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embedTrueTypeFonts="1" saveSubsetFonts="1">
  <p:sldMasterIdLst>
    <p:sldMasterId id="2147483648" r:id="rId1"/>
  </p:sldMasterIdLst>
  <p:notesMasterIdLst>
    <p:notesMasterId r:id="rId177"/>
  </p:notesMasterIdLst>
  <p:sldIdLst>
    <p:sldId id="853" r:id="rId2"/>
    <p:sldId id="872" r:id="rId3"/>
    <p:sldId id="990" r:id="rId4"/>
    <p:sldId id="779" r:id="rId5"/>
    <p:sldId id="780" r:id="rId6"/>
    <p:sldId id="832" r:id="rId7"/>
    <p:sldId id="808" r:id="rId8"/>
    <p:sldId id="909" r:id="rId9"/>
    <p:sldId id="694" r:id="rId10"/>
    <p:sldId id="809" r:id="rId11"/>
    <p:sldId id="640" r:id="rId12"/>
    <p:sldId id="966" r:id="rId13"/>
    <p:sldId id="967" r:id="rId14"/>
    <p:sldId id="764" r:id="rId15"/>
    <p:sldId id="795" r:id="rId16"/>
    <p:sldId id="968" r:id="rId17"/>
    <p:sldId id="613" r:id="rId18"/>
    <p:sldId id="678" r:id="rId19"/>
    <p:sldId id="969" r:id="rId20"/>
    <p:sldId id="970" r:id="rId21"/>
    <p:sldId id="971" r:id="rId22"/>
    <p:sldId id="972" r:id="rId23"/>
    <p:sldId id="973" r:id="rId24"/>
    <p:sldId id="974" r:id="rId25"/>
    <p:sldId id="975" r:id="rId26"/>
    <p:sldId id="976" r:id="rId27"/>
    <p:sldId id="977" r:id="rId28"/>
    <p:sldId id="978" r:id="rId29"/>
    <p:sldId id="979" r:id="rId30"/>
    <p:sldId id="980" r:id="rId31"/>
    <p:sldId id="981" r:id="rId32"/>
    <p:sldId id="982" r:id="rId33"/>
    <p:sldId id="983" r:id="rId34"/>
    <p:sldId id="984" r:id="rId35"/>
    <p:sldId id="985" r:id="rId36"/>
    <p:sldId id="986" r:id="rId37"/>
    <p:sldId id="987" r:id="rId38"/>
    <p:sldId id="988" r:id="rId39"/>
    <p:sldId id="989" r:id="rId40"/>
    <p:sldId id="991" r:id="rId41"/>
    <p:sldId id="992" r:id="rId42"/>
    <p:sldId id="993" r:id="rId43"/>
    <p:sldId id="994" r:id="rId44"/>
    <p:sldId id="995" r:id="rId45"/>
    <p:sldId id="996" r:id="rId46"/>
    <p:sldId id="997" r:id="rId47"/>
    <p:sldId id="998" r:id="rId48"/>
    <p:sldId id="999" r:id="rId49"/>
    <p:sldId id="1000" r:id="rId50"/>
    <p:sldId id="1001" r:id="rId51"/>
    <p:sldId id="1002" r:id="rId52"/>
    <p:sldId id="1003" r:id="rId53"/>
    <p:sldId id="1004" r:id="rId54"/>
    <p:sldId id="1005" r:id="rId55"/>
    <p:sldId id="1006" r:id="rId56"/>
    <p:sldId id="1007" r:id="rId57"/>
    <p:sldId id="1008" r:id="rId58"/>
    <p:sldId id="1009" r:id="rId59"/>
    <p:sldId id="1010" r:id="rId60"/>
    <p:sldId id="1011" r:id="rId61"/>
    <p:sldId id="1012" r:id="rId62"/>
    <p:sldId id="1013" r:id="rId63"/>
    <p:sldId id="1014" r:id="rId64"/>
    <p:sldId id="1015" r:id="rId65"/>
    <p:sldId id="1016" r:id="rId66"/>
    <p:sldId id="1017" r:id="rId67"/>
    <p:sldId id="1018" r:id="rId68"/>
    <p:sldId id="1019" r:id="rId69"/>
    <p:sldId id="558" r:id="rId70"/>
    <p:sldId id="1020" r:id="rId71"/>
    <p:sldId id="1021" r:id="rId72"/>
    <p:sldId id="1022" r:id="rId73"/>
    <p:sldId id="1023" r:id="rId74"/>
    <p:sldId id="1024" r:id="rId75"/>
    <p:sldId id="1025" r:id="rId76"/>
    <p:sldId id="1026" r:id="rId77"/>
    <p:sldId id="1027" r:id="rId78"/>
    <p:sldId id="1028" r:id="rId79"/>
    <p:sldId id="1029" r:id="rId80"/>
    <p:sldId id="1030" r:id="rId81"/>
    <p:sldId id="1031" r:id="rId82"/>
    <p:sldId id="1032" r:id="rId83"/>
    <p:sldId id="1033" r:id="rId84"/>
    <p:sldId id="1034" r:id="rId85"/>
    <p:sldId id="1035" r:id="rId86"/>
    <p:sldId id="1036" r:id="rId87"/>
    <p:sldId id="1038" r:id="rId88"/>
    <p:sldId id="1037" r:id="rId89"/>
    <p:sldId id="1039" r:id="rId90"/>
    <p:sldId id="1040" r:id="rId91"/>
    <p:sldId id="1041" r:id="rId92"/>
    <p:sldId id="1042" r:id="rId93"/>
    <p:sldId id="1043" r:id="rId94"/>
    <p:sldId id="1044" r:id="rId95"/>
    <p:sldId id="1045" r:id="rId96"/>
    <p:sldId id="1046" r:id="rId97"/>
    <p:sldId id="1047" r:id="rId98"/>
    <p:sldId id="1048" r:id="rId99"/>
    <p:sldId id="1049" r:id="rId100"/>
    <p:sldId id="1050" r:id="rId101"/>
    <p:sldId id="1051" r:id="rId102"/>
    <p:sldId id="1052" r:id="rId103"/>
    <p:sldId id="1053" r:id="rId104"/>
    <p:sldId id="1054" r:id="rId105"/>
    <p:sldId id="1055" r:id="rId106"/>
    <p:sldId id="1056" r:id="rId107"/>
    <p:sldId id="1057" r:id="rId108"/>
    <p:sldId id="1058" r:id="rId109"/>
    <p:sldId id="1059" r:id="rId110"/>
    <p:sldId id="1060" r:id="rId111"/>
    <p:sldId id="1061" r:id="rId112"/>
    <p:sldId id="1062" r:id="rId113"/>
    <p:sldId id="1063" r:id="rId114"/>
    <p:sldId id="1064" r:id="rId115"/>
    <p:sldId id="1065" r:id="rId116"/>
    <p:sldId id="1066" r:id="rId117"/>
    <p:sldId id="1067" r:id="rId118"/>
    <p:sldId id="1068" r:id="rId119"/>
    <p:sldId id="1069" r:id="rId120"/>
    <p:sldId id="1070" r:id="rId121"/>
    <p:sldId id="1071" r:id="rId122"/>
    <p:sldId id="1072" r:id="rId123"/>
    <p:sldId id="1073" r:id="rId124"/>
    <p:sldId id="1074" r:id="rId125"/>
    <p:sldId id="1075" r:id="rId126"/>
    <p:sldId id="1076" r:id="rId127"/>
    <p:sldId id="1077" r:id="rId128"/>
    <p:sldId id="1078" r:id="rId129"/>
    <p:sldId id="1079" r:id="rId130"/>
    <p:sldId id="1080" r:id="rId131"/>
    <p:sldId id="1081" r:id="rId132"/>
    <p:sldId id="1082" r:id="rId133"/>
    <p:sldId id="1083" r:id="rId134"/>
    <p:sldId id="1084" r:id="rId135"/>
    <p:sldId id="1085" r:id="rId136"/>
    <p:sldId id="1086" r:id="rId137"/>
    <p:sldId id="1087" r:id="rId138"/>
    <p:sldId id="1088" r:id="rId139"/>
    <p:sldId id="1089" r:id="rId140"/>
    <p:sldId id="1090" r:id="rId141"/>
    <p:sldId id="1091" r:id="rId142"/>
    <p:sldId id="1092" r:id="rId143"/>
    <p:sldId id="1093" r:id="rId144"/>
    <p:sldId id="1094" r:id="rId145"/>
    <p:sldId id="1095" r:id="rId146"/>
    <p:sldId id="1096" r:id="rId147"/>
    <p:sldId id="1097" r:id="rId148"/>
    <p:sldId id="1098" r:id="rId149"/>
    <p:sldId id="1099" r:id="rId150"/>
    <p:sldId id="1100" r:id="rId151"/>
    <p:sldId id="1101" r:id="rId152"/>
    <p:sldId id="1102" r:id="rId153"/>
    <p:sldId id="1103" r:id="rId154"/>
    <p:sldId id="1104" r:id="rId155"/>
    <p:sldId id="1105" r:id="rId156"/>
    <p:sldId id="1106" r:id="rId157"/>
    <p:sldId id="1107" r:id="rId158"/>
    <p:sldId id="837" r:id="rId159"/>
    <p:sldId id="1108" r:id="rId160"/>
    <p:sldId id="1109" r:id="rId161"/>
    <p:sldId id="1110" r:id="rId162"/>
    <p:sldId id="1111" r:id="rId163"/>
    <p:sldId id="1112" r:id="rId164"/>
    <p:sldId id="1113" r:id="rId165"/>
    <p:sldId id="1114" r:id="rId166"/>
    <p:sldId id="1115" r:id="rId167"/>
    <p:sldId id="1116" r:id="rId168"/>
    <p:sldId id="1117" r:id="rId169"/>
    <p:sldId id="1118" r:id="rId170"/>
    <p:sldId id="1119" r:id="rId171"/>
    <p:sldId id="1120" r:id="rId172"/>
    <p:sldId id="1121" r:id="rId173"/>
    <p:sldId id="1122" r:id="rId174"/>
    <p:sldId id="1123" r:id="rId175"/>
    <p:sldId id="1124" r:id="rId176"/>
  </p:sldIdLst>
  <p:sldSz cx="12192000" cy="6858000"/>
  <p:notesSz cx="6858000" cy="9144000"/>
  <p:embeddedFontLst>
    <p:embeddedFont>
      <p:font typeface="Calibri" panose="020F0502020204030204" pitchFamily="34" charset="0"/>
      <p:regular r:id="rId178"/>
      <p:bold r:id="rId179"/>
      <p:italic r:id="rId180"/>
      <p:boldItalic r:id="rId181"/>
    </p:embeddedFont>
    <p:embeddedFont>
      <p:font typeface="微軟正黑體" panose="020B0604030504040204" pitchFamily="34" charset="-120"/>
      <p:regular r:id="rId182"/>
      <p:bold r:id="rId183"/>
    </p:embeddedFont>
  </p:embeddedFontLst>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F4F3"/>
    <a:srgbClr val="369A93"/>
    <a:srgbClr val="39A19A"/>
    <a:srgbClr val="3CAAA2"/>
    <a:srgbClr val="BF9409"/>
    <a:srgbClr val="3AA49C"/>
    <a:srgbClr val="33918A"/>
    <a:srgbClr val="61AB68"/>
    <a:srgbClr val="FA1E00"/>
    <a:srgbClr val="CC9E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無樣式、無格線">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autoAdjust="0"/>
    <p:restoredTop sz="95274" autoAdjust="0"/>
  </p:normalViewPr>
  <p:slideViewPr>
    <p:cSldViewPr snapToGrid="0" snapToObjects="1">
      <p:cViewPr varScale="1">
        <p:scale>
          <a:sx n="88" d="100"/>
          <a:sy n="88" d="100"/>
        </p:scale>
        <p:origin x="624" y="78"/>
      </p:cViewPr>
      <p:guideLst>
        <p:guide orient="horz" pos="2160"/>
        <p:guide pos="3840"/>
      </p:guideLst>
    </p:cSldViewPr>
  </p:slideViewPr>
  <p:outlineViewPr>
    <p:cViewPr>
      <p:scale>
        <a:sx n="33" d="100"/>
        <a:sy n="33" d="100"/>
      </p:scale>
      <p:origin x="0" y="-5280"/>
    </p:cViewPr>
  </p:outlineViewPr>
  <p:notesTextViewPr>
    <p:cViewPr>
      <p:scale>
        <a:sx n="1" d="1"/>
        <a:sy n="1" d="1"/>
      </p:scale>
      <p:origin x="0" y="0"/>
    </p:cViewPr>
  </p:notesTextViewPr>
  <p:sorterViewPr>
    <p:cViewPr varScale="1">
      <p:scale>
        <a:sx n="1" d="1"/>
        <a:sy n="1" d="1"/>
      </p:scale>
      <p:origin x="0" y="-53034"/>
    </p:cViewPr>
  </p:sorterViewPr>
  <p:notesViewPr>
    <p:cSldViewPr snapToGrid="0" snapToObjects="1">
      <p:cViewPr varScale="1">
        <p:scale>
          <a:sx n="64" d="100"/>
          <a:sy n="64" d="100"/>
        </p:scale>
        <p:origin x="3294"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font" Target="fonts/font4.fntdata"/><Relationship Id="rId186"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font" Target="fonts/font5.fntdata"/><Relationship Id="rId187"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notesMaster" Target="notesMasters/notesMaster1.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font" Target="fonts/font6.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font" Target="fonts/font1.fntdata"/><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font" Target="fonts/font2.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font" Target="fonts/font3.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工作表1!$B$1</c:f>
              <c:strCache>
                <c:ptCount val="1"/>
                <c:pt idx="0">
                  <c:v>數列 1</c:v>
                </c:pt>
              </c:strCache>
            </c:strRef>
          </c:tx>
          <c:spPr>
            <a:solidFill>
              <a:schemeClr val="accent1"/>
            </a:solidFill>
            <a:ln>
              <a:noFill/>
            </a:ln>
            <a:effectLst/>
          </c:spPr>
          <c:invertIfNegative val="0"/>
          <c:cat>
            <c:strRef>
              <c:f>工作表1!$A$2:$A$5</c:f>
              <c:strCache>
                <c:ptCount val="4"/>
                <c:pt idx="0">
                  <c:v>類別 1</c:v>
                </c:pt>
                <c:pt idx="1">
                  <c:v>類別 2</c:v>
                </c:pt>
                <c:pt idx="2">
                  <c:v>類別 3</c:v>
                </c:pt>
                <c:pt idx="3">
                  <c:v>類別 4</c:v>
                </c:pt>
              </c:strCache>
            </c:strRef>
          </c:cat>
          <c:val>
            <c:numRef>
              <c:f>工作表1!$B$2:$B$5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A25E-41A5-9FF7-70F7296019F5}"/>
            </c:ext>
          </c:extLst>
        </c:ser>
        <c:ser>
          <c:idx val="1"/>
          <c:order val="1"/>
          <c:tx>
            <c:strRef>
              <c:f>工作表1!$C$1</c:f>
              <c:strCache>
                <c:ptCount val="1"/>
                <c:pt idx="0">
                  <c:v>數列 2</c:v>
                </c:pt>
              </c:strCache>
            </c:strRef>
          </c:tx>
          <c:spPr>
            <a:solidFill>
              <a:schemeClr val="accent2"/>
            </a:solidFill>
            <a:ln>
              <a:noFill/>
            </a:ln>
            <a:effectLst/>
          </c:spPr>
          <c:invertIfNegative val="0"/>
          <c:cat>
            <c:strRef>
              <c:f>工作表1!$A$2:$A$5</c:f>
              <c:strCache>
                <c:ptCount val="4"/>
                <c:pt idx="0">
                  <c:v>類別 1</c:v>
                </c:pt>
                <c:pt idx="1">
                  <c:v>類別 2</c:v>
                </c:pt>
                <c:pt idx="2">
                  <c:v>類別 3</c:v>
                </c:pt>
                <c:pt idx="3">
                  <c:v>類別 4</c:v>
                </c:pt>
              </c:strCache>
            </c:strRef>
          </c:cat>
          <c:val>
            <c:numRef>
              <c:f>工作表1!$C$2:$C$5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A25E-41A5-9FF7-70F7296019F5}"/>
            </c:ext>
          </c:extLst>
        </c:ser>
        <c:ser>
          <c:idx val="2"/>
          <c:order val="2"/>
          <c:tx>
            <c:strRef>
              <c:f>工作表1!$D$1</c:f>
              <c:strCache>
                <c:ptCount val="1"/>
                <c:pt idx="0">
                  <c:v>數列 3</c:v>
                </c:pt>
              </c:strCache>
            </c:strRef>
          </c:tx>
          <c:spPr>
            <a:solidFill>
              <a:schemeClr val="accent3"/>
            </a:solidFill>
            <a:ln>
              <a:noFill/>
            </a:ln>
            <a:effectLst/>
          </c:spPr>
          <c:invertIfNegative val="0"/>
          <c:cat>
            <c:strRef>
              <c:f>工作表1!$A$2:$A$5</c:f>
              <c:strCache>
                <c:ptCount val="4"/>
                <c:pt idx="0">
                  <c:v>類別 1</c:v>
                </c:pt>
                <c:pt idx="1">
                  <c:v>類別 2</c:v>
                </c:pt>
                <c:pt idx="2">
                  <c:v>類別 3</c:v>
                </c:pt>
                <c:pt idx="3">
                  <c:v>類別 4</c:v>
                </c:pt>
              </c:strCache>
            </c:strRef>
          </c:cat>
          <c:val>
            <c:numRef>
              <c:f>工作表1!$D$2:$D$5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A25E-41A5-9FF7-70F7296019F5}"/>
            </c:ext>
          </c:extLst>
        </c:ser>
        <c:dLbls>
          <c:showLegendKey val="0"/>
          <c:showVal val="0"/>
          <c:showCatName val="0"/>
          <c:showSerName val="0"/>
          <c:showPercent val="0"/>
          <c:showBubbleSize val="0"/>
        </c:dLbls>
        <c:gapWidth val="219"/>
        <c:overlap val="-27"/>
        <c:axId val="299584896"/>
        <c:axId val="299607168"/>
      </c:barChart>
      <c:catAx>
        <c:axId val="299584896"/>
        <c:scaling>
          <c:orientation val="minMax"/>
        </c:scaling>
        <c:delete val="1"/>
        <c:axPos val="b"/>
        <c:numFmt formatCode="General" sourceLinked="1"/>
        <c:majorTickMark val="none"/>
        <c:minorTickMark val="none"/>
        <c:tickLblPos val="nextTo"/>
        <c:crossAx val="299607168"/>
        <c:crosses val="autoZero"/>
        <c:auto val="1"/>
        <c:lblAlgn val="ctr"/>
        <c:lblOffset val="100"/>
        <c:noMultiLvlLbl val="0"/>
      </c:catAx>
      <c:valAx>
        <c:axId val="2996071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995848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工作表1!$D$5</c:f>
              <c:strCache>
                <c:ptCount val="1"/>
                <c:pt idx="0">
                  <c:v>Demand</c:v>
                </c:pt>
              </c:strCache>
            </c:strRef>
          </c:tx>
          <c:spPr>
            <a:ln w="44450">
              <a:solidFill>
                <a:schemeClr val="accent3"/>
              </a:solidFill>
            </a:ln>
          </c:spPr>
          <c:marker>
            <c:symbol val="none"/>
          </c:marker>
          <c:dLbls>
            <c:dLbl>
              <c:idx val="11"/>
              <c:layout>
                <c:manualLayout>
                  <c:x val="-2.2447000838290578E-2"/>
                  <c:y val="-0.1149072661960119"/>
                </c:manualLayout>
              </c:layout>
              <c:tx>
                <c:rich>
                  <a:bodyPr/>
                  <a:lstStyle/>
                  <a:p>
                    <a:pPr>
                      <a:defRPr sz="1600" b="1">
                        <a:solidFill>
                          <a:schemeClr val="accent3"/>
                        </a:solidFill>
                      </a:defRPr>
                    </a:pPr>
                    <a:r>
                      <a:rPr lang="en-US" altLang="en-US" sz="1600" b="1" dirty="0" smtClean="0">
                        <a:solidFill>
                          <a:schemeClr val="accent3"/>
                        </a:solidFill>
                      </a:rPr>
                      <a:t>Demand</a:t>
                    </a:r>
                    <a:endParaRPr lang="en-US" altLang="en-US" sz="1600" b="1" dirty="0">
                      <a:solidFill>
                        <a:srgbClr val="006CBE"/>
                      </a:solidFill>
                    </a:endParaRPr>
                  </a:p>
                </c:rich>
              </c:tx>
              <c:spPr/>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84CB-4E13-B7A1-9C364EDC3A51}"/>
                </c:ext>
              </c:extLst>
            </c:dLbl>
            <c:spPr>
              <a:noFill/>
              <a:ln>
                <a:noFill/>
              </a:ln>
              <a:effectLst/>
            </c:spPr>
            <c:txPr>
              <a:bodyPr/>
              <a:lstStyle/>
              <a:p>
                <a:pPr>
                  <a:defRPr>
                    <a:solidFill>
                      <a:schemeClr val="accent3"/>
                    </a:solidFill>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工作表1!$E$3:$P$3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工作表1!$E$5:$P$5</c:f>
              <c:numCache>
                <c:formatCode>General</c:formatCode>
                <c:ptCount val="12"/>
                <c:pt idx="0">
                  <c:v>125</c:v>
                </c:pt>
                <c:pt idx="1">
                  <c:v>150</c:v>
                </c:pt>
                <c:pt idx="2">
                  <c:v>175</c:v>
                </c:pt>
                <c:pt idx="3">
                  <c:v>188</c:v>
                </c:pt>
                <c:pt idx="4">
                  <c:v>166</c:v>
                </c:pt>
                <c:pt idx="5">
                  <c:v>162</c:v>
                </c:pt>
                <c:pt idx="6">
                  <c:v>150</c:v>
                </c:pt>
                <c:pt idx="7">
                  <c:v>168</c:v>
                </c:pt>
                <c:pt idx="8">
                  <c:v>142</c:v>
                </c:pt>
                <c:pt idx="9">
                  <c:v>138</c:v>
                </c:pt>
                <c:pt idx="10">
                  <c:v>145</c:v>
                </c:pt>
                <c:pt idx="11">
                  <c:v>130</c:v>
                </c:pt>
              </c:numCache>
            </c:numRef>
          </c:val>
          <c:smooth val="0"/>
          <c:extLst>
            <c:ext xmlns:c16="http://schemas.microsoft.com/office/drawing/2014/chart" uri="{C3380CC4-5D6E-409C-BE32-E72D297353CC}">
              <c16:uniqueId val="{00000001-84CB-4E13-B7A1-9C364EDC3A51}"/>
            </c:ext>
          </c:extLst>
        </c:ser>
        <c:ser>
          <c:idx val="1"/>
          <c:order val="1"/>
          <c:tx>
            <c:strRef>
              <c:f>工作表1!$D$6</c:f>
              <c:strCache>
                <c:ptCount val="1"/>
                <c:pt idx="0">
                  <c:v>Supply</c:v>
                </c:pt>
              </c:strCache>
            </c:strRef>
          </c:tx>
          <c:spPr>
            <a:ln w="44450">
              <a:solidFill>
                <a:schemeClr val="accent1"/>
              </a:solidFill>
            </a:ln>
          </c:spPr>
          <c:marker>
            <c:symbol val="none"/>
          </c:marker>
          <c:dLbls>
            <c:dLbl>
              <c:idx val="11"/>
              <c:layout>
                <c:manualLayout>
                  <c:x val="-8.0167860136751302E-3"/>
                  <c:y val="2.1378096036467328E-2"/>
                </c:manualLayout>
              </c:layout>
              <c:tx>
                <c:rich>
                  <a:bodyPr/>
                  <a:lstStyle/>
                  <a:p>
                    <a:pPr>
                      <a:defRPr sz="1600" b="1">
                        <a:solidFill>
                          <a:schemeClr val="accent1"/>
                        </a:solidFill>
                      </a:defRPr>
                    </a:pPr>
                    <a:r>
                      <a:rPr lang="en-US" altLang="en-US" sz="1600" b="1" dirty="0" smtClean="0">
                        <a:solidFill>
                          <a:schemeClr val="accent1"/>
                        </a:solidFill>
                      </a:rPr>
                      <a:t>Supply</a:t>
                    </a:r>
                    <a:endParaRPr lang="en-US" altLang="en-US" sz="1600" b="1" dirty="0">
                      <a:solidFill>
                        <a:srgbClr val="FF0000"/>
                      </a:solidFill>
                    </a:endParaRPr>
                  </a:p>
                </c:rich>
              </c:tx>
              <c:spPr/>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2-84CB-4E13-B7A1-9C364EDC3A51}"/>
                </c:ext>
              </c:extLst>
            </c:dLbl>
            <c:spPr>
              <a:noFill/>
              <a:ln>
                <a:noFill/>
              </a:ln>
              <a:effectLst/>
            </c:spPr>
            <c:txPr>
              <a:bodyPr/>
              <a:lstStyle/>
              <a:p>
                <a:pPr>
                  <a:defRPr>
                    <a:solidFill>
                      <a:schemeClr val="accent1"/>
                    </a:solidFill>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工作表1!$E$3:$P$3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工作表1!$E$6:$P$6</c:f>
              <c:numCache>
                <c:formatCode>General</c:formatCode>
                <c:ptCount val="12"/>
                <c:pt idx="0">
                  <c:v>92</c:v>
                </c:pt>
                <c:pt idx="1">
                  <c:v>135</c:v>
                </c:pt>
                <c:pt idx="2">
                  <c:v>142</c:v>
                </c:pt>
                <c:pt idx="3">
                  <c:v>178</c:v>
                </c:pt>
                <c:pt idx="4">
                  <c:v>192</c:v>
                </c:pt>
                <c:pt idx="5">
                  <c:v>195</c:v>
                </c:pt>
                <c:pt idx="6">
                  <c:v>172</c:v>
                </c:pt>
                <c:pt idx="7">
                  <c:v>178</c:v>
                </c:pt>
                <c:pt idx="8">
                  <c:v>182</c:v>
                </c:pt>
                <c:pt idx="9">
                  <c:v>150</c:v>
                </c:pt>
                <c:pt idx="10">
                  <c:v>123</c:v>
                </c:pt>
                <c:pt idx="11">
                  <c:v>105</c:v>
                </c:pt>
              </c:numCache>
            </c:numRef>
          </c:val>
          <c:smooth val="0"/>
          <c:extLst>
            <c:ext xmlns:c16="http://schemas.microsoft.com/office/drawing/2014/chart" uri="{C3380CC4-5D6E-409C-BE32-E72D297353CC}">
              <c16:uniqueId val="{00000003-84CB-4E13-B7A1-9C364EDC3A51}"/>
            </c:ext>
          </c:extLst>
        </c:ser>
        <c:dLbls>
          <c:showLegendKey val="0"/>
          <c:showVal val="0"/>
          <c:showCatName val="0"/>
          <c:showSerName val="0"/>
          <c:showPercent val="0"/>
          <c:showBubbleSize val="0"/>
        </c:dLbls>
        <c:smooth val="0"/>
        <c:axId val="304718208"/>
        <c:axId val="304719744"/>
      </c:lineChart>
      <c:catAx>
        <c:axId val="304718208"/>
        <c:scaling>
          <c:orientation val="minMax"/>
        </c:scaling>
        <c:delete val="0"/>
        <c:axPos val="b"/>
        <c:numFmt formatCode="General" sourceLinked="0"/>
        <c:majorTickMark val="out"/>
        <c:minorTickMark val="none"/>
        <c:tickLblPos val="nextTo"/>
        <c:txPr>
          <a:bodyPr/>
          <a:lstStyle/>
          <a:p>
            <a:pPr>
              <a:defRPr sz="1400"/>
            </a:pPr>
            <a:endParaRPr lang="en-US"/>
          </a:p>
        </c:txPr>
        <c:crossAx val="304719744"/>
        <c:crosses val="autoZero"/>
        <c:auto val="1"/>
        <c:lblAlgn val="ctr"/>
        <c:lblOffset val="100"/>
        <c:tickLblSkip val="1"/>
        <c:noMultiLvlLbl val="0"/>
      </c:catAx>
      <c:valAx>
        <c:axId val="304719744"/>
        <c:scaling>
          <c:orientation val="minMax"/>
          <c:min val="50"/>
        </c:scaling>
        <c:delete val="0"/>
        <c:axPos val="l"/>
        <c:numFmt formatCode="General" sourceLinked="1"/>
        <c:majorTickMark val="out"/>
        <c:minorTickMark val="none"/>
        <c:tickLblPos val="nextTo"/>
        <c:txPr>
          <a:bodyPr/>
          <a:lstStyle/>
          <a:p>
            <a:pPr>
              <a:defRPr sz="1400"/>
            </a:pPr>
            <a:endParaRPr lang="en-US"/>
          </a:p>
        </c:txPr>
        <c:crossAx val="30471820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工作表1!$B$1</c:f>
              <c:strCache>
                <c:ptCount val="1"/>
                <c:pt idx="0">
                  <c:v>數列 1</c:v>
                </c:pt>
              </c:strCache>
            </c:strRef>
          </c:tx>
          <c:spPr>
            <a:solidFill>
              <a:schemeClr val="accent1"/>
            </a:solidFill>
            <a:ln>
              <a:noFill/>
            </a:ln>
            <a:effectLst/>
          </c:spPr>
          <c:invertIfNegative val="0"/>
          <c:cat>
            <c:strRef>
              <c:f>工作表1!$A$2:$A$5</c:f>
              <c:strCache>
                <c:ptCount val="4"/>
                <c:pt idx="0">
                  <c:v>類別 1</c:v>
                </c:pt>
                <c:pt idx="1">
                  <c:v>類別 2</c:v>
                </c:pt>
                <c:pt idx="2">
                  <c:v>類別 3</c:v>
                </c:pt>
                <c:pt idx="3">
                  <c:v>類別 4</c:v>
                </c:pt>
              </c:strCache>
            </c:strRef>
          </c:cat>
          <c:val>
            <c:numRef>
              <c:f>工作表1!$B$2:$B$5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6828-4481-BDEE-99F7B0771766}"/>
            </c:ext>
          </c:extLst>
        </c:ser>
        <c:ser>
          <c:idx val="1"/>
          <c:order val="1"/>
          <c:tx>
            <c:strRef>
              <c:f>工作表1!$C$1</c:f>
              <c:strCache>
                <c:ptCount val="1"/>
                <c:pt idx="0">
                  <c:v>數列 2</c:v>
                </c:pt>
              </c:strCache>
            </c:strRef>
          </c:tx>
          <c:spPr>
            <a:solidFill>
              <a:schemeClr val="accent2"/>
            </a:solidFill>
            <a:ln>
              <a:noFill/>
            </a:ln>
            <a:effectLst/>
          </c:spPr>
          <c:invertIfNegative val="0"/>
          <c:cat>
            <c:strRef>
              <c:f>工作表1!$A$2:$A$5</c:f>
              <c:strCache>
                <c:ptCount val="4"/>
                <c:pt idx="0">
                  <c:v>類別 1</c:v>
                </c:pt>
                <c:pt idx="1">
                  <c:v>類別 2</c:v>
                </c:pt>
                <c:pt idx="2">
                  <c:v>類別 3</c:v>
                </c:pt>
                <c:pt idx="3">
                  <c:v>類別 4</c:v>
                </c:pt>
              </c:strCache>
            </c:strRef>
          </c:cat>
          <c:val>
            <c:numRef>
              <c:f>工作表1!$C$2:$C$5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6828-4481-BDEE-99F7B0771766}"/>
            </c:ext>
          </c:extLst>
        </c:ser>
        <c:ser>
          <c:idx val="2"/>
          <c:order val="2"/>
          <c:tx>
            <c:strRef>
              <c:f>工作表1!$D$1</c:f>
              <c:strCache>
                <c:ptCount val="1"/>
                <c:pt idx="0">
                  <c:v>數列 3</c:v>
                </c:pt>
              </c:strCache>
            </c:strRef>
          </c:tx>
          <c:spPr>
            <a:solidFill>
              <a:schemeClr val="accent3"/>
            </a:solidFill>
            <a:ln>
              <a:noFill/>
            </a:ln>
            <a:effectLst/>
          </c:spPr>
          <c:invertIfNegative val="0"/>
          <c:cat>
            <c:strRef>
              <c:f>工作表1!$A$2:$A$5</c:f>
              <c:strCache>
                <c:ptCount val="4"/>
                <c:pt idx="0">
                  <c:v>類別 1</c:v>
                </c:pt>
                <c:pt idx="1">
                  <c:v>類別 2</c:v>
                </c:pt>
                <c:pt idx="2">
                  <c:v>類別 3</c:v>
                </c:pt>
                <c:pt idx="3">
                  <c:v>類別 4</c:v>
                </c:pt>
              </c:strCache>
            </c:strRef>
          </c:cat>
          <c:val>
            <c:numRef>
              <c:f>工作表1!$D$2:$D$5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6828-4481-BDEE-99F7B0771766}"/>
            </c:ext>
          </c:extLst>
        </c:ser>
        <c:dLbls>
          <c:showLegendKey val="0"/>
          <c:showVal val="0"/>
          <c:showCatName val="0"/>
          <c:showSerName val="0"/>
          <c:showPercent val="0"/>
          <c:showBubbleSize val="0"/>
        </c:dLbls>
        <c:gapWidth val="219"/>
        <c:overlap val="-27"/>
        <c:axId val="309393664"/>
        <c:axId val="309665792"/>
      </c:barChart>
      <c:catAx>
        <c:axId val="309393664"/>
        <c:scaling>
          <c:orientation val="minMax"/>
        </c:scaling>
        <c:delete val="1"/>
        <c:axPos val="b"/>
        <c:numFmt formatCode="General" sourceLinked="1"/>
        <c:majorTickMark val="none"/>
        <c:minorTickMark val="none"/>
        <c:tickLblPos val="nextTo"/>
        <c:crossAx val="309665792"/>
        <c:crosses val="autoZero"/>
        <c:auto val="1"/>
        <c:lblAlgn val="ctr"/>
        <c:lblOffset val="100"/>
        <c:noMultiLvlLbl val="0"/>
      </c:catAx>
      <c:valAx>
        <c:axId val="309665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093936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工作表1!$B$1</c:f>
              <c:strCache>
                <c:ptCount val="1"/>
                <c:pt idx="0">
                  <c:v>數列 1</c:v>
                </c:pt>
              </c:strCache>
            </c:strRef>
          </c:tx>
          <c:spPr>
            <a:solidFill>
              <a:schemeClr val="accent1"/>
            </a:solidFill>
            <a:ln>
              <a:noFill/>
            </a:ln>
            <a:effectLst/>
          </c:spPr>
          <c:invertIfNegative val="0"/>
          <c:cat>
            <c:strRef>
              <c:f>工作表1!$A$2:$A$5</c:f>
              <c:strCache>
                <c:ptCount val="4"/>
                <c:pt idx="0">
                  <c:v>類別 1</c:v>
                </c:pt>
                <c:pt idx="1">
                  <c:v>類別 2</c:v>
                </c:pt>
                <c:pt idx="2">
                  <c:v>類別 3</c:v>
                </c:pt>
                <c:pt idx="3">
                  <c:v>類別 4</c:v>
                </c:pt>
              </c:strCache>
            </c:strRef>
          </c:cat>
          <c:val>
            <c:numRef>
              <c:f>工作表1!$B$2:$B$5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83E8-4510-BFC0-756E5279DCAF}"/>
            </c:ext>
          </c:extLst>
        </c:ser>
        <c:ser>
          <c:idx val="1"/>
          <c:order val="1"/>
          <c:tx>
            <c:strRef>
              <c:f>工作表1!$C$1</c:f>
              <c:strCache>
                <c:ptCount val="1"/>
                <c:pt idx="0">
                  <c:v>數列 2</c:v>
                </c:pt>
              </c:strCache>
            </c:strRef>
          </c:tx>
          <c:spPr>
            <a:solidFill>
              <a:schemeClr val="accent2"/>
            </a:solidFill>
            <a:ln>
              <a:noFill/>
            </a:ln>
            <a:effectLst/>
          </c:spPr>
          <c:invertIfNegative val="0"/>
          <c:cat>
            <c:strRef>
              <c:f>工作表1!$A$2:$A$5</c:f>
              <c:strCache>
                <c:ptCount val="4"/>
                <c:pt idx="0">
                  <c:v>類別 1</c:v>
                </c:pt>
                <c:pt idx="1">
                  <c:v>類別 2</c:v>
                </c:pt>
                <c:pt idx="2">
                  <c:v>類別 3</c:v>
                </c:pt>
                <c:pt idx="3">
                  <c:v>類別 4</c:v>
                </c:pt>
              </c:strCache>
            </c:strRef>
          </c:cat>
          <c:val>
            <c:numRef>
              <c:f>工作表1!$C$2:$C$5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83E8-4510-BFC0-756E5279DCAF}"/>
            </c:ext>
          </c:extLst>
        </c:ser>
        <c:ser>
          <c:idx val="2"/>
          <c:order val="2"/>
          <c:tx>
            <c:strRef>
              <c:f>工作表1!$D$1</c:f>
              <c:strCache>
                <c:ptCount val="1"/>
                <c:pt idx="0">
                  <c:v>數列 3</c:v>
                </c:pt>
              </c:strCache>
            </c:strRef>
          </c:tx>
          <c:spPr>
            <a:solidFill>
              <a:schemeClr val="accent3"/>
            </a:solidFill>
            <a:ln>
              <a:noFill/>
            </a:ln>
            <a:effectLst/>
          </c:spPr>
          <c:invertIfNegative val="0"/>
          <c:cat>
            <c:strRef>
              <c:f>工作表1!$A$2:$A$5</c:f>
              <c:strCache>
                <c:ptCount val="4"/>
                <c:pt idx="0">
                  <c:v>類別 1</c:v>
                </c:pt>
                <c:pt idx="1">
                  <c:v>類別 2</c:v>
                </c:pt>
                <c:pt idx="2">
                  <c:v>類別 3</c:v>
                </c:pt>
                <c:pt idx="3">
                  <c:v>類別 4</c:v>
                </c:pt>
              </c:strCache>
            </c:strRef>
          </c:cat>
          <c:val>
            <c:numRef>
              <c:f>工作表1!$D$2:$D$5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83E8-4510-BFC0-756E5279DCAF}"/>
            </c:ext>
          </c:extLst>
        </c:ser>
        <c:dLbls>
          <c:showLegendKey val="0"/>
          <c:showVal val="0"/>
          <c:showCatName val="0"/>
          <c:showSerName val="0"/>
          <c:showPercent val="0"/>
          <c:showBubbleSize val="0"/>
        </c:dLbls>
        <c:gapWidth val="219"/>
        <c:overlap val="-27"/>
        <c:axId val="309708672"/>
        <c:axId val="309710208"/>
      </c:barChart>
      <c:catAx>
        <c:axId val="309708672"/>
        <c:scaling>
          <c:orientation val="minMax"/>
        </c:scaling>
        <c:delete val="1"/>
        <c:axPos val="b"/>
        <c:numFmt formatCode="General" sourceLinked="1"/>
        <c:majorTickMark val="none"/>
        <c:minorTickMark val="none"/>
        <c:tickLblPos val="nextTo"/>
        <c:crossAx val="309710208"/>
        <c:crosses val="autoZero"/>
        <c:auto val="1"/>
        <c:lblAlgn val="ctr"/>
        <c:lblOffset val="100"/>
        <c:noMultiLvlLbl val="0"/>
      </c:catAx>
      <c:valAx>
        <c:axId val="3097102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097086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221916-9E7D-441A-ABFC-FC60F45A3D68}" type="datetimeFigureOut">
              <a:rPr lang="zh-TW" altLang="en-US" smtClean="0"/>
              <a:t>2017/12/20</a:t>
            </a:fld>
            <a:endParaRPr lang="zh-TW" altLang="en-US"/>
          </a:p>
        </p:txBody>
      </p:sp>
      <p:sp>
        <p:nvSpPr>
          <p:cNvPr id="4" name="投影片圖像版面配置區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EE9FDD-1EF8-48B2-BF5F-73829B9CEEC1}" type="slidenum">
              <a:rPr lang="zh-TW" altLang="en-US" smtClean="0"/>
              <a:t>‹#›</a:t>
            </a:fld>
            <a:endParaRPr lang="zh-TW" altLang="en-US"/>
          </a:p>
        </p:txBody>
      </p:sp>
    </p:spTree>
    <p:extLst>
      <p:ext uri="{BB962C8B-B14F-4D97-AF65-F5344CB8AC3E}">
        <p14:creationId xmlns:p14="http://schemas.microsoft.com/office/powerpoint/2010/main" val="599353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C0A36558-41D3-42D1-87EA-3FA229F86A22}" type="slidenum">
              <a:rPr lang="zh-TW" altLang="en-US" smtClean="0"/>
              <a:t>0</a:t>
            </a:fld>
            <a:endParaRPr lang="zh-TW" altLang="en-US"/>
          </a:p>
        </p:txBody>
      </p:sp>
    </p:spTree>
    <p:extLst>
      <p:ext uri="{BB962C8B-B14F-4D97-AF65-F5344CB8AC3E}">
        <p14:creationId xmlns:p14="http://schemas.microsoft.com/office/powerpoint/2010/main" val="5542576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0A36558-41D3-42D1-87EA-3FA229F86A22}" type="slidenum">
              <a:rPr lang="zh-TW" altLang="en-US" smtClean="0"/>
              <a:t>12</a:t>
            </a:fld>
            <a:endParaRPr lang="zh-TW" altLang="en-US"/>
          </a:p>
        </p:txBody>
      </p:sp>
    </p:spTree>
    <p:extLst>
      <p:ext uri="{BB962C8B-B14F-4D97-AF65-F5344CB8AC3E}">
        <p14:creationId xmlns:p14="http://schemas.microsoft.com/office/powerpoint/2010/main" val="1349751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58EE9FDD-1EF8-48B2-BF5F-73829B9CEEC1}" type="slidenum">
              <a:rPr lang="zh-TW" altLang="en-US" smtClean="0"/>
              <a:t>13</a:t>
            </a:fld>
            <a:endParaRPr lang="zh-TW" altLang="en-US"/>
          </a:p>
        </p:txBody>
      </p:sp>
    </p:spTree>
    <p:extLst>
      <p:ext uri="{BB962C8B-B14F-4D97-AF65-F5344CB8AC3E}">
        <p14:creationId xmlns:p14="http://schemas.microsoft.com/office/powerpoint/2010/main" val="30784062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58EE9FDD-1EF8-48B2-BF5F-73829B9CEEC1}" type="slidenum">
              <a:rPr lang="zh-TW" altLang="en-US" smtClean="0"/>
              <a:t>14</a:t>
            </a:fld>
            <a:endParaRPr lang="zh-TW" altLang="en-US"/>
          </a:p>
        </p:txBody>
      </p:sp>
    </p:spTree>
    <p:extLst>
      <p:ext uri="{BB962C8B-B14F-4D97-AF65-F5344CB8AC3E}">
        <p14:creationId xmlns:p14="http://schemas.microsoft.com/office/powerpoint/2010/main" val="15727808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58EE9FDD-1EF8-48B2-BF5F-73829B9CEEC1}" type="slidenum">
              <a:rPr lang="zh-TW" altLang="en-US" smtClean="0"/>
              <a:t>15</a:t>
            </a:fld>
            <a:endParaRPr lang="zh-TW" altLang="en-US"/>
          </a:p>
        </p:txBody>
      </p:sp>
    </p:spTree>
    <p:extLst>
      <p:ext uri="{BB962C8B-B14F-4D97-AF65-F5344CB8AC3E}">
        <p14:creationId xmlns:p14="http://schemas.microsoft.com/office/powerpoint/2010/main" val="484324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58EE9FDD-1EF8-48B2-BF5F-73829B9CEEC1}" type="slidenum">
              <a:rPr lang="zh-TW" altLang="en-US" smtClean="0"/>
              <a:t>16</a:t>
            </a:fld>
            <a:endParaRPr lang="zh-TW" altLang="en-US"/>
          </a:p>
        </p:txBody>
      </p:sp>
    </p:spTree>
    <p:extLst>
      <p:ext uri="{BB962C8B-B14F-4D97-AF65-F5344CB8AC3E}">
        <p14:creationId xmlns:p14="http://schemas.microsoft.com/office/powerpoint/2010/main" val="23553648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58EE9FDD-1EF8-48B2-BF5F-73829B9CEEC1}" type="slidenum">
              <a:rPr lang="zh-TW" altLang="en-US" smtClean="0"/>
              <a:t>17</a:t>
            </a:fld>
            <a:endParaRPr lang="zh-TW" altLang="en-US"/>
          </a:p>
        </p:txBody>
      </p:sp>
    </p:spTree>
    <p:extLst>
      <p:ext uri="{BB962C8B-B14F-4D97-AF65-F5344CB8AC3E}">
        <p14:creationId xmlns:p14="http://schemas.microsoft.com/office/powerpoint/2010/main" val="33251321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58EE9FDD-1EF8-48B2-BF5F-73829B9CEEC1}" type="slidenum">
              <a:rPr lang="zh-TW" altLang="en-US" smtClean="0"/>
              <a:t>18</a:t>
            </a:fld>
            <a:endParaRPr lang="zh-TW" altLang="en-US"/>
          </a:p>
        </p:txBody>
      </p:sp>
    </p:spTree>
    <p:extLst>
      <p:ext uri="{BB962C8B-B14F-4D97-AF65-F5344CB8AC3E}">
        <p14:creationId xmlns:p14="http://schemas.microsoft.com/office/powerpoint/2010/main" val="27172687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58EE9FDD-1EF8-48B2-BF5F-73829B9CEEC1}" type="slidenum">
              <a:rPr lang="zh-TW" altLang="en-US" smtClean="0"/>
              <a:t>19</a:t>
            </a:fld>
            <a:endParaRPr lang="zh-TW" altLang="en-US"/>
          </a:p>
        </p:txBody>
      </p:sp>
    </p:spTree>
    <p:extLst>
      <p:ext uri="{BB962C8B-B14F-4D97-AF65-F5344CB8AC3E}">
        <p14:creationId xmlns:p14="http://schemas.microsoft.com/office/powerpoint/2010/main" val="7304335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58EE9FDD-1EF8-48B2-BF5F-73829B9CEEC1}" type="slidenum">
              <a:rPr lang="zh-TW" altLang="en-US" smtClean="0"/>
              <a:t>20</a:t>
            </a:fld>
            <a:endParaRPr lang="zh-TW" altLang="en-US"/>
          </a:p>
        </p:txBody>
      </p:sp>
    </p:spTree>
    <p:extLst>
      <p:ext uri="{BB962C8B-B14F-4D97-AF65-F5344CB8AC3E}">
        <p14:creationId xmlns:p14="http://schemas.microsoft.com/office/powerpoint/2010/main" val="33897947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0A36558-41D3-42D1-87EA-3FA229F86A22}" type="slidenum">
              <a:rPr lang="zh-TW" altLang="en-US" smtClean="0"/>
              <a:t>21</a:t>
            </a:fld>
            <a:endParaRPr lang="zh-TW" altLang="en-US"/>
          </a:p>
        </p:txBody>
      </p:sp>
    </p:spTree>
    <p:extLst>
      <p:ext uri="{BB962C8B-B14F-4D97-AF65-F5344CB8AC3E}">
        <p14:creationId xmlns:p14="http://schemas.microsoft.com/office/powerpoint/2010/main" val="3631011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58EE9FDD-1EF8-48B2-BF5F-73829B9CEEC1}" type="slidenum">
              <a:rPr lang="zh-TW" altLang="en-US" smtClean="0"/>
              <a:t>3</a:t>
            </a:fld>
            <a:endParaRPr lang="zh-TW" altLang="en-US"/>
          </a:p>
        </p:txBody>
      </p:sp>
    </p:spTree>
    <p:extLst>
      <p:ext uri="{BB962C8B-B14F-4D97-AF65-F5344CB8AC3E}">
        <p14:creationId xmlns:p14="http://schemas.microsoft.com/office/powerpoint/2010/main" val="42019434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C0A36558-41D3-42D1-87EA-3FA229F86A22}" type="slidenum">
              <a:rPr lang="zh-TW" altLang="en-US" smtClean="0"/>
              <a:t>22</a:t>
            </a:fld>
            <a:endParaRPr lang="zh-TW" altLang="en-US"/>
          </a:p>
        </p:txBody>
      </p:sp>
    </p:spTree>
    <p:extLst>
      <p:ext uri="{BB962C8B-B14F-4D97-AF65-F5344CB8AC3E}">
        <p14:creationId xmlns:p14="http://schemas.microsoft.com/office/powerpoint/2010/main" val="42179411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0A36558-41D3-42D1-87EA-3FA229F86A22}" type="slidenum">
              <a:rPr lang="zh-TW" altLang="en-US" smtClean="0"/>
              <a:t>23</a:t>
            </a:fld>
            <a:endParaRPr lang="zh-TW" altLang="en-US"/>
          </a:p>
        </p:txBody>
      </p:sp>
    </p:spTree>
    <p:extLst>
      <p:ext uri="{BB962C8B-B14F-4D97-AF65-F5344CB8AC3E}">
        <p14:creationId xmlns:p14="http://schemas.microsoft.com/office/powerpoint/2010/main" val="38536810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0A36558-41D3-42D1-87EA-3FA229F86A22}" type="slidenum">
              <a:rPr lang="zh-TW" altLang="en-US" smtClean="0"/>
              <a:t>24</a:t>
            </a:fld>
            <a:endParaRPr lang="zh-TW" altLang="en-US"/>
          </a:p>
        </p:txBody>
      </p:sp>
    </p:spTree>
    <p:extLst>
      <p:ext uri="{BB962C8B-B14F-4D97-AF65-F5344CB8AC3E}">
        <p14:creationId xmlns:p14="http://schemas.microsoft.com/office/powerpoint/2010/main" val="16741428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58EE9FDD-1EF8-48B2-BF5F-73829B9CEEC1}" type="slidenum">
              <a:rPr lang="zh-TW" altLang="en-US" smtClean="0"/>
              <a:t>64</a:t>
            </a:fld>
            <a:endParaRPr lang="zh-TW" altLang="en-US"/>
          </a:p>
        </p:txBody>
      </p:sp>
    </p:spTree>
    <p:extLst>
      <p:ext uri="{BB962C8B-B14F-4D97-AF65-F5344CB8AC3E}">
        <p14:creationId xmlns:p14="http://schemas.microsoft.com/office/powerpoint/2010/main" val="23758143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58EE9FDD-1EF8-48B2-BF5F-73829B9CEEC1}" type="slidenum">
              <a:rPr lang="zh-TW" altLang="en-US" smtClean="0"/>
              <a:t>68</a:t>
            </a:fld>
            <a:endParaRPr lang="zh-TW" altLang="en-US"/>
          </a:p>
        </p:txBody>
      </p:sp>
    </p:spTree>
    <p:extLst>
      <p:ext uri="{BB962C8B-B14F-4D97-AF65-F5344CB8AC3E}">
        <p14:creationId xmlns:p14="http://schemas.microsoft.com/office/powerpoint/2010/main" val="28687411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0A36558-41D3-42D1-87EA-3FA229F86A22}" type="slidenum">
              <a:rPr lang="zh-TW" altLang="en-US" smtClean="0"/>
              <a:t>86</a:t>
            </a:fld>
            <a:endParaRPr lang="zh-TW" altLang="en-US"/>
          </a:p>
        </p:txBody>
      </p:sp>
    </p:spTree>
    <p:extLst>
      <p:ext uri="{BB962C8B-B14F-4D97-AF65-F5344CB8AC3E}">
        <p14:creationId xmlns:p14="http://schemas.microsoft.com/office/powerpoint/2010/main" val="31248774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58EE9FDD-1EF8-48B2-BF5F-73829B9CEEC1}" type="slidenum">
              <a:rPr lang="zh-TW" altLang="en-US" smtClean="0"/>
              <a:t>136</a:t>
            </a:fld>
            <a:endParaRPr lang="zh-TW" altLang="en-US"/>
          </a:p>
        </p:txBody>
      </p:sp>
    </p:spTree>
    <p:extLst>
      <p:ext uri="{BB962C8B-B14F-4D97-AF65-F5344CB8AC3E}">
        <p14:creationId xmlns:p14="http://schemas.microsoft.com/office/powerpoint/2010/main" val="228696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F3D72A9-7867-4FD5-B39A-5F2A9CBD466B}" type="slidenum">
              <a:rPr lang="zh-TW" altLang="en-US" smtClean="0"/>
              <a:t>157</a:t>
            </a:fld>
            <a:endParaRPr lang="zh-TW" altLang="en-US"/>
          </a:p>
        </p:txBody>
      </p:sp>
    </p:spTree>
    <p:extLst>
      <p:ext uri="{BB962C8B-B14F-4D97-AF65-F5344CB8AC3E}">
        <p14:creationId xmlns:p14="http://schemas.microsoft.com/office/powerpoint/2010/main" val="1343480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B7C65BB-9F28-4E9A-B3A6-0678818B9664}" type="slidenum">
              <a:rPr lang="zh-TW" altLang="en-US" smtClean="0"/>
              <a:t>172</a:t>
            </a:fld>
            <a:endParaRPr lang="zh-TW" altLang="en-US"/>
          </a:p>
        </p:txBody>
      </p:sp>
    </p:spTree>
    <p:extLst>
      <p:ext uri="{BB962C8B-B14F-4D97-AF65-F5344CB8AC3E}">
        <p14:creationId xmlns:p14="http://schemas.microsoft.com/office/powerpoint/2010/main" val="17557669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B7C65BB-9F28-4E9A-B3A6-0678818B9664}" type="slidenum">
              <a:rPr lang="zh-TW" altLang="en-US" smtClean="0"/>
              <a:t>173</a:t>
            </a:fld>
            <a:endParaRPr lang="zh-TW" altLang="en-US"/>
          </a:p>
        </p:txBody>
      </p:sp>
    </p:spTree>
    <p:extLst>
      <p:ext uri="{BB962C8B-B14F-4D97-AF65-F5344CB8AC3E}">
        <p14:creationId xmlns:p14="http://schemas.microsoft.com/office/powerpoint/2010/main" val="1062768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58EE9FDD-1EF8-48B2-BF5F-73829B9CEEC1}" type="slidenum">
              <a:rPr lang="zh-TW" altLang="en-US" smtClean="0"/>
              <a:t>4</a:t>
            </a:fld>
            <a:endParaRPr lang="zh-TW" altLang="en-US"/>
          </a:p>
        </p:txBody>
      </p:sp>
    </p:spTree>
    <p:extLst>
      <p:ext uri="{BB962C8B-B14F-4D97-AF65-F5344CB8AC3E}">
        <p14:creationId xmlns:p14="http://schemas.microsoft.com/office/powerpoint/2010/main" val="41857356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27B6C6A9-CBB5-4927-833D-62CCC6E09109}" type="slidenum">
              <a:rPr lang="zh-TW" altLang="en-US" smtClean="0">
                <a:solidFill>
                  <a:prstClr val="black"/>
                </a:solidFill>
              </a:rPr>
              <a:pPr/>
              <a:t>174</a:t>
            </a:fld>
            <a:endParaRPr lang="zh-TW" altLang="en-US">
              <a:solidFill>
                <a:prstClr val="black"/>
              </a:solidFill>
            </a:endParaRPr>
          </a:p>
        </p:txBody>
      </p:sp>
    </p:spTree>
    <p:extLst>
      <p:ext uri="{BB962C8B-B14F-4D97-AF65-F5344CB8AC3E}">
        <p14:creationId xmlns:p14="http://schemas.microsoft.com/office/powerpoint/2010/main" val="1898618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0A36558-41D3-42D1-87EA-3FA229F86A22}" type="slidenum">
              <a:rPr lang="zh-TW" altLang="en-US" smtClean="0"/>
              <a:t>5</a:t>
            </a:fld>
            <a:endParaRPr lang="zh-TW" altLang="en-US"/>
          </a:p>
        </p:txBody>
      </p:sp>
    </p:spTree>
    <p:extLst>
      <p:ext uri="{BB962C8B-B14F-4D97-AF65-F5344CB8AC3E}">
        <p14:creationId xmlns:p14="http://schemas.microsoft.com/office/powerpoint/2010/main" val="1302122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0A36558-41D3-42D1-87EA-3FA229F86A22}" type="slidenum">
              <a:rPr lang="zh-TW" altLang="en-US" smtClean="0"/>
              <a:t>6</a:t>
            </a:fld>
            <a:endParaRPr lang="zh-TW" altLang="en-US"/>
          </a:p>
        </p:txBody>
      </p:sp>
    </p:spTree>
    <p:extLst>
      <p:ext uri="{BB962C8B-B14F-4D97-AF65-F5344CB8AC3E}">
        <p14:creationId xmlns:p14="http://schemas.microsoft.com/office/powerpoint/2010/main" val="2868574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58EE9FDD-1EF8-48B2-BF5F-73829B9CEEC1}" type="slidenum">
              <a:rPr lang="zh-TW" altLang="en-US" smtClean="0"/>
              <a:t>8</a:t>
            </a:fld>
            <a:endParaRPr lang="zh-TW" altLang="en-US"/>
          </a:p>
        </p:txBody>
      </p:sp>
    </p:spTree>
    <p:extLst>
      <p:ext uri="{BB962C8B-B14F-4D97-AF65-F5344CB8AC3E}">
        <p14:creationId xmlns:p14="http://schemas.microsoft.com/office/powerpoint/2010/main" val="2703789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0A36558-41D3-42D1-87EA-3FA229F86A22}" type="slidenum">
              <a:rPr lang="zh-TW" altLang="en-US" smtClean="0"/>
              <a:t>9</a:t>
            </a:fld>
            <a:endParaRPr lang="zh-TW" altLang="en-US"/>
          </a:p>
        </p:txBody>
      </p:sp>
    </p:spTree>
    <p:extLst>
      <p:ext uri="{BB962C8B-B14F-4D97-AF65-F5344CB8AC3E}">
        <p14:creationId xmlns:p14="http://schemas.microsoft.com/office/powerpoint/2010/main" val="394000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0A36558-41D3-42D1-87EA-3FA229F86A22}" type="slidenum">
              <a:rPr lang="zh-TW" altLang="en-US" smtClean="0"/>
              <a:t>10</a:t>
            </a:fld>
            <a:endParaRPr lang="zh-TW" altLang="en-US"/>
          </a:p>
        </p:txBody>
      </p:sp>
    </p:spTree>
    <p:extLst>
      <p:ext uri="{BB962C8B-B14F-4D97-AF65-F5344CB8AC3E}">
        <p14:creationId xmlns:p14="http://schemas.microsoft.com/office/powerpoint/2010/main" val="3701857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0A36558-41D3-42D1-87EA-3FA229F86A22}" type="slidenum">
              <a:rPr lang="zh-TW" altLang="en-US" smtClean="0"/>
              <a:t>11</a:t>
            </a:fld>
            <a:endParaRPr lang="zh-TW" altLang="en-US"/>
          </a:p>
        </p:txBody>
      </p:sp>
    </p:spTree>
    <p:extLst>
      <p:ext uri="{BB962C8B-B14F-4D97-AF65-F5344CB8AC3E}">
        <p14:creationId xmlns:p14="http://schemas.microsoft.com/office/powerpoint/2010/main" val="2926392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5" name="頁尾版面配置區 4"/>
          <p:cNvSpPr>
            <a:spLocks noGrp="1"/>
          </p:cNvSpPr>
          <p:nvPr>
            <p:ph type="ftr" sz="quarter" idx="11"/>
          </p:nvPr>
        </p:nvSpPr>
        <p:spPr>
          <a:xfrm>
            <a:off x="188689" y="6356351"/>
            <a:ext cx="3860800" cy="365125"/>
          </a:xfrm>
        </p:spPr>
        <p:txBody>
          <a:bodyPr/>
          <a:lstStyle>
            <a:lvl1pPr algn="l">
              <a:defRPr/>
            </a:lvl1pPr>
          </a:lstStyle>
          <a:p>
            <a:r>
              <a:rPr lang="zh-TW" altLang="en-US" smtClean="0"/>
              <a:t>商業簡報網  韓明文講師 </a:t>
            </a:r>
            <a:r>
              <a:rPr lang="en-US" altLang="zh-TW" smtClean="0"/>
              <a:t>X Matter Lab</a:t>
            </a:r>
            <a:endParaRPr lang="zh-TW" altLang="en-US"/>
          </a:p>
        </p:txBody>
      </p:sp>
      <p:sp>
        <p:nvSpPr>
          <p:cNvPr id="6" name="投影片編號版面配置區 5"/>
          <p:cNvSpPr>
            <a:spLocks noGrp="1"/>
          </p:cNvSpPr>
          <p:nvPr>
            <p:ph type="sldNum" sz="quarter" idx="12"/>
          </p:nvPr>
        </p:nvSpPr>
        <p:spPr/>
        <p:txBody>
          <a:bodyPr/>
          <a:lstStyle/>
          <a:p>
            <a:fld id="{93B68095-C8B2-4A76-90AA-E601358CCBC3}" type="slidenum">
              <a:rPr lang="zh-TW" altLang="en-US" smtClean="0"/>
              <a:t>‹#›</a:t>
            </a:fld>
            <a:endParaRPr lang="zh-TW" altLang="en-US"/>
          </a:p>
        </p:txBody>
      </p:sp>
    </p:spTree>
    <p:extLst>
      <p:ext uri="{BB962C8B-B14F-4D97-AF65-F5344CB8AC3E}">
        <p14:creationId xmlns:p14="http://schemas.microsoft.com/office/powerpoint/2010/main" val="311341217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6" name="頁尾版面配置區 5"/>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7" name="投影片編號版面配置區 6"/>
          <p:cNvSpPr>
            <a:spLocks noGrp="1"/>
          </p:cNvSpPr>
          <p:nvPr>
            <p:ph type="sldNum" sz="quarter" idx="12"/>
          </p:nvPr>
        </p:nvSpPr>
        <p:spPr/>
        <p:txBody>
          <a:bodyPr/>
          <a:lstStyle/>
          <a:p>
            <a:fld id="{93B68095-C8B2-4A76-90AA-E601358CCBC3}" type="slidenum">
              <a:rPr lang="zh-TW" altLang="en-US" smtClean="0"/>
              <a:t>‹#›</a:t>
            </a:fld>
            <a:endParaRPr lang="zh-TW" altLang="en-US"/>
          </a:p>
        </p:txBody>
      </p:sp>
    </p:spTree>
    <p:extLst>
      <p:ext uri="{BB962C8B-B14F-4D97-AF65-F5344CB8AC3E}">
        <p14:creationId xmlns:p14="http://schemas.microsoft.com/office/powerpoint/2010/main" val="314311962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頁尾版面配置區 4"/>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6" name="投影片編號版面配置區 5"/>
          <p:cNvSpPr>
            <a:spLocks noGrp="1"/>
          </p:cNvSpPr>
          <p:nvPr>
            <p:ph type="sldNum" sz="quarter" idx="12"/>
          </p:nvPr>
        </p:nvSpPr>
        <p:spPr/>
        <p:txBody>
          <a:bodyPr/>
          <a:lstStyle/>
          <a:p>
            <a:fld id="{93B68095-C8B2-4A76-90AA-E601358CCBC3}" type="slidenum">
              <a:rPr lang="zh-TW" altLang="en-US" smtClean="0"/>
              <a:t>‹#›</a:t>
            </a:fld>
            <a:endParaRPr lang="zh-TW" altLang="en-US"/>
          </a:p>
        </p:txBody>
      </p:sp>
    </p:spTree>
    <p:extLst>
      <p:ext uri="{BB962C8B-B14F-4D97-AF65-F5344CB8AC3E}">
        <p14:creationId xmlns:p14="http://schemas.microsoft.com/office/powerpoint/2010/main" val="134724549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74639"/>
            <a:ext cx="27432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74639"/>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頁尾版面配置區 4"/>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6" name="投影片編號版面配置區 5"/>
          <p:cNvSpPr>
            <a:spLocks noGrp="1"/>
          </p:cNvSpPr>
          <p:nvPr>
            <p:ph type="sldNum" sz="quarter" idx="12"/>
          </p:nvPr>
        </p:nvSpPr>
        <p:spPr/>
        <p:txBody>
          <a:bodyPr/>
          <a:lstStyle/>
          <a:p>
            <a:fld id="{93B68095-C8B2-4A76-90AA-E601358CCBC3}" type="slidenum">
              <a:rPr lang="zh-TW" altLang="en-US" smtClean="0"/>
              <a:t>‹#›</a:t>
            </a:fld>
            <a:endParaRPr lang="zh-TW" altLang="en-US"/>
          </a:p>
        </p:txBody>
      </p:sp>
    </p:spTree>
    <p:extLst>
      <p:ext uri="{BB962C8B-B14F-4D97-AF65-F5344CB8AC3E}">
        <p14:creationId xmlns:p14="http://schemas.microsoft.com/office/powerpoint/2010/main" val="204377716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自訂版面配置">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4" name="頁尾版面配置區 3"/>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5" name="投影片編號版面配置區 4"/>
          <p:cNvSpPr>
            <a:spLocks noGrp="1"/>
          </p:cNvSpPr>
          <p:nvPr>
            <p:ph type="sldNum" sz="quarter" idx="12"/>
          </p:nvPr>
        </p:nvSpPr>
        <p:spPr/>
        <p:txBody>
          <a:bodyPr/>
          <a:lstStyle/>
          <a:p>
            <a:fld id="{3E5B7E40-2C08-4ABC-92E6-8AE10441B421}" type="slidenum">
              <a:rPr lang="zh-TW" altLang="en-US" smtClean="0"/>
              <a:t>‹#›</a:t>
            </a:fld>
            <a:endParaRPr lang="zh-TW" altLang="en-US"/>
          </a:p>
        </p:txBody>
      </p:sp>
      <p:sp>
        <p:nvSpPr>
          <p:cNvPr id="7" name="圖片版面配置區 6"/>
          <p:cNvSpPr>
            <a:spLocks noGrp="1"/>
          </p:cNvSpPr>
          <p:nvPr>
            <p:ph type="pic" sz="quarter" idx="13"/>
          </p:nvPr>
        </p:nvSpPr>
        <p:spPr>
          <a:xfrm>
            <a:off x="609601" y="1917651"/>
            <a:ext cx="2606032" cy="1620838"/>
          </a:xfrm>
        </p:spPr>
        <p:txBody>
          <a:bodyPr/>
          <a:lstStyle/>
          <a:p>
            <a:endParaRPr lang="zh-TW" altLang="en-US"/>
          </a:p>
        </p:txBody>
      </p:sp>
      <p:sp>
        <p:nvSpPr>
          <p:cNvPr id="11" name="圖片版面配置區 6"/>
          <p:cNvSpPr>
            <a:spLocks noGrp="1"/>
          </p:cNvSpPr>
          <p:nvPr>
            <p:ph type="pic" sz="quarter" idx="14"/>
          </p:nvPr>
        </p:nvSpPr>
        <p:spPr>
          <a:xfrm>
            <a:off x="609601" y="4192060"/>
            <a:ext cx="2606032" cy="1620838"/>
          </a:xfrm>
        </p:spPr>
        <p:txBody>
          <a:bodyPr/>
          <a:lstStyle/>
          <a:p>
            <a:endParaRPr lang="zh-TW" altLang="en-US"/>
          </a:p>
        </p:txBody>
      </p:sp>
      <p:sp>
        <p:nvSpPr>
          <p:cNvPr id="12" name="圖片版面配置區 6"/>
          <p:cNvSpPr>
            <a:spLocks noGrp="1"/>
          </p:cNvSpPr>
          <p:nvPr>
            <p:ph type="pic" sz="quarter" idx="15"/>
          </p:nvPr>
        </p:nvSpPr>
        <p:spPr>
          <a:xfrm>
            <a:off x="6131568" y="1917651"/>
            <a:ext cx="2606032" cy="1620838"/>
          </a:xfrm>
        </p:spPr>
        <p:txBody>
          <a:bodyPr/>
          <a:lstStyle/>
          <a:p>
            <a:endParaRPr lang="zh-TW" altLang="en-US"/>
          </a:p>
        </p:txBody>
      </p:sp>
      <p:sp>
        <p:nvSpPr>
          <p:cNvPr id="13" name="圖片版面配置區 6"/>
          <p:cNvSpPr>
            <a:spLocks noGrp="1"/>
          </p:cNvSpPr>
          <p:nvPr>
            <p:ph type="pic" sz="quarter" idx="16"/>
          </p:nvPr>
        </p:nvSpPr>
        <p:spPr>
          <a:xfrm>
            <a:off x="6131568" y="4192060"/>
            <a:ext cx="2606032" cy="1620838"/>
          </a:xfrm>
        </p:spPr>
        <p:txBody>
          <a:bodyPr/>
          <a:lstStyle/>
          <a:p>
            <a:endParaRPr lang="zh-TW" altLang="en-US"/>
          </a:p>
        </p:txBody>
      </p:sp>
      <p:sp>
        <p:nvSpPr>
          <p:cNvPr id="10" name="圖片版面配置區 6"/>
          <p:cNvSpPr>
            <a:spLocks noGrp="1"/>
          </p:cNvSpPr>
          <p:nvPr>
            <p:ph type="pic" sz="quarter" idx="17"/>
          </p:nvPr>
        </p:nvSpPr>
        <p:spPr>
          <a:xfrm>
            <a:off x="3396344" y="1917651"/>
            <a:ext cx="2606032" cy="1620838"/>
          </a:xfrm>
        </p:spPr>
        <p:txBody>
          <a:bodyPr/>
          <a:lstStyle/>
          <a:p>
            <a:endParaRPr lang="zh-TW" altLang="en-US"/>
          </a:p>
        </p:txBody>
      </p:sp>
      <p:sp>
        <p:nvSpPr>
          <p:cNvPr id="14" name="圖片版面配置區 6"/>
          <p:cNvSpPr>
            <a:spLocks noGrp="1"/>
          </p:cNvSpPr>
          <p:nvPr>
            <p:ph type="pic" sz="quarter" idx="18"/>
          </p:nvPr>
        </p:nvSpPr>
        <p:spPr>
          <a:xfrm>
            <a:off x="3396344" y="4192060"/>
            <a:ext cx="2606032" cy="1620838"/>
          </a:xfrm>
        </p:spPr>
        <p:txBody>
          <a:bodyPr/>
          <a:lstStyle/>
          <a:p>
            <a:endParaRPr lang="zh-TW" altLang="en-US"/>
          </a:p>
        </p:txBody>
      </p:sp>
      <p:sp>
        <p:nvSpPr>
          <p:cNvPr id="15" name="圖片版面配置區 6"/>
          <p:cNvSpPr>
            <a:spLocks noGrp="1"/>
          </p:cNvSpPr>
          <p:nvPr>
            <p:ph type="pic" sz="quarter" idx="19"/>
          </p:nvPr>
        </p:nvSpPr>
        <p:spPr>
          <a:xfrm>
            <a:off x="8918311" y="1917651"/>
            <a:ext cx="2606032" cy="1620838"/>
          </a:xfrm>
        </p:spPr>
        <p:txBody>
          <a:bodyPr/>
          <a:lstStyle/>
          <a:p>
            <a:endParaRPr lang="zh-TW" altLang="en-US"/>
          </a:p>
        </p:txBody>
      </p:sp>
      <p:sp>
        <p:nvSpPr>
          <p:cNvPr id="16" name="圖片版面配置區 6"/>
          <p:cNvSpPr>
            <a:spLocks noGrp="1"/>
          </p:cNvSpPr>
          <p:nvPr>
            <p:ph type="pic" sz="quarter" idx="20"/>
          </p:nvPr>
        </p:nvSpPr>
        <p:spPr>
          <a:xfrm>
            <a:off x="8918311" y="4192060"/>
            <a:ext cx="2606032" cy="1620838"/>
          </a:xfrm>
        </p:spPr>
        <p:txBody>
          <a:bodyPr/>
          <a:lstStyle/>
          <a:p>
            <a:endParaRPr lang="zh-TW" altLang="en-US"/>
          </a:p>
        </p:txBody>
      </p:sp>
      <p:sp>
        <p:nvSpPr>
          <p:cNvPr id="17" name="圖片版面配置區 6"/>
          <p:cNvSpPr>
            <a:spLocks noGrp="1"/>
          </p:cNvSpPr>
          <p:nvPr>
            <p:ph type="pic" sz="quarter" idx="21"/>
          </p:nvPr>
        </p:nvSpPr>
        <p:spPr>
          <a:xfrm>
            <a:off x="11685701" y="1917651"/>
            <a:ext cx="2606032" cy="1620838"/>
          </a:xfrm>
        </p:spPr>
        <p:txBody>
          <a:bodyPr/>
          <a:lstStyle/>
          <a:p>
            <a:endParaRPr lang="zh-TW" altLang="en-US"/>
          </a:p>
        </p:txBody>
      </p:sp>
      <p:sp>
        <p:nvSpPr>
          <p:cNvPr id="18" name="圖片版面配置區 6"/>
          <p:cNvSpPr>
            <a:spLocks noGrp="1"/>
          </p:cNvSpPr>
          <p:nvPr>
            <p:ph type="pic" sz="quarter" idx="22"/>
          </p:nvPr>
        </p:nvSpPr>
        <p:spPr>
          <a:xfrm>
            <a:off x="11685701" y="4192060"/>
            <a:ext cx="2606032" cy="1620838"/>
          </a:xfrm>
        </p:spPr>
        <p:txBody>
          <a:bodyPr/>
          <a:lstStyle/>
          <a:p>
            <a:endParaRPr lang="zh-TW" altLang="en-US"/>
          </a:p>
        </p:txBody>
      </p:sp>
    </p:spTree>
    <p:extLst>
      <p:ext uri="{BB962C8B-B14F-4D97-AF65-F5344CB8AC3E}">
        <p14:creationId xmlns:p14="http://schemas.microsoft.com/office/powerpoint/2010/main" val="403918292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頁尾版面配置區 4"/>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6" name="投影片編號版面配置區 5"/>
          <p:cNvSpPr>
            <a:spLocks noGrp="1"/>
          </p:cNvSpPr>
          <p:nvPr>
            <p:ph type="sldNum" sz="quarter" idx="12"/>
          </p:nvPr>
        </p:nvSpPr>
        <p:spPr/>
        <p:txBody>
          <a:bodyPr/>
          <a:lstStyle/>
          <a:p>
            <a:fld id="{93B68095-C8B2-4A76-90AA-E601358CCBC3}" type="slidenum">
              <a:rPr lang="zh-TW" altLang="en-US" smtClean="0"/>
              <a:t>‹#›</a:t>
            </a:fld>
            <a:endParaRPr lang="zh-TW" altLang="en-US"/>
          </a:p>
        </p:txBody>
      </p:sp>
    </p:spTree>
    <p:extLst>
      <p:ext uri="{BB962C8B-B14F-4D97-AF65-F5344CB8AC3E}">
        <p14:creationId xmlns:p14="http://schemas.microsoft.com/office/powerpoint/2010/main" val="208871329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sp>
        <p:nvSpPr>
          <p:cNvPr id="4" name="頁尾版面配置區 3"/>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5" name="投影片編號版面配置區 4"/>
          <p:cNvSpPr>
            <a:spLocks noGrp="1"/>
          </p:cNvSpPr>
          <p:nvPr>
            <p:ph type="sldNum" sz="quarter" idx="12"/>
          </p:nvPr>
        </p:nvSpPr>
        <p:spPr/>
        <p:txBody>
          <a:bodyPr/>
          <a:lstStyle/>
          <a:p>
            <a:fld id="{93B68095-C8B2-4A76-90AA-E601358CCBC3}" type="slidenum">
              <a:rPr lang="zh-TW" altLang="en-US" smtClean="0"/>
              <a:t>‹#›</a:t>
            </a:fld>
            <a:endParaRPr lang="zh-TW" altLang="en-US"/>
          </a:p>
        </p:txBody>
      </p:sp>
      <p:sp>
        <p:nvSpPr>
          <p:cNvPr id="7" name="圖片版面配置區 6"/>
          <p:cNvSpPr>
            <a:spLocks noGrp="1"/>
          </p:cNvSpPr>
          <p:nvPr>
            <p:ph type="pic" sz="quarter" idx="13"/>
          </p:nvPr>
        </p:nvSpPr>
        <p:spPr>
          <a:xfrm>
            <a:off x="374228" y="1662113"/>
            <a:ext cx="2580217" cy="1936750"/>
          </a:xfrm>
        </p:spPr>
        <p:txBody>
          <a:bodyPr>
            <a:normAutofit/>
          </a:bodyPr>
          <a:lstStyle>
            <a:lvl1pPr>
              <a:defRPr sz="1100"/>
            </a:lvl1pPr>
          </a:lstStyle>
          <a:p>
            <a:endParaRPr lang="zh-TW" altLang="en-US"/>
          </a:p>
        </p:txBody>
      </p:sp>
      <p:sp>
        <p:nvSpPr>
          <p:cNvPr id="8" name="圖片版面配置區 6"/>
          <p:cNvSpPr>
            <a:spLocks noGrp="1"/>
          </p:cNvSpPr>
          <p:nvPr>
            <p:ph type="pic" sz="quarter" idx="14"/>
          </p:nvPr>
        </p:nvSpPr>
        <p:spPr>
          <a:xfrm>
            <a:off x="3328672" y="1662113"/>
            <a:ext cx="2580217" cy="1936750"/>
          </a:xfrm>
        </p:spPr>
        <p:txBody>
          <a:bodyPr>
            <a:normAutofit/>
          </a:bodyPr>
          <a:lstStyle>
            <a:lvl1pPr>
              <a:defRPr sz="1100"/>
            </a:lvl1pPr>
          </a:lstStyle>
          <a:p>
            <a:endParaRPr lang="zh-TW" altLang="en-US"/>
          </a:p>
        </p:txBody>
      </p:sp>
      <p:sp>
        <p:nvSpPr>
          <p:cNvPr id="9" name="圖片版面配置區 6"/>
          <p:cNvSpPr>
            <a:spLocks noGrp="1"/>
          </p:cNvSpPr>
          <p:nvPr>
            <p:ph type="pic" sz="quarter" idx="15"/>
          </p:nvPr>
        </p:nvSpPr>
        <p:spPr>
          <a:xfrm>
            <a:off x="6283116" y="1662113"/>
            <a:ext cx="2580217" cy="1936750"/>
          </a:xfrm>
        </p:spPr>
        <p:txBody>
          <a:bodyPr>
            <a:normAutofit/>
          </a:bodyPr>
          <a:lstStyle>
            <a:lvl1pPr>
              <a:defRPr sz="1100"/>
            </a:lvl1pPr>
          </a:lstStyle>
          <a:p>
            <a:endParaRPr lang="zh-TW" altLang="en-US"/>
          </a:p>
        </p:txBody>
      </p:sp>
      <p:sp>
        <p:nvSpPr>
          <p:cNvPr id="11" name="圖片版面配置區 6"/>
          <p:cNvSpPr>
            <a:spLocks noGrp="1"/>
          </p:cNvSpPr>
          <p:nvPr>
            <p:ph type="pic" sz="quarter" idx="17"/>
          </p:nvPr>
        </p:nvSpPr>
        <p:spPr>
          <a:xfrm>
            <a:off x="374228" y="3933056"/>
            <a:ext cx="2580217" cy="1936750"/>
          </a:xfrm>
        </p:spPr>
        <p:txBody>
          <a:bodyPr>
            <a:normAutofit/>
          </a:bodyPr>
          <a:lstStyle>
            <a:lvl1pPr>
              <a:defRPr sz="1100"/>
            </a:lvl1pPr>
          </a:lstStyle>
          <a:p>
            <a:endParaRPr lang="zh-TW" altLang="en-US"/>
          </a:p>
        </p:txBody>
      </p:sp>
      <p:sp>
        <p:nvSpPr>
          <p:cNvPr id="12" name="圖片版面配置區 6"/>
          <p:cNvSpPr>
            <a:spLocks noGrp="1"/>
          </p:cNvSpPr>
          <p:nvPr>
            <p:ph type="pic" sz="quarter" idx="18"/>
          </p:nvPr>
        </p:nvSpPr>
        <p:spPr>
          <a:xfrm>
            <a:off x="3328672" y="3933056"/>
            <a:ext cx="2580217" cy="1936750"/>
          </a:xfrm>
        </p:spPr>
        <p:txBody>
          <a:bodyPr>
            <a:normAutofit/>
          </a:bodyPr>
          <a:lstStyle>
            <a:lvl1pPr>
              <a:defRPr sz="1100"/>
            </a:lvl1pPr>
          </a:lstStyle>
          <a:p>
            <a:endParaRPr lang="zh-TW" altLang="en-US"/>
          </a:p>
        </p:txBody>
      </p:sp>
      <p:sp>
        <p:nvSpPr>
          <p:cNvPr id="13" name="圖片版面配置區 6"/>
          <p:cNvSpPr>
            <a:spLocks noGrp="1"/>
          </p:cNvSpPr>
          <p:nvPr>
            <p:ph type="pic" sz="quarter" idx="19"/>
          </p:nvPr>
        </p:nvSpPr>
        <p:spPr>
          <a:xfrm>
            <a:off x="6283116" y="3933056"/>
            <a:ext cx="2580217" cy="1936750"/>
          </a:xfrm>
        </p:spPr>
        <p:txBody>
          <a:bodyPr>
            <a:normAutofit/>
          </a:bodyPr>
          <a:lstStyle>
            <a:lvl1pPr>
              <a:defRPr sz="1100"/>
            </a:lvl1pPr>
          </a:lstStyle>
          <a:p>
            <a:endParaRPr lang="zh-TW" altLang="en-US"/>
          </a:p>
        </p:txBody>
      </p:sp>
    </p:spTree>
    <p:extLst>
      <p:ext uri="{BB962C8B-B14F-4D97-AF65-F5344CB8AC3E}">
        <p14:creationId xmlns:p14="http://schemas.microsoft.com/office/powerpoint/2010/main" val="105668407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5" name="頁尾版面配置區 4"/>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6" name="投影片編號版面配置區 5"/>
          <p:cNvSpPr>
            <a:spLocks noGrp="1"/>
          </p:cNvSpPr>
          <p:nvPr>
            <p:ph type="sldNum" sz="quarter" idx="12"/>
          </p:nvPr>
        </p:nvSpPr>
        <p:spPr/>
        <p:txBody>
          <a:bodyPr/>
          <a:lstStyle/>
          <a:p>
            <a:fld id="{93B68095-C8B2-4A76-90AA-E601358CCBC3}" type="slidenum">
              <a:rPr lang="zh-TW" altLang="en-US" smtClean="0"/>
              <a:t>‹#›</a:t>
            </a:fld>
            <a:endParaRPr lang="zh-TW" altLang="en-US"/>
          </a:p>
        </p:txBody>
      </p:sp>
    </p:spTree>
    <p:extLst>
      <p:ext uri="{BB962C8B-B14F-4D97-AF65-F5344CB8AC3E}">
        <p14:creationId xmlns:p14="http://schemas.microsoft.com/office/powerpoint/2010/main" val="303375125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7" name="投影片編號版面配置區 6"/>
          <p:cNvSpPr>
            <a:spLocks noGrp="1"/>
          </p:cNvSpPr>
          <p:nvPr>
            <p:ph type="sldNum" sz="quarter" idx="12"/>
          </p:nvPr>
        </p:nvSpPr>
        <p:spPr/>
        <p:txBody>
          <a:bodyPr/>
          <a:lstStyle/>
          <a:p>
            <a:fld id="{93B68095-C8B2-4A76-90AA-E601358CCBC3}" type="slidenum">
              <a:rPr lang="zh-TW" altLang="en-US" smtClean="0"/>
              <a:t>‹#›</a:t>
            </a:fld>
            <a:endParaRPr lang="zh-TW" altLang="en-US"/>
          </a:p>
        </p:txBody>
      </p:sp>
    </p:spTree>
    <p:extLst>
      <p:ext uri="{BB962C8B-B14F-4D97-AF65-F5344CB8AC3E}">
        <p14:creationId xmlns:p14="http://schemas.microsoft.com/office/powerpoint/2010/main" val="242587647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 name="頁尾版面配置區 7"/>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9" name="投影片編號版面配置區 8"/>
          <p:cNvSpPr>
            <a:spLocks noGrp="1"/>
          </p:cNvSpPr>
          <p:nvPr>
            <p:ph type="sldNum" sz="quarter" idx="12"/>
          </p:nvPr>
        </p:nvSpPr>
        <p:spPr/>
        <p:txBody>
          <a:bodyPr/>
          <a:lstStyle/>
          <a:p>
            <a:fld id="{93B68095-C8B2-4A76-90AA-E601358CCBC3}" type="slidenum">
              <a:rPr lang="zh-TW" altLang="en-US" smtClean="0"/>
              <a:t>‹#›</a:t>
            </a:fld>
            <a:endParaRPr lang="zh-TW" altLang="en-US"/>
          </a:p>
        </p:txBody>
      </p:sp>
    </p:spTree>
    <p:extLst>
      <p:ext uri="{BB962C8B-B14F-4D97-AF65-F5344CB8AC3E}">
        <p14:creationId xmlns:p14="http://schemas.microsoft.com/office/powerpoint/2010/main" val="266708083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4" name="頁尾版面配置區 3"/>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5" name="投影片編號版面配置區 4"/>
          <p:cNvSpPr>
            <a:spLocks noGrp="1"/>
          </p:cNvSpPr>
          <p:nvPr>
            <p:ph type="sldNum" sz="quarter" idx="12"/>
          </p:nvPr>
        </p:nvSpPr>
        <p:spPr/>
        <p:txBody>
          <a:bodyPr/>
          <a:lstStyle/>
          <a:p>
            <a:fld id="{93B68095-C8B2-4A76-90AA-E601358CCBC3}" type="slidenum">
              <a:rPr lang="zh-TW" altLang="en-US" smtClean="0"/>
              <a:t>‹#›</a:t>
            </a:fld>
            <a:endParaRPr lang="zh-TW" altLang="en-US"/>
          </a:p>
        </p:txBody>
      </p:sp>
    </p:spTree>
    <p:extLst>
      <p:ext uri="{BB962C8B-B14F-4D97-AF65-F5344CB8AC3E}">
        <p14:creationId xmlns:p14="http://schemas.microsoft.com/office/powerpoint/2010/main" val="368787374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3" name="頁尾版面配置區 2"/>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4" name="投影片編號版面配置區 3"/>
          <p:cNvSpPr>
            <a:spLocks noGrp="1"/>
          </p:cNvSpPr>
          <p:nvPr>
            <p:ph type="sldNum" sz="quarter" idx="12"/>
          </p:nvPr>
        </p:nvSpPr>
        <p:spPr/>
        <p:txBody>
          <a:bodyPr/>
          <a:lstStyle/>
          <a:p>
            <a:fld id="{93B68095-C8B2-4A76-90AA-E601358CCBC3}" type="slidenum">
              <a:rPr lang="zh-TW" altLang="en-US" smtClean="0"/>
              <a:t>‹#›</a:t>
            </a:fld>
            <a:endParaRPr lang="zh-TW" altLang="en-US"/>
          </a:p>
        </p:txBody>
      </p:sp>
    </p:spTree>
    <p:extLst>
      <p:ext uri="{BB962C8B-B14F-4D97-AF65-F5344CB8AC3E}">
        <p14:creationId xmlns:p14="http://schemas.microsoft.com/office/powerpoint/2010/main" val="309274708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6" name="頁尾版面配置區 5"/>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7" name="投影片編號版面配置區 6"/>
          <p:cNvSpPr>
            <a:spLocks noGrp="1"/>
          </p:cNvSpPr>
          <p:nvPr>
            <p:ph type="sldNum" sz="quarter" idx="12"/>
          </p:nvPr>
        </p:nvSpPr>
        <p:spPr/>
        <p:txBody>
          <a:bodyPr/>
          <a:lstStyle/>
          <a:p>
            <a:fld id="{93B68095-C8B2-4A76-90AA-E601358CCBC3}" type="slidenum">
              <a:rPr lang="zh-TW" altLang="en-US" smtClean="0"/>
              <a:t>‹#›</a:t>
            </a:fld>
            <a:endParaRPr lang="zh-TW" altLang="en-US"/>
          </a:p>
        </p:txBody>
      </p:sp>
    </p:spTree>
    <p:extLst>
      <p:ext uri="{BB962C8B-B14F-4D97-AF65-F5344CB8AC3E}">
        <p14:creationId xmlns:p14="http://schemas.microsoft.com/office/powerpoint/2010/main" val="68078204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頁尾版面配置區 4"/>
          <p:cNvSpPr>
            <a:spLocks noGrp="1"/>
          </p:cNvSpPr>
          <p:nvPr>
            <p:ph type="ftr" sz="quarter" idx="3"/>
          </p:nvPr>
        </p:nvSpPr>
        <p:spPr>
          <a:xfrm>
            <a:off x="188689" y="6356351"/>
            <a:ext cx="3860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zh-TW" altLang="en-US" smtClean="0"/>
              <a:t>商業簡報網  韓明文講師 </a:t>
            </a:r>
            <a:r>
              <a:rPr lang="en-US" altLang="zh-TW" smtClean="0"/>
              <a:t>X Matter Lab</a:t>
            </a:r>
            <a:endParaRPr lang="zh-TW" altLang="en-US" dirty="0"/>
          </a:p>
        </p:txBody>
      </p:sp>
      <p:sp>
        <p:nvSpPr>
          <p:cNvPr id="6" name="投影片編號版面配置區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B68095-C8B2-4A76-90AA-E601358CCBC3}" type="slidenum">
              <a:rPr lang="zh-TW" altLang="en-US" smtClean="0"/>
              <a:t>‹#›</a:t>
            </a:fld>
            <a:endParaRPr lang="zh-TW" altLang="en-US"/>
          </a:p>
        </p:txBody>
      </p:sp>
    </p:spTree>
    <p:extLst>
      <p:ext uri="{BB962C8B-B14F-4D97-AF65-F5344CB8AC3E}">
        <p14:creationId xmlns:p14="http://schemas.microsoft.com/office/powerpoint/2010/main" val="11437737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Lst>
  <p:timing>
    <p:tnLst>
      <p:par>
        <p:cTn id="1" dur="indefinite" restart="never" nodeType="tmRoot"/>
      </p:par>
    </p:tnLst>
  </p:timing>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100.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8.xml"/><Relationship Id="rId5" Type="http://schemas.openxmlformats.org/officeDocument/2006/relationships/image" Target="../media/image164.jpeg"/><Relationship Id="rId4" Type="http://schemas.openxmlformats.org/officeDocument/2006/relationships/image" Target="../media/image163.jpeg"/></Relationships>
</file>

<file path=ppt/slides/_rels/slide101.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jpeg"/><Relationship Id="rId1" Type="http://schemas.openxmlformats.org/officeDocument/2006/relationships/slideLayout" Target="../slideLayouts/slideLayout8.xml"/><Relationship Id="rId4" Type="http://schemas.openxmlformats.org/officeDocument/2006/relationships/image" Target="../media/image168.jpeg"/></Relationships>
</file>

<file path=ppt/slides/_rels/slide103.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2.png"/><Relationship Id="rId1" Type="http://schemas.openxmlformats.org/officeDocument/2006/relationships/slideLayout" Target="../slideLayouts/slideLayout8.xml"/></Relationships>
</file>

<file path=ppt/slides/_rels/slide108.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8.xml"/><Relationship Id="rId5" Type="http://schemas.openxmlformats.org/officeDocument/2006/relationships/image" Target="../media/image176.jpeg"/><Relationship Id="rId4" Type="http://schemas.openxmlformats.org/officeDocument/2006/relationships/image" Target="../media/image175.jpeg"/></Relationships>
</file>

<file path=ppt/slides/_rels/slide109.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8.xml"/><Relationship Id="rId4" Type="http://schemas.openxmlformats.org/officeDocument/2006/relationships/image" Target="../media/image179.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5.jpeg"/><Relationship Id="rId4" Type="http://schemas.openxmlformats.org/officeDocument/2006/relationships/image" Target="../media/image14.jpeg"/></Relationships>
</file>

<file path=ppt/slides/_rels/slide110.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8.xml"/></Relationships>
</file>

<file path=ppt/slides/_rels/slide112.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8.xml"/></Relationships>
</file>

<file path=ppt/slides/_rels/slide114.xml.rels><?xml version="1.0" encoding="UTF-8" standalone="yes"?>
<Relationships xmlns="http://schemas.openxmlformats.org/package/2006/relationships"><Relationship Id="rId8" Type="http://schemas.openxmlformats.org/officeDocument/2006/relationships/image" Target="../media/image188.jpeg"/><Relationship Id="rId3" Type="http://schemas.openxmlformats.org/officeDocument/2006/relationships/image" Target="../media/image184.jpeg"/><Relationship Id="rId7" Type="http://schemas.openxmlformats.org/officeDocument/2006/relationships/image" Target="../media/image168.jpeg"/><Relationship Id="rId2" Type="http://schemas.openxmlformats.org/officeDocument/2006/relationships/image" Target="../media/image183.jpeg"/><Relationship Id="rId1" Type="http://schemas.openxmlformats.org/officeDocument/2006/relationships/slideLayout" Target="../slideLayouts/slideLayout8.xml"/><Relationship Id="rId6" Type="http://schemas.openxmlformats.org/officeDocument/2006/relationships/image" Target="../media/image187.jpeg"/><Relationship Id="rId5" Type="http://schemas.openxmlformats.org/officeDocument/2006/relationships/image" Target="../media/image186.jpeg"/><Relationship Id="rId10" Type="http://schemas.openxmlformats.org/officeDocument/2006/relationships/image" Target="../media/image190.jpeg"/><Relationship Id="rId4" Type="http://schemas.openxmlformats.org/officeDocument/2006/relationships/image" Target="../media/image185.jpeg"/><Relationship Id="rId9" Type="http://schemas.openxmlformats.org/officeDocument/2006/relationships/image" Target="../media/image189.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8.xml"/></Relationships>
</file>

<file path=ppt/slides/_rels/slide117.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8.xml"/></Relationships>
</file>

<file path=ppt/slides/_rels/slide118.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image" Target="../media/image193.jpeg"/><Relationship Id="rId1" Type="http://schemas.openxmlformats.org/officeDocument/2006/relationships/slideLayout" Target="../slideLayouts/slideLayout8.xml"/><Relationship Id="rId5" Type="http://schemas.openxmlformats.org/officeDocument/2006/relationships/image" Target="../media/image196.jpeg"/><Relationship Id="rId4" Type="http://schemas.openxmlformats.org/officeDocument/2006/relationships/image" Target="../media/image195.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8.jpeg"/><Relationship Id="rId4" Type="http://schemas.openxmlformats.org/officeDocument/2006/relationships/image" Target="../media/image17.jpeg"/></Relationships>
</file>

<file path=ppt/slides/_rels/slide1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2.png"/><Relationship Id="rId1" Type="http://schemas.openxmlformats.org/officeDocument/2006/relationships/slideLayout" Target="../slideLayouts/slideLayout8.xml"/><Relationship Id="rId5" Type="http://schemas.openxmlformats.org/officeDocument/2006/relationships/chart" Target="../charts/chart4.xml"/><Relationship Id="rId4" Type="http://schemas.openxmlformats.org/officeDocument/2006/relationships/chart" Target="../charts/chart3.xml"/></Relationships>
</file>

<file path=ppt/slides/_rels/slide121.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8.xml"/></Relationships>
</file>

<file path=ppt/slides/_rels/slide122.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8.xml"/></Relationships>
</file>

<file path=ppt/slides/_rels/slide123.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8.xml"/></Relationships>
</file>

<file path=ppt/slides/_rels/slide124.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8.xml"/></Relationships>
</file>

<file path=ppt/slides/_rels/slide125.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image" Target="../media/image201.jpeg"/><Relationship Id="rId1" Type="http://schemas.openxmlformats.org/officeDocument/2006/relationships/slideLayout" Target="../slideLayouts/slideLayout8.xml"/><Relationship Id="rId5" Type="http://schemas.openxmlformats.org/officeDocument/2006/relationships/image" Target="../media/image204.jpeg"/><Relationship Id="rId4" Type="http://schemas.openxmlformats.org/officeDocument/2006/relationships/image" Target="../media/image203.jpeg"/></Relationships>
</file>

<file path=ppt/slides/_rels/slide126.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image" Target="../media/image205.jpeg"/><Relationship Id="rId1" Type="http://schemas.openxmlformats.org/officeDocument/2006/relationships/slideLayout" Target="../slideLayouts/slideLayout8.xml"/><Relationship Id="rId5" Type="http://schemas.openxmlformats.org/officeDocument/2006/relationships/image" Target="../media/image208.jpeg"/><Relationship Id="rId4" Type="http://schemas.openxmlformats.org/officeDocument/2006/relationships/image" Target="../media/image207.jpeg"/></Relationships>
</file>

<file path=ppt/slides/_rels/slide12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8.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9.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image" Target="../media/image205.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130.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8.xml"/></Relationships>
</file>

<file path=ppt/slides/_rels/slide131.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8.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3.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8.xml"/></Relationships>
</file>

<file path=ppt/slides/_rels/slide134.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8.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6.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213.jpeg"/><Relationship Id="rId1" Type="http://schemas.openxmlformats.org/officeDocument/2006/relationships/slideLayout" Target="../slideLayouts/slideLayout8.xml"/><Relationship Id="rId4" Type="http://schemas.openxmlformats.org/officeDocument/2006/relationships/image" Target="../media/image195.jpeg"/></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138.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image" Target="../media/image215.jpeg"/><Relationship Id="rId1" Type="http://schemas.openxmlformats.org/officeDocument/2006/relationships/slideLayout" Target="../slideLayouts/slideLayout8.xml"/></Relationships>
</file>

<file path=ppt/slides/_rels/slide141.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8.xml"/></Relationships>
</file>

<file path=ppt/slides/_rels/slide1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2.png"/><Relationship Id="rId1" Type="http://schemas.openxmlformats.org/officeDocument/2006/relationships/slideLayout" Target="../slideLayouts/slideLayout8.xml"/></Relationships>
</file>

<file path=ppt/slides/_rels/slide143.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8.xml"/></Relationships>
</file>

<file path=ppt/slides/_rels/slide144.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8.xml"/></Relationships>
</file>

<file path=ppt/slides/_rels/slide145.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8.xml"/></Relationships>
</file>

<file path=ppt/slides/_rels/slide146.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8.xml"/></Relationships>
</file>

<file path=ppt/slides/_rels/slide147.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image" Target="../media/image221.jpeg"/><Relationship Id="rId1" Type="http://schemas.openxmlformats.org/officeDocument/2006/relationships/slideLayout" Target="../slideLayouts/slideLayout8.xml"/><Relationship Id="rId4" Type="http://schemas.openxmlformats.org/officeDocument/2006/relationships/image" Target="../media/image223.jpeg"/></Relationships>
</file>

<file path=ppt/slides/_rels/slide148.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4.png"/><Relationship Id="rId1" Type="http://schemas.openxmlformats.org/officeDocument/2006/relationships/slideLayout" Target="../slideLayouts/slideLayout8.xml"/><Relationship Id="rId4" Type="http://schemas.openxmlformats.org/officeDocument/2006/relationships/image" Target="../media/image226.png"/></Relationships>
</file>

<file path=ppt/slides/_rels/slide149.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image" Target="../media/image227.jpeg"/><Relationship Id="rId1" Type="http://schemas.openxmlformats.org/officeDocument/2006/relationships/slideLayout" Target="../slideLayouts/slideLayout8.xml"/><Relationship Id="rId4" Type="http://schemas.openxmlformats.org/officeDocument/2006/relationships/image" Target="../media/image229.jpeg"/></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image" Target="../media/image193.jpeg"/><Relationship Id="rId1" Type="http://schemas.openxmlformats.org/officeDocument/2006/relationships/slideLayout" Target="../slideLayouts/slideLayout8.xml"/><Relationship Id="rId5" Type="http://schemas.openxmlformats.org/officeDocument/2006/relationships/image" Target="../media/image231.jpeg"/><Relationship Id="rId4" Type="http://schemas.openxmlformats.org/officeDocument/2006/relationships/image" Target="../media/image230.jpeg"/></Relationships>
</file>

<file path=ppt/slides/_rels/slide151.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232.jpeg"/><Relationship Id="rId1" Type="http://schemas.openxmlformats.org/officeDocument/2006/relationships/slideLayout" Target="../slideLayouts/slideLayout8.xml"/></Relationships>
</file>

<file path=ppt/slides/_rels/slide15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8.xml"/></Relationships>
</file>

<file path=ppt/slides/_rels/slide153.xml.rels><?xml version="1.0" encoding="UTF-8" standalone="yes"?>
<Relationships xmlns="http://schemas.openxmlformats.org/package/2006/relationships"><Relationship Id="rId2" Type="http://schemas.openxmlformats.org/officeDocument/2006/relationships/image" Target="../media/image233.jpeg"/><Relationship Id="rId1" Type="http://schemas.openxmlformats.org/officeDocument/2006/relationships/slideLayout" Target="../slideLayouts/slideLayout8.xml"/></Relationships>
</file>

<file path=ppt/slides/_rels/slide154.xml.rels><?xml version="1.0" encoding="UTF-8" standalone="yes"?>
<Relationships xmlns="http://schemas.openxmlformats.org/package/2006/relationships"><Relationship Id="rId2" Type="http://schemas.openxmlformats.org/officeDocument/2006/relationships/image" Target="../media/image234.jpeg"/><Relationship Id="rId1" Type="http://schemas.openxmlformats.org/officeDocument/2006/relationships/slideLayout" Target="../slideLayouts/slideLayout8.xml"/></Relationships>
</file>

<file path=ppt/slides/_rels/slide1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2.png"/><Relationship Id="rId1" Type="http://schemas.openxmlformats.org/officeDocument/2006/relationships/slideLayout" Target="../slideLayouts/slideLayout8.xml"/></Relationships>
</file>

<file path=ppt/slides/_rels/slide156.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8.xml"/></Relationships>
</file>

<file path=ppt/slides/_rels/slide157.xml.rels><?xml version="1.0" encoding="UTF-8" standalone="yes"?>
<Relationships xmlns="http://schemas.openxmlformats.org/package/2006/relationships"><Relationship Id="rId3" Type="http://schemas.openxmlformats.org/officeDocument/2006/relationships/image" Target="../media/image236.tiff"/><Relationship Id="rId2" Type="http://schemas.openxmlformats.org/officeDocument/2006/relationships/image" Target="../media/image235.png"/><Relationship Id="rId1" Type="http://schemas.openxmlformats.org/officeDocument/2006/relationships/slideLayout" Target="../slideLayouts/slideLayout8.xml"/></Relationships>
</file>

<file path=ppt/slides/_rels/slide15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237.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238.jpeg"/><Relationship Id="rId1" Type="http://schemas.openxmlformats.org/officeDocument/2006/relationships/slideLayout" Target="../slideLayouts/slideLayout8.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3.xml.rels><?xml version="1.0" encoding="UTF-8" standalone="yes"?>
<Relationships xmlns="http://schemas.openxmlformats.org/package/2006/relationships"><Relationship Id="rId2" Type="http://schemas.openxmlformats.org/officeDocument/2006/relationships/image" Target="../media/image239.jpeg"/><Relationship Id="rId1" Type="http://schemas.openxmlformats.org/officeDocument/2006/relationships/slideLayout" Target="../slideLayouts/slideLayout8.xml"/></Relationships>
</file>

<file path=ppt/slides/_rels/slide164.xml.rels><?xml version="1.0" encoding="UTF-8" standalone="yes"?>
<Relationships xmlns="http://schemas.openxmlformats.org/package/2006/relationships"><Relationship Id="rId2" Type="http://schemas.openxmlformats.org/officeDocument/2006/relationships/image" Target="../media/image240.jpeg"/><Relationship Id="rId1" Type="http://schemas.openxmlformats.org/officeDocument/2006/relationships/slideLayout" Target="../slideLayouts/slideLayout8.xml"/></Relationships>
</file>

<file path=ppt/slides/_rels/slide165.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8.xml"/></Relationships>
</file>

<file path=ppt/slides/_rels/slide166.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image" Target="../media/image242.jpeg"/><Relationship Id="rId1" Type="http://schemas.openxmlformats.org/officeDocument/2006/relationships/slideLayout" Target="../slideLayouts/slideLayout8.xml"/><Relationship Id="rId4" Type="http://schemas.openxmlformats.org/officeDocument/2006/relationships/image" Target="../media/image244.jpeg"/></Relationships>
</file>

<file path=ppt/slides/_rels/slide167.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image" Target="../media/image245.jpeg"/><Relationship Id="rId1" Type="http://schemas.openxmlformats.org/officeDocument/2006/relationships/slideLayout" Target="../slideLayouts/slideLayout8.xml"/></Relationships>
</file>

<file path=ppt/slides/_rels/slide168.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image" Target="../media/image247.jpeg"/><Relationship Id="rId1" Type="http://schemas.openxmlformats.org/officeDocument/2006/relationships/slideLayout" Target="../slideLayouts/slideLayout8.xml"/><Relationship Id="rId6" Type="http://schemas.openxmlformats.org/officeDocument/2006/relationships/image" Target="../media/image251.jpeg"/><Relationship Id="rId5" Type="http://schemas.openxmlformats.org/officeDocument/2006/relationships/image" Target="../media/image250.jpeg"/><Relationship Id="rId4" Type="http://schemas.openxmlformats.org/officeDocument/2006/relationships/image" Target="../media/image249.jpeg"/></Relationships>
</file>

<file path=ppt/slides/_rels/slide169.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image" Target="../media/image252.jpeg"/><Relationship Id="rId1" Type="http://schemas.openxmlformats.org/officeDocument/2006/relationships/slideLayout" Target="../slideLayouts/slideLayout8.xml"/><Relationship Id="rId4" Type="http://schemas.openxmlformats.org/officeDocument/2006/relationships/image" Target="../media/image254.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8" Type="http://schemas.openxmlformats.org/officeDocument/2006/relationships/image" Target="../media/image261.jpeg"/><Relationship Id="rId3" Type="http://schemas.openxmlformats.org/officeDocument/2006/relationships/image" Target="../media/image256.jpeg"/><Relationship Id="rId7" Type="http://schemas.openxmlformats.org/officeDocument/2006/relationships/image" Target="../media/image260.jpeg"/><Relationship Id="rId2" Type="http://schemas.openxmlformats.org/officeDocument/2006/relationships/image" Target="../media/image255.jpeg"/><Relationship Id="rId1" Type="http://schemas.openxmlformats.org/officeDocument/2006/relationships/slideLayout" Target="../slideLayouts/slideLayout8.xml"/><Relationship Id="rId6" Type="http://schemas.openxmlformats.org/officeDocument/2006/relationships/image" Target="../media/image259.jpeg"/><Relationship Id="rId5" Type="http://schemas.openxmlformats.org/officeDocument/2006/relationships/image" Target="../media/image258.jpeg"/><Relationship Id="rId4" Type="http://schemas.openxmlformats.org/officeDocument/2006/relationships/image" Target="../media/image257.jpeg"/></Relationships>
</file>

<file path=ppt/slides/_rels/slide171.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image" Target="../media/image262.jpeg"/><Relationship Id="rId1" Type="http://schemas.openxmlformats.org/officeDocument/2006/relationships/slideLayout" Target="../slideLayouts/slideLayout8.xml"/><Relationship Id="rId6" Type="http://schemas.openxmlformats.org/officeDocument/2006/relationships/image" Target="../media/image266.jpeg"/><Relationship Id="rId5" Type="http://schemas.openxmlformats.org/officeDocument/2006/relationships/image" Target="../media/image265.jpeg"/><Relationship Id="rId4" Type="http://schemas.openxmlformats.org/officeDocument/2006/relationships/image" Target="../media/image264.jpeg"/></Relationships>
</file>

<file path=ppt/slides/_rels/slide172.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image" Target="../media/image267.jpeg"/><Relationship Id="rId1" Type="http://schemas.openxmlformats.org/officeDocument/2006/relationships/slideLayout" Target="../slideLayouts/slideLayout8.xml"/></Relationships>
</file>

<file path=ppt/slides/_rels/slide173.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hyperlink" Target="http://www.facebook.com/matterlab.taiwan" TargetMode="External"/><Relationship Id="rId2" Type="http://schemas.openxmlformats.org/officeDocument/2006/relationships/hyperlink" Target="http://www.matter-lab.com/" TargetMode="Externa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8.xml"/><Relationship Id="rId5" Type="http://schemas.openxmlformats.org/officeDocument/2006/relationships/image" Target="../media/image61.jpeg"/><Relationship Id="rId4" Type="http://schemas.openxmlformats.org/officeDocument/2006/relationships/image" Target="../media/image60.jpeg"/></Relationships>
</file>

<file path=ppt/slides/_rels/slide3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8.xml"/><Relationship Id="rId4" Type="http://schemas.openxmlformats.org/officeDocument/2006/relationships/image" Target="../media/image74.jpeg"/></Relationships>
</file>

<file path=ppt/slides/_rels/slide4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8.xml"/><Relationship Id="rId5" Type="http://schemas.openxmlformats.org/officeDocument/2006/relationships/image" Target="../media/image78.jpeg"/><Relationship Id="rId4" Type="http://schemas.openxmlformats.org/officeDocument/2006/relationships/image" Target="../media/image77.jpeg"/></Relationships>
</file>

<file path=ppt/slides/_rels/slide4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8.xml"/><Relationship Id="rId5" Type="http://schemas.openxmlformats.org/officeDocument/2006/relationships/image" Target="../media/image68.jpeg"/><Relationship Id="rId4" Type="http://schemas.openxmlformats.org/officeDocument/2006/relationships/image" Target="../media/image89.jpeg"/></Relationships>
</file>

<file path=ppt/slides/_rels/slide5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8.xml"/><Relationship Id="rId4" Type="http://schemas.openxmlformats.org/officeDocument/2006/relationships/image" Target="../media/image94.jpeg"/></Relationships>
</file>

<file path=ppt/slides/_rels/slide5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8.xml"/><Relationship Id="rId5" Type="http://schemas.openxmlformats.org/officeDocument/2006/relationships/image" Target="../media/image100.jpeg"/><Relationship Id="rId4" Type="http://schemas.openxmlformats.org/officeDocument/2006/relationships/image" Target="../media/image99.jpeg"/></Relationships>
</file>

<file path=ppt/slides/_rels/slide59.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8.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6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8.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64.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8.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71.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8.xml"/><Relationship Id="rId4" Type="http://schemas.openxmlformats.org/officeDocument/2006/relationships/image" Target="../media/image129.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8.xml"/><Relationship Id="rId4" Type="http://schemas.openxmlformats.org/officeDocument/2006/relationships/image" Target="../media/image138.jpeg"/></Relationships>
</file>

<file path=ppt/slides/_rels/slide86.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8.xml"/><Relationship Id="rId4" Type="http://schemas.openxmlformats.org/officeDocument/2006/relationships/image" Target="../media/image141.jpe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8.xml"/><Relationship Id="rId5" Type="http://schemas.openxmlformats.org/officeDocument/2006/relationships/image" Target="../media/image145.jpeg"/><Relationship Id="rId4" Type="http://schemas.openxmlformats.org/officeDocument/2006/relationships/image" Target="../media/image144.jpeg"/></Relationships>
</file>

<file path=ppt/slides/_rels/slide89.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93.jpeg"/><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8.xml"/><Relationship Id="rId5" Type="http://schemas.openxmlformats.org/officeDocument/2006/relationships/image" Target="../media/image156.png"/><Relationship Id="rId4" Type="http://schemas.openxmlformats.org/officeDocument/2006/relationships/image" Target="../media/image155.png"/></Relationships>
</file>

<file path=ppt/slides/_rels/slide9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3.png"/><Relationship Id="rId1" Type="http://schemas.openxmlformats.org/officeDocument/2006/relationships/slideLayout" Target="../slideLayouts/slideLayout8.xml"/><Relationship Id="rId4" Type="http://schemas.openxmlformats.org/officeDocument/2006/relationships/chart" Target="../charts/chart2.xml"/></Relationships>
</file>

<file path=ppt/slides/_rels/slide9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8.xml"/><Relationship Id="rId4" Type="http://schemas.openxmlformats.org/officeDocument/2006/relationships/image" Target="../media/image159.png"/></Relationships>
</file>

<file path=ppt/slides/_rels/slide98.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57375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圖片 2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9492343" y="0"/>
            <a:ext cx="2699657" cy="6947616"/>
          </a:xfrm>
          <a:custGeom>
            <a:avLst/>
            <a:gdLst>
              <a:gd name="connsiteX0" fmla="*/ 0 w 1954212"/>
              <a:gd name="connsiteY0" fmla="*/ 0 h 5029200"/>
              <a:gd name="connsiteX1" fmla="*/ 1954212 w 1954212"/>
              <a:gd name="connsiteY1" fmla="*/ 0 h 5029200"/>
              <a:gd name="connsiteX2" fmla="*/ 1954212 w 1954212"/>
              <a:gd name="connsiteY2" fmla="*/ 5029200 h 5029200"/>
              <a:gd name="connsiteX3" fmla="*/ 0 w 1954212"/>
              <a:gd name="connsiteY3" fmla="*/ 5029200 h 5029200"/>
            </a:gdLst>
            <a:ahLst/>
            <a:cxnLst>
              <a:cxn ang="0">
                <a:pos x="connsiteX0" y="connsiteY0"/>
              </a:cxn>
              <a:cxn ang="0">
                <a:pos x="connsiteX1" y="connsiteY1"/>
              </a:cxn>
              <a:cxn ang="0">
                <a:pos x="connsiteX2" y="connsiteY2"/>
              </a:cxn>
              <a:cxn ang="0">
                <a:pos x="connsiteX3" y="connsiteY3"/>
              </a:cxn>
            </a:cxnLst>
            <a:rect l="l" t="t" r="r" b="b"/>
            <a:pathLst>
              <a:path w="1954212" h="5029200">
                <a:moveTo>
                  <a:pt x="0" y="0"/>
                </a:moveTo>
                <a:lnTo>
                  <a:pt x="1954212" y="0"/>
                </a:lnTo>
                <a:lnTo>
                  <a:pt x="1954212" y="5029200"/>
                </a:lnTo>
                <a:lnTo>
                  <a:pt x="0" y="5029200"/>
                </a:lnTo>
                <a:close/>
              </a:path>
            </a:pathLst>
          </a:custGeom>
        </p:spPr>
      </p:pic>
      <p:pic>
        <p:nvPicPr>
          <p:cNvPr id="24" name="圖片版面配置區 1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184572" y="0"/>
            <a:ext cx="2307771" cy="3429000"/>
          </a:xfrm>
          <a:prstGeom prst="rect">
            <a:avLst/>
          </a:prstGeom>
        </p:spPr>
      </p:pic>
      <p:pic>
        <p:nvPicPr>
          <p:cNvPr id="25" name="圖片版面配置區 17"/>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184571" y="3429000"/>
            <a:ext cx="2307771" cy="3429000"/>
          </a:xfrm>
          <a:prstGeom prst="rect">
            <a:avLst/>
          </a:prstGeom>
        </p:spPr>
      </p:pic>
      <p:sp>
        <p:nvSpPr>
          <p:cNvPr id="27" name="矩形 26"/>
          <p:cNvSpPr/>
          <p:nvPr/>
        </p:nvSpPr>
        <p:spPr>
          <a:xfrm>
            <a:off x="1318846" y="1081413"/>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28" name="文字方塊 18"/>
          <p:cNvSpPr txBox="1"/>
          <p:nvPr/>
        </p:nvSpPr>
        <p:spPr>
          <a:xfrm>
            <a:off x="1178733" y="435082"/>
            <a:ext cx="3916226" cy="646331"/>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600" b="1" dirty="0" smtClean="0">
                <a:solidFill>
                  <a:schemeClr val="bg1">
                    <a:lumMod val="50000"/>
                  </a:schemeClr>
                </a:solidFill>
              </a:rPr>
              <a:t>16:9</a:t>
            </a:r>
            <a:r>
              <a:rPr lang="zh-TW" altLang="en-US" sz="3600" b="1" dirty="0" smtClean="0">
                <a:solidFill>
                  <a:schemeClr val="bg1">
                    <a:lumMod val="50000"/>
                  </a:schemeClr>
                </a:solidFill>
              </a:rPr>
              <a:t> </a:t>
            </a:r>
            <a:r>
              <a:rPr lang="en-US" altLang="zh-TW" sz="3600" b="1" dirty="0" smtClean="0">
                <a:solidFill>
                  <a:schemeClr val="bg1">
                    <a:lumMod val="50000"/>
                  </a:schemeClr>
                </a:solidFill>
              </a:rPr>
              <a:t>Layout 007</a:t>
            </a:r>
            <a:endParaRPr lang="zh-TW" altLang="en-US" sz="3600" b="1" dirty="0">
              <a:solidFill>
                <a:schemeClr val="bg1">
                  <a:lumMod val="50000"/>
                </a:schemeClr>
              </a:solidFill>
            </a:endParaRPr>
          </a:p>
        </p:txBody>
      </p:sp>
      <p:sp>
        <p:nvSpPr>
          <p:cNvPr id="29" name="矩形 28"/>
          <p:cNvSpPr/>
          <p:nvPr/>
        </p:nvSpPr>
        <p:spPr>
          <a:xfrm>
            <a:off x="1910695" y="1808953"/>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endParaRPr lang="zh-TW" altLang="en-US" sz="1400" dirty="0"/>
          </a:p>
        </p:txBody>
      </p:sp>
      <p:sp>
        <p:nvSpPr>
          <p:cNvPr id="30" name="矩形 29"/>
          <p:cNvSpPr/>
          <p:nvPr/>
        </p:nvSpPr>
        <p:spPr>
          <a:xfrm>
            <a:off x="1910695" y="2860513"/>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endParaRPr lang="zh-TW" altLang="en-US" sz="1400" dirty="0"/>
          </a:p>
        </p:txBody>
      </p:sp>
      <p:sp>
        <p:nvSpPr>
          <p:cNvPr id="31" name="矩形 30"/>
          <p:cNvSpPr/>
          <p:nvPr/>
        </p:nvSpPr>
        <p:spPr>
          <a:xfrm>
            <a:off x="1910695" y="3912073"/>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endParaRPr lang="zh-TW" altLang="en-US" sz="1400" dirty="0"/>
          </a:p>
        </p:txBody>
      </p:sp>
      <p:sp>
        <p:nvSpPr>
          <p:cNvPr id="32" name="矩形 31"/>
          <p:cNvSpPr/>
          <p:nvPr/>
        </p:nvSpPr>
        <p:spPr>
          <a:xfrm>
            <a:off x="1910695" y="4963633"/>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endParaRPr lang="zh-TW" altLang="en-US" sz="1400" dirty="0"/>
          </a:p>
        </p:txBody>
      </p:sp>
      <p:grpSp>
        <p:nvGrpSpPr>
          <p:cNvPr id="33" name="群組 32"/>
          <p:cNvGrpSpPr/>
          <p:nvPr/>
        </p:nvGrpSpPr>
        <p:grpSpPr>
          <a:xfrm>
            <a:off x="1424729" y="1967700"/>
            <a:ext cx="421170" cy="421170"/>
            <a:chOff x="5023476" y="1967700"/>
            <a:chExt cx="421170" cy="421170"/>
          </a:xfrm>
        </p:grpSpPr>
        <p:sp>
          <p:nvSpPr>
            <p:cNvPr id="34" name="橢圓 33"/>
            <p:cNvSpPr/>
            <p:nvPr/>
          </p:nvSpPr>
          <p:spPr>
            <a:xfrm>
              <a:off x="5023476" y="1967700"/>
              <a:ext cx="421170" cy="4211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Freeform 21"/>
            <p:cNvSpPr>
              <a:spLocks/>
            </p:cNvSpPr>
            <p:nvPr/>
          </p:nvSpPr>
          <p:spPr bwMode="auto">
            <a:xfrm rot="10800000" flipH="1">
              <a:off x="5165687" y="205239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grpSp>
        <p:nvGrpSpPr>
          <p:cNvPr id="40" name="群組 39"/>
          <p:cNvGrpSpPr/>
          <p:nvPr/>
        </p:nvGrpSpPr>
        <p:grpSpPr>
          <a:xfrm>
            <a:off x="1424729" y="3019260"/>
            <a:ext cx="421170" cy="421170"/>
            <a:chOff x="5023476" y="3019260"/>
            <a:chExt cx="421170" cy="421170"/>
          </a:xfrm>
        </p:grpSpPr>
        <p:sp>
          <p:nvSpPr>
            <p:cNvPr id="41" name="橢圓 40"/>
            <p:cNvSpPr/>
            <p:nvPr/>
          </p:nvSpPr>
          <p:spPr>
            <a:xfrm>
              <a:off x="5023476" y="3019260"/>
              <a:ext cx="421170" cy="4211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Freeform 21"/>
            <p:cNvSpPr>
              <a:spLocks/>
            </p:cNvSpPr>
            <p:nvPr/>
          </p:nvSpPr>
          <p:spPr bwMode="auto">
            <a:xfrm rot="10800000" flipH="1">
              <a:off x="5165687" y="310395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grpSp>
        <p:nvGrpSpPr>
          <p:cNvPr id="43" name="群組 42"/>
          <p:cNvGrpSpPr/>
          <p:nvPr/>
        </p:nvGrpSpPr>
        <p:grpSpPr>
          <a:xfrm>
            <a:off x="1424729" y="4070820"/>
            <a:ext cx="421170" cy="421170"/>
            <a:chOff x="5023476" y="4070820"/>
            <a:chExt cx="421170" cy="421170"/>
          </a:xfrm>
        </p:grpSpPr>
        <p:sp>
          <p:nvSpPr>
            <p:cNvPr id="44" name="橢圓 43"/>
            <p:cNvSpPr/>
            <p:nvPr/>
          </p:nvSpPr>
          <p:spPr>
            <a:xfrm>
              <a:off x="5023476" y="4070820"/>
              <a:ext cx="421170" cy="4211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Freeform 21"/>
            <p:cNvSpPr>
              <a:spLocks/>
            </p:cNvSpPr>
            <p:nvPr/>
          </p:nvSpPr>
          <p:spPr bwMode="auto">
            <a:xfrm rot="10800000" flipH="1">
              <a:off x="5165687" y="415551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grpSp>
        <p:nvGrpSpPr>
          <p:cNvPr id="53" name="群組 52"/>
          <p:cNvGrpSpPr/>
          <p:nvPr/>
        </p:nvGrpSpPr>
        <p:grpSpPr>
          <a:xfrm>
            <a:off x="1424729" y="5122380"/>
            <a:ext cx="421170" cy="421170"/>
            <a:chOff x="5023476" y="5122380"/>
            <a:chExt cx="421170" cy="421170"/>
          </a:xfrm>
        </p:grpSpPr>
        <p:sp>
          <p:nvSpPr>
            <p:cNvPr id="54" name="橢圓 53"/>
            <p:cNvSpPr/>
            <p:nvPr/>
          </p:nvSpPr>
          <p:spPr>
            <a:xfrm>
              <a:off x="5023476" y="5122380"/>
              <a:ext cx="421170" cy="4211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5" name="Freeform 21"/>
            <p:cNvSpPr>
              <a:spLocks/>
            </p:cNvSpPr>
            <p:nvPr/>
          </p:nvSpPr>
          <p:spPr bwMode="auto">
            <a:xfrm rot="10800000" flipH="1">
              <a:off x="5165687" y="520707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sp>
        <p:nvSpPr>
          <p:cNvPr id="4" name="頁尾版面配置區 3"/>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5" name="投影片編號版面配置區 4"/>
          <p:cNvSpPr>
            <a:spLocks noGrp="1"/>
          </p:cNvSpPr>
          <p:nvPr>
            <p:ph type="sldNum" sz="quarter" idx="12"/>
          </p:nvPr>
        </p:nvSpPr>
        <p:spPr/>
        <p:txBody>
          <a:bodyPr/>
          <a:lstStyle/>
          <a:p>
            <a:fld id="{93B68095-C8B2-4A76-90AA-E601358CCBC3}" type="slidenum">
              <a:rPr lang="zh-TW" altLang="en-US" smtClean="0"/>
              <a:t>9</a:t>
            </a:fld>
            <a:endParaRPr lang="zh-TW" altLang="en-US"/>
          </a:p>
        </p:txBody>
      </p:sp>
    </p:spTree>
    <p:extLst>
      <p:ext uri="{BB962C8B-B14F-4D97-AF65-F5344CB8AC3E}">
        <p14:creationId xmlns:p14="http://schemas.microsoft.com/office/powerpoint/2010/main" val="254619550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99</a:t>
            </a:fld>
            <a:endParaRPr lang="zh-TW" altLang="en-US"/>
          </a:p>
        </p:txBody>
      </p:sp>
      <p:sp>
        <p:nvSpPr>
          <p:cNvPr id="4" name="矩形 3"/>
          <p:cNvSpPr/>
          <p:nvPr/>
        </p:nvSpPr>
        <p:spPr>
          <a:xfrm>
            <a:off x="604633" y="935263"/>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464520" y="288932"/>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097</a:t>
            </a:r>
          </a:p>
        </p:txBody>
      </p:sp>
      <p:pic>
        <p:nvPicPr>
          <p:cNvPr id="6" name="圖片版面配置區 3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66729" y="1581594"/>
            <a:ext cx="2592388" cy="2111387"/>
          </a:xfrm>
          <a:prstGeom prst="rect">
            <a:avLst/>
          </a:prstGeom>
        </p:spPr>
      </p:pic>
      <p:pic>
        <p:nvPicPr>
          <p:cNvPr id="7" name="圖片版面配置區 3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66729" y="3891419"/>
            <a:ext cx="2592388" cy="2105025"/>
          </a:xfrm>
          <a:prstGeom prst="rect">
            <a:avLst/>
          </a:prstGeom>
        </p:spPr>
      </p:pic>
      <p:pic>
        <p:nvPicPr>
          <p:cNvPr id="8" name="圖片版面配置區 38"/>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289680" y="1587956"/>
            <a:ext cx="2590800" cy="2105025"/>
          </a:xfrm>
          <a:prstGeom prst="rect">
            <a:avLst/>
          </a:prstGeom>
        </p:spPr>
      </p:pic>
      <p:pic>
        <p:nvPicPr>
          <p:cNvPr id="9" name="圖片版面配置區 39"/>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288093" y="3891419"/>
            <a:ext cx="2592387" cy="2105025"/>
          </a:xfrm>
          <a:prstGeom prst="rect">
            <a:avLst/>
          </a:prstGeom>
        </p:spPr>
      </p:pic>
      <p:sp>
        <p:nvSpPr>
          <p:cNvPr id="10" name="矩形 9"/>
          <p:cNvSpPr/>
          <p:nvPr/>
        </p:nvSpPr>
        <p:spPr>
          <a:xfrm>
            <a:off x="3059117" y="1581594"/>
            <a:ext cx="2949801" cy="21050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矩形 10"/>
          <p:cNvSpPr/>
          <p:nvPr/>
        </p:nvSpPr>
        <p:spPr>
          <a:xfrm>
            <a:off x="8880480" y="1587956"/>
            <a:ext cx="2949801" cy="21050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矩形 11"/>
          <p:cNvSpPr/>
          <p:nvPr/>
        </p:nvSpPr>
        <p:spPr>
          <a:xfrm>
            <a:off x="3059117" y="3885057"/>
            <a:ext cx="2949801" cy="21050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矩形 12"/>
          <p:cNvSpPr/>
          <p:nvPr/>
        </p:nvSpPr>
        <p:spPr>
          <a:xfrm>
            <a:off x="8880480" y="3885057"/>
            <a:ext cx="2949801" cy="21050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文字方塊 41"/>
          <p:cNvSpPr txBox="1"/>
          <p:nvPr/>
        </p:nvSpPr>
        <p:spPr>
          <a:xfrm>
            <a:off x="3263431" y="2157052"/>
            <a:ext cx="2234630"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15" name="文字方塊 41"/>
          <p:cNvSpPr txBox="1"/>
          <p:nvPr/>
        </p:nvSpPr>
        <p:spPr>
          <a:xfrm>
            <a:off x="3263431" y="4466877"/>
            <a:ext cx="2234630"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16" name="文字方塊 41"/>
          <p:cNvSpPr txBox="1"/>
          <p:nvPr/>
        </p:nvSpPr>
        <p:spPr>
          <a:xfrm>
            <a:off x="9159655" y="2157052"/>
            <a:ext cx="2234630"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17" name="文字方塊 41"/>
          <p:cNvSpPr txBox="1"/>
          <p:nvPr/>
        </p:nvSpPr>
        <p:spPr>
          <a:xfrm>
            <a:off x="9159655" y="4466877"/>
            <a:ext cx="2234630"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18" name="矩形 17"/>
          <p:cNvSpPr/>
          <p:nvPr/>
        </p:nvSpPr>
        <p:spPr>
          <a:xfrm>
            <a:off x="5675086" y="1581594"/>
            <a:ext cx="333832" cy="9148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矩形 18"/>
          <p:cNvSpPr/>
          <p:nvPr/>
        </p:nvSpPr>
        <p:spPr>
          <a:xfrm>
            <a:off x="5675086" y="5081581"/>
            <a:ext cx="333832" cy="9148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矩形 19"/>
          <p:cNvSpPr/>
          <p:nvPr/>
        </p:nvSpPr>
        <p:spPr>
          <a:xfrm>
            <a:off x="11496449" y="1581594"/>
            <a:ext cx="333832" cy="9148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矩形 20"/>
          <p:cNvSpPr/>
          <p:nvPr/>
        </p:nvSpPr>
        <p:spPr>
          <a:xfrm>
            <a:off x="11496449" y="5081581"/>
            <a:ext cx="333832" cy="9148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034156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229599" y="1618342"/>
            <a:ext cx="3962401" cy="5239658"/>
          </a:xfrm>
          <a:prstGeom prst="rect">
            <a:avLst/>
          </a:prstGeom>
        </p:spPr>
      </p:pic>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100</a:t>
            </a:fld>
            <a:endParaRPr lang="zh-TW" altLang="en-US"/>
          </a:p>
        </p:txBody>
      </p:sp>
      <p:sp>
        <p:nvSpPr>
          <p:cNvPr id="4" name="矩形 3"/>
          <p:cNvSpPr/>
          <p:nvPr/>
        </p:nvSpPr>
        <p:spPr>
          <a:xfrm>
            <a:off x="614764" y="1071150"/>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474651" y="424819"/>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098</a:t>
            </a:r>
          </a:p>
        </p:txBody>
      </p:sp>
      <p:sp>
        <p:nvSpPr>
          <p:cNvPr id="7" name="矩形 6"/>
          <p:cNvSpPr/>
          <p:nvPr/>
        </p:nvSpPr>
        <p:spPr>
          <a:xfrm>
            <a:off x="8229599" y="0"/>
            <a:ext cx="3962401" cy="16183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文字方塊 7"/>
          <p:cNvSpPr txBox="1"/>
          <p:nvPr/>
        </p:nvSpPr>
        <p:spPr>
          <a:xfrm>
            <a:off x="8788400" y="439839"/>
            <a:ext cx="2844798" cy="738664"/>
          </a:xfrm>
          <a:prstGeom prst="rect">
            <a:avLst/>
          </a:prstGeom>
          <a:noFill/>
        </p:spPr>
        <p:txBody>
          <a:bodyPr wrap="square" rtlCol="0">
            <a:spAutoFit/>
          </a:bodyPr>
          <a:lstStyle/>
          <a:p>
            <a:r>
              <a:rPr lang="en-US" sz="1400" dirty="0">
                <a:solidFill>
                  <a:schemeClr val="bg1"/>
                </a:solidFill>
              </a:rPr>
              <a:t>The quick brown fox jumps over the lazy dog. The quick brown fox jumps over the lazy dog. </a:t>
            </a:r>
          </a:p>
        </p:txBody>
      </p:sp>
      <p:cxnSp>
        <p:nvCxnSpPr>
          <p:cNvPr id="9" name="直線接點 8"/>
          <p:cNvCxnSpPr/>
          <p:nvPr/>
        </p:nvCxnSpPr>
        <p:spPr>
          <a:xfrm flipV="1">
            <a:off x="1172053" y="2567636"/>
            <a:ext cx="1440184" cy="1440184"/>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直線接點 9"/>
          <p:cNvCxnSpPr/>
          <p:nvPr/>
        </p:nvCxnSpPr>
        <p:spPr>
          <a:xfrm rot="5400000" flipV="1">
            <a:off x="2612237" y="2567636"/>
            <a:ext cx="1440184" cy="1440184"/>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直線接點 10"/>
          <p:cNvCxnSpPr/>
          <p:nvPr/>
        </p:nvCxnSpPr>
        <p:spPr>
          <a:xfrm flipV="1">
            <a:off x="4052422" y="2567636"/>
            <a:ext cx="1440184" cy="1440184"/>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rot="5400000" flipV="1">
            <a:off x="5492606" y="2567636"/>
            <a:ext cx="1440184" cy="1440184"/>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3" name="群組 12"/>
          <p:cNvGrpSpPr/>
          <p:nvPr/>
        </p:nvGrpSpPr>
        <p:grpSpPr>
          <a:xfrm>
            <a:off x="2241714" y="1750390"/>
            <a:ext cx="741046" cy="741046"/>
            <a:chOff x="2870153" y="1707170"/>
            <a:chExt cx="741046" cy="741046"/>
          </a:xfrm>
        </p:grpSpPr>
        <p:sp>
          <p:nvSpPr>
            <p:cNvPr id="44" name="橢圓 43"/>
            <p:cNvSpPr/>
            <p:nvPr/>
          </p:nvSpPr>
          <p:spPr>
            <a:xfrm>
              <a:off x="2870153" y="1707170"/>
              <a:ext cx="741046" cy="741046"/>
            </a:xfrm>
            <a:prstGeom prst="ellipse">
              <a:avLst/>
            </a:prstGeom>
            <a:solidFill>
              <a:schemeClr val="accent2"/>
            </a:solidFill>
            <a:ln w="1905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dirty="0" smtClean="0">
                <a:solidFill>
                  <a:schemeClr val="accent2"/>
                </a:solidFill>
                <a:latin typeface="微軟正黑體" panose="020B0604030504040204" pitchFamily="34" charset="-120"/>
                <a:ea typeface="微軟正黑體" panose="020B0604030504040204" pitchFamily="34" charset="-120"/>
              </a:endParaRPr>
            </a:p>
          </p:txBody>
        </p:sp>
        <p:sp>
          <p:nvSpPr>
            <p:cNvPr id="45" name="手繪多邊形 44"/>
            <p:cNvSpPr>
              <a:spLocks/>
            </p:cNvSpPr>
            <p:nvPr/>
          </p:nvSpPr>
          <p:spPr bwMode="auto">
            <a:xfrm>
              <a:off x="3055513" y="1833468"/>
              <a:ext cx="392097" cy="466677"/>
            </a:xfrm>
            <a:custGeom>
              <a:avLst/>
              <a:gdLst>
                <a:gd name="connsiteX0" fmla="*/ 1026103 w 3397398"/>
                <a:gd name="connsiteY0" fmla="*/ 1309933 h 4043611"/>
                <a:gd name="connsiteX1" fmla="*/ 904043 w 3397398"/>
                <a:gd name="connsiteY1" fmla="*/ 1389191 h 4043611"/>
                <a:gd name="connsiteX2" fmla="*/ 834187 w 3397398"/>
                <a:gd name="connsiteY2" fmla="*/ 1454039 h 4043611"/>
                <a:gd name="connsiteX3" fmla="*/ 740931 w 3397398"/>
                <a:gd name="connsiteY3" fmla="*/ 1462327 h 4043611"/>
                <a:gd name="connsiteX4" fmla="*/ 596907 w 3397398"/>
                <a:gd name="connsiteY4" fmla="*/ 1478899 h 4043611"/>
                <a:gd name="connsiteX5" fmla="*/ 557299 w 3397398"/>
                <a:gd name="connsiteY5" fmla="*/ 1615439 h 4043611"/>
                <a:gd name="connsiteX6" fmla="*/ 577463 w 3397398"/>
                <a:gd name="connsiteY6" fmla="*/ 1677045 h 4043611"/>
                <a:gd name="connsiteX7" fmla="*/ 553339 w 3397398"/>
                <a:gd name="connsiteY7" fmla="*/ 1732167 h 4043611"/>
                <a:gd name="connsiteX8" fmla="*/ 490327 w 3397398"/>
                <a:gd name="connsiteY8" fmla="*/ 1803139 h 4043611"/>
                <a:gd name="connsiteX9" fmla="*/ 410031 w 3397398"/>
                <a:gd name="connsiteY9" fmla="*/ 1956613 h 4043611"/>
                <a:gd name="connsiteX10" fmla="*/ 475563 w 3397398"/>
                <a:gd name="connsiteY10" fmla="*/ 2031189 h 4043611"/>
                <a:gd name="connsiteX11" fmla="*/ 555859 w 3397398"/>
                <a:gd name="connsiteY11" fmla="*/ 2112609 h 4043611"/>
                <a:gd name="connsiteX12" fmla="*/ 557659 w 3397398"/>
                <a:gd name="connsiteY12" fmla="*/ 2222491 h 4043611"/>
                <a:gd name="connsiteX13" fmla="*/ 537855 w 3397398"/>
                <a:gd name="connsiteY13" fmla="*/ 2289139 h 4043611"/>
                <a:gd name="connsiteX14" fmla="*/ 584663 w 3397398"/>
                <a:gd name="connsiteY14" fmla="*/ 2347503 h 4043611"/>
                <a:gd name="connsiteX15" fmla="*/ 729051 w 3397398"/>
                <a:gd name="connsiteY15" fmla="*/ 2383169 h 4043611"/>
                <a:gd name="connsiteX16" fmla="*/ 814027 w 3397398"/>
                <a:gd name="connsiteY16" fmla="*/ 2384971 h 4043611"/>
                <a:gd name="connsiteX17" fmla="*/ 905483 w 3397398"/>
                <a:gd name="connsiteY17" fmla="*/ 2463149 h 4043611"/>
                <a:gd name="connsiteX18" fmla="*/ 1026823 w 3397398"/>
                <a:gd name="connsiteY18" fmla="*/ 2540247 h 4043611"/>
                <a:gd name="connsiteX19" fmla="*/ 1096315 w 3397398"/>
                <a:gd name="connsiteY19" fmla="*/ 2540247 h 4043611"/>
                <a:gd name="connsiteX20" fmla="*/ 1127283 w 3397398"/>
                <a:gd name="connsiteY20" fmla="*/ 2478641 h 4043611"/>
                <a:gd name="connsiteX21" fmla="*/ 1206135 w 3397398"/>
                <a:gd name="connsiteY21" fmla="*/ 2396499 h 4043611"/>
                <a:gd name="connsiteX22" fmla="*/ 1309835 w 3397398"/>
                <a:gd name="connsiteY22" fmla="*/ 2393257 h 4043611"/>
                <a:gd name="connsiteX23" fmla="*/ 1377887 w 3397398"/>
                <a:gd name="connsiteY23" fmla="*/ 2415233 h 4043611"/>
                <a:gd name="connsiteX24" fmla="*/ 1441619 w 3397398"/>
                <a:gd name="connsiteY24" fmla="*/ 2372001 h 4043611"/>
                <a:gd name="connsiteX25" fmla="*/ 1477267 w 3397398"/>
                <a:gd name="connsiteY25" fmla="*/ 2223571 h 4043611"/>
                <a:gd name="connsiteX26" fmla="*/ 1485547 w 3397398"/>
                <a:gd name="connsiteY26" fmla="*/ 2124497 h 4043611"/>
                <a:gd name="connsiteX27" fmla="*/ 1569443 w 3397398"/>
                <a:gd name="connsiteY27" fmla="*/ 2038393 h 4043611"/>
                <a:gd name="connsiteX28" fmla="*/ 1629935 w 3397398"/>
                <a:gd name="connsiteY28" fmla="*/ 2006329 h 4043611"/>
                <a:gd name="connsiteX29" fmla="*/ 1636055 w 3397398"/>
                <a:gd name="connsiteY29" fmla="*/ 1940401 h 4043611"/>
                <a:gd name="connsiteX30" fmla="*/ 1565843 w 3397398"/>
                <a:gd name="connsiteY30" fmla="*/ 1808903 h 4043611"/>
                <a:gd name="connsiteX31" fmla="*/ 1491671 w 3397398"/>
                <a:gd name="connsiteY31" fmla="*/ 1729285 h 4043611"/>
                <a:gd name="connsiteX32" fmla="*/ 1486267 w 3397398"/>
                <a:gd name="connsiteY32" fmla="*/ 1626607 h 4043611"/>
                <a:gd name="connsiteX33" fmla="*/ 1503191 w 3397398"/>
                <a:gd name="connsiteY33" fmla="*/ 1559599 h 4043611"/>
                <a:gd name="connsiteX34" fmla="*/ 1390851 w 3397398"/>
                <a:gd name="connsiteY34" fmla="*/ 1442151 h 4043611"/>
                <a:gd name="connsiteX35" fmla="*/ 1326039 w 3397398"/>
                <a:gd name="connsiteY35" fmla="*/ 1458723 h 4043611"/>
                <a:gd name="connsiteX36" fmla="*/ 1221259 w 3397398"/>
                <a:gd name="connsiteY36" fmla="*/ 1456201 h 4043611"/>
                <a:gd name="connsiteX37" fmla="*/ 1148887 w 3397398"/>
                <a:gd name="connsiteY37" fmla="*/ 1401441 h 4043611"/>
                <a:gd name="connsiteX38" fmla="*/ 1026103 w 3397398"/>
                <a:gd name="connsiteY38" fmla="*/ 1309933 h 4043611"/>
                <a:gd name="connsiteX39" fmla="*/ 1651015 w 3397398"/>
                <a:gd name="connsiteY39" fmla="*/ 284407 h 4043611"/>
                <a:gd name="connsiteX40" fmla="*/ 1539383 w 3397398"/>
                <a:gd name="connsiteY40" fmla="*/ 366083 h 4043611"/>
                <a:gd name="connsiteX41" fmla="*/ 1466283 w 3397398"/>
                <a:gd name="connsiteY41" fmla="*/ 433367 h 4043611"/>
                <a:gd name="connsiteX42" fmla="*/ 1409747 w 3397398"/>
                <a:gd name="connsiteY42" fmla="*/ 458915 h 4043611"/>
                <a:gd name="connsiteX43" fmla="*/ 1349971 w 3397398"/>
                <a:gd name="connsiteY43" fmla="*/ 437323 h 4043611"/>
                <a:gd name="connsiteX44" fmla="*/ 1214935 w 3397398"/>
                <a:gd name="connsiteY44" fmla="*/ 476543 h 4043611"/>
                <a:gd name="connsiteX45" fmla="*/ 1193687 w 3397398"/>
                <a:gd name="connsiteY45" fmla="*/ 608591 h 4043611"/>
                <a:gd name="connsiteX46" fmla="*/ 1194407 w 3397398"/>
                <a:gd name="connsiteY46" fmla="*/ 689907 h 4043611"/>
                <a:gd name="connsiteX47" fmla="*/ 1173523 w 3397398"/>
                <a:gd name="connsiteY47" fmla="*/ 744235 h 4043611"/>
                <a:gd name="connsiteX48" fmla="*/ 1111583 w 3397398"/>
                <a:gd name="connsiteY48" fmla="*/ 788131 h 4043611"/>
                <a:gd name="connsiteX49" fmla="*/ 1044967 w 3397398"/>
                <a:gd name="connsiteY49" fmla="*/ 833827 h 4043611"/>
                <a:gd name="connsiteX50" fmla="*/ 1037403 w 3397398"/>
                <a:gd name="connsiteY50" fmla="*/ 911543 h 4043611"/>
                <a:gd name="connsiteX51" fmla="*/ 1073775 w 3397398"/>
                <a:gd name="connsiteY51" fmla="*/ 989983 h 4043611"/>
                <a:gd name="connsiteX52" fmla="*/ 1188287 w 3397398"/>
                <a:gd name="connsiteY52" fmla="*/ 1097923 h 4043611"/>
                <a:gd name="connsiteX53" fmla="*/ 1187207 w 3397398"/>
                <a:gd name="connsiteY53" fmla="*/ 1207663 h 4043611"/>
                <a:gd name="connsiteX54" fmla="*/ 1228979 w 3397398"/>
                <a:gd name="connsiteY54" fmla="*/ 1344747 h 4043611"/>
                <a:gd name="connsiteX55" fmla="*/ 1367975 w 3397398"/>
                <a:gd name="connsiteY55" fmla="*/ 1359499 h 4043611"/>
                <a:gd name="connsiteX56" fmla="*/ 1459439 w 3397398"/>
                <a:gd name="connsiteY56" fmla="*/ 1366695 h 4043611"/>
                <a:gd name="connsiteX57" fmla="*/ 1533263 w 3397398"/>
                <a:gd name="connsiteY57" fmla="*/ 1433259 h 4043611"/>
                <a:gd name="connsiteX58" fmla="*/ 1650655 w 3397398"/>
                <a:gd name="connsiteY58" fmla="*/ 1513135 h 4043611"/>
                <a:gd name="connsiteX59" fmla="*/ 1731315 w 3397398"/>
                <a:gd name="connsiteY59" fmla="*/ 1496583 h 4043611"/>
                <a:gd name="connsiteX60" fmla="*/ 1767687 w 3397398"/>
                <a:gd name="connsiteY60" fmla="*/ 1437215 h 4043611"/>
                <a:gd name="connsiteX61" fmla="*/ 1842227 w 3397398"/>
                <a:gd name="connsiteY61" fmla="*/ 1372091 h 4043611"/>
                <a:gd name="connsiteX62" fmla="*/ 1940895 w 3397398"/>
                <a:gd name="connsiteY62" fmla="*/ 1365255 h 4043611"/>
                <a:gd name="connsiteX63" fmla="*/ 2086015 w 3397398"/>
                <a:gd name="connsiteY63" fmla="*/ 1330355 h 4043611"/>
                <a:gd name="connsiteX64" fmla="*/ 2107619 w 3397398"/>
                <a:gd name="connsiteY64" fmla="*/ 1191831 h 4043611"/>
                <a:gd name="connsiteX65" fmla="*/ 2110139 w 3397398"/>
                <a:gd name="connsiteY65" fmla="*/ 1111955 h 4043611"/>
                <a:gd name="connsiteX66" fmla="*/ 2204127 w 3397398"/>
                <a:gd name="connsiteY66" fmla="*/ 1015167 h 4043611"/>
                <a:gd name="connsiteX67" fmla="*/ 2262823 w 3397398"/>
                <a:gd name="connsiteY67" fmla="*/ 883119 h 4043611"/>
                <a:gd name="connsiteX68" fmla="*/ 2259943 w 3397398"/>
                <a:gd name="connsiteY68" fmla="*/ 817275 h 4043611"/>
                <a:gd name="connsiteX69" fmla="*/ 2196923 w 3397398"/>
                <a:gd name="connsiteY69" fmla="*/ 784175 h 4043611"/>
                <a:gd name="connsiteX70" fmla="*/ 2116983 w 3397398"/>
                <a:gd name="connsiteY70" fmla="*/ 697463 h 4043611"/>
                <a:gd name="connsiteX71" fmla="*/ 2116623 w 3397398"/>
                <a:gd name="connsiteY71" fmla="*/ 595999 h 4043611"/>
                <a:gd name="connsiteX72" fmla="*/ 2132827 w 3397398"/>
                <a:gd name="connsiteY72" fmla="*/ 529795 h 4043611"/>
                <a:gd name="connsiteX73" fmla="*/ 2082051 w 3397398"/>
                <a:gd name="connsiteY73" fmla="*/ 462151 h 4043611"/>
                <a:gd name="connsiteX74" fmla="*/ 2031279 w 3397398"/>
                <a:gd name="connsiteY74" fmla="*/ 412139 h 4043611"/>
                <a:gd name="connsiteX75" fmla="*/ 1983027 w 3397398"/>
                <a:gd name="connsiteY75" fmla="*/ 425811 h 4043611"/>
                <a:gd name="connsiteX76" fmla="*/ 1837547 w 3397398"/>
                <a:gd name="connsiteY76" fmla="*/ 427611 h 4043611"/>
                <a:gd name="connsiteX77" fmla="*/ 1767687 w 3397398"/>
                <a:gd name="connsiteY77" fmla="*/ 356731 h 4043611"/>
                <a:gd name="connsiteX78" fmla="*/ 1651015 w 3397398"/>
                <a:gd name="connsiteY78" fmla="*/ 284407 h 4043611"/>
                <a:gd name="connsiteX79" fmla="*/ 1463131 w 3397398"/>
                <a:gd name="connsiteY79" fmla="*/ 311 h 4043611"/>
                <a:gd name="connsiteX80" fmla="*/ 1752867 w 3397398"/>
                <a:gd name="connsiteY80" fmla="*/ 17731 h 4043611"/>
                <a:gd name="connsiteX81" fmla="*/ 2798759 w 3397398"/>
                <a:gd name="connsiteY81" fmla="*/ 741883 h 4043611"/>
                <a:gd name="connsiteX82" fmla="*/ 3006859 w 3397398"/>
                <a:gd name="connsiteY82" fmla="*/ 1484043 h 4043611"/>
                <a:gd name="connsiteX83" fmla="*/ 3006859 w 3397398"/>
                <a:gd name="connsiteY83" fmla="*/ 1589911 h 4043611"/>
                <a:gd name="connsiteX84" fmla="*/ 3175715 w 3397398"/>
                <a:gd name="connsiteY84" fmla="*/ 1884471 h 4043611"/>
                <a:gd name="connsiteX85" fmla="*/ 3370131 w 3397398"/>
                <a:gd name="connsiteY85" fmla="*/ 2229443 h 4043611"/>
                <a:gd name="connsiteX86" fmla="*/ 3314687 w 3397398"/>
                <a:gd name="connsiteY86" fmla="*/ 2499155 h 4043611"/>
                <a:gd name="connsiteX87" fmla="*/ 3144751 w 3397398"/>
                <a:gd name="connsiteY87" fmla="*/ 2529403 h 4043611"/>
                <a:gd name="connsiteX88" fmla="*/ 3011899 w 3397398"/>
                <a:gd name="connsiteY88" fmla="*/ 2534443 h 4043611"/>
                <a:gd name="connsiteX89" fmla="*/ 3005779 w 3397398"/>
                <a:gd name="connsiteY89" fmla="*/ 2742579 h 4043611"/>
                <a:gd name="connsiteX90" fmla="*/ 2942055 w 3397398"/>
                <a:gd name="connsiteY90" fmla="*/ 3109879 h 4043611"/>
                <a:gd name="connsiteX91" fmla="*/ 2612623 w 3397398"/>
                <a:gd name="connsiteY91" fmla="*/ 3403359 h 4043611"/>
                <a:gd name="connsiteX92" fmla="*/ 2358079 w 3397398"/>
                <a:gd name="connsiteY92" fmla="*/ 3433967 h 4043611"/>
                <a:gd name="connsiteX93" fmla="*/ 2175903 w 3397398"/>
                <a:gd name="connsiteY93" fmla="*/ 3445851 h 4043611"/>
                <a:gd name="connsiteX94" fmla="*/ 2163663 w 3397398"/>
                <a:gd name="connsiteY94" fmla="*/ 3750851 h 4043611"/>
                <a:gd name="connsiteX95" fmla="*/ 2163663 w 3397398"/>
                <a:gd name="connsiteY95" fmla="*/ 4043611 h 4043611"/>
                <a:gd name="connsiteX96" fmla="*/ 1382751 w 3397398"/>
                <a:gd name="connsiteY96" fmla="*/ 4043611 h 4043611"/>
                <a:gd name="connsiteX97" fmla="*/ 595359 w 3397398"/>
                <a:gd name="connsiteY97" fmla="*/ 4036767 h 4043611"/>
                <a:gd name="connsiteX98" fmla="*/ 588519 w 3397398"/>
                <a:gd name="connsiteY98" fmla="*/ 3400479 h 4043611"/>
                <a:gd name="connsiteX99" fmla="*/ 588519 w 3397398"/>
                <a:gd name="connsiteY99" fmla="*/ 2771027 h 4043611"/>
                <a:gd name="connsiteX100" fmla="*/ 530555 w 3397398"/>
                <a:gd name="connsiteY100" fmla="*/ 2718815 h 4043611"/>
                <a:gd name="connsiteX101" fmla="*/ 14267 w 3397398"/>
                <a:gd name="connsiteY101" fmla="*/ 1749075 h 4043611"/>
                <a:gd name="connsiteX102" fmla="*/ 81955 w 3397398"/>
                <a:gd name="connsiteY102" fmla="*/ 1010155 h 4043611"/>
                <a:gd name="connsiteX103" fmla="*/ 167279 w 3397398"/>
                <a:gd name="connsiteY103" fmla="*/ 816783 h 4043611"/>
                <a:gd name="connsiteX104" fmla="*/ 1187975 w 3397398"/>
                <a:gd name="connsiteY104" fmla="*/ 27451 h 4043611"/>
                <a:gd name="connsiteX105" fmla="*/ 1463131 w 3397398"/>
                <a:gd name="connsiteY105" fmla="*/ 311 h 404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97398" h="4043611">
                  <a:moveTo>
                    <a:pt x="1026103" y="1309933"/>
                  </a:moveTo>
                  <a:cubicBezTo>
                    <a:pt x="949411" y="1309933"/>
                    <a:pt x="941487" y="1314977"/>
                    <a:pt x="904043" y="1389191"/>
                  </a:cubicBezTo>
                  <a:cubicBezTo>
                    <a:pt x="887119" y="1423417"/>
                    <a:pt x="871275" y="1437827"/>
                    <a:pt x="834187" y="1454039"/>
                  </a:cubicBezTo>
                  <a:cubicBezTo>
                    <a:pt x="791703" y="1472413"/>
                    <a:pt x="781619" y="1473495"/>
                    <a:pt x="740931" y="1462327"/>
                  </a:cubicBezTo>
                  <a:cubicBezTo>
                    <a:pt x="645875" y="1436027"/>
                    <a:pt x="640835" y="1436387"/>
                    <a:pt x="596907" y="1478899"/>
                  </a:cubicBezTo>
                  <a:cubicBezTo>
                    <a:pt x="536415" y="1537983"/>
                    <a:pt x="534255" y="1545187"/>
                    <a:pt x="557299" y="1615439"/>
                  </a:cubicBezTo>
                  <a:lnTo>
                    <a:pt x="577463" y="1677045"/>
                  </a:lnTo>
                  <a:lnTo>
                    <a:pt x="553339" y="1732167"/>
                  </a:lnTo>
                  <a:cubicBezTo>
                    <a:pt x="533535" y="1776479"/>
                    <a:pt x="521651" y="1790169"/>
                    <a:pt x="490327" y="1803139"/>
                  </a:cubicBezTo>
                  <a:cubicBezTo>
                    <a:pt x="416871" y="1833761"/>
                    <a:pt x="397431" y="1871229"/>
                    <a:pt x="410031" y="1956613"/>
                  </a:cubicBezTo>
                  <a:cubicBezTo>
                    <a:pt x="416511" y="1999125"/>
                    <a:pt x="420115" y="2003447"/>
                    <a:pt x="475563" y="2031189"/>
                  </a:cubicBezTo>
                  <a:cubicBezTo>
                    <a:pt x="527051" y="2057487"/>
                    <a:pt x="537135" y="2067215"/>
                    <a:pt x="555859" y="2112609"/>
                  </a:cubicBezTo>
                  <a:cubicBezTo>
                    <a:pt x="577103" y="2164127"/>
                    <a:pt x="577103" y="2164127"/>
                    <a:pt x="557659" y="2222491"/>
                  </a:cubicBezTo>
                  <a:cubicBezTo>
                    <a:pt x="546855" y="2254555"/>
                    <a:pt x="537855" y="2284457"/>
                    <a:pt x="537855" y="2289139"/>
                  </a:cubicBezTo>
                  <a:cubicBezTo>
                    <a:pt x="537855" y="2293463"/>
                    <a:pt x="558739" y="2319763"/>
                    <a:pt x="584663" y="2347503"/>
                  </a:cubicBezTo>
                  <a:cubicBezTo>
                    <a:pt x="636871" y="2403345"/>
                    <a:pt x="657755" y="2408389"/>
                    <a:pt x="729051" y="2383169"/>
                  </a:cubicBezTo>
                  <a:cubicBezTo>
                    <a:pt x="765775" y="2370199"/>
                    <a:pt x="775139" y="2370561"/>
                    <a:pt x="814027" y="2384971"/>
                  </a:cubicBezTo>
                  <a:cubicBezTo>
                    <a:pt x="871995" y="2406947"/>
                    <a:pt x="880999" y="2414513"/>
                    <a:pt x="905483" y="2463149"/>
                  </a:cubicBezTo>
                  <a:cubicBezTo>
                    <a:pt x="941127" y="2534843"/>
                    <a:pt x="949771" y="2540247"/>
                    <a:pt x="1026823" y="2540247"/>
                  </a:cubicBezTo>
                  <a:lnTo>
                    <a:pt x="1096315" y="2540247"/>
                  </a:lnTo>
                  <a:lnTo>
                    <a:pt x="1127283" y="2478641"/>
                  </a:lnTo>
                  <a:cubicBezTo>
                    <a:pt x="1153927" y="2425681"/>
                    <a:pt x="1165091" y="2414153"/>
                    <a:pt x="1206135" y="2396499"/>
                  </a:cubicBezTo>
                  <a:cubicBezTo>
                    <a:pt x="1252587" y="2376325"/>
                    <a:pt x="1255827" y="2376325"/>
                    <a:pt x="1309835" y="2393257"/>
                  </a:cubicBezTo>
                  <a:cubicBezTo>
                    <a:pt x="1340803" y="2402985"/>
                    <a:pt x="1371407" y="2412711"/>
                    <a:pt x="1377887" y="2415233"/>
                  </a:cubicBezTo>
                  <a:cubicBezTo>
                    <a:pt x="1384731" y="2417755"/>
                    <a:pt x="1413175" y="2398301"/>
                    <a:pt x="1441619" y="2372001"/>
                  </a:cubicBezTo>
                  <a:cubicBezTo>
                    <a:pt x="1498511" y="2318681"/>
                    <a:pt x="1503191" y="2299587"/>
                    <a:pt x="1477267" y="2223571"/>
                  </a:cubicBezTo>
                  <a:cubicBezTo>
                    <a:pt x="1462503" y="2180339"/>
                    <a:pt x="1462863" y="2175655"/>
                    <a:pt x="1485547" y="2124497"/>
                  </a:cubicBezTo>
                  <a:cubicBezTo>
                    <a:pt x="1506071" y="2077663"/>
                    <a:pt x="1516875" y="2066495"/>
                    <a:pt x="1569443" y="2038393"/>
                  </a:cubicBezTo>
                  <a:lnTo>
                    <a:pt x="1629935" y="2006329"/>
                  </a:lnTo>
                  <a:lnTo>
                    <a:pt x="1636055" y="1940401"/>
                  </a:lnTo>
                  <a:cubicBezTo>
                    <a:pt x="1643615" y="1858621"/>
                    <a:pt x="1633895" y="1840967"/>
                    <a:pt x="1565843" y="1808903"/>
                  </a:cubicBezTo>
                  <a:cubicBezTo>
                    <a:pt x="1520115" y="1787647"/>
                    <a:pt x="1511831" y="1778641"/>
                    <a:pt x="1491671" y="1729285"/>
                  </a:cubicBezTo>
                  <a:cubicBezTo>
                    <a:pt x="1470067" y="1675605"/>
                    <a:pt x="1469707" y="1672361"/>
                    <a:pt x="1486267" y="1626607"/>
                  </a:cubicBezTo>
                  <a:cubicBezTo>
                    <a:pt x="1495631" y="1600669"/>
                    <a:pt x="1503191" y="1570407"/>
                    <a:pt x="1503191" y="1559599"/>
                  </a:cubicBezTo>
                  <a:cubicBezTo>
                    <a:pt x="1502831" y="1535461"/>
                    <a:pt x="1413895" y="1442151"/>
                    <a:pt x="1390851" y="1442151"/>
                  </a:cubicBezTo>
                  <a:cubicBezTo>
                    <a:pt x="1381851" y="1442151"/>
                    <a:pt x="1352683" y="1449717"/>
                    <a:pt x="1326039" y="1458723"/>
                  </a:cubicBezTo>
                  <a:cubicBezTo>
                    <a:pt x="1280311" y="1474215"/>
                    <a:pt x="1274191" y="1474215"/>
                    <a:pt x="1221259" y="1456201"/>
                  </a:cubicBezTo>
                  <a:cubicBezTo>
                    <a:pt x="1174811" y="1440349"/>
                    <a:pt x="1162207" y="1430983"/>
                    <a:pt x="1148887" y="1401441"/>
                  </a:cubicBezTo>
                  <a:cubicBezTo>
                    <a:pt x="1110359" y="1316417"/>
                    <a:pt x="1101719" y="1309933"/>
                    <a:pt x="1026103" y="1309933"/>
                  </a:cubicBezTo>
                  <a:close/>
                  <a:moveTo>
                    <a:pt x="1651015" y="284407"/>
                  </a:moveTo>
                  <a:cubicBezTo>
                    <a:pt x="1596639" y="284407"/>
                    <a:pt x="1562071" y="309595"/>
                    <a:pt x="1539383" y="366083"/>
                  </a:cubicBezTo>
                  <a:cubicBezTo>
                    <a:pt x="1525339" y="400627"/>
                    <a:pt x="1513455" y="411779"/>
                    <a:pt x="1466283" y="433367"/>
                  </a:cubicBezTo>
                  <a:lnTo>
                    <a:pt x="1409747" y="458915"/>
                  </a:lnTo>
                  <a:lnTo>
                    <a:pt x="1349971" y="437323"/>
                  </a:lnTo>
                  <a:cubicBezTo>
                    <a:pt x="1280471" y="412139"/>
                    <a:pt x="1270747" y="414659"/>
                    <a:pt x="1214935" y="476543"/>
                  </a:cubicBezTo>
                  <a:cubicBezTo>
                    <a:pt x="1173523" y="522239"/>
                    <a:pt x="1170283" y="542027"/>
                    <a:pt x="1193687" y="608591"/>
                  </a:cubicBezTo>
                  <a:cubicBezTo>
                    <a:pt x="1207731" y="648887"/>
                    <a:pt x="1207731" y="657883"/>
                    <a:pt x="1194407" y="689907"/>
                  </a:cubicBezTo>
                  <a:cubicBezTo>
                    <a:pt x="1186127" y="709695"/>
                    <a:pt x="1176763" y="734163"/>
                    <a:pt x="1173523" y="744235"/>
                  </a:cubicBezTo>
                  <a:cubicBezTo>
                    <a:pt x="1170283" y="754311"/>
                    <a:pt x="1142555" y="774099"/>
                    <a:pt x="1111583" y="788131"/>
                  </a:cubicBezTo>
                  <a:cubicBezTo>
                    <a:pt x="1080615" y="802163"/>
                    <a:pt x="1050727" y="822675"/>
                    <a:pt x="1044967" y="833827"/>
                  </a:cubicBezTo>
                  <a:cubicBezTo>
                    <a:pt x="1039203" y="844623"/>
                    <a:pt x="1035603" y="879523"/>
                    <a:pt x="1037403" y="911543"/>
                  </a:cubicBezTo>
                  <a:cubicBezTo>
                    <a:pt x="1040287" y="964795"/>
                    <a:pt x="1043167" y="970911"/>
                    <a:pt x="1073775" y="989983"/>
                  </a:cubicBezTo>
                  <a:cubicBezTo>
                    <a:pt x="1161279" y="1043591"/>
                    <a:pt x="1170643" y="1052587"/>
                    <a:pt x="1188287" y="1097923"/>
                  </a:cubicBezTo>
                  <a:cubicBezTo>
                    <a:pt x="1206291" y="1143259"/>
                    <a:pt x="1206291" y="1146855"/>
                    <a:pt x="1187207" y="1207663"/>
                  </a:cubicBezTo>
                  <a:cubicBezTo>
                    <a:pt x="1164519" y="1280343"/>
                    <a:pt x="1167039" y="1288979"/>
                    <a:pt x="1228979" y="1344747"/>
                  </a:cubicBezTo>
                  <a:cubicBezTo>
                    <a:pt x="1274351" y="1385763"/>
                    <a:pt x="1279031" y="1386123"/>
                    <a:pt x="1367975" y="1359499"/>
                  </a:cubicBezTo>
                  <a:cubicBezTo>
                    <a:pt x="1405787" y="1347983"/>
                    <a:pt x="1416231" y="1348703"/>
                    <a:pt x="1459439" y="1366695"/>
                  </a:cubicBezTo>
                  <a:cubicBezTo>
                    <a:pt x="1497611" y="1382527"/>
                    <a:pt x="1513095" y="1396559"/>
                    <a:pt x="1533263" y="1433259"/>
                  </a:cubicBezTo>
                  <a:cubicBezTo>
                    <a:pt x="1575391" y="1509895"/>
                    <a:pt x="1579715" y="1513135"/>
                    <a:pt x="1650655" y="1513135"/>
                  </a:cubicBezTo>
                  <a:cubicBezTo>
                    <a:pt x="1696387" y="1513135"/>
                    <a:pt x="1719431" y="1508095"/>
                    <a:pt x="1731315" y="1496583"/>
                  </a:cubicBezTo>
                  <a:cubicBezTo>
                    <a:pt x="1740319" y="1487227"/>
                    <a:pt x="1756883" y="1460603"/>
                    <a:pt x="1767687" y="1437215"/>
                  </a:cubicBezTo>
                  <a:cubicBezTo>
                    <a:pt x="1784611" y="1401955"/>
                    <a:pt x="1797215" y="1390803"/>
                    <a:pt x="1842227" y="1372091"/>
                  </a:cubicBezTo>
                  <a:cubicBezTo>
                    <a:pt x="1893359" y="1350863"/>
                    <a:pt x="1898763" y="1350503"/>
                    <a:pt x="1940895" y="1365255"/>
                  </a:cubicBezTo>
                  <a:cubicBezTo>
                    <a:pt x="2015075" y="1390803"/>
                    <a:pt x="2033439" y="1386483"/>
                    <a:pt x="2086015" y="1330355"/>
                  </a:cubicBezTo>
                  <a:cubicBezTo>
                    <a:pt x="2136787" y="1276383"/>
                    <a:pt x="2136787" y="1276023"/>
                    <a:pt x="2107619" y="1191831"/>
                  </a:cubicBezTo>
                  <a:cubicBezTo>
                    <a:pt x="2096095" y="1158727"/>
                    <a:pt x="2096455" y="1146855"/>
                    <a:pt x="2110139" y="1111955"/>
                  </a:cubicBezTo>
                  <a:cubicBezTo>
                    <a:pt x="2131387" y="1056903"/>
                    <a:pt x="2144711" y="1043231"/>
                    <a:pt x="2204127" y="1015167"/>
                  </a:cubicBezTo>
                  <a:cubicBezTo>
                    <a:pt x="2262463" y="987823"/>
                    <a:pt x="2267503" y="977027"/>
                    <a:pt x="2262823" y="883119"/>
                  </a:cubicBezTo>
                  <a:lnTo>
                    <a:pt x="2259943" y="817275"/>
                  </a:lnTo>
                  <a:lnTo>
                    <a:pt x="2196923" y="784175"/>
                  </a:lnTo>
                  <a:cubicBezTo>
                    <a:pt x="2138227" y="752871"/>
                    <a:pt x="2132467" y="747115"/>
                    <a:pt x="2116983" y="697463"/>
                  </a:cubicBezTo>
                  <a:cubicBezTo>
                    <a:pt x="2101499" y="648171"/>
                    <a:pt x="2101499" y="640255"/>
                    <a:pt x="2116623" y="595999"/>
                  </a:cubicBezTo>
                  <a:cubicBezTo>
                    <a:pt x="2125623" y="569371"/>
                    <a:pt x="2132827" y="539507"/>
                    <a:pt x="2132827" y="529795"/>
                  </a:cubicBezTo>
                  <a:cubicBezTo>
                    <a:pt x="2132827" y="520079"/>
                    <a:pt x="2110139" y="489495"/>
                    <a:pt x="2082051" y="462151"/>
                  </a:cubicBezTo>
                  <a:lnTo>
                    <a:pt x="2031279" y="412139"/>
                  </a:lnTo>
                  <a:lnTo>
                    <a:pt x="1983027" y="425811"/>
                  </a:lnTo>
                  <a:cubicBezTo>
                    <a:pt x="1902003" y="448839"/>
                    <a:pt x="1885799" y="448839"/>
                    <a:pt x="1837547" y="427611"/>
                  </a:cubicBezTo>
                  <a:cubicBezTo>
                    <a:pt x="1799735" y="410699"/>
                    <a:pt x="1786771" y="397747"/>
                    <a:pt x="1767687" y="356731"/>
                  </a:cubicBezTo>
                  <a:cubicBezTo>
                    <a:pt x="1741399" y="300239"/>
                    <a:pt x="1715471" y="284407"/>
                    <a:pt x="1651015" y="284407"/>
                  </a:cubicBezTo>
                  <a:close/>
                  <a:moveTo>
                    <a:pt x="1463131" y="311"/>
                  </a:moveTo>
                  <a:cubicBezTo>
                    <a:pt x="1567451" y="-1445"/>
                    <a:pt x="1674199" y="4227"/>
                    <a:pt x="1752867" y="17731"/>
                  </a:cubicBezTo>
                  <a:cubicBezTo>
                    <a:pt x="2200387" y="95511"/>
                    <a:pt x="2566539" y="349019"/>
                    <a:pt x="2798759" y="741883"/>
                  </a:cubicBezTo>
                  <a:cubicBezTo>
                    <a:pt x="2922251" y="950379"/>
                    <a:pt x="3006859" y="1253219"/>
                    <a:pt x="3006859" y="1484043"/>
                  </a:cubicBezTo>
                  <a:lnTo>
                    <a:pt x="3006859" y="1589911"/>
                  </a:lnTo>
                  <a:lnTo>
                    <a:pt x="3175715" y="1884471"/>
                  </a:lnTo>
                  <a:cubicBezTo>
                    <a:pt x="3268243" y="2046155"/>
                    <a:pt x="3356091" y="2201715"/>
                    <a:pt x="3370131" y="2229443"/>
                  </a:cubicBezTo>
                  <a:cubicBezTo>
                    <a:pt x="3421615" y="2329911"/>
                    <a:pt x="3398575" y="2441539"/>
                    <a:pt x="3314687" y="2499155"/>
                  </a:cubicBezTo>
                  <a:cubicBezTo>
                    <a:pt x="3281203" y="2521843"/>
                    <a:pt x="3265003" y="2524723"/>
                    <a:pt x="3144751" y="2529403"/>
                  </a:cubicBezTo>
                  <a:lnTo>
                    <a:pt x="3011899" y="2534443"/>
                  </a:lnTo>
                  <a:lnTo>
                    <a:pt x="3005779" y="2742579"/>
                  </a:lnTo>
                  <a:cubicBezTo>
                    <a:pt x="2998939" y="2962239"/>
                    <a:pt x="2991379" y="3006531"/>
                    <a:pt x="2942055" y="3109879"/>
                  </a:cubicBezTo>
                  <a:cubicBezTo>
                    <a:pt x="2877967" y="3243835"/>
                    <a:pt x="2758075" y="3350783"/>
                    <a:pt x="2612623" y="3403359"/>
                  </a:cubicBezTo>
                  <a:cubicBezTo>
                    <a:pt x="2531615" y="3432527"/>
                    <a:pt x="2521895" y="3433967"/>
                    <a:pt x="2358079" y="3433967"/>
                  </a:cubicBezTo>
                  <a:cubicBezTo>
                    <a:pt x="2239271" y="3433967"/>
                    <a:pt x="2184183" y="3437567"/>
                    <a:pt x="2175903" y="3445851"/>
                  </a:cubicBezTo>
                  <a:cubicBezTo>
                    <a:pt x="2166903" y="3454851"/>
                    <a:pt x="2163663" y="3536955"/>
                    <a:pt x="2163663" y="3750851"/>
                  </a:cubicBezTo>
                  <a:lnTo>
                    <a:pt x="2163663" y="4043611"/>
                  </a:lnTo>
                  <a:lnTo>
                    <a:pt x="1382751" y="4043611"/>
                  </a:lnTo>
                  <a:cubicBezTo>
                    <a:pt x="953591" y="4043611"/>
                    <a:pt x="599319" y="4040371"/>
                    <a:pt x="595359" y="4036767"/>
                  </a:cubicBezTo>
                  <a:cubicBezTo>
                    <a:pt x="591759" y="4033167"/>
                    <a:pt x="588519" y="3746891"/>
                    <a:pt x="588519" y="3400479"/>
                  </a:cubicBezTo>
                  <a:lnTo>
                    <a:pt x="588519" y="2771027"/>
                  </a:lnTo>
                  <a:lnTo>
                    <a:pt x="530555" y="2718815"/>
                  </a:lnTo>
                  <a:cubicBezTo>
                    <a:pt x="236047" y="2454863"/>
                    <a:pt x="65391" y="2134019"/>
                    <a:pt x="14267" y="1749075"/>
                  </a:cubicBezTo>
                  <a:cubicBezTo>
                    <a:pt x="-18497" y="1502407"/>
                    <a:pt x="5627" y="1238095"/>
                    <a:pt x="81955" y="1010155"/>
                  </a:cubicBezTo>
                  <a:cubicBezTo>
                    <a:pt x="93115" y="976307"/>
                    <a:pt x="131639" y="889523"/>
                    <a:pt x="167279" y="816783"/>
                  </a:cubicBezTo>
                  <a:cubicBezTo>
                    <a:pt x="364219" y="416715"/>
                    <a:pt x="728211" y="135479"/>
                    <a:pt x="1187975" y="27451"/>
                  </a:cubicBezTo>
                  <a:cubicBezTo>
                    <a:pt x="1256923" y="11247"/>
                    <a:pt x="1358811" y="2067"/>
                    <a:pt x="1463131" y="311"/>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14" name="群組 13"/>
          <p:cNvGrpSpPr/>
          <p:nvPr/>
        </p:nvGrpSpPr>
        <p:grpSpPr>
          <a:xfrm>
            <a:off x="5122083" y="1750390"/>
            <a:ext cx="741046" cy="741046"/>
            <a:chOff x="5750522" y="1707170"/>
            <a:chExt cx="741046" cy="741046"/>
          </a:xfrm>
        </p:grpSpPr>
        <p:sp>
          <p:nvSpPr>
            <p:cNvPr id="39" name="橢圓 38"/>
            <p:cNvSpPr/>
            <p:nvPr/>
          </p:nvSpPr>
          <p:spPr>
            <a:xfrm>
              <a:off x="5750522" y="1707170"/>
              <a:ext cx="741046" cy="741046"/>
            </a:xfrm>
            <a:prstGeom prst="ellipse">
              <a:avLst/>
            </a:prstGeom>
            <a:solidFill>
              <a:schemeClr val="accent4"/>
            </a:solidFill>
            <a:ln w="1905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dirty="0" smtClean="0">
                <a:solidFill>
                  <a:schemeClr val="accent4"/>
                </a:solidFill>
                <a:latin typeface="微軟正黑體" panose="020B0604030504040204" pitchFamily="34" charset="-120"/>
                <a:ea typeface="微軟正黑體" panose="020B0604030504040204" pitchFamily="34" charset="-120"/>
              </a:endParaRPr>
            </a:p>
          </p:txBody>
        </p:sp>
        <p:grpSp>
          <p:nvGrpSpPr>
            <p:cNvPr id="40" name="群組 39"/>
            <p:cNvGrpSpPr>
              <a:grpSpLocks noChangeAspect="1"/>
            </p:cNvGrpSpPr>
            <p:nvPr/>
          </p:nvGrpSpPr>
          <p:grpSpPr>
            <a:xfrm>
              <a:off x="5908074" y="1863949"/>
              <a:ext cx="425943" cy="427489"/>
              <a:chOff x="5583600" y="7359116"/>
              <a:chExt cx="2941833" cy="2952515"/>
            </a:xfrm>
            <a:solidFill>
              <a:schemeClr val="bg1"/>
            </a:solidFill>
          </p:grpSpPr>
          <p:sp>
            <p:nvSpPr>
              <p:cNvPr id="41" name="Freeform 51"/>
              <p:cNvSpPr>
                <a:spLocks/>
              </p:cNvSpPr>
              <p:nvPr/>
            </p:nvSpPr>
            <p:spPr bwMode="auto">
              <a:xfrm>
                <a:off x="5583600" y="7457653"/>
                <a:ext cx="2852791" cy="2853978"/>
              </a:xfrm>
              <a:custGeom>
                <a:avLst/>
                <a:gdLst>
                  <a:gd name="T0" fmla="*/ 5177 w 10595"/>
                  <a:gd name="T1" fmla="*/ 10589 h 10598"/>
                  <a:gd name="T2" fmla="*/ 3018 w 10595"/>
                  <a:gd name="T3" fmla="*/ 10068 h 10598"/>
                  <a:gd name="T4" fmla="*/ 482 w 10595"/>
                  <a:gd name="T5" fmla="*/ 7488 h 10598"/>
                  <a:gd name="T6" fmla="*/ 49 w 10595"/>
                  <a:gd name="T7" fmla="*/ 6053 h 10598"/>
                  <a:gd name="T8" fmla="*/ 52 w 10595"/>
                  <a:gd name="T9" fmla="*/ 4529 h 10598"/>
                  <a:gd name="T10" fmla="*/ 2432 w 10595"/>
                  <a:gd name="T11" fmla="*/ 835 h 10598"/>
                  <a:gd name="T12" fmla="*/ 4345 w 10595"/>
                  <a:gd name="T13" fmla="*/ 82 h 10598"/>
                  <a:gd name="T14" fmla="*/ 4683 w 10595"/>
                  <a:gd name="T15" fmla="*/ 29 h 10598"/>
                  <a:gd name="T16" fmla="*/ 5290 w 10595"/>
                  <a:gd name="T17" fmla="*/ 0 h 10598"/>
                  <a:gd name="T18" fmla="*/ 5897 w 10595"/>
                  <a:gd name="T19" fmla="*/ 29 h 10598"/>
                  <a:gd name="T20" fmla="*/ 6518 w 10595"/>
                  <a:gd name="T21" fmla="*/ 137 h 10598"/>
                  <a:gd name="T22" fmla="*/ 7703 w 10595"/>
                  <a:gd name="T23" fmla="*/ 599 h 10598"/>
                  <a:gd name="T24" fmla="*/ 7616 w 10595"/>
                  <a:gd name="T25" fmla="*/ 720 h 10598"/>
                  <a:gd name="T26" fmla="*/ 7508 w 10595"/>
                  <a:gd name="T27" fmla="*/ 1116 h 10598"/>
                  <a:gd name="T28" fmla="*/ 7528 w 10595"/>
                  <a:gd name="T29" fmla="*/ 1341 h 10598"/>
                  <a:gd name="T30" fmla="*/ 7263 w 10595"/>
                  <a:gd name="T31" fmla="*/ 1230 h 10598"/>
                  <a:gd name="T32" fmla="*/ 5317 w 10595"/>
                  <a:gd name="T33" fmla="*/ 761 h 10598"/>
                  <a:gd name="T34" fmla="*/ 4262 w 10595"/>
                  <a:gd name="T35" fmla="*/ 890 h 10598"/>
                  <a:gd name="T36" fmla="*/ 2074 w 10595"/>
                  <a:gd name="T37" fmla="*/ 2132 h 10598"/>
                  <a:gd name="T38" fmla="*/ 900 w 10595"/>
                  <a:gd name="T39" fmla="*/ 4218 h 10598"/>
                  <a:gd name="T40" fmla="*/ 842 w 10595"/>
                  <a:gd name="T41" fmla="*/ 6053 h 10598"/>
                  <a:gd name="T42" fmla="*/ 1050 w 10595"/>
                  <a:gd name="T43" fmla="*/ 6830 h 10598"/>
                  <a:gd name="T44" fmla="*/ 4683 w 10595"/>
                  <a:gd name="T45" fmla="*/ 9765 h 10598"/>
                  <a:gd name="T46" fmla="*/ 5897 w 10595"/>
                  <a:gd name="T47" fmla="*/ 9765 h 10598"/>
                  <a:gd name="T48" fmla="*/ 9512 w 10595"/>
                  <a:gd name="T49" fmla="*/ 6889 h 10598"/>
                  <a:gd name="T50" fmla="*/ 9621 w 10595"/>
                  <a:gd name="T51" fmla="*/ 6575 h 10598"/>
                  <a:gd name="T52" fmla="*/ 9791 w 10595"/>
                  <a:gd name="T53" fmla="*/ 5271 h 10598"/>
                  <a:gd name="T54" fmla="*/ 9367 w 10595"/>
                  <a:gd name="T55" fmla="*/ 3365 h 10598"/>
                  <a:gd name="T56" fmla="*/ 9316 w 10595"/>
                  <a:gd name="T57" fmla="*/ 3059 h 10598"/>
                  <a:gd name="T58" fmla="*/ 9530 w 10595"/>
                  <a:gd name="T59" fmla="*/ 3088 h 10598"/>
                  <a:gd name="T60" fmla="*/ 9705 w 10595"/>
                  <a:gd name="T61" fmla="*/ 3106 h 10598"/>
                  <a:gd name="T62" fmla="*/ 9832 w 10595"/>
                  <a:gd name="T63" fmla="*/ 2989 h 10598"/>
                  <a:gd name="T64" fmla="*/ 9988 w 10595"/>
                  <a:gd name="T65" fmla="*/ 2891 h 10598"/>
                  <a:gd name="T66" fmla="*/ 10091 w 10595"/>
                  <a:gd name="T67" fmla="*/ 3070 h 10598"/>
                  <a:gd name="T68" fmla="*/ 10526 w 10595"/>
                  <a:gd name="T69" fmla="*/ 4571 h 10598"/>
                  <a:gd name="T70" fmla="*/ 10568 w 10595"/>
                  <a:gd name="T71" fmla="*/ 4875 h 10598"/>
                  <a:gd name="T72" fmla="*/ 10555 w 10595"/>
                  <a:gd name="T73" fmla="*/ 5813 h 10598"/>
                  <a:gd name="T74" fmla="*/ 9799 w 10595"/>
                  <a:gd name="T75" fmla="*/ 8056 h 10598"/>
                  <a:gd name="T76" fmla="*/ 5897 w 10595"/>
                  <a:gd name="T77" fmla="*/ 10538 h 10598"/>
                  <a:gd name="T78" fmla="*/ 5177 w 10595"/>
                  <a:gd name="T79" fmla="*/ 10589 h 10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95" h="10598">
                    <a:moveTo>
                      <a:pt x="5177" y="10589"/>
                    </a:moveTo>
                    <a:cubicBezTo>
                      <a:pt x="4328" y="10531"/>
                      <a:pt x="3681" y="10375"/>
                      <a:pt x="3018" y="10068"/>
                    </a:cubicBezTo>
                    <a:cubicBezTo>
                      <a:pt x="1941" y="9569"/>
                      <a:pt x="964" y="8576"/>
                      <a:pt x="482" y="7488"/>
                    </a:cubicBezTo>
                    <a:cubicBezTo>
                      <a:pt x="264" y="6998"/>
                      <a:pt x="163" y="6664"/>
                      <a:pt x="49" y="6053"/>
                    </a:cubicBezTo>
                    <a:cubicBezTo>
                      <a:pt x="0" y="5786"/>
                      <a:pt x="1" y="4856"/>
                      <a:pt x="52" y="4529"/>
                    </a:cubicBezTo>
                    <a:cubicBezTo>
                      <a:pt x="288" y="2991"/>
                      <a:pt x="1141" y="1668"/>
                      <a:pt x="2432" y="835"/>
                    </a:cubicBezTo>
                    <a:cubicBezTo>
                      <a:pt x="2995" y="472"/>
                      <a:pt x="3755" y="173"/>
                      <a:pt x="4345" y="82"/>
                    </a:cubicBezTo>
                    <a:cubicBezTo>
                      <a:pt x="4430" y="69"/>
                      <a:pt x="4582" y="45"/>
                      <a:pt x="4683" y="29"/>
                    </a:cubicBezTo>
                    <a:cubicBezTo>
                      <a:pt x="4784" y="13"/>
                      <a:pt x="5057" y="0"/>
                      <a:pt x="5290" y="0"/>
                    </a:cubicBezTo>
                    <a:cubicBezTo>
                      <a:pt x="5523" y="0"/>
                      <a:pt x="5796" y="13"/>
                      <a:pt x="5897" y="29"/>
                    </a:cubicBezTo>
                    <a:cubicBezTo>
                      <a:pt x="6321" y="96"/>
                      <a:pt x="6397" y="109"/>
                      <a:pt x="6518" y="137"/>
                    </a:cubicBezTo>
                    <a:cubicBezTo>
                      <a:pt x="6985" y="244"/>
                      <a:pt x="7703" y="523"/>
                      <a:pt x="7703" y="599"/>
                    </a:cubicBezTo>
                    <a:cubicBezTo>
                      <a:pt x="7703" y="620"/>
                      <a:pt x="7664" y="675"/>
                      <a:pt x="7616" y="720"/>
                    </a:cubicBezTo>
                    <a:cubicBezTo>
                      <a:pt x="7479" y="851"/>
                      <a:pt x="7470" y="882"/>
                      <a:pt x="7508" y="1116"/>
                    </a:cubicBezTo>
                    <a:cubicBezTo>
                      <a:pt x="7526" y="1232"/>
                      <a:pt x="7535" y="1333"/>
                      <a:pt x="7528" y="1341"/>
                    </a:cubicBezTo>
                    <a:cubicBezTo>
                      <a:pt x="7520" y="1348"/>
                      <a:pt x="7401" y="1299"/>
                      <a:pt x="7263" y="1230"/>
                    </a:cubicBezTo>
                    <a:cubicBezTo>
                      <a:pt x="6700" y="950"/>
                      <a:pt x="5913" y="760"/>
                      <a:pt x="5317" y="761"/>
                    </a:cubicBezTo>
                    <a:cubicBezTo>
                      <a:pt x="5073" y="761"/>
                      <a:pt x="4510" y="830"/>
                      <a:pt x="4262" y="890"/>
                    </a:cubicBezTo>
                    <a:cubicBezTo>
                      <a:pt x="3428" y="1091"/>
                      <a:pt x="2687" y="1512"/>
                      <a:pt x="2074" y="2132"/>
                    </a:cubicBezTo>
                    <a:cubicBezTo>
                      <a:pt x="1516" y="2696"/>
                      <a:pt x="1160" y="3329"/>
                      <a:pt x="900" y="4218"/>
                    </a:cubicBezTo>
                    <a:cubicBezTo>
                      <a:pt x="770" y="4662"/>
                      <a:pt x="742" y="5545"/>
                      <a:pt x="842" y="6053"/>
                    </a:cubicBezTo>
                    <a:cubicBezTo>
                      <a:pt x="923" y="6466"/>
                      <a:pt x="941" y="6534"/>
                      <a:pt x="1050" y="6830"/>
                    </a:cubicBezTo>
                    <a:cubicBezTo>
                      <a:pt x="1628" y="8401"/>
                      <a:pt x="3037" y="9540"/>
                      <a:pt x="4683" y="9765"/>
                    </a:cubicBezTo>
                    <a:cubicBezTo>
                      <a:pt x="4955" y="9803"/>
                      <a:pt x="5624" y="9802"/>
                      <a:pt x="5897" y="9765"/>
                    </a:cubicBezTo>
                    <a:cubicBezTo>
                      <a:pt x="7516" y="9544"/>
                      <a:pt x="8913" y="8432"/>
                      <a:pt x="9512" y="6889"/>
                    </a:cubicBezTo>
                    <a:cubicBezTo>
                      <a:pt x="9558" y="6771"/>
                      <a:pt x="9607" y="6629"/>
                      <a:pt x="9621" y="6575"/>
                    </a:cubicBezTo>
                    <a:cubicBezTo>
                      <a:pt x="9763" y="6033"/>
                      <a:pt x="9790" y="5821"/>
                      <a:pt x="9791" y="5271"/>
                    </a:cubicBezTo>
                    <a:cubicBezTo>
                      <a:pt x="9792" y="4534"/>
                      <a:pt x="9678" y="4023"/>
                      <a:pt x="9367" y="3365"/>
                    </a:cubicBezTo>
                    <a:cubicBezTo>
                      <a:pt x="9238" y="3092"/>
                      <a:pt x="9228" y="3031"/>
                      <a:pt x="9316" y="3059"/>
                    </a:cubicBezTo>
                    <a:cubicBezTo>
                      <a:pt x="9337" y="3065"/>
                      <a:pt x="9433" y="3079"/>
                      <a:pt x="9530" y="3088"/>
                    </a:cubicBezTo>
                    <a:lnTo>
                      <a:pt x="9705" y="3106"/>
                    </a:lnTo>
                    <a:lnTo>
                      <a:pt x="9832" y="2989"/>
                    </a:lnTo>
                    <a:cubicBezTo>
                      <a:pt x="9901" y="2925"/>
                      <a:pt x="9972" y="2881"/>
                      <a:pt x="9988" y="2891"/>
                    </a:cubicBezTo>
                    <a:cubicBezTo>
                      <a:pt x="10004" y="2901"/>
                      <a:pt x="10050" y="2981"/>
                      <a:pt x="10091" y="3070"/>
                    </a:cubicBezTo>
                    <a:cubicBezTo>
                      <a:pt x="10331" y="3594"/>
                      <a:pt x="10474" y="4085"/>
                      <a:pt x="10526" y="4571"/>
                    </a:cubicBezTo>
                    <a:cubicBezTo>
                      <a:pt x="10541" y="4703"/>
                      <a:pt x="10559" y="4840"/>
                      <a:pt x="10568" y="4875"/>
                    </a:cubicBezTo>
                    <a:cubicBezTo>
                      <a:pt x="10595" y="4989"/>
                      <a:pt x="10588" y="5509"/>
                      <a:pt x="10555" y="5813"/>
                    </a:cubicBezTo>
                    <a:cubicBezTo>
                      <a:pt x="10464" y="6650"/>
                      <a:pt x="10222" y="7367"/>
                      <a:pt x="9799" y="8056"/>
                    </a:cubicBezTo>
                    <a:cubicBezTo>
                      <a:pt x="8946" y="9444"/>
                      <a:pt x="7502" y="10362"/>
                      <a:pt x="5897" y="10538"/>
                    </a:cubicBezTo>
                    <a:cubicBezTo>
                      <a:pt x="5406" y="10592"/>
                      <a:pt x="5314" y="10598"/>
                      <a:pt x="5177" y="1058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2" name="Freeform 62"/>
              <p:cNvSpPr>
                <a:spLocks/>
              </p:cNvSpPr>
              <p:nvPr/>
            </p:nvSpPr>
            <p:spPr bwMode="auto">
              <a:xfrm>
                <a:off x="6115456" y="7987134"/>
                <a:ext cx="1800951" cy="1796202"/>
              </a:xfrm>
              <a:custGeom>
                <a:avLst/>
                <a:gdLst>
                  <a:gd name="T0" fmla="*/ 3035 w 6690"/>
                  <a:gd name="T1" fmla="*/ 6640 h 6674"/>
                  <a:gd name="T2" fmla="*/ 2399 w 6690"/>
                  <a:gd name="T3" fmla="*/ 6524 h 6674"/>
                  <a:gd name="T4" fmla="*/ 322 w 6690"/>
                  <a:gd name="T5" fmla="*/ 4766 h 6674"/>
                  <a:gd name="T6" fmla="*/ 30 w 6690"/>
                  <a:gd name="T7" fmla="*/ 3871 h 6674"/>
                  <a:gd name="T8" fmla="*/ 0 w 6690"/>
                  <a:gd name="T9" fmla="*/ 3327 h 6674"/>
                  <a:gd name="T10" fmla="*/ 30 w 6690"/>
                  <a:gd name="T11" fmla="*/ 2782 h 6674"/>
                  <a:gd name="T12" fmla="*/ 339 w 6690"/>
                  <a:gd name="T13" fmla="*/ 1855 h 6674"/>
                  <a:gd name="T14" fmla="*/ 1044 w 6690"/>
                  <a:gd name="T15" fmla="*/ 905 h 6674"/>
                  <a:gd name="T16" fmla="*/ 2766 w 6690"/>
                  <a:gd name="T17" fmla="*/ 40 h 6674"/>
                  <a:gd name="T18" fmla="*/ 3993 w 6690"/>
                  <a:gd name="T19" fmla="*/ 61 h 6674"/>
                  <a:gd name="T20" fmla="*/ 4826 w 6690"/>
                  <a:gd name="T21" fmla="*/ 364 h 6674"/>
                  <a:gd name="T22" fmla="*/ 4561 w 6690"/>
                  <a:gd name="T23" fmla="*/ 648 h 6674"/>
                  <a:gd name="T24" fmla="*/ 3936 w 6690"/>
                  <a:gd name="T25" fmla="*/ 848 h 6674"/>
                  <a:gd name="T26" fmla="*/ 1890 w 6690"/>
                  <a:gd name="T27" fmla="*/ 1211 h 6674"/>
                  <a:gd name="T28" fmla="*/ 1137 w 6690"/>
                  <a:gd name="T29" fmla="*/ 2000 h 6674"/>
                  <a:gd name="T30" fmla="*/ 776 w 6690"/>
                  <a:gd name="T31" fmla="*/ 3341 h 6674"/>
                  <a:gd name="T32" fmla="*/ 960 w 6690"/>
                  <a:gd name="T33" fmla="*/ 4302 h 6674"/>
                  <a:gd name="T34" fmla="*/ 2667 w 6690"/>
                  <a:gd name="T35" fmla="*/ 5791 h 6674"/>
                  <a:gd name="T36" fmla="*/ 2940 w 6690"/>
                  <a:gd name="T37" fmla="*/ 5852 h 6674"/>
                  <a:gd name="T38" fmla="*/ 3316 w 6690"/>
                  <a:gd name="T39" fmla="*/ 5881 h 6674"/>
                  <a:gd name="T40" fmla="*/ 3692 w 6690"/>
                  <a:gd name="T41" fmla="*/ 5852 h 6674"/>
                  <a:gd name="T42" fmla="*/ 3965 w 6690"/>
                  <a:gd name="T43" fmla="*/ 5791 h 6674"/>
                  <a:gd name="T44" fmla="*/ 5644 w 6690"/>
                  <a:gd name="T45" fmla="*/ 4375 h 6674"/>
                  <a:gd name="T46" fmla="*/ 5853 w 6690"/>
                  <a:gd name="T47" fmla="*/ 3312 h 6674"/>
                  <a:gd name="T48" fmla="*/ 5715 w 6690"/>
                  <a:gd name="T49" fmla="*/ 2429 h 6674"/>
                  <a:gd name="T50" fmla="*/ 5982 w 6690"/>
                  <a:gd name="T51" fmla="*/ 2090 h 6674"/>
                  <a:gd name="T52" fmla="*/ 6270 w 6690"/>
                  <a:gd name="T53" fmla="*/ 1803 h 6674"/>
                  <a:gd name="T54" fmla="*/ 6340 w 6690"/>
                  <a:gd name="T55" fmla="*/ 1940 h 6674"/>
                  <a:gd name="T56" fmla="*/ 6631 w 6690"/>
                  <a:gd name="T57" fmla="*/ 3058 h 6674"/>
                  <a:gd name="T58" fmla="*/ 6307 w 6690"/>
                  <a:gd name="T59" fmla="*/ 4782 h 6674"/>
                  <a:gd name="T60" fmla="*/ 4233 w 6690"/>
                  <a:gd name="T61" fmla="*/ 6525 h 6674"/>
                  <a:gd name="T62" fmla="*/ 3035 w 6690"/>
                  <a:gd name="T63" fmla="*/ 6640 h 6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90" h="6674">
                    <a:moveTo>
                      <a:pt x="3035" y="6640"/>
                    </a:moveTo>
                    <a:cubicBezTo>
                      <a:pt x="2791" y="6614"/>
                      <a:pt x="2553" y="6571"/>
                      <a:pt x="2399" y="6524"/>
                    </a:cubicBezTo>
                    <a:cubicBezTo>
                      <a:pt x="1476" y="6243"/>
                      <a:pt x="722" y="5604"/>
                      <a:pt x="322" y="4766"/>
                    </a:cubicBezTo>
                    <a:cubicBezTo>
                      <a:pt x="169" y="4444"/>
                      <a:pt x="138" y="4350"/>
                      <a:pt x="30" y="3871"/>
                    </a:cubicBezTo>
                    <a:cubicBezTo>
                      <a:pt x="13" y="3799"/>
                      <a:pt x="0" y="3553"/>
                      <a:pt x="0" y="3327"/>
                    </a:cubicBezTo>
                    <a:cubicBezTo>
                      <a:pt x="0" y="3100"/>
                      <a:pt x="13" y="2854"/>
                      <a:pt x="30" y="2782"/>
                    </a:cubicBezTo>
                    <a:cubicBezTo>
                      <a:pt x="142" y="2288"/>
                      <a:pt x="170" y="2203"/>
                      <a:pt x="339" y="1855"/>
                    </a:cubicBezTo>
                    <a:cubicBezTo>
                      <a:pt x="509" y="1504"/>
                      <a:pt x="745" y="1186"/>
                      <a:pt x="1044" y="905"/>
                    </a:cubicBezTo>
                    <a:cubicBezTo>
                      <a:pt x="1528" y="449"/>
                      <a:pt x="2019" y="202"/>
                      <a:pt x="2766" y="40"/>
                    </a:cubicBezTo>
                    <a:cubicBezTo>
                      <a:pt x="2947" y="0"/>
                      <a:pt x="3773" y="15"/>
                      <a:pt x="3993" y="61"/>
                    </a:cubicBezTo>
                    <a:cubicBezTo>
                      <a:pt x="4257" y="117"/>
                      <a:pt x="4826" y="324"/>
                      <a:pt x="4826" y="364"/>
                    </a:cubicBezTo>
                    <a:cubicBezTo>
                      <a:pt x="4826" y="371"/>
                      <a:pt x="4707" y="499"/>
                      <a:pt x="4561" y="648"/>
                    </a:cubicBezTo>
                    <a:cubicBezTo>
                      <a:pt x="4265" y="953"/>
                      <a:pt x="4302" y="941"/>
                      <a:pt x="3936" y="848"/>
                    </a:cubicBezTo>
                    <a:cubicBezTo>
                      <a:pt x="3239" y="670"/>
                      <a:pt x="2508" y="799"/>
                      <a:pt x="1890" y="1211"/>
                    </a:cubicBezTo>
                    <a:cubicBezTo>
                      <a:pt x="1648" y="1371"/>
                      <a:pt x="1287" y="1750"/>
                      <a:pt x="1137" y="2000"/>
                    </a:cubicBezTo>
                    <a:cubicBezTo>
                      <a:pt x="874" y="2439"/>
                      <a:pt x="776" y="2803"/>
                      <a:pt x="776" y="3341"/>
                    </a:cubicBezTo>
                    <a:cubicBezTo>
                      <a:pt x="777" y="3757"/>
                      <a:pt x="812" y="3943"/>
                      <a:pt x="960" y="4302"/>
                    </a:cubicBezTo>
                    <a:cubicBezTo>
                      <a:pt x="1252" y="5010"/>
                      <a:pt x="1968" y="5635"/>
                      <a:pt x="2667" y="5791"/>
                    </a:cubicBezTo>
                    <a:cubicBezTo>
                      <a:pt x="2745" y="5808"/>
                      <a:pt x="2868" y="5836"/>
                      <a:pt x="2940" y="5852"/>
                    </a:cubicBezTo>
                    <a:cubicBezTo>
                      <a:pt x="3013" y="5868"/>
                      <a:pt x="3182" y="5881"/>
                      <a:pt x="3316" y="5881"/>
                    </a:cubicBezTo>
                    <a:cubicBezTo>
                      <a:pt x="3450" y="5881"/>
                      <a:pt x="3619" y="5868"/>
                      <a:pt x="3692" y="5852"/>
                    </a:cubicBezTo>
                    <a:cubicBezTo>
                      <a:pt x="3764" y="5836"/>
                      <a:pt x="3888" y="5808"/>
                      <a:pt x="3965" y="5791"/>
                    </a:cubicBezTo>
                    <a:cubicBezTo>
                      <a:pt x="4635" y="5641"/>
                      <a:pt x="5342" y="5045"/>
                      <a:pt x="5644" y="4375"/>
                    </a:cubicBezTo>
                    <a:cubicBezTo>
                      <a:pt x="5813" y="4000"/>
                      <a:pt x="5855" y="3789"/>
                      <a:pt x="5853" y="3312"/>
                    </a:cubicBezTo>
                    <a:cubicBezTo>
                      <a:pt x="5852" y="2890"/>
                      <a:pt x="5819" y="2679"/>
                      <a:pt x="5715" y="2429"/>
                    </a:cubicBezTo>
                    <a:cubicBezTo>
                      <a:pt x="5698" y="2388"/>
                      <a:pt x="5755" y="2317"/>
                      <a:pt x="5982" y="2090"/>
                    </a:cubicBezTo>
                    <a:lnTo>
                      <a:pt x="6270" y="1803"/>
                    </a:lnTo>
                    <a:lnTo>
                      <a:pt x="6340" y="1940"/>
                    </a:lnTo>
                    <a:cubicBezTo>
                      <a:pt x="6482" y="2216"/>
                      <a:pt x="6582" y="2600"/>
                      <a:pt x="6631" y="3058"/>
                    </a:cubicBezTo>
                    <a:cubicBezTo>
                      <a:pt x="6690" y="3598"/>
                      <a:pt x="6563" y="4274"/>
                      <a:pt x="6307" y="4782"/>
                    </a:cubicBezTo>
                    <a:cubicBezTo>
                      <a:pt x="5880" y="5630"/>
                      <a:pt x="5168" y="6229"/>
                      <a:pt x="4233" y="6525"/>
                    </a:cubicBezTo>
                    <a:cubicBezTo>
                      <a:pt x="3937" y="6618"/>
                      <a:pt x="3359" y="6674"/>
                      <a:pt x="3035" y="664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3" name="Freeform 69"/>
              <p:cNvSpPr>
                <a:spLocks/>
              </p:cNvSpPr>
              <p:nvPr/>
            </p:nvSpPr>
            <p:spPr bwMode="auto">
              <a:xfrm>
                <a:off x="6637819" y="7359116"/>
                <a:ext cx="1887614" cy="1894738"/>
              </a:xfrm>
              <a:custGeom>
                <a:avLst/>
                <a:gdLst>
                  <a:gd name="T0" fmla="*/ 1147 w 7008"/>
                  <a:gd name="T1" fmla="*/ 7009 h 7039"/>
                  <a:gd name="T2" fmla="*/ 121 w 7008"/>
                  <a:gd name="T3" fmla="*/ 6209 h 7039"/>
                  <a:gd name="T4" fmla="*/ 9 w 7008"/>
                  <a:gd name="T5" fmla="*/ 5715 h 7039"/>
                  <a:gd name="T6" fmla="*/ 59 w 7008"/>
                  <a:gd name="T7" fmla="*/ 5253 h 7039"/>
                  <a:gd name="T8" fmla="*/ 1810 w 7008"/>
                  <a:gd name="T9" fmla="*/ 4372 h 7039"/>
                  <a:gd name="T10" fmla="*/ 2008 w 7008"/>
                  <a:gd name="T11" fmla="*/ 4431 h 7039"/>
                  <a:gd name="T12" fmla="*/ 3175 w 7008"/>
                  <a:gd name="T13" fmla="*/ 3306 h 7039"/>
                  <a:gd name="T14" fmla="*/ 4300 w 7008"/>
                  <a:gd name="T15" fmla="*/ 2181 h 7039"/>
                  <a:gd name="T16" fmla="*/ 4283 w 7008"/>
                  <a:gd name="T17" fmla="*/ 2043 h 7039"/>
                  <a:gd name="T18" fmla="*/ 4248 w 7008"/>
                  <a:gd name="T19" fmla="*/ 1669 h 7039"/>
                  <a:gd name="T20" fmla="*/ 4230 w 7008"/>
                  <a:gd name="T21" fmla="*/ 1433 h 7039"/>
                  <a:gd name="T22" fmla="*/ 4946 w 7008"/>
                  <a:gd name="T23" fmla="*/ 717 h 7039"/>
                  <a:gd name="T24" fmla="*/ 5680 w 7008"/>
                  <a:gd name="T25" fmla="*/ 0 h 7039"/>
                  <a:gd name="T26" fmla="*/ 5713 w 7008"/>
                  <a:gd name="T27" fmla="*/ 176 h 7039"/>
                  <a:gd name="T28" fmla="*/ 5834 w 7008"/>
                  <a:gd name="T29" fmla="*/ 1133 h 7039"/>
                  <a:gd name="T30" fmla="*/ 6462 w 7008"/>
                  <a:gd name="T31" fmla="*/ 1270 h 7039"/>
                  <a:gd name="T32" fmla="*/ 6999 w 7008"/>
                  <a:gd name="T33" fmla="*/ 1341 h 7039"/>
                  <a:gd name="T34" fmla="*/ 6281 w 7008"/>
                  <a:gd name="T35" fmla="*/ 2091 h 7039"/>
                  <a:gd name="T36" fmla="*/ 5548 w 7008"/>
                  <a:gd name="T37" fmla="*/ 2824 h 7039"/>
                  <a:gd name="T38" fmla="*/ 5408 w 7008"/>
                  <a:gd name="T39" fmla="*/ 2797 h 7039"/>
                  <a:gd name="T40" fmla="*/ 5056 w 7008"/>
                  <a:gd name="T41" fmla="*/ 2756 h 7039"/>
                  <a:gd name="T42" fmla="*/ 4844 w 7008"/>
                  <a:gd name="T43" fmla="*/ 2742 h 7039"/>
                  <a:gd name="T44" fmla="*/ 3721 w 7008"/>
                  <a:gd name="T45" fmla="*/ 3862 h 7039"/>
                  <a:gd name="T46" fmla="*/ 2611 w 7008"/>
                  <a:gd name="T47" fmla="*/ 5052 h 7039"/>
                  <a:gd name="T48" fmla="*/ 2668 w 7008"/>
                  <a:gd name="T49" fmla="*/ 5278 h 7039"/>
                  <a:gd name="T50" fmla="*/ 2669 w 7008"/>
                  <a:gd name="T51" fmla="*/ 6041 h 7039"/>
                  <a:gd name="T52" fmla="*/ 1334 w 7008"/>
                  <a:gd name="T53" fmla="*/ 7024 h 7039"/>
                  <a:gd name="T54" fmla="*/ 1147 w 7008"/>
                  <a:gd name="T55" fmla="*/ 7009 h 7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08" h="7039">
                    <a:moveTo>
                      <a:pt x="1147" y="7009"/>
                    </a:moveTo>
                    <a:cubicBezTo>
                      <a:pt x="673" y="6910"/>
                      <a:pt x="328" y="6640"/>
                      <a:pt x="121" y="6209"/>
                    </a:cubicBezTo>
                    <a:cubicBezTo>
                      <a:pt x="29" y="6018"/>
                      <a:pt x="18" y="5970"/>
                      <a:pt x="9" y="5715"/>
                    </a:cubicBezTo>
                    <a:cubicBezTo>
                      <a:pt x="0" y="5482"/>
                      <a:pt x="9" y="5402"/>
                      <a:pt x="59" y="5253"/>
                    </a:cubicBezTo>
                    <a:cubicBezTo>
                      <a:pt x="310" y="4512"/>
                      <a:pt x="1116" y="4106"/>
                      <a:pt x="1810" y="4372"/>
                    </a:cubicBezTo>
                    <a:cubicBezTo>
                      <a:pt x="1896" y="4404"/>
                      <a:pt x="1985" y="4431"/>
                      <a:pt x="2008" y="4431"/>
                    </a:cubicBezTo>
                    <a:cubicBezTo>
                      <a:pt x="2032" y="4431"/>
                      <a:pt x="2557" y="3925"/>
                      <a:pt x="3175" y="3306"/>
                    </a:cubicBezTo>
                    <a:lnTo>
                      <a:pt x="4300" y="2181"/>
                    </a:lnTo>
                    <a:lnTo>
                      <a:pt x="4283" y="2043"/>
                    </a:lnTo>
                    <a:cubicBezTo>
                      <a:pt x="4274" y="1967"/>
                      <a:pt x="4258" y="1799"/>
                      <a:pt x="4248" y="1669"/>
                    </a:cubicBezTo>
                    <a:lnTo>
                      <a:pt x="4230" y="1433"/>
                    </a:lnTo>
                    <a:lnTo>
                      <a:pt x="4946" y="717"/>
                    </a:lnTo>
                    <a:cubicBezTo>
                      <a:pt x="5340" y="322"/>
                      <a:pt x="5670" y="0"/>
                      <a:pt x="5680" y="0"/>
                    </a:cubicBezTo>
                    <a:cubicBezTo>
                      <a:pt x="5690" y="0"/>
                      <a:pt x="5705" y="79"/>
                      <a:pt x="5713" y="176"/>
                    </a:cubicBezTo>
                    <a:cubicBezTo>
                      <a:pt x="5739" y="457"/>
                      <a:pt x="5818" y="1082"/>
                      <a:pt x="5834" y="1133"/>
                    </a:cubicBezTo>
                    <a:cubicBezTo>
                      <a:pt x="5856" y="1203"/>
                      <a:pt x="5895" y="1211"/>
                      <a:pt x="6462" y="1270"/>
                    </a:cubicBezTo>
                    <a:cubicBezTo>
                      <a:pt x="6748" y="1300"/>
                      <a:pt x="6990" y="1332"/>
                      <a:pt x="6999" y="1341"/>
                    </a:cubicBezTo>
                    <a:cubicBezTo>
                      <a:pt x="7008" y="1350"/>
                      <a:pt x="6685" y="1687"/>
                      <a:pt x="6281" y="2091"/>
                    </a:cubicBezTo>
                    <a:lnTo>
                      <a:pt x="5548" y="2824"/>
                    </a:lnTo>
                    <a:lnTo>
                      <a:pt x="5408" y="2797"/>
                    </a:lnTo>
                    <a:cubicBezTo>
                      <a:pt x="5331" y="2782"/>
                      <a:pt x="5172" y="2763"/>
                      <a:pt x="5056" y="2756"/>
                    </a:cubicBezTo>
                    <a:lnTo>
                      <a:pt x="4844" y="2742"/>
                    </a:lnTo>
                    <a:lnTo>
                      <a:pt x="3721" y="3862"/>
                    </a:lnTo>
                    <a:cubicBezTo>
                      <a:pt x="2741" y="4838"/>
                      <a:pt x="2599" y="4990"/>
                      <a:pt x="2611" y="5052"/>
                    </a:cubicBezTo>
                    <a:cubicBezTo>
                      <a:pt x="2618" y="5091"/>
                      <a:pt x="2644" y="5192"/>
                      <a:pt x="2668" y="5278"/>
                    </a:cubicBezTo>
                    <a:cubicBezTo>
                      <a:pt x="2726" y="5478"/>
                      <a:pt x="2726" y="5846"/>
                      <a:pt x="2669" y="6041"/>
                    </a:cubicBezTo>
                    <a:cubicBezTo>
                      <a:pt x="2502" y="6609"/>
                      <a:pt x="1918" y="7039"/>
                      <a:pt x="1334" y="7024"/>
                    </a:cubicBezTo>
                    <a:cubicBezTo>
                      <a:pt x="1262" y="7022"/>
                      <a:pt x="1178" y="7015"/>
                      <a:pt x="1147" y="70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grpSp>
        <p:nvGrpSpPr>
          <p:cNvPr id="15" name="群組 14"/>
          <p:cNvGrpSpPr/>
          <p:nvPr/>
        </p:nvGrpSpPr>
        <p:grpSpPr>
          <a:xfrm>
            <a:off x="3689514" y="4081438"/>
            <a:ext cx="741046" cy="741046"/>
            <a:chOff x="4317953" y="4038218"/>
            <a:chExt cx="741046" cy="741046"/>
          </a:xfrm>
        </p:grpSpPr>
        <p:sp>
          <p:nvSpPr>
            <p:cNvPr id="37" name="橢圓 36"/>
            <p:cNvSpPr/>
            <p:nvPr/>
          </p:nvSpPr>
          <p:spPr>
            <a:xfrm>
              <a:off x="4317953" y="4038218"/>
              <a:ext cx="741046" cy="741046"/>
            </a:xfrm>
            <a:prstGeom prst="ellipse">
              <a:avLst/>
            </a:prstGeom>
            <a:solidFill>
              <a:schemeClr val="accent3"/>
            </a:solidFill>
            <a:ln w="19050">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dirty="0" smtClean="0">
                <a:solidFill>
                  <a:schemeClr val="accent3"/>
                </a:solidFill>
                <a:latin typeface="微軟正黑體" panose="020B0604030504040204" pitchFamily="34" charset="-120"/>
                <a:ea typeface="微軟正黑體" panose="020B0604030504040204" pitchFamily="34" charset="-120"/>
              </a:endParaRPr>
            </a:p>
          </p:txBody>
        </p:sp>
        <p:sp>
          <p:nvSpPr>
            <p:cNvPr id="38" name="手繪多邊形 37"/>
            <p:cNvSpPr>
              <a:spLocks noChangeAspect="1"/>
            </p:cNvSpPr>
            <p:nvPr/>
          </p:nvSpPr>
          <p:spPr bwMode="auto">
            <a:xfrm>
              <a:off x="4507613" y="4180551"/>
              <a:ext cx="361726" cy="427489"/>
            </a:xfrm>
            <a:custGeom>
              <a:avLst/>
              <a:gdLst>
                <a:gd name="connsiteX0" fmla="*/ 1384291 w 3382902"/>
                <a:gd name="connsiteY0" fmla="*/ 2952997 h 3997939"/>
                <a:gd name="connsiteX1" fmla="*/ 1228635 w 3382902"/>
                <a:gd name="connsiteY1" fmla="*/ 2967769 h 3997939"/>
                <a:gd name="connsiteX2" fmla="*/ 837588 w 3382902"/>
                <a:gd name="connsiteY2" fmla="*/ 3038281 h 3997939"/>
                <a:gd name="connsiteX3" fmla="*/ 450141 w 3382902"/>
                <a:gd name="connsiteY3" fmla="*/ 3181823 h 3997939"/>
                <a:gd name="connsiteX4" fmla="*/ 267940 w 3382902"/>
                <a:gd name="connsiteY4" fmla="*/ 3329323 h 3997939"/>
                <a:gd name="connsiteX5" fmla="*/ 398649 w 3382902"/>
                <a:gd name="connsiteY5" fmla="*/ 3452719 h 3997939"/>
                <a:gd name="connsiteX6" fmla="*/ 893040 w 3382902"/>
                <a:gd name="connsiteY6" fmla="*/ 3635833 h 3997939"/>
                <a:gd name="connsiteX7" fmla="*/ 1015107 w 3382902"/>
                <a:gd name="connsiteY7" fmla="*/ 3661737 h 3997939"/>
                <a:gd name="connsiteX8" fmla="*/ 1391032 w 3382902"/>
                <a:gd name="connsiteY8" fmla="*/ 3712101 h 3997939"/>
                <a:gd name="connsiteX9" fmla="*/ 2158363 w 3382902"/>
                <a:gd name="connsiteY9" fmla="*/ 3694115 h 3997939"/>
                <a:gd name="connsiteX10" fmla="*/ 2964584 w 3382902"/>
                <a:gd name="connsiteY10" fmla="*/ 3455597 h 3997939"/>
                <a:gd name="connsiteX11" fmla="*/ 3103215 w 3382902"/>
                <a:gd name="connsiteY11" fmla="*/ 3327883 h 3997939"/>
                <a:gd name="connsiteX12" fmla="*/ 2912732 w 3382902"/>
                <a:gd name="connsiteY12" fmla="*/ 3177147 h 3997939"/>
                <a:gd name="connsiteX13" fmla="*/ 2533928 w 3382902"/>
                <a:gd name="connsiteY13" fmla="*/ 3038281 h 3997939"/>
                <a:gd name="connsiteX14" fmla="*/ 2140719 w 3382902"/>
                <a:gd name="connsiteY14" fmla="*/ 2967409 h 3997939"/>
                <a:gd name="connsiteX15" fmla="*/ 1966080 w 3382902"/>
                <a:gd name="connsiteY15" fmla="*/ 2961653 h 3997939"/>
                <a:gd name="connsiteX16" fmla="*/ 1963560 w 3382902"/>
                <a:gd name="connsiteY16" fmla="*/ 3015976 h 3997939"/>
                <a:gd name="connsiteX17" fmla="*/ 1817727 w 3382902"/>
                <a:gd name="connsiteY17" fmla="*/ 3360981 h 3997939"/>
                <a:gd name="connsiteX18" fmla="*/ 1685578 w 3382902"/>
                <a:gd name="connsiteY18" fmla="*/ 3387963 h 3997939"/>
                <a:gd name="connsiteX19" fmla="*/ 1553068 w 3382902"/>
                <a:gd name="connsiteY19" fmla="*/ 3360981 h 3997939"/>
                <a:gd name="connsiteX20" fmla="*/ 1411556 w 3382902"/>
                <a:gd name="connsiteY20" fmla="*/ 3207365 h 3997939"/>
                <a:gd name="connsiteX21" fmla="*/ 1411556 w 3382902"/>
                <a:gd name="connsiteY21" fmla="*/ 2991153 h 3997939"/>
                <a:gd name="connsiteX22" fmla="*/ 1402914 w 3382902"/>
                <a:gd name="connsiteY22" fmla="*/ 2953739 h 3997939"/>
                <a:gd name="connsiteX23" fmla="*/ 1384291 w 3382902"/>
                <a:gd name="connsiteY23" fmla="*/ 2952997 h 3997939"/>
                <a:gd name="connsiteX24" fmla="*/ 1685364 w 3382902"/>
                <a:gd name="connsiteY24" fmla="*/ 172524 h 3997939"/>
                <a:gd name="connsiteX25" fmla="*/ 1451218 w 3382902"/>
                <a:gd name="connsiteY25" fmla="*/ 315009 h 3997939"/>
                <a:gd name="connsiteX26" fmla="*/ 1461665 w 3382902"/>
                <a:gd name="connsiteY26" fmla="*/ 472965 h 3997939"/>
                <a:gd name="connsiteX27" fmla="*/ 1581619 w 3382902"/>
                <a:gd name="connsiteY27" fmla="*/ 455694 h 3997939"/>
                <a:gd name="connsiteX28" fmla="*/ 1810362 w 3382902"/>
                <a:gd name="connsiteY28" fmla="*/ 458573 h 3997939"/>
                <a:gd name="connsiteX29" fmla="*/ 1950489 w 3382902"/>
                <a:gd name="connsiteY29" fmla="*/ 412157 h 3997939"/>
                <a:gd name="connsiteX30" fmla="*/ 1685364 w 3382902"/>
                <a:gd name="connsiteY30" fmla="*/ 172524 h 3997939"/>
                <a:gd name="connsiteX31" fmla="*/ 1690774 w 3382902"/>
                <a:gd name="connsiteY31" fmla="*/ 0 h 3997939"/>
                <a:gd name="connsiteX32" fmla="*/ 2002486 w 3382902"/>
                <a:gd name="connsiteY32" fmla="*/ 130126 h 3997939"/>
                <a:gd name="connsiteX33" fmla="*/ 2127764 w 3382902"/>
                <a:gd name="connsiteY33" fmla="*/ 454813 h 3997939"/>
                <a:gd name="connsiteX34" fmla="*/ 2127044 w 3382902"/>
                <a:gd name="connsiteY34" fmla="*/ 544803 h 3997939"/>
                <a:gd name="connsiteX35" fmla="*/ 2191123 w 3382902"/>
                <a:gd name="connsiteY35" fmla="*/ 594838 h 3997939"/>
                <a:gd name="connsiteX36" fmla="*/ 2356361 w 3382902"/>
                <a:gd name="connsiteY36" fmla="*/ 735224 h 3997939"/>
                <a:gd name="connsiteX37" fmla="*/ 2575959 w 3382902"/>
                <a:gd name="connsiteY37" fmla="*/ 1079709 h 3997939"/>
                <a:gd name="connsiteX38" fmla="*/ 2635358 w 3382902"/>
                <a:gd name="connsiteY38" fmla="*/ 1467389 h 3997939"/>
                <a:gd name="connsiteX39" fmla="*/ 2716357 w 3382902"/>
                <a:gd name="connsiteY39" fmla="*/ 2056648 h 3997939"/>
                <a:gd name="connsiteX40" fmla="*/ 3077433 w 3382902"/>
                <a:gd name="connsiteY40" fmla="*/ 2782333 h 3997939"/>
                <a:gd name="connsiteX41" fmla="*/ 3353909 w 3382902"/>
                <a:gd name="connsiteY41" fmla="*/ 3209609 h 3997939"/>
                <a:gd name="connsiteX42" fmla="*/ 2891315 w 3382902"/>
                <a:gd name="connsiteY42" fmla="*/ 3798509 h 3997939"/>
                <a:gd name="connsiteX43" fmla="*/ 2467960 w 3382902"/>
                <a:gd name="connsiteY43" fmla="*/ 3920177 h 3997939"/>
                <a:gd name="connsiteX44" fmla="*/ 1421453 w 3382902"/>
                <a:gd name="connsiteY44" fmla="*/ 3990729 h 3997939"/>
                <a:gd name="connsiteX45" fmla="*/ 801900 w 3382902"/>
                <a:gd name="connsiteY45" fmla="*/ 3898939 h 3997939"/>
                <a:gd name="connsiteX46" fmla="*/ 558183 w 3382902"/>
                <a:gd name="connsiteY46" fmla="*/ 3826945 h 3997939"/>
                <a:gd name="connsiteX47" fmla="*/ 35469 w 3382902"/>
                <a:gd name="connsiteY47" fmla="*/ 3474903 h 3997939"/>
                <a:gd name="connsiteX48" fmla="*/ 56709 w 3382902"/>
                <a:gd name="connsiteY48" fmla="*/ 3154175 h 3997939"/>
                <a:gd name="connsiteX49" fmla="*/ 130148 w 3382902"/>
                <a:gd name="connsiteY49" fmla="*/ 3028548 h 3997939"/>
                <a:gd name="connsiteX50" fmla="*/ 286746 w 3382902"/>
                <a:gd name="connsiteY50" fmla="*/ 2806091 h 3997939"/>
                <a:gd name="connsiteX51" fmla="*/ 572583 w 3382902"/>
                <a:gd name="connsiteY51" fmla="*/ 2330220 h 3997939"/>
                <a:gd name="connsiteX52" fmla="*/ 699661 w 3382902"/>
                <a:gd name="connsiteY52" fmla="*/ 1873787 h 3997939"/>
                <a:gd name="connsiteX53" fmla="*/ 746101 w 3382902"/>
                <a:gd name="connsiteY53" fmla="*/ 1446871 h 3997939"/>
                <a:gd name="connsiteX54" fmla="*/ 942298 w 3382902"/>
                <a:gd name="connsiteY54" fmla="*/ 824855 h 3997939"/>
                <a:gd name="connsiteX55" fmla="*/ 1188535 w 3382902"/>
                <a:gd name="connsiteY55" fmla="*/ 597358 h 3997939"/>
                <a:gd name="connsiteX56" fmla="*/ 1254055 w 3382902"/>
                <a:gd name="connsiteY56" fmla="*/ 556322 h 3997939"/>
                <a:gd name="connsiteX57" fmla="*/ 1254055 w 3382902"/>
                <a:gd name="connsiteY57" fmla="*/ 458772 h 3997939"/>
                <a:gd name="connsiteX58" fmla="*/ 1379333 w 3382902"/>
                <a:gd name="connsiteY58" fmla="*/ 130126 h 3997939"/>
                <a:gd name="connsiteX59" fmla="*/ 1690774 w 3382902"/>
                <a:gd name="connsiteY59" fmla="*/ 0 h 399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382902" h="3997939">
                  <a:moveTo>
                    <a:pt x="1384291" y="2952997"/>
                  </a:moveTo>
                  <a:cubicBezTo>
                    <a:pt x="1354483" y="2953874"/>
                    <a:pt x="1293990" y="2959405"/>
                    <a:pt x="1228635" y="2967769"/>
                  </a:cubicBezTo>
                  <a:cubicBezTo>
                    <a:pt x="1088924" y="2985397"/>
                    <a:pt x="1021229" y="2997629"/>
                    <a:pt x="837588" y="3038281"/>
                  </a:cubicBezTo>
                  <a:cubicBezTo>
                    <a:pt x="743246" y="3059147"/>
                    <a:pt x="543762" y="3132897"/>
                    <a:pt x="450141" y="3181823"/>
                  </a:cubicBezTo>
                  <a:cubicBezTo>
                    <a:pt x="343917" y="3236865"/>
                    <a:pt x="267940" y="3298383"/>
                    <a:pt x="267940" y="3329323"/>
                  </a:cubicBezTo>
                  <a:cubicBezTo>
                    <a:pt x="267940" y="3354145"/>
                    <a:pt x="316911" y="3400555"/>
                    <a:pt x="398649" y="3452719"/>
                  </a:cubicBezTo>
                  <a:cubicBezTo>
                    <a:pt x="496951" y="3515675"/>
                    <a:pt x="720561" y="3598419"/>
                    <a:pt x="893040" y="3635833"/>
                  </a:cubicBezTo>
                  <a:cubicBezTo>
                    <a:pt x="921126" y="3641589"/>
                    <a:pt x="975859" y="3653461"/>
                    <a:pt x="1015107" y="3661737"/>
                  </a:cubicBezTo>
                  <a:cubicBezTo>
                    <a:pt x="1075601" y="3674687"/>
                    <a:pt x="1245559" y="3697351"/>
                    <a:pt x="1391032" y="3712101"/>
                  </a:cubicBezTo>
                  <a:cubicBezTo>
                    <a:pt x="1492214" y="3722175"/>
                    <a:pt x="2047099" y="3708865"/>
                    <a:pt x="2158363" y="3694115"/>
                  </a:cubicBezTo>
                  <a:cubicBezTo>
                    <a:pt x="2499720" y="3647705"/>
                    <a:pt x="2777702" y="3565681"/>
                    <a:pt x="2964584" y="3455597"/>
                  </a:cubicBezTo>
                  <a:cubicBezTo>
                    <a:pt x="3044162" y="3408469"/>
                    <a:pt x="3103215" y="3354145"/>
                    <a:pt x="3103215" y="3327883"/>
                  </a:cubicBezTo>
                  <a:cubicBezTo>
                    <a:pt x="3103215" y="3302701"/>
                    <a:pt x="3003473" y="3223555"/>
                    <a:pt x="2912732" y="3177147"/>
                  </a:cubicBezTo>
                  <a:cubicBezTo>
                    <a:pt x="2825593" y="3132177"/>
                    <a:pt x="2623228" y="3058068"/>
                    <a:pt x="2533928" y="3038281"/>
                  </a:cubicBezTo>
                  <a:cubicBezTo>
                    <a:pt x="2349926" y="2997629"/>
                    <a:pt x="2282231" y="2985397"/>
                    <a:pt x="2140719" y="2967409"/>
                  </a:cubicBezTo>
                  <a:cubicBezTo>
                    <a:pt x="2002088" y="2950141"/>
                    <a:pt x="1978323" y="2949062"/>
                    <a:pt x="1966080" y="2961653"/>
                  </a:cubicBezTo>
                  <a:cubicBezTo>
                    <a:pt x="1954198" y="2973525"/>
                    <a:pt x="1953478" y="2983239"/>
                    <a:pt x="1963560" y="3015976"/>
                  </a:cubicBezTo>
                  <a:cubicBezTo>
                    <a:pt x="2004969" y="3154481"/>
                    <a:pt x="1946636" y="3292987"/>
                    <a:pt x="1817727" y="3360981"/>
                  </a:cubicBezTo>
                  <a:cubicBezTo>
                    <a:pt x="1775238" y="3383645"/>
                    <a:pt x="1753993" y="3387963"/>
                    <a:pt x="1685578" y="3387963"/>
                  </a:cubicBezTo>
                  <a:cubicBezTo>
                    <a:pt x="1617522" y="3387963"/>
                    <a:pt x="1596278" y="3383645"/>
                    <a:pt x="1553068" y="3360981"/>
                  </a:cubicBezTo>
                  <a:cubicBezTo>
                    <a:pt x="1488974" y="3327525"/>
                    <a:pt x="1434961" y="3268885"/>
                    <a:pt x="1411556" y="3207365"/>
                  </a:cubicBezTo>
                  <a:cubicBezTo>
                    <a:pt x="1393912" y="3161317"/>
                    <a:pt x="1393912" y="3077135"/>
                    <a:pt x="1411556" y="2991153"/>
                  </a:cubicBezTo>
                  <a:cubicBezTo>
                    <a:pt x="1416597" y="2967769"/>
                    <a:pt x="1414077" y="2958056"/>
                    <a:pt x="1402914" y="2953739"/>
                  </a:cubicBezTo>
                  <a:cubicBezTo>
                    <a:pt x="1400754" y="2952929"/>
                    <a:pt x="1394227" y="2952705"/>
                    <a:pt x="1384291" y="2952997"/>
                  </a:cubicBezTo>
                  <a:close/>
                  <a:moveTo>
                    <a:pt x="1685364" y="172524"/>
                  </a:moveTo>
                  <a:cubicBezTo>
                    <a:pt x="1583420" y="172524"/>
                    <a:pt x="1496606" y="225056"/>
                    <a:pt x="1451218" y="315009"/>
                  </a:cubicBezTo>
                  <a:cubicBezTo>
                    <a:pt x="1414115" y="387690"/>
                    <a:pt x="1420959" y="488437"/>
                    <a:pt x="1461665" y="472965"/>
                  </a:cubicBezTo>
                  <a:cubicBezTo>
                    <a:pt x="1467428" y="470806"/>
                    <a:pt x="1521462" y="462891"/>
                    <a:pt x="1581619" y="455694"/>
                  </a:cubicBezTo>
                  <a:cubicBezTo>
                    <a:pt x="1677079" y="443821"/>
                    <a:pt x="1706617" y="444180"/>
                    <a:pt x="1810362" y="458573"/>
                  </a:cubicBezTo>
                  <a:cubicBezTo>
                    <a:pt x="1949408" y="477643"/>
                    <a:pt x="1960215" y="474045"/>
                    <a:pt x="1950489" y="412157"/>
                  </a:cubicBezTo>
                  <a:cubicBezTo>
                    <a:pt x="1927074" y="267514"/>
                    <a:pt x="1822249" y="172524"/>
                    <a:pt x="1685364" y="172524"/>
                  </a:cubicBezTo>
                  <a:close/>
                  <a:moveTo>
                    <a:pt x="1690774" y="0"/>
                  </a:moveTo>
                  <a:cubicBezTo>
                    <a:pt x="1804038" y="0"/>
                    <a:pt x="1917347" y="43375"/>
                    <a:pt x="2002486" y="130126"/>
                  </a:cubicBezTo>
                  <a:cubicBezTo>
                    <a:pt x="2088165" y="217237"/>
                    <a:pt x="2129924" y="325586"/>
                    <a:pt x="2127764" y="454813"/>
                  </a:cubicBezTo>
                  <a:cubicBezTo>
                    <a:pt x="2127044" y="497648"/>
                    <a:pt x="2126684" y="537964"/>
                    <a:pt x="2127044" y="544803"/>
                  </a:cubicBezTo>
                  <a:cubicBezTo>
                    <a:pt x="2127404" y="551283"/>
                    <a:pt x="2156204" y="573961"/>
                    <a:pt x="2191123" y="594838"/>
                  </a:cubicBezTo>
                  <a:cubicBezTo>
                    <a:pt x="2226043" y="615716"/>
                    <a:pt x="2300562" y="679070"/>
                    <a:pt x="2356361" y="735224"/>
                  </a:cubicBezTo>
                  <a:cubicBezTo>
                    <a:pt x="2470120" y="849692"/>
                    <a:pt x="2528079" y="940403"/>
                    <a:pt x="2575959" y="1079709"/>
                  </a:cubicBezTo>
                  <a:cubicBezTo>
                    <a:pt x="2614118" y="1190937"/>
                    <a:pt x="2624918" y="1260050"/>
                    <a:pt x="2635358" y="1467389"/>
                  </a:cubicBezTo>
                  <a:cubicBezTo>
                    <a:pt x="2646158" y="1676527"/>
                    <a:pt x="2682877" y="1943260"/>
                    <a:pt x="2716357" y="2056648"/>
                  </a:cubicBezTo>
                  <a:cubicBezTo>
                    <a:pt x="2815716" y="2389254"/>
                    <a:pt x="2878355" y="2515241"/>
                    <a:pt x="3077433" y="2782333"/>
                  </a:cubicBezTo>
                  <a:cubicBezTo>
                    <a:pt x="3234031" y="2992192"/>
                    <a:pt x="3286230" y="3073183"/>
                    <a:pt x="3353909" y="3209609"/>
                  </a:cubicBezTo>
                  <a:cubicBezTo>
                    <a:pt x="3457228" y="3418749"/>
                    <a:pt x="3280110" y="3644445"/>
                    <a:pt x="2891315" y="3798509"/>
                  </a:cubicBezTo>
                  <a:cubicBezTo>
                    <a:pt x="2752357" y="3853583"/>
                    <a:pt x="2668118" y="3878061"/>
                    <a:pt x="2467960" y="3920177"/>
                  </a:cubicBezTo>
                  <a:cubicBezTo>
                    <a:pt x="2169524" y="3983169"/>
                    <a:pt x="1733209" y="4012687"/>
                    <a:pt x="1421453" y="3990729"/>
                  </a:cubicBezTo>
                  <a:cubicBezTo>
                    <a:pt x="1225975" y="3976691"/>
                    <a:pt x="931859" y="3933135"/>
                    <a:pt x="801900" y="3898939"/>
                  </a:cubicBezTo>
                  <a:cubicBezTo>
                    <a:pt x="679862" y="3866901"/>
                    <a:pt x="641342" y="3855743"/>
                    <a:pt x="558183" y="3826945"/>
                  </a:cubicBezTo>
                  <a:cubicBezTo>
                    <a:pt x="301866" y="3739115"/>
                    <a:pt x="101349" y="3604129"/>
                    <a:pt x="35469" y="3474903"/>
                  </a:cubicBezTo>
                  <a:cubicBezTo>
                    <a:pt x="-17810" y="3370513"/>
                    <a:pt x="-11330" y="3269723"/>
                    <a:pt x="56709" y="3154175"/>
                  </a:cubicBezTo>
                  <a:cubicBezTo>
                    <a:pt x="79749" y="3114579"/>
                    <a:pt x="112869" y="3058065"/>
                    <a:pt x="130148" y="3028548"/>
                  </a:cubicBezTo>
                  <a:cubicBezTo>
                    <a:pt x="147428" y="2998671"/>
                    <a:pt x="217987" y="2898601"/>
                    <a:pt x="286746" y="2806091"/>
                  </a:cubicBezTo>
                  <a:cubicBezTo>
                    <a:pt x="441545" y="2597313"/>
                    <a:pt x="508504" y="2486084"/>
                    <a:pt x="572583" y="2330220"/>
                  </a:cubicBezTo>
                  <a:cubicBezTo>
                    <a:pt x="634502" y="2179755"/>
                    <a:pt x="668702" y="2057008"/>
                    <a:pt x="699661" y="1873787"/>
                  </a:cubicBezTo>
                  <a:cubicBezTo>
                    <a:pt x="736381" y="1654569"/>
                    <a:pt x="746101" y="1567098"/>
                    <a:pt x="746101" y="1446871"/>
                  </a:cubicBezTo>
                  <a:cubicBezTo>
                    <a:pt x="746101" y="1212535"/>
                    <a:pt x="817020" y="987558"/>
                    <a:pt x="942298" y="824855"/>
                  </a:cubicBezTo>
                  <a:cubicBezTo>
                    <a:pt x="1003498" y="744943"/>
                    <a:pt x="1108976" y="647753"/>
                    <a:pt x="1188535" y="597358"/>
                  </a:cubicBezTo>
                  <a:lnTo>
                    <a:pt x="1254055" y="556322"/>
                  </a:lnTo>
                  <a:lnTo>
                    <a:pt x="1254055" y="458772"/>
                  </a:lnTo>
                  <a:cubicBezTo>
                    <a:pt x="1254055" y="316947"/>
                    <a:pt x="1290774" y="220117"/>
                    <a:pt x="1379333" y="130126"/>
                  </a:cubicBezTo>
                  <a:cubicBezTo>
                    <a:pt x="1464292" y="43375"/>
                    <a:pt x="1577511" y="0"/>
                    <a:pt x="1690774" y="0"/>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16" name="群組 15"/>
          <p:cNvGrpSpPr/>
          <p:nvPr/>
        </p:nvGrpSpPr>
        <p:grpSpPr>
          <a:xfrm>
            <a:off x="631984" y="4081438"/>
            <a:ext cx="741046" cy="741046"/>
            <a:chOff x="1260423" y="4038218"/>
            <a:chExt cx="741046" cy="741046"/>
          </a:xfrm>
        </p:grpSpPr>
        <p:sp>
          <p:nvSpPr>
            <p:cNvPr id="35" name="橢圓 34"/>
            <p:cNvSpPr/>
            <p:nvPr/>
          </p:nvSpPr>
          <p:spPr>
            <a:xfrm>
              <a:off x="1260423" y="4038218"/>
              <a:ext cx="741046" cy="741046"/>
            </a:xfrm>
            <a:prstGeom prst="ellipse">
              <a:avLst/>
            </a:prstGeom>
            <a:solidFill>
              <a:schemeClr val="accent1"/>
            </a:solidFill>
            <a:ln w="1905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dirty="0" smtClean="0">
                <a:solidFill>
                  <a:schemeClr val="accent1"/>
                </a:solidFill>
                <a:latin typeface="微軟正黑體" panose="020B0604030504040204" pitchFamily="34" charset="-120"/>
                <a:ea typeface="微軟正黑體" panose="020B0604030504040204" pitchFamily="34" charset="-120"/>
              </a:endParaRPr>
            </a:p>
          </p:txBody>
        </p:sp>
        <p:sp>
          <p:nvSpPr>
            <p:cNvPr id="36" name="手繪多邊形 35"/>
            <p:cNvSpPr>
              <a:spLocks noChangeAspect="1"/>
            </p:cNvSpPr>
            <p:nvPr/>
          </p:nvSpPr>
          <p:spPr bwMode="auto">
            <a:xfrm>
              <a:off x="1320277" y="4261346"/>
              <a:ext cx="621338" cy="294790"/>
            </a:xfrm>
            <a:custGeom>
              <a:avLst/>
              <a:gdLst>
                <a:gd name="connsiteX0" fmla="*/ 576282 w 4410958"/>
                <a:gd name="connsiteY0" fmla="*/ 734204 h 2092753"/>
                <a:gd name="connsiteX1" fmla="*/ 275518 w 4410958"/>
                <a:gd name="connsiteY1" fmla="*/ 1053302 h 2092753"/>
                <a:gd name="connsiteX2" fmla="*/ 496450 w 4410958"/>
                <a:gd name="connsiteY2" fmla="*/ 1350250 h 2092753"/>
                <a:gd name="connsiteX3" fmla="*/ 729614 w 4410958"/>
                <a:gd name="connsiteY3" fmla="*/ 1330814 h 2092753"/>
                <a:gd name="connsiteX4" fmla="*/ 902328 w 4410958"/>
                <a:gd name="connsiteY4" fmla="*/ 1071658 h 2092753"/>
                <a:gd name="connsiteX5" fmla="*/ 642896 w 4410958"/>
                <a:gd name="connsiteY5" fmla="*/ 739438 h 2092753"/>
                <a:gd name="connsiteX6" fmla="*/ 576282 w 4410958"/>
                <a:gd name="connsiteY6" fmla="*/ 734204 h 2092753"/>
                <a:gd name="connsiteX7" fmla="*/ 1063830 w 4410958"/>
                <a:gd name="connsiteY7" fmla="*/ 196 h 2092753"/>
                <a:gd name="connsiteX8" fmla="*/ 1520868 w 4410958"/>
                <a:gd name="connsiteY8" fmla="*/ 112710 h 2092753"/>
                <a:gd name="connsiteX9" fmla="*/ 1928698 w 4410958"/>
                <a:gd name="connsiteY9" fmla="*/ 478556 h 2092753"/>
                <a:gd name="connsiteX10" fmla="*/ 1972972 w 4410958"/>
                <a:gd name="connsiteY10" fmla="*/ 546972 h 2092753"/>
                <a:gd name="connsiteX11" fmla="*/ 2992010 w 4410958"/>
                <a:gd name="connsiteY11" fmla="*/ 546972 h 2092753"/>
                <a:gd name="connsiteX12" fmla="*/ 4026524 w 4410958"/>
                <a:gd name="connsiteY12" fmla="*/ 559936 h 2092753"/>
                <a:gd name="connsiteX13" fmla="*/ 4308730 w 4410958"/>
                <a:gd name="connsiteY13" fmla="*/ 906698 h 2092753"/>
                <a:gd name="connsiteX14" fmla="*/ 4372082 w 4410958"/>
                <a:gd name="connsiteY14" fmla="*/ 985916 h 2092753"/>
                <a:gd name="connsiteX15" fmla="*/ 4410958 w 4410958"/>
                <a:gd name="connsiteY15" fmla="*/ 1048570 h 2092753"/>
                <a:gd name="connsiteX16" fmla="*/ 4029404 w 4410958"/>
                <a:gd name="connsiteY16" fmla="*/ 1532884 h 2092753"/>
                <a:gd name="connsiteX17" fmla="*/ 3871022 w 4410958"/>
                <a:gd name="connsiteY17" fmla="*/ 1380208 h 2092753"/>
                <a:gd name="connsiteX18" fmla="*/ 3701122 w 4410958"/>
                <a:gd name="connsiteY18" fmla="*/ 1227892 h 2092753"/>
                <a:gd name="connsiteX19" fmla="*/ 3529784 w 4410958"/>
                <a:gd name="connsiteY19" fmla="*/ 1382730 h 2092753"/>
                <a:gd name="connsiteX20" fmla="*/ 3375002 w 4410958"/>
                <a:gd name="connsiteY20" fmla="*/ 1537566 h 2092753"/>
                <a:gd name="connsiteX21" fmla="*/ 3219862 w 4410958"/>
                <a:gd name="connsiteY21" fmla="*/ 1382730 h 2092753"/>
                <a:gd name="connsiteX22" fmla="*/ 3044562 w 4410958"/>
                <a:gd name="connsiteY22" fmla="*/ 1227892 h 2092753"/>
                <a:gd name="connsiteX23" fmla="*/ 2869624 w 4410958"/>
                <a:gd name="connsiteY23" fmla="*/ 1382730 h 2092753"/>
                <a:gd name="connsiteX24" fmla="*/ 2714482 w 4410958"/>
                <a:gd name="connsiteY24" fmla="*/ 1537566 h 2092753"/>
                <a:gd name="connsiteX25" fmla="*/ 2620534 w 4410958"/>
                <a:gd name="connsiteY25" fmla="*/ 1443584 h 2092753"/>
                <a:gd name="connsiteX26" fmla="*/ 2512186 w 4410958"/>
                <a:gd name="connsiteY26" fmla="*/ 1349962 h 2092753"/>
                <a:gd name="connsiteX27" fmla="*/ 2400240 w 4410958"/>
                <a:gd name="connsiteY27" fmla="*/ 1446104 h 2092753"/>
                <a:gd name="connsiteX28" fmla="*/ 2302332 w 4410958"/>
                <a:gd name="connsiteY28" fmla="*/ 1542608 h 2092753"/>
                <a:gd name="connsiteX29" fmla="*/ 2140352 w 4410958"/>
                <a:gd name="connsiteY29" fmla="*/ 1545128 h 2092753"/>
                <a:gd name="connsiteX30" fmla="*/ 1978372 w 4410958"/>
                <a:gd name="connsiteY30" fmla="*/ 1548008 h 2092753"/>
                <a:gd name="connsiteX31" fmla="*/ 1929778 w 4410958"/>
                <a:gd name="connsiteY31" fmla="*/ 1619306 h 2092753"/>
                <a:gd name="connsiteX32" fmla="*/ 1284736 w 4410958"/>
                <a:gd name="connsiteY32" fmla="*/ 2071932 h 2092753"/>
                <a:gd name="connsiteX33" fmla="*/ 794476 w 4410958"/>
                <a:gd name="connsiteY33" fmla="*/ 2067250 h 2092753"/>
                <a:gd name="connsiteX34" fmla="*/ 311414 w 4410958"/>
                <a:gd name="connsiteY34" fmla="*/ 1792506 h 2092753"/>
                <a:gd name="connsiteX35" fmla="*/ 49726 w 4410958"/>
                <a:gd name="connsiteY35" fmla="*/ 1370126 h 2092753"/>
                <a:gd name="connsiteX36" fmla="*/ 171030 w 4410958"/>
                <a:gd name="connsiteY36" fmla="*/ 474956 h 2092753"/>
                <a:gd name="connsiteX37" fmla="*/ 913980 w 4410958"/>
                <a:gd name="connsiteY37" fmla="*/ 9366 h 2092753"/>
                <a:gd name="connsiteX38" fmla="*/ 1063830 w 4410958"/>
                <a:gd name="connsiteY38" fmla="*/ 196 h 2092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10958" h="2092753">
                  <a:moveTo>
                    <a:pt x="576282" y="734204"/>
                  </a:moveTo>
                  <a:cubicBezTo>
                    <a:pt x="421252" y="742374"/>
                    <a:pt x="275518" y="887642"/>
                    <a:pt x="275518" y="1053302"/>
                  </a:cubicBezTo>
                  <a:cubicBezTo>
                    <a:pt x="275518" y="1171362"/>
                    <a:pt x="380586" y="1312816"/>
                    <a:pt x="496450" y="1350250"/>
                  </a:cubicBezTo>
                  <a:cubicBezTo>
                    <a:pt x="547184" y="1366448"/>
                    <a:pt x="682478" y="1355288"/>
                    <a:pt x="729614" y="1330814"/>
                  </a:cubicBezTo>
                  <a:cubicBezTo>
                    <a:pt x="833242" y="1277542"/>
                    <a:pt x="892974" y="1187198"/>
                    <a:pt x="902328" y="1071658"/>
                  </a:cubicBezTo>
                  <a:cubicBezTo>
                    <a:pt x="915282" y="912926"/>
                    <a:pt x="806976" y="774712"/>
                    <a:pt x="642896" y="739438"/>
                  </a:cubicBezTo>
                  <a:cubicBezTo>
                    <a:pt x="620768" y="734668"/>
                    <a:pt x="598430" y="733038"/>
                    <a:pt x="576282" y="734204"/>
                  </a:cubicBezTo>
                  <a:close/>
                  <a:moveTo>
                    <a:pt x="1063830" y="196"/>
                  </a:moveTo>
                  <a:cubicBezTo>
                    <a:pt x="1217694" y="3268"/>
                    <a:pt x="1380214" y="42494"/>
                    <a:pt x="1520868" y="112710"/>
                  </a:cubicBezTo>
                  <a:cubicBezTo>
                    <a:pt x="1673848" y="189048"/>
                    <a:pt x="1836548" y="334882"/>
                    <a:pt x="1928698" y="478556"/>
                  </a:cubicBezTo>
                  <a:lnTo>
                    <a:pt x="1972972" y="546972"/>
                  </a:lnTo>
                  <a:lnTo>
                    <a:pt x="2992010" y="546972"/>
                  </a:lnTo>
                  <a:cubicBezTo>
                    <a:pt x="3792192" y="546972"/>
                    <a:pt x="4014286" y="549854"/>
                    <a:pt x="4026524" y="559936"/>
                  </a:cubicBezTo>
                  <a:cubicBezTo>
                    <a:pt x="4039482" y="570378"/>
                    <a:pt x="4219460" y="791830"/>
                    <a:pt x="4308730" y="906698"/>
                  </a:cubicBezTo>
                  <a:cubicBezTo>
                    <a:pt x="4322048" y="923982"/>
                    <a:pt x="4350484" y="959630"/>
                    <a:pt x="4372082" y="985916"/>
                  </a:cubicBezTo>
                  <a:cubicBezTo>
                    <a:pt x="4393678" y="1012202"/>
                    <a:pt x="4410958" y="1040288"/>
                    <a:pt x="4410958" y="1048570"/>
                  </a:cubicBezTo>
                  <a:cubicBezTo>
                    <a:pt x="4410958" y="1062974"/>
                    <a:pt x="4040562" y="1532884"/>
                    <a:pt x="4029404" y="1532884"/>
                  </a:cubicBezTo>
                  <a:cubicBezTo>
                    <a:pt x="4026524" y="1532884"/>
                    <a:pt x="3955252" y="1464108"/>
                    <a:pt x="3871022" y="1380208"/>
                  </a:cubicBezTo>
                  <a:cubicBezTo>
                    <a:pt x="3786432" y="1296670"/>
                    <a:pt x="3710122" y="1227892"/>
                    <a:pt x="3701122" y="1227892"/>
                  </a:cubicBezTo>
                  <a:cubicBezTo>
                    <a:pt x="3692124" y="1227892"/>
                    <a:pt x="3615094" y="1297750"/>
                    <a:pt x="3529784" y="1382730"/>
                  </a:cubicBezTo>
                  <a:lnTo>
                    <a:pt x="3375002" y="1537566"/>
                  </a:lnTo>
                  <a:lnTo>
                    <a:pt x="3219862" y="1382730"/>
                  </a:lnTo>
                  <a:cubicBezTo>
                    <a:pt x="3124472" y="1287668"/>
                    <a:pt x="3057162" y="1227892"/>
                    <a:pt x="3044562" y="1227892"/>
                  </a:cubicBezTo>
                  <a:cubicBezTo>
                    <a:pt x="3032324" y="1227892"/>
                    <a:pt x="2965012" y="1287668"/>
                    <a:pt x="2869624" y="1382730"/>
                  </a:cubicBezTo>
                  <a:lnTo>
                    <a:pt x="2714482" y="1537566"/>
                  </a:lnTo>
                  <a:lnTo>
                    <a:pt x="2620534" y="1443584"/>
                  </a:lnTo>
                  <a:cubicBezTo>
                    <a:pt x="2568700" y="1392092"/>
                    <a:pt x="2520106" y="1349962"/>
                    <a:pt x="2512186" y="1349962"/>
                  </a:cubicBezTo>
                  <a:cubicBezTo>
                    <a:pt x="2504628" y="1349962"/>
                    <a:pt x="2454234" y="1393172"/>
                    <a:pt x="2400240" y="1446104"/>
                  </a:cubicBezTo>
                  <a:lnTo>
                    <a:pt x="2302332" y="1542608"/>
                  </a:lnTo>
                  <a:lnTo>
                    <a:pt x="2140352" y="1545128"/>
                  </a:lnTo>
                  <a:lnTo>
                    <a:pt x="1978372" y="1548008"/>
                  </a:lnTo>
                  <a:lnTo>
                    <a:pt x="1929778" y="1619306"/>
                  </a:lnTo>
                  <a:cubicBezTo>
                    <a:pt x="1764918" y="1860922"/>
                    <a:pt x="1576300" y="1993074"/>
                    <a:pt x="1284736" y="2071932"/>
                  </a:cubicBezTo>
                  <a:cubicBezTo>
                    <a:pt x="1174950" y="2101460"/>
                    <a:pt x="915060" y="2099298"/>
                    <a:pt x="794476" y="2067250"/>
                  </a:cubicBezTo>
                  <a:cubicBezTo>
                    <a:pt x="600098" y="2016118"/>
                    <a:pt x="449636" y="1930058"/>
                    <a:pt x="311414" y="1792506"/>
                  </a:cubicBezTo>
                  <a:cubicBezTo>
                    <a:pt x="184350" y="1665756"/>
                    <a:pt x="103358" y="1535046"/>
                    <a:pt x="49726" y="1370126"/>
                  </a:cubicBezTo>
                  <a:cubicBezTo>
                    <a:pt x="-46742" y="1074496"/>
                    <a:pt x="-1028" y="736738"/>
                    <a:pt x="171030" y="474956"/>
                  </a:cubicBezTo>
                  <a:cubicBezTo>
                    <a:pt x="338050" y="220736"/>
                    <a:pt x="600818" y="56176"/>
                    <a:pt x="913980" y="9366"/>
                  </a:cubicBezTo>
                  <a:cubicBezTo>
                    <a:pt x="962214" y="2164"/>
                    <a:pt x="1012542" y="-828"/>
                    <a:pt x="1063830" y="196"/>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17" name="群組 16"/>
          <p:cNvGrpSpPr/>
          <p:nvPr/>
        </p:nvGrpSpPr>
        <p:grpSpPr>
          <a:xfrm>
            <a:off x="6747044" y="4081438"/>
            <a:ext cx="741046" cy="741046"/>
            <a:chOff x="7375483" y="4038218"/>
            <a:chExt cx="741046" cy="741046"/>
          </a:xfrm>
        </p:grpSpPr>
        <p:sp>
          <p:nvSpPr>
            <p:cNvPr id="28" name="橢圓 27"/>
            <p:cNvSpPr/>
            <p:nvPr/>
          </p:nvSpPr>
          <p:spPr>
            <a:xfrm>
              <a:off x="7375483" y="4038218"/>
              <a:ext cx="741046" cy="741046"/>
            </a:xfrm>
            <a:prstGeom prst="ellipse">
              <a:avLst/>
            </a:prstGeom>
            <a:solidFill>
              <a:schemeClr val="accent5"/>
            </a:solidFill>
            <a:ln w="19050">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dirty="0" smtClean="0">
                <a:solidFill>
                  <a:schemeClr val="accent5"/>
                </a:solidFill>
                <a:latin typeface="微軟正黑體" panose="020B0604030504040204" pitchFamily="34" charset="-120"/>
                <a:ea typeface="微軟正黑體" panose="020B0604030504040204" pitchFamily="34" charset="-120"/>
              </a:endParaRPr>
            </a:p>
          </p:txBody>
        </p:sp>
        <p:grpSp>
          <p:nvGrpSpPr>
            <p:cNvPr id="29" name="群組 28"/>
            <p:cNvGrpSpPr/>
            <p:nvPr/>
          </p:nvGrpSpPr>
          <p:grpSpPr>
            <a:xfrm>
              <a:off x="7561229" y="4059115"/>
              <a:ext cx="361238" cy="572934"/>
              <a:chOff x="4565882" y="3048934"/>
              <a:chExt cx="361238" cy="572934"/>
            </a:xfrm>
            <a:solidFill>
              <a:schemeClr val="bg1"/>
            </a:solidFill>
          </p:grpSpPr>
          <p:sp>
            <p:nvSpPr>
              <p:cNvPr id="30" name="手繪多邊形 29"/>
              <p:cNvSpPr>
                <a:spLocks/>
              </p:cNvSpPr>
              <p:nvPr/>
            </p:nvSpPr>
            <p:spPr bwMode="auto">
              <a:xfrm>
                <a:off x="4565882" y="3228413"/>
                <a:ext cx="361238" cy="393455"/>
              </a:xfrm>
              <a:custGeom>
                <a:avLst/>
                <a:gdLst>
                  <a:gd name="connsiteX0" fmla="*/ 1910220 w 2786191"/>
                  <a:gd name="connsiteY0" fmla="*/ 2438744 h 3034687"/>
                  <a:gd name="connsiteX1" fmla="*/ 1802556 w 2786191"/>
                  <a:gd name="connsiteY1" fmla="*/ 2438922 h 3034687"/>
                  <a:gd name="connsiteX2" fmla="*/ 1503672 w 2786191"/>
                  <a:gd name="connsiteY2" fmla="*/ 2445020 h 3034687"/>
                  <a:gd name="connsiteX3" fmla="*/ 1487488 w 2786191"/>
                  <a:gd name="connsiteY3" fmla="*/ 2549424 h 3034687"/>
                  <a:gd name="connsiteX4" fmla="*/ 1499716 w 2786191"/>
                  <a:gd name="connsiteY4" fmla="*/ 2659566 h 3034687"/>
                  <a:gd name="connsiteX5" fmla="*/ 1793564 w 2786191"/>
                  <a:gd name="connsiteY5" fmla="*/ 2671764 h 3034687"/>
                  <a:gd name="connsiteX6" fmla="*/ 2090650 w 2786191"/>
                  <a:gd name="connsiteY6" fmla="*/ 2655978 h 3034687"/>
                  <a:gd name="connsiteX7" fmla="*/ 2106836 w 2786191"/>
                  <a:gd name="connsiteY7" fmla="*/ 2559110 h 3034687"/>
                  <a:gd name="connsiteX8" fmla="*/ 1910220 w 2786191"/>
                  <a:gd name="connsiteY8" fmla="*/ 2438744 h 3034687"/>
                  <a:gd name="connsiteX9" fmla="*/ 1910090 w 2786191"/>
                  <a:gd name="connsiteY9" fmla="*/ 2032044 h 3034687"/>
                  <a:gd name="connsiteX10" fmla="*/ 1802362 w 2786191"/>
                  <a:gd name="connsiteY10" fmla="*/ 2032208 h 3034687"/>
                  <a:gd name="connsiteX11" fmla="*/ 1503302 w 2786191"/>
                  <a:gd name="connsiteY11" fmla="*/ 2038336 h 3034687"/>
                  <a:gd name="connsiteX12" fmla="*/ 1502942 w 2786191"/>
                  <a:gd name="connsiteY12" fmla="*/ 2253898 h 3034687"/>
                  <a:gd name="connsiteX13" fmla="*/ 1795884 w 2786191"/>
                  <a:gd name="connsiteY13" fmla="*/ 2261828 h 3034687"/>
                  <a:gd name="connsiteX14" fmla="*/ 2089908 w 2786191"/>
                  <a:gd name="connsiteY14" fmla="*/ 2247410 h 3034687"/>
                  <a:gd name="connsiteX15" fmla="*/ 2106822 w 2786191"/>
                  <a:gd name="connsiteY15" fmla="*/ 2152606 h 3034687"/>
                  <a:gd name="connsiteX16" fmla="*/ 1910090 w 2786191"/>
                  <a:gd name="connsiteY16" fmla="*/ 2032044 h 3034687"/>
                  <a:gd name="connsiteX17" fmla="*/ 1797596 w 2786191"/>
                  <a:gd name="connsiteY17" fmla="*/ 1635126 h 3034687"/>
                  <a:gd name="connsiteX18" fmla="*/ 1503694 w 2786191"/>
                  <a:gd name="connsiteY18" fmla="*/ 1641254 h 3034687"/>
                  <a:gd name="connsiteX19" fmla="*/ 1487488 w 2786191"/>
                  <a:gd name="connsiteY19" fmla="*/ 1746144 h 3034687"/>
                  <a:gd name="connsiteX20" fmla="*/ 1494330 w 2786191"/>
                  <a:gd name="connsiteY20" fmla="*/ 1852116 h 3034687"/>
                  <a:gd name="connsiteX21" fmla="*/ 1793996 w 2786191"/>
                  <a:gd name="connsiteY21" fmla="*/ 1858964 h 3034687"/>
                  <a:gd name="connsiteX22" fmla="*/ 2097262 w 2786191"/>
                  <a:gd name="connsiteY22" fmla="*/ 1839140 h 3034687"/>
                  <a:gd name="connsiteX23" fmla="*/ 2091498 w 2786191"/>
                  <a:gd name="connsiteY23" fmla="*/ 1650986 h 3034687"/>
                  <a:gd name="connsiteX24" fmla="*/ 1797596 w 2786191"/>
                  <a:gd name="connsiteY24" fmla="*/ 1635126 h 3034687"/>
                  <a:gd name="connsiteX25" fmla="*/ 1794138 w 2786191"/>
                  <a:gd name="connsiteY25" fmla="*/ 1228726 h 3034687"/>
                  <a:gd name="connsiteX26" fmla="*/ 1500006 w 2786191"/>
                  <a:gd name="connsiteY26" fmla="*/ 1241034 h 3034687"/>
                  <a:gd name="connsiteX27" fmla="*/ 1500726 w 2786191"/>
                  <a:gd name="connsiteY27" fmla="*/ 1456798 h 3034687"/>
                  <a:gd name="connsiteX28" fmla="*/ 1799898 w 2786191"/>
                  <a:gd name="connsiteY28" fmla="*/ 1462952 h 3034687"/>
                  <a:gd name="connsiteX29" fmla="*/ 2097270 w 2786191"/>
                  <a:gd name="connsiteY29" fmla="*/ 1443764 h 3034687"/>
                  <a:gd name="connsiteX30" fmla="*/ 2091510 w 2786191"/>
                  <a:gd name="connsiteY30" fmla="*/ 1244654 h 3034687"/>
                  <a:gd name="connsiteX31" fmla="*/ 1794138 w 2786191"/>
                  <a:gd name="connsiteY31" fmla="*/ 1228726 h 3034687"/>
                  <a:gd name="connsiteX32" fmla="*/ 1793454 w 2786191"/>
                  <a:gd name="connsiteY32" fmla="*/ 822326 h 3034687"/>
                  <a:gd name="connsiteX33" fmla="*/ 1499712 w 2786191"/>
                  <a:gd name="connsiteY33" fmla="*/ 834552 h 3034687"/>
                  <a:gd name="connsiteX34" fmla="*/ 1487488 w 2786191"/>
                  <a:gd name="connsiteY34" fmla="*/ 938828 h 3034687"/>
                  <a:gd name="connsiteX35" fmla="*/ 1499712 w 2786191"/>
                  <a:gd name="connsiteY35" fmla="*/ 1043464 h 3034687"/>
                  <a:gd name="connsiteX36" fmla="*/ 1793454 w 2786191"/>
                  <a:gd name="connsiteY36" fmla="*/ 1055688 h 3034687"/>
                  <a:gd name="connsiteX37" fmla="*/ 2090432 w 2786191"/>
                  <a:gd name="connsiteY37" fmla="*/ 1039868 h 3034687"/>
                  <a:gd name="connsiteX38" fmla="*/ 2106612 w 2786191"/>
                  <a:gd name="connsiteY38" fmla="*/ 938828 h 3034687"/>
                  <a:gd name="connsiteX39" fmla="*/ 2090432 w 2786191"/>
                  <a:gd name="connsiteY39" fmla="*/ 838148 h 3034687"/>
                  <a:gd name="connsiteX40" fmla="*/ 1793454 w 2786191"/>
                  <a:gd name="connsiteY40" fmla="*/ 822326 h 3034687"/>
                  <a:gd name="connsiteX41" fmla="*/ 1389856 w 2786191"/>
                  <a:gd name="connsiteY41" fmla="*/ 173040 h 3034687"/>
                  <a:gd name="connsiteX42" fmla="*/ 321100 w 2786191"/>
                  <a:gd name="connsiteY42" fmla="*/ 189236 h 3034687"/>
                  <a:gd name="connsiteX43" fmla="*/ 338388 w 2786191"/>
                  <a:gd name="connsiteY43" fmla="*/ 273092 h 3034687"/>
                  <a:gd name="connsiteX44" fmla="*/ 366472 w 2786191"/>
                  <a:gd name="connsiteY44" fmla="*/ 462400 h 3034687"/>
                  <a:gd name="connsiteX45" fmla="*/ 397800 w 2786191"/>
                  <a:gd name="connsiteY45" fmla="*/ 609600 h 3034687"/>
                  <a:gd name="connsiteX46" fmla="*/ 607376 w 2786191"/>
                  <a:gd name="connsiteY46" fmla="*/ 589088 h 3034687"/>
                  <a:gd name="connsiteX47" fmla="*/ 1171280 w 2786191"/>
                  <a:gd name="connsiteY47" fmla="*/ 485076 h 3034687"/>
                  <a:gd name="connsiteX48" fmla="*/ 1323960 w 2786191"/>
                  <a:gd name="connsiteY48" fmla="*/ 448724 h 3034687"/>
                  <a:gd name="connsiteX49" fmla="*/ 1454676 w 2786191"/>
                  <a:gd name="connsiteY49" fmla="*/ 422092 h 3034687"/>
                  <a:gd name="connsiteX50" fmla="*/ 1957004 w 2786191"/>
                  <a:gd name="connsiteY50" fmla="*/ 421372 h 3034687"/>
                  <a:gd name="connsiteX51" fmla="*/ 2090960 w 2786191"/>
                  <a:gd name="connsiteY51" fmla="*/ 452324 h 3034687"/>
                  <a:gd name="connsiteX52" fmla="*/ 2284328 w 2786191"/>
                  <a:gd name="connsiteY52" fmla="*/ 507388 h 3034687"/>
                  <a:gd name="connsiteX53" fmla="*/ 2332940 w 2786191"/>
                  <a:gd name="connsiteY53" fmla="*/ 527184 h 3034687"/>
                  <a:gd name="connsiteX54" fmla="*/ 2414680 w 2786191"/>
                  <a:gd name="connsiteY54" fmla="*/ 416692 h 3034687"/>
                  <a:gd name="connsiteX55" fmla="*/ 2442048 w 2786191"/>
                  <a:gd name="connsiteY55" fmla="*/ 273092 h 3034687"/>
                  <a:gd name="connsiteX56" fmla="*/ 2458972 w 2786191"/>
                  <a:gd name="connsiteY56" fmla="*/ 189236 h 3034687"/>
                  <a:gd name="connsiteX57" fmla="*/ 1389856 w 2786191"/>
                  <a:gd name="connsiteY57" fmla="*/ 173040 h 3034687"/>
                  <a:gd name="connsiteX58" fmla="*/ 56152 w 2786191"/>
                  <a:gd name="connsiteY58" fmla="*/ 0 h 3034687"/>
                  <a:gd name="connsiteX59" fmla="*/ 1392280 w 2786191"/>
                  <a:gd name="connsiteY59" fmla="*/ 0 h 3034687"/>
                  <a:gd name="connsiteX60" fmla="*/ 2728408 w 2786191"/>
                  <a:gd name="connsiteY60" fmla="*/ 0 h 3034687"/>
                  <a:gd name="connsiteX61" fmla="*/ 2759364 w 2786191"/>
                  <a:gd name="connsiteY61" fmla="*/ 30964 h 3034687"/>
                  <a:gd name="connsiteX62" fmla="*/ 2784200 w 2786191"/>
                  <a:gd name="connsiteY62" fmla="*/ 99368 h 3034687"/>
                  <a:gd name="connsiteX63" fmla="*/ 2720848 w 2786191"/>
                  <a:gd name="connsiteY63" fmla="*/ 186852 h 3034687"/>
                  <a:gd name="connsiteX64" fmla="*/ 2638780 w 2786191"/>
                  <a:gd name="connsiteY64" fmla="*/ 276856 h 3034687"/>
                  <a:gd name="connsiteX65" fmla="*/ 2584428 w 2786191"/>
                  <a:gd name="connsiteY65" fmla="*/ 1656080 h 3034687"/>
                  <a:gd name="connsiteX66" fmla="*/ 2565352 w 2786191"/>
                  <a:gd name="connsiteY66" fmla="*/ 2870776 h 3034687"/>
                  <a:gd name="connsiteX67" fmla="*/ 2435768 w 2786191"/>
                  <a:gd name="connsiteY67" fmla="*/ 3007580 h 3034687"/>
                  <a:gd name="connsiteX68" fmla="*/ 2386456 w 2786191"/>
                  <a:gd name="connsiteY68" fmla="*/ 3032780 h 3034687"/>
                  <a:gd name="connsiteX69" fmla="*/ 1405960 w 2786191"/>
                  <a:gd name="connsiteY69" fmla="*/ 3034580 h 3034687"/>
                  <a:gd name="connsiteX70" fmla="*/ 394144 w 2786191"/>
                  <a:gd name="connsiteY70" fmla="*/ 3025580 h 3034687"/>
                  <a:gd name="connsiteX71" fmla="*/ 232888 w 2786191"/>
                  <a:gd name="connsiteY71" fmla="*/ 2880856 h 3034687"/>
                  <a:gd name="connsiteX72" fmla="*/ 202292 w 2786191"/>
                  <a:gd name="connsiteY72" fmla="*/ 2821092 h 3034687"/>
                  <a:gd name="connsiteX73" fmla="*/ 197252 w 2786191"/>
                  <a:gd name="connsiteY73" fmla="*/ 1585876 h 3034687"/>
                  <a:gd name="connsiteX74" fmla="*/ 192212 w 2786191"/>
                  <a:gd name="connsiteY74" fmla="*/ 350660 h 3034687"/>
                  <a:gd name="connsiteX75" fmla="*/ 168456 w 2786191"/>
                  <a:gd name="connsiteY75" fmla="*/ 304936 h 3034687"/>
                  <a:gd name="connsiteX76" fmla="*/ 72352 w 2786191"/>
                  <a:gd name="connsiteY76" fmla="*/ 190452 h 3034687"/>
                  <a:gd name="connsiteX77" fmla="*/ 0 w 2786191"/>
                  <a:gd name="connsiteY77" fmla="*/ 84964 h 3034687"/>
                  <a:gd name="connsiteX78" fmla="*/ 28076 w 2786191"/>
                  <a:gd name="connsiteY78" fmla="*/ 24124 h 303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786191" h="3034687">
                    <a:moveTo>
                      <a:pt x="1910220" y="2438744"/>
                    </a:moveTo>
                    <a:cubicBezTo>
                      <a:pt x="1879378" y="2438766"/>
                      <a:pt x="1843738" y="2438922"/>
                      <a:pt x="1802556" y="2438922"/>
                    </a:cubicBezTo>
                    <a:cubicBezTo>
                      <a:pt x="1647180" y="2438922"/>
                      <a:pt x="1512304" y="2441792"/>
                      <a:pt x="1503672" y="2445020"/>
                    </a:cubicBezTo>
                    <a:cubicBezTo>
                      <a:pt x="1490364" y="2450044"/>
                      <a:pt x="1487488" y="2469418"/>
                      <a:pt x="1487488" y="2549424"/>
                    </a:cubicBezTo>
                    <a:cubicBezTo>
                      <a:pt x="1487488" y="2612208"/>
                      <a:pt x="1491804" y="2652032"/>
                      <a:pt x="1499716" y="2659566"/>
                    </a:cubicBezTo>
                    <a:cubicBezTo>
                      <a:pt x="1508708" y="2668536"/>
                      <a:pt x="1587834" y="2671764"/>
                      <a:pt x="1793564" y="2671764"/>
                    </a:cubicBezTo>
                    <a:cubicBezTo>
                      <a:pt x="2035620" y="2671764"/>
                      <a:pt x="2076982" y="2669612"/>
                      <a:pt x="2090650" y="2655978"/>
                    </a:cubicBezTo>
                    <a:cubicBezTo>
                      <a:pt x="2102520" y="2644138"/>
                      <a:pt x="2106836" y="2619024"/>
                      <a:pt x="2106836" y="2559110"/>
                    </a:cubicBezTo>
                    <a:cubicBezTo>
                      <a:pt x="2106836" y="2445156"/>
                      <a:pt x="2126112" y="2438602"/>
                      <a:pt x="1910220" y="2438744"/>
                    </a:cubicBezTo>
                    <a:close/>
                    <a:moveTo>
                      <a:pt x="1910090" y="2032044"/>
                    </a:moveTo>
                    <a:cubicBezTo>
                      <a:pt x="1879230" y="2032056"/>
                      <a:pt x="1843568" y="2032208"/>
                      <a:pt x="1802362" y="2032208"/>
                    </a:cubicBezTo>
                    <a:cubicBezTo>
                      <a:pt x="1646894" y="2032208"/>
                      <a:pt x="1511940" y="2035092"/>
                      <a:pt x="1503302" y="2038336"/>
                    </a:cubicBezTo>
                    <a:cubicBezTo>
                      <a:pt x="1479910" y="2047348"/>
                      <a:pt x="1479550" y="2240560"/>
                      <a:pt x="1502942" y="2253898"/>
                    </a:cubicBezTo>
                    <a:cubicBezTo>
                      <a:pt x="1511580" y="2258584"/>
                      <a:pt x="1643296" y="2262188"/>
                      <a:pt x="1795884" y="2261828"/>
                    </a:cubicBezTo>
                    <a:cubicBezTo>
                      <a:pt x="2015052" y="2261468"/>
                      <a:pt x="2076592" y="2258224"/>
                      <a:pt x="2089908" y="2247410"/>
                    </a:cubicBezTo>
                    <a:cubicBezTo>
                      <a:pt x="2102862" y="2236236"/>
                      <a:pt x="2106822" y="2215328"/>
                      <a:pt x="2106822" y="2152606"/>
                    </a:cubicBezTo>
                    <a:cubicBezTo>
                      <a:pt x="2106822" y="2038742"/>
                      <a:pt x="2126108" y="2031960"/>
                      <a:pt x="1910090" y="2032044"/>
                    </a:cubicBezTo>
                    <a:close/>
                    <a:moveTo>
                      <a:pt x="1797596" y="1635126"/>
                    </a:moveTo>
                    <a:cubicBezTo>
                      <a:pt x="1644884" y="1635126"/>
                      <a:pt x="1512340" y="1637650"/>
                      <a:pt x="1503694" y="1641254"/>
                    </a:cubicBezTo>
                    <a:cubicBezTo>
                      <a:pt x="1490368" y="1646300"/>
                      <a:pt x="1487488" y="1665404"/>
                      <a:pt x="1487488" y="1746144"/>
                    </a:cubicBezTo>
                    <a:cubicBezTo>
                      <a:pt x="1487488" y="1800572"/>
                      <a:pt x="1490728" y="1848150"/>
                      <a:pt x="1494330" y="1852116"/>
                    </a:cubicBezTo>
                    <a:cubicBezTo>
                      <a:pt x="1497932" y="1855720"/>
                      <a:pt x="1632998" y="1858964"/>
                      <a:pt x="1793996" y="1858964"/>
                    </a:cubicBezTo>
                    <a:cubicBezTo>
                      <a:pt x="2072770" y="1858964"/>
                      <a:pt x="2087176" y="1857882"/>
                      <a:pt x="2097262" y="1839140"/>
                    </a:cubicBezTo>
                    <a:cubicBezTo>
                      <a:pt x="2114550" y="1806700"/>
                      <a:pt x="2110588" y="1669728"/>
                      <a:pt x="2091498" y="1650986"/>
                    </a:cubicBezTo>
                    <a:cubicBezTo>
                      <a:pt x="2077812" y="1637288"/>
                      <a:pt x="2036752" y="1635126"/>
                      <a:pt x="1797596" y="1635126"/>
                    </a:cubicBezTo>
                    <a:close/>
                    <a:moveTo>
                      <a:pt x="1794138" y="1228726"/>
                    </a:moveTo>
                    <a:cubicBezTo>
                      <a:pt x="1588210" y="1228726"/>
                      <a:pt x="1509006" y="1231984"/>
                      <a:pt x="1500006" y="1241034"/>
                    </a:cubicBezTo>
                    <a:cubicBezTo>
                      <a:pt x="1482724" y="1258050"/>
                      <a:pt x="1483446" y="1449920"/>
                      <a:pt x="1500726" y="1456798"/>
                    </a:cubicBezTo>
                    <a:cubicBezTo>
                      <a:pt x="1507566" y="1459694"/>
                      <a:pt x="1642212" y="1462228"/>
                      <a:pt x="1799898" y="1462952"/>
                    </a:cubicBezTo>
                    <a:cubicBezTo>
                      <a:pt x="2073508" y="1463676"/>
                      <a:pt x="2087188" y="1462590"/>
                      <a:pt x="2097270" y="1443764"/>
                    </a:cubicBezTo>
                    <a:cubicBezTo>
                      <a:pt x="2114550" y="1411184"/>
                      <a:pt x="2110590" y="1263480"/>
                      <a:pt x="2091510" y="1244654"/>
                    </a:cubicBezTo>
                    <a:cubicBezTo>
                      <a:pt x="2077828" y="1230898"/>
                      <a:pt x="2036426" y="1228726"/>
                      <a:pt x="1794138" y="1228726"/>
                    </a:cubicBezTo>
                    <a:close/>
                    <a:moveTo>
                      <a:pt x="1793454" y="822326"/>
                    </a:moveTo>
                    <a:cubicBezTo>
                      <a:pt x="1587798" y="822326"/>
                      <a:pt x="1508700" y="825562"/>
                      <a:pt x="1499712" y="834552"/>
                    </a:cubicBezTo>
                    <a:cubicBezTo>
                      <a:pt x="1492160" y="842102"/>
                      <a:pt x="1487488" y="880576"/>
                      <a:pt x="1487488" y="938828"/>
                    </a:cubicBezTo>
                    <a:cubicBezTo>
                      <a:pt x="1487488" y="997438"/>
                      <a:pt x="1492160" y="1035912"/>
                      <a:pt x="1499712" y="1043464"/>
                    </a:cubicBezTo>
                    <a:cubicBezTo>
                      <a:pt x="1508700" y="1052452"/>
                      <a:pt x="1587798" y="1055688"/>
                      <a:pt x="1793454" y="1055688"/>
                    </a:cubicBezTo>
                    <a:cubicBezTo>
                      <a:pt x="2035424" y="1055688"/>
                      <a:pt x="2076770" y="1053532"/>
                      <a:pt x="2090432" y="1039868"/>
                    </a:cubicBezTo>
                    <a:cubicBezTo>
                      <a:pt x="2102658" y="1027642"/>
                      <a:pt x="2106612" y="1002472"/>
                      <a:pt x="2106612" y="938828"/>
                    </a:cubicBezTo>
                    <a:cubicBezTo>
                      <a:pt x="2106612" y="875542"/>
                      <a:pt x="2102658" y="850014"/>
                      <a:pt x="2090432" y="838148"/>
                    </a:cubicBezTo>
                    <a:cubicBezTo>
                      <a:pt x="2076770" y="824484"/>
                      <a:pt x="2035424" y="822326"/>
                      <a:pt x="1793454" y="822326"/>
                    </a:cubicBezTo>
                    <a:close/>
                    <a:moveTo>
                      <a:pt x="1389856" y="173040"/>
                    </a:moveTo>
                    <a:cubicBezTo>
                      <a:pt x="421208" y="173040"/>
                      <a:pt x="326864" y="174480"/>
                      <a:pt x="321100" y="189236"/>
                    </a:cubicBezTo>
                    <a:cubicBezTo>
                      <a:pt x="317500" y="198232"/>
                      <a:pt x="325424" y="236024"/>
                      <a:pt x="338388" y="273092"/>
                    </a:cubicBezTo>
                    <a:cubicBezTo>
                      <a:pt x="357112" y="325280"/>
                      <a:pt x="363232" y="368108"/>
                      <a:pt x="366472" y="462400"/>
                    </a:cubicBezTo>
                    <a:cubicBezTo>
                      <a:pt x="370076" y="571812"/>
                      <a:pt x="378356" y="609600"/>
                      <a:pt x="397800" y="609600"/>
                    </a:cubicBezTo>
                    <a:cubicBezTo>
                      <a:pt x="401404" y="609600"/>
                      <a:pt x="495748" y="600244"/>
                      <a:pt x="607376" y="589088"/>
                    </a:cubicBezTo>
                    <a:cubicBezTo>
                      <a:pt x="823072" y="567492"/>
                      <a:pt x="926780" y="548420"/>
                      <a:pt x="1171280" y="485076"/>
                    </a:cubicBezTo>
                    <a:cubicBezTo>
                      <a:pt x="1224576" y="471400"/>
                      <a:pt x="1292992" y="454844"/>
                      <a:pt x="1323960" y="448724"/>
                    </a:cubicBezTo>
                    <a:cubicBezTo>
                      <a:pt x="1354568" y="442608"/>
                      <a:pt x="1413624" y="430728"/>
                      <a:pt x="1454676" y="422092"/>
                    </a:cubicBezTo>
                    <a:cubicBezTo>
                      <a:pt x="1555500" y="401216"/>
                      <a:pt x="1868780" y="400500"/>
                      <a:pt x="1957004" y="421372"/>
                    </a:cubicBezTo>
                    <a:cubicBezTo>
                      <a:pt x="1991572" y="429292"/>
                      <a:pt x="2052068" y="443328"/>
                      <a:pt x="2090960" y="452324"/>
                    </a:cubicBezTo>
                    <a:cubicBezTo>
                      <a:pt x="2164056" y="468880"/>
                      <a:pt x="2248320" y="492992"/>
                      <a:pt x="2284328" y="507388"/>
                    </a:cubicBezTo>
                    <a:cubicBezTo>
                      <a:pt x="2295492" y="512068"/>
                      <a:pt x="2317456" y="520704"/>
                      <a:pt x="2332940" y="527184"/>
                    </a:cubicBezTo>
                    <a:cubicBezTo>
                      <a:pt x="2401360" y="554536"/>
                      <a:pt x="2407120" y="546620"/>
                      <a:pt x="2414680" y="416692"/>
                    </a:cubicBezTo>
                    <a:cubicBezTo>
                      <a:pt x="2417204" y="374944"/>
                      <a:pt x="2429444" y="310164"/>
                      <a:pt x="2442048" y="273092"/>
                    </a:cubicBezTo>
                    <a:cubicBezTo>
                      <a:pt x="2454652" y="236024"/>
                      <a:pt x="2462212" y="198592"/>
                      <a:pt x="2458972" y="189236"/>
                    </a:cubicBezTo>
                    <a:cubicBezTo>
                      <a:pt x="2453212" y="174480"/>
                      <a:pt x="2361388" y="173040"/>
                      <a:pt x="1389856" y="173040"/>
                    </a:cubicBezTo>
                    <a:close/>
                    <a:moveTo>
                      <a:pt x="56152" y="0"/>
                    </a:moveTo>
                    <a:lnTo>
                      <a:pt x="1392280" y="0"/>
                    </a:lnTo>
                    <a:lnTo>
                      <a:pt x="2728408" y="0"/>
                    </a:lnTo>
                    <a:lnTo>
                      <a:pt x="2759364" y="30964"/>
                    </a:lnTo>
                    <a:cubicBezTo>
                      <a:pt x="2786000" y="57604"/>
                      <a:pt x="2789240" y="66964"/>
                      <a:pt x="2784200" y="99368"/>
                    </a:cubicBezTo>
                    <a:cubicBezTo>
                      <a:pt x="2779520" y="128528"/>
                      <a:pt x="2765124" y="147968"/>
                      <a:pt x="2720848" y="186852"/>
                    </a:cubicBezTo>
                    <a:cubicBezTo>
                      <a:pt x="2689532" y="214572"/>
                      <a:pt x="2652820" y="254892"/>
                      <a:pt x="2638780" y="276856"/>
                    </a:cubicBezTo>
                    <a:cubicBezTo>
                      <a:pt x="2585508" y="361460"/>
                      <a:pt x="2584428" y="382700"/>
                      <a:pt x="2584428" y="1656080"/>
                    </a:cubicBezTo>
                    <a:cubicBezTo>
                      <a:pt x="2584068" y="2775008"/>
                      <a:pt x="2583348" y="2831532"/>
                      <a:pt x="2565352" y="2870776"/>
                    </a:cubicBezTo>
                    <a:cubicBezTo>
                      <a:pt x="2538356" y="2930176"/>
                      <a:pt x="2492280" y="2978780"/>
                      <a:pt x="2435768" y="3007580"/>
                    </a:cubicBezTo>
                    <a:lnTo>
                      <a:pt x="2386456" y="3032780"/>
                    </a:lnTo>
                    <a:lnTo>
                      <a:pt x="1405960" y="3034580"/>
                    </a:lnTo>
                    <a:cubicBezTo>
                      <a:pt x="765972" y="3035300"/>
                      <a:pt x="414660" y="3032420"/>
                      <a:pt x="394144" y="3025580"/>
                    </a:cubicBezTo>
                    <a:cubicBezTo>
                      <a:pt x="334392" y="3006500"/>
                      <a:pt x="265284" y="2944216"/>
                      <a:pt x="232888" y="2880856"/>
                    </a:cubicBezTo>
                    <a:lnTo>
                      <a:pt x="202292" y="2821092"/>
                    </a:lnTo>
                    <a:lnTo>
                      <a:pt x="197252" y="1585876"/>
                    </a:lnTo>
                    <a:lnTo>
                      <a:pt x="192212" y="350660"/>
                    </a:lnTo>
                    <a:lnTo>
                      <a:pt x="168456" y="304936"/>
                    </a:lnTo>
                    <a:cubicBezTo>
                      <a:pt x="155140" y="279736"/>
                      <a:pt x="111944" y="228252"/>
                      <a:pt x="72352" y="190452"/>
                    </a:cubicBezTo>
                    <a:cubicBezTo>
                      <a:pt x="8640" y="129968"/>
                      <a:pt x="0" y="117368"/>
                      <a:pt x="0" y="84964"/>
                    </a:cubicBezTo>
                    <a:cubicBezTo>
                      <a:pt x="0" y="57244"/>
                      <a:pt x="7200" y="42124"/>
                      <a:pt x="28076" y="2412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1" name="Freeform 83"/>
              <p:cNvSpPr>
                <a:spLocks/>
              </p:cNvSpPr>
              <p:nvPr/>
            </p:nvSpPr>
            <p:spPr bwMode="auto">
              <a:xfrm>
                <a:off x="4655827" y="3128587"/>
                <a:ext cx="79242" cy="77390"/>
              </a:xfrm>
              <a:custGeom>
                <a:avLst/>
                <a:gdLst>
                  <a:gd name="T0" fmla="*/ 468 w 1695"/>
                  <a:gd name="T1" fmla="*/ 1570 h 1659"/>
                  <a:gd name="T2" fmla="*/ 30 w 1695"/>
                  <a:gd name="T3" fmla="*/ 1001 h 1659"/>
                  <a:gd name="T4" fmla="*/ 29 w 1695"/>
                  <a:gd name="T5" fmla="*/ 705 h 1659"/>
                  <a:gd name="T6" fmla="*/ 249 w 1695"/>
                  <a:gd name="T7" fmla="*/ 300 h 1659"/>
                  <a:gd name="T8" fmla="*/ 1076 w 1695"/>
                  <a:gd name="T9" fmla="*/ 95 h 1659"/>
                  <a:gd name="T10" fmla="*/ 1568 w 1695"/>
                  <a:gd name="T11" fmla="*/ 586 h 1659"/>
                  <a:gd name="T12" fmla="*/ 1174 w 1695"/>
                  <a:gd name="T13" fmla="*/ 1559 h 1659"/>
                  <a:gd name="T14" fmla="*/ 468 w 1695"/>
                  <a:gd name="T15" fmla="*/ 1570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5" h="1659">
                    <a:moveTo>
                      <a:pt x="468" y="1570"/>
                    </a:moveTo>
                    <a:cubicBezTo>
                      <a:pt x="237" y="1451"/>
                      <a:pt x="106" y="1280"/>
                      <a:pt x="30" y="1001"/>
                    </a:cubicBezTo>
                    <a:cubicBezTo>
                      <a:pt x="1" y="891"/>
                      <a:pt x="0" y="835"/>
                      <a:pt x="29" y="705"/>
                    </a:cubicBezTo>
                    <a:cubicBezTo>
                      <a:pt x="74" y="502"/>
                      <a:pt x="94" y="465"/>
                      <a:pt x="249" y="300"/>
                    </a:cubicBezTo>
                    <a:cubicBezTo>
                      <a:pt x="462" y="72"/>
                      <a:pt x="751" y="0"/>
                      <a:pt x="1076" y="95"/>
                    </a:cubicBezTo>
                    <a:cubicBezTo>
                      <a:pt x="1280" y="155"/>
                      <a:pt x="1497" y="372"/>
                      <a:pt x="1568" y="586"/>
                    </a:cubicBezTo>
                    <a:cubicBezTo>
                      <a:pt x="1695" y="967"/>
                      <a:pt x="1522" y="1394"/>
                      <a:pt x="1174" y="1559"/>
                    </a:cubicBezTo>
                    <a:cubicBezTo>
                      <a:pt x="972" y="1654"/>
                      <a:pt x="640" y="1659"/>
                      <a:pt x="468" y="15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2" name="Freeform 84"/>
              <p:cNvSpPr>
                <a:spLocks/>
              </p:cNvSpPr>
              <p:nvPr/>
            </p:nvSpPr>
            <p:spPr bwMode="auto">
              <a:xfrm>
                <a:off x="4765943" y="3170370"/>
                <a:ext cx="38695" cy="34373"/>
              </a:xfrm>
              <a:custGeom>
                <a:avLst/>
                <a:gdLst>
                  <a:gd name="T0" fmla="*/ 179 w 832"/>
                  <a:gd name="T1" fmla="*/ 669 h 734"/>
                  <a:gd name="T2" fmla="*/ 59 w 832"/>
                  <a:gd name="T3" fmla="*/ 500 h 734"/>
                  <a:gd name="T4" fmla="*/ 177 w 832"/>
                  <a:gd name="T5" fmla="*/ 83 h 734"/>
                  <a:gd name="T6" fmla="*/ 414 w 832"/>
                  <a:gd name="T7" fmla="*/ 0 h 734"/>
                  <a:gd name="T8" fmla="*/ 762 w 832"/>
                  <a:gd name="T9" fmla="*/ 222 h 734"/>
                  <a:gd name="T10" fmla="*/ 674 w 832"/>
                  <a:gd name="T11" fmla="*/ 641 h 734"/>
                  <a:gd name="T12" fmla="*/ 416 w 832"/>
                  <a:gd name="T13" fmla="*/ 733 h 734"/>
                  <a:gd name="T14" fmla="*/ 179 w 832"/>
                  <a:gd name="T15" fmla="*/ 669 h 7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2" h="734">
                    <a:moveTo>
                      <a:pt x="179" y="669"/>
                    </a:moveTo>
                    <a:cubicBezTo>
                      <a:pt x="137" y="635"/>
                      <a:pt x="83" y="559"/>
                      <a:pt x="59" y="500"/>
                    </a:cubicBezTo>
                    <a:cubicBezTo>
                      <a:pt x="0" y="359"/>
                      <a:pt x="45" y="199"/>
                      <a:pt x="177" y="83"/>
                    </a:cubicBezTo>
                    <a:cubicBezTo>
                      <a:pt x="255" y="15"/>
                      <a:pt x="296" y="0"/>
                      <a:pt x="414" y="0"/>
                    </a:cubicBezTo>
                    <a:cubicBezTo>
                      <a:pt x="589" y="0"/>
                      <a:pt x="691" y="65"/>
                      <a:pt x="762" y="222"/>
                    </a:cubicBezTo>
                    <a:cubicBezTo>
                      <a:pt x="832" y="378"/>
                      <a:pt x="802" y="520"/>
                      <a:pt x="674" y="641"/>
                    </a:cubicBezTo>
                    <a:cubicBezTo>
                      <a:pt x="587" y="724"/>
                      <a:pt x="559" y="734"/>
                      <a:pt x="416" y="733"/>
                    </a:cubicBezTo>
                    <a:cubicBezTo>
                      <a:pt x="293" y="732"/>
                      <a:pt x="238" y="717"/>
                      <a:pt x="179" y="66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3" name="Freeform 87"/>
              <p:cNvSpPr>
                <a:spLocks/>
              </p:cNvSpPr>
              <p:nvPr/>
            </p:nvSpPr>
            <p:spPr bwMode="auto">
              <a:xfrm>
                <a:off x="4770060" y="3079601"/>
                <a:ext cx="53926" cy="51044"/>
              </a:xfrm>
              <a:custGeom>
                <a:avLst/>
                <a:gdLst>
                  <a:gd name="T0" fmla="*/ 466 w 1154"/>
                  <a:gd name="T1" fmla="*/ 1002 h 1094"/>
                  <a:gd name="T2" fmla="*/ 151 w 1154"/>
                  <a:gd name="T3" fmla="*/ 256 h 1094"/>
                  <a:gd name="T4" fmla="*/ 615 w 1154"/>
                  <a:gd name="T5" fmla="*/ 0 h 1094"/>
                  <a:gd name="T6" fmla="*/ 919 w 1154"/>
                  <a:gd name="T7" fmla="*/ 93 h 1094"/>
                  <a:gd name="T8" fmla="*/ 1130 w 1154"/>
                  <a:gd name="T9" fmla="*/ 559 h 1094"/>
                  <a:gd name="T10" fmla="*/ 466 w 1154"/>
                  <a:gd name="T11" fmla="*/ 1002 h 1094"/>
                </a:gdLst>
                <a:ahLst/>
                <a:cxnLst>
                  <a:cxn ang="0">
                    <a:pos x="T0" y="T1"/>
                  </a:cxn>
                  <a:cxn ang="0">
                    <a:pos x="T2" y="T3"/>
                  </a:cxn>
                  <a:cxn ang="0">
                    <a:pos x="T4" y="T5"/>
                  </a:cxn>
                  <a:cxn ang="0">
                    <a:pos x="T6" y="T7"/>
                  </a:cxn>
                  <a:cxn ang="0">
                    <a:pos x="T8" y="T9"/>
                  </a:cxn>
                  <a:cxn ang="0">
                    <a:pos x="T10" y="T11"/>
                  </a:cxn>
                </a:cxnLst>
                <a:rect l="0" t="0" r="r" b="b"/>
                <a:pathLst>
                  <a:path w="1154" h="1094">
                    <a:moveTo>
                      <a:pt x="466" y="1002"/>
                    </a:moveTo>
                    <a:cubicBezTo>
                      <a:pt x="148" y="902"/>
                      <a:pt x="0" y="551"/>
                      <a:pt x="151" y="256"/>
                    </a:cubicBezTo>
                    <a:cubicBezTo>
                      <a:pt x="239" y="83"/>
                      <a:pt x="391" y="0"/>
                      <a:pt x="615" y="0"/>
                    </a:cubicBezTo>
                    <a:cubicBezTo>
                      <a:pt x="777" y="0"/>
                      <a:pt x="810" y="10"/>
                      <a:pt x="919" y="93"/>
                    </a:cubicBezTo>
                    <a:cubicBezTo>
                      <a:pt x="1061" y="201"/>
                      <a:pt x="1154" y="407"/>
                      <a:pt x="1130" y="559"/>
                    </a:cubicBezTo>
                    <a:cubicBezTo>
                      <a:pt x="1079" y="878"/>
                      <a:pt x="755" y="1094"/>
                      <a:pt x="466" y="100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4" name="Freeform 88"/>
              <p:cNvSpPr>
                <a:spLocks/>
              </p:cNvSpPr>
              <p:nvPr/>
            </p:nvSpPr>
            <p:spPr bwMode="auto">
              <a:xfrm>
                <a:off x="4656033" y="3048934"/>
                <a:ext cx="37048" cy="38901"/>
              </a:xfrm>
              <a:custGeom>
                <a:avLst/>
                <a:gdLst>
                  <a:gd name="T0" fmla="*/ 191 w 794"/>
                  <a:gd name="T1" fmla="*/ 780 h 835"/>
                  <a:gd name="T2" fmla="*/ 0 w 794"/>
                  <a:gd name="T3" fmla="*/ 462 h 835"/>
                  <a:gd name="T4" fmla="*/ 152 w 794"/>
                  <a:gd name="T5" fmla="*/ 160 h 835"/>
                  <a:gd name="T6" fmla="*/ 763 w 794"/>
                  <a:gd name="T7" fmla="*/ 367 h 835"/>
                  <a:gd name="T8" fmla="*/ 734 w 794"/>
                  <a:gd name="T9" fmla="*/ 611 h 835"/>
                  <a:gd name="T10" fmla="*/ 591 w 794"/>
                  <a:gd name="T11" fmla="*/ 783 h 835"/>
                  <a:gd name="T12" fmla="*/ 191 w 794"/>
                  <a:gd name="T13" fmla="*/ 780 h 835"/>
                </a:gdLst>
                <a:ahLst/>
                <a:cxnLst>
                  <a:cxn ang="0">
                    <a:pos x="T0" y="T1"/>
                  </a:cxn>
                  <a:cxn ang="0">
                    <a:pos x="T2" y="T3"/>
                  </a:cxn>
                  <a:cxn ang="0">
                    <a:pos x="T4" y="T5"/>
                  </a:cxn>
                  <a:cxn ang="0">
                    <a:pos x="T6" y="T7"/>
                  </a:cxn>
                  <a:cxn ang="0">
                    <a:pos x="T8" y="T9"/>
                  </a:cxn>
                  <a:cxn ang="0">
                    <a:pos x="T10" y="T11"/>
                  </a:cxn>
                  <a:cxn ang="0">
                    <a:pos x="T12" y="T13"/>
                  </a:cxn>
                </a:cxnLst>
                <a:rect l="0" t="0" r="r" b="b"/>
                <a:pathLst>
                  <a:path w="794" h="835">
                    <a:moveTo>
                      <a:pt x="191" y="780"/>
                    </a:moveTo>
                    <a:cubicBezTo>
                      <a:pt x="109" y="736"/>
                      <a:pt x="0" y="554"/>
                      <a:pt x="0" y="462"/>
                    </a:cubicBezTo>
                    <a:cubicBezTo>
                      <a:pt x="0" y="369"/>
                      <a:pt x="82" y="206"/>
                      <a:pt x="152" y="160"/>
                    </a:cubicBezTo>
                    <a:cubicBezTo>
                      <a:pt x="396" y="0"/>
                      <a:pt x="683" y="97"/>
                      <a:pt x="763" y="367"/>
                    </a:cubicBezTo>
                    <a:cubicBezTo>
                      <a:pt x="794" y="468"/>
                      <a:pt x="791" y="495"/>
                      <a:pt x="734" y="611"/>
                    </a:cubicBezTo>
                    <a:cubicBezTo>
                      <a:pt x="698" y="686"/>
                      <a:pt x="637" y="758"/>
                      <a:pt x="591" y="783"/>
                    </a:cubicBezTo>
                    <a:cubicBezTo>
                      <a:pt x="489" y="835"/>
                      <a:pt x="291" y="834"/>
                      <a:pt x="191" y="78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sp>
        <p:nvSpPr>
          <p:cNvPr id="18" name="文字方塊 41"/>
          <p:cNvSpPr txBox="1"/>
          <p:nvPr/>
        </p:nvSpPr>
        <p:spPr>
          <a:xfrm>
            <a:off x="151778" y="5268813"/>
            <a:ext cx="1918997"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a:t>
            </a:r>
            <a:endParaRPr lang="en-US" sz="1400" dirty="0" smtClean="0"/>
          </a:p>
        </p:txBody>
      </p:sp>
      <p:sp>
        <p:nvSpPr>
          <p:cNvPr id="19" name="文字方塊 43"/>
          <p:cNvSpPr txBox="1"/>
          <p:nvPr/>
        </p:nvSpPr>
        <p:spPr>
          <a:xfrm>
            <a:off x="275940" y="4918198"/>
            <a:ext cx="1670672" cy="40011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smtClean="0">
                <a:solidFill>
                  <a:schemeClr val="accent1"/>
                </a:solidFill>
              </a:rPr>
              <a:t>TITLE 01</a:t>
            </a:r>
          </a:p>
        </p:txBody>
      </p:sp>
      <p:sp>
        <p:nvSpPr>
          <p:cNvPr id="20" name="文字方塊 41"/>
          <p:cNvSpPr txBox="1"/>
          <p:nvPr/>
        </p:nvSpPr>
        <p:spPr>
          <a:xfrm>
            <a:off x="2986879" y="2071996"/>
            <a:ext cx="1918997"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a:t>
            </a:r>
          </a:p>
        </p:txBody>
      </p:sp>
      <p:sp>
        <p:nvSpPr>
          <p:cNvPr id="21" name="文字方塊 43"/>
          <p:cNvSpPr txBox="1"/>
          <p:nvPr/>
        </p:nvSpPr>
        <p:spPr>
          <a:xfrm>
            <a:off x="3111041" y="1721381"/>
            <a:ext cx="1670672" cy="40011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smtClean="0">
                <a:solidFill>
                  <a:schemeClr val="accent2"/>
                </a:solidFill>
              </a:rPr>
              <a:t>TITLE 02</a:t>
            </a:r>
          </a:p>
        </p:txBody>
      </p:sp>
      <p:sp>
        <p:nvSpPr>
          <p:cNvPr id="22" name="文字方塊 41"/>
          <p:cNvSpPr txBox="1"/>
          <p:nvPr/>
        </p:nvSpPr>
        <p:spPr>
          <a:xfrm>
            <a:off x="3191587" y="5246819"/>
            <a:ext cx="1918997"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a:t>
            </a:r>
          </a:p>
        </p:txBody>
      </p:sp>
      <p:sp>
        <p:nvSpPr>
          <p:cNvPr id="23" name="文字方塊 43"/>
          <p:cNvSpPr txBox="1"/>
          <p:nvPr/>
        </p:nvSpPr>
        <p:spPr>
          <a:xfrm>
            <a:off x="3315749" y="4896204"/>
            <a:ext cx="1670672" cy="40011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smtClean="0">
                <a:solidFill>
                  <a:schemeClr val="accent3"/>
                </a:solidFill>
              </a:rPr>
              <a:t>TITLE 03</a:t>
            </a:r>
          </a:p>
        </p:txBody>
      </p:sp>
      <p:sp>
        <p:nvSpPr>
          <p:cNvPr id="24" name="文字方塊 41"/>
          <p:cNvSpPr txBox="1"/>
          <p:nvPr/>
        </p:nvSpPr>
        <p:spPr>
          <a:xfrm>
            <a:off x="5891606" y="2071996"/>
            <a:ext cx="1918997"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a:t>
            </a:r>
          </a:p>
        </p:txBody>
      </p:sp>
      <p:sp>
        <p:nvSpPr>
          <p:cNvPr id="25" name="文字方塊 43"/>
          <p:cNvSpPr txBox="1"/>
          <p:nvPr/>
        </p:nvSpPr>
        <p:spPr>
          <a:xfrm>
            <a:off x="6015768" y="1721381"/>
            <a:ext cx="1670672" cy="40011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smtClean="0">
                <a:solidFill>
                  <a:schemeClr val="accent4"/>
                </a:solidFill>
              </a:rPr>
              <a:t>TITLE 04</a:t>
            </a:r>
          </a:p>
        </p:txBody>
      </p:sp>
      <p:sp>
        <p:nvSpPr>
          <p:cNvPr id="26" name="文字方塊 41"/>
          <p:cNvSpPr txBox="1"/>
          <p:nvPr/>
        </p:nvSpPr>
        <p:spPr>
          <a:xfrm>
            <a:off x="6231396" y="5250490"/>
            <a:ext cx="1918997"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a:t>
            </a:r>
            <a:endParaRPr lang="en-US" sz="1400" dirty="0" smtClean="0"/>
          </a:p>
        </p:txBody>
      </p:sp>
      <p:sp>
        <p:nvSpPr>
          <p:cNvPr id="27" name="文字方塊 43"/>
          <p:cNvSpPr txBox="1"/>
          <p:nvPr/>
        </p:nvSpPr>
        <p:spPr>
          <a:xfrm>
            <a:off x="6355558" y="4899875"/>
            <a:ext cx="1670672" cy="40011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smtClean="0">
                <a:solidFill>
                  <a:schemeClr val="accent5"/>
                </a:solidFill>
              </a:rPr>
              <a:t>TITLE 05</a:t>
            </a:r>
          </a:p>
        </p:txBody>
      </p:sp>
    </p:spTree>
    <p:extLst>
      <p:ext uri="{BB962C8B-B14F-4D97-AF65-F5344CB8AC3E}">
        <p14:creationId xmlns:p14="http://schemas.microsoft.com/office/powerpoint/2010/main" val="386237227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906000" y="4576395"/>
            <a:ext cx="2286000" cy="2286000"/>
          </a:xfrm>
          <a:prstGeom prst="rect">
            <a:avLst/>
          </a:prstGeom>
        </p:spPr>
      </p:pic>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solidFill>
                  <a:schemeClr val="bg1"/>
                </a:solidFill>
              </a:rPr>
              <a:t>101</a:t>
            </a:fld>
            <a:endParaRPr lang="zh-TW" altLang="en-US">
              <a:solidFill>
                <a:schemeClr val="bg1"/>
              </a:solidFill>
            </a:endParaRPr>
          </a:p>
        </p:txBody>
      </p:sp>
      <p:sp>
        <p:nvSpPr>
          <p:cNvPr id="4" name="矩形 3"/>
          <p:cNvSpPr/>
          <p:nvPr/>
        </p:nvSpPr>
        <p:spPr>
          <a:xfrm>
            <a:off x="614764" y="1071150"/>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474651" y="424819"/>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099</a:t>
            </a:r>
          </a:p>
        </p:txBody>
      </p:sp>
      <p:sp>
        <p:nvSpPr>
          <p:cNvPr id="6" name="矩形 5"/>
          <p:cNvSpPr/>
          <p:nvPr/>
        </p:nvSpPr>
        <p:spPr>
          <a:xfrm>
            <a:off x="9906000" y="2272331"/>
            <a:ext cx="2286000" cy="22950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p:cNvSpPr txBox="1"/>
          <p:nvPr/>
        </p:nvSpPr>
        <p:spPr>
          <a:xfrm>
            <a:off x="10020802" y="3441468"/>
            <a:ext cx="2171199" cy="523220"/>
          </a:xfrm>
          <a:prstGeom prst="rect">
            <a:avLst/>
          </a:prstGeom>
          <a:noFill/>
        </p:spPr>
        <p:txBody>
          <a:bodyPr wrap="square" rtlCol="0">
            <a:spAutoFit/>
          </a:bodyPr>
          <a:lstStyle/>
          <a:p>
            <a:pPr algn="ctr"/>
            <a:r>
              <a:rPr lang="en-US" sz="1400" dirty="0">
                <a:solidFill>
                  <a:schemeClr val="bg1"/>
                </a:solidFill>
              </a:rPr>
              <a:t>The quick brown fox jumps over the lazy dog. </a:t>
            </a:r>
          </a:p>
        </p:txBody>
      </p:sp>
      <p:sp>
        <p:nvSpPr>
          <p:cNvPr id="8" name="橢圓 7"/>
          <p:cNvSpPr/>
          <p:nvPr/>
        </p:nvSpPr>
        <p:spPr>
          <a:xfrm>
            <a:off x="10721615" y="2624264"/>
            <a:ext cx="654773" cy="6547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手繪多邊形 8"/>
          <p:cNvSpPr>
            <a:spLocks/>
          </p:cNvSpPr>
          <p:nvPr/>
        </p:nvSpPr>
        <p:spPr bwMode="auto">
          <a:xfrm rot="10800000" flipV="1">
            <a:off x="10943640" y="2760853"/>
            <a:ext cx="210720" cy="389190"/>
          </a:xfrm>
          <a:custGeom>
            <a:avLst/>
            <a:gdLst>
              <a:gd name="connsiteX0" fmla="*/ 1041502 w 2397801"/>
              <a:gd name="connsiteY0" fmla="*/ 588163 h 4428623"/>
              <a:gd name="connsiteX1" fmla="*/ 299462 w 2397801"/>
              <a:gd name="connsiteY1" fmla="*/ 593899 h 4428623"/>
              <a:gd name="connsiteX2" fmla="*/ 283250 w 2397801"/>
              <a:gd name="connsiteY2" fmla="*/ 2218109 h 4428623"/>
              <a:gd name="connsiteX3" fmla="*/ 290095 w 2397801"/>
              <a:gd name="connsiteY3" fmla="*/ 3843037 h 4428623"/>
              <a:gd name="connsiteX4" fmla="*/ 1207710 w 2397801"/>
              <a:gd name="connsiteY4" fmla="*/ 3847357 h 4428623"/>
              <a:gd name="connsiteX5" fmla="*/ 2118479 w 2397801"/>
              <a:gd name="connsiteY5" fmla="*/ 3844837 h 4428623"/>
              <a:gd name="connsiteX6" fmla="*/ 2121001 w 2397801"/>
              <a:gd name="connsiteY6" fmla="*/ 2224589 h 4428623"/>
              <a:gd name="connsiteX7" fmla="*/ 2110914 w 2397801"/>
              <a:gd name="connsiteY7" fmla="*/ 596419 h 4428623"/>
              <a:gd name="connsiteX8" fmla="*/ 1041502 w 2397801"/>
              <a:gd name="connsiteY8" fmla="*/ 588163 h 4428623"/>
              <a:gd name="connsiteX9" fmla="*/ 1205249 w 2397801"/>
              <a:gd name="connsiteY9" fmla="*/ 186437 h 4428623"/>
              <a:gd name="connsiteX10" fmla="*/ 930070 w 2397801"/>
              <a:gd name="connsiteY10" fmla="*/ 210597 h 4428623"/>
              <a:gd name="connsiteX11" fmla="*/ 899455 w 2397801"/>
              <a:gd name="connsiteY11" fmla="*/ 338957 h 4428623"/>
              <a:gd name="connsiteX12" fmla="*/ 1201647 w 2397801"/>
              <a:gd name="connsiteY12" fmla="*/ 414677 h 4428623"/>
              <a:gd name="connsiteX13" fmla="*/ 1445490 w 2397801"/>
              <a:gd name="connsiteY13" fmla="*/ 398813 h 4428623"/>
              <a:gd name="connsiteX14" fmla="*/ 1513204 w 2397801"/>
              <a:gd name="connsiteY14" fmla="*/ 295689 h 4428623"/>
              <a:gd name="connsiteX15" fmla="*/ 1484029 w 2397801"/>
              <a:gd name="connsiteY15" fmla="*/ 219609 h 4428623"/>
              <a:gd name="connsiteX16" fmla="*/ 1454134 w 2397801"/>
              <a:gd name="connsiteY16" fmla="*/ 186437 h 4428623"/>
              <a:gd name="connsiteX17" fmla="*/ 813103 w 2397801"/>
              <a:gd name="connsiteY17" fmla="*/ 1 h 4428623"/>
              <a:gd name="connsiteX18" fmla="*/ 1241394 w 2397801"/>
              <a:gd name="connsiteY18" fmla="*/ 553 h 4428623"/>
              <a:gd name="connsiteX19" fmla="*/ 2335516 w 2397801"/>
              <a:gd name="connsiteY19" fmla="*/ 3793 h 4428623"/>
              <a:gd name="connsiteX20" fmla="*/ 2364318 w 2397801"/>
              <a:gd name="connsiteY20" fmla="*/ 25037 h 4428623"/>
              <a:gd name="connsiteX21" fmla="*/ 2392760 w 2397801"/>
              <a:gd name="connsiteY21" fmla="*/ 46641 h 4428623"/>
              <a:gd name="connsiteX22" fmla="*/ 2395281 w 2397801"/>
              <a:gd name="connsiteY22" fmla="*/ 2216709 h 4428623"/>
              <a:gd name="connsiteX23" fmla="*/ 2397801 w 2397801"/>
              <a:gd name="connsiteY23" fmla="*/ 4386781 h 4428623"/>
              <a:gd name="connsiteX24" fmla="*/ 2371159 w 2397801"/>
              <a:gd name="connsiteY24" fmla="*/ 4408025 h 4428623"/>
              <a:gd name="connsiteX25" fmla="*/ 1205032 w 2397801"/>
              <a:gd name="connsiteY25" fmla="*/ 4428545 h 4428623"/>
              <a:gd name="connsiteX26" fmla="*/ 48265 w 2397801"/>
              <a:gd name="connsiteY26" fmla="*/ 4418105 h 4428623"/>
              <a:gd name="connsiteX27" fmla="*/ 21 w 2397801"/>
              <a:gd name="connsiteY27" fmla="*/ 2208429 h 4428623"/>
              <a:gd name="connsiteX28" fmla="*/ 21 w 2397801"/>
              <a:gd name="connsiteY28" fmla="*/ 68245 h 4428623"/>
              <a:gd name="connsiteX29" fmla="*/ 28823 w 2397801"/>
              <a:gd name="connsiteY29" fmla="*/ 39437 h 4428623"/>
              <a:gd name="connsiteX30" fmla="*/ 102629 w 2397801"/>
              <a:gd name="connsiteY30" fmla="*/ 4153 h 4428623"/>
              <a:gd name="connsiteX31" fmla="*/ 813103 w 2397801"/>
              <a:gd name="connsiteY31" fmla="*/ 1 h 442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7801" h="4428623">
                <a:moveTo>
                  <a:pt x="1041502" y="588163"/>
                </a:moveTo>
                <a:cubicBezTo>
                  <a:pt x="655239" y="588159"/>
                  <a:pt x="310023" y="589961"/>
                  <a:pt x="299462" y="593899"/>
                </a:cubicBezTo>
                <a:cubicBezTo>
                  <a:pt x="284691" y="599661"/>
                  <a:pt x="283250" y="752323"/>
                  <a:pt x="283250" y="2218109"/>
                </a:cubicBezTo>
                <a:cubicBezTo>
                  <a:pt x="283250" y="3108165"/>
                  <a:pt x="286492" y="3839437"/>
                  <a:pt x="290095" y="3843037"/>
                </a:cubicBezTo>
                <a:cubicBezTo>
                  <a:pt x="294058" y="3846637"/>
                  <a:pt x="706931" y="3848797"/>
                  <a:pt x="1207710" y="3847357"/>
                </a:cubicBezTo>
                <a:lnTo>
                  <a:pt x="2118479" y="3844837"/>
                </a:lnTo>
                <a:lnTo>
                  <a:pt x="2121001" y="2224589"/>
                </a:lnTo>
                <a:cubicBezTo>
                  <a:pt x="2123163" y="935231"/>
                  <a:pt x="2121001" y="602901"/>
                  <a:pt x="2110914" y="596419"/>
                </a:cubicBezTo>
                <a:cubicBezTo>
                  <a:pt x="2102605" y="591155"/>
                  <a:pt x="1538127" y="588167"/>
                  <a:pt x="1041502" y="588163"/>
                </a:cubicBezTo>
                <a:close/>
                <a:moveTo>
                  <a:pt x="1205249" y="186437"/>
                </a:moveTo>
                <a:cubicBezTo>
                  <a:pt x="956363" y="186437"/>
                  <a:pt x="956003" y="186437"/>
                  <a:pt x="930070" y="210597"/>
                </a:cubicBezTo>
                <a:cubicBezTo>
                  <a:pt x="889369" y="248817"/>
                  <a:pt x="878564" y="294969"/>
                  <a:pt x="899455" y="338957"/>
                </a:cubicBezTo>
                <a:cubicBezTo>
                  <a:pt x="931511" y="406745"/>
                  <a:pt x="960685" y="414317"/>
                  <a:pt x="1201647" y="414677"/>
                </a:cubicBezTo>
                <a:cubicBezTo>
                  <a:pt x="1375975" y="415037"/>
                  <a:pt x="1418476" y="412513"/>
                  <a:pt x="1445490" y="398813"/>
                </a:cubicBezTo>
                <a:cubicBezTo>
                  <a:pt x="1493394" y="374653"/>
                  <a:pt x="1513204" y="345085"/>
                  <a:pt x="1513204" y="295689"/>
                </a:cubicBezTo>
                <a:cubicBezTo>
                  <a:pt x="1513564" y="262517"/>
                  <a:pt x="1507081" y="245209"/>
                  <a:pt x="1484029" y="219609"/>
                </a:cubicBezTo>
                <a:lnTo>
                  <a:pt x="1454134" y="186437"/>
                </a:lnTo>
                <a:close/>
                <a:moveTo>
                  <a:pt x="813103" y="1"/>
                </a:moveTo>
                <a:cubicBezTo>
                  <a:pt x="946149" y="13"/>
                  <a:pt x="1090993" y="193"/>
                  <a:pt x="1241394" y="553"/>
                </a:cubicBezTo>
                <a:lnTo>
                  <a:pt x="2335516" y="3793"/>
                </a:lnTo>
                <a:lnTo>
                  <a:pt x="2364318" y="25037"/>
                </a:lnTo>
                <a:lnTo>
                  <a:pt x="2392760" y="46641"/>
                </a:lnTo>
                <a:lnTo>
                  <a:pt x="2395281" y="2216709"/>
                </a:lnTo>
                <a:lnTo>
                  <a:pt x="2397801" y="4386781"/>
                </a:lnTo>
                <a:lnTo>
                  <a:pt x="2371159" y="4408025"/>
                </a:lnTo>
                <a:cubicBezTo>
                  <a:pt x="2344517" y="4428905"/>
                  <a:pt x="2342717" y="4428905"/>
                  <a:pt x="1205032" y="4428545"/>
                </a:cubicBezTo>
                <a:cubicBezTo>
                  <a:pt x="450415" y="4428545"/>
                  <a:pt x="60146" y="4424945"/>
                  <a:pt x="48265" y="4418105"/>
                </a:cubicBezTo>
                <a:cubicBezTo>
                  <a:pt x="-2499" y="4388581"/>
                  <a:pt x="21" y="4509201"/>
                  <a:pt x="21" y="2208429"/>
                </a:cubicBezTo>
                <a:lnTo>
                  <a:pt x="21" y="68245"/>
                </a:lnTo>
                <a:lnTo>
                  <a:pt x="28823" y="39437"/>
                </a:lnTo>
                <a:cubicBezTo>
                  <a:pt x="47905" y="19997"/>
                  <a:pt x="72747" y="8473"/>
                  <a:pt x="102629" y="4153"/>
                </a:cubicBezTo>
                <a:cubicBezTo>
                  <a:pt x="120991" y="1453"/>
                  <a:pt x="413962" y="-31"/>
                  <a:pt x="813103" y="1"/>
                </a:cubicBezTo>
                <a:close/>
              </a:path>
            </a:pathLst>
          </a:custGeom>
          <a:solidFill>
            <a:schemeClr val="accent1"/>
          </a:solid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pic>
        <p:nvPicPr>
          <p:cNvPr id="11" name="圖片 1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906000" y="-13669"/>
            <a:ext cx="2286000" cy="2286000"/>
          </a:xfrm>
          <a:prstGeom prst="rect">
            <a:avLst/>
          </a:prstGeom>
        </p:spPr>
      </p:pic>
      <p:sp>
        <p:nvSpPr>
          <p:cNvPr id="12" name="矩形 11"/>
          <p:cNvSpPr/>
          <p:nvPr/>
        </p:nvSpPr>
        <p:spPr>
          <a:xfrm>
            <a:off x="7620000" y="0"/>
            <a:ext cx="2286000"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文字方塊 12"/>
          <p:cNvSpPr txBox="1"/>
          <p:nvPr/>
        </p:nvSpPr>
        <p:spPr>
          <a:xfrm>
            <a:off x="7734802" y="1160105"/>
            <a:ext cx="2171199" cy="523220"/>
          </a:xfrm>
          <a:prstGeom prst="rect">
            <a:avLst/>
          </a:prstGeom>
          <a:noFill/>
        </p:spPr>
        <p:txBody>
          <a:bodyPr wrap="square" rtlCol="0">
            <a:spAutoFit/>
          </a:bodyPr>
          <a:lstStyle/>
          <a:p>
            <a:pPr algn="ctr"/>
            <a:r>
              <a:rPr lang="en-US" sz="1400" dirty="0">
                <a:solidFill>
                  <a:schemeClr val="bg1"/>
                </a:solidFill>
              </a:rPr>
              <a:t>The quick brown fox jumps over the lazy dog. </a:t>
            </a:r>
          </a:p>
        </p:txBody>
      </p:sp>
      <p:sp>
        <p:nvSpPr>
          <p:cNvPr id="14" name="橢圓 13"/>
          <p:cNvSpPr/>
          <p:nvPr/>
        </p:nvSpPr>
        <p:spPr>
          <a:xfrm>
            <a:off x="8435615" y="342901"/>
            <a:ext cx="654773" cy="6547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7620000" y="4572000"/>
            <a:ext cx="2286000" cy="228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文字方塊 16"/>
          <p:cNvSpPr txBox="1"/>
          <p:nvPr/>
        </p:nvSpPr>
        <p:spPr>
          <a:xfrm>
            <a:off x="7734802" y="5732105"/>
            <a:ext cx="2171199" cy="523220"/>
          </a:xfrm>
          <a:prstGeom prst="rect">
            <a:avLst/>
          </a:prstGeom>
          <a:noFill/>
        </p:spPr>
        <p:txBody>
          <a:bodyPr wrap="square" rtlCol="0">
            <a:spAutoFit/>
          </a:bodyPr>
          <a:lstStyle/>
          <a:p>
            <a:pPr algn="ctr"/>
            <a:r>
              <a:rPr lang="en-US" sz="1400" dirty="0">
                <a:solidFill>
                  <a:schemeClr val="bg1"/>
                </a:solidFill>
              </a:rPr>
              <a:t>The quick brown fox jumps over the lazy dog. </a:t>
            </a:r>
          </a:p>
        </p:txBody>
      </p:sp>
      <p:sp>
        <p:nvSpPr>
          <p:cNvPr id="18" name="橢圓 17"/>
          <p:cNvSpPr/>
          <p:nvPr/>
        </p:nvSpPr>
        <p:spPr>
          <a:xfrm>
            <a:off x="8435615" y="4914901"/>
            <a:ext cx="654773" cy="6547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0" name="圖片版面配置區 2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7620000" y="2272332"/>
            <a:ext cx="2289789" cy="2329100"/>
          </a:xfrm>
          <a:prstGeom prst="rect">
            <a:avLst/>
          </a:prstGeom>
        </p:spPr>
      </p:pic>
      <p:grpSp>
        <p:nvGrpSpPr>
          <p:cNvPr id="21" name="群組 20"/>
          <p:cNvGrpSpPr/>
          <p:nvPr/>
        </p:nvGrpSpPr>
        <p:grpSpPr>
          <a:xfrm>
            <a:off x="8587740" y="5020690"/>
            <a:ext cx="350520" cy="385322"/>
            <a:chOff x="42660145" y="7466831"/>
            <a:chExt cx="2962655" cy="3256810"/>
          </a:xfrm>
          <a:solidFill>
            <a:schemeClr val="accent3"/>
          </a:solidFill>
        </p:grpSpPr>
        <p:sp>
          <p:nvSpPr>
            <p:cNvPr id="25" name="手繪多邊形 24"/>
            <p:cNvSpPr>
              <a:spLocks/>
            </p:cNvSpPr>
            <p:nvPr/>
          </p:nvSpPr>
          <p:spPr bwMode="auto">
            <a:xfrm>
              <a:off x="42660145" y="7466831"/>
              <a:ext cx="2962655" cy="3256810"/>
            </a:xfrm>
            <a:custGeom>
              <a:avLst/>
              <a:gdLst>
                <a:gd name="connsiteX0" fmla="*/ 2011576 w 4013200"/>
                <a:gd name="connsiteY0" fmla="*/ 2913060 h 4411662"/>
                <a:gd name="connsiteX1" fmla="*/ 1813588 w 4013200"/>
                <a:gd name="connsiteY1" fmla="*/ 2931778 h 4411662"/>
                <a:gd name="connsiteX2" fmla="*/ 1554044 w 4013200"/>
                <a:gd name="connsiteY2" fmla="*/ 3066758 h 4411662"/>
                <a:gd name="connsiteX3" fmla="*/ 457200 w 4013200"/>
                <a:gd name="connsiteY3" fmla="*/ 4105920 h 4411662"/>
                <a:gd name="connsiteX4" fmla="*/ 471600 w 4013200"/>
                <a:gd name="connsiteY4" fmla="*/ 4122838 h 4411662"/>
                <a:gd name="connsiteX5" fmla="*/ 3550112 w 4013200"/>
                <a:gd name="connsiteY5" fmla="*/ 4115280 h 4411662"/>
                <a:gd name="connsiteX6" fmla="*/ 3068104 w 4013200"/>
                <a:gd name="connsiteY6" fmla="*/ 3634032 h 4411662"/>
                <a:gd name="connsiteX7" fmla="*/ 2627492 w 4013200"/>
                <a:gd name="connsiteY7" fmla="*/ 3217934 h 4411662"/>
                <a:gd name="connsiteX8" fmla="*/ 2220000 w 4013200"/>
                <a:gd name="connsiteY8" fmla="*/ 2936818 h 4411662"/>
                <a:gd name="connsiteX9" fmla="*/ 2011576 w 4013200"/>
                <a:gd name="connsiteY9" fmla="*/ 2913060 h 4411662"/>
                <a:gd name="connsiteX10" fmla="*/ 297684 w 4013200"/>
                <a:gd name="connsiteY10" fmla="*/ 2085320 h 4411662"/>
                <a:gd name="connsiteX11" fmla="*/ 276076 w 4013200"/>
                <a:gd name="connsiteY11" fmla="*/ 3024072 h 4411662"/>
                <a:gd name="connsiteX12" fmla="*/ 278236 w 4013200"/>
                <a:gd name="connsiteY12" fmla="*/ 3971828 h 4411662"/>
                <a:gd name="connsiteX13" fmla="*/ 495728 w 4013200"/>
                <a:gd name="connsiteY13" fmla="*/ 3814408 h 4411662"/>
                <a:gd name="connsiteX14" fmla="*/ 802164 w 4013200"/>
                <a:gd name="connsiteY14" fmla="*/ 3521904 h 4411662"/>
                <a:gd name="connsiteX15" fmla="*/ 1115076 w 4013200"/>
                <a:gd name="connsiteY15" fmla="*/ 3223636 h 4411662"/>
                <a:gd name="connsiteX16" fmla="*/ 1300160 w 4013200"/>
                <a:gd name="connsiteY16" fmla="*/ 3034518 h 4411662"/>
                <a:gd name="connsiteX17" fmla="*/ 921352 w 4013200"/>
                <a:gd name="connsiteY17" fmla="*/ 2662044 h 4411662"/>
                <a:gd name="connsiteX18" fmla="*/ 429472 w 4013200"/>
                <a:gd name="connsiteY18" fmla="*/ 2192308 h 4411662"/>
                <a:gd name="connsiteX19" fmla="*/ 297684 w 4013200"/>
                <a:gd name="connsiteY19" fmla="*/ 2085320 h 4411662"/>
                <a:gd name="connsiteX20" fmla="*/ 3724824 w 4013200"/>
                <a:gd name="connsiteY20" fmla="*/ 2084220 h 4411662"/>
                <a:gd name="connsiteX21" fmla="*/ 2972652 w 4013200"/>
                <a:gd name="connsiteY21" fmla="*/ 2777436 h 4411662"/>
                <a:gd name="connsiteX22" fmla="*/ 2714836 w 4013200"/>
                <a:gd name="connsiteY22" fmla="*/ 3037078 h 4411662"/>
                <a:gd name="connsiteX23" fmla="*/ 3171052 w 4013200"/>
                <a:gd name="connsiteY23" fmla="*/ 3491182 h 4411662"/>
                <a:gd name="connsiteX24" fmla="*/ 3666872 w 4013200"/>
                <a:gd name="connsiteY24" fmla="*/ 3960772 h 4411662"/>
                <a:gd name="connsiteX25" fmla="*/ 3736728 w 4013200"/>
                <a:gd name="connsiteY25" fmla="*/ 3043920 h 4411662"/>
                <a:gd name="connsiteX26" fmla="*/ 3730248 w 4013200"/>
                <a:gd name="connsiteY26" fmla="*/ 2090338 h 4411662"/>
                <a:gd name="connsiteX27" fmla="*/ 3724824 w 4013200"/>
                <a:gd name="connsiteY27" fmla="*/ 2084220 h 4411662"/>
                <a:gd name="connsiteX28" fmla="*/ 2360836 w 4013200"/>
                <a:gd name="connsiteY28" fmla="*/ 774334 h 4411662"/>
                <a:gd name="connsiteX29" fmla="*/ 1995076 w 4013200"/>
                <a:gd name="connsiteY29" fmla="*/ 774912 h 4411662"/>
                <a:gd name="connsiteX30" fmla="*/ 990156 w 4013200"/>
                <a:gd name="connsiteY30" fmla="*/ 777432 h 4411662"/>
                <a:gd name="connsiteX31" fmla="*/ 987276 w 4013200"/>
                <a:gd name="connsiteY31" fmla="*/ 1610706 h 4411662"/>
                <a:gd name="connsiteX32" fmla="*/ 989796 w 4013200"/>
                <a:gd name="connsiteY32" fmla="*/ 2466308 h 4411662"/>
                <a:gd name="connsiteX33" fmla="*/ 1447432 w 4013200"/>
                <a:gd name="connsiteY33" fmla="*/ 2906712 h 4411662"/>
                <a:gd name="connsiteX34" fmla="*/ 1544284 w 4013200"/>
                <a:gd name="connsiteY34" fmla="*/ 2855576 h 4411662"/>
                <a:gd name="connsiteX35" fmla="*/ 1740876 w 4013200"/>
                <a:gd name="connsiteY35" fmla="*/ 2769152 h 4411662"/>
                <a:gd name="connsiteX36" fmla="*/ 2007320 w 4013200"/>
                <a:gd name="connsiteY36" fmla="*/ 2733862 h 4411662"/>
                <a:gd name="connsiteX37" fmla="*/ 2272320 w 4013200"/>
                <a:gd name="connsiteY37" fmla="*/ 2769512 h 4411662"/>
                <a:gd name="connsiteX38" fmla="*/ 2465312 w 4013200"/>
                <a:gd name="connsiteY38" fmla="*/ 2855936 h 4411662"/>
                <a:gd name="connsiteX39" fmla="*/ 2562168 w 4013200"/>
                <a:gd name="connsiteY39" fmla="*/ 2906712 h 4411662"/>
                <a:gd name="connsiteX40" fmla="*/ 2984156 w 4013200"/>
                <a:gd name="connsiteY40" fmla="*/ 2515640 h 4411662"/>
                <a:gd name="connsiteX41" fmla="*/ 3027360 w 4013200"/>
                <a:gd name="connsiteY41" fmla="*/ 2470988 h 4411662"/>
                <a:gd name="connsiteX42" fmla="*/ 3027360 w 4013200"/>
                <a:gd name="connsiteY42" fmla="*/ 1633032 h 4411662"/>
                <a:gd name="connsiteX43" fmla="*/ 3013680 w 4013200"/>
                <a:gd name="connsiteY43" fmla="*/ 783914 h 4411662"/>
                <a:gd name="connsiteX44" fmla="*/ 2360836 w 4013200"/>
                <a:gd name="connsiteY44" fmla="*/ 774334 h 4411662"/>
                <a:gd name="connsiteX45" fmla="*/ 2006600 w 4013200"/>
                <a:gd name="connsiteY45" fmla="*/ 0 h 4411662"/>
                <a:gd name="connsiteX46" fmla="*/ 2312592 w 4013200"/>
                <a:gd name="connsiteY46" fmla="*/ 243830 h 4411662"/>
                <a:gd name="connsiteX47" fmla="*/ 2605628 w 4013200"/>
                <a:gd name="connsiteY47" fmla="*/ 487662 h 4411662"/>
                <a:gd name="connsiteX48" fmla="*/ 2956260 w 4013200"/>
                <a:gd name="connsiteY48" fmla="*/ 490544 h 4411662"/>
                <a:gd name="connsiteX49" fmla="*/ 3306896 w 4013200"/>
                <a:gd name="connsiteY49" fmla="*/ 493066 h 4411662"/>
                <a:gd name="connsiteX50" fmla="*/ 3312296 w 4013200"/>
                <a:gd name="connsiteY50" fmla="*/ 715288 h 4411662"/>
                <a:gd name="connsiteX51" fmla="*/ 3317332 w 4013200"/>
                <a:gd name="connsiteY51" fmla="*/ 937508 h 4411662"/>
                <a:gd name="connsiteX52" fmla="*/ 3358732 w 4013200"/>
                <a:gd name="connsiteY52" fmla="*/ 974606 h 4411662"/>
                <a:gd name="connsiteX53" fmla="*/ 3706848 w 4013200"/>
                <a:gd name="connsiteY53" fmla="*/ 1305598 h 4411662"/>
                <a:gd name="connsiteX54" fmla="*/ 4013200 w 4013200"/>
                <a:gd name="connsiteY54" fmla="*/ 1599492 h 4411662"/>
                <a:gd name="connsiteX55" fmla="*/ 4013200 w 4013200"/>
                <a:gd name="connsiteY55" fmla="*/ 3005578 h 4411662"/>
                <a:gd name="connsiteX56" fmla="*/ 4013200 w 4013200"/>
                <a:gd name="connsiteY56" fmla="*/ 4411662 h 4411662"/>
                <a:gd name="connsiteX57" fmla="*/ 2006600 w 4013200"/>
                <a:gd name="connsiteY57" fmla="*/ 4411662 h 4411662"/>
                <a:gd name="connsiteX58" fmla="*/ 0 w 4013200"/>
                <a:gd name="connsiteY58" fmla="*/ 4411662 h 4411662"/>
                <a:gd name="connsiteX59" fmla="*/ 0 w 4013200"/>
                <a:gd name="connsiteY59" fmla="*/ 3005216 h 4411662"/>
                <a:gd name="connsiteX60" fmla="*/ 0 w 4013200"/>
                <a:gd name="connsiteY60" fmla="*/ 1599132 h 4411662"/>
                <a:gd name="connsiteX61" fmla="*/ 271796 w 4013200"/>
                <a:gd name="connsiteY61" fmla="*/ 1340894 h 4411662"/>
                <a:gd name="connsiteX62" fmla="*/ 622068 w 4013200"/>
                <a:gd name="connsiteY62" fmla="*/ 1007380 h 4411662"/>
                <a:gd name="connsiteX63" fmla="*/ 700548 w 4013200"/>
                <a:gd name="connsiteY63" fmla="*/ 932106 h 4411662"/>
                <a:gd name="connsiteX64" fmla="*/ 703424 w 4013200"/>
                <a:gd name="connsiteY64" fmla="*/ 712406 h 4411662"/>
                <a:gd name="connsiteX65" fmla="*/ 706304 w 4013200"/>
                <a:gd name="connsiteY65" fmla="*/ 493066 h 4411662"/>
                <a:gd name="connsiteX66" fmla="*/ 1056580 w 4013200"/>
                <a:gd name="connsiteY66" fmla="*/ 490544 h 4411662"/>
                <a:gd name="connsiteX67" fmla="*/ 1407212 w 4013200"/>
                <a:gd name="connsiteY67" fmla="*/ 487662 h 4411662"/>
                <a:gd name="connsiteX68" fmla="*/ 1700608 w 4013200"/>
                <a:gd name="connsiteY68" fmla="*/ 243830 h 4411662"/>
                <a:gd name="connsiteX69" fmla="*/ 2006600 w 4013200"/>
                <a:gd name="connsiteY69" fmla="*/ 0 h 4411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013200" h="4411662">
                  <a:moveTo>
                    <a:pt x="2011576" y="2913060"/>
                  </a:moveTo>
                  <a:cubicBezTo>
                    <a:pt x="1910060" y="2913420"/>
                    <a:pt x="1858584" y="2918100"/>
                    <a:pt x="1813588" y="2931778"/>
                  </a:cubicBezTo>
                  <a:cubicBezTo>
                    <a:pt x="1733312" y="2955534"/>
                    <a:pt x="1611640" y="3018884"/>
                    <a:pt x="1554044" y="3066758"/>
                  </a:cubicBezTo>
                  <a:cubicBezTo>
                    <a:pt x="1475932" y="3131188"/>
                    <a:pt x="457200" y="4096562"/>
                    <a:pt x="457200" y="4105920"/>
                  </a:cubicBezTo>
                  <a:cubicBezTo>
                    <a:pt x="457200" y="4110600"/>
                    <a:pt x="463680" y="4118518"/>
                    <a:pt x="471600" y="4122838"/>
                  </a:cubicBezTo>
                  <a:cubicBezTo>
                    <a:pt x="494636" y="4135436"/>
                    <a:pt x="3537512" y="4128238"/>
                    <a:pt x="3550112" y="4115280"/>
                  </a:cubicBezTo>
                  <a:cubicBezTo>
                    <a:pt x="3562352" y="4103040"/>
                    <a:pt x="3509432" y="4050488"/>
                    <a:pt x="3068104" y="3634032"/>
                  </a:cubicBezTo>
                  <a:cubicBezTo>
                    <a:pt x="2908996" y="3483574"/>
                    <a:pt x="2710648" y="3296402"/>
                    <a:pt x="2627492" y="3217934"/>
                  </a:cubicBezTo>
                  <a:cubicBezTo>
                    <a:pt x="2424468" y="3025364"/>
                    <a:pt x="2368672" y="2987210"/>
                    <a:pt x="2220000" y="2936818"/>
                  </a:cubicBezTo>
                  <a:cubicBezTo>
                    <a:pt x="2158804" y="2916300"/>
                    <a:pt x="2129288" y="2913060"/>
                    <a:pt x="2011576" y="2913060"/>
                  </a:cubicBezTo>
                  <a:close/>
                  <a:moveTo>
                    <a:pt x="297684" y="2085320"/>
                  </a:moveTo>
                  <a:cubicBezTo>
                    <a:pt x="279320" y="2088562"/>
                    <a:pt x="278596" y="2122784"/>
                    <a:pt x="276076" y="3024072"/>
                  </a:cubicBezTo>
                  <a:cubicBezTo>
                    <a:pt x="274636" y="3538476"/>
                    <a:pt x="275716" y="3964984"/>
                    <a:pt x="278236" y="3971828"/>
                  </a:cubicBezTo>
                  <a:cubicBezTo>
                    <a:pt x="289760" y="4002088"/>
                    <a:pt x="326848" y="3975070"/>
                    <a:pt x="495728" y="3814408"/>
                  </a:cubicBezTo>
                  <a:cubicBezTo>
                    <a:pt x="594032" y="3720750"/>
                    <a:pt x="731948" y="3588908"/>
                    <a:pt x="802164" y="3521904"/>
                  </a:cubicBezTo>
                  <a:cubicBezTo>
                    <a:pt x="872380" y="3454902"/>
                    <a:pt x="1013172" y="3320538"/>
                    <a:pt x="1115076" y="3223636"/>
                  </a:cubicBezTo>
                  <a:cubicBezTo>
                    <a:pt x="1216624" y="3126736"/>
                    <a:pt x="1300160" y="3041722"/>
                    <a:pt x="1300160" y="3034518"/>
                  </a:cubicBezTo>
                  <a:cubicBezTo>
                    <a:pt x="1300160" y="3026954"/>
                    <a:pt x="1129480" y="2859448"/>
                    <a:pt x="921352" y="2662044"/>
                  </a:cubicBezTo>
                  <a:cubicBezTo>
                    <a:pt x="713220" y="2464280"/>
                    <a:pt x="491768" y="2252826"/>
                    <a:pt x="429472" y="2192308"/>
                  </a:cubicBezTo>
                  <a:cubicBezTo>
                    <a:pt x="352056" y="2116660"/>
                    <a:pt x="310284" y="2082800"/>
                    <a:pt x="297684" y="2085320"/>
                  </a:cubicBezTo>
                  <a:close/>
                  <a:moveTo>
                    <a:pt x="3724824" y="2084220"/>
                  </a:moveTo>
                  <a:cubicBezTo>
                    <a:pt x="3710888" y="2074802"/>
                    <a:pt x="3659492" y="2125180"/>
                    <a:pt x="2972652" y="2777436"/>
                  </a:cubicBezTo>
                  <a:cubicBezTo>
                    <a:pt x="2832580" y="2910678"/>
                    <a:pt x="2716636" y="3027356"/>
                    <a:pt x="2714836" y="3037078"/>
                  </a:cubicBezTo>
                  <a:cubicBezTo>
                    <a:pt x="2713036" y="3048602"/>
                    <a:pt x="2862108" y="3197330"/>
                    <a:pt x="3171052" y="3491182"/>
                  </a:cubicBezTo>
                  <a:cubicBezTo>
                    <a:pt x="3423464" y="3731380"/>
                    <a:pt x="3646708" y="3942766"/>
                    <a:pt x="3666872" y="3960772"/>
                  </a:cubicBezTo>
                  <a:cubicBezTo>
                    <a:pt x="3738888" y="4025952"/>
                    <a:pt x="3733848" y="4092574"/>
                    <a:pt x="3736728" y="3043920"/>
                  </a:cubicBezTo>
                  <a:cubicBezTo>
                    <a:pt x="3738168" y="2487184"/>
                    <a:pt x="3735648" y="2095740"/>
                    <a:pt x="3730248" y="2090338"/>
                  </a:cubicBezTo>
                  <a:cubicBezTo>
                    <a:pt x="3728044" y="2088132"/>
                    <a:pt x="3726816" y="2085566"/>
                    <a:pt x="3724824" y="2084220"/>
                  </a:cubicBezTo>
                  <a:close/>
                  <a:moveTo>
                    <a:pt x="2360836" y="774334"/>
                  </a:moveTo>
                  <a:cubicBezTo>
                    <a:pt x="2254220" y="774376"/>
                    <a:pt x="2132732" y="774574"/>
                    <a:pt x="1995076" y="774912"/>
                  </a:cubicBezTo>
                  <a:lnTo>
                    <a:pt x="990156" y="777432"/>
                  </a:lnTo>
                  <a:lnTo>
                    <a:pt x="987276" y="1610706"/>
                  </a:lnTo>
                  <a:cubicBezTo>
                    <a:pt x="985836" y="2069116"/>
                    <a:pt x="986916" y="2454064"/>
                    <a:pt x="989796" y="2466308"/>
                  </a:cubicBezTo>
                  <a:cubicBezTo>
                    <a:pt x="995560" y="2490434"/>
                    <a:pt x="1428348" y="2906712"/>
                    <a:pt x="1447432" y="2906712"/>
                  </a:cubicBezTo>
                  <a:cubicBezTo>
                    <a:pt x="1453912" y="2906712"/>
                    <a:pt x="1497480" y="2883664"/>
                    <a:pt x="1544284" y="2855576"/>
                  </a:cubicBezTo>
                  <a:cubicBezTo>
                    <a:pt x="1597216" y="2823528"/>
                    <a:pt x="1671748" y="2791118"/>
                    <a:pt x="1740876" y="2769152"/>
                  </a:cubicBezTo>
                  <a:cubicBezTo>
                    <a:pt x="1847456" y="2735302"/>
                    <a:pt x="1858256" y="2733862"/>
                    <a:pt x="2007320" y="2733862"/>
                  </a:cubicBezTo>
                  <a:cubicBezTo>
                    <a:pt x="2157464" y="2733862"/>
                    <a:pt x="2166104" y="2734942"/>
                    <a:pt x="2272320" y="2769512"/>
                  </a:cubicBezTo>
                  <a:cubicBezTo>
                    <a:pt x="2338212" y="2791118"/>
                    <a:pt x="2415624" y="2825688"/>
                    <a:pt x="2465312" y="2855936"/>
                  </a:cubicBezTo>
                  <a:cubicBezTo>
                    <a:pt x="2511040" y="2884024"/>
                    <a:pt x="2554608" y="2906712"/>
                    <a:pt x="2562168" y="2906712"/>
                  </a:cubicBezTo>
                  <a:cubicBezTo>
                    <a:pt x="2574408" y="2906712"/>
                    <a:pt x="2879020" y="2624392"/>
                    <a:pt x="2984156" y="2515640"/>
                  </a:cubicBezTo>
                  <a:lnTo>
                    <a:pt x="3027360" y="2470988"/>
                  </a:lnTo>
                  <a:lnTo>
                    <a:pt x="3027360" y="1633032"/>
                  </a:lnTo>
                  <a:cubicBezTo>
                    <a:pt x="3027360" y="939478"/>
                    <a:pt x="3025200" y="793276"/>
                    <a:pt x="3013680" y="783914"/>
                  </a:cubicBezTo>
                  <a:cubicBezTo>
                    <a:pt x="3005492" y="776892"/>
                    <a:pt x="2822832" y="774150"/>
                    <a:pt x="2360836" y="774334"/>
                  </a:cubicBezTo>
                  <a:close/>
                  <a:moveTo>
                    <a:pt x="2006600" y="0"/>
                  </a:moveTo>
                  <a:cubicBezTo>
                    <a:pt x="2013800" y="0"/>
                    <a:pt x="2151316" y="109850"/>
                    <a:pt x="2312592" y="243830"/>
                  </a:cubicBezTo>
                  <a:lnTo>
                    <a:pt x="2605628" y="487662"/>
                  </a:lnTo>
                  <a:lnTo>
                    <a:pt x="2956260" y="490544"/>
                  </a:lnTo>
                  <a:lnTo>
                    <a:pt x="3306896" y="493066"/>
                  </a:lnTo>
                  <a:lnTo>
                    <a:pt x="3312296" y="715288"/>
                  </a:lnTo>
                  <a:lnTo>
                    <a:pt x="3317332" y="937508"/>
                  </a:lnTo>
                  <a:lnTo>
                    <a:pt x="3358732" y="974606"/>
                  </a:lnTo>
                  <a:cubicBezTo>
                    <a:pt x="3381772" y="994776"/>
                    <a:pt x="3538368" y="1143884"/>
                    <a:pt x="3706848" y="1305598"/>
                  </a:cubicBezTo>
                  <a:lnTo>
                    <a:pt x="4013200" y="1599492"/>
                  </a:lnTo>
                  <a:lnTo>
                    <a:pt x="4013200" y="3005578"/>
                  </a:lnTo>
                  <a:lnTo>
                    <a:pt x="4013200" y="4411662"/>
                  </a:lnTo>
                  <a:lnTo>
                    <a:pt x="2006600" y="4411662"/>
                  </a:lnTo>
                  <a:lnTo>
                    <a:pt x="0" y="4411662"/>
                  </a:lnTo>
                  <a:lnTo>
                    <a:pt x="0" y="3005216"/>
                  </a:lnTo>
                  <a:lnTo>
                    <a:pt x="0" y="1599132"/>
                  </a:lnTo>
                  <a:lnTo>
                    <a:pt x="271796" y="1340894"/>
                  </a:lnTo>
                  <a:cubicBezTo>
                    <a:pt x="421192" y="1198988"/>
                    <a:pt x="578868" y="1049160"/>
                    <a:pt x="622068" y="1007380"/>
                  </a:cubicBezTo>
                  <a:lnTo>
                    <a:pt x="700548" y="932106"/>
                  </a:lnTo>
                  <a:lnTo>
                    <a:pt x="703424" y="712406"/>
                  </a:lnTo>
                  <a:lnTo>
                    <a:pt x="706304" y="493066"/>
                  </a:lnTo>
                  <a:lnTo>
                    <a:pt x="1056580" y="490544"/>
                  </a:lnTo>
                  <a:lnTo>
                    <a:pt x="1407212" y="487662"/>
                  </a:lnTo>
                  <a:lnTo>
                    <a:pt x="1700608" y="243830"/>
                  </a:lnTo>
                  <a:cubicBezTo>
                    <a:pt x="1861884" y="109850"/>
                    <a:pt x="1999400" y="0"/>
                    <a:pt x="2006600" y="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26" name="Freeform 61"/>
            <p:cNvSpPr>
              <a:spLocks/>
            </p:cNvSpPr>
            <p:nvPr/>
          </p:nvSpPr>
          <p:spPr bwMode="auto">
            <a:xfrm>
              <a:off x="43623479" y="8873155"/>
              <a:ext cx="950441" cy="135944"/>
            </a:xfrm>
            <a:custGeom>
              <a:avLst/>
              <a:gdLst>
                <a:gd name="T0" fmla="*/ 10 w 3575"/>
                <a:gd name="T1" fmla="*/ 462 h 514"/>
                <a:gd name="T2" fmla="*/ 12 w 3575"/>
                <a:gd name="T3" fmla="*/ 52 h 514"/>
                <a:gd name="T4" fmla="*/ 3573 w 3575"/>
                <a:gd name="T5" fmla="*/ 45 h 514"/>
                <a:gd name="T6" fmla="*/ 3575 w 3575"/>
                <a:gd name="T7" fmla="*/ 257 h 514"/>
                <a:gd name="T8" fmla="*/ 3573 w 3575"/>
                <a:gd name="T9" fmla="*/ 469 h 514"/>
                <a:gd name="T10" fmla="*/ 10 w 3575"/>
                <a:gd name="T11" fmla="*/ 462 h 514"/>
              </a:gdLst>
              <a:ahLst/>
              <a:cxnLst>
                <a:cxn ang="0">
                  <a:pos x="T0" y="T1"/>
                </a:cxn>
                <a:cxn ang="0">
                  <a:pos x="T2" y="T3"/>
                </a:cxn>
                <a:cxn ang="0">
                  <a:pos x="T4" y="T5"/>
                </a:cxn>
                <a:cxn ang="0">
                  <a:pos x="T6" y="T7"/>
                </a:cxn>
                <a:cxn ang="0">
                  <a:pos x="T8" y="T9"/>
                </a:cxn>
                <a:cxn ang="0">
                  <a:pos x="T10" y="T11"/>
                </a:cxn>
              </a:cxnLst>
              <a:rect l="0" t="0" r="r" b="b"/>
              <a:pathLst>
                <a:path w="3575" h="514">
                  <a:moveTo>
                    <a:pt x="10" y="462"/>
                  </a:moveTo>
                  <a:cubicBezTo>
                    <a:pt x="0" y="431"/>
                    <a:pt x="2" y="163"/>
                    <a:pt x="12" y="52"/>
                  </a:cubicBezTo>
                  <a:cubicBezTo>
                    <a:pt x="16" y="7"/>
                    <a:pt x="3569" y="0"/>
                    <a:pt x="3573" y="45"/>
                  </a:cubicBezTo>
                  <a:cubicBezTo>
                    <a:pt x="3574" y="61"/>
                    <a:pt x="3575" y="156"/>
                    <a:pt x="3575" y="257"/>
                  </a:cubicBezTo>
                  <a:cubicBezTo>
                    <a:pt x="3575" y="358"/>
                    <a:pt x="3574" y="453"/>
                    <a:pt x="3573" y="469"/>
                  </a:cubicBezTo>
                  <a:cubicBezTo>
                    <a:pt x="3569" y="514"/>
                    <a:pt x="24" y="507"/>
                    <a:pt x="10" y="46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27" name="Freeform 62"/>
            <p:cNvSpPr>
              <a:spLocks/>
            </p:cNvSpPr>
            <p:nvPr/>
          </p:nvSpPr>
          <p:spPr bwMode="auto">
            <a:xfrm>
              <a:off x="43623475" y="8581345"/>
              <a:ext cx="952784" cy="124226"/>
            </a:xfrm>
            <a:custGeom>
              <a:avLst/>
              <a:gdLst>
                <a:gd name="T0" fmla="*/ 10 w 3582"/>
                <a:gd name="T1" fmla="*/ 431 h 466"/>
                <a:gd name="T2" fmla="*/ 1 w 3582"/>
                <a:gd name="T3" fmla="*/ 198 h 466"/>
                <a:gd name="T4" fmla="*/ 2 w 3582"/>
                <a:gd name="T5" fmla="*/ 0 h 466"/>
                <a:gd name="T6" fmla="*/ 1792 w 3582"/>
                <a:gd name="T7" fmla="*/ 0 h 466"/>
                <a:gd name="T8" fmla="*/ 3582 w 3582"/>
                <a:gd name="T9" fmla="*/ 0 h 466"/>
                <a:gd name="T10" fmla="*/ 3578 w 3582"/>
                <a:gd name="T11" fmla="*/ 212 h 466"/>
                <a:gd name="T12" fmla="*/ 3573 w 3582"/>
                <a:gd name="T13" fmla="*/ 445 h 466"/>
                <a:gd name="T14" fmla="*/ 1796 w 3582"/>
                <a:gd name="T15" fmla="*/ 466 h 466"/>
                <a:gd name="T16" fmla="*/ 10 w 3582"/>
                <a:gd name="T17" fmla="*/ 431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82" h="466">
                  <a:moveTo>
                    <a:pt x="10" y="431"/>
                  </a:moveTo>
                  <a:cubicBezTo>
                    <a:pt x="4" y="411"/>
                    <a:pt x="0" y="306"/>
                    <a:pt x="1" y="198"/>
                  </a:cubicBezTo>
                  <a:lnTo>
                    <a:pt x="2" y="0"/>
                  </a:lnTo>
                  <a:lnTo>
                    <a:pt x="1792" y="0"/>
                  </a:lnTo>
                  <a:lnTo>
                    <a:pt x="3582" y="0"/>
                  </a:lnTo>
                  <a:lnTo>
                    <a:pt x="3578" y="212"/>
                  </a:lnTo>
                  <a:cubicBezTo>
                    <a:pt x="3576" y="328"/>
                    <a:pt x="3574" y="433"/>
                    <a:pt x="3573" y="445"/>
                  </a:cubicBezTo>
                  <a:cubicBezTo>
                    <a:pt x="3572" y="456"/>
                    <a:pt x="2772" y="466"/>
                    <a:pt x="1796" y="466"/>
                  </a:cubicBezTo>
                  <a:cubicBezTo>
                    <a:pt x="400" y="466"/>
                    <a:pt x="19" y="458"/>
                    <a:pt x="10" y="43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28" name="Freeform 63"/>
            <p:cNvSpPr>
              <a:spLocks/>
            </p:cNvSpPr>
            <p:nvPr/>
          </p:nvSpPr>
          <p:spPr bwMode="auto">
            <a:xfrm>
              <a:off x="43618792" y="8275467"/>
              <a:ext cx="958643" cy="141805"/>
            </a:xfrm>
            <a:custGeom>
              <a:avLst/>
              <a:gdLst>
                <a:gd name="T0" fmla="*/ 41 w 3607"/>
                <a:gd name="T1" fmla="*/ 481 h 533"/>
                <a:gd name="T2" fmla="*/ 63 w 3607"/>
                <a:gd name="T3" fmla="*/ 34 h 533"/>
                <a:gd name="T4" fmla="*/ 3557 w 3607"/>
                <a:gd name="T5" fmla="*/ 35 h 533"/>
                <a:gd name="T6" fmla="*/ 3603 w 3607"/>
                <a:gd name="T7" fmla="*/ 256 h 533"/>
                <a:gd name="T8" fmla="*/ 3577 w 3607"/>
                <a:gd name="T9" fmla="*/ 483 h 533"/>
                <a:gd name="T10" fmla="*/ 41 w 3607"/>
                <a:gd name="T11" fmla="*/ 481 h 533"/>
              </a:gdLst>
              <a:ahLst/>
              <a:cxnLst>
                <a:cxn ang="0">
                  <a:pos x="T0" y="T1"/>
                </a:cxn>
                <a:cxn ang="0">
                  <a:pos x="T2" y="T3"/>
                </a:cxn>
                <a:cxn ang="0">
                  <a:pos x="T4" y="T5"/>
                </a:cxn>
                <a:cxn ang="0">
                  <a:pos x="T6" y="T7"/>
                </a:cxn>
                <a:cxn ang="0">
                  <a:pos x="T8" y="T9"/>
                </a:cxn>
                <a:cxn ang="0">
                  <a:pos x="T10" y="T11"/>
                </a:cxn>
              </a:cxnLst>
              <a:rect l="0" t="0" r="r" b="b"/>
              <a:pathLst>
                <a:path w="3607" h="533">
                  <a:moveTo>
                    <a:pt x="41" y="481"/>
                  </a:moveTo>
                  <a:cubicBezTo>
                    <a:pt x="0" y="423"/>
                    <a:pt x="17" y="63"/>
                    <a:pt x="63" y="34"/>
                  </a:cubicBezTo>
                  <a:cubicBezTo>
                    <a:pt x="117" y="0"/>
                    <a:pt x="3493" y="1"/>
                    <a:pt x="3557" y="35"/>
                  </a:cubicBezTo>
                  <a:cubicBezTo>
                    <a:pt x="3599" y="57"/>
                    <a:pt x="3607" y="96"/>
                    <a:pt x="3603" y="256"/>
                  </a:cubicBezTo>
                  <a:cubicBezTo>
                    <a:pt x="3600" y="362"/>
                    <a:pt x="3588" y="464"/>
                    <a:pt x="3577" y="483"/>
                  </a:cubicBezTo>
                  <a:cubicBezTo>
                    <a:pt x="3546" y="533"/>
                    <a:pt x="78" y="531"/>
                    <a:pt x="41" y="48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grpSp>
        <p:nvGrpSpPr>
          <p:cNvPr id="22" name="群組 21"/>
          <p:cNvGrpSpPr/>
          <p:nvPr/>
        </p:nvGrpSpPr>
        <p:grpSpPr>
          <a:xfrm>
            <a:off x="8540944" y="528094"/>
            <a:ext cx="447900" cy="310722"/>
            <a:chOff x="13229312" y="2963079"/>
            <a:chExt cx="2973201" cy="2062608"/>
          </a:xfrm>
          <a:solidFill>
            <a:schemeClr val="accent2"/>
          </a:solidFill>
        </p:grpSpPr>
        <p:sp>
          <p:nvSpPr>
            <p:cNvPr id="23" name="Freeform 104"/>
            <p:cNvSpPr>
              <a:spLocks/>
            </p:cNvSpPr>
            <p:nvPr/>
          </p:nvSpPr>
          <p:spPr bwMode="auto">
            <a:xfrm>
              <a:off x="14344994" y="3375601"/>
              <a:ext cx="1857519" cy="1650086"/>
            </a:xfrm>
            <a:custGeom>
              <a:avLst/>
              <a:gdLst>
                <a:gd name="T0" fmla="*/ 4852 w 6987"/>
                <a:gd name="T1" fmla="*/ 5536 h 6205"/>
                <a:gd name="T2" fmla="*/ 4175 w 6987"/>
                <a:gd name="T3" fmla="*/ 4860 h 6205"/>
                <a:gd name="T4" fmla="*/ 2268 w 6987"/>
                <a:gd name="T5" fmla="*/ 4860 h 6205"/>
                <a:gd name="T6" fmla="*/ 362 w 6987"/>
                <a:gd name="T7" fmla="*/ 4860 h 6205"/>
                <a:gd name="T8" fmla="*/ 242 w 6987"/>
                <a:gd name="T9" fmla="*/ 4774 h 6205"/>
                <a:gd name="T10" fmla="*/ 62 w 6987"/>
                <a:gd name="T11" fmla="*/ 4555 h 6205"/>
                <a:gd name="T12" fmla="*/ 1 w 6987"/>
                <a:gd name="T13" fmla="*/ 2461 h 6205"/>
                <a:gd name="T14" fmla="*/ 50 w 6987"/>
                <a:gd name="T15" fmla="*/ 371 h 6205"/>
                <a:gd name="T16" fmla="*/ 178 w 6987"/>
                <a:gd name="T17" fmla="*/ 167 h 6205"/>
                <a:gd name="T18" fmla="*/ 3501 w 6987"/>
                <a:gd name="T19" fmla="*/ 6 h 6205"/>
                <a:gd name="T20" fmla="*/ 6623 w 6987"/>
                <a:gd name="T21" fmla="*/ 59 h 6205"/>
                <a:gd name="T22" fmla="*/ 6822 w 6987"/>
                <a:gd name="T23" fmla="*/ 194 h 6205"/>
                <a:gd name="T24" fmla="*/ 6985 w 6987"/>
                <a:gd name="T25" fmla="*/ 2432 h 6205"/>
                <a:gd name="T26" fmla="*/ 6810 w 6987"/>
                <a:gd name="T27" fmla="*/ 4710 h 6205"/>
                <a:gd name="T28" fmla="*/ 6118 w 6987"/>
                <a:gd name="T29" fmla="*/ 4860 h 6205"/>
                <a:gd name="T30" fmla="*/ 5608 w 6987"/>
                <a:gd name="T31" fmla="*/ 4894 h 6205"/>
                <a:gd name="T32" fmla="*/ 5574 w 6987"/>
                <a:gd name="T33" fmla="*/ 5556 h 6205"/>
                <a:gd name="T34" fmla="*/ 5552 w 6987"/>
                <a:gd name="T35" fmla="*/ 6197 h 6205"/>
                <a:gd name="T36" fmla="*/ 4852 w 6987"/>
                <a:gd name="T37" fmla="*/ 5536 h 6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987" h="6205">
                  <a:moveTo>
                    <a:pt x="4852" y="5536"/>
                  </a:moveTo>
                  <a:lnTo>
                    <a:pt x="4175" y="4860"/>
                  </a:lnTo>
                  <a:lnTo>
                    <a:pt x="2268" y="4860"/>
                  </a:lnTo>
                  <a:lnTo>
                    <a:pt x="362" y="4860"/>
                  </a:lnTo>
                  <a:lnTo>
                    <a:pt x="242" y="4774"/>
                  </a:lnTo>
                  <a:cubicBezTo>
                    <a:pt x="168" y="4720"/>
                    <a:pt x="99" y="4637"/>
                    <a:pt x="62" y="4555"/>
                  </a:cubicBezTo>
                  <a:cubicBezTo>
                    <a:pt x="1" y="4424"/>
                    <a:pt x="1" y="4409"/>
                    <a:pt x="1" y="2461"/>
                  </a:cubicBezTo>
                  <a:cubicBezTo>
                    <a:pt x="0" y="653"/>
                    <a:pt x="4" y="490"/>
                    <a:pt x="50" y="371"/>
                  </a:cubicBezTo>
                  <a:cubicBezTo>
                    <a:pt x="78" y="300"/>
                    <a:pt x="135" y="208"/>
                    <a:pt x="178" y="167"/>
                  </a:cubicBezTo>
                  <a:cubicBezTo>
                    <a:pt x="352" y="0"/>
                    <a:pt x="224" y="6"/>
                    <a:pt x="3501" y="6"/>
                  </a:cubicBezTo>
                  <a:cubicBezTo>
                    <a:pt x="6378" y="6"/>
                    <a:pt x="6506" y="8"/>
                    <a:pt x="6623" y="59"/>
                  </a:cubicBezTo>
                  <a:cubicBezTo>
                    <a:pt x="6690" y="89"/>
                    <a:pt x="6780" y="149"/>
                    <a:pt x="6822" y="194"/>
                  </a:cubicBezTo>
                  <a:cubicBezTo>
                    <a:pt x="6987" y="369"/>
                    <a:pt x="6985" y="345"/>
                    <a:pt x="6985" y="2432"/>
                  </a:cubicBezTo>
                  <a:cubicBezTo>
                    <a:pt x="6985" y="4548"/>
                    <a:pt x="6986" y="4543"/>
                    <a:pt x="6810" y="4710"/>
                  </a:cubicBezTo>
                  <a:cubicBezTo>
                    <a:pt x="6657" y="4854"/>
                    <a:pt x="6627" y="4860"/>
                    <a:pt x="6118" y="4860"/>
                  </a:cubicBezTo>
                  <a:cubicBezTo>
                    <a:pt x="5785" y="4860"/>
                    <a:pt x="5632" y="4871"/>
                    <a:pt x="5608" y="4894"/>
                  </a:cubicBezTo>
                  <a:cubicBezTo>
                    <a:pt x="5584" y="4919"/>
                    <a:pt x="5574" y="5105"/>
                    <a:pt x="5574" y="5556"/>
                  </a:cubicBezTo>
                  <a:cubicBezTo>
                    <a:pt x="5574" y="5901"/>
                    <a:pt x="5564" y="6190"/>
                    <a:pt x="5552" y="6197"/>
                  </a:cubicBezTo>
                  <a:cubicBezTo>
                    <a:pt x="5539" y="6205"/>
                    <a:pt x="5224" y="5907"/>
                    <a:pt x="4852" y="5536"/>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24" name="Freeform 106"/>
            <p:cNvSpPr>
              <a:spLocks/>
            </p:cNvSpPr>
            <p:nvPr/>
          </p:nvSpPr>
          <p:spPr bwMode="auto">
            <a:xfrm>
              <a:off x="13229312" y="2963079"/>
              <a:ext cx="1846971" cy="1645398"/>
            </a:xfrm>
            <a:custGeom>
              <a:avLst/>
              <a:gdLst>
                <a:gd name="T0" fmla="*/ 1390 w 6949"/>
                <a:gd name="T1" fmla="*/ 5558 h 6188"/>
                <a:gd name="T2" fmla="*/ 1356 w 6949"/>
                <a:gd name="T3" fmla="*/ 4895 h 6188"/>
                <a:gd name="T4" fmla="*/ 840 w 6949"/>
                <a:gd name="T5" fmla="*/ 4861 h 6188"/>
                <a:gd name="T6" fmla="*/ 241 w 6949"/>
                <a:gd name="T7" fmla="*/ 4786 h 6188"/>
                <a:gd name="T8" fmla="*/ 66 w 6949"/>
                <a:gd name="T9" fmla="*/ 4606 h 6188"/>
                <a:gd name="T10" fmla="*/ 7 w 6949"/>
                <a:gd name="T11" fmla="*/ 2450 h 6188"/>
                <a:gd name="T12" fmla="*/ 167 w 6949"/>
                <a:gd name="T13" fmla="*/ 170 h 6188"/>
                <a:gd name="T14" fmla="*/ 3456 w 6949"/>
                <a:gd name="T15" fmla="*/ 7 h 6188"/>
                <a:gd name="T16" fmla="*/ 6546 w 6949"/>
                <a:gd name="T17" fmla="*/ 39 h 6188"/>
                <a:gd name="T18" fmla="*/ 6920 w 6949"/>
                <a:gd name="T19" fmla="*/ 395 h 6188"/>
                <a:gd name="T20" fmla="*/ 6944 w 6949"/>
                <a:gd name="T21" fmla="*/ 720 h 6188"/>
                <a:gd name="T22" fmla="*/ 6936 w 6949"/>
                <a:gd name="T23" fmla="*/ 924 h 6188"/>
                <a:gd name="T24" fmla="*/ 5708 w 6949"/>
                <a:gd name="T25" fmla="*/ 939 h 6188"/>
                <a:gd name="T26" fmla="*/ 4386 w 6949"/>
                <a:gd name="T27" fmla="*/ 987 h 6188"/>
                <a:gd name="T28" fmla="*/ 3722 w 6949"/>
                <a:gd name="T29" fmla="*/ 1558 h 6188"/>
                <a:gd name="T30" fmla="*/ 3564 w 6949"/>
                <a:gd name="T31" fmla="*/ 3471 h 6188"/>
                <a:gd name="T32" fmla="*/ 3563 w 6949"/>
                <a:gd name="T33" fmla="*/ 4861 h 6188"/>
                <a:gd name="T34" fmla="*/ 3189 w 6949"/>
                <a:gd name="T35" fmla="*/ 4861 h 6188"/>
                <a:gd name="T36" fmla="*/ 2743 w 6949"/>
                <a:gd name="T37" fmla="*/ 4911 h 6188"/>
                <a:gd name="T38" fmla="*/ 2069 w 6949"/>
                <a:gd name="T39" fmla="*/ 5574 h 6188"/>
                <a:gd name="T40" fmla="*/ 1428 w 6949"/>
                <a:gd name="T41" fmla="*/ 6188 h 6188"/>
                <a:gd name="T42" fmla="*/ 1390 w 6949"/>
                <a:gd name="T43" fmla="*/ 5558 h 6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949" h="6188">
                  <a:moveTo>
                    <a:pt x="1390" y="5558"/>
                  </a:moveTo>
                  <a:cubicBezTo>
                    <a:pt x="1390" y="5106"/>
                    <a:pt x="1381" y="4919"/>
                    <a:pt x="1356" y="4895"/>
                  </a:cubicBezTo>
                  <a:cubicBezTo>
                    <a:pt x="1333" y="4871"/>
                    <a:pt x="1178" y="4861"/>
                    <a:pt x="840" y="4861"/>
                  </a:cubicBezTo>
                  <a:cubicBezTo>
                    <a:pt x="365" y="4861"/>
                    <a:pt x="355" y="4860"/>
                    <a:pt x="241" y="4786"/>
                  </a:cubicBezTo>
                  <a:cubicBezTo>
                    <a:pt x="178" y="4745"/>
                    <a:pt x="99" y="4663"/>
                    <a:pt x="66" y="4606"/>
                  </a:cubicBezTo>
                  <a:cubicBezTo>
                    <a:pt x="8" y="4502"/>
                    <a:pt x="7" y="4478"/>
                    <a:pt x="7" y="2450"/>
                  </a:cubicBezTo>
                  <a:cubicBezTo>
                    <a:pt x="7" y="219"/>
                    <a:pt x="0" y="330"/>
                    <a:pt x="167" y="170"/>
                  </a:cubicBezTo>
                  <a:cubicBezTo>
                    <a:pt x="346" y="0"/>
                    <a:pt x="216" y="7"/>
                    <a:pt x="3456" y="7"/>
                  </a:cubicBezTo>
                  <a:cubicBezTo>
                    <a:pt x="5589" y="7"/>
                    <a:pt x="6453" y="16"/>
                    <a:pt x="6546" y="39"/>
                  </a:cubicBezTo>
                  <a:cubicBezTo>
                    <a:pt x="6715" y="82"/>
                    <a:pt x="6877" y="237"/>
                    <a:pt x="6920" y="395"/>
                  </a:cubicBezTo>
                  <a:cubicBezTo>
                    <a:pt x="6938" y="462"/>
                    <a:pt x="6949" y="608"/>
                    <a:pt x="6944" y="720"/>
                  </a:cubicBezTo>
                  <a:lnTo>
                    <a:pt x="6936" y="924"/>
                  </a:lnTo>
                  <a:lnTo>
                    <a:pt x="5708" y="939"/>
                  </a:lnTo>
                  <a:cubicBezTo>
                    <a:pt x="4882" y="949"/>
                    <a:pt x="4450" y="965"/>
                    <a:pt x="4386" y="987"/>
                  </a:cubicBezTo>
                  <a:cubicBezTo>
                    <a:pt x="4128" y="1078"/>
                    <a:pt x="3856" y="1311"/>
                    <a:pt x="3722" y="1558"/>
                  </a:cubicBezTo>
                  <a:cubicBezTo>
                    <a:pt x="3575" y="1828"/>
                    <a:pt x="3564" y="1957"/>
                    <a:pt x="3564" y="3471"/>
                  </a:cubicBezTo>
                  <a:lnTo>
                    <a:pt x="3563" y="4861"/>
                  </a:lnTo>
                  <a:lnTo>
                    <a:pt x="3189" y="4861"/>
                  </a:lnTo>
                  <a:cubicBezTo>
                    <a:pt x="2880" y="4862"/>
                    <a:pt x="2803" y="4870"/>
                    <a:pt x="2743" y="4911"/>
                  </a:cubicBezTo>
                  <a:cubicBezTo>
                    <a:pt x="2704" y="4938"/>
                    <a:pt x="2400" y="5236"/>
                    <a:pt x="2069" y="5574"/>
                  </a:cubicBezTo>
                  <a:cubicBezTo>
                    <a:pt x="1738" y="5911"/>
                    <a:pt x="1449" y="6188"/>
                    <a:pt x="1428" y="6188"/>
                  </a:cubicBezTo>
                  <a:cubicBezTo>
                    <a:pt x="1397" y="6188"/>
                    <a:pt x="1390" y="6069"/>
                    <a:pt x="1390" y="5558"/>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sp>
        <p:nvSpPr>
          <p:cNvPr id="29" name="文字方塊 2"/>
          <p:cNvSpPr txBox="1"/>
          <p:nvPr/>
        </p:nvSpPr>
        <p:spPr>
          <a:xfrm>
            <a:off x="223662" y="1808375"/>
            <a:ext cx="2340299" cy="76944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TW" sz="4400" b="1" dirty="0" smtClean="0">
                <a:solidFill>
                  <a:schemeClr val="accent1"/>
                </a:solidFill>
              </a:rPr>
              <a:t>630,113</a:t>
            </a:r>
            <a:endParaRPr lang="en-US" sz="4400" b="1" dirty="0">
              <a:solidFill>
                <a:schemeClr val="accent1"/>
              </a:solidFill>
            </a:endParaRPr>
          </a:p>
        </p:txBody>
      </p:sp>
      <p:cxnSp>
        <p:nvCxnSpPr>
          <p:cNvPr id="30" name="直線接點 29"/>
          <p:cNvCxnSpPr/>
          <p:nvPr/>
        </p:nvCxnSpPr>
        <p:spPr>
          <a:xfrm>
            <a:off x="2774139" y="1672368"/>
            <a:ext cx="0" cy="1041455"/>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文字方塊 4"/>
          <p:cNvSpPr txBox="1"/>
          <p:nvPr/>
        </p:nvSpPr>
        <p:spPr>
          <a:xfrm>
            <a:off x="2975754" y="1823763"/>
            <a:ext cx="4320552"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r>
              <a:rPr lang="en-US" sz="1400" dirty="0"/>
              <a:t>The quick brown fox jumps over the lazy dog. </a:t>
            </a:r>
            <a:endParaRPr lang="en-US" sz="1400" dirty="0" smtClean="0"/>
          </a:p>
        </p:txBody>
      </p:sp>
      <p:sp>
        <p:nvSpPr>
          <p:cNvPr id="32" name="文字方塊 8"/>
          <p:cNvSpPr txBox="1"/>
          <p:nvPr/>
        </p:nvSpPr>
        <p:spPr>
          <a:xfrm>
            <a:off x="223662" y="3413612"/>
            <a:ext cx="2340299" cy="76944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TW" sz="4400" b="1" dirty="0" smtClean="0">
                <a:solidFill>
                  <a:schemeClr val="accent2"/>
                </a:solidFill>
              </a:rPr>
              <a:t>175,45</a:t>
            </a:r>
            <a:endParaRPr lang="en-US" sz="4400" b="1" dirty="0">
              <a:solidFill>
                <a:schemeClr val="accent2"/>
              </a:solidFill>
            </a:endParaRPr>
          </a:p>
        </p:txBody>
      </p:sp>
      <p:cxnSp>
        <p:nvCxnSpPr>
          <p:cNvPr id="33" name="直線接點 32"/>
          <p:cNvCxnSpPr/>
          <p:nvPr/>
        </p:nvCxnSpPr>
        <p:spPr>
          <a:xfrm>
            <a:off x="2774139" y="3277605"/>
            <a:ext cx="0" cy="1041455"/>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4" name="文字方塊 4"/>
          <p:cNvSpPr txBox="1"/>
          <p:nvPr/>
        </p:nvSpPr>
        <p:spPr>
          <a:xfrm>
            <a:off x="2975754" y="3429000"/>
            <a:ext cx="4320552"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r>
              <a:rPr lang="en-US" sz="1400" dirty="0"/>
              <a:t>The quick brown fox jumps over the lazy dog. </a:t>
            </a:r>
            <a:endParaRPr lang="en-US" sz="1400" dirty="0" smtClean="0"/>
          </a:p>
        </p:txBody>
      </p:sp>
      <p:sp>
        <p:nvSpPr>
          <p:cNvPr id="35" name="文字方塊 13"/>
          <p:cNvSpPr txBox="1"/>
          <p:nvPr/>
        </p:nvSpPr>
        <p:spPr>
          <a:xfrm>
            <a:off x="223662" y="5018848"/>
            <a:ext cx="2340299" cy="76944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TW" sz="4400" b="1" dirty="0" smtClean="0">
                <a:solidFill>
                  <a:schemeClr val="accent3"/>
                </a:solidFill>
              </a:rPr>
              <a:t>446,598</a:t>
            </a:r>
            <a:endParaRPr lang="en-US" sz="4400" b="1" dirty="0">
              <a:solidFill>
                <a:schemeClr val="accent3"/>
              </a:solidFill>
            </a:endParaRPr>
          </a:p>
        </p:txBody>
      </p:sp>
      <p:cxnSp>
        <p:nvCxnSpPr>
          <p:cNvPr id="36" name="直線接點 35"/>
          <p:cNvCxnSpPr/>
          <p:nvPr/>
        </p:nvCxnSpPr>
        <p:spPr>
          <a:xfrm>
            <a:off x="2774139" y="4882841"/>
            <a:ext cx="0" cy="1041455"/>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7" name="文字方塊 4"/>
          <p:cNvSpPr txBox="1"/>
          <p:nvPr/>
        </p:nvSpPr>
        <p:spPr>
          <a:xfrm>
            <a:off x="2975754" y="5034236"/>
            <a:ext cx="4320552"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r>
              <a:rPr lang="en-US" sz="1400" dirty="0"/>
              <a:t>The quick brown fox jumps over the lazy dog. </a:t>
            </a:r>
            <a:endParaRPr lang="en-US" sz="1400" dirty="0" smtClean="0"/>
          </a:p>
        </p:txBody>
      </p:sp>
    </p:spTree>
    <p:extLst>
      <p:ext uri="{BB962C8B-B14F-4D97-AF65-F5344CB8AC3E}">
        <p14:creationId xmlns:p14="http://schemas.microsoft.com/office/powerpoint/2010/main" val="108520397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38172" y="203597"/>
            <a:ext cx="11715656" cy="6450806"/>
          </a:xfrm>
          <a:prstGeom prst="rect">
            <a:avLst/>
          </a:prstGeom>
        </p:spPr>
      </p:pic>
      <p:sp>
        <p:nvSpPr>
          <p:cNvPr id="3" name="投影片編號版面配置區 2"/>
          <p:cNvSpPr>
            <a:spLocks noGrp="1"/>
          </p:cNvSpPr>
          <p:nvPr>
            <p:ph type="sldNum" sz="quarter" idx="12"/>
          </p:nvPr>
        </p:nvSpPr>
        <p:spPr/>
        <p:txBody>
          <a:bodyPr/>
          <a:lstStyle/>
          <a:p>
            <a:fld id="{93B68095-C8B2-4A76-90AA-E601358CCBC3}" type="slidenum">
              <a:rPr lang="zh-TW" altLang="en-US" smtClean="0"/>
              <a:t>102</a:t>
            </a:fld>
            <a:endParaRPr lang="zh-TW" altLang="en-US"/>
          </a:p>
        </p:txBody>
      </p:sp>
      <p:pic>
        <p:nvPicPr>
          <p:cNvPr id="9" name="圖片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794510" y="0"/>
            <a:ext cx="2903220" cy="6858000"/>
          </a:xfrm>
          <a:prstGeom prst="rect">
            <a:avLst/>
          </a:prstGeom>
        </p:spPr>
      </p:pic>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10" name="矩形 9"/>
          <p:cNvSpPr/>
          <p:nvPr/>
        </p:nvSpPr>
        <p:spPr>
          <a:xfrm>
            <a:off x="8021404" y="4115516"/>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11" name="文字方塊 10"/>
          <p:cNvSpPr txBox="1"/>
          <p:nvPr/>
        </p:nvSpPr>
        <p:spPr>
          <a:xfrm>
            <a:off x="7881291" y="3469185"/>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bg1"/>
                </a:solidFill>
              </a:rPr>
              <a:t>16:9</a:t>
            </a:r>
            <a:r>
              <a:rPr lang="zh-TW" altLang="en-US" dirty="0">
                <a:solidFill>
                  <a:schemeClr val="bg1"/>
                </a:solidFill>
              </a:rPr>
              <a:t> </a:t>
            </a:r>
            <a:r>
              <a:rPr lang="en-US" altLang="zh-TW" dirty="0">
                <a:solidFill>
                  <a:schemeClr val="bg1"/>
                </a:solidFill>
              </a:rPr>
              <a:t>Layout </a:t>
            </a:r>
            <a:r>
              <a:rPr lang="en-US" altLang="zh-TW" dirty="0" smtClean="0">
                <a:solidFill>
                  <a:schemeClr val="bg1"/>
                </a:solidFill>
              </a:rPr>
              <a:t>100</a:t>
            </a:r>
          </a:p>
        </p:txBody>
      </p:sp>
      <p:sp>
        <p:nvSpPr>
          <p:cNvPr id="12" name="文字方塊 4"/>
          <p:cNvSpPr txBox="1"/>
          <p:nvPr/>
        </p:nvSpPr>
        <p:spPr>
          <a:xfrm>
            <a:off x="7492935" y="4508877"/>
            <a:ext cx="4320552"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solidFill>
              </a:rPr>
              <a:t>The quick brown fox jumps over the lazy dog. The quick brown fox jumps over the lazy dog. </a:t>
            </a:r>
            <a:r>
              <a:rPr lang="en-US" sz="1400" dirty="0">
                <a:solidFill>
                  <a:schemeClr val="bg1"/>
                </a:solidFill>
              </a:rPr>
              <a:t>The quick brown fox jumps over the lazy dog. </a:t>
            </a:r>
            <a:endParaRPr lang="en-US" sz="1400" dirty="0" smtClean="0">
              <a:solidFill>
                <a:schemeClr val="bg1"/>
              </a:solidFill>
            </a:endParaRPr>
          </a:p>
        </p:txBody>
      </p:sp>
    </p:spTree>
    <p:extLst>
      <p:ext uri="{BB962C8B-B14F-4D97-AF65-F5344CB8AC3E}">
        <p14:creationId xmlns:p14="http://schemas.microsoft.com/office/powerpoint/2010/main" val="162876331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5" name="矩形 4"/>
          <p:cNvSpPr/>
          <p:nvPr/>
        </p:nvSpPr>
        <p:spPr>
          <a:xfrm>
            <a:off x="7162800" y="0"/>
            <a:ext cx="2514600" cy="34632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矩形 5"/>
          <p:cNvSpPr/>
          <p:nvPr/>
        </p:nvSpPr>
        <p:spPr>
          <a:xfrm>
            <a:off x="614764" y="1071150"/>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7" name="文字方塊 6"/>
          <p:cNvSpPr txBox="1"/>
          <p:nvPr/>
        </p:nvSpPr>
        <p:spPr>
          <a:xfrm>
            <a:off x="474651" y="424819"/>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101</a:t>
            </a:r>
          </a:p>
        </p:txBody>
      </p:sp>
      <p:sp>
        <p:nvSpPr>
          <p:cNvPr id="8" name="文字方塊 7"/>
          <p:cNvSpPr txBox="1"/>
          <p:nvPr/>
        </p:nvSpPr>
        <p:spPr>
          <a:xfrm>
            <a:off x="7353802" y="1677329"/>
            <a:ext cx="2171199" cy="523220"/>
          </a:xfrm>
          <a:prstGeom prst="rect">
            <a:avLst/>
          </a:prstGeom>
          <a:noFill/>
        </p:spPr>
        <p:txBody>
          <a:bodyPr wrap="square" rtlCol="0">
            <a:spAutoFit/>
          </a:bodyPr>
          <a:lstStyle/>
          <a:p>
            <a:pPr algn="ctr"/>
            <a:r>
              <a:rPr lang="en-US" sz="1400" dirty="0">
                <a:solidFill>
                  <a:schemeClr val="bg1"/>
                </a:solidFill>
              </a:rPr>
              <a:t>The quick brown fox jumps over the lazy dog. </a:t>
            </a:r>
          </a:p>
        </p:txBody>
      </p:sp>
      <p:sp>
        <p:nvSpPr>
          <p:cNvPr id="9" name="橢圓 8"/>
          <p:cNvSpPr/>
          <p:nvPr/>
        </p:nvSpPr>
        <p:spPr>
          <a:xfrm>
            <a:off x="8054615" y="860125"/>
            <a:ext cx="654773" cy="6547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手繪多邊形 9"/>
          <p:cNvSpPr>
            <a:spLocks/>
          </p:cNvSpPr>
          <p:nvPr/>
        </p:nvSpPr>
        <p:spPr bwMode="auto">
          <a:xfrm rot="10800000" flipV="1">
            <a:off x="8276640" y="996714"/>
            <a:ext cx="210720" cy="389190"/>
          </a:xfrm>
          <a:custGeom>
            <a:avLst/>
            <a:gdLst>
              <a:gd name="connsiteX0" fmla="*/ 1041502 w 2397801"/>
              <a:gd name="connsiteY0" fmla="*/ 588163 h 4428623"/>
              <a:gd name="connsiteX1" fmla="*/ 299462 w 2397801"/>
              <a:gd name="connsiteY1" fmla="*/ 593899 h 4428623"/>
              <a:gd name="connsiteX2" fmla="*/ 283250 w 2397801"/>
              <a:gd name="connsiteY2" fmla="*/ 2218109 h 4428623"/>
              <a:gd name="connsiteX3" fmla="*/ 290095 w 2397801"/>
              <a:gd name="connsiteY3" fmla="*/ 3843037 h 4428623"/>
              <a:gd name="connsiteX4" fmla="*/ 1207710 w 2397801"/>
              <a:gd name="connsiteY4" fmla="*/ 3847357 h 4428623"/>
              <a:gd name="connsiteX5" fmla="*/ 2118479 w 2397801"/>
              <a:gd name="connsiteY5" fmla="*/ 3844837 h 4428623"/>
              <a:gd name="connsiteX6" fmla="*/ 2121001 w 2397801"/>
              <a:gd name="connsiteY6" fmla="*/ 2224589 h 4428623"/>
              <a:gd name="connsiteX7" fmla="*/ 2110914 w 2397801"/>
              <a:gd name="connsiteY7" fmla="*/ 596419 h 4428623"/>
              <a:gd name="connsiteX8" fmla="*/ 1041502 w 2397801"/>
              <a:gd name="connsiteY8" fmla="*/ 588163 h 4428623"/>
              <a:gd name="connsiteX9" fmla="*/ 1205249 w 2397801"/>
              <a:gd name="connsiteY9" fmla="*/ 186437 h 4428623"/>
              <a:gd name="connsiteX10" fmla="*/ 930070 w 2397801"/>
              <a:gd name="connsiteY10" fmla="*/ 210597 h 4428623"/>
              <a:gd name="connsiteX11" fmla="*/ 899455 w 2397801"/>
              <a:gd name="connsiteY11" fmla="*/ 338957 h 4428623"/>
              <a:gd name="connsiteX12" fmla="*/ 1201647 w 2397801"/>
              <a:gd name="connsiteY12" fmla="*/ 414677 h 4428623"/>
              <a:gd name="connsiteX13" fmla="*/ 1445490 w 2397801"/>
              <a:gd name="connsiteY13" fmla="*/ 398813 h 4428623"/>
              <a:gd name="connsiteX14" fmla="*/ 1513204 w 2397801"/>
              <a:gd name="connsiteY14" fmla="*/ 295689 h 4428623"/>
              <a:gd name="connsiteX15" fmla="*/ 1484029 w 2397801"/>
              <a:gd name="connsiteY15" fmla="*/ 219609 h 4428623"/>
              <a:gd name="connsiteX16" fmla="*/ 1454134 w 2397801"/>
              <a:gd name="connsiteY16" fmla="*/ 186437 h 4428623"/>
              <a:gd name="connsiteX17" fmla="*/ 813103 w 2397801"/>
              <a:gd name="connsiteY17" fmla="*/ 1 h 4428623"/>
              <a:gd name="connsiteX18" fmla="*/ 1241394 w 2397801"/>
              <a:gd name="connsiteY18" fmla="*/ 553 h 4428623"/>
              <a:gd name="connsiteX19" fmla="*/ 2335516 w 2397801"/>
              <a:gd name="connsiteY19" fmla="*/ 3793 h 4428623"/>
              <a:gd name="connsiteX20" fmla="*/ 2364318 w 2397801"/>
              <a:gd name="connsiteY20" fmla="*/ 25037 h 4428623"/>
              <a:gd name="connsiteX21" fmla="*/ 2392760 w 2397801"/>
              <a:gd name="connsiteY21" fmla="*/ 46641 h 4428623"/>
              <a:gd name="connsiteX22" fmla="*/ 2395281 w 2397801"/>
              <a:gd name="connsiteY22" fmla="*/ 2216709 h 4428623"/>
              <a:gd name="connsiteX23" fmla="*/ 2397801 w 2397801"/>
              <a:gd name="connsiteY23" fmla="*/ 4386781 h 4428623"/>
              <a:gd name="connsiteX24" fmla="*/ 2371159 w 2397801"/>
              <a:gd name="connsiteY24" fmla="*/ 4408025 h 4428623"/>
              <a:gd name="connsiteX25" fmla="*/ 1205032 w 2397801"/>
              <a:gd name="connsiteY25" fmla="*/ 4428545 h 4428623"/>
              <a:gd name="connsiteX26" fmla="*/ 48265 w 2397801"/>
              <a:gd name="connsiteY26" fmla="*/ 4418105 h 4428623"/>
              <a:gd name="connsiteX27" fmla="*/ 21 w 2397801"/>
              <a:gd name="connsiteY27" fmla="*/ 2208429 h 4428623"/>
              <a:gd name="connsiteX28" fmla="*/ 21 w 2397801"/>
              <a:gd name="connsiteY28" fmla="*/ 68245 h 4428623"/>
              <a:gd name="connsiteX29" fmla="*/ 28823 w 2397801"/>
              <a:gd name="connsiteY29" fmla="*/ 39437 h 4428623"/>
              <a:gd name="connsiteX30" fmla="*/ 102629 w 2397801"/>
              <a:gd name="connsiteY30" fmla="*/ 4153 h 4428623"/>
              <a:gd name="connsiteX31" fmla="*/ 813103 w 2397801"/>
              <a:gd name="connsiteY31" fmla="*/ 1 h 442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7801" h="4428623">
                <a:moveTo>
                  <a:pt x="1041502" y="588163"/>
                </a:moveTo>
                <a:cubicBezTo>
                  <a:pt x="655239" y="588159"/>
                  <a:pt x="310023" y="589961"/>
                  <a:pt x="299462" y="593899"/>
                </a:cubicBezTo>
                <a:cubicBezTo>
                  <a:pt x="284691" y="599661"/>
                  <a:pt x="283250" y="752323"/>
                  <a:pt x="283250" y="2218109"/>
                </a:cubicBezTo>
                <a:cubicBezTo>
                  <a:pt x="283250" y="3108165"/>
                  <a:pt x="286492" y="3839437"/>
                  <a:pt x="290095" y="3843037"/>
                </a:cubicBezTo>
                <a:cubicBezTo>
                  <a:pt x="294058" y="3846637"/>
                  <a:pt x="706931" y="3848797"/>
                  <a:pt x="1207710" y="3847357"/>
                </a:cubicBezTo>
                <a:lnTo>
                  <a:pt x="2118479" y="3844837"/>
                </a:lnTo>
                <a:lnTo>
                  <a:pt x="2121001" y="2224589"/>
                </a:lnTo>
                <a:cubicBezTo>
                  <a:pt x="2123163" y="935231"/>
                  <a:pt x="2121001" y="602901"/>
                  <a:pt x="2110914" y="596419"/>
                </a:cubicBezTo>
                <a:cubicBezTo>
                  <a:pt x="2102605" y="591155"/>
                  <a:pt x="1538127" y="588167"/>
                  <a:pt x="1041502" y="588163"/>
                </a:cubicBezTo>
                <a:close/>
                <a:moveTo>
                  <a:pt x="1205249" y="186437"/>
                </a:moveTo>
                <a:cubicBezTo>
                  <a:pt x="956363" y="186437"/>
                  <a:pt x="956003" y="186437"/>
                  <a:pt x="930070" y="210597"/>
                </a:cubicBezTo>
                <a:cubicBezTo>
                  <a:pt x="889369" y="248817"/>
                  <a:pt x="878564" y="294969"/>
                  <a:pt x="899455" y="338957"/>
                </a:cubicBezTo>
                <a:cubicBezTo>
                  <a:pt x="931511" y="406745"/>
                  <a:pt x="960685" y="414317"/>
                  <a:pt x="1201647" y="414677"/>
                </a:cubicBezTo>
                <a:cubicBezTo>
                  <a:pt x="1375975" y="415037"/>
                  <a:pt x="1418476" y="412513"/>
                  <a:pt x="1445490" y="398813"/>
                </a:cubicBezTo>
                <a:cubicBezTo>
                  <a:pt x="1493394" y="374653"/>
                  <a:pt x="1513204" y="345085"/>
                  <a:pt x="1513204" y="295689"/>
                </a:cubicBezTo>
                <a:cubicBezTo>
                  <a:pt x="1513564" y="262517"/>
                  <a:pt x="1507081" y="245209"/>
                  <a:pt x="1484029" y="219609"/>
                </a:cubicBezTo>
                <a:lnTo>
                  <a:pt x="1454134" y="186437"/>
                </a:lnTo>
                <a:close/>
                <a:moveTo>
                  <a:pt x="813103" y="1"/>
                </a:moveTo>
                <a:cubicBezTo>
                  <a:pt x="946149" y="13"/>
                  <a:pt x="1090993" y="193"/>
                  <a:pt x="1241394" y="553"/>
                </a:cubicBezTo>
                <a:lnTo>
                  <a:pt x="2335516" y="3793"/>
                </a:lnTo>
                <a:lnTo>
                  <a:pt x="2364318" y="25037"/>
                </a:lnTo>
                <a:lnTo>
                  <a:pt x="2392760" y="46641"/>
                </a:lnTo>
                <a:lnTo>
                  <a:pt x="2395281" y="2216709"/>
                </a:lnTo>
                <a:lnTo>
                  <a:pt x="2397801" y="4386781"/>
                </a:lnTo>
                <a:lnTo>
                  <a:pt x="2371159" y="4408025"/>
                </a:lnTo>
                <a:cubicBezTo>
                  <a:pt x="2344517" y="4428905"/>
                  <a:pt x="2342717" y="4428905"/>
                  <a:pt x="1205032" y="4428545"/>
                </a:cubicBezTo>
                <a:cubicBezTo>
                  <a:pt x="450415" y="4428545"/>
                  <a:pt x="60146" y="4424945"/>
                  <a:pt x="48265" y="4418105"/>
                </a:cubicBezTo>
                <a:cubicBezTo>
                  <a:pt x="-2499" y="4388581"/>
                  <a:pt x="21" y="4509201"/>
                  <a:pt x="21" y="2208429"/>
                </a:cubicBezTo>
                <a:lnTo>
                  <a:pt x="21" y="68245"/>
                </a:lnTo>
                <a:lnTo>
                  <a:pt x="28823" y="39437"/>
                </a:lnTo>
                <a:cubicBezTo>
                  <a:pt x="47905" y="19997"/>
                  <a:pt x="72747" y="8473"/>
                  <a:pt x="102629" y="4153"/>
                </a:cubicBezTo>
                <a:cubicBezTo>
                  <a:pt x="120991" y="1453"/>
                  <a:pt x="413962" y="-31"/>
                  <a:pt x="813103" y="1"/>
                </a:cubicBezTo>
                <a:close/>
              </a:path>
            </a:pathLst>
          </a:custGeom>
          <a:solidFill>
            <a:schemeClr val="accent1"/>
          </a:solid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sp>
        <p:nvSpPr>
          <p:cNvPr id="11" name="矩形 10"/>
          <p:cNvSpPr/>
          <p:nvPr/>
        </p:nvSpPr>
        <p:spPr>
          <a:xfrm>
            <a:off x="9677400" y="3463290"/>
            <a:ext cx="2514600" cy="33947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文字方塊 14"/>
          <p:cNvSpPr txBox="1"/>
          <p:nvPr/>
        </p:nvSpPr>
        <p:spPr>
          <a:xfrm>
            <a:off x="9906001" y="5206325"/>
            <a:ext cx="2171199" cy="523220"/>
          </a:xfrm>
          <a:prstGeom prst="rect">
            <a:avLst/>
          </a:prstGeom>
          <a:noFill/>
        </p:spPr>
        <p:txBody>
          <a:bodyPr wrap="square" rtlCol="0">
            <a:spAutoFit/>
          </a:bodyPr>
          <a:lstStyle/>
          <a:p>
            <a:pPr algn="ctr"/>
            <a:r>
              <a:rPr lang="en-US" sz="1400" dirty="0">
                <a:solidFill>
                  <a:schemeClr val="bg1"/>
                </a:solidFill>
              </a:rPr>
              <a:t>The quick brown fox jumps over the lazy dog. </a:t>
            </a:r>
          </a:p>
        </p:txBody>
      </p:sp>
      <p:sp>
        <p:nvSpPr>
          <p:cNvPr id="16" name="橢圓 15"/>
          <p:cNvSpPr/>
          <p:nvPr/>
        </p:nvSpPr>
        <p:spPr>
          <a:xfrm>
            <a:off x="10606814" y="4389121"/>
            <a:ext cx="654773" cy="6547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7" name="群組 16"/>
          <p:cNvGrpSpPr/>
          <p:nvPr/>
        </p:nvGrpSpPr>
        <p:grpSpPr>
          <a:xfrm>
            <a:off x="10712143" y="4574314"/>
            <a:ext cx="447900" cy="310722"/>
            <a:chOff x="13229312" y="2963079"/>
            <a:chExt cx="2973201" cy="2062608"/>
          </a:xfrm>
          <a:solidFill>
            <a:schemeClr val="accent2"/>
          </a:solidFill>
        </p:grpSpPr>
        <p:sp>
          <p:nvSpPr>
            <p:cNvPr id="18" name="Freeform 104"/>
            <p:cNvSpPr>
              <a:spLocks/>
            </p:cNvSpPr>
            <p:nvPr/>
          </p:nvSpPr>
          <p:spPr bwMode="auto">
            <a:xfrm>
              <a:off x="14344994" y="3375601"/>
              <a:ext cx="1857519" cy="1650086"/>
            </a:xfrm>
            <a:custGeom>
              <a:avLst/>
              <a:gdLst>
                <a:gd name="T0" fmla="*/ 4852 w 6987"/>
                <a:gd name="T1" fmla="*/ 5536 h 6205"/>
                <a:gd name="T2" fmla="*/ 4175 w 6987"/>
                <a:gd name="T3" fmla="*/ 4860 h 6205"/>
                <a:gd name="T4" fmla="*/ 2268 w 6987"/>
                <a:gd name="T5" fmla="*/ 4860 h 6205"/>
                <a:gd name="T6" fmla="*/ 362 w 6987"/>
                <a:gd name="T7" fmla="*/ 4860 h 6205"/>
                <a:gd name="T8" fmla="*/ 242 w 6987"/>
                <a:gd name="T9" fmla="*/ 4774 h 6205"/>
                <a:gd name="T10" fmla="*/ 62 w 6987"/>
                <a:gd name="T11" fmla="*/ 4555 h 6205"/>
                <a:gd name="T12" fmla="*/ 1 w 6987"/>
                <a:gd name="T13" fmla="*/ 2461 h 6205"/>
                <a:gd name="T14" fmla="*/ 50 w 6987"/>
                <a:gd name="T15" fmla="*/ 371 h 6205"/>
                <a:gd name="T16" fmla="*/ 178 w 6987"/>
                <a:gd name="T17" fmla="*/ 167 h 6205"/>
                <a:gd name="T18" fmla="*/ 3501 w 6987"/>
                <a:gd name="T19" fmla="*/ 6 h 6205"/>
                <a:gd name="T20" fmla="*/ 6623 w 6987"/>
                <a:gd name="T21" fmla="*/ 59 h 6205"/>
                <a:gd name="T22" fmla="*/ 6822 w 6987"/>
                <a:gd name="T23" fmla="*/ 194 h 6205"/>
                <a:gd name="T24" fmla="*/ 6985 w 6987"/>
                <a:gd name="T25" fmla="*/ 2432 h 6205"/>
                <a:gd name="T26" fmla="*/ 6810 w 6987"/>
                <a:gd name="T27" fmla="*/ 4710 h 6205"/>
                <a:gd name="T28" fmla="*/ 6118 w 6987"/>
                <a:gd name="T29" fmla="*/ 4860 h 6205"/>
                <a:gd name="T30" fmla="*/ 5608 w 6987"/>
                <a:gd name="T31" fmla="*/ 4894 h 6205"/>
                <a:gd name="T32" fmla="*/ 5574 w 6987"/>
                <a:gd name="T33" fmla="*/ 5556 h 6205"/>
                <a:gd name="T34" fmla="*/ 5552 w 6987"/>
                <a:gd name="T35" fmla="*/ 6197 h 6205"/>
                <a:gd name="T36" fmla="*/ 4852 w 6987"/>
                <a:gd name="T37" fmla="*/ 5536 h 6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987" h="6205">
                  <a:moveTo>
                    <a:pt x="4852" y="5536"/>
                  </a:moveTo>
                  <a:lnTo>
                    <a:pt x="4175" y="4860"/>
                  </a:lnTo>
                  <a:lnTo>
                    <a:pt x="2268" y="4860"/>
                  </a:lnTo>
                  <a:lnTo>
                    <a:pt x="362" y="4860"/>
                  </a:lnTo>
                  <a:lnTo>
                    <a:pt x="242" y="4774"/>
                  </a:lnTo>
                  <a:cubicBezTo>
                    <a:pt x="168" y="4720"/>
                    <a:pt x="99" y="4637"/>
                    <a:pt x="62" y="4555"/>
                  </a:cubicBezTo>
                  <a:cubicBezTo>
                    <a:pt x="1" y="4424"/>
                    <a:pt x="1" y="4409"/>
                    <a:pt x="1" y="2461"/>
                  </a:cubicBezTo>
                  <a:cubicBezTo>
                    <a:pt x="0" y="653"/>
                    <a:pt x="4" y="490"/>
                    <a:pt x="50" y="371"/>
                  </a:cubicBezTo>
                  <a:cubicBezTo>
                    <a:pt x="78" y="300"/>
                    <a:pt x="135" y="208"/>
                    <a:pt x="178" y="167"/>
                  </a:cubicBezTo>
                  <a:cubicBezTo>
                    <a:pt x="352" y="0"/>
                    <a:pt x="224" y="6"/>
                    <a:pt x="3501" y="6"/>
                  </a:cubicBezTo>
                  <a:cubicBezTo>
                    <a:pt x="6378" y="6"/>
                    <a:pt x="6506" y="8"/>
                    <a:pt x="6623" y="59"/>
                  </a:cubicBezTo>
                  <a:cubicBezTo>
                    <a:pt x="6690" y="89"/>
                    <a:pt x="6780" y="149"/>
                    <a:pt x="6822" y="194"/>
                  </a:cubicBezTo>
                  <a:cubicBezTo>
                    <a:pt x="6987" y="369"/>
                    <a:pt x="6985" y="345"/>
                    <a:pt x="6985" y="2432"/>
                  </a:cubicBezTo>
                  <a:cubicBezTo>
                    <a:pt x="6985" y="4548"/>
                    <a:pt x="6986" y="4543"/>
                    <a:pt x="6810" y="4710"/>
                  </a:cubicBezTo>
                  <a:cubicBezTo>
                    <a:pt x="6657" y="4854"/>
                    <a:pt x="6627" y="4860"/>
                    <a:pt x="6118" y="4860"/>
                  </a:cubicBezTo>
                  <a:cubicBezTo>
                    <a:pt x="5785" y="4860"/>
                    <a:pt x="5632" y="4871"/>
                    <a:pt x="5608" y="4894"/>
                  </a:cubicBezTo>
                  <a:cubicBezTo>
                    <a:pt x="5584" y="4919"/>
                    <a:pt x="5574" y="5105"/>
                    <a:pt x="5574" y="5556"/>
                  </a:cubicBezTo>
                  <a:cubicBezTo>
                    <a:pt x="5574" y="5901"/>
                    <a:pt x="5564" y="6190"/>
                    <a:pt x="5552" y="6197"/>
                  </a:cubicBezTo>
                  <a:cubicBezTo>
                    <a:pt x="5539" y="6205"/>
                    <a:pt x="5224" y="5907"/>
                    <a:pt x="4852" y="5536"/>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19" name="Freeform 106"/>
            <p:cNvSpPr>
              <a:spLocks/>
            </p:cNvSpPr>
            <p:nvPr/>
          </p:nvSpPr>
          <p:spPr bwMode="auto">
            <a:xfrm>
              <a:off x="13229312" y="2963079"/>
              <a:ext cx="1846971" cy="1645398"/>
            </a:xfrm>
            <a:custGeom>
              <a:avLst/>
              <a:gdLst>
                <a:gd name="T0" fmla="*/ 1390 w 6949"/>
                <a:gd name="T1" fmla="*/ 5558 h 6188"/>
                <a:gd name="T2" fmla="*/ 1356 w 6949"/>
                <a:gd name="T3" fmla="*/ 4895 h 6188"/>
                <a:gd name="T4" fmla="*/ 840 w 6949"/>
                <a:gd name="T5" fmla="*/ 4861 h 6188"/>
                <a:gd name="T6" fmla="*/ 241 w 6949"/>
                <a:gd name="T7" fmla="*/ 4786 h 6188"/>
                <a:gd name="T8" fmla="*/ 66 w 6949"/>
                <a:gd name="T9" fmla="*/ 4606 h 6188"/>
                <a:gd name="T10" fmla="*/ 7 w 6949"/>
                <a:gd name="T11" fmla="*/ 2450 h 6188"/>
                <a:gd name="T12" fmla="*/ 167 w 6949"/>
                <a:gd name="T13" fmla="*/ 170 h 6188"/>
                <a:gd name="T14" fmla="*/ 3456 w 6949"/>
                <a:gd name="T15" fmla="*/ 7 h 6188"/>
                <a:gd name="T16" fmla="*/ 6546 w 6949"/>
                <a:gd name="T17" fmla="*/ 39 h 6188"/>
                <a:gd name="T18" fmla="*/ 6920 w 6949"/>
                <a:gd name="T19" fmla="*/ 395 h 6188"/>
                <a:gd name="T20" fmla="*/ 6944 w 6949"/>
                <a:gd name="T21" fmla="*/ 720 h 6188"/>
                <a:gd name="T22" fmla="*/ 6936 w 6949"/>
                <a:gd name="T23" fmla="*/ 924 h 6188"/>
                <a:gd name="T24" fmla="*/ 5708 w 6949"/>
                <a:gd name="T25" fmla="*/ 939 h 6188"/>
                <a:gd name="T26" fmla="*/ 4386 w 6949"/>
                <a:gd name="T27" fmla="*/ 987 h 6188"/>
                <a:gd name="T28" fmla="*/ 3722 w 6949"/>
                <a:gd name="T29" fmla="*/ 1558 h 6188"/>
                <a:gd name="T30" fmla="*/ 3564 w 6949"/>
                <a:gd name="T31" fmla="*/ 3471 h 6188"/>
                <a:gd name="T32" fmla="*/ 3563 w 6949"/>
                <a:gd name="T33" fmla="*/ 4861 h 6188"/>
                <a:gd name="T34" fmla="*/ 3189 w 6949"/>
                <a:gd name="T35" fmla="*/ 4861 h 6188"/>
                <a:gd name="T36" fmla="*/ 2743 w 6949"/>
                <a:gd name="T37" fmla="*/ 4911 h 6188"/>
                <a:gd name="T38" fmla="*/ 2069 w 6949"/>
                <a:gd name="T39" fmla="*/ 5574 h 6188"/>
                <a:gd name="T40" fmla="*/ 1428 w 6949"/>
                <a:gd name="T41" fmla="*/ 6188 h 6188"/>
                <a:gd name="T42" fmla="*/ 1390 w 6949"/>
                <a:gd name="T43" fmla="*/ 5558 h 6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949" h="6188">
                  <a:moveTo>
                    <a:pt x="1390" y="5558"/>
                  </a:moveTo>
                  <a:cubicBezTo>
                    <a:pt x="1390" y="5106"/>
                    <a:pt x="1381" y="4919"/>
                    <a:pt x="1356" y="4895"/>
                  </a:cubicBezTo>
                  <a:cubicBezTo>
                    <a:pt x="1333" y="4871"/>
                    <a:pt x="1178" y="4861"/>
                    <a:pt x="840" y="4861"/>
                  </a:cubicBezTo>
                  <a:cubicBezTo>
                    <a:pt x="365" y="4861"/>
                    <a:pt x="355" y="4860"/>
                    <a:pt x="241" y="4786"/>
                  </a:cubicBezTo>
                  <a:cubicBezTo>
                    <a:pt x="178" y="4745"/>
                    <a:pt x="99" y="4663"/>
                    <a:pt x="66" y="4606"/>
                  </a:cubicBezTo>
                  <a:cubicBezTo>
                    <a:pt x="8" y="4502"/>
                    <a:pt x="7" y="4478"/>
                    <a:pt x="7" y="2450"/>
                  </a:cubicBezTo>
                  <a:cubicBezTo>
                    <a:pt x="7" y="219"/>
                    <a:pt x="0" y="330"/>
                    <a:pt x="167" y="170"/>
                  </a:cubicBezTo>
                  <a:cubicBezTo>
                    <a:pt x="346" y="0"/>
                    <a:pt x="216" y="7"/>
                    <a:pt x="3456" y="7"/>
                  </a:cubicBezTo>
                  <a:cubicBezTo>
                    <a:pt x="5589" y="7"/>
                    <a:pt x="6453" y="16"/>
                    <a:pt x="6546" y="39"/>
                  </a:cubicBezTo>
                  <a:cubicBezTo>
                    <a:pt x="6715" y="82"/>
                    <a:pt x="6877" y="237"/>
                    <a:pt x="6920" y="395"/>
                  </a:cubicBezTo>
                  <a:cubicBezTo>
                    <a:pt x="6938" y="462"/>
                    <a:pt x="6949" y="608"/>
                    <a:pt x="6944" y="720"/>
                  </a:cubicBezTo>
                  <a:lnTo>
                    <a:pt x="6936" y="924"/>
                  </a:lnTo>
                  <a:lnTo>
                    <a:pt x="5708" y="939"/>
                  </a:lnTo>
                  <a:cubicBezTo>
                    <a:pt x="4882" y="949"/>
                    <a:pt x="4450" y="965"/>
                    <a:pt x="4386" y="987"/>
                  </a:cubicBezTo>
                  <a:cubicBezTo>
                    <a:pt x="4128" y="1078"/>
                    <a:pt x="3856" y="1311"/>
                    <a:pt x="3722" y="1558"/>
                  </a:cubicBezTo>
                  <a:cubicBezTo>
                    <a:pt x="3575" y="1828"/>
                    <a:pt x="3564" y="1957"/>
                    <a:pt x="3564" y="3471"/>
                  </a:cubicBezTo>
                  <a:lnTo>
                    <a:pt x="3563" y="4861"/>
                  </a:lnTo>
                  <a:lnTo>
                    <a:pt x="3189" y="4861"/>
                  </a:lnTo>
                  <a:cubicBezTo>
                    <a:pt x="2880" y="4862"/>
                    <a:pt x="2803" y="4870"/>
                    <a:pt x="2743" y="4911"/>
                  </a:cubicBezTo>
                  <a:cubicBezTo>
                    <a:pt x="2704" y="4938"/>
                    <a:pt x="2400" y="5236"/>
                    <a:pt x="2069" y="5574"/>
                  </a:cubicBezTo>
                  <a:cubicBezTo>
                    <a:pt x="1738" y="5911"/>
                    <a:pt x="1449" y="6188"/>
                    <a:pt x="1428" y="6188"/>
                  </a:cubicBezTo>
                  <a:cubicBezTo>
                    <a:pt x="1397" y="6188"/>
                    <a:pt x="1390" y="6069"/>
                    <a:pt x="1390" y="5558"/>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sp>
        <p:nvSpPr>
          <p:cNvPr id="20" name="矩形 19"/>
          <p:cNvSpPr/>
          <p:nvPr/>
        </p:nvSpPr>
        <p:spPr>
          <a:xfrm>
            <a:off x="1779786" y="1741319"/>
            <a:ext cx="5009633"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sp>
        <p:nvSpPr>
          <p:cNvPr id="21" name="Freeform 21"/>
          <p:cNvSpPr>
            <a:spLocks/>
          </p:cNvSpPr>
          <p:nvPr/>
        </p:nvSpPr>
        <p:spPr bwMode="auto">
          <a:xfrm rot="10800000" flipH="1">
            <a:off x="1394320" y="1898638"/>
            <a:ext cx="276892" cy="241143"/>
          </a:xfrm>
          <a:prstGeom prst="hexagon">
            <a:avLst/>
          </a:prstGeom>
          <a:solidFill>
            <a:schemeClr val="accent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2" name="矩形 21"/>
          <p:cNvSpPr/>
          <p:nvPr/>
        </p:nvSpPr>
        <p:spPr>
          <a:xfrm>
            <a:off x="1779786" y="2627233"/>
            <a:ext cx="5009633"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sp>
        <p:nvSpPr>
          <p:cNvPr id="23" name="Freeform 21"/>
          <p:cNvSpPr>
            <a:spLocks/>
          </p:cNvSpPr>
          <p:nvPr/>
        </p:nvSpPr>
        <p:spPr bwMode="auto">
          <a:xfrm rot="10800000" flipH="1">
            <a:off x="1394320" y="2784552"/>
            <a:ext cx="276892" cy="241143"/>
          </a:xfrm>
          <a:prstGeom prst="hexagon">
            <a:avLst/>
          </a:prstGeom>
          <a:solidFill>
            <a:schemeClr val="accent2"/>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4" name="矩形 23"/>
          <p:cNvSpPr/>
          <p:nvPr/>
        </p:nvSpPr>
        <p:spPr>
          <a:xfrm>
            <a:off x="1779786" y="3513148"/>
            <a:ext cx="5009633"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sp>
        <p:nvSpPr>
          <p:cNvPr id="25" name="Freeform 21"/>
          <p:cNvSpPr>
            <a:spLocks/>
          </p:cNvSpPr>
          <p:nvPr/>
        </p:nvSpPr>
        <p:spPr bwMode="auto">
          <a:xfrm rot="10800000" flipH="1">
            <a:off x="1394320" y="3670467"/>
            <a:ext cx="276892" cy="241143"/>
          </a:xfrm>
          <a:prstGeom prst="hexagon">
            <a:avLst/>
          </a:prstGeom>
          <a:solidFill>
            <a:schemeClr val="accent3"/>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6" name="矩形 25"/>
          <p:cNvSpPr/>
          <p:nvPr/>
        </p:nvSpPr>
        <p:spPr>
          <a:xfrm>
            <a:off x="1779786" y="4399063"/>
            <a:ext cx="5009633"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sp>
        <p:nvSpPr>
          <p:cNvPr id="27" name="Freeform 21"/>
          <p:cNvSpPr>
            <a:spLocks/>
          </p:cNvSpPr>
          <p:nvPr/>
        </p:nvSpPr>
        <p:spPr bwMode="auto">
          <a:xfrm rot="10800000" flipH="1">
            <a:off x="1394320" y="4556382"/>
            <a:ext cx="276892" cy="241143"/>
          </a:xfrm>
          <a:prstGeom prst="hexagon">
            <a:avLst/>
          </a:prstGeom>
          <a:solidFill>
            <a:schemeClr val="accent4"/>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8" name="矩形 27"/>
          <p:cNvSpPr/>
          <p:nvPr/>
        </p:nvSpPr>
        <p:spPr>
          <a:xfrm>
            <a:off x="1779786" y="5284977"/>
            <a:ext cx="5009633"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sp>
        <p:nvSpPr>
          <p:cNvPr id="29" name="Freeform 21"/>
          <p:cNvSpPr>
            <a:spLocks/>
          </p:cNvSpPr>
          <p:nvPr/>
        </p:nvSpPr>
        <p:spPr bwMode="auto">
          <a:xfrm rot="10800000" flipH="1">
            <a:off x="1394320" y="5442296"/>
            <a:ext cx="276892" cy="241143"/>
          </a:xfrm>
          <a:prstGeom prst="hexagon">
            <a:avLst/>
          </a:prstGeom>
          <a:solidFill>
            <a:schemeClr val="accent5"/>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1" name="弧形 30"/>
          <p:cNvSpPr/>
          <p:nvPr/>
        </p:nvSpPr>
        <p:spPr>
          <a:xfrm>
            <a:off x="8276453" y="2035810"/>
            <a:ext cx="2874010" cy="2874010"/>
          </a:xfrm>
          <a:prstGeom prst="arc">
            <a:avLst>
              <a:gd name="adj1" fmla="val 5587409"/>
              <a:gd name="adj2" fmla="val 10725654"/>
            </a:avLst>
          </a:prstGeom>
          <a:ln w="38100">
            <a:solidFill>
              <a:schemeClr val="bg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弧形 31"/>
          <p:cNvSpPr/>
          <p:nvPr/>
        </p:nvSpPr>
        <p:spPr>
          <a:xfrm>
            <a:off x="8276453" y="2035810"/>
            <a:ext cx="2874010" cy="2874010"/>
          </a:xfrm>
          <a:prstGeom prst="arc">
            <a:avLst>
              <a:gd name="adj1" fmla="val 16298639"/>
              <a:gd name="adj2" fmla="val 21398368"/>
            </a:avLst>
          </a:prstGeom>
          <a:ln w="38100">
            <a:solidFill>
              <a:schemeClr val="bg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103</a:t>
            </a:fld>
            <a:endParaRPr lang="zh-TW" altLang="en-US"/>
          </a:p>
        </p:txBody>
      </p:sp>
    </p:spTree>
    <p:extLst>
      <p:ext uri="{BB962C8B-B14F-4D97-AF65-F5344CB8AC3E}">
        <p14:creationId xmlns:p14="http://schemas.microsoft.com/office/powerpoint/2010/main" val="176424512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4142174" y="0"/>
            <a:ext cx="380167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104</a:t>
            </a:fld>
            <a:endParaRPr lang="zh-TW" altLang="en-US"/>
          </a:p>
        </p:txBody>
      </p:sp>
      <p:sp>
        <p:nvSpPr>
          <p:cNvPr id="4" name="文字方塊 3"/>
          <p:cNvSpPr txBox="1"/>
          <p:nvPr/>
        </p:nvSpPr>
        <p:spPr>
          <a:xfrm>
            <a:off x="878114" y="1635271"/>
            <a:ext cx="1516743" cy="1446550"/>
          </a:xfrm>
          <a:prstGeom prst="rect">
            <a:avLst/>
          </a:prstGeom>
          <a:noFill/>
        </p:spPr>
        <p:txBody>
          <a:bodyPr wrap="square" rtlCol="0" anchor="ctr">
            <a:spAutoFit/>
          </a:bodyPr>
          <a:lstStyle/>
          <a:p>
            <a:r>
              <a:rPr lang="en-US" altLang="zh-TW" sz="8800" b="1" dirty="0" smtClean="0">
                <a:solidFill>
                  <a:schemeClr val="accent1"/>
                </a:solidFill>
              </a:rPr>
              <a:t>01</a:t>
            </a:r>
            <a:endParaRPr lang="en-US" sz="8800" b="1" dirty="0">
              <a:solidFill>
                <a:schemeClr val="accent1"/>
              </a:solidFill>
            </a:endParaRPr>
          </a:p>
        </p:txBody>
      </p:sp>
      <p:sp>
        <p:nvSpPr>
          <p:cNvPr id="5" name="文字方塊 41"/>
          <p:cNvSpPr txBox="1"/>
          <p:nvPr/>
        </p:nvSpPr>
        <p:spPr>
          <a:xfrm>
            <a:off x="2223177" y="2006109"/>
            <a:ext cx="1918997" cy="116955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
        <p:nvSpPr>
          <p:cNvPr id="6" name="文字方塊 43"/>
          <p:cNvSpPr txBox="1"/>
          <p:nvPr/>
        </p:nvSpPr>
        <p:spPr>
          <a:xfrm>
            <a:off x="2223177" y="1582415"/>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solidFill>
                  <a:schemeClr val="accent1"/>
                </a:solidFill>
              </a:rPr>
              <a:t>TITLE 01</a:t>
            </a:r>
          </a:p>
        </p:txBody>
      </p:sp>
      <p:sp>
        <p:nvSpPr>
          <p:cNvPr id="7" name="文字方塊 6"/>
          <p:cNvSpPr txBox="1"/>
          <p:nvPr/>
        </p:nvSpPr>
        <p:spPr>
          <a:xfrm>
            <a:off x="4511532" y="1635271"/>
            <a:ext cx="1516743" cy="1446550"/>
          </a:xfrm>
          <a:prstGeom prst="rect">
            <a:avLst/>
          </a:prstGeom>
          <a:noFill/>
        </p:spPr>
        <p:txBody>
          <a:bodyPr wrap="square" rtlCol="0" anchor="ctr">
            <a:spAutoFit/>
          </a:bodyPr>
          <a:lstStyle/>
          <a:p>
            <a:r>
              <a:rPr lang="en-US" altLang="zh-TW" sz="8800" b="1" dirty="0" smtClean="0"/>
              <a:t>02</a:t>
            </a:r>
            <a:endParaRPr lang="en-US" sz="8800" b="1" dirty="0"/>
          </a:p>
        </p:txBody>
      </p:sp>
      <p:sp>
        <p:nvSpPr>
          <p:cNvPr id="8" name="文字方塊 41"/>
          <p:cNvSpPr txBox="1"/>
          <p:nvPr/>
        </p:nvSpPr>
        <p:spPr>
          <a:xfrm>
            <a:off x="5856595" y="2006109"/>
            <a:ext cx="1918997" cy="116955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
        <p:nvSpPr>
          <p:cNvPr id="9" name="文字方塊 43"/>
          <p:cNvSpPr txBox="1"/>
          <p:nvPr/>
        </p:nvSpPr>
        <p:spPr>
          <a:xfrm>
            <a:off x="5856595" y="1582415"/>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t>TITLE 0</a:t>
            </a:r>
            <a:r>
              <a:rPr lang="en-US" altLang="zh-TW" sz="2800" b="1" dirty="0" smtClean="0"/>
              <a:t>2</a:t>
            </a:r>
            <a:endParaRPr lang="en-US" sz="2800" b="1" dirty="0" smtClean="0"/>
          </a:p>
        </p:txBody>
      </p:sp>
      <p:sp>
        <p:nvSpPr>
          <p:cNvPr id="10" name="文字方塊 9"/>
          <p:cNvSpPr txBox="1"/>
          <p:nvPr/>
        </p:nvSpPr>
        <p:spPr>
          <a:xfrm>
            <a:off x="8049824" y="1635271"/>
            <a:ext cx="1516743" cy="1446550"/>
          </a:xfrm>
          <a:prstGeom prst="rect">
            <a:avLst/>
          </a:prstGeom>
          <a:noFill/>
        </p:spPr>
        <p:txBody>
          <a:bodyPr wrap="square" rtlCol="0" anchor="ctr">
            <a:spAutoFit/>
          </a:bodyPr>
          <a:lstStyle/>
          <a:p>
            <a:r>
              <a:rPr lang="en-US" altLang="zh-TW" sz="8800" b="1" dirty="0" smtClean="0">
                <a:solidFill>
                  <a:schemeClr val="accent1"/>
                </a:solidFill>
              </a:rPr>
              <a:t>03</a:t>
            </a:r>
            <a:endParaRPr lang="en-US" sz="8800" b="1" dirty="0">
              <a:solidFill>
                <a:schemeClr val="accent1"/>
              </a:solidFill>
            </a:endParaRPr>
          </a:p>
        </p:txBody>
      </p:sp>
      <p:sp>
        <p:nvSpPr>
          <p:cNvPr id="11" name="文字方塊 41"/>
          <p:cNvSpPr txBox="1"/>
          <p:nvPr/>
        </p:nvSpPr>
        <p:spPr>
          <a:xfrm>
            <a:off x="9394887" y="2006109"/>
            <a:ext cx="1918997" cy="116955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
        <p:nvSpPr>
          <p:cNvPr id="12" name="文字方塊 11"/>
          <p:cNvSpPr txBox="1"/>
          <p:nvPr/>
        </p:nvSpPr>
        <p:spPr>
          <a:xfrm>
            <a:off x="9394887" y="1582415"/>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solidFill>
                  <a:schemeClr val="accent1"/>
                </a:solidFill>
              </a:rPr>
              <a:t>TITLE 0</a:t>
            </a:r>
            <a:r>
              <a:rPr lang="en-US" altLang="zh-TW" sz="2800" b="1" dirty="0" smtClean="0">
                <a:solidFill>
                  <a:schemeClr val="accent1"/>
                </a:solidFill>
              </a:rPr>
              <a:t>3</a:t>
            </a:r>
            <a:endParaRPr lang="en-US" sz="2800" b="1" dirty="0" smtClean="0">
              <a:solidFill>
                <a:schemeClr val="accent1"/>
              </a:solidFill>
            </a:endParaRPr>
          </a:p>
        </p:txBody>
      </p:sp>
      <p:sp>
        <p:nvSpPr>
          <p:cNvPr id="14" name="矩形 13"/>
          <p:cNvSpPr/>
          <p:nvPr/>
        </p:nvSpPr>
        <p:spPr>
          <a:xfrm>
            <a:off x="273376" y="1071150"/>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15" name="文字方塊 14"/>
          <p:cNvSpPr txBox="1"/>
          <p:nvPr/>
        </p:nvSpPr>
        <p:spPr>
          <a:xfrm>
            <a:off x="133263" y="424819"/>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102</a:t>
            </a:r>
          </a:p>
        </p:txBody>
      </p:sp>
      <p:cxnSp>
        <p:nvCxnSpPr>
          <p:cNvPr id="16" name="直線接點 15"/>
          <p:cNvCxnSpPr/>
          <p:nvPr/>
        </p:nvCxnSpPr>
        <p:spPr>
          <a:xfrm>
            <a:off x="1305010" y="4175250"/>
            <a:ext cx="2160276"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a:off x="1305010" y="4882114"/>
            <a:ext cx="2160276"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1305010" y="5588978"/>
            <a:ext cx="2160276"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1304473" y="3560208"/>
            <a:ext cx="2160276"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The quick brown fox jumps over the lazy dog. </a:t>
            </a:r>
          </a:p>
        </p:txBody>
      </p:sp>
      <p:sp>
        <p:nvSpPr>
          <p:cNvPr id="20" name="矩形 19"/>
          <p:cNvSpPr/>
          <p:nvPr/>
        </p:nvSpPr>
        <p:spPr>
          <a:xfrm>
            <a:off x="1304473" y="4267072"/>
            <a:ext cx="2160276"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The quick brown fox jumps over the lazy dog. </a:t>
            </a:r>
          </a:p>
        </p:txBody>
      </p:sp>
      <p:sp>
        <p:nvSpPr>
          <p:cNvPr id="21" name="矩形 20"/>
          <p:cNvSpPr/>
          <p:nvPr/>
        </p:nvSpPr>
        <p:spPr>
          <a:xfrm>
            <a:off x="1304473" y="4973936"/>
            <a:ext cx="2160276"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The quick brown fox jumps over the lazy dog. </a:t>
            </a:r>
          </a:p>
        </p:txBody>
      </p:sp>
      <p:sp>
        <p:nvSpPr>
          <p:cNvPr id="22" name="矩形 21"/>
          <p:cNvSpPr/>
          <p:nvPr/>
        </p:nvSpPr>
        <p:spPr>
          <a:xfrm>
            <a:off x="1304473" y="5680798"/>
            <a:ext cx="2160276"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The quick brown fox jumps over the lazy dog. </a:t>
            </a:r>
          </a:p>
        </p:txBody>
      </p:sp>
      <p:cxnSp>
        <p:nvCxnSpPr>
          <p:cNvPr id="23" name="直線接點 22"/>
          <p:cNvCxnSpPr/>
          <p:nvPr/>
        </p:nvCxnSpPr>
        <p:spPr>
          <a:xfrm>
            <a:off x="4948674" y="4175250"/>
            <a:ext cx="216027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直線接點 23"/>
          <p:cNvCxnSpPr/>
          <p:nvPr/>
        </p:nvCxnSpPr>
        <p:spPr>
          <a:xfrm>
            <a:off x="4948674" y="4882114"/>
            <a:ext cx="216027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直線接點 24"/>
          <p:cNvCxnSpPr/>
          <p:nvPr/>
        </p:nvCxnSpPr>
        <p:spPr>
          <a:xfrm>
            <a:off x="4948674" y="5588978"/>
            <a:ext cx="216027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矩形 25"/>
          <p:cNvSpPr/>
          <p:nvPr/>
        </p:nvSpPr>
        <p:spPr>
          <a:xfrm>
            <a:off x="4948137" y="3560208"/>
            <a:ext cx="2160276"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bg1"/>
                </a:solidFill>
              </a:rPr>
              <a:t>The quick brown fox jumps over the lazy dog. </a:t>
            </a:r>
          </a:p>
        </p:txBody>
      </p:sp>
      <p:sp>
        <p:nvSpPr>
          <p:cNvPr id="27" name="矩形 26"/>
          <p:cNvSpPr/>
          <p:nvPr/>
        </p:nvSpPr>
        <p:spPr>
          <a:xfrm>
            <a:off x="4948137" y="4267072"/>
            <a:ext cx="2160276"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bg1"/>
                </a:solidFill>
              </a:rPr>
              <a:t>The quick brown fox jumps over the lazy dog. </a:t>
            </a:r>
          </a:p>
        </p:txBody>
      </p:sp>
      <p:sp>
        <p:nvSpPr>
          <p:cNvPr id="28" name="矩形 27"/>
          <p:cNvSpPr/>
          <p:nvPr/>
        </p:nvSpPr>
        <p:spPr>
          <a:xfrm>
            <a:off x="4948137" y="4973936"/>
            <a:ext cx="2160276"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bg1"/>
                </a:solidFill>
              </a:rPr>
              <a:t>The quick brown fox jumps over the lazy dog. </a:t>
            </a:r>
          </a:p>
        </p:txBody>
      </p:sp>
      <p:sp>
        <p:nvSpPr>
          <p:cNvPr id="29" name="矩形 28"/>
          <p:cNvSpPr/>
          <p:nvPr/>
        </p:nvSpPr>
        <p:spPr>
          <a:xfrm>
            <a:off x="4948137" y="5680798"/>
            <a:ext cx="2160276"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bg1"/>
                </a:solidFill>
              </a:rPr>
              <a:t>The quick brown fox jumps over the lazy dog. </a:t>
            </a:r>
          </a:p>
        </p:txBody>
      </p:sp>
      <p:cxnSp>
        <p:nvCxnSpPr>
          <p:cNvPr id="30" name="直線接點 29"/>
          <p:cNvCxnSpPr/>
          <p:nvPr/>
        </p:nvCxnSpPr>
        <p:spPr>
          <a:xfrm>
            <a:off x="8738137" y="4175250"/>
            <a:ext cx="2160276"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直線接點 30"/>
          <p:cNvCxnSpPr/>
          <p:nvPr/>
        </p:nvCxnSpPr>
        <p:spPr>
          <a:xfrm>
            <a:off x="8738137" y="4882114"/>
            <a:ext cx="2160276"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直線接點 31"/>
          <p:cNvCxnSpPr/>
          <p:nvPr/>
        </p:nvCxnSpPr>
        <p:spPr>
          <a:xfrm>
            <a:off x="8738137" y="5588978"/>
            <a:ext cx="2160276"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3" name="矩形 32"/>
          <p:cNvSpPr/>
          <p:nvPr/>
        </p:nvSpPr>
        <p:spPr>
          <a:xfrm>
            <a:off x="8737600" y="3560208"/>
            <a:ext cx="2160276"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The quick brown fox jumps over the lazy dog. </a:t>
            </a:r>
          </a:p>
        </p:txBody>
      </p:sp>
      <p:sp>
        <p:nvSpPr>
          <p:cNvPr id="34" name="矩形 33"/>
          <p:cNvSpPr/>
          <p:nvPr/>
        </p:nvSpPr>
        <p:spPr>
          <a:xfrm>
            <a:off x="8737600" y="4267072"/>
            <a:ext cx="2160276"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The quick brown fox jumps over the lazy dog. </a:t>
            </a:r>
          </a:p>
        </p:txBody>
      </p:sp>
      <p:sp>
        <p:nvSpPr>
          <p:cNvPr id="35" name="矩形 34"/>
          <p:cNvSpPr/>
          <p:nvPr/>
        </p:nvSpPr>
        <p:spPr>
          <a:xfrm>
            <a:off x="8737600" y="4973936"/>
            <a:ext cx="2160276"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The quick brown fox jumps over the lazy dog. </a:t>
            </a:r>
          </a:p>
        </p:txBody>
      </p:sp>
      <p:sp>
        <p:nvSpPr>
          <p:cNvPr id="36" name="矩形 35"/>
          <p:cNvSpPr/>
          <p:nvPr/>
        </p:nvSpPr>
        <p:spPr>
          <a:xfrm>
            <a:off x="8737600" y="5680798"/>
            <a:ext cx="2160276"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The quick brown fox jumps over the lazy dog. </a:t>
            </a:r>
          </a:p>
        </p:txBody>
      </p:sp>
    </p:spTree>
    <p:extLst>
      <p:ext uri="{BB962C8B-B14F-4D97-AF65-F5344CB8AC3E}">
        <p14:creationId xmlns:p14="http://schemas.microsoft.com/office/powerpoint/2010/main" val="255720011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4" name="矩形 3"/>
          <p:cNvSpPr/>
          <p:nvPr/>
        </p:nvSpPr>
        <p:spPr>
          <a:xfrm>
            <a:off x="0" y="2131695"/>
            <a:ext cx="12192000" cy="25946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矩形 4"/>
          <p:cNvSpPr/>
          <p:nvPr/>
        </p:nvSpPr>
        <p:spPr>
          <a:xfrm>
            <a:off x="8673465" y="0"/>
            <a:ext cx="162687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圖片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303770" y="412433"/>
            <a:ext cx="4366260" cy="6126480"/>
          </a:xfrm>
          <a:prstGeom prst="rect">
            <a:avLst/>
          </a:prstGeom>
        </p:spPr>
      </p:pic>
      <p:sp>
        <p:nvSpPr>
          <p:cNvPr id="7" name="矩形 6"/>
          <p:cNvSpPr/>
          <p:nvPr/>
        </p:nvSpPr>
        <p:spPr>
          <a:xfrm>
            <a:off x="273376" y="1071150"/>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8" name="文字方塊 7"/>
          <p:cNvSpPr txBox="1"/>
          <p:nvPr/>
        </p:nvSpPr>
        <p:spPr>
          <a:xfrm>
            <a:off x="133263" y="424819"/>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103</a:t>
            </a:r>
          </a:p>
        </p:txBody>
      </p:sp>
      <p:sp>
        <p:nvSpPr>
          <p:cNvPr id="9" name="文字方塊 41"/>
          <p:cNvSpPr txBox="1"/>
          <p:nvPr/>
        </p:nvSpPr>
        <p:spPr>
          <a:xfrm>
            <a:off x="2868930" y="3390289"/>
            <a:ext cx="3554730"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solidFill>
              </a:rPr>
              <a:t>The quick brown fox jumps over the lazy dog. The quick brown fox jumps over the lazy dog. </a:t>
            </a:r>
            <a:r>
              <a:rPr lang="en-US" sz="1400" dirty="0">
                <a:solidFill>
                  <a:schemeClr val="bg1"/>
                </a:solidFill>
              </a:rPr>
              <a:t>The quick brown fox jumps over the lazy dog. </a:t>
            </a:r>
          </a:p>
        </p:txBody>
      </p:sp>
      <p:grpSp>
        <p:nvGrpSpPr>
          <p:cNvPr id="10" name="群組 9"/>
          <p:cNvGrpSpPr/>
          <p:nvPr/>
        </p:nvGrpSpPr>
        <p:grpSpPr>
          <a:xfrm>
            <a:off x="531936" y="2395484"/>
            <a:ext cx="1919358" cy="1919344"/>
            <a:chOff x="27940389" y="2372400"/>
            <a:chExt cx="2858016" cy="2857995"/>
          </a:xfrm>
          <a:solidFill>
            <a:schemeClr val="bg1"/>
          </a:solidFill>
        </p:grpSpPr>
        <p:sp>
          <p:nvSpPr>
            <p:cNvPr id="11" name="手繪多邊形 10"/>
            <p:cNvSpPr>
              <a:spLocks/>
            </p:cNvSpPr>
            <p:nvPr/>
          </p:nvSpPr>
          <p:spPr bwMode="auto">
            <a:xfrm>
              <a:off x="27940389" y="2372400"/>
              <a:ext cx="2858016" cy="2857995"/>
            </a:xfrm>
            <a:custGeom>
              <a:avLst/>
              <a:gdLst>
                <a:gd name="connsiteX0" fmla="*/ 644380 w 3817859"/>
                <a:gd name="connsiteY0" fmla="*/ 749777 h 3817832"/>
                <a:gd name="connsiteX1" fmla="*/ 589186 w 3817859"/>
                <a:gd name="connsiteY1" fmla="*/ 795341 h 3817832"/>
                <a:gd name="connsiteX2" fmla="*/ 190850 w 3817859"/>
                <a:gd name="connsiteY2" fmla="*/ 2093847 h 3817832"/>
                <a:gd name="connsiteX3" fmla="*/ 293854 w 3817859"/>
                <a:gd name="connsiteY3" fmla="*/ 2526083 h 3817832"/>
                <a:gd name="connsiteX4" fmla="*/ 763862 w 3817859"/>
                <a:gd name="connsiteY4" fmla="*/ 3198929 h 3817832"/>
                <a:gd name="connsiteX5" fmla="*/ 1465092 w 3817859"/>
                <a:gd name="connsiteY5" fmla="*/ 3573893 h 3817832"/>
                <a:gd name="connsiteX6" fmla="*/ 2124544 w 3817859"/>
                <a:gd name="connsiteY6" fmla="*/ 3612793 h 3817832"/>
                <a:gd name="connsiteX7" fmla="*/ 2329474 w 3817859"/>
                <a:gd name="connsiteY7" fmla="*/ 3558763 h 3817832"/>
                <a:gd name="connsiteX8" fmla="*/ 2355046 w 3817859"/>
                <a:gd name="connsiteY8" fmla="*/ 3424771 h 3817832"/>
                <a:gd name="connsiteX9" fmla="*/ 2375214 w 3817859"/>
                <a:gd name="connsiteY9" fmla="*/ 3220541 h 3817832"/>
                <a:gd name="connsiteX10" fmla="*/ 2384938 w 3817859"/>
                <a:gd name="connsiteY10" fmla="*/ 3033959 h 3817832"/>
                <a:gd name="connsiteX11" fmla="*/ 2384938 w 3817859"/>
                <a:gd name="connsiteY11" fmla="*/ 2940667 h 3817832"/>
                <a:gd name="connsiteX12" fmla="*/ 2274730 w 3817859"/>
                <a:gd name="connsiteY12" fmla="*/ 2832249 h 3817832"/>
                <a:gd name="connsiteX13" fmla="*/ 2126344 w 3817859"/>
                <a:gd name="connsiteY13" fmla="*/ 2646387 h 3817832"/>
                <a:gd name="connsiteX14" fmla="*/ 2087808 w 3817859"/>
                <a:gd name="connsiteY14" fmla="*/ 2473855 h 3817832"/>
                <a:gd name="connsiteX15" fmla="*/ 2142552 w 3817859"/>
                <a:gd name="connsiteY15" fmla="*/ 2283311 h 3817832"/>
                <a:gd name="connsiteX16" fmla="*/ 2025140 w 3817859"/>
                <a:gd name="connsiteY16" fmla="*/ 2154721 h 3817832"/>
                <a:gd name="connsiteX17" fmla="*/ 1902326 w 3817859"/>
                <a:gd name="connsiteY17" fmla="*/ 2043421 h 3817832"/>
                <a:gd name="connsiteX18" fmla="*/ 1805442 w 3817859"/>
                <a:gd name="connsiteY18" fmla="*/ 1995875 h 3817832"/>
                <a:gd name="connsiteX19" fmla="*/ 1693794 w 3817859"/>
                <a:gd name="connsiteY19" fmla="*/ 1937523 h 3817832"/>
                <a:gd name="connsiteX20" fmla="*/ 1532802 w 3817859"/>
                <a:gd name="connsiteY20" fmla="*/ 1850355 h 3817832"/>
                <a:gd name="connsiteX21" fmla="*/ 1382976 w 3817859"/>
                <a:gd name="connsiteY21" fmla="*/ 1781919 h 3817832"/>
                <a:gd name="connsiteX22" fmla="*/ 1265924 w 3817859"/>
                <a:gd name="connsiteY22" fmla="*/ 1587413 h 3817832"/>
                <a:gd name="connsiteX23" fmla="*/ 1127624 w 3817859"/>
                <a:gd name="connsiteY23" fmla="*/ 1387503 h 3817832"/>
                <a:gd name="connsiteX24" fmla="*/ 1094848 w 3817859"/>
                <a:gd name="connsiteY24" fmla="*/ 1522217 h 3817832"/>
                <a:gd name="connsiteX25" fmla="*/ 1108534 w 3817859"/>
                <a:gd name="connsiteY25" fmla="*/ 1628475 h 3817832"/>
                <a:gd name="connsiteX26" fmla="*/ 772146 w 3817859"/>
                <a:gd name="connsiteY26" fmla="*/ 1204525 h 3817832"/>
                <a:gd name="connsiteX27" fmla="*/ 758820 w 3817859"/>
                <a:gd name="connsiteY27" fmla="*/ 1013261 h 3817832"/>
                <a:gd name="connsiteX28" fmla="*/ 699034 w 3817859"/>
                <a:gd name="connsiteY28" fmla="*/ 767967 h 3817832"/>
                <a:gd name="connsiteX29" fmla="*/ 644380 w 3817859"/>
                <a:gd name="connsiteY29" fmla="*/ 749777 h 3817832"/>
                <a:gd name="connsiteX30" fmla="*/ 2127584 w 3817859"/>
                <a:gd name="connsiteY30" fmla="*/ 239943 h 3817832"/>
                <a:gd name="connsiteX31" fmla="*/ 2102392 w 3817859"/>
                <a:gd name="connsiteY31" fmla="*/ 249309 h 3817832"/>
                <a:gd name="connsiteX32" fmla="*/ 1964912 w 3817859"/>
                <a:gd name="connsiteY32" fmla="*/ 308379 h 3817832"/>
                <a:gd name="connsiteX33" fmla="*/ 1805480 w 3817859"/>
                <a:gd name="connsiteY33" fmla="*/ 481631 h 3817832"/>
                <a:gd name="connsiteX34" fmla="*/ 1930004 w 3817859"/>
                <a:gd name="connsiteY34" fmla="*/ 613461 h 3817832"/>
                <a:gd name="connsiteX35" fmla="*/ 2037970 w 3817859"/>
                <a:gd name="connsiteY35" fmla="*/ 637233 h 3817832"/>
                <a:gd name="connsiteX36" fmla="*/ 2100592 w 3817859"/>
                <a:gd name="connsiteY36" fmla="*/ 656323 h 3817832"/>
                <a:gd name="connsiteX37" fmla="*/ 2181208 w 3817859"/>
                <a:gd name="connsiteY37" fmla="*/ 556551 h 3817832"/>
                <a:gd name="connsiteX38" fmla="*/ 2302130 w 3817859"/>
                <a:gd name="connsiteY38" fmla="*/ 463261 h 3817832"/>
                <a:gd name="connsiteX39" fmla="*/ 2378428 w 3817859"/>
                <a:gd name="connsiteY39" fmla="*/ 463261 h 3817832"/>
                <a:gd name="connsiteX40" fmla="*/ 2583206 w 3817859"/>
                <a:gd name="connsiteY40" fmla="*/ 585365 h 3817832"/>
                <a:gd name="connsiteX41" fmla="*/ 2837650 w 3817859"/>
                <a:gd name="connsiteY41" fmla="*/ 774105 h 3817832"/>
                <a:gd name="connsiteX42" fmla="*/ 2804900 w 3817859"/>
                <a:gd name="connsiteY42" fmla="*/ 931509 h 3817832"/>
                <a:gd name="connsiteX43" fmla="*/ 2738680 w 3817859"/>
                <a:gd name="connsiteY43" fmla="*/ 902693 h 3817832"/>
                <a:gd name="connsiteX44" fmla="*/ 2709528 w 3817859"/>
                <a:gd name="connsiteY44" fmla="*/ 854429 h 3817832"/>
                <a:gd name="connsiteX45" fmla="*/ 2597602 w 3817859"/>
                <a:gd name="connsiteY45" fmla="*/ 859471 h 3817832"/>
                <a:gd name="connsiteX46" fmla="*/ 2594002 w 3817859"/>
                <a:gd name="connsiteY46" fmla="*/ 944475 h 3817832"/>
                <a:gd name="connsiteX47" fmla="*/ 2604080 w 3817859"/>
                <a:gd name="connsiteY47" fmla="*/ 1005709 h 3817832"/>
                <a:gd name="connsiteX48" fmla="*/ 2510868 w 3817859"/>
                <a:gd name="connsiteY48" fmla="*/ 1032363 h 3817832"/>
                <a:gd name="connsiteX49" fmla="*/ 2251386 w 3817859"/>
                <a:gd name="connsiteY49" fmla="*/ 1176439 h 3817832"/>
                <a:gd name="connsiteX50" fmla="*/ 2160334 w 3817859"/>
                <a:gd name="connsiteY50" fmla="*/ 1297463 h 3817832"/>
                <a:gd name="connsiteX51" fmla="*/ 2129382 w 3817859"/>
                <a:gd name="connsiteY51" fmla="*/ 1421369 h 3817832"/>
                <a:gd name="connsiteX52" fmla="*/ 2064242 w 3817859"/>
                <a:gd name="connsiteY52" fmla="*/ 1540231 h 3817832"/>
                <a:gd name="connsiteX53" fmla="*/ 2001622 w 3817859"/>
                <a:gd name="connsiteY53" fmla="*/ 1454145 h 3817832"/>
                <a:gd name="connsiteX54" fmla="*/ 1848308 w 3817859"/>
                <a:gd name="connsiteY54" fmla="*/ 1337443 h 3817832"/>
                <a:gd name="connsiteX55" fmla="*/ 1555356 w 3817859"/>
                <a:gd name="connsiteY55" fmla="*/ 1494127 h 3817832"/>
                <a:gd name="connsiteX56" fmla="*/ 1566152 w 3817859"/>
                <a:gd name="connsiteY56" fmla="*/ 1602545 h 3817832"/>
                <a:gd name="connsiteX57" fmla="*/ 1674480 w 3817859"/>
                <a:gd name="connsiteY57" fmla="*/ 1714923 h 3817832"/>
                <a:gd name="connsiteX58" fmla="*/ 1764094 w 3817859"/>
                <a:gd name="connsiteY58" fmla="*/ 1699435 h 3817832"/>
                <a:gd name="connsiteX59" fmla="*/ 1884656 w 3817859"/>
                <a:gd name="connsiteY59" fmla="*/ 1685027 h 3817832"/>
                <a:gd name="connsiteX60" fmla="*/ 1896894 w 3817859"/>
                <a:gd name="connsiteY60" fmla="*/ 1774355 h 3817832"/>
                <a:gd name="connsiteX61" fmla="*/ 1909130 w 3817859"/>
                <a:gd name="connsiteY61" fmla="*/ 1864043 h 3817832"/>
                <a:gd name="connsiteX62" fmla="*/ 1972830 w 3817859"/>
                <a:gd name="connsiteY62" fmla="*/ 1875929 h 3817832"/>
                <a:gd name="connsiteX63" fmla="*/ 2036890 w 3817859"/>
                <a:gd name="connsiteY63" fmla="*/ 1888175 h 3817832"/>
                <a:gd name="connsiteX64" fmla="*/ 2049128 w 3817859"/>
                <a:gd name="connsiteY64" fmla="*/ 1978223 h 3817832"/>
                <a:gd name="connsiteX65" fmla="*/ 2118946 w 3817859"/>
                <a:gd name="connsiteY65" fmla="*/ 2104649 h 3817832"/>
                <a:gd name="connsiteX66" fmla="*/ 2290614 w 3817859"/>
                <a:gd name="connsiteY66" fmla="*/ 2070071 h 3817832"/>
                <a:gd name="connsiteX67" fmla="*/ 2461562 w 3817859"/>
                <a:gd name="connsiteY67" fmla="*/ 2028649 h 3817832"/>
                <a:gd name="connsiteX68" fmla="*/ 2991324 w 3817859"/>
                <a:gd name="connsiteY68" fmla="*/ 2272859 h 3817832"/>
                <a:gd name="connsiteX69" fmla="*/ 3085254 w 3817859"/>
                <a:gd name="connsiteY69" fmla="*/ 2344897 h 3817832"/>
                <a:gd name="connsiteX70" fmla="*/ 3359852 w 3817859"/>
                <a:gd name="connsiteY70" fmla="*/ 2532917 h 3817832"/>
                <a:gd name="connsiteX71" fmla="*/ 3359492 w 3817859"/>
                <a:gd name="connsiteY71" fmla="*/ 2617921 h 3817832"/>
                <a:gd name="connsiteX72" fmla="*/ 3049986 w 3817859"/>
                <a:gd name="connsiteY72" fmla="*/ 2902473 h 3817832"/>
                <a:gd name="connsiteX73" fmla="*/ 2984846 w 3817859"/>
                <a:gd name="connsiteY73" fmla="*/ 3031061 h 3817832"/>
                <a:gd name="connsiteX74" fmla="*/ 2933020 w 3817859"/>
                <a:gd name="connsiteY74" fmla="*/ 3144881 h 3817832"/>
                <a:gd name="connsiteX75" fmla="*/ 2758114 w 3817859"/>
                <a:gd name="connsiteY75" fmla="*/ 3314531 h 3817832"/>
                <a:gd name="connsiteX76" fmla="*/ 2592924 w 3817859"/>
                <a:gd name="connsiteY76" fmla="*/ 3469413 h 3817832"/>
                <a:gd name="connsiteX77" fmla="*/ 2573130 w 3817859"/>
                <a:gd name="connsiteY77" fmla="*/ 3495705 h 3817832"/>
                <a:gd name="connsiteX78" fmla="*/ 2608398 w 3817859"/>
                <a:gd name="connsiteY78" fmla="*/ 3489943 h 3817832"/>
                <a:gd name="connsiteX79" fmla="*/ 2731842 w 3817859"/>
                <a:gd name="connsiteY79" fmla="*/ 3434833 h 3817832"/>
                <a:gd name="connsiteX80" fmla="*/ 3321344 w 3817859"/>
                <a:gd name="connsiteY80" fmla="*/ 2912917 h 3817832"/>
                <a:gd name="connsiteX81" fmla="*/ 3582986 w 3817859"/>
                <a:gd name="connsiteY81" fmla="*/ 2358945 h 3817832"/>
                <a:gd name="connsiteX82" fmla="*/ 3635530 w 3817859"/>
                <a:gd name="connsiteY82" fmla="*/ 1906545 h 3817832"/>
                <a:gd name="connsiteX83" fmla="*/ 3539078 w 3817859"/>
                <a:gd name="connsiteY83" fmla="*/ 1326999 h 3817832"/>
                <a:gd name="connsiteX84" fmla="*/ 2521304 w 3817859"/>
                <a:gd name="connsiteY84" fmla="*/ 290731 h 3817832"/>
                <a:gd name="connsiteX85" fmla="*/ 2404700 w 3817859"/>
                <a:gd name="connsiteY85" fmla="*/ 285327 h 3817832"/>
                <a:gd name="connsiteX86" fmla="*/ 2303210 w 3817859"/>
                <a:gd name="connsiteY86" fmla="*/ 331071 h 3817832"/>
                <a:gd name="connsiteX87" fmla="*/ 2185886 w 3817859"/>
                <a:gd name="connsiteY87" fmla="*/ 269119 h 3817832"/>
                <a:gd name="connsiteX88" fmla="*/ 2127584 w 3817859"/>
                <a:gd name="connsiteY88" fmla="*/ 239943 h 3817832"/>
                <a:gd name="connsiteX89" fmla="*/ 1954820 w 3817859"/>
                <a:gd name="connsiteY89" fmla="*/ 1155 h 3817832"/>
                <a:gd name="connsiteX90" fmla="*/ 2374508 w 3817859"/>
                <a:gd name="connsiteY90" fmla="*/ 59159 h 3817832"/>
                <a:gd name="connsiteX91" fmla="*/ 3279230 w 3817859"/>
                <a:gd name="connsiteY91" fmla="*/ 581187 h 3817832"/>
                <a:gd name="connsiteX92" fmla="*/ 3801614 w 3817859"/>
                <a:gd name="connsiteY92" fmla="*/ 1628125 h 3817832"/>
                <a:gd name="connsiteX93" fmla="*/ 3801974 w 3817859"/>
                <a:gd name="connsiteY93" fmla="*/ 2190503 h 3817832"/>
                <a:gd name="connsiteX94" fmla="*/ 3232068 w 3817859"/>
                <a:gd name="connsiteY94" fmla="*/ 3289321 h 3817832"/>
                <a:gd name="connsiteX95" fmla="*/ 2212142 w 3817859"/>
                <a:gd name="connsiteY95" fmla="*/ 3798379 h 3817832"/>
                <a:gd name="connsiteX96" fmla="*/ 1607314 w 3817859"/>
                <a:gd name="connsiteY96" fmla="*/ 3798379 h 3817832"/>
                <a:gd name="connsiteX97" fmla="*/ 539506 w 3817859"/>
                <a:gd name="connsiteY97" fmla="*/ 3236361 h 3817832"/>
                <a:gd name="connsiteX98" fmla="*/ 52404 w 3817859"/>
                <a:gd name="connsiteY98" fmla="*/ 2343977 h 3817832"/>
                <a:gd name="connsiteX99" fmla="*/ 5962 w 3817859"/>
                <a:gd name="connsiteY99" fmla="*/ 1765747 h 3817832"/>
                <a:gd name="connsiteX100" fmla="*/ 577668 w 3817859"/>
                <a:gd name="connsiteY100" fmla="*/ 548041 h 3817832"/>
                <a:gd name="connsiteX101" fmla="*/ 1561592 w 3817859"/>
                <a:gd name="connsiteY101" fmla="*/ 31777 h 3817832"/>
                <a:gd name="connsiteX102" fmla="*/ 1954820 w 3817859"/>
                <a:gd name="connsiteY102" fmla="*/ 1155 h 381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3817859" h="3817832">
                  <a:moveTo>
                    <a:pt x="644380" y="749777"/>
                  </a:moveTo>
                  <a:cubicBezTo>
                    <a:pt x="628084" y="753829"/>
                    <a:pt x="611696" y="768507"/>
                    <a:pt x="589186" y="795341"/>
                  </a:cubicBezTo>
                  <a:cubicBezTo>
                    <a:pt x="285210" y="1156979"/>
                    <a:pt x="138626" y="1634237"/>
                    <a:pt x="190850" y="2093847"/>
                  </a:cubicBezTo>
                  <a:cubicBezTo>
                    <a:pt x="206336" y="2230721"/>
                    <a:pt x="246674" y="2400013"/>
                    <a:pt x="293854" y="2526083"/>
                  </a:cubicBezTo>
                  <a:cubicBezTo>
                    <a:pt x="384974" y="2768135"/>
                    <a:pt x="563614" y="3023873"/>
                    <a:pt x="763862" y="3198929"/>
                  </a:cubicBezTo>
                  <a:cubicBezTo>
                    <a:pt x="961590" y="3371823"/>
                    <a:pt x="1255480" y="3528867"/>
                    <a:pt x="1465092" y="3573893"/>
                  </a:cubicBezTo>
                  <a:cubicBezTo>
                    <a:pt x="1733410" y="3631523"/>
                    <a:pt x="1877834" y="3640169"/>
                    <a:pt x="2124544" y="3612793"/>
                  </a:cubicBezTo>
                  <a:cubicBezTo>
                    <a:pt x="2263206" y="3597305"/>
                    <a:pt x="2312546" y="3584337"/>
                    <a:pt x="2329474" y="3558763"/>
                  </a:cubicBezTo>
                  <a:cubicBezTo>
                    <a:pt x="2338118" y="3545797"/>
                    <a:pt x="2348922" y="3488165"/>
                    <a:pt x="2355046" y="3424771"/>
                  </a:cubicBezTo>
                  <a:cubicBezTo>
                    <a:pt x="2360808" y="3363897"/>
                    <a:pt x="2369812" y="3271687"/>
                    <a:pt x="2375214" y="3220541"/>
                  </a:cubicBezTo>
                  <a:cubicBezTo>
                    <a:pt x="2380618" y="3169393"/>
                    <a:pt x="2384938" y="3085467"/>
                    <a:pt x="2384938" y="3033959"/>
                  </a:cubicBezTo>
                  <a:lnTo>
                    <a:pt x="2384938" y="2940667"/>
                  </a:lnTo>
                  <a:lnTo>
                    <a:pt x="2274730" y="2832249"/>
                  </a:lnTo>
                  <a:cubicBezTo>
                    <a:pt x="2183250" y="2742921"/>
                    <a:pt x="2157678" y="2710863"/>
                    <a:pt x="2126344" y="2646387"/>
                  </a:cubicBezTo>
                  <a:cubicBezTo>
                    <a:pt x="2091050" y="2574349"/>
                    <a:pt x="2088168" y="2562103"/>
                    <a:pt x="2087808" y="2473855"/>
                  </a:cubicBezTo>
                  <a:cubicBezTo>
                    <a:pt x="2087088" y="2375521"/>
                    <a:pt x="2096812" y="2342023"/>
                    <a:pt x="2142552" y="2283311"/>
                  </a:cubicBezTo>
                  <a:cubicBezTo>
                    <a:pt x="2190092" y="2222437"/>
                    <a:pt x="2151916" y="2180655"/>
                    <a:pt x="2025140" y="2154721"/>
                  </a:cubicBezTo>
                  <a:cubicBezTo>
                    <a:pt x="1995606" y="2148597"/>
                    <a:pt x="1960672" y="2116901"/>
                    <a:pt x="1902326" y="2043421"/>
                  </a:cubicBezTo>
                  <a:cubicBezTo>
                    <a:pt x="1874594" y="2008481"/>
                    <a:pt x="1865230" y="2003799"/>
                    <a:pt x="1805442" y="1995875"/>
                  </a:cubicBezTo>
                  <a:cubicBezTo>
                    <a:pt x="1744576" y="1987589"/>
                    <a:pt x="1736292" y="1983267"/>
                    <a:pt x="1693794" y="1937523"/>
                  </a:cubicBezTo>
                  <a:cubicBezTo>
                    <a:pt x="1652376" y="1893219"/>
                    <a:pt x="1637248" y="1884935"/>
                    <a:pt x="1532802" y="1850355"/>
                  </a:cubicBezTo>
                  <a:cubicBezTo>
                    <a:pt x="1457530" y="1825141"/>
                    <a:pt x="1405666" y="1801369"/>
                    <a:pt x="1382976" y="1781919"/>
                  </a:cubicBezTo>
                  <a:cubicBezTo>
                    <a:pt x="1360286" y="1761747"/>
                    <a:pt x="1321028" y="1696191"/>
                    <a:pt x="1265924" y="1587413"/>
                  </a:cubicBezTo>
                  <a:cubicBezTo>
                    <a:pt x="1173364" y="1403353"/>
                    <a:pt x="1162198" y="1387503"/>
                    <a:pt x="1127624" y="1387503"/>
                  </a:cubicBezTo>
                  <a:cubicBezTo>
                    <a:pt x="1057032" y="1387503"/>
                    <a:pt x="1044426" y="1440093"/>
                    <a:pt x="1094848" y="1522217"/>
                  </a:cubicBezTo>
                  <a:cubicBezTo>
                    <a:pt x="1125462" y="1571923"/>
                    <a:pt x="1131584" y="1620911"/>
                    <a:pt x="1108534" y="1628475"/>
                  </a:cubicBezTo>
                  <a:cubicBezTo>
                    <a:pt x="1097730" y="1632077"/>
                    <a:pt x="798798" y="1255311"/>
                    <a:pt x="772146" y="1204525"/>
                  </a:cubicBezTo>
                  <a:cubicBezTo>
                    <a:pt x="762782" y="1186515"/>
                    <a:pt x="758820" y="1130323"/>
                    <a:pt x="758820" y="1013261"/>
                  </a:cubicBezTo>
                  <a:cubicBezTo>
                    <a:pt x="758820" y="831361"/>
                    <a:pt x="752698" y="806507"/>
                    <a:pt x="699034" y="767967"/>
                  </a:cubicBezTo>
                  <a:cubicBezTo>
                    <a:pt x="676884" y="752299"/>
                    <a:pt x="660678" y="745725"/>
                    <a:pt x="644380" y="749777"/>
                  </a:cubicBezTo>
                  <a:close/>
                  <a:moveTo>
                    <a:pt x="2127584" y="239943"/>
                  </a:moveTo>
                  <a:cubicBezTo>
                    <a:pt x="2119418" y="241429"/>
                    <a:pt x="2110940" y="244537"/>
                    <a:pt x="2102392" y="249309"/>
                  </a:cubicBezTo>
                  <a:cubicBezTo>
                    <a:pt x="2092674" y="254711"/>
                    <a:pt x="2030772" y="281365"/>
                    <a:pt x="1964912" y="308379"/>
                  </a:cubicBezTo>
                  <a:cubicBezTo>
                    <a:pt x="1802242" y="375375"/>
                    <a:pt x="1805480" y="371773"/>
                    <a:pt x="1805480" y="481631"/>
                  </a:cubicBezTo>
                  <a:cubicBezTo>
                    <a:pt x="1805480" y="598333"/>
                    <a:pt x="1813398" y="606977"/>
                    <a:pt x="1930004" y="613461"/>
                  </a:cubicBezTo>
                  <a:cubicBezTo>
                    <a:pt x="1990824" y="617063"/>
                    <a:pt x="2020336" y="623547"/>
                    <a:pt x="2037970" y="637233"/>
                  </a:cubicBezTo>
                  <a:cubicBezTo>
                    <a:pt x="2051646" y="648039"/>
                    <a:pt x="2078278" y="656323"/>
                    <a:pt x="2100592" y="656323"/>
                  </a:cubicBezTo>
                  <a:cubicBezTo>
                    <a:pt x="2152416" y="656323"/>
                    <a:pt x="2181208" y="620665"/>
                    <a:pt x="2181208" y="556551"/>
                  </a:cubicBezTo>
                  <a:cubicBezTo>
                    <a:pt x="2181208" y="482711"/>
                    <a:pt x="2206760" y="463261"/>
                    <a:pt x="2302130" y="463261"/>
                  </a:cubicBezTo>
                  <a:lnTo>
                    <a:pt x="2378428" y="463261"/>
                  </a:lnTo>
                  <a:lnTo>
                    <a:pt x="2583206" y="585365"/>
                  </a:lnTo>
                  <a:cubicBezTo>
                    <a:pt x="2804900" y="717917"/>
                    <a:pt x="2827572" y="735205"/>
                    <a:pt x="2837650" y="774105"/>
                  </a:cubicBezTo>
                  <a:cubicBezTo>
                    <a:pt x="2845568" y="806523"/>
                    <a:pt x="2822894" y="916741"/>
                    <a:pt x="2804900" y="931509"/>
                  </a:cubicBezTo>
                  <a:cubicBezTo>
                    <a:pt x="2783306" y="949519"/>
                    <a:pt x="2756314" y="937993"/>
                    <a:pt x="2738680" y="902693"/>
                  </a:cubicBezTo>
                  <a:cubicBezTo>
                    <a:pt x="2729682" y="884685"/>
                    <a:pt x="2716366" y="863073"/>
                    <a:pt x="2709528" y="854429"/>
                  </a:cubicBezTo>
                  <a:cubicBezTo>
                    <a:pt x="2690454" y="831737"/>
                    <a:pt x="2622434" y="834617"/>
                    <a:pt x="2597602" y="859471"/>
                  </a:cubicBezTo>
                  <a:cubicBezTo>
                    <a:pt x="2573130" y="884325"/>
                    <a:pt x="2572410" y="899091"/>
                    <a:pt x="2594002" y="944475"/>
                  </a:cubicBezTo>
                  <a:cubicBezTo>
                    <a:pt x="2604080" y="966087"/>
                    <a:pt x="2608038" y="989499"/>
                    <a:pt x="2604080" y="1005709"/>
                  </a:cubicBezTo>
                  <a:cubicBezTo>
                    <a:pt x="2597242" y="1031643"/>
                    <a:pt x="2595442" y="1032363"/>
                    <a:pt x="2510868" y="1032363"/>
                  </a:cubicBezTo>
                  <a:cubicBezTo>
                    <a:pt x="2384906" y="1032363"/>
                    <a:pt x="2351076" y="1051093"/>
                    <a:pt x="2251386" y="1176439"/>
                  </a:cubicBezTo>
                  <a:cubicBezTo>
                    <a:pt x="2207480" y="1231547"/>
                    <a:pt x="2166452" y="1285937"/>
                    <a:pt x="2160334" y="1297463"/>
                  </a:cubicBezTo>
                  <a:cubicBezTo>
                    <a:pt x="2154216" y="1308989"/>
                    <a:pt x="2140540" y="1364459"/>
                    <a:pt x="2129382" y="1421369"/>
                  </a:cubicBezTo>
                  <a:cubicBezTo>
                    <a:pt x="2109230" y="1525823"/>
                    <a:pt x="2101312" y="1540231"/>
                    <a:pt x="2064242" y="1540231"/>
                  </a:cubicBezTo>
                  <a:cubicBezTo>
                    <a:pt x="2028974" y="1540231"/>
                    <a:pt x="2017816" y="1525103"/>
                    <a:pt x="2001622" y="1454145"/>
                  </a:cubicBezTo>
                  <a:cubicBezTo>
                    <a:pt x="1978228" y="1350771"/>
                    <a:pt x="1960594" y="1337443"/>
                    <a:pt x="1848308" y="1337443"/>
                  </a:cubicBezTo>
                  <a:cubicBezTo>
                    <a:pt x="1683118" y="1337443"/>
                    <a:pt x="1588826" y="1387511"/>
                    <a:pt x="1555356" y="1494127"/>
                  </a:cubicBezTo>
                  <a:cubicBezTo>
                    <a:pt x="1538802" y="1547435"/>
                    <a:pt x="1538802" y="1547795"/>
                    <a:pt x="1566152" y="1602545"/>
                  </a:cubicBezTo>
                  <a:cubicBezTo>
                    <a:pt x="1601782" y="1673861"/>
                    <a:pt x="1628054" y="1700877"/>
                    <a:pt x="1674480" y="1714923"/>
                  </a:cubicBezTo>
                  <a:cubicBezTo>
                    <a:pt x="1708670" y="1725009"/>
                    <a:pt x="1718386" y="1723569"/>
                    <a:pt x="1764094" y="1699435"/>
                  </a:cubicBezTo>
                  <a:cubicBezTo>
                    <a:pt x="1818796" y="1670981"/>
                    <a:pt x="1864862" y="1665217"/>
                    <a:pt x="1884656" y="1685027"/>
                  </a:cubicBezTo>
                  <a:cubicBezTo>
                    <a:pt x="1891854" y="1692231"/>
                    <a:pt x="1896894" y="1727891"/>
                    <a:pt x="1896894" y="1774355"/>
                  </a:cubicBezTo>
                  <a:cubicBezTo>
                    <a:pt x="1896894" y="1820819"/>
                    <a:pt x="1901572" y="1856479"/>
                    <a:pt x="1909130" y="1864043"/>
                  </a:cubicBezTo>
                  <a:cubicBezTo>
                    <a:pt x="1915608" y="1870525"/>
                    <a:pt x="1944398" y="1875929"/>
                    <a:pt x="1972830" y="1875929"/>
                  </a:cubicBezTo>
                  <a:cubicBezTo>
                    <a:pt x="2001622" y="1875929"/>
                    <a:pt x="2030412" y="1881691"/>
                    <a:pt x="2036890" y="1888175"/>
                  </a:cubicBezTo>
                  <a:cubicBezTo>
                    <a:pt x="2044448" y="1895739"/>
                    <a:pt x="2049128" y="1931399"/>
                    <a:pt x="2049128" y="1978223"/>
                  </a:cubicBezTo>
                  <a:cubicBezTo>
                    <a:pt x="2049128" y="2062867"/>
                    <a:pt x="2053806" y="2071513"/>
                    <a:pt x="2118946" y="2104649"/>
                  </a:cubicBezTo>
                  <a:cubicBezTo>
                    <a:pt x="2160334" y="2125541"/>
                    <a:pt x="2170410" y="2123379"/>
                    <a:pt x="2290614" y="2070071"/>
                  </a:cubicBezTo>
                  <a:cubicBezTo>
                    <a:pt x="2373750" y="2033333"/>
                    <a:pt x="2393544" y="2028649"/>
                    <a:pt x="2461562" y="2028649"/>
                  </a:cubicBezTo>
                  <a:cubicBezTo>
                    <a:pt x="2671020" y="2028649"/>
                    <a:pt x="2920064" y="2143191"/>
                    <a:pt x="2991324" y="2272859"/>
                  </a:cubicBezTo>
                  <a:cubicBezTo>
                    <a:pt x="3016876" y="2318963"/>
                    <a:pt x="3024434" y="2324727"/>
                    <a:pt x="3085254" y="2344897"/>
                  </a:cubicBezTo>
                  <a:cubicBezTo>
                    <a:pt x="3232810" y="2393883"/>
                    <a:pt x="3337538" y="2465561"/>
                    <a:pt x="3359852" y="2532917"/>
                  </a:cubicBezTo>
                  <a:cubicBezTo>
                    <a:pt x="3368490" y="2559571"/>
                    <a:pt x="3368490" y="2580101"/>
                    <a:pt x="3359492" y="2617921"/>
                  </a:cubicBezTo>
                  <a:cubicBezTo>
                    <a:pt x="3330702" y="2738585"/>
                    <a:pt x="3224534" y="2836197"/>
                    <a:pt x="3049986" y="2902473"/>
                  </a:cubicBezTo>
                  <a:cubicBezTo>
                    <a:pt x="3021914" y="2913277"/>
                    <a:pt x="3017236" y="2921923"/>
                    <a:pt x="2984846" y="3031061"/>
                  </a:cubicBezTo>
                  <a:cubicBezTo>
                    <a:pt x="2972608" y="3071041"/>
                    <a:pt x="2949576" y="3122189"/>
                    <a:pt x="2933020" y="3144881"/>
                  </a:cubicBezTo>
                  <a:cubicBezTo>
                    <a:pt x="2916466" y="3167573"/>
                    <a:pt x="2838010" y="3243933"/>
                    <a:pt x="2758114" y="3314531"/>
                  </a:cubicBezTo>
                  <a:cubicBezTo>
                    <a:pt x="2678218" y="3385487"/>
                    <a:pt x="2604080" y="3455005"/>
                    <a:pt x="2592924" y="3469413"/>
                  </a:cubicBezTo>
                  <a:lnTo>
                    <a:pt x="2573130" y="3495705"/>
                  </a:lnTo>
                  <a:lnTo>
                    <a:pt x="2608398" y="3489943"/>
                  </a:lnTo>
                  <a:cubicBezTo>
                    <a:pt x="2627472" y="3486701"/>
                    <a:pt x="2683256" y="3461849"/>
                    <a:pt x="2731842" y="3434833"/>
                  </a:cubicBezTo>
                  <a:cubicBezTo>
                    <a:pt x="2953534" y="3311649"/>
                    <a:pt x="3183866" y="3107781"/>
                    <a:pt x="3321344" y="2912917"/>
                  </a:cubicBezTo>
                  <a:cubicBezTo>
                    <a:pt x="3437588" y="2747589"/>
                    <a:pt x="3535120" y="2541201"/>
                    <a:pt x="3582986" y="2358945"/>
                  </a:cubicBezTo>
                  <a:cubicBezTo>
                    <a:pt x="3626172" y="2195779"/>
                    <a:pt x="3635890" y="2109693"/>
                    <a:pt x="3635530" y="1906545"/>
                  </a:cubicBezTo>
                  <a:cubicBezTo>
                    <a:pt x="3635170" y="1654771"/>
                    <a:pt x="3617534" y="1550317"/>
                    <a:pt x="3539078" y="1326999"/>
                  </a:cubicBezTo>
                  <a:cubicBezTo>
                    <a:pt x="3373888" y="857669"/>
                    <a:pt x="2997442" y="474427"/>
                    <a:pt x="2521304" y="290731"/>
                  </a:cubicBezTo>
                  <a:cubicBezTo>
                    <a:pt x="2441768" y="260113"/>
                    <a:pt x="2404700" y="258313"/>
                    <a:pt x="2404700" y="285327"/>
                  </a:cubicBezTo>
                  <a:cubicBezTo>
                    <a:pt x="2404700" y="317023"/>
                    <a:pt x="2373750" y="331071"/>
                    <a:pt x="2303210" y="331071"/>
                  </a:cubicBezTo>
                  <a:cubicBezTo>
                    <a:pt x="2227994" y="331071"/>
                    <a:pt x="2213958" y="323507"/>
                    <a:pt x="2185886" y="269119"/>
                  </a:cubicBezTo>
                  <a:cubicBezTo>
                    <a:pt x="2173738" y="245617"/>
                    <a:pt x="2152078" y="235485"/>
                    <a:pt x="2127584" y="239943"/>
                  </a:cubicBezTo>
                  <a:close/>
                  <a:moveTo>
                    <a:pt x="1954820" y="1155"/>
                  </a:moveTo>
                  <a:cubicBezTo>
                    <a:pt x="2096666" y="5929"/>
                    <a:pt x="2242922" y="25473"/>
                    <a:pt x="2374508" y="59159"/>
                  </a:cubicBezTo>
                  <a:cubicBezTo>
                    <a:pt x="2734164" y="151387"/>
                    <a:pt x="3027938" y="320713"/>
                    <a:pt x="3279230" y="581187"/>
                  </a:cubicBezTo>
                  <a:cubicBezTo>
                    <a:pt x="3567962" y="880209"/>
                    <a:pt x="3714130" y="1173107"/>
                    <a:pt x="3801614" y="1628125"/>
                  </a:cubicBezTo>
                  <a:cubicBezTo>
                    <a:pt x="3823214" y="1739807"/>
                    <a:pt x="3823214" y="2070173"/>
                    <a:pt x="3801974" y="2190503"/>
                  </a:cubicBezTo>
                  <a:cubicBezTo>
                    <a:pt x="3721330" y="2642639"/>
                    <a:pt x="3538442" y="2995701"/>
                    <a:pt x="3232068" y="3289321"/>
                  </a:cubicBezTo>
                  <a:cubicBezTo>
                    <a:pt x="2946214" y="3563123"/>
                    <a:pt x="2628320" y="3722001"/>
                    <a:pt x="2212142" y="3798379"/>
                  </a:cubicBezTo>
                  <a:cubicBezTo>
                    <a:pt x="2070294" y="3824317"/>
                    <a:pt x="1744480" y="3824317"/>
                    <a:pt x="1607314" y="3798379"/>
                  </a:cubicBezTo>
                  <a:cubicBezTo>
                    <a:pt x="1167014" y="3714797"/>
                    <a:pt x="830038" y="3537545"/>
                    <a:pt x="539506" y="3236361"/>
                  </a:cubicBezTo>
                  <a:cubicBezTo>
                    <a:pt x="296854" y="2985253"/>
                    <a:pt x="139168" y="2695959"/>
                    <a:pt x="52404" y="2343977"/>
                  </a:cubicBezTo>
                  <a:cubicBezTo>
                    <a:pt x="8122" y="2163483"/>
                    <a:pt x="-10598" y="1929669"/>
                    <a:pt x="5962" y="1765747"/>
                  </a:cubicBezTo>
                  <a:cubicBezTo>
                    <a:pt x="55284" y="1280827"/>
                    <a:pt x="247892" y="870841"/>
                    <a:pt x="577668" y="548041"/>
                  </a:cubicBezTo>
                  <a:cubicBezTo>
                    <a:pt x="854880" y="277121"/>
                    <a:pt x="1145054" y="124727"/>
                    <a:pt x="1561592" y="31777"/>
                  </a:cubicBezTo>
                  <a:cubicBezTo>
                    <a:pt x="1675538" y="6379"/>
                    <a:pt x="1812974" y="-3619"/>
                    <a:pt x="1954820" y="1155"/>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12" name="Freeform 45"/>
            <p:cNvSpPr>
              <a:spLocks/>
            </p:cNvSpPr>
            <p:nvPr/>
          </p:nvSpPr>
          <p:spPr bwMode="auto">
            <a:xfrm>
              <a:off x="29489241" y="3594086"/>
              <a:ext cx="366023" cy="110520"/>
            </a:xfrm>
            <a:custGeom>
              <a:avLst/>
              <a:gdLst>
                <a:gd name="T0" fmla="*/ 959 w 1358"/>
                <a:gd name="T1" fmla="*/ 282 h 411"/>
                <a:gd name="T2" fmla="*/ 345 w 1358"/>
                <a:gd name="T3" fmla="*/ 171 h 411"/>
                <a:gd name="T4" fmla="*/ 0 w 1358"/>
                <a:gd name="T5" fmla="*/ 145 h 411"/>
                <a:gd name="T6" fmla="*/ 522 w 1358"/>
                <a:gd name="T7" fmla="*/ 0 h 411"/>
                <a:gd name="T8" fmla="*/ 1310 w 1358"/>
                <a:gd name="T9" fmla="*/ 256 h 411"/>
                <a:gd name="T10" fmla="*/ 1327 w 1358"/>
                <a:gd name="T11" fmla="*/ 351 h 411"/>
                <a:gd name="T12" fmla="*/ 959 w 1358"/>
                <a:gd name="T13" fmla="*/ 282 h 411"/>
              </a:gdLst>
              <a:ahLst/>
              <a:cxnLst>
                <a:cxn ang="0">
                  <a:pos x="T0" y="T1"/>
                </a:cxn>
                <a:cxn ang="0">
                  <a:pos x="T2" y="T3"/>
                </a:cxn>
                <a:cxn ang="0">
                  <a:pos x="T4" y="T5"/>
                </a:cxn>
                <a:cxn ang="0">
                  <a:pos x="T6" y="T7"/>
                </a:cxn>
                <a:cxn ang="0">
                  <a:pos x="T8" y="T9"/>
                </a:cxn>
                <a:cxn ang="0">
                  <a:pos x="T10" y="T11"/>
                </a:cxn>
                <a:cxn ang="0">
                  <a:pos x="T12" y="T13"/>
                </a:cxn>
              </a:cxnLst>
              <a:rect l="0" t="0" r="r" b="b"/>
              <a:pathLst>
                <a:path w="1358" h="411">
                  <a:moveTo>
                    <a:pt x="959" y="282"/>
                  </a:moveTo>
                  <a:cubicBezTo>
                    <a:pt x="699" y="175"/>
                    <a:pt x="681" y="172"/>
                    <a:pt x="345" y="171"/>
                  </a:cubicBezTo>
                  <a:cubicBezTo>
                    <a:pt x="155" y="170"/>
                    <a:pt x="0" y="158"/>
                    <a:pt x="0" y="145"/>
                  </a:cubicBezTo>
                  <a:cubicBezTo>
                    <a:pt x="0" y="98"/>
                    <a:pt x="352" y="0"/>
                    <a:pt x="522" y="0"/>
                  </a:cubicBezTo>
                  <a:cubicBezTo>
                    <a:pt x="654" y="0"/>
                    <a:pt x="1242" y="191"/>
                    <a:pt x="1310" y="256"/>
                  </a:cubicBezTo>
                  <a:cubicBezTo>
                    <a:pt x="1355" y="299"/>
                    <a:pt x="1358" y="315"/>
                    <a:pt x="1327" y="351"/>
                  </a:cubicBezTo>
                  <a:cubicBezTo>
                    <a:pt x="1278" y="411"/>
                    <a:pt x="1266" y="408"/>
                    <a:pt x="959" y="28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sp>
        <p:nvSpPr>
          <p:cNvPr id="13" name="文字方塊 41"/>
          <p:cNvSpPr txBox="1"/>
          <p:nvPr/>
        </p:nvSpPr>
        <p:spPr>
          <a:xfrm>
            <a:off x="2868931" y="2338729"/>
            <a:ext cx="2686050" cy="1107996"/>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dirty="0" smtClean="0">
                <a:solidFill>
                  <a:schemeClr val="bg1"/>
                </a:solidFill>
              </a:rPr>
              <a:t>98.8%</a:t>
            </a:r>
            <a:endParaRPr lang="en-US" sz="6600" dirty="0">
              <a:solidFill>
                <a:schemeClr val="bg1"/>
              </a:solidFill>
            </a:endParaRPr>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solidFill>
                  <a:schemeClr val="tx1"/>
                </a:solidFill>
              </a:rPr>
              <a:t>105</a:t>
            </a:fld>
            <a:endParaRPr lang="zh-TW" altLang="en-US">
              <a:solidFill>
                <a:schemeClr val="tx1"/>
              </a:solidFill>
            </a:endParaRPr>
          </a:p>
        </p:txBody>
      </p:sp>
    </p:spTree>
    <p:extLst>
      <p:ext uri="{BB962C8B-B14F-4D97-AF65-F5344CB8AC3E}">
        <p14:creationId xmlns:p14="http://schemas.microsoft.com/office/powerpoint/2010/main" val="24513110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直角三角形 5"/>
          <p:cNvSpPr/>
          <p:nvPr/>
        </p:nvSpPr>
        <p:spPr>
          <a:xfrm>
            <a:off x="0" y="2766060"/>
            <a:ext cx="7155180" cy="409194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106</a:t>
            </a:fld>
            <a:endParaRPr lang="zh-TW" altLang="en-US"/>
          </a:p>
        </p:txBody>
      </p:sp>
      <p:sp>
        <p:nvSpPr>
          <p:cNvPr id="4" name="矩形 3"/>
          <p:cNvSpPr/>
          <p:nvPr/>
        </p:nvSpPr>
        <p:spPr>
          <a:xfrm>
            <a:off x="273376" y="1071150"/>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133263" y="424819"/>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104</a:t>
            </a:r>
          </a:p>
        </p:txBody>
      </p:sp>
      <p:pic>
        <p:nvPicPr>
          <p:cNvPr id="7" name="圖片 6"/>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0" b="100000" l="0" r="100000">
                        <a14:foregroundMark x1="23738" y1="40178" x2="73311" y2="51333"/>
                        <a14:backgroundMark x1="16918" y1="85156" x2="23803" y2="86711"/>
                        <a14:backgroundMark x1="14033" y1="84444" x2="16197" y2="84533"/>
                        <a14:backgroundMark x1="86885" y1="93911" x2="83672" y2="95778"/>
                        <a14:backgroundMark x1="81508" y1="96978" x2="78885" y2="98356"/>
                        <a14:backgroundMark x1="91934" y1="86489" x2="92525" y2="85822"/>
                      </a14:backgroundRemoval>
                    </a14:imgEffect>
                  </a14:imgLayer>
                </a14:imgProps>
              </a:ext>
              <a:ext uri="{28A0092B-C50C-407E-A947-70E740481C1C}">
                <a14:useLocalDpi xmlns:a14="http://schemas.microsoft.com/office/drawing/2010/main"/>
              </a:ext>
            </a:extLst>
          </a:blip>
          <a:srcRect/>
          <a:stretch/>
        </p:blipFill>
        <p:spPr>
          <a:xfrm>
            <a:off x="685799" y="1405889"/>
            <a:ext cx="3486151" cy="5143501"/>
          </a:xfrm>
          <a:prstGeom prst="rect">
            <a:avLst/>
          </a:prstGeom>
        </p:spPr>
      </p:pic>
      <p:cxnSp>
        <p:nvCxnSpPr>
          <p:cNvPr id="8" name="直線接點 7"/>
          <p:cNvCxnSpPr/>
          <p:nvPr/>
        </p:nvCxnSpPr>
        <p:spPr>
          <a:xfrm>
            <a:off x="6961217" y="2867428"/>
            <a:ext cx="0" cy="216027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直線接點 8"/>
          <p:cNvCxnSpPr/>
          <p:nvPr/>
        </p:nvCxnSpPr>
        <p:spPr>
          <a:xfrm>
            <a:off x="9481539" y="2867428"/>
            <a:ext cx="0" cy="216027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0" name="群組 9"/>
          <p:cNvGrpSpPr/>
          <p:nvPr/>
        </p:nvGrpSpPr>
        <p:grpSpPr>
          <a:xfrm>
            <a:off x="5052899" y="1787290"/>
            <a:ext cx="900115" cy="900115"/>
            <a:chOff x="1403521" y="2168839"/>
            <a:chExt cx="900115" cy="900115"/>
          </a:xfrm>
        </p:grpSpPr>
        <p:sp>
          <p:nvSpPr>
            <p:cNvPr id="35" name="橢圓 34"/>
            <p:cNvSpPr/>
            <p:nvPr/>
          </p:nvSpPr>
          <p:spPr>
            <a:xfrm>
              <a:off x="1403521" y="2168839"/>
              <a:ext cx="900115" cy="900115"/>
            </a:xfrm>
            <a:prstGeom prst="ellipse">
              <a:avLst/>
            </a:prstGeom>
            <a:solidFill>
              <a:schemeClr val="accent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600" b="1" dirty="0" smtClean="0">
                <a:solidFill>
                  <a:schemeClr val="tx1"/>
                </a:solidFill>
                <a:latin typeface="微軟正黑體" panose="020B0604030504040204" pitchFamily="34" charset="-120"/>
                <a:ea typeface="微軟正黑體" panose="020B0604030504040204" pitchFamily="34" charset="-120"/>
              </a:endParaRPr>
            </a:p>
          </p:txBody>
        </p:sp>
        <p:sp>
          <p:nvSpPr>
            <p:cNvPr id="36" name="手繪多邊形 35"/>
            <p:cNvSpPr>
              <a:spLocks noChangeAspect="1"/>
            </p:cNvSpPr>
            <p:nvPr/>
          </p:nvSpPr>
          <p:spPr bwMode="auto">
            <a:xfrm>
              <a:off x="1676157" y="2322700"/>
              <a:ext cx="354842" cy="508600"/>
            </a:xfrm>
            <a:custGeom>
              <a:avLst/>
              <a:gdLst>
                <a:gd name="connsiteX0" fmla="*/ 1425658 w 2805113"/>
                <a:gd name="connsiteY0" fmla="*/ 2654910 h 4020601"/>
                <a:gd name="connsiteX1" fmla="*/ 1327719 w 2805113"/>
                <a:gd name="connsiteY1" fmla="*/ 2665300 h 4020601"/>
                <a:gd name="connsiteX2" fmla="*/ 1092810 w 2805113"/>
                <a:gd name="connsiteY2" fmla="*/ 2944062 h 4020601"/>
                <a:gd name="connsiteX3" fmla="*/ 1237785 w 2805113"/>
                <a:gd name="connsiteY3" fmla="*/ 3234006 h 4020601"/>
                <a:gd name="connsiteX4" fmla="*/ 1301099 w 2805113"/>
                <a:gd name="connsiteY4" fmla="*/ 3406744 h 4020601"/>
                <a:gd name="connsiteX5" fmla="*/ 1307934 w 2805113"/>
                <a:gd name="connsiteY5" fmla="*/ 3531882 h 4020601"/>
                <a:gd name="connsiteX6" fmla="*/ 1512265 w 2805113"/>
                <a:gd name="connsiteY6" fmla="*/ 3526472 h 4020601"/>
                <a:gd name="connsiteX7" fmla="*/ 1524496 w 2805113"/>
                <a:gd name="connsiteY7" fmla="*/ 3391238 h 4020601"/>
                <a:gd name="connsiteX8" fmla="*/ 1524496 w 2805113"/>
                <a:gd name="connsiteY8" fmla="*/ 3267904 h 4020601"/>
                <a:gd name="connsiteX9" fmla="*/ 1577737 w 2805113"/>
                <a:gd name="connsiteY9" fmla="*/ 3232924 h 4020601"/>
                <a:gd name="connsiteX10" fmla="*/ 1708322 w 2805113"/>
                <a:gd name="connsiteY10" fmla="*/ 3056938 h 4020601"/>
                <a:gd name="connsiteX11" fmla="*/ 1715157 w 2805113"/>
                <a:gd name="connsiteY11" fmla="*/ 2940818 h 4020601"/>
                <a:gd name="connsiteX12" fmla="*/ 1674147 w 2805113"/>
                <a:gd name="connsiteY12" fmla="*/ 2808468 h 4020601"/>
                <a:gd name="connsiteX13" fmla="*/ 1425658 w 2805113"/>
                <a:gd name="connsiteY13" fmla="*/ 2654910 h 4020601"/>
                <a:gd name="connsiteX14" fmla="*/ 1415430 w 2805113"/>
                <a:gd name="connsiteY14" fmla="*/ 50 h 4020601"/>
                <a:gd name="connsiteX15" fmla="*/ 1647059 w 2805113"/>
                <a:gd name="connsiteY15" fmla="*/ 25528 h 4020601"/>
                <a:gd name="connsiteX16" fmla="*/ 2127061 w 2805113"/>
                <a:gd name="connsiteY16" fmla="*/ 284444 h 4020601"/>
                <a:gd name="connsiteX17" fmla="*/ 2433138 w 2805113"/>
                <a:gd name="connsiteY17" fmla="*/ 821360 h 4020601"/>
                <a:gd name="connsiteX18" fmla="*/ 2449703 w 2805113"/>
                <a:gd name="connsiteY18" fmla="*/ 1319746 h 4020601"/>
                <a:gd name="connsiteX19" fmla="*/ 2317189 w 2805113"/>
                <a:gd name="connsiteY19" fmla="*/ 1332350 h 4020601"/>
                <a:gd name="connsiteX20" fmla="*/ 2185396 w 2805113"/>
                <a:gd name="connsiteY20" fmla="*/ 1332350 h 4020601"/>
                <a:gd name="connsiteX21" fmla="*/ 2185036 w 2805113"/>
                <a:gd name="connsiteY21" fmla="*/ 1187588 h 4020601"/>
                <a:gd name="connsiteX22" fmla="*/ 1926490 w 2805113"/>
                <a:gd name="connsiteY22" fmla="*/ 481060 h 4020601"/>
                <a:gd name="connsiteX23" fmla="*/ 1265002 w 2805113"/>
                <a:gd name="connsiteY23" fmla="*/ 290564 h 4020601"/>
                <a:gd name="connsiteX24" fmla="*/ 873222 w 2805113"/>
                <a:gd name="connsiteY24" fmla="*/ 499066 h 4020601"/>
                <a:gd name="connsiteX25" fmla="*/ 674091 w 2805113"/>
                <a:gd name="connsiteY25" fmla="*/ 809116 h 4020601"/>
                <a:gd name="connsiteX26" fmla="*/ 645644 w 2805113"/>
                <a:gd name="connsiteY26" fmla="*/ 890500 h 4020601"/>
                <a:gd name="connsiteX27" fmla="*/ 642763 w 2805113"/>
                <a:gd name="connsiteY27" fmla="*/ 1419856 h 4020601"/>
                <a:gd name="connsiteX28" fmla="*/ 655367 w 2805113"/>
                <a:gd name="connsiteY28" fmla="*/ 1962176 h 4020601"/>
                <a:gd name="connsiteX29" fmla="*/ 1092878 w 2805113"/>
                <a:gd name="connsiteY29" fmla="*/ 1940208 h 4020601"/>
                <a:gd name="connsiteX30" fmla="*/ 1629414 w 2805113"/>
                <a:gd name="connsiteY30" fmla="*/ 1931926 h 4020601"/>
                <a:gd name="connsiteX31" fmla="*/ 1859873 w 2805113"/>
                <a:gd name="connsiteY31" fmla="*/ 1952812 h 4020601"/>
                <a:gd name="connsiteX32" fmla="*/ 2297024 w 2805113"/>
                <a:gd name="connsiteY32" fmla="*/ 1983062 h 4020601"/>
                <a:gd name="connsiteX33" fmla="*/ 2690964 w 2805113"/>
                <a:gd name="connsiteY33" fmla="*/ 2010070 h 4020601"/>
                <a:gd name="connsiteX34" fmla="*/ 2805113 w 2805113"/>
                <a:gd name="connsiteY34" fmla="*/ 2016192 h 4020601"/>
                <a:gd name="connsiteX35" fmla="*/ 2805113 w 2805113"/>
                <a:gd name="connsiteY35" fmla="*/ 2963990 h 4020601"/>
                <a:gd name="connsiteX36" fmla="*/ 2805113 w 2805113"/>
                <a:gd name="connsiteY36" fmla="*/ 3911788 h 4020601"/>
                <a:gd name="connsiteX37" fmla="*/ 2779906 w 2805113"/>
                <a:gd name="connsiteY37" fmla="*/ 3917910 h 4020601"/>
                <a:gd name="connsiteX38" fmla="*/ 2599501 w 2805113"/>
                <a:gd name="connsiteY38" fmla="*/ 3934474 h 4020601"/>
                <a:gd name="connsiteX39" fmla="*/ 2312148 w 2805113"/>
                <a:gd name="connsiteY39" fmla="*/ 3955000 h 4020601"/>
                <a:gd name="connsiteX40" fmla="*/ 2012912 w 2805113"/>
                <a:gd name="connsiteY40" fmla="*/ 3975166 h 4020601"/>
                <a:gd name="connsiteX41" fmla="*/ 1829985 w 2805113"/>
                <a:gd name="connsiteY41" fmla="*/ 3989930 h 4020601"/>
                <a:gd name="connsiteX42" fmla="*/ 1636256 w 2805113"/>
                <a:gd name="connsiteY42" fmla="*/ 4005056 h 4020601"/>
                <a:gd name="connsiteX43" fmla="*/ 1423082 w 2805113"/>
                <a:gd name="connsiteY43" fmla="*/ 4019460 h 4020601"/>
                <a:gd name="connsiteX44" fmla="*/ 1341701 w 2805113"/>
                <a:gd name="connsiteY44" fmla="*/ 4015498 h 4020601"/>
                <a:gd name="connsiteX45" fmla="*/ 1225031 w 2805113"/>
                <a:gd name="connsiteY45" fmla="*/ 4006136 h 4020601"/>
                <a:gd name="connsiteX46" fmla="*/ 985931 w 2805113"/>
                <a:gd name="connsiteY46" fmla="*/ 3990650 h 4020601"/>
                <a:gd name="connsiteX47" fmla="*/ 213534 w 2805113"/>
                <a:gd name="connsiteY47" fmla="*/ 3934474 h 4020601"/>
                <a:gd name="connsiteX48" fmla="*/ 33128 w 2805113"/>
                <a:gd name="connsiteY48" fmla="*/ 3917910 h 4020601"/>
                <a:gd name="connsiteX49" fmla="*/ 0 w 2805113"/>
                <a:gd name="connsiteY49" fmla="*/ 3911428 h 4020601"/>
                <a:gd name="connsiteX50" fmla="*/ 2881 w 2805113"/>
                <a:gd name="connsiteY50" fmla="*/ 2965070 h 4020601"/>
                <a:gd name="connsiteX51" fmla="*/ 5401 w 2805113"/>
                <a:gd name="connsiteY51" fmla="*/ 2018352 h 4020601"/>
                <a:gd name="connsiteX52" fmla="*/ 71298 w 2805113"/>
                <a:gd name="connsiteY52" fmla="*/ 2016192 h 4020601"/>
                <a:gd name="connsiteX53" fmla="*/ 342447 w 2805113"/>
                <a:gd name="connsiteY53" fmla="*/ 1981260 h 4020601"/>
                <a:gd name="connsiteX54" fmla="*/ 356131 w 2805113"/>
                <a:gd name="connsiteY54" fmla="*/ 1478914 h 4020601"/>
                <a:gd name="connsiteX55" fmla="*/ 366933 w 2805113"/>
                <a:gd name="connsiteY55" fmla="*/ 913548 h 4020601"/>
                <a:gd name="connsiteX56" fmla="*/ 684894 w 2805113"/>
                <a:gd name="connsiteY56" fmla="*/ 288044 h 4020601"/>
                <a:gd name="connsiteX57" fmla="*/ 1184341 w 2805113"/>
                <a:gd name="connsiteY57" fmla="*/ 21566 h 4020601"/>
                <a:gd name="connsiteX58" fmla="*/ 1415430 w 2805113"/>
                <a:gd name="connsiteY58" fmla="*/ 50 h 402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805113" h="4020601">
                  <a:moveTo>
                    <a:pt x="1425658" y="2654910"/>
                  </a:moveTo>
                  <a:cubicBezTo>
                    <a:pt x="1392989" y="2652724"/>
                    <a:pt x="1359916" y="2656014"/>
                    <a:pt x="1327719" y="2665300"/>
                  </a:cubicBezTo>
                  <a:cubicBezTo>
                    <a:pt x="1202171" y="2701362"/>
                    <a:pt x="1110437" y="2810270"/>
                    <a:pt x="1092810" y="2944062"/>
                  </a:cubicBezTo>
                  <a:cubicBezTo>
                    <a:pt x="1079500" y="3042874"/>
                    <a:pt x="1148570" y="3180632"/>
                    <a:pt x="1237785" y="3234006"/>
                  </a:cubicBezTo>
                  <a:cubicBezTo>
                    <a:pt x="1298940" y="3270790"/>
                    <a:pt x="1301099" y="3276560"/>
                    <a:pt x="1301099" y="3406744"/>
                  </a:cubicBezTo>
                  <a:cubicBezTo>
                    <a:pt x="1301099" y="3471658"/>
                    <a:pt x="1304336" y="3528276"/>
                    <a:pt x="1307934" y="3531882"/>
                  </a:cubicBezTo>
                  <a:cubicBezTo>
                    <a:pt x="1320165" y="3544144"/>
                    <a:pt x="1499314" y="3539454"/>
                    <a:pt x="1512265" y="3526472"/>
                  </a:cubicBezTo>
                  <a:cubicBezTo>
                    <a:pt x="1520539" y="3518178"/>
                    <a:pt x="1524496" y="3473100"/>
                    <a:pt x="1524496" y="3391238"/>
                  </a:cubicBezTo>
                  <a:lnTo>
                    <a:pt x="1524496" y="3267904"/>
                  </a:lnTo>
                  <a:lnTo>
                    <a:pt x="1577737" y="3232924"/>
                  </a:lnTo>
                  <a:cubicBezTo>
                    <a:pt x="1637094" y="3193616"/>
                    <a:pt x="1691054" y="3121130"/>
                    <a:pt x="1708322" y="3056938"/>
                  </a:cubicBezTo>
                  <a:cubicBezTo>
                    <a:pt x="1714437" y="3033498"/>
                    <a:pt x="1717675" y="2981208"/>
                    <a:pt x="1715157" y="2940818"/>
                  </a:cubicBezTo>
                  <a:cubicBezTo>
                    <a:pt x="1711200" y="2878428"/>
                    <a:pt x="1704724" y="2857874"/>
                    <a:pt x="1674147" y="2808468"/>
                  </a:cubicBezTo>
                  <a:cubicBezTo>
                    <a:pt x="1618028" y="2717318"/>
                    <a:pt x="1523664" y="2661468"/>
                    <a:pt x="1425658" y="2654910"/>
                  </a:cubicBezTo>
                  <a:close/>
                  <a:moveTo>
                    <a:pt x="1415430" y="50"/>
                  </a:moveTo>
                  <a:cubicBezTo>
                    <a:pt x="1498701" y="770"/>
                    <a:pt x="1582062" y="9324"/>
                    <a:pt x="1647059" y="25528"/>
                  </a:cubicBezTo>
                  <a:cubicBezTo>
                    <a:pt x="1837907" y="73060"/>
                    <a:pt x="1989506" y="154804"/>
                    <a:pt x="2127061" y="284444"/>
                  </a:cubicBezTo>
                  <a:cubicBezTo>
                    <a:pt x="2283340" y="432086"/>
                    <a:pt x="2378044" y="598096"/>
                    <a:pt x="2433138" y="821360"/>
                  </a:cubicBezTo>
                  <a:cubicBezTo>
                    <a:pt x="2446102" y="873576"/>
                    <a:pt x="2455104" y="1142214"/>
                    <a:pt x="2449703" y="1319746"/>
                  </a:cubicBezTo>
                  <a:cubicBezTo>
                    <a:pt x="2449703" y="1329470"/>
                    <a:pt x="2416214" y="1332350"/>
                    <a:pt x="2317189" y="1332350"/>
                  </a:cubicBezTo>
                  <a:lnTo>
                    <a:pt x="2185396" y="1332350"/>
                  </a:lnTo>
                  <a:lnTo>
                    <a:pt x="2185036" y="1187588"/>
                  </a:lnTo>
                  <a:cubicBezTo>
                    <a:pt x="2185036" y="848728"/>
                    <a:pt x="2114818" y="657152"/>
                    <a:pt x="1926490" y="481060"/>
                  </a:cubicBezTo>
                  <a:cubicBezTo>
                    <a:pt x="1749325" y="315772"/>
                    <a:pt x="1495460" y="242310"/>
                    <a:pt x="1265002" y="290564"/>
                  </a:cubicBezTo>
                  <a:cubicBezTo>
                    <a:pt x="1099359" y="325134"/>
                    <a:pt x="989892" y="383112"/>
                    <a:pt x="873222" y="499066"/>
                  </a:cubicBezTo>
                  <a:cubicBezTo>
                    <a:pt x="774917" y="596294"/>
                    <a:pt x="717302" y="686320"/>
                    <a:pt x="674091" y="809116"/>
                  </a:cubicBezTo>
                  <a:lnTo>
                    <a:pt x="645644" y="890500"/>
                  </a:lnTo>
                  <a:lnTo>
                    <a:pt x="642763" y="1419856"/>
                  </a:lnTo>
                  <a:cubicBezTo>
                    <a:pt x="640243" y="1884752"/>
                    <a:pt x="641683" y="1951012"/>
                    <a:pt x="655367" y="1962176"/>
                  </a:cubicBezTo>
                  <a:cubicBezTo>
                    <a:pt x="671571" y="1975860"/>
                    <a:pt x="831811" y="1967576"/>
                    <a:pt x="1092878" y="1940208"/>
                  </a:cubicBezTo>
                  <a:cubicBezTo>
                    <a:pt x="1255999" y="1923284"/>
                    <a:pt x="1544432" y="1918602"/>
                    <a:pt x="1629414" y="1931926"/>
                  </a:cubicBezTo>
                  <a:cubicBezTo>
                    <a:pt x="1669744" y="1938408"/>
                    <a:pt x="1773451" y="1947772"/>
                    <a:pt x="1859873" y="1952812"/>
                  </a:cubicBezTo>
                  <a:cubicBezTo>
                    <a:pt x="1946655" y="1957854"/>
                    <a:pt x="2143265" y="1971538"/>
                    <a:pt x="2297024" y="1983062"/>
                  </a:cubicBezTo>
                  <a:cubicBezTo>
                    <a:pt x="2450783" y="1994584"/>
                    <a:pt x="2627948" y="2006828"/>
                    <a:pt x="2690964" y="2010070"/>
                  </a:cubicBezTo>
                  <a:lnTo>
                    <a:pt x="2805113" y="2016192"/>
                  </a:lnTo>
                  <a:lnTo>
                    <a:pt x="2805113" y="2963990"/>
                  </a:lnTo>
                  <a:lnTo>
                    <a:pt x="2805113" y="3911788"/>
                  </a:lnTo>
                  <a:lnTo>
                    <a:pt x="2779906" y="3917910"/>
                  </a:lnTo>
                  <a:cubicBezTo>
                    <a:pt x="2766223" y="3921510"/>
                    <a:pt x="2685202" y="3929072"/>
                    <a:pt x="2599501" y="3934474"/>
                  </a:cubicBezTo>
                  <a:cubicBezTo>
                    <a:pt x="2514159" y="3940236"/>
                    <a:pt x="2384886" y="3949598"/>
                    <a:pt x="2312148" y="3955000"/>
                  </a:cubicBezTo>
                  <a:cubicBezTo>
                    <a:pt x="2239409" y="3960762"/>
                    <a:pt x="2104735" y="3969764"/>
                    <a:pt x="2012912" y="3975166"/>
                  </a:cubicBezTo>
                  <a:cubicBezTo>
                    <a:pt x="1920728" y="3980568"/>
                    <a:pt x="1838627" y="3987410"/>
                    <a:pt x="1829985" y="3989930"/>
                  </a:cubicBezTo>
                  <a:cubicBezTo>
                    <a:pt x="1821343" y="3992812"/>
                    <a:pt x="1734201" y="3999294"/>
                    <a:pt x="1636256" y="4005056"/>
                  </a:cubicBezTo>
                  <a:cubicBezTo>
                    <a:pt x="1538671" y="4010456"/>
                    <a:pt x="1442527" y="4016938"/>
                    <a:pt x="1423082" y="4019460"/>
                  </a:cubicBezTo>
                  <a:cubicBezTo>
                    <a:pt x="1403277" y="4021980"/>
                    <a:pt x="1366908" y="4020180"/>
                    <a:pt x="1341701" y="4015498"/>
                  </a:cubicBezTo>
                  <a:cubicBezTo>
                    <a:pt x="1316495" y="4010816"/>
                    <a:pt x="1263921" y="4006496"/>
                    <a:pt x="1225031" y="4006136"/>
                  </a:cubicBezTo>
                  <a:cubicBezTo>
                    <a:pt x="1185781" y="4006136"/>
                    <a:pt x="1078114" y="3998934"/>
                    <a:pt x="985931" y="3990650"/>
                  </a:cubicBezTo>
                  <a:cubicBezTo>
                    <a:pt x="831811" y="3976606"/>
                    <a:pt x="589110" y="3958962"/>
                    <a:pt x="213534" y="3934474"/>
                  </a:cubicBezTo>
                  <a:cubicBezTo>
                    <a:pt x="132514" y="3929072"/>
                    <a:pt x="51493" y="3921510"/>
                    <a:pt x="33128" y="3917910"/>
                  </a:cubicBezTo>
                  <a:lnTo>
                    <a:pt x="0" y="3911428"/>
                  </a:lnTo>
                  <a:lnTo>
                    <a:pt x="2881" y="2965070"/>
                  </a:lnTo>
                  <a:lnTo>
                    <a:pt x="5401" y="2018352"/>
                  </a:lnTo>
                  <a:lnTo>
                    <a:pt x="71298" y="2016192"/>
                  </a:lnTo>
                  <a:cubicBezTo>
                    <a:pt x="180766" y="2012230"/>
                    <a:pt x="328403" y="1993144"/>
                    <a:pt x="342447" y="1981260"/>
                  </a:cubicBezTo>
                  <a:cubicBezTo>
                    <a:pt x="353250" y="1972618"/>
                    <a:pt x="356131" y="1872510"/>
                    <a:pt x="356131" y="1478914"/>
                  </a:cubicBezTo>
                  <a:cubicBezTo>
                    <a:pt x="356131" y="1177144"/>
                    <a:pt x="360092" y="958920"/>
                    <a:pt x="366933" y="913548"/>
                  </a:cubicBezTo>
                  <a:cubicBezTo>
                    <a:pt x="404383" y="662554"/>
                    <a:pt x="508809" y="457294"/>
                    <a:pt x="684894" y="288044"/>
                  </a:cubicBezTo>
                  <a:cubicBezTo>
                    <a:pt x="824250" y="154444"/>
                    <a:pt x="987371" y="67300"/>
                    <a:pt x="1184341" y="21566"/>
                  </a:cubicBezTo>
                  <a:cubicBezTo>
                    <a:pt x="1248978" y="6442"/>
                    <a:pt x="1332159" y="-670"/>
                    <a:pt x="1415430" y="50"/>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11" name="群組 10"/>
          <p:cNvGrpSpPr/>
          <p:nvPr/>
        </p:nvGrpSpPr>
        <p:grpSpPr>
          <a:xfrm>
            <a:off x="7762727" y="1787290"/>
            <a:ext cx="900115" cy="900115"/>
            <a:chOff x="4113349" y="2168839"/>
            <a:chExt cx="900115" cy="900115"/>
          </a:xfrm>
        </p:grpSpPr>
        <p:sp>
          <p:nvSpPr>
            <p:cNvPr id="28" name="橢圓 27"/>
            <p:cNvSpPr/>
            <p:nvPr/>
          </p:nvSpPr>
          <p:spPr>
            <a:xfrm>
              <a:off x="4113349" y="2168839"/>
              <a:ext cx="900115" cy="900115"/>
            </a:xfrm>
            <a:prstGeom prst="ellipse">
              <a:avLst/>
            </a:prstGeom>
            <a:solidFill>
              <a:schemeClr val="accent2"/>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600" b="1" dirty="0" smtClean="0">
                <a:solidFill>
                  <a:schemeClr val="tx1"/>
                </a:solidFill>
                <a:latin typeface="微軟正黑體" panose="020B0604030504040204" pitchFamily="34" charset="-120"/>
                <a:ea typeface="微軟正黑體" panose="020B0604030504040204" pitchFamily="34" charset="-120"/>
              </a:endParaRPr>
            </a:p>
          </p:txBody>
        </p:sp>
        <p:grpSp>
          <p:nvGrpSpPr>
            <p:cNvPr id="29" name="群組 28"/>
            <p:cNvGrpSpPr/>
            <p:nvPr/>
          </p:nvGrpSpPr>
          <p:grpSpPr>
            <a:xfrm>
              <a:off x="4382787" y="2298354"/>
              <a:ext cx="361238" cy="572934"/>
              <a:chOff x="4565882" y="3048934"/>
              <a:chExt cx="361238" cy="572934"/>
            </a:xfrm>
            <a:solidFill>
              <a:schemeClr val="bg1"/>
            </a:solidFill>
          </p:grpSpPr>
          <p:sp>
            <p:nvSpPr>
              <p:cNvPr id="30" name="手繪多邊形 29"/>
              <p:cNvSpPr>
                <a:spLocks/>
              </p:cNvSpPr>
              <p:nvPr/>
            </p:nvSpPr>
            <p:spPr bwMode="auto">
              <a:xfrm>
                <a:off x="4565882" y="3228413"/>
                <a:ext cx="361238" cy="393455"/>
              </a:xfrm>
              <a:custGeom>
                <a:avLst/>
                <a:gdLst>
                  <a:gd name="connsiteX0" fmla="*/ 1910220 w 2786191"/>
                  <a:gd name="connsiteY0" fmla="*/ 2438744 h 3034687"/>
                  <a:gd name="connsiteX1" fmla="*/ 1802556 w 2786191"/>
                  <a:gd name="connsiteY1" fmla="*/ 2438922 h 3034687"/>
                  <a:gd name="connsiteX2" fmla="*/ 1503672 w 2786191"/>
                  <a:gd name="connsiteY2" fmla="*/ 2445020 h 3034687"/>
                  <a:gd name="connsiteX3" fmla="*/ 1487488 w 2786191"/>
                  <a:gd name="connsiteY3" fmla="*/ 2549424 h 3034687"/>
                  <a:gd name="connsiteX4" fmla="*/ 1499716 w 2786191"/>
                  <a:gd name="connsiteY4" fmla="*/ 2659566 h 3034687"/>
                  <a:gd name="connsiteX5" fmla="*/ 1793564 w 2786191"/>
                  <a:gd name="connsiteY5" fmla="*/ 2671764 h 3034687"/>
                  <a:gd name="connsiteX6" fmla="*/ 2090650 w 2786191"/>
                  <a:gd name="connsiteY6" fmla="*/ 2655978 h 3034687"/>
                  <a:gd name="connsiteX7" fmla="*/ 2106836 w 2786191"/>
                  <a:gd name="connsiteY7" fmla="*/ 2559110 h 3034687"/>
                  <a:gd name="connsiteX8" fmla="*/ 1910220 w 2786191"/>
                  <a:gd name="connsiteY8" fmla="*/ 2438744 h 3034687"/>
                  <a:gd name="connsiteX9" fmla="*/ 1910090 w 2786191"/>
                  <a:gd name="connsiteY9" fmla="*/ 2032044 h 3034687"/>
                  <a:gd name="connsiteX10" fmla="*/ 1802362 w 2786191"/>
                  <a:gd name="connsiteY10" fmla="*/ 2032208 h 3034687"/>
                  <a:gd name="connsiteX11" fmla="*/ 1503302 w 2786191"/>
                  <a:gd name="connsiteY11" fmla="*/ 2038336 h 3034687"/>
                  <a:gd name="connsiteX12" fmla="*/ 1502942 w 2786191"/>
                  <a:gd name="connsiteY12" fmla="*/ 2253898 h 3034687"/>
                  <a:gd name="connsiteX13" fmla="*/ 1795884 w 2786191"/>
                  <a:gd name="connsiteY13" fmla="*/ 2261828 h 3034687"/>
                  <a:gd name="connsiteX14" fmla="*/ 2089908 w 2786191"/>
                  <a:gd name="connsiteY14" fmla="*/ 2247410 h 3034687"/>
                  <a:gd name="connsiteX15" fmla="*/ 2106822 w 2786191"/>
                  <a:gd name="connsiteY15" fmla="*/ 2152606 h 3034687"/>
                  <a:gd name="connsiteX16" fmla="*/ 1910090 w 2786191"/>
                  <a:gd name="connsiteY16" fmla="*/ 2032044 h 3034687"/>
                  <a:gd name="connsiteX17" fmla="*/ 1797596 w 2786191"/>
                  <a:gd name="connsiteY17" fmla="*/ 1635126 h 3034687"/>
                  <a:gd name="connsiteX18" fmla="*/ 1503694 w 2786191"/>
                  <a:gd name="connsiteY18" fmla="*/ 1641254 h 3034687"/>
                  <a:gd name="connsiteX19" fmla="*/ 1487488 w 2786191"/>
                  <a:gd name="connsiteY19" fmla="*/ 1746144 h 3034687"/>
                  <a:gd name="connsiteX20" fmla="*/ 1494330 w 2786191"/>
                  <a:gd name="connsiteY20" fmla="*/ 1852116 h 3034687"/>
                  <a:gd name="connsiteX21" fmla="*/ 1793996 w 2786191"/>
                  <a:gd name="connsiteY21" fmla="*/ 1858964 h 3034687"/>
                  <a:gd name="connsiteX22" fmla="*/ 2097262 w 2786191"/>
                  <a:gd name="connsiteY22" fmla="*/ 1839140 h 3034687"/>
                  <a:gd name="connsiteX23" fmla="*/ 2091498 w 2786191"/>
                  <a:gd name="connsiteY23" fmla="*/ 1650986 h 3034687"/>
                  <a:gd name="connsiteX24" fmla="*/ 1797596 w 2786191"/>
                  <a:gd name="connsiteY24" fmla="*/ 1635126 h 3034687"/>
                  <a:gd name="connsiteX25" fmla="*/ 1794138 w 2786191"/>
                  <a:gd name="connsiteY25" fmla="*/ 1228726 h 3034687"/>
                  <a:gd name="connsiteX26" fmla="*/ 1500006 w 2786191"/>
                  <a:gd name="connsiteY26" fmla="*/ 1241034 h 3034687"/>
                  <a:gd name="connsiteX27" fmla="*/ 1500726 w 2786191"/>
                  <a:gd name="connsiteY27" fmla="*/ 1456798 h 3034687"/>
                  <a:gd name="connsiteX28" fmla="*/ 1799898 w 2786191"/>
                  <a:gd name="connsiteY28" fmla="*/ 1462952 h 3034687"/>
                  <a:gd name="connsiteX29" fmla="*/ 2097270 w 2786191"/>
                  <a:gd name="connsiteY29" fmla="*/ 1443764 h 3034687"/>
                  <a:gd name="connsiteX30" fmla="*/ 2091510 w 2786191"/>
                  <a:gd name="connsiteY30" fmla="*/ 1244654 h 3034687"/>
                  <a:gd name="connsiteX31" fmla="*/ 1794138 w 2786191"/>
                  <a:gd name="connsiteY31" fmla="*/ 1228726 h 3034687"/>
                  <a:gd name="connsiteX32" fmla="*/ 1793454 w 2786191"/>
                  <a:gd name="connsiteY32" fmla="*/ 822326 h 3034687"/>
                  <a:gd name="connsiteX33" fmla="*/ 1499712 w 2786191"/>
                  <a:gd name="connsiteY33" fmla="*/ 834552 h 3034687"/>
                  <a:gd name="connsiteX34" fmla="*/ 1487488 w 2786191"/>
                  <a:gd name="connsiteY34" fmla="*/ 938828 h 3034687"/>
                  <a:gd name="connsiteX35" fmla="*/ 1499712 w 2786191"/>
                  <a:gd name="connsiteY35" fmla="*/ 1043464 h 3034687"/>
                  <a:gd name="connsiteX36" fmla="*/ 1793454 w 2786191"/>
                  <a:gd name="connsiteY36" fmla="*/ 1055688 h 3034687"/>
                  <a:gd name="connsiteX37" fmla="*/ 2090432 w 2786191"/>
                  <a:gd name="connsiteY37" fmla="*/ 1039868 h 3034687"/>
                  <a:gd name="connsiteX38" fmla="*/ 2106612 w 2786191"/>
                  <a:gd name="connsiteY38" fmla="*/ 938828 h 3034687"/>
                  <a:gd name="connsiteX39" fmla="*/ 2090432 w 2786191"/>
                  <a:gd name="connsiteY39" fmla="*/ 838148 h 3034687"/>
                  <a:gd name="connsiteX40" fmla="*/ 1793454 w 2786191"/>
                  <a:gd name="connsiteY40" fmla="*/ 822326 h 3034687"/>
                  <a:gd name="connsiteX41" fmla="*/ 1389856 w 2786191"/>
                  <a:gd name="connsiteY41" fmla="*/ 173040 h 3034687"/>
                  <a:gd name="connsiteX42" fmla="*/ 321100 w 2786191"/>
                  <a:gd name="connsiteY42" fmla="*/ 189236 h 3034687"/>
                  <a:gd name="connsiteX43" fmla="*/ 338388 w 2786191"/>
                  <a:gd name="connsiteY43" fmla="*/ 273092 h 3034687"/>
                  <a:gd name="connsiteX44" fmla="*/ 366472 w 2786191"/>
                  <a:gd name="connsiteY44" fmla="*/ 462400 h 3034687"/>
                  <a:gd name="connsiteX45" fmla="*/ 397800 w 2786191"/>
                  <a:gd name="connsiteY45" fmla="*/ 609600 h 3034687"/>
                  <a:gd name="connsiteX46" fmla="*/ 607376 w 2786191"/>
                  <a:gd name="connsiteY46" fmla="*/ 589088 h 3034687"/>
                  <a:gd name="connsiteX47" fmla="*/ 1171280 w 2786191"/>
                  <a:gd name="connsiteY47" fmla="*/ 485076 h 3034687"/>
                  <a:gd name="connsiteX48" fmla="*/ 1323960 w 2786191"/>
                  <a:gd name="connsiteY48" fmla="*/ 448724 h 3034687"/>
                  <a:gd name="connsiteX49" fmla="*/ 1454676 w 2786191"/>
                  <a:gd name="connsiteY49" fmla="*/ 422092 h 3034687"/>
                  <a:gd name="connsiteX50" fmla="*/ 1957004 w 2786191"/>
                  <a:gd name="connsiteY50" fmla="*/ 421372 h 3034687"/>
                  <a:gd name="connsiteX51" fmla="*/ 2090960 w 2786191"/>
                  <a:gd name="connsiteY51" fmla="*/ 452324 h 3034687"/>
                  <a:gd name="connsiteX52" fmla="*/ 2284328 w 2786191"/>
                  <a:gd name="connsiteY52" fmla="*/ 507388 h 3034687"/>
                  <a:gd name="connsiteX53" fmla="*/ 2332940 w 2786191"/>
                  <a:gd name="connsiteY53" fmla="*/ 527184 h 3034687"/>
                  <a:gd name="connsiteX54" fmla="*/ 2414680 w 2786191"/>
                  <a:gd name="connsiteY54" fmla="*/ 416692 h 3034687"/>
                  <a:gd name="connsiteX55" fmla="*/ 2442048 w 2786191"/>
                  <a:gd name="connsiteY55" fmla="*/ 273092 h 3034687"/>
                  <a:gd name="connsiteX56" fmla="*/ 2458972 w 2786191"/>
                  <a:gd name="connsiteY56" fmla="*/ 189236 h 3034687"/>
                  <a:gd name="connsiteX57" fmla="*/ 1389856 w 2786191"/>
                  <a:gd name="connsiteY57" fmla="*/ 173040 h 3034687"/>
                  <a:gd name="connsiteX58" fmla="*/ 56152 w 2786191"/>
                  <a:gd name="connsiteY58" fmla="*/ 0 h 3034687"/>
                  <a:gd name="connsiteX59" fmla="*/ 1392280 w 2786191"/>
                  <a:gd name="connsiteY59" fmla="*/ 0 h 3034687"/>
                  <a:gd name="connsiteX60" fmla="*/ 2728408 w 2786191"/>
                  <a:gd name="connsiteY60" fmla="*/ 0 h 3034687"/>
                  <a:gd name="connsiteX61" fmla="*/ 2759364 w 2786191"/>
                  <a:gd name="connsiteY61" fmla="*/ 30964 h 3034687"/>
                  <a:gd name="connsiteX62" fmla="*/ 2784200 w 2786191"/>
                  <a:gd name="connsiteY62" fmla="*/ 99368 h 3034687"/>
                  <a:gd name="connsiteX63" fmla="*/ 2720848 w 2786191"/>
                  <a:gd name="connsiteY63" fmla="*/ 186852 h 3034687"/>
                  <a:gd name="connsiteX64" fmla="*/ 2638780 w 2786191"/>
                  <a:gd name="connsiteY64" fmla="*/ 276856 h 3034687"/>
                  <a:gd name="connsiteX65" fmla="*/ 2584428 w 2786191"/>
                  <a:gd name="connsiteY65" fmla="*/ 1656080 h 3034687"/>
                  <a:gd name="connsiteX66" fmla="*/ 2565352 w 2786191"/>
                  <a:gd name="connsiteY66" fmla="*/ 2870776 h 3034687"/>
                  <a:gd name="connsiteX67" fmla="*/ 2435768 w 2786191"/>
                  <a:gd name="connsiteY67" fmla="*/ 3007580 h 3034687"/>
                  <a:gd name="connsiteX68" fmla="*/ 2386456 w 2786191"/>
                  <a:gd name="connsiteY68" fmla="*/ 3032780 h 3034687"/>
                  <a:gd name="connsiteX69" fmla="*/ 1405960 w 2786191"/>
                  <a:gd name="connsiteY69" fmla="*/ 3034580 h 3034687"/>
                  <a:gd name="connsiteX70" fmla="*/ 394144 w 2786191"/>
                  <a:gd name="connsiteY70" fmla="*/ 3025580 h 3034687"/>
                  <a:gd name="connsiteX71" fmla="*/ 232888 w 2786191"/>
                  <a:gd name="connsiteY71" fmla="*/ 2880856 h 3034687"/>
                  <a:gd name="connsiteX72" fmla="*/ 202292 w 2786191"/>
                  <a:gd name="connsiteY72" fmla="*/ 2821092 h 3034687"/>
                  <a:gd name="connsiteX73" fmla="*/ 197252 w 2786191"/>
                  <a:gd name="connsiteY73" fmla="*/ 1585876 h 3034687"/>
                  <a:gd name="connsiteX74" fmla="*/ 192212 w 2786191"/>
                  <a:gd name="connsiteY74" fmla="*/ 350660 h 3034687"/>
                  <a:gd name="connsiteX75" fmla="*/ 168456 w 2786191"/>
                  <a:gd name="connsiteY75" fmla="*/ 304936 h 3034687"/>
                  <a:gd name="connsiteX76" fmla="*/ 72352 w 2786191"/>
                  <a:gd name="connsiteY76" fmla="*/ 190452 h 3034687"/>
                  <a:gd name="connsiteX77" fmla="*/ 0 w 2786191"/>
                  <a:gd name="connsiteY77" fmla="*/ 84964 h 3034687"/>
                  <a:gd name="connsiteX78" fmla="*/ 28076 w 2786191"/>
                  <a:gd name="connsiteY78" fmla="*/ 24124 h 303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786191" h="3034687">
                    <a:moveTo>
                      <a:pt x="1910220" y="2438744"/>
                    </a:moveTo>
                    <a:cubicBezTo>
                      <a:pt x="1879378" y="2438766"/>
                      <a:pt x="1843738" y="2438922"/>
                      <a:pt x="1802556" y="2438922"/>
                    </a:cubicBezTo>
                    <a:cubicBezTo>
                      <a:pt x="1647180" y="2438922"/>
                      <a:pt x="1512304" y="2441792"/>
                      <a:pt x="1503672" y="2445020"/>
                    </a:cubicBezTo>
                    <a:cubicBezTo>
                      <a:pt x="1490364" y="2450044"/>
                      <a:pt x="1487488" y="2469418"/>
                      <a:pt x="1487488" y="2549424"/>
                    </a:cubicBezTo>
                    <a:cubicBezTo>
                      <a:pt x="1487488" y="2612208"/>
                      <a:pt x="1491804" y="2652032"/>
                      <a:pt x="1499716" y="2659566"/>
                    </a:cubicBezTo>
                    <a:cubicBezTo>
                      <a:pt x="1508708" y="2668536"/>
                      <a:pt x="1587834" y="2671764"/>
                      <a:pt x="1793564" y="2671764"/>
                    </a:cubicBezTo>
                    <a:cubicBezTo>
                      <a:pt x="2035620" y="2671764"/>
                      <a:pt x="2076982" y="2669612"/>
                      <a:pt x="2090650" y="2655978"/>
                    </a:cubicBezTo>
                    <a:cubicBezTo>
                      <a:pt x="2102520" y="2644138"/>
                      <a:pt x="2106836" y="2619024"/>
                      <a:pt x="2106836" y="2559110"/>
                    </a:cubicBezTo>
                    <a:cubicBezTo>
                      <a:pt x="2106836" y="2445156"/>
                      <a:pt x="2126112" y="2438602"/>
                      <a:pt x="1910220" y="2438744"/>
                    </a:cubicBezTo>
                    <a:close/>
                    <a:moveTo>
                      <a:pt x="1910090" y="2032044"/>
                    </a:moveTo>
                    <a:cubicBezTo>
                      <a:pt x="1879230" y="2032056"/>
                      <a:pt x="1843568" y="2032208"/>
                      <a:pt x="1802362" y="2032208"/>
                    </a:cubicBezTo>
                    <a:cubicBezTo>
                      <a:pt x="1646894" y="2032208"/>
                      <a:pt x="1511940" y="2035092"/>
                      <a:pt x="1503302" y="2038336"/>
                    </a:cubicBezTo>
                    <a:cubicBezTo>
                      <a:pt x="1479910" y="2047348"/>
                      <a:pt x="1479550" y="2240560"/>
                      <a:pt x="1502942" y="2253898"/>
                    </a:cubicBezTo>
                    <a:cubicBezTo>
                      <a:pt x="1511580" y="2258584"/>
                      <a:pt x="1643296" y="2262188"/>
                      <a:pt x="1795884" y="2261828"/>
                    </a:cubicBezTo>
                    <a:cubicBezTo>
                      <a:pt x="2015052" y="2261468"/>
                      <a:pt x="2076592" y="2258224"/>
                      <a:pt x="2089908" y="2247410"/>
                    </a:cubicBezTo>
                    <a:cubicBezTo>
                      <a:pt x="2102862" y="2236236"/>
                      <a:pt x="2106822" y="2215328"/>
                      <a:pt x="2106822" y="2152606"/>
                    </a:cubicBezTo>
                    <a:cubicBezTo>
                      <a:pt x="2106822" y="2038742"/>
                      <a:pt x="2126108" y="2031960"/>
                      <a:pt x="1910090" y="2032044"/>
                    </a:cubicBezTo>
                    <a:close/>
                    <a:moveTo>
                      <a:pt x="1797596" y="1635126"/>
                    </a:moveTo>
                    <a:cubicBezTo>
                      <a:pt x="1644884" y="1635126"/>
                      <a:pt x="1512340" y="1637650"/>
                      <a:pt x="1503694" y="1641254"/>
                    </a:cubicBezTo>
                    <a:cubicBezTo>
                      <a:pt x="1490368" y="1646300"/>
                      <a:pt x="1487488" y="1665404"/>
                      <a:pt x="1487488" y="1746144"/>
                    </a:cubicBezTo>
                    <a:cubicBezTo>
                      <a:pt x="1487488" y="1800572"/>
                      <a:pt x="1490728" y="1848150"/>
                      <a:pt x="1494330" y="1852116"/>
                    </a:cubicBezTo>
                    <a:cubicBezTo>
                      <a:pt x="1497932" y="1855720"/>
                      <a:pt x="1632998" y="1858964"/>
                      <a:pt x="1793996" y="1858964"/>
                    </a:cubicBezTo>
                    <a:cubicBezTo>
                      <a:pt x="2072770" y="1858964"/>
                      <a:pt x="2087176" y="1857882"/>
                      <a:pt x="2097262" y="1839140"/>
                    </a:cubicBezTo>
                    <a:cubicBezTo>
                      <a:pt x="2114550" y="1806700"/>
                      <a:pt x="2110588" y="1669728"/>
                      <a:pt x="2091498" y="1650986"/>
                    </a:cubicBezTo>
                    <a:cubicBezTo>
                      <a:pt x="2077812" y="1637288"/>
                      <a:pt x="2036752" y="1635126"/>
                      <a:pt x="1797596" y="1635126"/>
                    </a:cubicBezTo>
                    <a:close/>
                    <a:moveTo>
                      <a:pt x="1794138" y="1228726"/>
                    </a:moveTo>
                    <a:cubicBezTo>
                      <a:pt x="1588210" y="1228726"/>
                      <a:pt x="1509006" y="1231984"/>
                      <a:pt x="1500006" y="1241034"/>
                    </a:cubicBezTo>
                    <a:cubicBezTo>
                      <a:pt x="1482724" y="1258050"/>
                      <a:pt x="1483446" y="1449920"/>
                      <a:pt x="1500726" y="1456798"/>
                    </a:cubicBezTo>
                    <a:cubicBezTo>
                      <a:pt x="1507566" y="1459694"/>
                      <a:pt x="1642212" y="1462228"/>
                      <a:pt x="1799898" y="1462952"/>
                    </a:cubicBezTo>
                    <a:cubicBezTo>
                      <a:pt x="2073508" y="1463676"/>
                      <a:pt x="2087188" y="1462590"/>
                      <a:pt x="2097270" y="1443764"/>
                    </a:cubicBezTo>
                    <a:cubicBezTo>
                      <a:pt x="2114550" y="1411184"/>
                      <a:pt x="2110590" y="1263480"/>
                      <a:pt x="2091510" y="1244654"/>
                    </a:cubicBezTo>
                    <a:cubicBezTo>
                      <a:pt x="2077828" y="1230898"/>
                      <a:pt x="2036426" y="1228726"/>
                      <a:pt x="1794138" y="1228726"/>
                    </a:cubicBezTo>
                    <a:close/>
                    <a:moveTo>
                      <a:pt x="1793454" y="822326"/>
                    </a:moveTo>
                    <a:cubicBezTo>
                      <a:pt x="1587798" y="822326"/>
                      <a:pt x="1508700" y="825562"/>
                      <a:pt x="1499712" y="834552"/>
                    </a:cubicBezTo>
                    <a:cubicBezTo>
                      <a:pt x="1492160" y="842102"/>
                      <a:pt x="1487488" y="880576"/>
                      <a:pt x="1487488" y="938828"/>
                    </a:cubicBezTo>
                    <a:cubicBezTo>
                      <a:pt x="1487488" y="997438"/>
                      <a:pt x="1492160" y="1035912"/>
                      <a:pt x="1499712" y="1043464"/>
                    </a:cubicBezTo>
                    <a:cubicBezTo>
                      <a:pt x="1508700" y="1052452"/>
                      <a:pt x="1587798" y="1055688"/>
                      <a:pt x="1793454" y="1055688"/>
                    </a:cubicBezTo>
                    <a:cubicBezTo>
                      <a:pt x="2035424" y="1055688"/>
                      <a:pt x="2076770" y="1053532"/>
                      <a:pt x="2090432" y="1039868"/>
                    </a:cubicBezTo>
                    <a:cubicBezTo>
                      <a:pt x="2102658" y="1027642"/>
                      <a:pt x="2106612" y="1002472"/>
                      <a:pt x="2106612" y="938828"/>
                    </a:cubicBezTo>
                    <a:cubicBezTo>
                      <a:pt x="2106612" y="875542"/>
                      <a:pt x="2102658" y="850014"/>
                      <a:pt x="2090432" y="838148"/>
                    </a:cubicBezTo>
                    <a:cubicBezTo>
                      <a:pt x="2076770" y="824484"/>
                      <a:pt x="2035424" y="822326"/>
                      <a:pt x="1793454" y="822326"/>
                    </a:cubicBezTo>
                    <a:close/>
                    <a:moveTo>
                      <a:pt x="1389856" y="173040"/>
                    </a:moveTo>
                    <a:cubicBezTo>
                      <a:pt x="421208" y="173040"/>
                      <a:pt x="326864" y="174480"/>
                      <a:pt x="321100" y="189236"/>
                    </a:cubicBezTo>
                    <a:cubicBezTo>
                      <a:pt x="317500" y="198232"/>
                      <a:pt x="325424" y="236024"/>
                      <a:pt x="338388" y="273092"/>
                    </a:cubicBezTo>
                    <a:cubicBezTo>
                      <a:pt x="357112" y="325280"/>
                      <a:pt x="363232" y="368108"/>
                      <a:pt x="366472" y="462400"/>
                    </a:cubicBezTo>
                    <a:cubicBezTo>
                      <a:pt x="370076" y="571812"/>
                      <a:pt x="378356" y="609600"/>
                      <a:pt x="397800" y="609600"/>
                    </a:cubicBezTo>
                    <a:cubicBezTo>
                      <a:pt x="401404" y="609600"/>
                      <a:pt x="495748" y="600244"/>
                      <a:pt x="607376" y="589088"/>
                    </a:cubicBezTo>
                    <a:cubicBezTo>
                      <a:pt x="823072" y="567492"/>
                      <a:pt x="926780" y="548420"/>
                      <a:pt x="1171280" y="485076"/>
                    </a:cubicBezTo>
                    <a:cubicBezTo>
                      <a:pt x="1224576" y="471400"/>
                      <a:pt x="1292992" y="454844"/>
                      <a:pt x="1323960" y="448724"/>
                    </a:cubicBezTo>
                    <a:cubicBezTo>
                      <a:pt x="1354568" y="442608"/>
                      <a:pt x="1413624" y="430728"/>
                      <a:pt x="1454676" y="422092"/>
                    </a:cubicBezTo>
                    <a:cubicBezTo>
                      <a:pt x="1555500" y="401216"/>
                      <a:pt x="1868780" y="400500"/>
                      <a:pt x="1957004" y="421372"/>
                    </a:cubicBezTo>
                    <a:cubicBezTo>
                      <a:pt x="1991572" y="429292"/>
                      <a:pt x="2052068" y="443328"/>
                      <a:pt x="2090960" y="452324"/>
                    </a:cubicBezTo>
                    <a:cubicBezTo>
                      <a:pt x="2164056" y="468880"/>
                      <a:pt x="2248320" y="492992"/>
                      <a:pt x="2284328" y="507388"/>
                    </a:cubicBezTo>
                    <a:cubicBezTo>
                      <a:pt x="2295492" y="512068"/>
                      <a:pt x="2317456" y="520704"/>
                      <a:pt x="2332940" y="527184"/>
                    </a:cubicBezTo>
                    <a:cubicBezTo>
                      <a:pt x="2401360" y="554536"/>
                      <a:pt x="2407120" y="546620"/>
                      <a:pt x="2414680" y="416692"/>
                    </a:cubicBezTo>
                    <a:cubicBezTo>
                      <a:pt x="2417204" y="374944"/>
                      <a:pt x="2429444" y="310164"/>
                      <a:pt x="2442048" y="273092"/>
                    </a:cubicBezTo>
                    <a:cubicBezTo>
                      <a:pt x="2454652" y="236024"/>
                      <a:pt x="2462212" y="198592"/>
                      <a:pt x="2458972" y="189236"/>
                    </a:cubicBezTo>
                    <a:cubicBezTo>
                      <a:pt x="2453212" y="174480"/>
                      <a:pt x="2361388" y="173040"/>
                      <a:pt x="1389856" y="173040"/>
                    </a:cubicBezTo>
                    <a:close/>
                    <a:moveTo>
                      <a:pt x="56152" y="0"/>
                    </a:moveTo>
                    <a:lnTo>
                      <a:pt x="1392280" y="0"/>
                    </a:lnTo>
                    <a:lnTo>
                      <a:pt x="2728408" y="0"/>
                    </a:lnTo>
                    <a:lnTo>
                      <a:pt x="2759364" y="30964"/>
                    </a:lnTo>
                    <a:cubicBezTo>
                      <a:pt x="2786000" y="57604"/>
                      <a:pt x="2789240" y="66964"/>
                      <a:pt x="2784200" y="99368"/>
                    </a:cubicBezTo>
                    <a:cubicBezTo>
                      <a:pt x="2779520" y="128528"/>
                      <a:pt x="2765124" y="147968"/>
                      <a:pt x="2720848" y="186852"/>
                    </a:cubicBezTo>
                    <a:cubicBezTo>
                      <a:pt x="2689532" y="214572"/>
                      <a:pt x="2652820" y="254892"/>
                      <a:pt x="2638780" y="276856"/>
                    </a:cubicBezTo>
                    <a:cubicBezTo>
                      <a:pt x="2585508" y="361460"/>
                      <a:pt x="2584428" y="382700"/>
                      <a:pt x="2584428" y="1656080"/>
                    </a:cubicBezTo>
                    <a:cubicBezTo>
                      <a:pt x="2584068" y="2775008"/>
                      <a:pt x="2583348" y="2831532"/>
                      <a:pt x="2565352" y="2870776"/>
                    </a:cubicBezTo>
                    <a:cubicBezTo>
                      <a:pt x="2538356" y="2930176"/>
                      <a:pt x="2492280" y="2978780"/>
                      <a:pt x="2435768" y="3007580"/>
                    </a:cubicBezTo>
                    <a:lnTo>
                      <a:pt x="2386456" y="3032780"/>
                    </a:lnTo>
                    <a:lnTo>
                      <a:pt x="1405960" y="3034580"/>
                    </a:lnTo>
                    <a:cubicBezTo>
                      <a:pt x="765972" y="3035300"/>
                      <a:pt x="414660" y="3032420"/>
                      <a:pt x="394144" y="3025580"/>
                    </a:cubicBezTo>
                    <a:cubicBezTo>
                      <a:pt x="334392" y="3006500"/>
                      <a:pt x="265284" y="2944216"/>
                      <a:pt x="232888" y="2880856"/>
                    </a:cubicBezTo>
                    <a:lnTo>
                      <a:pt x="202292" y="2821092"/>
                    </a:lnTo>
                    <a:lnTo>
                      <a:pt x="197252" y="1585876"/>
                    </a:lnTo>
                    <a:lnTo>
                      <a:pt x="192212" y="350660"/>
                    </a:lnTo>
                    <a:lnTo>
                      <a:pt x="168456" y="304936"/>
                    </a:lnTo>
                    <a:cubicBezTo>
                      <a:pt x="155140" y="279736"/>
                      <a:pt x="111944" y="228252"/>
                      <a:pt x="72352" y="190452"/>
                    </a:cubicBezTo>
                    <a:cubicBezTo>
                      <a:pt x="8640" y="129968"/>
                      <a:pt x="0" y="117368"/>
                      <a:pt x="0" y="84964"/>
                    </a:cubicBezTo>
                    <a:cubicBezTo>
                      <a:pt x="0" y="57244"/>
                      <a:pt x="7200" y="42124"/>
                      <a:pt x="28076" y="2412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1" name="Freeform 83"/>
              <p:cNvSpPr>
                <a:spLocks/>
              </p:cNvSpPr>
              <p:nvPr/>
            </p:nvSpPr>
            <p:spPr bwMode="auto">
              <a:xfrm>
                <a:off x="4655827" y="3128587"/>
                <a:ext cx="79242" cy="77390"/>
              </a:xfrm>
              <a:custGeom>
                <a:avLst/>
                <a:gdLst>
                  <a:gd name="T0" fmla="*/ 468 w 1695"/>
                  <a:gd name="T1" fmla="*/ 1570 h 1659"/>
                  <a:gd name="T2" fmla="*/ 30 w 1695"/>
                  <a:gd name="T3" fmla="*/ 1001 h 1659"/>
                  <a:gd name="T4" fmla="*/ 29 w 1695"/>
                  <a:gd name="T5" fmla="*/ 705 h 1659"/>
                  <a:gd name="T6" fmla="*/ 249 w 1695"/>
                  <a:gd name="T7" fmla="*/ 300 h 1659"/>
                  <a:gd name="T8" fmla="*/ 1076 w 1695"/>
                  <a:gd name="T9" fmla="*/ 95 h 1659"/>
                  <a:gd name="T10" fmla="*/ 1568 w 1695"/>
                  <a:gd name="T11" fmla="*/ 586 h 1659"/>
                  <a:gd name="T12" fmla="*/ 1174 w 1695"/>
                  <a:gd name="T13" fmla="*/ 1559 h 1659"/>
                  <a:gd name="T14" fmla="*/ 468 w 1695"/>
                  <a:gd name="T15" fmla="*/ 1570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5" h="1659">
                    <a:moveTo>
                      <a:pt x="468" y="1570"/>
                    </a:moveTo>
                    <a:cubicBezTo>
                      <a:pt x="237" y="1451"/>
                      <a:pt x="106" y="1280"/>
                      <a:pt x="30" y="1001"/>
                    </a:cubicBezTo>
                    <a:cubicBezTo>
                      <a:pt x="1" y="891"/>
                      <a:pt x="0" y="835"/>
                      <a:pt x="29" y="705"/>
                    </a:cubicBezTo>
                    <a:cubicBezTo>
                      <a:pt x="74" y="502"/>
                      <a:pt x="94" y="465"/>
                      <a:pt x="249" y="300"/>
                    </a:cubicBezTo>
                    <a:cubicBezTo>
                      <a:pt x="462" y="72"/>
                      <a:pt x="751" y="0"/>
                      <a:pt x="1076" y="95"/>
                    </a:cubicBezTo>
                    <a:cubicBezTo>
                      <a:pt x="1280" y="155"/>
                      <a:pt x="1497" y="372"/>
                      <a:pt x="1568" y="586"/>
                    </a:cubicBezTo>
                    <a:cubicBezTo>
                      <a:pt x="1695" y="967"/>
                      <a:pt x="1522" y="1394"/>
                      <a:pt x="1174" y="1559"/>
                    </a:cubicBezTo>
                    <a:cubicBezTo>
                      <a:pt x="972" y="1654"/>
                      <a:pt x="640" y="1659"/>
                      <a:pt x="468" y="15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2" name="Freeform 84"/>
              <p:cNvSpPr>
                <a:spLocks/>
              </p:cNvSpPr>
              <p:nvPr/>
            </p:nvSpPr>
            <p:spPr bwMode="auto">
              <a:xfrm>
                <a:off x="4765943" y="3170370"/>
                <a:ext cx="38695" cy="34373"/>
              </a:xfrm>
              <a:custGeom>
                <a:avLst/>
                <a:gdLst>
                  <a:gd name="T0" fmla="*/ 179 w 832"/>
                  <a:gd name="T1" fmla="*/ 669 h 734"/>
                  <a:gd name="T2" fmla="*/ 59 w 832"/>
                  <a:gd name="T3" fmla="*/ 500 h 734"/>
                  <a:gd name="T4" fmla="*/ 177 w 832"/>
                  <a:gd name="T5" fmla="*/ 83 h 734"/>
                  <a:gd name="T6" fmla="*/ 414 w 832"/>
                  <a:gd name="T7" fmla="*/ 0 h 734"/>
                  <a:gd name="T8" fmla="*/ 762 w 832"/>
                  <a:gd name="T9" fmla="*/ 222 h 734"/>
                  <a:gd name="T10" fmla="*/ 674 w 832"/>
                  <a:gd name="T11" fmla="*/ 641 h 734"/>
                  <a:gd name="T12" fmla="*/ 416 w 832"/>
                  <a:gd name="T13" fmla="*/ 733 h 734"/>
                  <a:gd name="T14" fmla="*/ 179 w 832"/>
                  <a:gd name="T15" fmla="*/ 669 h 7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2" h="734">
                    <a:moveTo>
                      <a:pt x="179" y="669"/>
                    </a:moveTo>
                    <a:cubicBezTo>
                      <a:pt x="137" y="635"/>
                      <a:pt x="83" y="559"/>
                      <a:pt x="59" y="500"/>
                    </a:cubicBezTo>
                    <a:cubicBezTo>
                      <a:pt x="0" y="359"/>
                      <a:pt x="45" y="199"/>
                      <a:pt x="177" y="83"/>
                    </a:cubicBezTo>
                    <a:cubicBezTo>
                      <a:pt x="255" y="15"/>
                      <a:pt x="296" y="0"/>
                      <a:pt x="414" y="0"/>
                    </a:cubicBezTo>
                    <a:cubicBezTo>
                      <a:pt x="589" y="0"/>
                      <a:pt x="691" y="65"/>
                      <a:pt x="762" y="222"/>
                    </a:cubicBezTo>
                    <a:cubicBezTo>
                      <a:pt x="832" y="378"/>
                      <a:pt x="802" y="520"/>
                      <a:pt x="674" y="641"/>
                    </a:cubicBezTo>
                    <a:cubicBezTo>
                      <a:pt x="587" y="724"/>
                      <a:pt x="559" y="734"/>
                      <a:pt x="416" y="733"/>
                    </a:cubicBezTo>
                    <a:cubicBezTo>
                      <a:pt x="293" y="732"/>
                      <a:pt x="238" y="717"/>
                      <a:pt x="179" y="66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3" name="Freeform 87"/>
              <p:cNvSpPr>
                <a:spLocks/>
              </p:cNvSpPr>
              <p:nvPr/>
            </p:nvSpPr>
            <p:spPr bwMode="auto">
              <a:xfrm>
                <a:off x="4770060" y="3079601"/>
                <a:ext cx="53926" cy="51044"/>
              </a:xfrm>
              <a:custGeom>
                <a:avLst/>
                <a:gdLst>
                  <a:gd name="T0" fmla="*/ 466 w 1154"/>
                  <a:gd name="T1" fmla="*/ 1002 h 1094"/>
                  <a:gd name="T2" fmla="*/ 151 w 1154"/>
                  <a:gd name="T3" fmla="*/ 256 h 1094"/>
                  <a:gd name="T4" fmla="*/ 615 w 1154"/>
                  <a:gd name="T5" fmla="*/ 0 h 1094"/>
                  <a:gd name="T6" fmla="*/ 919 w 1154"/>
                  <a:gd name="T7" fmla="*/ 93 h 1094"/>
                  <a:gd name="T8" fmla="*/ 1130 w 1154"/>
                  <a:gd name="T9" fmla="*/ 559 h 1094"/>
                  <a:gd name="T10" fmla="*/ 466 w 1154"/>
                  <a:gd name="T11" fmla="*/ 1002 h 1094"/>
                </a:gdLst>
                <a:ahLst/>
                <a:cxnLst>
                  <a:cxn ang="0">
                    <a:pos x="T0" y="T1"/>
                  </a:cxn>
                  <a:cxn ang="0">
                    <a:pos x="T2" y="T3"/>
                  </a:cxn>
                  <a:cxn ang="0">
                    <a:pos x="T4" y="T5"/>
                  </a:cxn>
                  <a:cxn ang="0">
                    <a:pos x="T6" y="T7"/>
                  </a:cxn>
                  <a:cxn ang="0">
                    <a:pos x="T8" y="T9"/>
                  </a:cxn>
                  <a:cxn ang="0">
                    <a:pos x="T10" y="T11"/>
                  </a:cxn>
                </a:cxnLst>
                <a:rect l="0" t="0" r="r" b="b"/>
                <a:pathLst>
                  <a:path w="1154" h="1094">
                    <a:moveTo>
                      <a:pt x="466" y="1002"/>
                    </a:moveTo>
                    <a:cubicBezTo>
                      <a:pt x="148" y="902"/>
                      <a:pt x="0" y="551"/>
                      <a:pt x="151" y="256"/>
                    </a:cubicBezTo>
                    <a:cubicBezTo>
                      <a:pt x="239" y="83"/>
                      <a:pt x="391" y="0"/>
                      <a:pt x="615" y="0"/>
                    </a:cubicBezTo>
                    <a:cubicBezTo>
                      <a:pt x="777" y="0"/>
                      <a:pt x="810" y="10"/>
                      <a:pt x="919" y="93"/>
                    </a:cubicBezTo>
                    <a:cubicBezTo>
                      <a:pt x="1061" y="201"/>
                      <a:pt x="1154" y="407"/>
                      <a:pt x="1130" y="559"/>
                    </a:cubicBezTo>
                    <a:cubicBezTo>
                      <a:pt x="1079" y="878"/>
                      <a:pt x="755" y="1094"/>
                      <a:pt x="466" y="100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4" name="Freeform 88"/>
              <p:cNvSpPr>
                <a:spLocks/>
              </p:cNvSpPr>
              <p:nvPr/>
            </p:nvSpPr>
            <p:spPr bwMode="auto">
              <a:xfrm>
                <a:off x="4656033" y="3048934"/>
                <a:ext cx="37048" cy="38901"/>
              </a:xfrm>
              <a:custGeom>
                <a:avLst/>
                <a:gdLst>
                  <a:gd name="T0" fmla="*/ 191 w 794"/>
                  <a:gd name="T1" fmla="*/ 780 h 835"/>
                  <a:gd name="T2" fmla="*/ 0 w 794"/>
                  <a:gd name="T3" fmla="*/ 462 h 835"/>
                  <a:gd name="T4" fmla="*/ 152 w 794"/>
                  <a:gd name="T5" fmla="*/ 160 h 835"/>
                  <a:gd name="T6" fmla="*/ 763 w 794"/>
                  <a:gd name="T7" fmla="*/ 367 h 835"/>
                  <a:gd name="T8" fmla="*/ 734 w 794"/>
                  <a:gd name="T9" fmla="*/ 611 h 835"/>
                  <a:gd name="T10" fmla="*/ 591 w 794"/>
                  <a:gd name="T11" fmla="*/ 783 h 835"/>
                  <a:gd name="T12" fmla="*/ 191 w 794"/>
                  <a:gd name="T13" fmla="*/ 780 h 835"/>
                </a:gdLst>
                <a:ahLst/>
                <a:cxnLst>
                  <a:cxn ang="0">
                    <a:pos x="T0" y="T1"/>
                  </a:cxn>
                  <a:cxn ang="0">
                    <a:pos x="T2" y="T3"/>
                  </a:cxn>
                  <a:cxn ang="0">
                    <a:pos x="T4" y="T5"/>
                  </a:cxn>
                  <a:cxn ang="0">
                    <a:pos x="T6" y="T7"/>
                  </a:cxn>
                  <a:cxn ang="0">
                    <a:pos x="T8" y="T9"/>
                  </a:cxn>
                  <a:cxn ang="0">
                    <a:pos x="T10" y="T11"/>
                  </a:cxn>
                  <a:cxn ang="0">
                    <a:pos x="T12" y="T13"/>
                  </a:cxn>
                </a:cxnLst>
                <a:rect l="0" t="0" r="r" b="b"/>
                <a:pathLst>
                  <a:path w="794" h="835">
                    <a:moveTo>
                      <a:pt x="191" y="780"/>
                    </a:moveTo>
                    <a:cubicBezTo>
                      <a:pt x="109" y="736"/>
                      <a:pt x="0" y="554"/>
                      <a:pt x="0" y="462"/>
                    </a:cubicBezTo>
                    <a:cubicBezTo>
                      <a:pt x="0" y="369"/>
                      <a:pt x="82" y="206"/>
                      <a:pt x="152" y="160"/>
                    </a:cubicBezTo>
                    <a:cubicBezTo>
                      <a:pt x="396" y="0"/>
                      <a:pt x="683" y="97"/>
                      <a:pt x="763" y="367"/>
                    </a:cubicBezTo>
                    <a:cubicBezTo>
                      <a:pt x="794" y="468"/>
                      <a:pt x="791" y="495"/>
                      <a:pt x="734" y="611"/>
                    </a:cubicBezTo>
                    <a:cubicBezTo>
                      <a:pt x="698" y="686"/>
                      <a:pt x="637" y="758"/>
                      <a:pt x="591" y="783"/>
                    </a:cubicBezTo>
                    <a:cubicBezTo>
                      <a:pt x="489" y="835"/>
                      <a:pt x="291" y="834"/>
                      <a:pt x="191" y="78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grpSp>
        <p:nvGrpSpPr>
          <p:cNvPr id="12" name="群組 11"/>
          <p:cNvGrpSpPr/>
          <p:nvPr/>
        </p:nvGrpSpPr>
        <p:grpSpPr>
          <a:xfrm>
            <a:off x="10595855" y="1787290"/>
            <a:ext cx="900115" cy="900115"/>
            <a:chOff x="6946477" y="2168839"/>
            <a:chExt cx="900115" cy="900115"/>
          </a:xfrm>
        </p:grpSpPr>
        <p:sp>
          <p:nvSpPr>
            <p:cNvPr id="19" name="橢圓 18"/>
            <p:cNvSpPr/>
            <p:nvPr/>
          </p:nvSpPr>
          <p:spPr>
            <a:xfrm>
              <a:off x="6946477" y="2168839"/>
              <a:ext cx="900115" cy="900115"/>
            </a:xfrm>
            <a:prstGeom prst="ellipse">
              <a:avLst/>
            </a:prstGeom>
            <a:solidFill>
              <a:schemeClr val="accent3"/>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600" b="1" dirty="0" smtClean="0">
                <a:solidFill>
                  <a:schemeClr val="tx1"/>
                </a:solidFill>
                <a:latin typeface="微軟正黑體" panose="020B0604030504040204" pitchFamily="34" charset="-120"/>
                <a:ea typeface="微軟正黑體" panose="020B0604030504040204" pitchFamily="34" charset="-120"/>
              </a:endParaRPr>
            </a:p>
          </p:txBody>
        </p:sp>
        <p:grpSp>
          <p:nvGrpSpPr>
            <p:cNvPr id="20" name="群組 19"/>
            <p:cNvGrpSpPr/>
            <p:nvPr/>
          </p:nvGrpSpPr>
          <p:grpSpPr>
            <a:xfrm>
              <a:off x="7177368" y="2382928"/>
              <a:ext cx="438332" cy="436508"/>
              <a:chOff x="4527335" y="4183947"/>
              <a:chExt cx="438332" cy="436508"/>
            </a:xfrm>
            <a:solidFill>
              <a:schemeClr val="bg1"/>
            </a:solidFill>
          </p:grpSpPr>
          <p:sp>
            <p:nvSpPr>
              <p:cNvPr id="21" name="手繪多邊形 20"/>
              <p:cNvSpPr>
                <a:spLocks/>
              </p:cNvSpPr>
              <p:nvPr/>
            </p:nvSpPr>
            <p:spPr bwMode="auto">
              <a:xfrm>
                <a:off x="4527335" y="4286464"/>
                <a:ext cx="438332" cy="333991"/>
              </a:xfrm>
              <a:custGeom>
                <a:avLst/>
                <a:gdLst>
                  <a:gd name="connsiteX0" fmla="*/ 2520096 w 3413041"/>
                  <a:gd name="connsiteY0" fmla="*/ 2002111 h 2600599"/>
                  <a:gd name="connsiteX1" fmla="*/ 2443148 w 3413041"/>
                  <a:gd name="connsiteY1" fmla="*/ 2036713 h 2600599"/>
                  <a:gd name="connsiteX2" fmla="*/ 2430564 w 3413041"/>
                  <a:gd name="connsiteY2" fmla="*/ 2169719 h 2600599"/>
                  <a:gd name="connsiteX3" fmla="*/ 2517576 w 3413041"/>
                  <a:gd name="connsiteY3" fmla="*/ 2225587 h 2600599"/>
                  <a:gd name="connsiteX4" fmla="*/ 2561084 w 3413041"/>
                  <a:gd name="connsiteY4" fmla="*/ 2209367 h 2600599"/>
                  <a:gd name="connsiteX5" fmla="*/ 2616816 w 3413041"/>
                  <a:gd name="connsiteY5" fmla="*/ 2052933 h 2600599"/>
                  <a:gd name="connsiteX6" fmla="*/ 2520096 w 3413041"/>
                  <a:gd name="connsiteY6" fmla="*/ 2002111 h 2600599"/>
                  <a:gd name="connsiteX7" fmla="*/ 1508300 w 3413041"/>
                  <a:gd name="connsiteY7" fmla="*/ 2002111 h 2600599"/>
                  <a:gd name="connsiteX8" fmla="*/ 1405560 w 3413041"/>
                  <a:gd name="connsiteY8" fmla="*/ 2145595 h 2600599"/>
                  <a:gd name="connsiteX9" fmla="*/ 1478740 w 3413041"/>
                  <a:gd name="connsiteY9" fmla="*/ 2211959 h 2600599"/>
                  <a:gd name="connsiteX10" fmla="*/ 1603472 w 3413041"/>
                  <a:gd name="connsiteY10" fmla="*/ 2164249 h 2600599"/>
                  <a:gd name="connsiteX11" fmla="*/ 1611040 w 3413041"/>
                  <a:gd name="connsiteY11" fmla="*/ 2063091 h 2600599"/>
                  <a:gd name="connsiteX12" fmla="*/ 1508300 w 3413041"/>
                  <a:gd name="connsiteY12" fmla="*/ 2002111 h 2600599"/>
                  <a:gd name="connsiteX13" fmla="*/ 2022368 w 3413041"/>
                  <a:gd name="connsiteY13" fmla="*/ 2000359 h 2600599"/>
                  <a:gd name="connsiteX14" fmla="*/ 1911224 w 3413041"/>
                  <a:gd name="connsiteY14" fmla="*/ 2071965 h 2600599"/>
                  <a:gd name="connsiteX15" fmla="*/ 2048404 w 3413041"/>
                  <a:gd name="connsiteY15" fmla="*/ 2212371 h 2600599"/>
                  <a:gd name="connsiteX16" fmla="*/ 2097140 w 3413041"/>
                  <a:gd name="connsiteY16" fmla="*/ 2186677 h 2600599"/>
                  <a:gd name="connsiteX17" fmla="*/ 2123492 w 3413041"/>
                  <a:gd name="connsiteY17" fmla="*/ 2077755 h 2600599"/>
                  <a:gd name="connsiteX18" fmla="*/ 2022368 w 3413041"/>
                  <a:gd name="connsiteY18" fmla="*/ 2000359 h 2600599"/>
                  <a:gd name="connsiteX19" fmla="*/ 3015036 w 3413041"/>
                  <a:gd name="connsiteY19" fmla="*/ 1999015 h 2600599"/>
                  <a:gd name="connsiteX20" fmla="*/ 2949232 w 3413041"/>
                  <a:gd name="connsiteY20" fmla="*/ 2036257 h 2600599"/>
                  <a:gd name="connsiteX21" fmla="*/ 2938388 w 3413041"/>
                  <a:gd name="connsiteY21" fmla="*/ 2169321 h 2600599"/>
                  <a:gd name="connsiteX22" fmla="*/ 3036728 w 3413041"/>
                  <a:gd name="connsiteY22" fmla="*/ 2220303 h 2600599"/>
                  <a:gd name="connsiteX23" fmla="*/ 3059144 w 3413041"/>
                  <a:gd name="connsiteY23" fmla="*/ 2215603 h 2600599"/>
                  <a:gd name="connsiteX24" fmla="*/ 3098552 w 3413041"/>
                  <a:gd name="connsiteY24" fmla="*/ 2189569 h 2600599"/>
                  <a:gd name="connsiteX25" fmla="*/ 3015036 w 3413041"/>
                  <a:gd name="connsiteY25" fmla="*/ 1999015 h 2600599"/>
                  <a:gd name="connsiteX26" fmla="*/ 510504 w 3413041"/>
                  <a:gd name="connsiteY26" fmla="*/ 1896023 h 2600599"/>
                  <a:gd name="connsiteX27" fmla="*/ 395168 w 3413041"/>
                  <a:gd name="connsiteY27" fmla="*/ 1923123 h 2600599"/>
                  <a:gd name="connsiteX28" fmla="*/ 384384 w 3413041"/>
                  <a:gd name="connsiteY28" fmla="*/ 2288055 h 2600599"/>
                  <a:gd name="connsiteX29" fmla="*/ 606156 w 3413041"/>
                  <a:gd name="connsiteY29" fmla="*/ 2291305 h 2600599"/>
                  <a:gd name="connsiteX30" fmla="*/ 676964 w 3413041"/>
                  <a:gd name="connsiteY30" fmla="*/ 2223805 h 2600599"/>
                  <a:gd name="connsiteX31" fmla="*/ 706436 w 3413041"/>
                  <a:gd name="connsiteY31" fmla="*/ 2108297 h 2600599"/>
                  <a:gd name="connsiteX32" fmla="*/ 679120 w 3413041"/>
                  <a:gd name="connsiteY32" fmla="*/ 1994593 h 2600599"/>
                  <a:gd name="connsiteX33" fmla="*/ 510504 w 3413041"/>
                  <a:gd name="connsiteY33" fmla="*/ 1896023 h 2600599"/>
                  <a:gd name="connsiteX34" fmla="*/ 1699384 w 3413041"/>
                  <a:gd name="connsiteY34" fmla="*/ 387 h 2600599"/>
                  <a:gd name="connsiteX35" fmla="*/ 1880900 w 3413041"/>
                  <a:gd name="connsiteY35" fmla="*/ 104633 h 2600599"/>
                  <a:gd name="connsiteX36" fmla="*/ 1835172 w 3413041"/>
                  <a:gd name="connsiteY36" fmla="*/ 324865 h 2600599"/>
                  <a:gd name="connsiteX37" fmla="*/ 1808528 w 3413041"/>
                  <a:gd name="connsiteY37" fmla="*/ 349695 h 2600599"/>
                  <a:gd name="connsiteX38" fmla="*/ 1808528 w 3413041"/>
                  <a:gd name="connsiteY38" fmla="*/ 976565 h 2600599"/>
                  <a:gd name="connsiteX39" fmla="*/ 1824732 w 3413041"/>
                  <a:gd name="connsiteY39" fmla="*/ 1609553 h 2600599"/>
                  <a:gd name="connsiteX40" fmla="*/ 2553832 w 3413041"/>
                  <a:gd name="connsiteY40" fmla="*/ 1615671 h 2600599"/>
                  <a:gd name="connsiteX41" fmla="*/ 3379788 w 3413041"/>
                  <a:gd name="connsiteY41" fmla="*/ 1692319 h 2600599"/>
                  <a:gd name="connsiteX42" fmla="*/ 3408952 w 3413041"/>
                  <a:gd name="connsiteY42" fmla="*/ 1730825 h 2600599"/>
                  <a:gd name="connsiteX43" fmla="*/ 3411832 w 3413041"/>
                  <a:gd name="connsiteY43" fmla="*/ 2094279 h 2600599"/>
                  <a:gd name="connsiteX44" fmla="*/ 3395268 w 3413041"/>
                  <a:gd name="connsiteY44" fmla="*/ 2496239 h 2600599"/>
                  <a:gd name="connsiteX45" fmla="*/ 3299856 w 3413041"/>
                  <a:gd name="connsiteY45" fmla="*/ 2585125 h 2600599"/>
                  <a:gd name="connsiteX46" fmla="*/ 1709876 w 3413041"/>
                  <a:gd name="connsiteY46" fmla="*/ 2600599 h 2600599"/>
                  <a:gd name="connsiteX47" fmla="*/ 115576 w 3413041"/>
                  <a:gd name="connsiteY47" fmla="*/ 2581165 h 2600599"/>
                  <a:gd name="connsiteX48" fmla="*/ 11520 w 3413041"/>
                  <a:gd name="connsiteY48" fmla="*/ 2459535 h 2600599"/>
                  <a:gd name="connsiteX49" fmla="*/ 0 w 3413041"/>
                  <a:gd name="connsiteY49" fmla="*/ 2107955 h 2600599"/>
                  <a:gd name="connsiteX50" fmla="*/ 11520 w 3413041"/>
                  <a:gd name="connsiteY50" fmla="*/ 1756735 h 2600599"/>
                  <a:gd name="connsiteX51" fmla="*/ 111976 w 3413041"/>
                  <a:gd name="connsiteY51" fmla="*/ 1635823 h 2600599"/>
                  <a:gd name="connsiteX52" fmla="*/ 876360 w 3413041"/>
                  <a:gd name="connsiteY52" fmla="*/ 1615671 h 2600599"/>
                  <a:gd name="connsiteX53" fmla="*/ 1613384 w 3413041"/>
                  <a:gd name="connsiteY53" fmla="*/ 1603435 h 2600599"/>
                  <a:gd name="connsiteX54" fmla="*/ 1625624 w 3413041"/>
                  <a:gd name="connsiteY54" fmla="*/ 975845 h 2600599"/>
                  <a:gd name="connsiteX55" fmla="*/ 1625624 w 3413041"/>
                  <a:gd name="connsiteY55" fmla="*/ 360131 h 2600599"/>
                  <a:gd name="connsiteX56" fmla="*/ 1588900 w 3413041"/>
                  <a:gd name="connsiteY56" fmla="*/ 325225 h 2600599"/>
                  <a:gd name="connsiteX57" fmla="*/ 1539572 w 3413041"/>
                  <a:gd name="connsiteY57" fmla="*/ 115069 h 2600599"/>
                  <a:gd name="connsiteX58" fmla="*/ 1627784 w 3413041"/>
                  <a:gd name="connsiteY58" fmla="*/ 20067 h 2600599"/>
                  <a:gd name="connsiteX59" fmla="*/ 1699384 w 3413041"/>
                  <a:gd name="connsiteY59" fmla="*/ 387 h 260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413041" h="2600599">
                    <a:moveTo>
                      <a:pt x="2520096" y="2002111"/>
                    </a:moveTo>
                    <a:cubicBezTo>
                      <a:pt x="2485576" y="2002111"/>
                      <a:pt x="2471552" y="2008599"/>
                      <a:pt x="2443148" y="2036713"/>
                    </a:cubicBezTo>
                    <a:cubicBezTo>
                      <a:pt x="2401440" y="2078525"/>
                      <a:pt x="2397124" y="2126825"/>
                      <a:pt x="2430564" y="2169719"/>
                    </a:cubicBezTo>
                    <a:cubicBezTo>
                      <a:pt x="2447824" y="2191345"/>
                      <a:pt x="2494924" y="2221623"/>
                      <a:pt x="2517576" y="2225587"/>
                    </a:cubicBezTo>
                    <a:cubicBezTo>
                      <a:pt x="2519016" y="2225947"/>
                      <a:pt x="2538432" y="2218379"/>
                      <a:pt x="2561084" y="2209367"/>
                    </a:cubicBezTo>
                    <a:cubicBezTo>
                      <a:pt x="2626164" y="2183415"/>
                      <a:pt x="2649536" y="2116733"/>
                      <a:pt x="2616816" y="2052933"/>
                    </a:cubicBezTo>
                    <a:cubicBezTo>
                      <a:pt x="2597040" y="2014725"/>
                      <a:pt x="2572952" y="2002111"/>
                      <a:pt x="2520096" y="2002111"/>
                    </a:cubicBezTo>
                    <a:close/>
                    <a:moveTo>
                      <a:pt x="1508300" y="2002111"/>
                    </a:moveTo>
                    <a:cubicBezTo>
                      <a:pt x="1428992" y="2002111"/>
                      <a:pt x="1376360" y="2076005"/>
                      <a:pt x="1405560" y="2145595"/>
                    </a:cubicBezTo>
                    <a:cubicBezTo>
                      <a:pt x="1421784" y="2184695"/>
                      <a:pt x="1436564" y="2198327"/>
                      <a:pt x="1478740" y="2211959"/>
                    </a:cubicBezTo>
                    <a:cubicBezTo>
                      <a:pt x="1522000" y="2225947"/>
                      <a:pt x="1574992" y="2205501"/>
                      <a:pt x="1603472" y="2164249"/>
                    </a:cubicBezTo>
                    <a:cubicBezTo>
                      <a:pt x="1630148" y="2125149"/>
                      <a:pt x="1631952" y="2102909"/>
                      <a:pt x="1611040" y="2063091"/>
                    </a:cubicBezTo>
                    <a:cubicBezTo>
                      <a:pt x="1589412" y="2021481"/>
                      <a:pt x="1556968" y="2002111"/>
                      <a:pt x="1508300" y="2002111"/>
                    </a:cubicBezTo>
                    <a:close/>
                    <a:moveTo>
                      <a:pt x="2022368" y="2000359"/>
                    </a:moveTo>
                    <a:cubicBezTo>
                      <a:pt x="1977828" y="1999137"/>
                      <a:pt x="1931620" y="2022751"/>
                      <a:pt x="1911224" y="2071965"/>
                    </a:cubicBezTo>
                    <a:cubicBezTo>
                      <a:pt x="1878012" y="2152299"/>
                      <a:pt x="1963928" y="2240235"/>
                      <a:pt x="2048404" y="2212371"/>
                    </a:cubicBezTo>
                    <a:cubicBezTo>
                      <a:pt x="2065372" y="2206943"/>
                      <a:pt x="2087392" y="2195363"/>
                      <a:pt x="2097140" y="2186677"/>
                    </a:cubicBezTo>
                    <a:cubicBezTo>
                      <a:pt x="2121328" y="2165689"/>
                      <a:pt x="2133600" y="2115027"/>
                      <a:pt x="2123492" y="2077755"/>
                    </a:cubicBezTo>
                    <a:cubicBezTo>
                      <a:pt x="2109776" y="2027635"/>
                      <a:pt x="2066904" y="2001581"/>
                      <a:pt x="2022368" y="2000359"/>
                    </a:cubicBezTo>
                    <a:close/>
                    <a:moveTo>
                      <a:pt x="3015036" y="1999015"/>
                    </a:moveTo>
                    <a:cubicBezTo>
                      <a:pt x="2991536" y="1999737"/>
                      <a:pt x="2973096" y="2010223"/>
                      <a:pt x="2949232" y="2036257"/>
                    </a:cubicBezTo>
                    <a:cubicBezTo>
                      <a:pt x="2909100" y="2080009"/>
                      <a:pt x="2905124" y="2127377"/>
                      <a:pt x="2938388" y="2169321"/>
                    </a:cubicBezTo>
                    <a:cubicBezTo>
                      <a:pt x="2962612" y="2200417"/>
                      <a:pt x="3015396" y="2227535"/>
                      <a:pt x="3036728" y="2220303"/>
                    </a:cubicBezTo>
                    <a:cubicBezTo>
                      <a:pt x="3044320" y="2217773"/>
                      <a:pt x="3054444" y="2215603"/>
                      <a:pt x="3059144" y="2215603"/>
                    </a:cubicBezTo>
                    <a:cubicBezTo>
                      <a:pt x="3063844" y="2215603"/>
                      <a:pt x="3081560" y="2203671"/>
                      <a:pt x="3098552" y="2189569"/>
                    </a:cubicBezTo>
                    <a:cubicBezTo>
                      <a:pt x="3181348" y="2119783"/>
                      <a:pt x="3126756" y="1995759"/>
                      <a:pt x="3015036" y="1999015"/>
                    </a:cubicBezTo>
                    <a:close/>
                    <a:moveTo>
                      <a:pt x="510504" y="1896023"/>
                    </a:moveTo>
                    <a:cubicBezTo>
                      <a:pt x="470936" y="1893547"/>
                      <a:pt x="430752" y="1902141"/>
                      <a:pt x="395168" y="1923123"/>
                    </a:cubicBezTo>
                    <a:cubicBezTo>
                      <a:pt x="254988" y="2005421"/>
                      <a:pt x="249236" y="2203951"/>
                      <a:pt x="384384" y="2288055"/>
                    </a:cubicBezTo>
                    <a:cubicBezTo>
                      <a:pt x="456272" y="2332815"/>
                      <a:pt x="532832" y="2333899"/>
                      <a:pt x="606156" y="2291305"/>
                    </a:cubicBezTo>
                    <a:cubicBezTo>
                      <a:pt x="628800" y="2278309"/>
                      <a:pt x="660788" y="2247627"/>
                      <a:pt x="676964" y="2223805"/>
                    </a:cubicBezTo>
                    <a:cubicBezTo>
                      <a:pt x="702844" y="2185543"/>
                      <a:pt x="706436" y="2170381"/>
                      <a:pt x="706436" y="2108297"/>
                    </a:cubicBezTo>
                    <a:cubicBezTo>
                      <a:pt x="706436" y="2048377"/>
                      <a:pt x="702124" y="2030329"/>
                      <a:pt x="679120" y="1994593"/>
                    </a:cubicBezTo>
                    <a:cubicBezTo>
                      <a:pt x="640704" y="1935035"/>
                      <a:pt x="576456" y="1900151"/>
                      <a:pt x="510504" y="1896023"/>
                    </a:cubicBezTo>
                    <a:close/>
                    <a:moveTo>
                      <a:pt x="1699384" y="387"/>
                    </a:moveTo>
                    <a:cubicBezTo>
                      <a:pt x="1772344" y="-4337"/>
                      <a:pt x="1845252" y="34461"/>
                      <a:pt x="1880900" y="104633"/>
                    </a:cubicBezTo>
                    <a:cubicBezTo>
                      <a:pt x="1916904" y="175165"/>
                      <a:pt x="1898180" y="266209"/>
                      <a:pt x="1835172" y="324865"/>
                    </a:cubicBezTo>
                    <a:lnTo>
                      <a:pt x="1808528" y="349695"/>
                    </a:lnTo>
                    <a:lnTo>
                      <a:pt x="1808528" y="976565"/>
                    </a:lnTo>
                    <a:cubicBezTo>
                      <a:pt x="1808528" y="1538661"/>
                      <a:pt x="1810328" y="1603795"/>
                      <a:pt x="1824732" y="1609553"/>
                    </a:cubicBezTo>
                    <a:cubicBezTo>
                      <a:pt x="1833372" y="1612791"/>
                      <a:pt x="2161740" y="1615671"/>
                      <a:pt x="2553832" y="1615671"/>
                    </a:cubicBezTo>
                    <a:cubicBezTo>
                      <a:pt x="3355664" y="1616031"/>
                      <a:pt x="3318940" y="1612791"/>
                      <a:pt x="3379788" y="1692319"/>
                    </a:cubicBezTo>
                    <a:lnTo>
                      <a:pt x="3408952" y="1730825"/>
                    </a:lnTo>
                    <a:lnTo>
                      <a:pt x="3411832" y="2094279"/>
                    </a:lnTo>
                    <a:cubicBezTo>
                      <a:pt x="3414712" y="2436503"/>
                      <a:pt x="3413632" y="2460255"/>
                      <a:pt x="3395268" y="2496239"/>
                    </a:cubicBezTo>
                    <a:cubicBezTo>
                      <a:pt x="3371144" y="2543381"/>
                      <a:pt x="3348104" y="2564973"/>
                      <a:pt x="3299856" y="2585125"/>
                    </a:cubicBezTo>
                    <a:cubicBezTo>
                      <a:pt x="3266732" y="2598799"/>
                      <a:pt x="3084188" y="2600599"/>
                      <a:pt x="1709876" y="2600599"/>
                    </a:cubicBezTo>
                    <a:cubicBezTo>
                      <a:pt x="215668" y="2600239"/>
                      <a:pt x="155900" y="2599519"/>
                      <a:pt x="115576" y="2581165"/>
                    </a:cubicBezTo>
                    <a:cubicBezTo>
                      <a:pt x="69848" y="2560655"/>
                      <a:pt x="29524" y="2513153"/>
                      <a:pt x="11520" y="2459535"/>
                    </a:cubicBezTo>
                    <a:cubicBezTo>
                      <a:pt x="3960" y="2436503"/>
                      <a:pt x="0" y="2318111"/>
                      <a:pt x="0" y="2107955"/>
                    </a:cubicBezTo>
                    <a:cubicBezTo>
                      <a:pt x="0" y="1898157"/>
                      <a:pt x="3960" y="1779405"/>
                      <a:pt x="11520" y="1756735"/>
                    </a:cubicBezTo>
                    <a:cubicBezTo>
                      <a:pt x="28804" y="1704915"/>
                      <a:pt x="67328" y="1658493"/>
                      <a:pt x="111976" y="1635823"/>
                    </a:cubicBezTo>
                    <a:cubicBezTo>
                      <a:pt x="150500" y="1616031"/>
                      <a:pt x="172824" y="1615671"/>
                      <a:pt x="876360" y="1615671"/>
                    </a:cubicBezTo>
                    <a:cubicBezTo>
                      <a:pt x="1426516" y="1615671"/>
                      <a:pt x="1604380" y="1612791"/>
                      <a:pt x="1613384" y="1603435"/>
                    </a:cubicBezTo>
                    <a:cubicBezTo>
                      <a:pt x="1622744" y="1594079"/>
                      <a:pt x="1625624" y="1440781"/>
                      <a:pt x="1625624" y="975845"/>
                    </a:cubicBezTo>
                    <a:lnTo>
                      <a:pt x="1625624" y="360131"/>
                    </a:lnTo>
                    <a:lnTo>
                      <a:pt x="1588900" y="325225"/>
                    </a:lnTo>
                    <a:cubicBezTo>
                      <a:pt x="1525172" y="264409"/>
                      <a:pt x="1507888" y="190999"/>
                      <a:pt x="1539572" y="115069"/>
                    </a:cubicBezTo>
                    <a:cubicBezTo>
                      <a:pt x="1559736" y="66847"/>
                      <a:pt x="1581336" y="43817"/>
                      <a:pt x="1627784" y="20067"/>
                    </a:cubicBezTo>
                    <a:cubicBezTo>
                      <a:pt x="1650736" y="8371"/>
                      <a:pt x="1675064" y="1961"/>
                      <a:pt x="1699384" y="38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2" name="Freeform 92"/>
              <p:cNvSpPr>
                <a:spLocks/>
              </p:cNvSpPr>
              <p:nvPr/>
            </p:nvSpPr>
            <p:spPr bwMode="auto">
              <a:xfrm>
                <a:off x="4562607" y="4183947"/>
                <a:ext cx="70543" cy="251384"/>
              </a:xfrm>
              <a:custGeom>
                <a:avLst/>
                <a:gdLst>
                  <a:gd name="T0" fmla="*/ 1033 w 1527"/>
                  <a:gd name="T1" fmla="*/ 5262 h 5433"/>
                  <a:gd name="T2" fmla="*/ 125 w 1527"/>
                  <a:gd name="T3" fmla="*/ 3147 h 5433"/>
                  <a:gd name="T4" fmla="*/ 1098 w 1527"/>
                  <a:gd name="T5" fmla="*/ 127 h 5433"/>
                  <a:gd name="T6" fmla="*/ 1212 w 1527"/>
                  <a:gd name="T7" fmla="*/ 0 h 5433"/>
                  <a:gd name="T8" fmla="*/ 1369 w 1527"/>
                  <a:gd name="T9" fmla="*/ 154 h 5433"/>
                  <a:gd name="T10" fmla="*/ 1527 w 1527"/>
                  <a:gd name="T11" fmla="*/ 353 h 5433"/>
                  <a:gd name="T12" fmla="*/ 1439 w 1527"/>
                  <a:gd name="T13" fmla="*/ 481 h 5433"/>
                  <a:gd name="T14" fmla="*/ 863 w 1527"/>
                  <a:gd name="T15" fmla="*/ 1402 h 5433"/>
                  <a:gd name="T16" fmla="*/ 622 w 1527"/>
                  <a:gd name="T17" fmla="*/ 2283 h 5433"/>
                  <a:gd name="T18" fmla="*/ 1412 w 1527"/>
                  <a:gd name="T19" fmla="*/ 4958 h 5433"/>
                  <a:gd name="T20" fmla="*/ 1526 w 1527"/>
                  <a:gd name="T21" fmla="*/ 5112 h 5433"/>
                  <a:gd name="T22" fmla="*/ 1210 w 1527"/>
                  <a:gd name="T23" fmla="*/ 5432 h 5433"/>
                  <a:gd name="T24" fmla="*/ 1033 w 1527"/>
                  <a:gd name="T25" fmla="*/ 5262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7" h="5433">
                    <a:moveTo>
                      <a:pt x="1033" y="5262"/>
                    </a:moveTo>
                    <a:cubicBezTo>
                      <a:pt x="505" y="4626"/>
                      <a:pt x="222" y="3966"/>
                      <a:pt x="125" y="3147"/>
                    </a:cubicBezTo>
                    <a:cubicBezTo>
                      <a:pt x="0" y="2085"/>
                      <a:pt x="368" y="942"/>
                      <a:pt x="1098" y="127"/>
                    </a:cubicBezTo>
                    <a:lnTo>
                      <a:pt x="1212" y="0"/>
                    </a:lnTo>
                    <a:lnTo>
                      <a:pt x="1369" y="154"/>
                    </a:lnTo>
                    <a:cubicBezTo>
                      <a:pt x="1456" y="239"/>
                      <a:pt x="1527" y="329"/>
                      <a:pt x="1527" y="353"/>
                    </a:cubicBezTo>
                    <a:cubicBezTo>
                      <a:pt x="1527" y="378"/>
                      <a:pt x="1487" y="436"/>
                      <a:pt x="1439" y="481"/>
                    </a:cubicBezTo>
                    <a:cubicBezTo>
                      <a:pt x="1290" y="623"/>
                      <a:pt x="990" y="1101"/>
                      <a:pt x="863" y="1402"/>
                    </a:cubicBezTo>
                    <a:cubicBezTo>
                      <a:pt x="746" y="1677"/>
                      <a:pt x="696" y="1858"/>
                      <a:pt x="622" y="2283"/>
                    </a:cubicBezTo>
                    <a:cubicBezTo>
                      <a:pt x="471" y="3144"/>
                      <a:pt x="802" y="4265"/>
                      <a:pt x="1412" y="4958"/>
                    </a:cubicBezTo>
                    <a:cubicBezTo>
                      <a:pt x="1475" y="5030"/>
                      <a:pt x="1526" y="5099"/>
                      <a:pt x="1526" y="5112"/>
                    </a:cubicBezTo>
                    <a:cubicBezTo>
                      <a:pt x="1525" y="5152"/>
                      <a:pt x="1248" y="5433"/>
                      <a:pt x="1210" y="5432"/>
                    </a:cubicBezTo>
                    <a:cubicBezTo>
                      <a:pt x="1190" y="5432"/>
                      <a:pt x="1110" y="5356"/>
                      <a:pt x="1033" y="526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3" name="Freeform 93"/>
              <p:cNvSpPr>
                <a:spLocks/>
              </p:cNvSpPr>
              <p:nvPr/>
            </p:nvSpPr>
            <p:spPr bwMode="auto">
              <a:xfrm>
                <a:off x="4861495" y="4183947"/>
                <a:ext cx="65649" cy="251384"/>
              </a:xfrm>
              <a:custGeom>
                <a:avLst/>
                <a:gdLst>
                  <a:gd name="T0" fmla="*/ 144 w 1421"/>
                  <a:gd name="T1" fmla="*/ 5290 h 5433"/>
                  <a:gd name="T2" fmla="*/ 0 w 1421"/>
                  <a:gd name="T3" fmla="*/ 5119 h 5433"/>
                  <a:gd name="T4" fmla="*/ 156 w 1421"/>
                  <a:gd name="T5" fmla="*/ 4897 h 5433"/>
                  <a:gd name="T6" fmla="*/ 841 w 1421"/>
                  <a:gd name="T7" fmla="*/ 3529 h 5433"/>
                  <a:gd name="T8" fmla="*/ 915 w 1421"/>
                  <a:gd name="T9" fmla="*/ 2766 h 5433"/>
                  <a:gd name="T10" fmla="*/ 756 w 1421"/>
                  <a:gd name="T11" fmla="*/ 1640 h 5433"/>
                  <a:gd name="T12" fmla="*/ 158 w 1421"/>
                  <a:gd name="T13" fmla="*/ 567 h 5433"/>
                  <a:gd name="T14" fmla="*/ 0 w 1421"/>
                  <a:gd name="T15" fmla="*/ 341 h 5433"/>
                  <a:gd name="T16" fmla="*/ 157 w 1421"/>
                  <a:gd name="T17" fmla="*/ 154 h 5433"/>
                  <a:gd name="T18" fmla="*/ 314 w 1421"/>
                  <a:gd name="T19" fmla="*/ 0 h 5433"/>
                  <a:gd name="T20" fmla="*/ 452 w 1421"/>
                  <a:gd name="T21" fmla="*/ 155 h 5433"/>
                  <a:gd name="T22" fmla="*/ 1184 w 1421"/>
                  <a:gd name="T23" fmla="*/ 1378 h 5433"/>
                  <a:gd name="T24" fmla="*/ 1380 w 1421"/>
                  <a:gd name="T25" fmla="*/ 2110 h 5433"/>
                  <a:gd name="T26" fmla="*/ 1385 w 1421"/>
                  <a:gd name="T27" fmla="*/ 3313 h 5433"/>
                  <a:gd name="T28" fmla="*/ 1311 w 1421"/>
                  <a:gd name="T29" fmla="*/ 3641 h 5433"/>
                  <a:gd name="T30" fmla="*/ 711 w 1421"/>
                  <a:gd name="T31" fmla="*/ 4981 h 5433"/>
                  <a:gd name="T32" fmla="*/ 310 w 1421"/>
                  <a:gd name="T33" fmla="*/ 5433 h 5433"/>
                  <a:gd name="T34" fmla="*/ 144 w 1421"/>
                  <a:gd name="T35" fmla="*/ 5290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1" h="5433">
                    <a:moveTo>
                      <a:pt x="144" y="5290"/>
                    </a:moveTo>
                    <a:cubicBezTo>
                      <a:pt x="65" y="5212"/>
                      <a:pt x="0" y="5135"/>
                      <a:pt x="0" y="5119"/>
                    </a:cubicBezTo>
                    <a:cubicBezTo>
                      <a:pt x="0" y="5104"/>
                      <a:pt x="70" y="5004"/>
                      <a:pt x="156" y="4897"/>
                    </a:cubicBezTo>
                    <a:cubicBezTo>
                      <a:pt x="483" y="4492"/>
                      <a:pt x="709" y="4040"/>
                      <a:pt x="841" y="3529"/>
                    </a:cubicBezTo>
                    <a:cubicBezTo>
                      <a:pt x="905" y="3280"/>
                      <a:pt x="914" y="3186"/>
                      <a:pt x="915" y="2766"/>
                    </a:cubicBezTo>
                    <a:cubicBezTo>
                      <a:pt x="917" y="2242"/>
                      <a:pt x="889" y="2047"/>
                      <a:pt x="756" y="1640"/>
                    </a:cubicBezTo>
                    <a:cubicBezTo>
                      <a:pt x="623" y="1234"/>
                      <a:pt x="449" y="922"/>
                      <a:pt x="158" y="567"/>
                    </a:cubicBezTo>
                    <a:cubicBezTo>
                      <a:pt x="71" y="461"/>
                      <a:pt x="0" y="359"/>
                      <a:pt x="0" y="341"/>
                    </a:cubicBezTo>
                    <a:cubicBezTo>
                      <a:pt x="0" y="323"/>
                      <a:pt x="70" y="239"/>
                      <a:pt x="157" y="154"/>
                    </a:cubicBezTo>
                    <a:lnTo>
                      <a:pt x="314" y="0"/>
                    </a:lnTo>
                    <a:lnTo>
                      <a:pt x="452" y="155"/>
                    </a:lnTo>
                    <a:cubicBezTo>
                      <a:pt x="731" y="467"/>
                      <a:pt x="1039" y="981"/>
                      <a:pt x="1184" y="1378"/>
                    </a:cubicBezTo>
                    <a:cubicBezTo>
                      <a:pt x="1233" y="1511"/>
                      <a:pt x="1299" y="1760"/>
                      <a:pt x="1380" y="2110"/>
                    </a:cubicBezTo>
                    <a:cubicBezTo>
                      <a:pt x="1417" y="2273"/>
                      <a:pt x="1421" y="3170"/>
                      <a:pt x="1385" y="3313"/>
                    </a:cubicBezTo>
                    <a:cubicBezTo>
                      <a:pt x="1371" y="3369"/>
                      <a:pt x="1337" y="3516"/>
                      <a:pt x="1311" y="3641"/>
                    </a:cubicBezTo>
                    <a:cubicBezTo>
                      <a:pt x="1220" y="4071"/>
                      <a:pt x="985" y="4596"/>
                      <a:pt x="711" y="4981"/>
                    </a:cubicBezTo>
                    <a:cubicBezTo>
                      <a:pt x="572" y="5176"/>
                      <a:pt x="344" y="5433"/>
                      <a:pt x="310" y="5433"/>
                    </a:cubicBezTo>
                    <a:cubicBezTo>
                      <a:pt x="299" y="5433"/>
                      <a:pt x="224" y="5368"/>
                      <a:pt x="144" y="529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4" name="Freeform 94"/>
              <p:cNvSpPr>
                <a:spLocks/>
              </p:cNvSpPr>
              <p:nvPr/>
            </p:nvSpPr>
            <p:spPr bwMode="auto">
              <a:xfrm>
                <a:off x="4618877" y="4220645"/>
                <a:ext cx="52397" cy="177987"/>
              </a:xfrm>
              <a:custGeom>
                <a:avLst/>
                <a:gdLst>
                  <a:gd name="T0" fmla="*/ 649 w 1133"/>
                  <a:gd name="T1" fmla="*/ 3709 h 3850"/>
                  <a:gd name="T2" fmla="*/ 64 w 1133"/>
                  <a:gd name="T3" fmla="*/ 2517 h 3850"/>
                  <a:gd name="T4" fmla="*/ 50 w 1133"/>
                  <a:gd name="T5" fmla="*/ 1437 h 3850"/>
                  <a:gd name="T6" fmla="*/ 583 w 1133"/>
                  <a:gd name="T7" fmla="*/ 253 h 3850"/>
                  <a:gd name="T8" fmla="*/ 974 w 1133"/>
                  <a:gd name="T9" fmla="*/ 185 h 3850"/>
                  <a:gd name="T10" fmla="*/ 1133 w 1133"/>
                  <a:gd name="T11" fmla="*/ 344 h 3850"/>
                  <a:gd name="T12" fmla="*/ 984 w 1133"/>
                  <a:gd name="T13" fmla="*/ 538 h 3850"/>
                  <a:gd name="T14" fmla="*/ 561 w 1133"/>
                  <a:gd name="T15" fmla="*/ 1412 h 3850"/>
                  <a:gd name="T16" fmla="*/ 616 w 1133"/>
                  <a:gd name="T17" fmla="*/ 2679 h 3850"/>
                  <a:gd name="T18" fmla="*/ 966 w 1133"/>
                  <a:gd name="T19" fmla="*/ 3313 h 3850"/>
                  <a:gd name="T20" fmla="*/ 1087 w 1133"/>
                  <a:gd name="T21" fmla="*/ 3572 h 3850"/>
                  <a:gd name="T22" fmla="*/ 780 w 1133"/>
                  <a:gd name="T23" fmla="*/ 3850 h 3850"/>
                  <a:gd name="T24" fmla="*/ 649 w 1133"/>
                  <a:gd name="T25" fmla="*/ 3709 h 3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3" h="3850">
                    <a:moveTo>
                      <a:pt x="649" y="3709"/>
                    </a:moveTo>
                    <a:cubicBezTo>
                      <a:pt x="375" y="3385"/>
                      <a:pt x="157" y="2939"/>
                      <a:pt x="64" y="2517"/>
                    </a:cubicBezTo>
                    <a:cubicBezTo>
                      <a:pt x="8" y="2258"/>
                      <a:pt x="0" y="1696"/>
                      <a:pt x="50" y="1437"/>
                    </a:cubicBezTo>
                    <a:cubicBezTo>
                      <a:pt x="132" y="1013"/>
                      <a:pt x="338" y="555"/>
                      <a:pt x="583" y="253"/>
                    </a:cubicBezTo>
                    <a:cubicBezTo>
                      <a:pt x="788" y="1"/>
                      <a:pt x="789" y="0"/>
                      <a:pt x="974" y="185"/>
                    </a:cubicBezTo>
                    <a:lnTo>
                      <a:pt x="1133" y="344"/>
                    </a:lnTo>
                    <a:lnTo>
                      <a:pt x="984" y="538"/>
                    </a:lnTo>
                    <a:cubicBezTo>
                      <a:pt x="797" y="782"/>
                      <a:pt x="632" y="1122"/>
                      <a:pt x="561" y="1412"/>
                    </a:cubicBezTo>
                    <a:cubicBezTo>
                      <a:pt x="469" y="1785"/>
                      <a:pt x="494" y="2369"/>
                      <a:pt x="616" y="2679"/>
                    </a:cubicBezTo>
                    <a:cubicBezTo>
                      <a:pt x="701" y="2898"/>
                      <a:pt x="831" y="3134"/>
                      <a:pt x="966" y="3313"/>
                    </a:cubicBezTo>
                    <a:cubicBezTo>
                      <a:pt x="1102" y="3494"/>
                      <a:pt x="1118" y="3528"/>
                      <a:pt x="1087" y="3572"/>
                    </a:cubicBezTo>
                    <a:cubicBezTo>
                      <a:pt x="1050" y="3625"/>
                      <a:pt x="802" y="3850"/>
                      <a:pt x="780" y="3850"/>
                    </a:cubicBezTo>
                    <a:cubicBezTo>
                      <a:pt x="774" y="3850"/>
                      <a:pt x="715" y="3787"/>
                      <a:pt x="649" y="37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5" name="Freeform 95"/>
              <p:cNvSpPr>
                <a:spLocks/>
              </p:cNvSpPr>
              <p:nvPr/>
            </p:nvSpPr>
            <p:spPr bwMode="auto">
              <a:xfrm>
                <a:off x="4823573" y="4222073"/>
                <a:ext cx="54640" cy="176560"/>
              </a:xfrm>
              <a:custGeom>
                <a:avLst/>
                <a:gdLst>
                  <a:gd name="T0" fmla="*/ 263 w 1183"/>
                  <a:gd name="T1" fmla="*/ 3770 h 3819"/>
                  <a:gd name="T2" fmla="*/ 103 w 1183"/>
                  <a:gd name="T3" fmla="*/ 3603 h 3819"/>
                  <a:gd name="T4" fmla="*/ 0 w 1183"/>
                  <a:gd name="T5" fmla="*/ 3485 h 3819"/>
                  <a:gd name="T6" fmla="*/ 140 w 1183"/>
                  <a:gd name="T7" fmla="*/ 3311 h 3819"/>
                  <a:gd name="T8" fmla="*/ 593 w 1183"/>
                  <a:gd name="T9" fmla="*/ 2295 h 3819"/>
                  <a:gd name="T10" fmla="*/ 620 w 1183"/>
                  <a:gd name="T11" fmla="*/ 1689 h 3819"/>
                  <a:gd name="T12" fmla="*/ 144 w 1183"/>
                  <a:gd name="T13" fmla="*/ 506 h 3819"/>
                  <a:gd name="T14" fmla="*/ 0 w 1183"/>
                  <a:gd name="T15" fmla="*/ 318 h 3819"/>
                  <a:gd name="T16" fmla="*/ 156 w 1183"/>
                  <a:gd name="T17" fmla="*/ 157 h 3819"/>
                  <a:gd name="T18" fmla="*/ 362 w 1183"/>
                  <a:gd name="T19" fmla="*/ 26 h 3819"/>
                  <a:gd name="T20" fmla="*/ 836 w 1183"/>
                  <a:gd name="T21" fmla="*/ 701 h 3819"/>
                  <a:gd name="T22" fmla="*/ 1105 w 1183"/>
                  <a:gd name="T23" fmla="*/ 1615 h 3819"/>
                  <a:gd name="T24" fmla="*/ 672 w 1183"/>
                  <a:gd name="T25" fmla="*/ 3424 h 3819"/>
                  <a:gd name="T26" fmla="*/ 342 w 1183"/>
                  <a:gd name="T27" fmla="*/ 3819 h 3819"/>
                  <a:gd name="T28" fmla="*/ 263 w 1183"/>
                  <a:gd name="T29" fmla="*/ 3770 h 3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3" h="3819">
                    <a:moveTo>
                      <a:pt x="263" y="3770"/>
                    </a:moveTo>
                    <a:cubicBezTo>
                      <a:pt x="232" y="3743"/>
                      <a:pt x="160" y="3668"/>
                      <a:pt x="103" y="3603"/>
                    </a:cubicBezTo>
                    <a:lnTo>
                      <a:pt x="0" y="3485"/>
                    </a:lnTo>
                    <a:lnTo>
                      <a:pt x="140" y="3311"/>
                    </a:lnTo>
                    <a:cubicBezTo>
                      <a:pt x="378" y="3015"/>
                      <a:pt x="537" y="2660"/>
                      <a:pt x="593" y="2295"/>
                    </a:cubicBezTo>
                    <a:cubicBezTo>
                      <a:pt x="643" y="1975"/>
                      <a:pt x="645" y="1920"/>
                      <a:pt x="620" y="1689"/>
                    </a:cubicBezTo>
                    <a:cubicBezTo>
                      <a:pt x="573" y="1255"/>
                      <a:pt x="412" y="855"/>
                      <a:pt x="144" y="506"/>
                    </a:cubicBezTo>
                    <a:lnTo>
                      <a:pt x="0" y="318"/>
                    </a:lnTo>
                    <a:lnTo>
                      <a:pt x="156" y="157"/>
                    </a:lnTo>
                    <a:cubicBezTo>
                      <a:pt x="287" y="21"/>
                      <a:pt x="319" y="0"/>
                      <a:pt x="362" y="26"/>
                    </a:cubicBezTo>
                    <a:cubicBezTo>
                      <a:pt x="473" y="94"/>
                      <a:pt x="693" y="407"/>
                      <a:pt x="836" y="701"/>
                    </a:cubicBezTo>
                    <a:cubicBezTo>
                      <a:pt x="1000" y="1038"/>
                      <a:pt x="1051" y="1210"/>
                      <a:pt x="1105" y="1615"/>
                    </a:cubicBezTo>
                    <a:cubicBezTo>
                      <a:pt x="1183" y="2193"/>
                      <a:pt x="1007" y="2927"/>
                      <a:pt x="672" y="3424"/>
                    </a:cubicBezTo>
                    <a:cubicBezTo>
                      <a:pt x="555" y="3597"/>
                      <a:pt x="370" y="3819"/>
                      <a:pt x="342" y="3819"/>
                    </a:cubicBezTo>
                    <a:cubicBezTo>
                      <a:pt x="330" y="3819"/>
                      <a:pt x="294" y="3797"/>
                      <a:pt x="263" y="37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6" name="Freeform 96"/>
              <p:cNvSpPr>
                <a:spLocks/>
              </p:cNvSpPr>
              <p:nvPr/>
            </p:nvSpPr>
            <p:spPr bwMode="auto">
              <a:xfrm>
                <a:off x="4671682" y="4257548"/>
                <a:ext cx="36291" cy="104591"/>
              </a:xfrm>
              <a:custGeom>
                <a:avLst/>
                <a:gdLst>
                  <a:gd name="T0" fmla="*/ 317 w 783"/>
                  <a:gd name="T1" fmla="*/ 2127 h 2261"/>
                  <a:gd name="T2" fmla="*/ 0 w 783"/>
                  <a:gd name="T3" fmla="*/ 1146 h 2261"/>
                  <a:gd name="T4" fmla="*/ 342 w 783"/>
                  <a:gd name="T5" fmla="*/ 122 h 2261"/>
                  <a:gd name="T6" fmla="*/ 449 w 783"/>
                  <a:gd name="T7" fmla="*/ 0 h 2261"/>
                  <a:gd name="T8" fmla="*/ 616 w 783"/>
                  <a:gd name="T9" fmla="*/ 170 h 2261"/>
                  <a:gd name="T10" fmla="*/ 783 w 783"/>
                  <a:gd name="T11" fmla="*/ 339 h 2261"/>
                  <a:gd name="T12" fmla="*/ 705 w 783"/>
                  <a:gd name="T13" fmla="*/ 451 h 2261"/>
                  <a:gd name="T14" fmla="*/ 492 w 783"/>
                  <a:gd name="T15" fmla="*/ 1139 h 2261"/>
                  <a:gd name="T16" fmla="*/ 685 w 783"/>
                  <a:gd name="T17" fmla="*/ 1795 h 2261"/>
                  <a:gd name="T18" fmla="*/ 747 w 783"/>
                  <a:gd name="T19" fmla="*/ 1975 h 2261"/>
                  <a:gd name="T20" fmla="*/ 441 w 783"/>
                  <a:gd name="T21" fmla="*/ 2261 h 2261"/>
                  <a:gd name="T22" fmla="*/ 317 w 783"/>
                  <a:gd name="T23" fmla="*/ 2127 h 2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3" h="2261">
                    <a:moveTo>
                      <a:pt x="317" y="2127"/>
                    </a:moveTo>
                    <a:cubicBezTo>
                      <a:pt x="85" y="1820"/>
                      <a:pt x="1" y="1557"/>
                      <a:pt x="0" y="1146"/>
                    </a:cubicBezTo>
                    <a:cubicBezTo>
                      <a:pt x="0" y="720"/>
                      <a:pt x="112" y="384"/>
                      <a:pt x="342" y="122"/>
                    </a:cubicBezTo>
                    <a:lnTo>
                      <a:pt x="449" y="0"/>
                    </a:lnTo>
                    <a:lnTo>
                      <a:pt x="616" y="170"/>
                    </a:lnTo>
                    <a:lnTo>
                      <a:pt x="783" y="339"/>
                    </a:lnTo>
                    <a:lnTo>
                      <a:pt x="705" y="451"/>
                    </a:lnTo>
                    <a:cubicBezTo>
                      <a:pt x="555" y="668"/>
                      <a:pt x="493" y="869"/>
                      <a:pt x="492" y="1139"/>
                    </a:cubicBezTo>
                    <a:cubicBezTo>
                      <a:pt x="491" y="1416"/>
                      <a:pt x="539" y="1578"/>
                      <a:pt x="685" y="1795"/>
                    </a:cubicBezTo>
                    <a:cubicBezTo>
                      <a:pt x="752" y="1893"/>
                      <a:pt x="767" y="1938"/>
                      <a:pt x="747" y="1975"/>
                    </a:cubicBezTo>
                    <a:cubicBezTo>
                      <a:pt x="715" y="2036"/>
                      <a:pt x="473" y="2261"/>
                      <a:pt x="441" y="2261"/>
                    </a:cubicBezTo>
                    <a:cubicBezTo>
                      <a:pt x="428" y="2261"/>
                      <a:pt x="373" y="2201"/>
                      <a:pt x="317" y="212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7" name="Freeform 97"/>
              <p:cNvSpPr>
                <a:spLocks/>
              </p:cNvSpPr>
              <p:nvPr/>
            </p:nvSpPr>
            <p:spPr bwMode="auto">
              <a:xfrm>
                <a:off x="4786874" y="4259179"/>
                <a:ext cx="40776" cy="102960"/>
              </a:xfrm>
              <a:custGeom>
                <a:avLst/>
                <a:gdLst>
                  <a:gd name="T0" fmla="*/ 149 w 881"/>
                  <a:gd name="T1" fmla="*/ 2074 h 2228"/>
                  <a:gd name="T2" fmla="*/ 0 w 881"/>
                  <a:gd name="T3" fmla="*/ 1917 h 2228"/>
                  <a:gd name="T4" fmla="*/ 50 w 881"/>
                  <a:gd name="T5" fmla="*/ 1840 h 2228"/>
                  <a:gd name="T6" fmla="*/ 276 w 881"/>
                  <a:gd name="T7" fmla="*/ 1323 h 2228"/>
                  <a:gd name="T8" fmla="*/ 97 w 881"/>
                  <a:gd name="T9" fmla="*/ 454 h 2228"/>
                  <a:gd name="T10" fmla="*/ 1 w 881"/>
                  <a:gd name="T11" fmla="*/ 302 h 2228"/>
                  <a:gd name="T12" fmla="*/ 150 w 881"/>
                  <a:gd name="T13" fmla="*/ 151 h 2228"/>
                  <a:gd name="T14" fmla="*/ 333 w 881"/>
                  <a:gd name="T15" fmla="*/ 0 h 2228"/>
                  <a:gd name="T16" fmla="*/ 628 w 881"/>
                  <a:gd name="T17" fmla="*/ 389 h 2228"/>
                  <a:gd name="T18" fmla="*/ 501 w 881"/>
                  <a:gd name="T19" fmla="*/ 2041 h 2228"/>
                  <a:gd name="T20" fmla="*/ 340 w 881"/>
                  <a:gd name="T21" fmla="*/ 2223 h 2228"/>
                  <a:gd name="T22" fmla="*/ 149 w 881"/>
                  <a:gd name="T23" fmla="*/ 2074 h 2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1" h="2228">
                    <a:moveTo>
                      <a:pt x="149" y="2074"/>
                    </a:moveTo>
                    <a:lnTo>
                      <a:pt x="0" y="1917"/>
                    </a:lnTo>
                    <a:lnTo>
                      <a:pt x="50" y="1840"/>
                    </a:lnTo>
                    <a:cubicBezTo>
                      <a:pt x="178" y="1647"/>
                      <a:pt x="236" y="1514"/>
                      <a:pt x="276" y="1323"/>
                    </a:cubicBezTo>
                    <a:cubicBezTo>
                      <a:pt x="338" y="1024"/>
                      <a:pt x="280" y="742"/>
                      <a:pt x="97" y="454"/>
                    </a:cubicBezTo>
                    <a:lnTo>
                      <a:pt x="1" y="302"/>
                    </a:lnTo>
                    <a:lnTo>
                      <a:pt x="150" y="151"/>
                    </a:lnTo>
                    <a:cubicBezTo>
                      <a:pt x="232" y="68"/>
                      <a:pt x="315" y="0"/>
                      <a:pt x="333" y="0"/>
                    </a:cubicBezTo>
                    <a:cubicBezTo>
                      <a:pt x="387" y="0"/>
                      <a:pt x="528" y="187"/>
                      <a:pt x="628" y="389"/>
                    </a:cubicBezTo>
                    <a:cubicBezTo>
                      <a:pt x="881" y="903"/>
                      <a:pt x="830" y="1560"/>
                      <a:pt x="501" y="2041"/>
                    </a:cubicBezTo>
                    <a:cubicBezTo>
                      <a:pt x="435" y="2137"/>
                      <a:pt x="363" y="2219"/>
                      <a:pt x="340" y="2223"/>
                    </a:cubicBezTo>
                    <a:cubicBezTo>
                      <a:pt x="316" y="2228"/>
                      <a:pt x="230" y="2161"/>
                      <a:pt x="149" y="207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sp>
        <p:nvSpPr>
          <p:cNvPr id="13" name="文字方塊 41"/>
          <p:cNvSpPr txBox="1"/>
          <p:nvPr/>
        </p:nvSpPr>
        <p:spPr>
          <a:xfrm>
            <a:off x="4543458" y="3513459"/>
            <a:ext cx="1918997" cy="116955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14" name="文字方塊 43"/>
          <p:cNvSpPr txBox="1"/>
          <p:nvPr/>
        </p:nvSpPr>
        <p:spPr>
          <a:xfrm>
            <a:off x="4667620" y="3055865"/>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smtClean="0">
                <a:solidFill>
                  <a:schemeClr val="accent1"/>
                </a:solidFill>
              </a:rPr>
              <a:t>TITLE 01</a:t>
            </a:r>
          </a:p>
        </p:txBody>
      </p:sp>
      <p:sp>
        <p:nvSpPr>
          <p:cNvPr id="15" name="文字方塊 41"/>
          <p:cNvSpPr txBox="1"/>
          <p:nvPr/>
        </p:nvSpPr>
        <p:spPr>
          <a:xfrm>
            <a:off x="7253286" y="3517068"/>
            <a:ext cx="1918997" cy="116955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16" name="文字方塊 43"/>
          <p:cNvSpPr txBox="1"/>
          <p:nvPr/>
        </p:nvSpPr>
        <p:spPr>
          <a:xfrm>
            <a:off x="7377448" y="3059474"/>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smtClean="0">
                <a:solidFill>
                  <a:schemeClr val="accent2"/>
                </a:solidFill>
              </a:rPr>
              <a:t>TITLE 02</a:t>
            </a:r>
          </a:p>
        </p:txBody>
      </p:sp>
      <p:sp>
        <p:nvSpPr>
          <p:cNvPr id="17" name="文字方塊 41"/>
          <p:cNvSpPr txBox="1"/>
          <p:nvPr/>
        </p:nvSpPr>
        <p:spPr>
          <a:xfrm>
            <a:off x="10086414" y="3509910"/>
            <a:ext cx="1918997" cy="116955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18" name="文字方塊 43"/>
          <p:cNvSpPr txBox="1"/>
          <p:nvPr/>
        </p:nvSpPr>
        <p:spPr>
          <a:xfrm>
            <a:off x="10210576" y="3052316"/>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smtClean="0">
                <a:solidFill>
                  <a:schemeClr val="accent3"/>
                </a:solidFill>
              </a:rPr>
              <a:t>TITLE 03</a:t>
            </a:r>
          </a:p>
        </p:txBody>
      </p:sp>
    </p:spTree>
    <p:extLst>
      <p:ext uri="{BB962C8B-B14F-4D97-AF65-F5344CB8AC3E}">
        <p14:creationId xmlns:p14="http://schemas.microsoft.com/office/powerpoint/2010/main" val="84508040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6746654" y="3157457"/>
            <a:ext cx="4642706" cy="14398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107</a:t>
            </a:fld>
            <a:endParaRPr lang="zh-TW" altLang="en-US"/>
          </a:p>
        </p:txBody>
      </p:sp>
      <p:sp>
        <p:nvSpPr>
          <p:cNvPr id="4" name="矩形 3"/>
          <p:cNvSpPr/>
          <p:nvPr/>
        </p:nvSpPr>
        <p:spPr>
          <a:xfrm>
            <a:off x="273376" y="1071150"/>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133263" y="424819"/>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105</a:t>
            </a:r>
          </a:p>
        </p:txBody>
      </p:sp>
      <p:pic>
        <p:nvPicPr>
          <p:cNvPr id="6" name="圖片版面配置區 2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121274" y="1505281"/>
            <a:ext cx="1439862" cy="1439863"/>
          </a:xfrm>
          <a:prstGeom prst="rect">
            <a:avLst/>
          </a:prstGeom>
        </p:spPr>
      </p:pic>
      <p:pic>
        <p:nvPicPr>
          <p:cNvPr id="7" name="圖片版面配置區 2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121273" y="3157457"/>
            <a:ext cx="1439863" cy="1439862"/>
          </a:xfrm>
          <a:prstGeom prst="rect">
            <a:avLst/>
          </a:prstGeom>
        </p:spPr>
      </p:pic>
      <p:pic>
        <p:nvPicPr>
          <p:cNvPr id="8" name="圖片版面配置區 28"/>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5121273" y="4809633"/>
            <a:ext cx="1439862" cy="1439862"/>
          </a:xfrm>
          <a:prstGeom prst="rect">
            <a:avLst/>
          </a:prstGeom>
        </p:spPr>
      </p:pic>
      <p:sp>
        <p:nvSpPr>
          <p:cNvPr id="9" name="文字方塊 8"/>
          <p:cNvSpPr txBox="1"/>
          <p:nvPr/>
        </p:nvSpPr>
        <p:spPr>
          <a:xfrm>
            <a:off x="6826980" y="2124612"/>
            <a:ext cx="4237260" cy="738664"/>
          </a:xfrm>
          <a:prstGeom prst="rect">
            <a:avLst/>
          </a:prstGeom>
          <a:noFill/>
        </p:spPr>
        <p:txBody>
          <a:bodyPr wrap="square" rtlCol="0">
            <a:spAutoFit/>
          </a:bodyPr>
          <a:lstStyle/>
          <a:p>
            <a:r>
              <a:rPr lang="en-US" sz="1400" dirty="0"/>
              <a:t>The quick brown fox jumps over the lazy dog. The quick brown fox jumps over the lazy dog. The quick brown fox jumps over the lazy dog. </a:t>
            </a:r>
          </a:p>
        </p:txBody>
      </p:sp>
      <p:sp>
        <p:nvSpPr>
          <p:cNvPr id="10" name="文字方塊 36"/>
          <p:cNvSpPr txBox="1"/>
          <p:nvPr/>
        </p:nvSpPr>
        <p:spPr>
          <a:xfrm flipH="1">
            <a:off x="6826979" y="1601392"/>
            <a:ext cx="2159810"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t>TITLE</a:t>
            </a:r>
            <a:r>
              <a:rPr lang="en-US" sz="2800" b="1" dirty="0" smtClean="0">
                <a:solidFill>
                  <a:schemeClr val="accent1"/>
                </a:solidFill>
              </a:rPr>
              <a:t> 01</a:t>
            </a:r>
          </a:p>
        </p:txBody>
      </p:sp>
      <p:sp>
        <p:nvSpPr>
          <p:cNvPr id="15" name="文字方塊 14"/>
          <p:cNvSpPr txBox="1"/>
          <p:nvPr/>
        </p:nvSpPr>
        <p:spPr>
          <a:xfrm>
            <a:off x="6826980" y="3770532"/>
            <a:ext cx="4237260" cy="738664"/>
          </a:xfrm>
          <a:prstGeom prst="rect">
            <a:avLst/>
          </a:prstGeom>
          <a:noFill/>
        </p:spPr>
        <p:txBody>
          <a:bodyPr wrap="square" rtlCol="0">
            <a:spAutoFit/>
          </a:bodyPr>
          <a:lstStyle/>
          <a:p>
            <a:r>
              <a:rPr lang="en-US" sz="1400" dirty="0">
                <a:solidFill>
                  <a:schemeClr val="bg1"/>
                </a:solidFill>
              </a:rPr>
              <a:t>The quick brown fox jumps over the lazy dog. The quick brown fox jumps over the lazy dog. The quick brown fox jumps over the lazy dog. </a:t>
            </a:r>
          </a:p>
        </p:txBody>
      </p:sp>
      <p:sp>
        <p:nvSpPr>
          <p:cNvPr id="16" name="文字方塊 36"/>
          <p:cNvSpPr txBox="1"/>
          <p:nvPr/>
        </p:nvSpPr>
        <p:spPr>
          <a:xfrm flipH="1">
            <a:off x="6826979" y="3247312"/>
            <a:ext cx="2159810"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solidFill>
                  <a:schemeClr val="bg1"/>
                </a:solidFill>
              </a:rPr>
              <a:t>TITLE 02</a:t>
            </a:r>
          </a:p>
        </p:txBody>
      </p:sp>
      <p:sp>
        <p:nvSpPr>
          <p:cNvPr id="17" name="文字方塊 16"/>
          <p:cNvSpPr txBox="1"/>
          <p:nvPr/>
        </p:nvSpPr>
        <p:spPr>
          <a:xfrm>
            <a:off x="6826980" y="5416452"/>
            <a:ext cx="4237260" cy="738664"/>
          </a:xfrm>
          <a:prstGeom prst="rect">
            <a:avLst/>
          </a:prstGeom>
          <a:noFill/>
        </p:spPr>
        <p:txBody>
          <a:bodyPr wrap="square" rtlCol="0">
            <a:spAutoFit/>
          </a:bodyPr>
          <a:lstStyle/>
          <a:p>
            <a:r>
              <a:rPr lang="en-US" sz="1400" dirty="0"/>
              <a:t>The quick brown fox jumps over the lazy dog. The quick brown fox jumps over the lazy dog. The quick brown fox jumps over the lazy dog. </a:t>
            </a:r>
          </a:p>
        </p:txBody>
      </p:sp>
      <p:sp>
        <p:nvSpPr>
          <p:cNvPr id="18" name="文字方塊 36"/>
          <p:cNvSpPr txBox="1"/>
          <p:nvPr/>
        </p:nvSpPr>
        <p:spPr>
          <a:xfrm flipH="1">
            <a:off x="6826979" y="4893232"/>
            <a:ext cx="2159810"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t>TITLE</a:t>
            </a:r>
            <a:r>
              <a:rPr lang="en-US" sz="2800" b="1" dirty="0" smtClean="0">
                <a:solidFill>
                  <a:schemeClr val="accent1"/>
                </a:solidFill>
              </a:rPr>
              <a:t> 03</a:t>
            </a:r>
          </a:p>
        </p:txBody>
      </p:sp>
      <p:sp>
        <p:nvSpPr>
          <p:cNvPr id="19" name="矩形 18"/>
          <p:cNvSpPr/>
          <p:nvPr/>
        </p:nvSpPr>
        <p:spPr>
          <a:xfrm>
            <a:off x="4743136" y="3157457"/>
            <a:ext cx="274320" cy="14398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圖片 2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1957219"/>
            <a:ext cx="4164299" cy="3840337"/>
          </a:xfrm>
          <a:prstGeom prst="rect">
            <a:avLst/>
          </a:prstGeom>
        </p:spPr>
      </p:pic>
    </p:spTree>
    <p:extLst>
      <p:ext uri="{BB962C8B-B14F-4D97-AF65-F5344CB8AC3E}">
        <p14:creationId xmlns:p14="http://schemas.microsoft.com/office/powerpoint/2010/main" val="331104182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fld id="{93B68095-C8B2-4A76-90AA-E601358CCBC3}" type="slidenum">
              <a:rPr lang="zh-TW" altLang="en-US" smtClean="0"/>
              <a:t>108</a:t>
            </a:fld>
            <a:endParaRPr lang="zh-TW" altLang="en-US"/>
          </a:p>
        </p:txBody>
      </p:sp>
      <p:sp>
        <p:nvSpPr>
          <p:cNvPr id="4" name="矩形 3"/>
          <p:cNvSpPr/>
          <p:nvPr/>
        </p:nvSpPr>
        <p:spPr>
          <a:xfrm>
            <a:off x="7196908" y="935500"/>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7056795" y="289169"/>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106</a:t>
            </a:r>
          </a:p>
        </p:txBody>
      </p:sp>
      <p:sp>
        <p:nvSpPr>
          <p:cNvPr id="7" name="等腰三角形 6"/>
          <p:cNvSpPr/>
          <p:nvPr/>
        </p:nvSpPr>
        <p:spPr>
          <a:xfrm rot="10800000">
            <a:off x="0" y="0"/>
            <a:ext cx="6640830" cy="3394710"/>
          </a:xfrm>
          <a:prstGeom prst="triangle">
            <a:avLst>
              <a:gd name="adj" fmla="val 49828"/>
            </a:avLst>
          </a:prstGeom>
          <a:blipFill dpi="0" rotWithShape="0">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等腰三角形 7"/>
          <p:cNvSpPr/>
          <p:nvPr/>
        </p:nvSpPr>
        <p:spPr>
          <a:xfrm rot="5400000">
            <a:off x="-1627871" y="1850794"/>
            <a:ext cx="6412154" cy="3156412"/>
          </a:xfrm>
          <a:prstGeom prst="triangle">
            <a:avLst/>
          </a:prstGeom>
          <a:blipFill dpi="0" rotWithShape="0">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等腰三角形 8"/>
          <p:cNvSpPr/>
          <p:nvPr/>
        </p:nvSpPr>
        <p:spPr>
          <a:xfrm rot="10800000" flipV="1">
            <a:off x="0" y="3463289"/>
            <a:ext cx="6640830" cy="3394710"/>
          </a:xfrm>
          <a:prstGeom prst="triangle">
            <a:avLst>
              <a:gd name="adj" fmla="val 49828"/>
            </a:avLst>
          </a:prstGeom>
          <a:blipFill>
            <a:blip r:embed="rId4"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cxnSp>
        <p:nvCxnSpPr>
          <p:cNvPr id="14" name="直線接點 13"/>
          <p:cNvCxnSpPr/>
          <p:nvPr/>
        </p:nvCxnSpPr>
        <p:spPr>
          <a:xfrm>
            <a:off x="8382407" y="2589680"/>
            <a:ext cx="0" cy="1440184"/>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 name="文字方塊 41"/>
          <p:cNvSpPr txBox="1"/>
          <p:nvPr/>
        </p:nvSpPr>
        <p:spPr>
          <a:xfrm>
            <a:off x="5862085" y="1951138"/>
            <a:ext cx="2258626"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16" name="文字方塊 43"/>
          <p:cNvSpPr txBox="1"/>
          <p:nvPr/>
        </p:nvSpPr>
        <p:spPr>
          <a:xfrm>
            <a:off x="5862085" y="1493544"/>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1"/>
                </a:solidFill>
              </a:rPr>
              <a:t>TITLE 01</a:t>
            </a:r>
          </a:p>
        </p:txBody>
      </p:sp>
      <p:sp>
        <p:nvSpPr>
          <p:cNvPr id="17" name="文字方塊 41"/>
          <p:cNvSpPr txBox="1"/>
          <p:nvPr/>
        </p:nvSpPr>
        <p:spPr>
          <a:xfrm>
            <a:off x="5862085" y="4204379"/>
            <a:ext cx="2258626"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18" name="文字方塊 43"/>
          <p:cNvSpPr txBox="1"/>
          <p:nvPr/>
        </p:nvSpPr>
        <p:spPr>
          <a:xfrm>
            <a:off x="5862085" y="3746785"/>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2"/>
                </a:solidFill>
              </a:rPr>
              <a:t>TITLE 02</a:t>
            </a:r>
          </a:p>
        </p:txBody>
      </p:sp>
      <p:sp>
        <p:nvSpPr>
          <p:cNvPr id="19" name="文字方塊 41"/>
          <p:cNvSpPr txBox="1"/>
          <p:nvPr/>
        </p:nvSpPr>
        <p:spPr>
          <a:xfrm>
            <a:off x="9871358" y="1951138"/>
            <a:ext cx="2258626"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20" name="文字方塊 43"/>
          <p:cNvSpPr txBox="1"/>
          <p:nvPr/>
        </p:nvSpPr>
        <p:spPr>
          <a:xfrm>
            <a:off x="9871358" y="1493544"/>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3"/>
                </a:solidFill>
              </a:rPr>
              <a:t>TITLE 03</a:t>
            </a:r>
          </a:p>
        </p:txBody>
      </p:sp>
      <p:sp>
        <p:nvSpPr>
          <p:cNvPr id="21" name="文字方塊 41"/>
          <p:cNvSpPr txBox="1"/>
          <p:nvPr/>
        </p:nvSpPr>
        <p:spPr>
          <a:xfrm>
            <a:off x="9871358" y="4204379"/>
            <a:ext cx="2258626"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22" name="文字方塊 43"/>
          <p:cNvSpPr txBox="1"/>
          <p:nvPr/>
        </p:nvSpPr>
        <p:spPr>
          <a:xfrm>
            <a:off x="9871358" y="3746785"/>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4"/>
                </a:solidFill>
              </a:rPr>
              <a:t>TITLE 03</a:t>
            </a:r>
          </a:p>
        </p:txBody>
      </p:sp>
      <p:sp>
        <p:nvSpPr>
          <p:cNvPr id="23" name="手繪多邊形 22"/>
          <p:cNvSpPr>
            <a:spLocks/>
          </p:cNvSpPr>
          <p:nvPr/>
        </p:nvSpPr>
        <p:spPr bwMode="auto">
          <a:xfrm>
            <a:off x="5102659" y="2054122"/>
            <a:ext cx="628578" cy="748138"/>
          </a:xfrm>
          <a:custGeom>
            <a:avLst/>
            <a:gdLst>
              <a:gd name="connsiteX0" fmla="*/ 1026103 w 3397398"/>
              <a:gd name="connsiteY0" fmla="*/ 1309933 h 4043611"/>
              <a:gd name="connsiteX1" fmla="*/ 904043 w 3397398"/>
              <a:gd name="connsiteY1" fmla="*/ 1389191 h 4043611"/>
              <a:gd name="connsiteX2" fmla="*/ 834187 w 3397398"/>
              <a:gd name="connsiteY2" fmla="*/ 1454039 h 4043611"/>
              <a:gd name="connsiteX3" fmla="*/ 740931 w 3397398"/>
              <a:gd name="connsiteY3" fmla="*/ 1462327 h 4043611"/>
              <a:gd name="connsiteX4" fmla="*/ 596907 w 3397398"/>
              <a:gd name="connsiteY4" fmla="*/ 1478899 h 4043611"/>
              <a:gd name="connsiteX5" fmla="*/ 557299 w 3397398"/>
              <a:gd name="connsiteY5" fmla="*/ 1615439 h 4043611"/>
              <a:gd name="connsiteX6" fmla="*/ 577463 w 3397398"/>
              <a:gd name="connsiteY6" fmla="*/ 1677045 h 4043611"/>
              <a:gd name="connsiteX7" fmla="*/ 553339 w 3397398"/>
              <a:gd name="connsiteY7" fmla="*/ 1732167 h 4043611"/>
              <a:gd name="connsiteX8" fmla="*/ 490327 w 3397398"/>
              <a:gd name="connsiteY8" fmla="*/ 1803139 h 4043611"/>
              <a:gd name="connsiteX9" fmla="*/ 410031 w 3397398"/>
              <a:gd name="connsiteY9" fmla="*/ 1956613 h 4043611"/>
              <a:gd name="connsiteX10" fmla="*/ 475563 w 3397398"/>
              <a:gd name="connsiteY10" fmla="*/ 2031189 h 4043611"/>
              <a:gd name="connsiteX11" fmla="*/ 555859 w 3397398"/>
              <a:gd name="connsiteY11" fmla="*/ 2112609 h 4043611"/>
              <a:gd name="connsiteX12" fmla="*/ 557659 w 3397398"/>
              <a:gd name="connsiteY12" fmla="*/ 2222491 h 4043611"/>
              <a:gd name="connsiteX13" fmla="*/ 537855 w 3397398"/>
              <a:gd name="connsiteY13" fmla="*/ 2289139 h 4043611"/>
              <a:gd name="connsiteX14" fmla="*/ 584663 w 3397398"/>
              <a:gd name="connsiteY14" fmla="*/ 2347503 h 4043611"/>
              <a:gd name="connsiteX15" fmla="*/ 729051 w 3397398"/>
              <a:gd name="connsiteY15" fmla="*/ 2383169 h 4043611"/>
              <a:gd name="connsiteX16" fmla="*/ 814027 w 3397398"/>
              <a:gd name="connsiteY16" fmla="*/ 2384971 h 4043611"/>
              <a:gd name="connsiteX17" fmla="*/ 905483 w 3397398"/>
              <a:gd name="connsiteY17" fmla="*/ 2463149 h 4043611"/>
              <a:gd name="connsiteX18" fmla="*/ 1026823 w 3397398"/>
              <a:gd name="connsiteY18" fmla="*/ 2540247 h 4043611"/>
              <a:gd name="connsiteX19" fmla="*/ 1096315 w 3397398"/>
              <a:gd name="connsiteY19" fmla="*/ 2540247 h 4043611"/>
              <a:gd name="connsiteX20" fmla="*/ 1127283 w 3397398"/>
              <a:gd name="connsiteY20" fmla="*/ 2478641 h 4043611"/>
              <a:gd name="connsiteX21" fmla="*/ 1206135 w 3397398"/>
              <a:gd name="connsiteY21" fmla="*/ 2396499 h 4043611"/>
              <a:gd name="connsiteX22" fmla="*/ 1309835 w 3397398"/>
              <a:gd name="connsiteY22" fmla="*/ 2393257 h 4043611"/>
              <a:gd name="connsiteX23" fmla="*/ 1377887 w 3397398"/>
              <a:gd name="connsiteY23" fmla="*/ 2415233 h 4043611"/>
              <a:gd name="connsiteX24" fmla="*/ 1441619 w 3397398"/>
              <a:gd name="connsiteY24" fmla="*/ 2372001 h 4043611"/>
              <a:gd name="connsiteX25" fmla="*/ 1477267 w 3397398"/>
              <a:gd name="connsiteY25" fmla="*/ 2223571 h 4043611"/>
              <a:gd name="connsiteX26" fmla="*/ 1485547 w 3397398"/>
              <a:gd name="connsiteY26" fmla="*/ 2124497 h 4043611"/>
              <a:gd name="connsiteX27" fmla="*/ 1569443 w 3397398"/>
              <a:gd name="connsiteY27" fmla="*/ 2038393 h 4043611"/>
              <a:gd name="connsiteX28" fmla="*/ 1629935 w 3397398"/>
              <a:gd name="connsiteY28" fmla="*/ 2006329 h 4043611"/>
              <a:gd name="connsiteX29" fmla="*/ 1636055 w 3397398"/>
              <a:gd name="connsiteY29" fmla="*/ 1940401 h 4043611"/>
              <a:gd name="connsiteX30" fmla="*/ 1565843 w 3397398"/>
              <a:gd name="connsiteY30" fmla="*/ 1808903 h 4043611"/>
              <a:gd name="connsiteX31" fmla="*/ 1491671 w 3397398"/>
              <a:gd name="connsiteY31" fmla="*/ 1729285 h 4043611"/>
              <a:gd name="connsiteX32" fmla="*/ 1486267 w 3397398"/>
              <a:gd name="connsiteY32" fmla="*/ 1626607 h 4043611"/>
              <a:gd name="connsiteX33" fmla="*/ 1503191 w 3397398"/>
              <a:gd name="connsiteY33" fmla="*/ 1559599 h 4043611"/>
              <a:gd name="connsiteX34" fmla="*/ 1390851 w 3397398"/>
              <a:gd name="connsiteY34" fmla="*/ 1442151 h 4043611"/>
              <a:gd name="connsiteX35" fmla="*/ 1326039 w 3397398"/>
              <a:gd name="connsiteY35" fmla="*/ 1458723 h 4043611"/>
              <a:gd name="connsiteX36" fmla="*/ 1221259 w 3397398"/>
              <a:gd name="connsiteY36" fmla="*/ 1456201 h 4043611"/>
              <a:gd name="connsiteX37" fmla="*/ 1148887 w 3397398"/>
              <a:gd name="connsiteY37" fmla="*/ 1401441 h 4043611"/>
              <a:gd name="connsiteX38" fmla="*/ 1026103 w 3397398"/>
              <a:gd name="connsiteY38" fmla="*/ 1309933 h 4043611"/>
              <a:gd name="connsiteX39" fmla="*/ 1651015 w 3397398"/>
              <a:gd name="connsiteY39" fmla="*/ 284407 h 4043611"/>
              <a:gd name="connsiteX40" fmla="*/ 1539383 w 3397398"/>
              <a:gd name="connsiteY40" fmla="*/ 366083 h 4043611"/>
              <a:gd name="connsiteX41" fmla="*/ 1466283 w 3397398"/>
              <a:gd name="connsiteY41" fmla="*/ 433367 h 4043611"/>
              <a:gd name="connsiteX42" fmla="*/ 1409747 w 3397398"/>
              <a:gd name="connsiteY42" fmla="*/ 458915 h 4043611"/>
              <a:gd name="connsiteX43" fmla="*/ 1349971 w 3397398"/>
              <a:gd name="connsiteY43" fmla="*/ 437323 h 4043611"/>
              <a:gd name="connsiteX44" fmla="*/ 1214935 w 3397398"/>
              <a:gd name="connsiteY44" fmla="*/ 476543 h 4043611"/>
              <a:gd name="connsiteX45" fmla="*/ 1193687 w 3397398"/>
              <a:gd name="connsiteY45" fmla="*/ 608591 h 4043611"/>
              <a:gd name="connsiteX46" fmla="*/ 1194407 w 3397398"/>
              <a:gd name="connsiteY46" fmla="*/ 689907 h 4043611"/>
              <a:gd name="connsiteX47" fmla="*/ 1173523 w 3397398"/>
              <a:gd name="connsiteY47" fmla="*/ 744235 h 4043611"/>
              <a:gd name="connsiteX48" fmla="*/ 1111583 w 3397398"/>
              <a:gd name="connsiteY48" fmla="*/ 788131 h 4043611"/>
              <a:gd name="connsiteX49" fmla="*/ 1044967 w 3397398"/>
              <a:gd name="connsiteY49" fmla="*/ 833827 h 4043611"/>
              <a:gd name="connsiteX50" fmla="*/ 1037403 w 3397398"/>
              <a:gd name="connsiteY50" fmla="*/ 911543 h 4043611"/>
              <a:gd name="connsiteX51" fmla="*/ 1073775 w 3397398"/>
              <a:gd name="connsiteY51" fmla="*/ 989983 h 4043611"/>
              <a:gd name="connsiteX52" fmla="*/ 1188287 w 3397398"/>
              <a:gd name="connsiteY52" fmla="*/ 1097923 h 4043611"/>
              <a:gd name="connsiteX53" fmla="*/ 1187207 w 3397398"/>
              <a:gd name="connsiteY53" fmla="*/ 1207663 h 4043611"/>
              <a:gd name="connsiteX54" fmla="*/ 1228979 w 3397398"/>
              <a:gd name="connsiteY54" fmla="*/ 1344747 h 4043611"/>
              <a:gd name="connsiteX55" fmla="*/ 1367975 w 3397398"/>
              <a:gd name="connsiteY55" fmla="*/ 1359499 h 4043611"/>
              <a:gd name="connsiteX56" fmla="*/ 1459439 w 3397398"/>
              <a:gd name="connsiteY56" fmla="*/ 1366695 h 4043611"/>
              <a:gd name="connsiteX57" fmla="*/ 1533263 w 3397398"/>
              <a:gd name="connsiteY57" fmla="*/ 1433259 h 4043611"/>
              <a:gd name="connsiteX58" fmla="*/ 1650655 w 3397398"/>
              <a:gd name="connsiteY58" fmla="*/ 1513135 h 4043611"/>
              <a:gd name="connsiteX59" fmla="*/ 1731315 w 3397398"/>
              <a:gd name="connsiteY59" fmla="*/ 1496583 h 4043611"/>
              <a:gd name="connsiteX60" fmla="*/ 1767687 w 3397398"/>
              <a:gd name="connsiteY60" fmla="*/ 1437215 h 4043611"/>
              <a:gd name="connsiteX61" fmla="*/ 1842227 w 3397398"/>
              <a:gd name="connsiteY61" fmla="*/ 1372091 h 4043611"/>
              <a:gd name="connsiteX62" fmla="*/ 1940895 w 3397398"/>
              <a:gd name="connsiteY62" fmla="*/ 1365255 h 4043611"/>
              <a:gd name="connsiteX63" fmla="*/ 2086015 w 3397398"/>
              <a:gd name="connsiteY63" fmla="*/ 1330355 h 4043611"/>
              <a:gd name="connsiteX64" fmla="*/ 2107619 w 3397398"/>
              <a:gd name="connsiteY64" fmla="*/ 1191831 h 4043611"/>
              <a:gd name="connsiteX65" fmla="*/ 2110139 w 3397398"/>
              <a:gd name="connsiteY65" fmla="*/ 1111955 h 4043611"/>
              <a:gd name="connsiteX66" fmla="*/ 2204127 w 3397398"/>
              <a:gd name="connsiteY66" fmla="*/ 1015167 h 4043611"/>
              <a:gd name="connsiteX67" fmla="*/ 2262823 w 3397398"/>
              <a:gd name="connsiteY67" fmla="*/ 883119 h 4043611"/>
              <a:gd name="connsiteX68" fmla="*/ 2259943 w 3397398"/>
              <a:gd name="connsiteY68" fmla="*/ 817275 h 4043611"/>
              <a:gd name="connsiteX69" fmla="*/ 2196923 w 3397398"/>
              <a:gd name="connsiteY69" fmla="*/ 784175 h 4043611"/>
              <a:gd name="connsiteX70" fmla="*/ 2116983 w 3397398"/>
              <a:gd name="connsiteY70" fmla="*/ 697463 h 4043611"/>
              <a:gd name="connsiteX71" fmla="*/ 2116623 w 3397398"/>
              <a:gd name="connsiteY71" fmla="*/ 595999 h 4043611"/>
              <a:gd name="connsiteX72" fmla="*/ 2132827 w 3397398"/>
              <a:gd name="connsiteY72" fmla="*/ 529795 h 4043611"/>
              <a:gd name="connsiteX73" fmla="*/ 2082051 w 3397398"/>
              <a:gd name="connsiteY73" fmla="*/ 462151 h 4043611"/>
              <a:gd name="connsiteX74" fmla="*/ 2031279 w 3397398"/>
              <a:gd name="connsiteY74" fmla="*/ 412139 h 4043611"/>
              <a:gd name="connsiteX75" fmla="*/ 1983027 w 3397398"/>
              <a:gd name="connsiteY75" fmla="*/ 425811 h 4043611"/>
              <a:gd name="connsiteX76" fmla="*/ 1837547 w 3397398"/>
              <a:gd name="connsiteY76" fmla="*/ 427611 h 4043611"/>
              <a:gd name="connsiteX77" fmla="*/ 1767687 w 3397398"/>
              <a:gd name="connsiteY77" fmla="*/ 356731 h 4043611"/>
              <a:gd name="connsiteX78" fmla="*/ 1651015 w 3397398"/>
              <a:gd name="connsiteY78" fmla="*/ 284407 h 4043611"/>
              <a:gd name="connsiteX79" fmla="*/ 1463131 w 3397398"/>
              <a:gd name="connsiteY79" fmla="*/ 311 h 4043611"/>
              <a:gd name="connsiteX80" fmla="*/ 1752867 w 3397398"/>
              <a:gd name="connsiteY80" fmla="*/ 17731 h 4043611"/>
              <a:gd name="connsiteX81" fmla="*/ 2798759 w 3397398"/>
              <a:gd name="connsiteY81" fmla="*/ 741883 h 4043611"/>
              <a:gd name="connsiteX82" fmla="*/ 3006859 w 3397398"/>
              <a:gd name="connsiteY82" fmla="*/ 1484043 h 4043611"/>
              <a:gd name="connsiteX83" fmla="*/ 3006859 w 3397398"/>
              <a:gd name="connsiteY83" fmla="*/ 1589911 h 4043611"/>
              <a:gd name="connsiteX84" fmla="*/ 3175715 w 3397398"/>
              <a:gd name="connsiteY84" fmla="*/ 1884471 h 4043611"/>
              <a:gd name="connsiteX85" fmla="*/ 3370131 w 3397398"/>
              <a:gd name="connsiteY85" fmla="*/ 2229443 h 4043611"/>
              <a:gd name="connsiteX86" fmla="*/ 3314687 w 3397398"/>
              <a:gd name="connsiteY86" fmla="*/ 2499155 h 4043611"/>
              <a:gd name="connsiteX87" fmla="*/ 3144751 w 3397398"/>
              <a:gd name="connsiteY87" fmla="*/ 2529403 h 4043611"/>
              <a:gd name="connsiteX88" fmla="*/ 3011899 w 3397398"/>
              <a:gd name="connsiteY88" fmla="*/ 2534443 h 4043611"/>
              <a:gd name="connsiteX89" fmla="*/ 3005779 w 3397398"/>
              <a:gd name="connsiteY89" fmla="*/ 2742579 h 4043611"/>
              <a:gd name="connsiteX90" fmla="*/ 2942055 w 3397398"/>
              <a:gd name="connsiteY90" fmla="*/ 3109879 h 4043611"/>
              <a:gd name="connsiteX91" fmla="*/ 2612623 w 3397398"/>
              <a:gd name="connsiteY91" fmla="*/ 3403359 h 4043611"/>
              <a:gd name="connsiteX92" fmla="*/ 2358079 w 3397398"/>
              <a:gd name="connsiteY92" fmla="*/ 3433967 h 4043611"/>
              <a:gd name="connsiteX93" fmla="*/ 2175903 w 3397398"/>
              <a:gd name="connsiteY93" fmla="*/ 3445851 h 4043611"/>
              <a:gd name="connsiteX94" fmla="*/ 2163663 w 3397398"/>
              <a:gd name="connsiteY94" fmla="*/ 3750851 h 4043611"/>
              <a:gd name="connsiteX95" fmla="*/ 2163663 w 3397398"/>
              <a:gd name="connsiteY95" fmla="*/ 4043611 h 4043611"/>
              <a:gd name="connsiteX96" fmla="*/ 1382751 w 3397398"/>
              <a:gd name="connsiteY96" fmla="*/ 4043611 h 4043611"/>
              <a:gd name="connsiteX97" fmla="*/ 595359 w 3397398"/>
              <a:gd name="connsiteY97" fmla="*/ 4036767 h 4043611"/>
              <a:gd name="connsiteX98" fmla="*/ 588519 w 3397398"/>
              <a:gd name="connsiteY98" fmla="*/ 3400479 h 4043611"/>
              <a:gd name="connsiteX99" fmla="*/ 588519 w 3397398"/>
              <a:gd name="connsiteY99" fmla="*/ 2771027 h 4043611"/>
              <a:gd name="connsiteX100" fmla="*/ 530555 w 3397398"/>
              <a:gd name="connsiteY100" fmla="*/ 2718815 h 4043611"/>
              <a:gd name="connsiteX101" fmla="*/ 14267 w 3397398"/>
              <a:gd name="connsiteY101" fmla="*/ 1749075 h 4043611"/>
              <a:gd name="connsiteX102" fmla="*/ 81955 w 3397398"/>
              <a:gd name="connsiteY102" fmla="*/ 1010155 h 4043611"/>
              <a:gd name="connsiteX103" fmla="*/ 167279 w 3397398"/>
              <a:gd name="connsiteY103" fmla="*/ 816783 h 4043611"/>
              <a:gd name="connsiteX104" fmla="*/ 1187975 w 3397398"/>
              <a:gd name="connsiteY104" fmla="*/ 27451 h 4043611"/>
              <a:gd name="connsiteX105" fmla="*/ 1463131 w 3397398"/>
              <a:gd name="connsiteY105" fmla="*/ 311 h 404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97398" h="4043611">
                <a:moveTo>
                  <a:pt x="1026103" y="1309933"/>
                </a:moveTo>
                <a:cubicBezTo>
                  <a:pt x="949411" y="1309933"/>
                  <a:pt x="941487" y="1314977"/>
                  <a:pt x="904043" y="1389191"/>
                </a:cubicBezTo>
                <a:cubicBezTo>
                  <a:pt x="887119" y="1423417"/>
                  <a:pt x="871275" y="1437827"/>
                  <a:pt x="834187" y="1454039"/>
                </a:cubicBezTo>
                <a:cubicBezTo>
                  <a:pt x="791703" y="1472413"/>
                  <a:pt x="781619" y="1473495"/>
                  <a:pt x="740931" y="1462327"/>
                </a:cubicBezTo>
                <a:cubicBezTo>
                  <a:pt x="645875" y="1436027"/>
                  <a:pt x="640835" y="1436387"/>
                  <a:pt x="596907" y="1478899"/>
                </a:cubicBezTo>
                <a:cubicBezTo>
                  <a:pt x="536415" y="1537983"/>
                  <a:pt x="534255" y="1545187"/>
                  <a:pt x="557299" y="1615439"/>
                </a:cubicBezTo>
                <a:lnTo>
                  <a:pt x="577463" y="1677045"/>
                </a:lnTo>
                <a:lnTo>
                  <a:pt x="553339" y="1732167"/>
                </a:lnTo>
                <a:cubicBezTo>
                  <a:pt x="533535" y="1776479"/>
                  <a:pt x="521651" y="1790169"/>
                  <a:pt x="490327" y="1803139"/>
                </a:cubicBezTo>
                <a:cubicBezTo>
                  <a:pt x="416871" y="1833761"/>
                  <a:pt x="397431" y="1871229"/>
                  <a:pt x="410031" y="1956613"/>
                </a:cubicBezTo>
                <a:cubicBezTo>
                  <a:pt x="416511" y="1999125"/>
                  <a:pt x="420115" y="2003447"/>
                  <a:pt x="475563" y="2031189"/>
                </a:cubicBezTo>
                <a:cubicBezTo>
                  <a:pt x="527051" y="2057487"/>
                  <a:pt x="537135" y="2067215"/>
                  <a:pt x="555859" y="2112609"/>
                </a:cubicBezTo>
                <a:cubicBezTo>
                  <a:pt x="577103" y="2164127"/>
                  <a:pt x="577103" y="2164127"/>
                  <a:pt x="557659" y="2222491"/>
                </a:cubicBezTo>
                <a:cubicBezTo>
                  <a:pt x="546855" y="2254555"/>
                  <a:pt x="537855" y="2284457"/>
                  <a:pt x="537855" y="2289139"/>
                </a:cubicBezTo>
                <a:cubicBezTo>
                  <a:pt x="537855" y="2293463"/>
                  <a:pt x="558739" y="2319763"/>
                  <a:pt x="584663" y="2347503"/>
                </a:cubicBezTo>
                <a:cubicBezTo>
                  <a:pt x="636871" y="2403345"/>
                  <a:pt x="657755" y="2408389"/>
                  <a:pt x="729051" y="2383169"/>
                </a:cubicBezTo>
                <a:cubicBezTo>
                  <a:pt x="765775" y="2370199"/>
                  <a:pt x="775139" y="2370561"/>
                  <a:pt x="814027" y="2384971"/>
                </a:cubicBezTo>
                <a:cubicBezTo>
                  <a:pt x="871995" y="2406947"/>
                  <a:pt x="880999" y="2414513"/>
                  <a:pt x="905483" y="2463149"/>
                </a:cubicBezTo>
                <a:cubicBezTo>
                  <a:pt x="941127" y="2534843"/>
                  <a:pt x="949771" y="2540247"/>
                  <a:pt x="1026823" y="2540247"/>
                </a:cubicBezTo>
                <a:lnTo>
                  <a:pt x="1096315" y="2540247"/>
                </a:lnTo>
                <a:lnTo>
                  <a:pt x="1127283" y="2478641"/>
                </a:lnTo>
                <a:cubicBezTo>
                  <a:pt x="1153927" y="2425681"/>
                  <a:pt x="1165091" y="2414153"/>
                  <a:pt x="1206135" y="2396499"/>
                </a:cubicBezTo>
                <a:cubicBezTo>
                  <a:pt x="1252587" y="2376325"/>
                  <a:pt x="1255827" y="2376325"/>
                  <a:pt x="1309835" y="2393257"/>
                </a:cubicBezTo>
                <a:cubicBezTo>
                  <a:pt x="1340803" y="2402985"/>
                  <a:pt x="1371407" y="2412711"/>
                  <a:pt x="1377887" y="2415233"/>
                </a:cubicBezTo>
                <a:cubicBezTo>
                  <a:pt x="1384731" y="2417755"/>
                  <a:pt x="1413175" y="2398301"/>
                  <a:pt x="1441619" y="2372001"/>
                </a:cubicBezTo>
                <a:cubicBezTo>
                  <a:pt x="1498511" y="2318681"/>
                  <a:pt x="1503191" y="2299587"/>
                  <a:pt x="1477267" y="2223571"/>
                </a:cubicBezTo>
                <a:cubicBezTo>
                  <a:pt x="1462503" y="2180339"/>
                  <a:pt x="1462863" y="2175655"/>
                  <a:pt x="1485547" y="2124497"/>
                </a:cubicBezTo>
                <a:cubicBezTo>
                  <a:pt x="1506071" y="2077663"/>
                  <a:pt x="1516875" y="2066495"/>
                  <a:pt x="1569443" y="2038393"/>
                </a:cubicBezTo>
                <a:lnTo>
                  <a:pt x="1629935" y="2006329"/>
                </a:lnTo>
                <a:lnTo>
                  <a:pt x="1636055" y="1940401"/>
                </a:lnTo>
                <a:cubicBezTo>
                  <a:pt x="1643615" y="1858621"/>
                  <a:pt x="1633895" y="1840967"/>
                  <a:pt x="1565843" y="1808903"/>
                </a:cubicBezTo>
                <a:cubicBezTo>
                  <a:pt x="1520115" y="1787647"/>
                  <a:pt x="1511831" y="1778641"/>
                  <a:pt x="1491671" y="1729285"/>
                </a:cubicBezTo>
                <a:cubicBezTo>
                  <a:pt x="1470067" y="1675605"/>
                  <a:pt x="1469707" y="1672361"/>
                  <a:pt x="1486267" y="1626607"/>
                </a:cubicBezTo>
                <a:cubicBezTo>
                  <a:pt x="1495631" y="1600669"/>
                  <a:pt x="1503191" y="1570407"/>
                  <a:pt x="1503191" y="1559599"/>
                </a:cubicBezTo>
                <a:cubicBezTo>
                  <a:pt x="1502831" y="1535461"/>
                  <a:pt x="1413895" y="1442151"/>
                  <a:pt x="1390851" y="1442151"/>
                </a:cubicBezTo>
                <a:cubicBezTo>
                  <a:pt x="1381851" y="1442151"/>
                  <a:pt x="1352683" y="1449717"/>
                  <a:pt x="1326039" y="1458723"/>
                </a:cubicBezTo>
                <a:cubicBezTo>
                  <a:pt x="1280311" y="1474215"/>
                  <a:pt x="1274191" y="1474215"/>
                  <a:pt x="1221259" y="1456201"/>
                </a:cubicBezTo>
                <a:cubicBezTo>
                  <a:pt x="1174811" y="1440349"/>
                  <a:pt x="1162207" y="1430983"/>
                  <a:pt x="1148887" y="1401441"/>
                </a:cubicBezTo>
                <a:cubicBezTo>
                  <a:pt x="1110359" y="1316417"/>
                  <a:pt x="1101719" y="1309933"/>
                  <a:pt x="1026103" y="1309933"/>
                </a:cubicBezTo>
                <a:close/>
                <a:moveTo>
                  <a:pt x="1651015" y="284407"/>
                </a:moveTo>
                <a:cubicBezTo>
                  <a:pt x="1596639" y="284407"/>
                  <a:pt x="1562071" y="309595"/>
                  <a:pt x="1539383" y="366083"/>
                </a:cubicBezTo>
                <a:cubicBezTo>
                  <a:pt x="1525339" y="400627"/>
                  <a:pt x="1513455" y="411779"/>
                  <a:pt x="1466283" y="433367"/>
                </a:cubicBezTo>
                <a:lnTo>
                  <a:pt x="1409747" y="458915"/>
                </a:lnTo>
                <a:lnTo>
                  <a:pt x="1349971" y="437323"/>
                </a:lnTo>
                <a:cubicBezTo>
                  <a:pt x="1280471" y="412139"/>
                  <a:pt x="1270747" y="414659"/>
                  <a:pt x="1214935" y="476543"/>
                </a:cubicBezTo>
                <a:cubicBezTo>
                  <a:pt x="1173523" y="522239"/>
                  <a:pt x="1170283" y="542027"/>
                  <a:pt x="1193687" y="608591"/>
                </a:cubicBezTo>
                <a:cubicBezTo>
                  <a:pt x="1207731" y="648887"/>
                  <a:pt x="1207731" y="657883"/>
                  <a:pt x="1194407" y="689907"/>
                </a:cubicBezTo>
                <a:cubicBezTo>
                  <a:pt x="1186127" y="709695"/>
                  <a:pt x="1176763" y="734163"/>
                  <a:pt x="1173523" y="744235"/>
                </a:cubicBezTo>
                <a:cubicBezTo>
                  <a:pt x="1170283" y="754311"/>
                  <a:pt x="1142555" y="774099"/>
                  <a:pt x="1111583" y="788131"/>
                </a:cubicBezTo>
                <a:cubicBezTo>
                  <a:pt x="1080615" y="802163"/>
                  <a:pt x="1050727" y="822675"/>
                  <a:pt x="1044967" y="833827"/>
                </a:cubicBezTo>
                <a:cubicBezTo>
                  <a:pt x="1039203" y="844623"/>
                  <a:pt x="1035603" y="879523"/>
                  <a:pt x="1037403" y="911543"/>
                </a:cubicBezTo>
                <a:cubicBezTo>
                  <a:pt x="1040287" y="964795"/>
                  <a:pt x="1043167" y="970911"/>
                  <a:pt x="1073775" y="989983"/>
                </a:cubicBezTo>
                <a:cubicBezTo>
                  <a:pt x="1161279" y="1043591"/>
                  <a:pt x="1170643" y="1052587"/>
                  <a:pt x="1188287" y="1097923"/>
                </a:cubicBezTo>
                <a:cubicBezTo>
                  <a:pt x="1206291" y="1143259"/>
                  <a:pt x="1206291" y="1146855"/>
                  <a:pt x="1187207" y="1207663"/>
                </a:cubicBezTo>
                <a:cubicBezTo>
                  <a:pt x="1164519" y="1280343"/>
                  <a:pt x="1167039" y="1288979"/>
                  <a:pt x="1228979" y="1344747"/>
                </a:cubicBezTo>
                <a:cubicBezTo>
                  <a:pt x="1274351" y="1385763"/>
                  <a:pt x="1279031" y="1386123"/>
                  <a:pt x="1367975" y="1359499"/>
                </a:cubicBezTo>
                <a:cubicBezTo>
                  <a:pt x="1405787" y="1347983"/>
                  <a:pt x="1416231" y="1348703"/>
                  <a:pt x="1459439" y="1366695"/>
                </a:cubicBezTo>
                <a:cubicBezTo>
                  <a:pt x="1497611" y="1382527"/>
                  <a:pt x="1513095" y="1396559"/>
                  <a:pt x="1533263" y="1433259"/>
                </a:cubicBezTo>
                <a:cubicBezTo>
                  <a:pt x="1575391" y="1509895"/>
                  <a:pt x="1579715" y="1513135"/>
                  <a:pt x="1650655" y="1513135"/>
                </a:cubicBezTo>
                <a:cubicBezTo>
                  <a:pt x="1696387" y="1513135"/>
                  <a:pt x="1719431" y="1508095"/>
                  <a:pt x="1731315" y="1496583"/>
                </a:cubicBezTo>
                <a:cubicBezTo>
                  <a:pt x="1740319" y="1487227"/>
                  <a:pt x="1756883" y="1460603"/>
                  <a:pt x="1767687" y="1437215"/>
                </a:cubicBezTo>
                <a:cubicBezTo>
                  <a:pt x="1784611" y="1401955"/>
                  <a:pt x="1797215" y="1390803"/>
                  <a:pt x="1842227" y="1372091"/>
                </a:cubicBezTo>
                <a:cubicBezTo>
                  <a:pt x="1893359" y="1350863"/>
                  <a:pt x="1898763" y="1350503"/>
                  <a:pt x="1940895" y="1365255"/>
                </a:cubicBezTo>
                <a:cubicBezTo>
                  <a:pt x="2015075" y="1390803"/>
                  <a:pt x="2033439" y="1386483"/>
                  <a:pt x="2086015" y="1330355"/>
                </a:cubicBezTo>
                <a:cubicBezTo>
                  <a:pt x="2136787" y="1276383"/>
                  <a:pt x="2136787" y="1276023"/>
                  <a:pt x="2107619" y="1191831"/>
                </a:cubicBezTo>
                <a:cubicBezTo>
                  <a:pt x="2096095" y="1158727"/>
                  <a:pt x="2096455" y="1146855"/>
                  <a:pt x="2110139" y="1111955"/>
                </a:cubicBezTo>
                <a:cubicBezTo>
                  <a:pt x="2131387" y="1056903"/>
                  <a:pt x="2144711" y="1043231"/>
                  <a:pt x="2204127" y="1015167"/>
                </a:cubicBezTo>
                <a:cubicBezTo>
                  <a:pt x="2262463" y="987823"/>
                  <a:pt x="2267503" y="977027"/>
                  <a:pt x="2262823" y="883119"/>
                </a:cubicBezTo>
                <a:lnTo>
                  <a:pt x="2259943" y="817275"/>
                </a:lnTo>
                <a:lnTo>
                  <a:pt x="2196923" y="784175"/>
                </a:lnTo>
                <a:cubicBezTo>
                  <a:pt x="2138227" y="752871"/>
                  <a:pt x="2132467" y="747115"/>
                  <a:pt x="2116983" y="697463"/>
                </a:cubicBezTo>
                <a:cubicBezTo>
                  <a:pt x="2101499" y="648171"/>
                  <a:pt x="2101499" y="640255"/>
                  <a:pt x="2116623" y="595999"/>
                </a:cubicBezTo>
                <a:cubicBezTo>
                  <a:pt x="2125623" y="569371"/>
                  <a:pt x="2132827" y="539507"/>
                  <a:pt x="2132827" y="529795"/>
                </a:cubicBezTo>
                <a:cubicBezTo>
                  <a:pt x="2132827" y="520079"/>
                  <a:pt x="2110139" y="489495"/>
                  <a:pt x="2082051" y="462151"/>
                </a:cubicBezTo>
                <a:lnTo>
                  <a:pt x="2031279" y="412139"/>
                </a:lnTo>
                <a:lnTo>
                  <a:pt x="1983027" y="425811"/>
                </a:lnTo>
                <a:cubicBezTo>
                  <a:pt x="1902003" y="448839"/>
                  <a:pt x="1885799" y="448839"/>
                  <a:pt x="1837547" y="427611"/>
                </a:cubicBezTo>
                <a:cubicBezTo>
                  <a:pt x="1799735" y="410699"/>
                  <a:pt x="1786771" y="397747"/>
                  <a:pt x="1767687" y="356731"/>
                </a:cubicBezTo>
                <a:cubicBezTo>
                  <a:pt x="1741399" y="300239"/>
                  <a:pt x="1715471" y="284407"/>
                  <a:pt x="1651015" y="284407"/>
                </a:cubicBezTo>
                <a:close/>
                <a:moveTo>
                  <a:pt x="1463131" y="311"/>
                </a:moveTo>
                <a:cubicBezTo>
                  <a:pt x="1567451" y="-1445"/>
                  <a:pt x="1674199" y="4227"/>
                  <a:pt x="1752867" y="17731"/>
                </a:cubicBezTo>
                <a:cubicBezTo>
                  <a:pt x="2200387" y="95511"/>
                  <a:pt x="2566539" y="349019"/>
                  <a:pt x="2798759" y="741883"/>
                </a:cubicBezTo>
                <a:cubicBezTo>
                  <a:pt x="2922251" y="950379"/>
                  <a:pt x="3006859" y="1253219"/>
                  <a:pt x="3006859" y="1484043"/>
                </a:cubicBezTo>
                <a:lnTo>
                  <a:pt x="3006859" y="1589911"/>
                </a:lnTo>
                <a:lnTo>
                  <a:pt x="3175715" y="1884471"/>
                </a:lnTo>
                <a:cubicBezTo>
                  <a:pt x="3268243" y="2046155"/>
                  <a:pt x="3356091" y="2201715"/>
                  <a:pt x="3370131" y="2229443"/>
                </a:cubicBezTo>
                <a:cubicBezTo>
                  <a:pt x="3421615" y="2329911"/>
                  <a:pt x="3398575" y="2441539"/>
                  <a:pt x="3314687" y="2499155"/>
                </a:cubicBezTo>
                <a:cubicBezTo>
                  <a:pt x="3281203" y="2521843"/>
                  <a:pt x="3265003" y="2524723"/>
                  <a:pt x="3144751" y="2529403"/>
                </a:cubicBezTo>
                <a:lnTo>
                  <a:pt x="3011899" y="2534443"/>
                </a:lnTo>
                <a:lnTo>
                  <a:pt x="3005779" y="2742579"/>
                </a:lnTo>
                <a:cubicBezTo>
                  <a:pt x="2998939" y="2962239"/>
                  <a:pt x="2991379" y="3006531"/>
                  <a:pt x="2942055" y="3109879"/>
                </a:cubicBezTo>
                <a:cubicBezTo>
                  <a:pt x="2877967" y="3243835"/>
                  <a:pt x="2758075" y="3350783"/>
                  <a:pt x="2612623" y="3403359"/>
                </a:cubicBezTo>
                <a:cubicBezTo>
                  <a:pt x="2531615" y="3432527"/>
                  <a:pt x="2521895" y="3433967"/>
                  <a:pt x="2358079" y="3433967"/>
                </a:cubicBezTo>
                <a:cubicBezTo>
                  <a:pt x="2239271" y="3433967"/>
                  <a:pt x="2184183" y="3437567"/>
                  <a:pt x="2175903" y="3445851"/>
                </a:cubicBezTo>
                <a:cubicBezTo>
                  <a:pt x="2166903" y="3454851"/>
                  <a:pt x="2163663" y="3536955"/>
                  <a:pt x="2163663" y="3750851"/>
                </a:cubicBezTo>
                <a:lnTo>
                  <a:pt x="2163663" y="4043611"/>
                </a:lnTo>
                <a:lnTo>
                  <a:pt x="1382751" y="4043611"/>
                </a:lnTo>
                <a:cubicBezTo>
                  <a:pt x="953591" y="4043611"/>
                  <a:pt x="599319" y="4040371"/>
                  <a:pt x="595359" y="4036767"/>
                </a:cubicBezTo>
                <a:cubicBezTo>
                  <a:pt x="591759" y="4033167"/>
                  <a:pt x="588519" y="3746891"/>
                  <a:pt x="588519" y="3400479"/>
                </a:cubicBezTo>
                <a:lnTo>
                  <a:pt x="588519" y="2771027"/>
                </a:lnTo>
                <a:lnTo>
                  <a:pt x="530555" y="2718815"/>
                </a:lnTo>
                <a:cubicBezTo>
                  <a:pt x="236047" y="2454863"/>
                  <a:pt x="65391" y="2134019"/>
                  <a:pt x="14267" y="1749075"/>
                </a:cubicBezTo>
                <a:cubicBezTo>
                  <a:pt x="-18497" y="1502407"/>
                  <a:pt x="5627" y="1238095"/>
                  <a:pt x="81955" y="1010155"/>
                </a:cubicBezTo>
                <a:cubicBezTo>
                  <a:pt x="93115" y="976307"/>
                  <a:pt x="131639" y="889523"/>
                  <a:pt x="167279" y="816783"/>
                </a:cubicBezTo>
                <a:cubicBezTo>
                  <a:pt x="364219" y="416715"/>
                  <a:pt x="728211" y="135479"/>
                  <a:pt x="1187975" y="27451"/>
                </a:cubicBezTo>
                <a:cubicBezTo>
                  <a:pt x="1256923" y="11247"/>
                  <a:pt x="1358811" y="2067"/>
                  <a:pt x="1463131" y="311"/>
                </a:cubicBezTo>
                <a:close/>
              </a:path>
            </a:pathLst>
          </a:custGeom>
          <a:solidFill>
            <a:schemeClr val="accent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nvGrpSpPr>
          <p:cNvPr id="24" name="群組 23"/>
          <p:cNvGrpSpPr>
            <a:grpSpLocks noChangeAspect="1"/>
          </p:cNvGrpSpPr>
          <p:nvPr/>
        </p:nvGrpSpPr>
        <p:grpSpPr>
          <a:xfrm>
            <a:off x="8890082" y="2112242"/>
            <a:ext cx="821532" cy="824514"/>
            <a:chOff x="5583600" y="7359116"/>
            <a:chExt cx="2941833" cy="2952515"/>
          </a:xfrm>
          <a:solidFill>
            <a:schemeClr val="accent3"/>
          </a:solidFill>
        </p:grpSpPr>
        <p:sp>
          <p:nvSpPr>
            <p:cNvPr id="32" name="Freeform 51"/>
            <p:cNvSpPr>
              <a:spLocks/>
            </p:cNvSpPr>
            <p:nvPr/>
          </p:nvSpPr>
          <p:spPr bwMode="auto">
            <a:xfrm>
              <a:off x="5583600" y="7457653"/>
              <a:ext cx="2852791" cy="2853978"/>
            </a:xfrm>
            <a:custGeom>
              <a:avLst/>
              <a:gdLst>
                <a:gd name="T0" fmla="*/ 5177 w 10595"/>
                <a:gd name="T1" fmla="*/ 10589 h 10598"/>
                <a:gd name="T2" fmla="*/ 3018 w 10595"/>
                <a:gd name="T3" fmla="*/ 10068 h 10598"/>
                <a:gd name="T4" fmla="*/ 482 w 10595"/>
                <a:gd name="T5" fmla="*/ 7488 h 10598"/>
                <a:gd name="T6" fmla="*/ 49 w 10595"/>
                <a:gd name="T7" fmla="*/ 6053 h 10598"/>
                <a:gd name="T8" fmla="*/ 52 w 10595"/>
                <a:gd name="T9" fmla="*/ 4529 h 10598"/>
                <a:gd name="T10" fmla="*/ 2432 w 10595"/>
                <a:gd name="T11" fmla="*/ 835 h 10598"/>
                <a:gd name="T12" fmla="*/ 4345 w 10595"/>
                <a:gd name="T13" fmla="*/ 82 h 10598"/>
                <a:gd name="T14" fmla="*/ 4683 w 10595"/>
                <a:gd name="T15" fmla="*/ 29 h 10598"/>
                <a:gd name="T16" fmla="*/ 5290 w 10595"/>
                <a:gd name="T17" fmla="*/ 0 h 10598"/>
                <a:gd name="T18" fmla="*/ 5897 w 10595"/>
                <a:gd name="T19" fmla="*/ 29 h 10598"/>
                <a:gd name="T20" fmla="*/ 6518 w 10595"/>
                <a:gd name="T21" fmla="*/ 137 h 10598"/>
                <a:gd name="T22" fmla="*/ 7703 w 10595"/>
                <a:gd name="T23" fmla="*/ 599 h 10598"/>
                <a:gd name="T24" fmla="*/ 7616 w 10595"/>
                <a:gd name="T25" fmla="*/ 720 h 10598"/>
                <a:gd name="T26" fmla="*/ 7508 w 10595"/>
                <a:gd name="T27" fmla="*/ 1116 h 10598"/>
                <a:gd name="T28" fmla="*/ 7528 w 10595"/>
                <a:gd name="T29" fmla="*/ 1341 h 10598"/>
                <a:gd name="T30" fmla="*/ 7263 w 10595"/>
                <a:gd name="T31" fmla="*/ 1230 h 10598"/>
                <a:gd name="T32" fmla="*/ 5317 w 10595"/>
                <a:gd name="T33" fmla="*/ 761 h 10598"/>
                <a:gd name="T34" fmla="*/ 4262 w 10595"/>
                <a:gd name="T35" fmla="*/ 890 h 10598"/>
                <a:gd name="T36" fmla="*/ 2074 w 10595"/>
                <a:gd name="T37" fmla="*/ 2132 h 10598"/>
                <a:gd name="T38" fmla="*/ 900 w 10595"/>
                <a:gd name="T39" fmla="*/ 4218 h 10598"/>
                <a:gd name="T40" fmla="*/ 842 w 10595"/>
                <a:gd name="T41" fmla="*/ 6053 h 10598"/>
                <a:gd name="T42" fmla="*/ 1050 w 10595"/>
                <a:gd name="T43" fmla="*/ 6830 h 10598"/>
                <a:gd name="T44" fmla="*/ 4683 w 10595"/>
                <a:gd name="T45" fmla="*/ 9765 h 10598"/>
                <a:gd name="T46" fmla="*/ 5897 w 10595"/>
                <a:gd name="T47" fmla="*/ 9765 h 10598"/>
                <a:gd name="T48" fmla="*/ 9512 w 10595"/>
                <a:gd name="T49" fmla="*/ 6889 h 10598"/>
                <a:gd name="T50" fmla="*/ 9621 w 10595"/>
                <a:gd name="T51" fmla="*/ 6575 h 10598"/>
                <a:gd name="T52" fmla="*/ 9791 w 10595"/>
                <a:gd name="T53" fmla="*/ 5271 h 10598"/>
                <a:gd name="T54" fmla="*/ 9367 w 10595"/>
                <a:gd name="T55" fmla="*/ 3365 h 10598"/>
                <a:gd name="T56" fmla="*/ 9316 w 10595"/>
                <a:gd name="T57" fmla="*/ 3059 h 10598"/>
                <a:gd name="T58" fmla="*/ 9530 w 10595"/>
                <a:gd name="T59" fmla="*/ 3088 h 10598"/>
                <a:gd name="T60" fmla="*/ 9705 w 10595"/>
                <a:gd name="T61" fmla="*/ 3106 h 10598"/>
                <a:gd name="T62" fmla="*/ 9832 w 10595"/>
                <a:gd name="T63" fmla="*/ 2989 h 10598"/>
                <a:gd name="T64" fmla="*/ 9988 w 10595"/>
                <a:gd name="T65" fmla="*/ 2891 h 10598"/>
                <a:gd name="T66" fmla="*/ 10091 w 10595"/>
                <a:gd name="T67" fmla="*/ 3070 h 10598"/>
                <a:gd name="T68" fmla="*/ 10526 w 10595"/>
                <a:gd name="T69" fmla="*/ 4571 h 10598"/>
                <a:gd name="T70" fmla="*/ 10568 w 10595"/>
                <a:gd name="T71" fmla="*/ 4875 h 10598"/>
                <a:gd name="T72" fmla="*/ 10555 w 10595"/>
                <a:gd name="T73" fmla="*/ 5813 h 10598"/>
                <a:gd name="T74" fmla="*/ 9799 w 10595"/>
                <a:gd name="T75" fmla="*/ 8056 h 10598"/>
                <a:gd name="T76" fmla="*/ 5897 w 10595"/>
                <a:gd name="T77" fmla="*/ 10538 h 10598"/>
                <a:gd name="T78" fmla="*/ 5177 w 10595"/>
                <a:gd name="T79" fmla="*/ 10589 h 10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95" h="10598">
                  <a:moveTo>
                    <a:pt x="5177" y="10589"/>
                  </a:moveTo>
                  <a:cubicBezTo>
                    <a:pt x="4328" y="10531"/>
                    <a:pt x="3681" y="10375"/>
                    <a:pt x="3018" y="10068"/>
                  </a:cubicBezTo>
                  <a:cubicBezTo>
                    <a:pt x="1941" y="9569"/>
                    <a:pt x="964" y="8576"/>
                    <a:pt x="482" y="7488"/>
                  </a:cubicBezTo>
                  <a:cubicBezTo>
                    <a:pt x="264" y="6998"/>
                    <a:pt x="163" y="6664"/>
                    <a:pt x="49" y="6053"/>
                  </a:cubicBezTo>
                  <a:cubicBezTo>
                    <a:pt x="0" y="5786"/>
                    <a:pt x="1" y="4856"/>
                    <a:pt x="52" y="4529"/>
                  </a:cubicBezTo>
                  <a:cubicBezTo>
                    <a:pt x="288" y="2991"/>
                    <a:pt x="1141" y="1668"/>
                    <a:pt x="2432" y="835"/>
                  </a:cubicBezTo>
                  <a:cubicBezTo>
                    <a:pt x="2995" y="472"/>
                    <a:pt x="3755" y="173"/>
                    <a:pt x="4345" y="82"/>
                  </a:cubicBezTo>
                  <a:cubicBezTo>
                    <a:pt x="4430" y="69"/>
                    <a:pt x="4582" y="45"/>
                    <a:pt x="4683" y="29"/>
                  </a:cubicBezTo>
                  <a:cubicBezTo>
                    <a:pt x="4784" y="13"/>
                    <a:pt x="5057" y="0"/>
                    <a:pt x="5290" y="0"/>
                  </a:cubicBezTo>
                  <a:cubicBezTo>
                    <a:pt x="5523" y="0"/>
                    <a:pt x="5796" y="13"/>
                    <a:pt x="5897" y="29"/>
                  </a:cubicBezTo>
                  <a:cubicBezTo>
                    <a:pt x="6321" y="96"/>
                    <a:pt x="6397" y="109"/>
                    <a:pt x="6518" y="137"/>
                  </a:cubicBezTo>
                  <a:cubicBezTo>
                    <a:pt x="6985" y="244"/>
                    <a:pt x="7703" y="523"/>
                    <a:pt x="7703" y="599"/>
                  </a:cubicBezTo>
                  <a:cubicBezTo>
                    <a:pt x="7703" y="620"/>
                    <a:pt x="7664" y="675"/>
                    <a:pt x="7616" y="720"/>
                  </a:cubicBezTo>
                  <a:cubicBezTo>
                    <a:pt x="7479" y="851"/>
                    <a:pt x="7470" y="882"/>
                    <a:pt x="7508" y="1116"/>
                  </a:cubicBezTo>
                  <a:cubicBezTo>
                    <a:pt x="7526" y="1232"/>
                    <a:pt x="7535" y="1333"/>
                    <a:pt x="7528" y="1341"/>
                  </a:cubicBezTo>
                  <a:cubicBezTo>
                    <a:pt x="7520" y="1348"/>
                    <a:pt x="7401" y="1299"/>
                    <a:pt x="7263" y="1230"/>
                  </a:cubicBezTo>
                  <a:cubicBezTo>
                    <a:pt x="6700" y="950"/>
                    <a:pt x="5913" y="760"/>
                    <a:pt x="5317" y="761"/>
                  </a:cubicBezTo>
                  <a:cubicBezTo>
                    <a:pt x="5073" y="761"/>
                    <a:pt x="4510" y="830"/>
                    <a:pt x="4262" y="890"/>
                  </a:cubicBezTo>
                  <a:cubicBezTo>
                    <a:pt x="3428" y="1091"/>
                    <a:pt x="2687" y="1512"/>
                    <a:pt x="2074" y="2132"/>
                  </a:cubicBezTo>
                  <a:cubicBezTo>
                    <a:pt x="1516" y="2696"/>
                    <a:pt x="1160" y="3329"/>
                    <a:pt x="900" y="4218"/>
                  </a:cubicBezTo>
                  <a:cubicBezTo>
                    <a:pt x="770" y="4662"/>
                    <a:pt x="742" y="5545"/>
                    <a:pt x="842" y="6053"/>
                  </a:cubicBezTo>
                  <a:cubicBezTo>
                    <a:pt x="923" y="6466"/>
                    <a:pt x="941" y="6534"/>
                    <a:pt x="1050" y="6830"/>
                  </a:cubicBezTo>
                  <a:cubicBezTo>
                    <a:pt x="1628" y="8401"/>
                    <a:pt x="3037" y="9540"/>
                    <a:pt x="4683" y="9765"/>
                  </a:cubicBezTo>
                  <a:cubicBezTo>
                    <a:pt x="4955" y="9803"/>
                    <a:pt x="5624" y="9802"/>
                    <a:pt x="5897" y="9765"/>
                  </a:cubicBezTo>
                  <a:cubicBezTo>
                    <a:pt x="7516" y="9544"/>
                    <a:pt x="8913" y="8432"/>
                    <a:pt x="9512" y="6889"/>
                  </a:cubicBezTo>
                  <a:cubicBezTo>
                    <a:pt x="9558" y="6771"/>
                    <a:pt x="9607" y="6629"/>
                    <a:pt x="9621" y="6575"/>
                  </a:cubicBezTo>
                  <a:cubicBezTo>
                    <a:pt x="9763" y="6033"/>
                    <a:pt x="9790" y="5821"/>
                    <a:pt x="9791" y="5271"/>
                  </a:cubicBezTo>
                  <a:cubicBezTo>
                    <a:pt x="9792" y="4534"/>
                    <a:pt x="9678" y="4023"/>
                    <a:pt x="9367" y="3365"/>
                  </a:cubicBezTo>
                  <a:cubicBezTo>
                    <a:pt x="9238" y="3092"/>
                    <a:pt x="9228" y="3031"/>
                    <a:pt x="9316" y="3059"/>
                  </a:cubicBezTo>
                  <a:cubicBezTo>
                    <a:pt x="9337" y="3065"/>
                    <a:pt x="9433" y="3079"/>
                    <a:pt x="9530" y="3088"/>
                  </a:cubicBezTo>
                  <a:lnTo>
                    <a:pt x="9705" y="3106"/>
                  </a:lnTo>
                  <a:lnTo>
                    <a:pt x="9832" y="2989"/>
                  </a:lnTo>
                  <a:cubicBezTo>
                    <a:pt x="9901" y="2925"/>
                    <a:pt x="9972" y="2881"/>
                    <a:pt x="9988" y="2891"/>
                  </a:cubicBezTo>
                  <a:cubicBezTo>
                    <a:pt x="10004" y="2901"/>
                    <a:pt x="10050" y="2981"/>
                    <a:pt x="10091" y="3070"/>
                  </a:cubicBezTo>
                  <a:cubicBezTo>
                    <a:pt x="10331" y="3594"/>
                    <a:pt x="10474" y="4085"/>
                    <a:pt x="10526" y="4571"/>
                  </a:cubicBezTo>
                  <a:cubicBezTo>
                    <a:pt x="10541" y="4703"/>
                    <a:pt x="10559" y="4840"/>
                    <a:pt x="10568" y="4875"/>
                  </a:cubicBezTo>
                  <a:cubicBezTo>
                    <a:pt x="10595" y="4989"/>
                    <a:pt x="10588" y="5509"/>
                    <a:pt x="10555" y="5813"/>
                  </a:cubicBezTo>
                  <a:cubicBezTo>
                    <a:pt x="10464" y="6650"/>
                    <a:pt x="10222" y="7367"/>
                    <a:pt x="9799" y="8056"/>
                  </a:cubicBezTo>
                  <a:cubicBezTo>
                    <a:pt x="8946" y="9444"/>
                    <a:pt x="7502" y="10362"/>
                    <a:pt x="5897" y="10538"/>
                  </a:cubicBezTo>
                  <a:cubicBezTo>
                    <a:pt x="5406" y="10592"/>
                    <a:pt x="5314" y="10598"/>
                    <a:pt x="5177" y="1058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3" name="Freeform 62"/>
            <p:cNvSpPr>
              <a:spLocks/>
            </p:cNvSpPr>
            <p:nvPr/>
          </p:nvSpPr>
          <p:spPr bwMode="auto">
            <a:xfrm>
              <a:off x="6115456" y="7987134"/>
              <a:ext cx="1800951" cy="1796202"/>
            </a:xfrm>
            <a:custGeom>
              <a:avLst/>
              <a:gdLst>
                <a:gd name="T0" fmla="*/ 3035 w 6690"/>
                <a:gd name="T1" fmla="*/ 6640 h 6674"/>
                <a:gd name="T2" fmla="*/ 2399 w 6690"/>
                <a:gd name="T3" fmla="*/ 6524 h 6674"/>
                <a:gd name="T4" fmla="*/ 322 w 6690"/>
                <a:gd name="T5" fmla="*/ 4766 h 6674"/>
                <a:gd name="T6" fmla="*/ 30 w 6690"/>
                <a:gd name="T7" fmla="*/ 3871 h 6674"/>
                <a:gd name="T8" fmla="*/ 0 w 6690"/>
                <a:gd name="T9" fmla="*/ 3327 h 6674"/>
                <a:gd name="T10" fmla="*/ 30 w 6690"/>
                <a:gd name="T11" fmla="*/ 2782 h 6674"/>
                <a:gd name="T12" fmla="*/ 339 w 6690"/>
                <a:gd name="T13" fmla="*/ 1855 h 6674"/>
                <a:gd name="T14" fmla="*/ 1044 w 6690"/>
                <a:gd name="T15" fmla="*/ 905 h 6674"/>
                <a:gd name="T16" fmla="*/ 2766 w 6690"/>
                <a:gd name="T17" fmla="*/ 40 h 6674"/>
                <a:gd name="T18" fmla="*/ 3993 w 6690"/>
                <a:gd name="T19" fmla="*/ 61 h 6674"/>
                <a:gd name="T20" fmla="*/ 4826 w 6690"/>
                <a:gd name="T21" fmla="*/ 364 h 6674"/>
                <a:gd name="T22" fmla="*/ 4561 w 6690"/>
                <a:gd name="T23" fmla="*/ 648 h 6674"/>
                <a:gd name="T24" fmla="*/ 3936 w 6690"/>
                <a:gd name="T25" fmla="*/ 848 h 6674"/>
                <a:gd name="T26" fmla="*/ 1890 w 6690"/>
                <a:gd name="T27" fmla="*/ 1211 h 6674"/>
                <a:gd name="T28" fmla="*/ 1137 w 6690"/>
                <a:gd name="T29" fmla="*/ 2000 h 6674"/>
                <a:gd name="T30" fmla="*/ 776 w 6690"/>
                <a:gd name="T31" fmla="*/ 3341 h 6674"/>
                <a:gd name="T32" fmla="*/ 960 w 6690"/>
                <a:gd name="T33" fmla="*/ 4302 h 6674"/>
                <a:gd name="T34" fmla="*/ 2667 w 6690"/>
                <a:gd name="T35" fmla="*/ 5791 h 6674"/>
                <a:gd name="T36" fmla="*/ 2940 w 6690"/>
                <a:gd name="T37" fmla="*/ 5852 h 6674"/>
                <a:gd name="T38" fmla="*/ 3316 w 6690"/>
                <a:gd name="T39" fmla="*/ 5881 h 6674"/>
                <a:gd name="T40" fmla="*/ 3692 w 6690"/>
                <a:gd name="T41" fmla="*/ 5852 h 6674"/>
                <a:gd name="T42" fmla="*/ 3965 w 6690"/>
                <a:gd name="T43" fmla="*/ 5791 h 6674"/>
                <a:gd name="T44" fmla="*/ 5644 w 6690"/>
                <a:gd name="T45" fmla="*/ 4375 h 6674"/>
                <a:gd name="T46" fmla="*/ 5853 w 6690"/>
                <a:gd name="T47" fmla="*/ 3312 h 6674"/>
                <a:gd name="T48" fmla="*/ 5715 w 6690"/>
                <a:gd name="T49" fmla="*/ 2429 h 6674"/>
                <a:gd name="T50" fmla="*/ 5982 w 6690"/>
                <a:gd name="T51" fmla="*/ 2090 h 6674"/>
                <a:gd name="T52" fmla="*/ 6270 w 6690"/>
                <a:gd name="T53" fmla="*/ 1803 h 6674"/>
                <a:gd name="T54" fmla="*/ 6340 w 6690"/>
                <a:gd name="T55" fmla="*/ 1940 h 6674"/>
                <a:gd name="T56" fmla="*/ 6631 w 6690"/>
                <a:gd name="T57" fmla="*/ 3058 h 6674"/>
                <a:gd name="T58" fmla="*/ 6307 w 6690"/>
                <a:gd name="T59" fmla="*/ 4782 h 6674"/>
                <a:gd name="T60" fmla="*/ 4233 w 6690"/>
                <a:gd name="T61" fmla="*/ 6525 h 6674"/>
                <a:gd name="T62" fmla="*/ 3035 w 6690"/>
                <a:gd name="T63" fmla="*/ 6640 h 6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90" h="6674">
                  <a:moveTo>
                    <a:pt x="3035" y="6640"/>
                  </a:moveTo>
                  <a:cubicBezTo>
                    <a:pt x="2791" y="6614"/>
                    <a:pt x="2553" y="6571"/>
                    <a:pt x="2399" y="6524"/>
                  </a:cubicBezTo>
                  <a:cubicBezTo>
                    <a:pt x="1476" y="6243"/>
                    <a:pt x="722" y="5604"/>
                    <a:pt x="322" y="4766"/>
                  </a:cubicBezTo>
                  <a:cubicBezTo>
                    <a:pt x="169" y="4444"/>
                    <a:pt x="138" y="4350"/>
                    <a:pt x="30" y="3871"/>
                  </a:cubicBezTo>
                  <a:cubicBezTo>
                    <a:pt x="13" y="3799"/>
                    <a:pt x="0" y="3553"/>
                    <a:pt x="0" y="3327"/>
                  </a:cubicBezTo>
                  <a:cubicBezTo>
                    <a:pt x="0" y="3100"/>
                    <a:pt x="13" y="2854"/>
                    <a:pt x="30" y="2782"/>
                  </a:cubicBezTo>
                  <a:cubicBezTo>
                    <a:pt x="142" y="2288"/>
                    <a:pt x="170" y="2203"/>
                    <a:pt x="339" y="1855"/>
                  </a:cubicBezTo>
                  <a:cubicBezTo>
                    <a:pt x="509" y="1504"/>
                    <a:pt x="745" y="1186"/>
                    <a:pt x="1044" y="905"/>
                  </a:cubicBezTo>
                  <a:cubicBezTo>
                    <a:pt x="1528" y="449"/>
                    <a:pt x="2019" y="202"/>
                    <a:pt x="2766" y="40"/>
                  </a:cubicBezTo>
                  <a:cubicBezTo>
                    <a:pt x="2947" y="0"/>
                    <a:pt x="3773" y="15"/>
                    <a:pt x="3993" y="61"/>
                  </a:cubicBezTo>
                  <a:cubicBezTo>
                    <a:pt x="4257" y="117"/>
                    <a:pt x="4826" y="324"/>
                    <a:pt x="4826" y="364"/>
                  </a:cubicBezTo>
                  <a:cubicBezTo>
                    <a:pt x="4826" y="371"/>
                    <a:pt x="4707" y="499"/>
                    <a:pt x="4561" y="648"/>
                  </a:cubicBezTo>
                  <a:cubicBezTo>
                    <a:pt x="4265" y="953"/>
                    <a:pt x="4302" y="941"/>
                    <a:pt x="3936" y="848"/>
                  </a:cubicBezTo>
                  <a:cubicBezTo>
                    <a:pt x="3239" y="670"/>
                    <a:pt x="2508" y="799"/>
                    <a:pt x="1890" y="1211"/>
                  </a:cubicBezTo>
                  <a:cubicBezTo>
                    <a:pt x="1648" y="1371"/>
                    <a:pt x="1287" y="1750"/>
                    <a:pt x="1137" y="2000"/>
                  </a:cubicBezTo>
                  <a:cubicBezTo>
                    <a:pt x="874" y="2439"/>
                    <a:pt x="776" y="2803"/>
                    <a:pt x="776" y="3341"/>
                  </a:cubicBezTo>
                  <a:cubicBezTo>
                    <a:pt x="777" y="3757"/>
                    <a:pt x="812" y="3943"/>
                    <a:pt x="960" y="4302"/>
                  </a:cubicBezTo>
                  <a:cubicBezTo>
                    <a:pt x="1252" y="5010"/>
                    <a:pt x="1968" y="5635"/>
                    <a:pt x="2667" y="5791"/>
                  </a:cubicBezTo>
                  <a:cubicBezTo>
                    <a:pt x="2745" y="5808"/>
                    <a:pt x="2868" y="5836"/>
                    <a:pt x="2940" y="5852"/>
                  </a:cubicBezTo>
                  <a:cubicBezTo>
                    <a:pt x="3013" y="5868"/>
                    <a:pt x="3182" y="5881"/>
                    <a:pt x="3316" y="5881"/>
                  </a:cubicBezTo>
                  <a:cubicBezTo>
                    <a:pt x="3450" y="5881"/>
                    <a:pt x="3619" y="5868"/>
                    <a:pt x="3692" y="5852"/>
                  </a:cubicBezTo>
                  <a:cubicBezTo>
                    <a:pt x="3764" y="5836"/>
                    <a:pt x="3888" y="5808"/>
                    <a:pt x="3965" y="5791"/>
                  </a:cubicBezTo>
                  <a:cubicBezTo>
                    <a:pt x="4635" y="5641"/>
                    <a:pt x="5342" y="5045"/>
                    <a:pt x="5644" y="4375"/>
                  </a:cubicBezTo>
                  <a:cubicBezTo>
                    <a:pt x="5813" y="4000"/>
                    <a:pt x="5855" y="3789"/>
                    <a:pt x="5853" y="3312"/>
                  </a:cubicBezTo>
                  <a:cubicBezTo>
                    <a:pt x="5852" y="2890"/>
                    <a:pt x="5819" y="2679"/>
                    <a:pt x="5715" y="2429"/>
                  </a:cubicBezTo>
                  <a:cubicBezTo>
                    <a:pt x="5698" y="2388"/>
                    <a:pt x="5755" y="2317"/>
                    <a:pt x="5982" y="2090"/>
                  </a:cubicBezTo>
                  <a:lnTo>
                    <a:pt x="6270" y="1803"/>
                  </a:lnTo>
                  <a:lnTo>
                    <a:pt x="6340" y="1940"/>
                  </a:lnTo>
                  <a:cubicBezTo>
                    <a:pt x="6482" y="2216"/>
                    <a:pt x="6582" y="2600"/>
                    <a:pt x="6631" y="3058"/>
                  </a:cubicBezTo>
                  <a:cubicBezTo>
                    <a:pt x="6690" y="3598"/>
                    <a:pt x="6563" y="4274"/>
                    <a:pt x="6307" y="4782"/>
                  </a:cubicBezTo>
                  <a:cubicBezTo>
                    <a:pt x="5880" y="5630"/>
                    <a:pt x="5168" y="6229"/>
                    <a:pt x="4233" y="6525"/>
                  </a:cubicBezTo>
                  <a:cubicBezTo>
                    <a:pt x="3937" y="6618"/>
                    <a:pt x="3359" y="6674"/>
                    <a:pt x="3035" y="664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4" name="Freeform 69"/>
            <p:cNvSpPr>
              <a:spLocks/>
            </p:cNvSpPr>
            <p:nvPr/>
          </p:nvSpPr>
          <p:spPr bwMode="auto">
            <a:xfrm>
              <a:off x="6637819" y="7359116"/>
              <a:ext cx="1887614" cy="1894738"/>
            </a:xfrm>
            <a:custGeom>
              <a:avLst/>
              <a:gdLst>
                <a:gd name="T0" fmla="*/ 1147 w 7008"/>
                <a:gd name="T1" fmla="*/ 7009 h 7039"/>
                <a:gd name="T2" fmla="*/ 121 w 7008"/>
                <a:gd name="T3" fmla="*/ 6209 h 7039"/>
                <a:gd name="T4" fmla="*/ 9 w 7008"/>
                <a:gd name="T5" fmla="*/ 5715 h 7039"/>
                <a:gd name="T6" fmla="*/ 59 w 7008"/>
                <a:gd name="T7" fmla="*/ 5253 h 7039"/>
                <a:gd name="T8" fmla="*/ 1810 w 7008"/>
                <a:gd name="T9" fmla="*/ 4372 h 7039"/>
                <a:gd name="T10" fmla="*/ 2008 w 7008"/>
                <a:gd name="T11" fmla="*/ 4431 h 7039"/>
                <a:gd name="T12" fmla="*/ 3175 w 7008"/>
                <a:gd name="T13" fmla="*/ 3306 h 7039"/>
                <a:gd name="T14" fmla="*/ 4300 w 7008"/>
                <a:gd name="T15" fmla="*/ 2181 h 7039"/>
                <a:gd name="T16" fmla="*/ 4283 w 7008"/>
                <a:gd name="T17" fmla="*/ 2043 h 7039"/>
                <a:gd name="T18" fmla="*/ 4248 w 7008"/>
                <a:gd name="T19" fmla="*/ 1669 h 7039"/>
                <a:gd name="T20" fmla="*/ 4230 w 7008"/>
                <a:gd name="T21" fmla="*/ 1433 h 7039"/>
                <a:gd name="T22" fmla="*/ 4946 w 7008"/>
                <a:gd name="T23" fmla="*/ 717 h 7039"/>
                <a:gd name="T24" fmla="*/ 5680 w 7008"/>
                <a:gd name="T25" fmla="*/ 0 h 7039"/>
                <a:gd name="T26" fmla="*/ 5713 w 7008"/>
                <a:gd name="T27" fmla="*/ 176 h 7039"/>
                <a:gd name="T28" fmla="*/ 5834 w 7008"/>
                <a:gd name="T29" fmla="*/ 1133 h 7039"/>
                <a:gd name="T30" fmla="*/ 6462 w 7008"/>
                <a:gd name="T31" fmla="*/ 1270 h 7039"/>
                <a:gd name="T32" fmla="*/ 6999 w 7008"/>
                <a:gd name="T33" fmla="*/ 1341 h 7039"/>
                <a:gd name="T34" fmla="*/ 6281 w 7008"/>
                <a:gd name="T35" fmla="*/ 2091 h 7039"/>
                <a:gd name="T36" fmla="*/ 5548 w 7008"/>
                <a:gd name="T37" fmla="*/ 2824 h 7039"/>
                <a:gd name="T38" fmla="*/ 5408 w 7008"/>
                <a:gd name="T39" fmla="*/ 2797 h 7039"/>
                <a:gd name="T40" fmla="*/ 5056 w 7008"/>
                <a:gd name="T41" fmla="*/ 2756 h 7039"/>
                <a:gd name="T42" fmla="*/ 4844 w 7008"/>
                <a:gd name="T43" fmla="*/ 2742 h 7039"/>
                <a:gd name="T44" fmla="*/ 3721 w 7008"/>
                <a:gd name="T45" fmla="*/ 3862 h 7039"/>
                <a:gd name="T46" fmla="*/ 2611 w 7008"/>
                <a:gd name="T47" fmla="*/ 5052 h 7039"/>
                <a:gd name="T48" fmla="*/ 2668 w 7008"/>
                <a:gd name="T49" fmla="*/ 5278 h 7039"/>
                <a:gd name="T50" fmla="*/ 2669 w 7008"/>
                <a:gd name="T51" fmla="*/ 6041 h 7039"/>
                <a:gd name="T52" fmla="*/ 1334 w 7008"/>
                <a:gd name="T53" fmla="*/ 7024 h 7039"/>
                <a:gd name="T54" fmla="*/ 1147 w 7008"/>
                <a:gd name="T55" fmla="*/ 7009 h 7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08" h="7039">
                  <a:moveTo>
                    <a:pt x="1147" y="7009"/>
                  </a:moveTo>
                  <a:cubicBezTo>
                    <a:pt x="673" y="6910"/>
                    <a:pt x="328" y="6640"/>
                    <a:pt x="121" y="6209"/>
                  </a:cubicBezTo>
                  <a:cubicBezTo>
                    <a:pt x="29" y="6018"/>
                    <a:pt x="18" y="5970"/>
                    <a:pt x="9" y="5715"/>
                  </a:cubicBezTo>
                  <a:cubicBezTo>
                    <a:pt x="0" y="5482"/>
                    <a:pt x="9" y="5402"/>
                    <a:pt x="59" y="5253"/>
                  </a:cubicBezTo>
                  <a:cubicBezTo>
                    <a:pt x="310" y="4512"/>
                    <a:pt x="1116" y="4106"/>
                    <a:pt x="1810" y="4372"/>
                  </a:cubicBezTo>
                  <a:cubicBezTo>
                    <a:pt x="1896" y="4404"/>
                    <a:pt x="1985" y="4431"/>
                    <a:pt x="2008" y="4431"/>
                  </a:cubicBezTo>
                  <a:cubicBezTo>
                    <a:pt x="2032" y="4431"/>
                    <a:pt x="2557" y="3925"/>
                    <a:pt x="3175" y="3306"/>
                  </a:cubicBezTo>
                  <a:lnTo>
                    <a:pt x="4300" y="2181"/>
                  </a:lnTo>
                  <a:lnTo>
                    <a:pt x="4283" y="2043"/>
                  </a:lnTo>
                  <a:cubicBezTo>
                    <a:pt x="4274" y="1967"/>
                    <a:pt x="4258" y="1799"/>
                    <a:pt x="4248" y="1669"/>
                  </a:cubicBezTo>
                  <a:lnTo>
                    <a:pt x="4230" y="1433"/>
                  </a:lnTo>
                  <a:lnTo>
                    <a:pt x="4946" y="717"/>
                  </a:lnTo>
                  <a:cubicBezTo>
                    <a:pt x="5340" y="322"/>
                    <a:pt x="5670" y="0"/>
                    <a:pt x="5680" y="0"/>
                  </a:cubicBezTo>
                  <a:cubicBezTo>
                    <a:pt x="5690" y="0"/>
                    <a:pt x="5705" y="79"/>
                    <a:pt x="5713" y="176"/>
                  </a:cubicBezTo>
                  <a:cubicBezTo>
                    <a:pt x="5739" y="457"/>
                    <a:pt x="5818" y="1082"/>
                    <a:pt x="5834" y="1133"/>
                  </a:cubicBezTo>
                  <a:cubicBezTo>
                    <a:pt x="5856" y="1203"/>
                    <a:pt x="5895" y="1211"/>
                    <a:pt x="6462" y="1270"/>
                  </a:cubicBezTo>
                  <a:cubicBezTo>
                    <a:pt x="6748" y="1300"/>
                    <a:pt x="6990" y="1332"/>
                    <a:pt x="6999" y="1341"/>
                  </a:cubicBezTo>
                  <a:cubicBezTo>
                    <a:pt x="7008" y="1350"/>
                    <a:pt x="6685" y="1687"/>
                    <a:pt x="6281" y="2091"/>
                  </a:cubicBezTo>
                  <a:lnTo>
                    <a:pt x="5548" y="2824"/>
                  </a:lnTo>
                  <a:lnTo>
                    <a:pt x="5408" y="2797"/>
                  </a:lnTo>
                  <a:cubicBezTo>
                    <a:pt x="5331" y="2782"/>
                    <a:pt x="5172" y="2763"/>
                    <a:pt x="5056" y="2756"/>
                  </a:cubicBezTo>
                  <a:lnTo>
                    <a:pt x="4844" y="2742"/>
                  </a:lnTo>
                  <a:lnTo>
                    <a:pt x="3721" y="3862"/>
                  </a:lnTo>
                  <a:cubicBezTo>
                    <a:pt x="2741" y="4838"/>
                    <a:pt x="2599" y="4990"/>
                    <a:pt x="2611" y="5052"/>
                  </a:cubicBezTo>
                  <a:cubicBezTo>
                    <a:pt x="2618" y="5091"/>
                    <a:pt x="2644" y="5192"/>
                    <a:pt x="2668" y="5278"/>
                  </a:cubicBezTo>
                  <a:cubicBezTo>
                    <a:pt x="2726" y="5478"/>
                    <a:pt x="2726" y="5846"/>
                    <a:pt x="2669" y="6041"/>
                  </a:cubicBezTo>
                  <a:cubicBezTo>
                    <a:pt x="2502" y="6609"/>
                    <a:pt x="1918" y="7039"/>
                    <a:pt x="1334" y="7024"/>
                  </a:cubicBezTo>
                  <a:cubicBezTo>
                    <a:pt x="1262" y="7022"/>
                    <a:pt x="1178" y="7015"/>
                    <a:pt x="1147" y="70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25" name="群組 24"/>
          <p:cNvGrpSpPr/>
          <p:nvPr/>
        </p:nvGrpSpPr>
        <p:grpSpPr>
          <a:xfrm>
            <a:off x="5102659" y="4029858"/>
            <a:ext cx="626346" cy="993403"/>
            <a:chOff x="4565882" y="3048934"/>
            <a:chExt cx="361238" cy="572934"/>
          </a:xfrm>
          <a:solidFill>
            <a:schemeClr val="accent2"/>
          </a:solidFill>
        </p:grpSpPr>
        <p:sp>
          <p:nvSpPr>
            <p:cNvPr id="27" name="手繪多邊形 26"/>
            <p:cNvSpPr>
              <a:spLocks/>
            </p:cNvSpPr>
            <p:nvPr/>
          </p:nvSpPr>
          <p:spPr bwMode="auto">
            <a:xfrm>
              <a:off x="4565882" y="3228413"/>
              <a:ext cx="361238" cy="393455"/>
            </a:xfrm>
            <a:custGeom>
              <a:avLst/>
              <a:gdLst>
                <a:gd name="connsiteX0" fmla="*/ 1910220 w 2786191"/>
                <a:gd name="connsiteY0" fmla="*/ 2438744 h 3034687"/>
                <a:gd name="connsiteX1" fmla="*/ 1802556 w 2786191"/>
                <a:gd name="connsiteY1" fmla="*/ 2438922 h 3034687"/>
                <a:gd name="connsiteX2" fmla="*/ 1503672 w 2786191"/>
                <a:gd name="connsiteY2" fmla="*/ 2445020 h 3034687"/>
                <a:gd name="connsiteX3" fmla="*/ 1487488 w 2786191"/>
                <a:gd name="connsiteY3" fmla="*/ 2549424 h 3034687"/>
                <a:gd name="connsiteX4" fmla="*/ 1499716 w 2786191"/>
                <a:gd name="connsiteY4" fmla="*/ 2659566 h 3034687"/>
                <a:gd name="connsiteX5" fmla="*/ 1793564 w 2786191"/>
                <a:gd name="connsiteY5" fmla="*/ 2671764 h 3034687"/>
                <a:gd name="connsiteX6" fmla="*/ 2090650 w 2786191"/>
                <a:gd name="connsiteY6" fmla="*/ 2655978 h 3034687"/>
                <a:gd name="connsiteX7" fmla="*/ 2106836 w 2786191"/>
                <a:gd name="connsiteY7" fmla="*/ 2559110 h 3034687"/>
                <a:gd name="connsiteX8" fmla="*/ 1910220 w 2786191"/>
                <a:gd name="connsiteY8" fmla="*/ 2438744 h 3034687"/>
                <a:gd name="connsiteX9" fmla="*/ 1910090 w 2786191"/>
                <a:gd name="connsiteY9" fmla="*/ 2032044 h 3034687"/>
                <a:gd name="connsiteX10" fmla="*/ 1802362 w 2786191"/>
                <a:gd name="connsiteY10" fmla="*/ 2032208 h 3034687"/>
                <a:gd name="connsiteX11" fmla="*/ 1503302 w 2786191"/>
                <a:gd name="connsiteY11" fmla="*/ 2038336 h 3034687"/>
                <a:gd name="connsiteX12" fmla="*/ 1502942 w 2786191"/>
                <a:gd name="connsiteY12" fmla="*/ 2253898 h 3034687"/>
                <a:gd name="connsiteX13" fmla="*/ 1795884 w 2786191"/>
                <a:gd name="connsiteY13" fmla="*/ 2261828 h 3034687"/>
                <a:gd name="connsiteX14" fmla="*/ 2089908 w 2786191"/>
                <a:gd name="connsiteY14" fmla="*/ 2247410 h 3034687"/>
                <a:gd name="connsiteX15" fmla="*/ 2106822 w 2786191"/>
                <a:gd name="connsiteY15" fmla="*/ 2152606 h 3034687"/>
                <a:gd name="connsiteX16" fmla="*/ 1910090 w 2786191"/>
                <a:gd name="connsiteY16" fmla="*/ 2032044 h 3034687"/>
                <a:gd name="connsiteX17" fmla="*/ 1797596 w 2786191"/>
                <a:gd name="connsiteY17" fmla="*/ 1635126 h 3034687"/>
                <a:gd name="connsiteX18" fmla="*/ 1503694 w 2786191"/>
                <a:gd name="connsiteY18" fmla="*/ 1641254 h 3034687"/>
                <a:gd name="connsiteX19" fmla="*/ 1487488 w 2786191"/>
                <a:gd name="connsiteY19" fmla="*/ 1746144 h 3034687"/>
                <a:gd name="connsiteX20" fmla="*/ 1494330 w 2786191"/>
                <a:gd name="connsiteY20" fmla="*/ 1852116 h 3034687"/>
                <a:gd name="connsiteX21" fmla="*/ 1793996 w 2786191"/>
                <a:gd name="connsiteY21" fmla="*/ 1858964 h 3034687"/>
                <a:gd name="connsiteX22" fmla="*/ 2097262 w 2786191"/>
                <a:gd name="connsiteY22" fmla="*/ 1839140 h 3034687"/>
                <a:gd name="connsiteX23" fmla="*/ 2091498 w 2786191"/>
                <a:gd name="connsiteY23" fmla="*/ 1650986 h 3034687"/>
                <a:gd name="connsiteX24" fmla="*/ 1797596 w 2786191"/>
                <a:gd name="connsiteY24" fmla="*/ 1635126 h 3034687"/>
                <a:gd name="connsiteX25" fmla="*/ 1794138 w 2786191"/>
                <a:gd name="connsiteY25" fmla="*/ 1228726 h 3034687"/>
                <a:gd name="connsiteX26" fmla="*/ 1500006 w 2786191"/>
                <a:gd name="connsiteY26" fmla="*/ 1241034 h 3034687"/>
                <a:gd name="connsiteX27" fmla="*/ 1500726 w 2786191"/>
                <a:gd name="connsiteY27" fmla="*/ 1456798 h 3034687"/>
                <a:gd name="connsiteX28" fmla="*/ 1799898 w 2786191"/>
                <a:gd name="connsiteY28" fmla="*/ 1462952 h 3034687"/>
                <a:gd name="connsiteX29" fmla="*/ 2097270 w 2786191"/>
                <a:gd name="connsiteY29" fmla="*/ 1443764 h 3034687"/>
                <a:gd name="connsiteX30" fmla="*/ 2091510 w 2786191"/>
                <a:gd name="connsiteY30" fmla="*/ 1244654 h 3034687"/>
                <a:gd name="connsiteX31" fmla="*/ 1794138 w 2786191"/>
                <a:gd name="connsiteY31" fmla="*/ 1228726 h 3034687"/>
                <a:gd name="connsiteX32" fmla="*/ 1793454 w 2786191"/>
                <a:gd name="connsiteY32" fmla="*/ 822326 h 3034687"/>
                <a:gd name="connsiteX33" fmla="*/ 1499712 w 2786191"/>
                <a:gd name="connsiteY33" fmla="*/ 834552 h 3034687"/>
                <a:gd name="connsiteX34" fmla="*/ 1487488 w 2786191"/>
                <a:gd name="connsiteY34" fmla="*/ 938828 h 3034687"/>
                <a:gd name="connsiteX35" fmla="*/ 1499712 w 2786191"/>
                <a:gd name="connsiteY35" fmla="*/ 1043464 h 3034687"/>
                <a:gd name="connsiteX36" fmla="*/ 1793454 w 2786191"/>
                <a:gd name="connsiteY36" fmla="*/ 1055688 h 3034687"/>
                <a:gd name="connsiteX37" fmla="*/ 2090432 w 2786191"/>
                <a:gd name="connsiteY37" fmla="*/ 1039868 h 3034687"/>
                <a:gd name="connsiteX38" fmla="*/ 2106612 w 2786191"/>
                <a:gd name="connsiteY38" fmla="*/ 938828 h 3034687"/>
                <a:gd name="connsiteX39" fmla="*/ 2090432 w 2786191"/>
                <a:gd name="connsiteY39" fmla="*/ 838148 h 3034687"/>
                <a:gd name="connsiteX40" fmla="*/ 1793454 w 2786191"/>
                <a:gd name="connsiteY40" fmla="*/ 822326 h 3034687"/>
                <a:gd name="connsiteX41" fmla="*/ 1389856 w 2786191"/>
                <a:gd name="connsiteY41" fmla="*/ 173040 h 3034687"/>
                <a:gd name="connsiteX42" fmla="*/ 321100 w 2786191"/>
                <a:gd name="connsiteY42" fmla="*/ 189236 h 3034687"/>
                <a:gd name="connsiteX43" fmla="*/ 338388 w 2786191"/>
                <a:gd name="connsiteY43" fmla="*/ 273092 h 3034687"/>
                <a:gd name="connsiteX44" fmla="*/ 366472 w 2786191"/>
                <a:gd name="connsiteY44" fmla="*/ 462400 h 3034687"/>
                <a:gd name="connsiteX45" fmla="*/ 397800 w 2786191"/>
                <a:gd name="connsiteY45" fmla="*/ 609600 h 3034687"/>
                <a:gd name="connsiteX46" fmla="*/ 607376 w 2786191"/>
                <a:gd name="connsiteY46" fmla="*/ 589088 h 3034687"/>
                <a:gd name="connsiteX47" fmla="*/ 1171280 w 2786191"/>
                <a:gd name="connsiteY47" fmla="*/ 485076 h 3034687"/>
                <a:gd name="connsiteX48" fmla="*/ 1323960 w 2786191"/>
                <a:gd name="connsiteY48" fmla="*/ 448724 h 3034687"/>
                <a:gd name="connsiteX49" fmla="*/ 1454676 w 2786191"/>
                <a:gd name="connsiteY49" fmla="*/ 422092 h 3034687"/>
                <a:gd name="connsiteX50" fmla="*/ 1957004 w 2786191"/>
                <a:gd name="connsiteY50" fmla="*/ 421372 h 3034687"/>
                <a:gd name="connsiteX51" fmla="*/ 2090960 w 2786191"/>
                <a:gd name="connsiteY51" fmla="*/ 452324 h 3034687"/>
                <a:gd name="connsiteX52" fmla="*/ 2284328 w 2786191"/>
                <a:gd name="connsiteY52" fmla="*/ 507388 h 3034687"/>
                <a:gd name="connsiteX53" fmla="*/ 2332940 w 2786191"/>
                <a:gd name="connsiteY53" fmla="*/ 527184 h 3034687"/>
                <a:gd name="connsiteX54" fmla="*/ 2414680 w 2786191"/>
                <a:gd name="connsiteY54" fmla="*/ 416692 h 3034687"/>
                <a:gd name="connsiteX55" fmla="*/ 2442048 w 2786191"/>
                <a:gd name="connsiteY55" fmla="*/ 273092 h 3034687"/>
                <a:gd name="connsiteX56" fmla="*/ 2458972 w 2786191"/>
                <a:gd name="connsiteY56" fmla="*/ 189236 h 3034687"/>
                <a:gd name="connsiteX57" fmla="*/ 1389856 w 2786191"/>
                <a:gd name="connsiteY57" fmla="*/ 173040 h 3034687"/>
                <a:gd name="connsiteX58" fmla="*/ 56152 w 2786191"/>
                <a:gd name="connsiteY58" fmla="*/ 0 h 3034687"/>
                <a:gd name="connsiteX59" fmla="*/ 1392280 w 2786191"/>
                <a:gd name="connsiteY59" fmla="*/ 0 h 3034687"/>
                <a:gd name="connsiteX60" fmla="*/ 2728408 w 2786191"/>
                <a:gd name="connsiteY60" fmla="*/ 0 h 3034687"/>
                <a:gd name="connsiteX61" fmla="*/ 2759364 w 2786191"/>
                <a:gd name="connsiteY61" fmla="*/ 30964 h 3034687"/>
                <a:gd name="connsiteX62" fmla="*/ 2784200 w 2786191"/>
                <a:gd name="connsiteY62" fmla="*/ 99368 h 3034687"/>
                <a:gd name="connsiteX63" fmla="*/ 2720848 w 2786191"/>
                <a:gd name="connsiteY63" fmla="*/ 186852 h 3034687"/>
                <a:gd name="connsiteX64" fmla="*/ 2638780 w 2786191"/>
                <a:gd name="connsiteY64" fmla="*/ 276856 h 3034687"/>
                <a:gd name="connsiteX65" fmla="*/ 2584428 w 2786191"/>
                <a:gd name="connsiteY65" fmla="*/ 1656080 h 3034687"/>
                <a:gd name="connsiteX66" fmla="*/ 2565352 w 2786191"/>
                <a:gd name="connsiteY66" fmla="*/ 2870776 h 3034687"/>
                <a:gd name="connsiteX67" fmla="*/ 2435768 w 2786191"/>
                <a:gd name="connsiteY67" fmla="*/ 3007580 h 3034687"/>
                <a:gd name="connsiteX68" fmla="*/ 2386456 w 2786191"/>
                <a:gd name="connsiteY68" fmla="*/ 3032780 h 3034687"/>
                <a:gd name="connsiteX69" fmla="*/ 1405960 w 2786191"/>
                <a:gd name="connsiteY69" fmla="*/ 3034580 h 3034687"/>
                <a:gd name="connsiteX70" fmla="*/ 394144 w 2786191"/>
                <a:gd name="connsiteY70" fmla="*/ 3025580 h 3034687"/>
                <a:gd name="connsiteX71" fmla="*/ 232888 w 2786191"/>
                <a:gd name="connsiteY71" fmla="*/ 2880856 h 3034687"/>
                <a:gd name="connsiteX72" fmla="*/ 202292 w 2786191"/>
                <a:gd name="connsiteY72" fmla="*/ 2821092 h 3034687"/>
                <a:gd name="connsiteX73" fmla="*/ 197252 w 2786191"/>
                <a:gd name="connsiteY73" fmla="*/ 1585876 h 3034687"/>
                <a:gd name="connsiteX74" fmla="*/ 192212 w 2786191"/>
                <a:gd name="connsiteY74" fmla="*/ 350660 h 3034687"/>
                <a:gd name="connsiteX75" fmla="*/ 168456 w 2786191"/>
                <a:gd name="connsiteY75" fmla="*/ 304936 h 3034687"/>
                <a:gd name="connsiteX76" fmla="*/ 72352 w 2786191"/>
                <a:gd name="connsiteY76" fmla="*/ 190452 h 3034687"/>
                <a:gd name="connsiteX77" fmla="*/ 0 w 2786191"/>
                <a:gd name="connsiteY77" fmla="*/ 84964 h 3034687"/>
                <a:gd name="connsiteX78" fmla="*/ 28076 w 2786191"/>
                <a:gd name="connsiteY78" fmla="*/ 24124 h 303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786191" h="3034687">
                  <a:moveTo>
                    <a:pt x="1910220" y="2438744"/>
                  </a:moveTo>
                  <a:cubicBezTo>
                    <a:pt x="1879378" y="2438766"/>
                    <a:pt x="1843738" y="2438922"/>
                    <a:pt x="1802556" y="2438922"/>
                  </a:cubicBezTo>
                  <a:cubicBezTo>
                    <a:pt x="1647180" y="2438922"/>
                    <a:pt x="1512304" y="2441792"/>
                    <a:pt x="1503672" y="2445020"/>
                  </a:cubicBezTo>
                  <a:cubicBezTo>
                    <a:pt x="1490364" y="2450044"/>
                    <a:pt x="1487488" y="2469418"/>
                    <a:pt x="1487488" y="2549424"/>
                  </a:cubicBezTo>
                  <a:cubicBezTo>
                    <a:pt x="1487488" y="2612208"/>
                    <a:pt x="1491804" y="2652032"/>
                    <a:pt x="1499716" y="2659566"/>
                  </a:cubicBezTo>
                  <a:cubicBezTo>
                    <a:pt x="1508708" y="2668536"/>
                    <a:pt x="1587834" y="2671764"/>
                    <a:pt x="1793564" y="2671764"/>
                  </a:cubicBezTo>
                  <a:cubicBezTo>
                    <a:pt x="2035620" y="2671764"/>
                    <a:pt x="2076982" y="2669612"/>
                    <a:pt x="2090650" y="2655978"/>
                  </a:cubicBezTo>
                  <a:cubicBezTo>
                    <a:pt x="2102520" y="2644138"/>
                    <a:pt x="2106836" y="2619024"/>
                    <a:pt x="2106836" y="2559110"/>
                  </a:cubicBezTo>
                  <a:cubicBezTo>
                    <a:pt x="2106836" y="2445156"/>
                    <a:pt x="2126112" y="2438602"/>
                    <a:pt x="1910220" y="2438744"/>
                  </a:cubicBezTo>
                  <a:close/>
                  <a:moveTo>
                    <a:pt x="1910090" y="2032044"/>
                  </a:moveTo>
                  <a:cubicBezTo>
                    <a:pt x="1879230" y="2032056"/>
                    <a:pt x="1843568" y="2032208"/>
                    <a:pt x="1802362" y="2032208"/>
                  </a:cubicBezTo>
                  <a:cubicBezTo>
                    <a:pt x="1646894" y="2032208"/>
                    <a:pt x="1511940" y="2035092"/>
                    <a:pt x="1503302" y="2038336"/>
                  </a:cubicBezTo>
                  <a:cubicBezTo>
                    <a:pt x="1479910" y="2047348"/>
                    <a:pt x="1479550" y="2240560"/>
                    <a:pt x="1502942" y="2253898"/>
                  </a:cubicBezTo>
                  <a:cubicBezTo>
                    <a:pt x="1511580" y="2258584"/>
                    <a:pt x="1643296" y="2262188"/>
                    <a:pt x="1795884" y="2261828"/>
                  </a:cubicBezTo>
                  <a:cubicBezTo>
                    <a:pt x="2015052" y="2261468"/>
                    <a:pt x="2076592" y="2258224"/>
                    <a:pt x="2089908" y="2247410"/>
                  </a:cubicBezTo>
                  <a:cubicBezTo>
                    <a:pt x="2102862" y="2236236"/>
                    <a:pt x="2106822" y="2215328"/>
                    <a:pt x="2106822" y="2152606"/>
                  </a:cubicBezTo>
                  <a:cubicBezTo>
                    <a:pt x="2106822" y="2038742"/>
                    <a:pt x="2126108" y="2031960"/>
                    <a:pt x="1910090" y="2032044"/>
                  </a:cubicBezTo>
                  <a:close/>
                  <a:moveTo>
                    <a:pt x="1797596" y="1635126"/>
                  </a:moveTo>
                  <a:cubicBezTo>
                    <a:pt x="1644884" y="1635126"/>
                    <a:pt x="1512340" y="1637650"/>
                    <a:pt x="1503694" y="1641254"/>
                  </a:cubicBezTo>
                  <a:cubicBezTo>
                    <a:pt x="1490368" y="1646300"/>
                    <a:pt x="1487488" y="1665404"/>
                    <a:pt x="1487488" y="1746144"/>
                  </a:cubicBezTo>
                  <a:cubicBezTo>
                    <a:pt x="1487488" y="1800572"/>
                    <a:pt x="1490728" y="1848150"/>
                    <a:pt x="1494330" y="1852116"/>
                  </a:cubicBezTo>
                  <a:cubicBezTo>
                    <a:pt x="1497932" y="1855720"/>
                    <a:pt x="1632998" y="1858964"/>
                    <a:pt x="1793996" y="1858964"/>
                  </a:cubicBezTo>
                  <a:cubicBezTo>
                    <a:pt x="2072770" y="1858964"/>
                    <a:pt x="2087176" y="1857882"/>
                    <a:pt x="2097262" y="1839140"/>
                  </a:cubicBezTo>
                  <a:cubicBezTo>
                    <a:pt x="2114550" y="1806700"/>
                    <a:pt x="2110588" y="1669728"/>
                    <a:pt x="2091498" y="1650986"/>
                  </a:cubicBezTo>
                  <a:cubicBezTo>
                    <a:pt x="2077812" y="1637288"/>
                    <a:pt x="2036752" y="1635126"/>
                    <a:pt x="1797596" y="1635126"/>
                  </a:cubicBezTo>
                  <a:close/>
                  <a:moveTo>
                    <a:pt x="1794138" y="1228726"/>
                  </a:moveTo>
                  <a:cubicBezTo>
                    <a:pt x="1588210" y="1228726"/>
                    <a:pt x="1509006" y="1231984"/>
                    <a:pt x="1500006" y="1241034"/>
                  </a:cubicBezTo>
                  <a:cubicBezTo>
                    <a:pt x="1482724" y="1258050"/>
                    <a:pt x="1483446" y="1449920"/>
                    <a:pt x="1500726" y="1456798"/>
                  </a:cubicBezTo>
                  <a:cubicBezTo>
                    <a:pt x="1507566" y="1459694"/>
                    <a:pt x="1642212" y="1462228"/>
                    <a:pt x="1799898" y="1462952"/>
                  </a:cubicBezTo>
                  <a:cubicBezTo>
                    <a:pt x="2073508" y="1463676"/>
                    <a:pt x="2087188" y="1462590"/>
                    <a:pt x="2097270" y="1443764"/>
                  </a:cubicBezTo>
                  <a:cubicBezTo>
                    <a:pt x="2114550" y="1411184"/>
                    <a:pt x="2110590" y="1263480"/>
                    <a:pt x="2091510" y="1244654"/>
                  </a:cubicBezTo>
                  <a:cubicBezTo>
                    <a:pt x="2077828" y="1230898"/>
                    <a:pt x="2036426" y="1228726"/>
                    <a:pt x="1794138" y="1228726"/>
                  </a:cubicBezTo>
                  <a:close/>
                  <a:moveTo>
                    <a:pt x="1793454" y="822326"/>
                  </a:moveTo>
                  <a:cubicBezTo>
                    <a:pt x="1587798" y="822326"/>
                    <a:pt x="1508700" y="825562"/>
                    <a:pt x="1499712" y="834552"/>
                  </a:cubicBezTo>
                  <a:cubicBezTo>
                    <a:pt x="1492160" y="842102"/>
                    <a:pt x="1487488" y="880576"/>
                    <a:pt x="1487488" y="938828"/>
                  </a:cubicBezTo>
                  <a:cubicBezTo>
                    <a:pt x="1487488" y="997438"/>
                    <a:pt x="1492160" y="1035912"/>
                    <a:pt x="1499712" y="1043464"/>
                  </a:cubicBezTo>
                  <a:cubicBezTo>
                    <a:pt x="1508700" y="1052452"/>
                    <a:pt x="1587798" y="1055688"/>
                    <a:pt x="1793454" y="1055688"/>
                  </a:cubicBezTo>
                  <a:cubicBezTo>
                    <a:pt x="2035424" y="1055688"/>
                    <a:pt x="2076770" y="1053532"/>
                    <a:pt x="2090432" y="1039868"/>
                  </a:cubicBezTo>
                  <a:cubicBezTo>
                    <a:pt x="2102658" y="1027642"/>
                    <a:pt x="2106612" y="1002472"/>
                    <a:pt x="2106612" y="938828"/>
                  </a:cubicBezTo>
                  <a:cubicBezTo>
                    <a:pt x="2106612" y="875542"/>
                    <a:pt x="2102658" y="850014"/>
                    <a:pt x="2090432" y="838148"/>
                  </a:cubicBezTo>
                  <a:cubicBezTo>
                    <a:pt x="2076770" y="824484"/>
                    <a:pt x="2035424" y="822326"/>
                    <a:pt x="1793454" y="822326"/>
                  </a:cubicBezTo>
                  <a:close/>
                  <a:moveTo>
                    <a:pt x="1389856" y="173040"/>
                  </a:moveTo>
                  <a:cubicBezTo>
                    <a:pt x="421208" y="173040"/>
                    <a:pt x="326864" y="174480"/>
                    <a:pt x="321100" y="189236"/>
                  </a:cubicBezTo>
                  <a:cubicBezTo>
                    <a:pt x="317500" y="198232"/>
                    <a:pt x="325424" y="236024"/>
                    <a:pt x="338388" y="273092"/>
                  </a:cubicBezTo>
                  <a:cubicBezTo>
                    <a:pt x="357112" y="325280"/>
                    <a:pt x="363232" y="368108"/>
                    <a:pt x="366472" y="462400"/>
                  </a:cubicBezTo>
                  <a:cubicBezTo>
                    <a:pt x="370076" y="571812"/>
                    <a:pt x="378356" y="609600"/>
                    <a:pt x="397800" y="609600"/>
                  </a:cubicBezTo>
                  <a:cubicBezTo>
                    <a:pt x="401404" y="609600"/>
                    <a:pt x="495748" y="600244"/>
                    <a:pt x="607376" y="589088"/>
                  </a:cubicBezTo>
                  <a:cubicBezTo>
                    <a:pt x="823072" y="567492"/>
                    <a:pt x="926780" y="548420"/>
                    <a:pt x="1171280" y="485076"/>
                  </a:cubicBezTo>
                  <a:cubicBezTo>
                    <a:pt x="1224576" y="471400"/>
                    <a:pt x="1292992" y="454844"/>
                    <a:pt x="1323960" y="448724"/>
                  </a:cubicBezTo>
                  <a:cubicBezTo>
                    <a:pt x="1354568" y="442608"/>
                    <a:pt x="1413624" y="430728"/>
                    <a:pt x="1454676" y="422092"/>
                  </a:cubicBezTo>
                  <a:cubicBezTo>
                    <a:pt x="1555500" y="401216"/>
                    <a:pt x="1868780" y="400500"/>
                    <a:pt x="1957004" y="421372"/>
                  </a:cubicBezTo>
                  <a:cubicBezTo>
                    <a:pt x="1991572" y="429292"/>
                    <a:pt x="2052068" y="443328"/>
                    <a:pt x="2090960" y="452324"/>
                  </a:cubicBezTo>
                  <a:cubicBezTo>
                    <a:pt x="2164056" y="468880"/>
                    <a:pt x="2248320" y="492992"/>
                    <a:pt x="2284328" y="507388"/>
                  </a:cubicBezTo>
                  <a:cubicBezTo>
                    <a:pt x="2295492" y="512068"/>
                    <a:pt x="2317456" y="520704"/>
                    <a:pt x="2332940" y="527184"/>
                  </a:cubicBezTo>
                  <a:cubicBezTo>
                    <a:pt x="2401360" y="554536"/>
                    <a:pt x="2407120" y="546620"/>
                    <a:pt x="2414680" y="416692"/>
                  </a:cubicBezTo>
                  <a:cubicBezTo>
                    <a:pt x="2417204" y="374944"/>
                    <a:pt x="2429444" y="310164"/>
                    <a:pt x="2442048" y="273092"/>
                  </a:cubicBezTo>
                  <a:cubicBezTo>
                    <a:pt x="2454652" y="236024"/>
                    <a:pt x="2462212" y="198592"/>
                    <a:pt x="2458972" y="189236"/>
                  </a:cubicBezTo>
                  <a:cubicBezTo>
                    <a:pt x="2453212" y="174480"/>
                    <a:pt x="2361388" y="173040"/>
                    <a:pt x="1389856" y="173040"/>
                  </a:cubicBezTo>
                  <a:close/>
                  <a:moveTo>
                    <a:pt x="56152" y="0"/>
                  </a:moveTo>
                  <a:lnTo>
                    <a:pt x="1392280" y="0"/>
                  </a:lnTo>
                  <a:lnTo>
                    <a:pt x="2728408" y="0"/>
                  </a:lnTo>
                  <a:lnTo>
                    <a:pt x="2759364" y="30964"/>
                  </a:lnTo>
                  <a:cubicBezTo>
                    <a:pt x="2786000" y="57604"/>
                    <a:pt x="2789240" y="66964"/>
                    <a:pt x="2784200" y="99368"/>
                  </a:cubicBezTo>
                  <a:cubicBezTo>
                    <a:pt x="2779520" y="128528"/>
                    <a:pt x="2765124" y="147968"/>
                    <a:pt x="2720848" y="186852"/>
                  </a:cubicBezTo>
                  <a:cubicBezTo>
                    <a:pt x="2689532" y="214572"/>
                    <a:pt x="2652820" y="254892"/>
                    <a:pt x="2638780" y="276856"/>
                  </a:cubicBezTo>
                  <a:cubicBezTo>
                    <a:pt x="2585508" y="361460"/>
                    <a:pt x="2584428" y="382700"/>
                    <a:pt x="2584428" y="1656080"/>
                  </a:cubicBezTo>
                  <a:cubicBezTo>
                    <a:pt x="2584068" y="2775008"/>
                    <a:pt x="2583348" y="2831532"/>
                    <a:pt x="2565352" y="2870776"/>
                  </a:cubicBezTo>
                  <a:cubicBezTo>
                    <a:pt x="2538356" y="2930176"/>
                    <a:pt x="2492280" y="2978780"/>
                    <a:pt x="2435768" y="3007580"/>
                  </a:cubicBezTo>
                  <a:lnTo>
                    <a:pt x="2386456" y="3032780"/>
                  </a:lnTo>
                  <a:lnTo>
                    <a:pt x="1405960" y="3034580"/>
                  </a:lnTo>
                  <a:cubicBezTo>
                    <a:pt x="765972" y="3035300"/>
                    <a:pt x="414660" y="3032420"/>
                    <a:pt x="394144" y="3025580"/>
                  </a:cubicBezTo>
                  <a:cubicBezTo>
                    <a:pt x="334392" y="3006500"/>
                    <a:pt x="265284" y="2944216"/>
                    <a:pt x="232888" y="2880856"/>
                  </a:cubicBezTo>
                  <a:lnTo>
                    <a:pt x="202292" y="2821092"/>
                  </a:lnTo>
                  <a:lnTo>
                    <a:pt x="197252" y="1585876"/>
                  </a:lnTo>
                  <a:lnTo>
                    <a:pt x="192212" y="350660"/>
                  </a:lnTo>
                  <a:lnTo>
                    <a:pt x="168456" y="304936"/>
                  </a:lnTo>
                  <a:cubicBezTo>
                    <a:pt x="155140" y="279736"/>
                    <a:pt x="111944" y="228252"/>
                    <a:pt x="72352" y="190452"/>
                  </a:cubicBezTo>
                  <a:cubicBezTo>
                    <a:pt x="8640" y="129968"/>
                    <a:pt x="0" y="117368"/>
                    <a:pt x="0" y="84964"/>
                  </a:cubicBezTo>
                  <a:cubicBezTo>
                    <a:pt x="0" y="57244"/>
                    <a:pt x="7200" y="42124"/>
                    <a:pt x="28076" y="2412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8" name="Freeform 83"/>
            <p:cNvSpPr>
              <a:spLocks/>
            </p:cNvSpPr>
            <p:nvPr/>
          </p:nvSpPr>
          <p:spPr bwMode="auto">
            <a:xfrm>
              <a:off x="4655827" y="3128587"/>
              <a:ext cx="79242" cy="77390"/>
            </a:xfrm>
            <a:custGeom>
              <a:avLst/>
              <a:gdLst>
                <a:gd name="T0" fmla="*/ 468 w 1695"/>
                <a:gd name="T1" fmla="*/ 1570 h 1659"/>
                <a:gd name="T2" fmla="*/ 30 w 1695"/>
                <a:gd name="T3" fmla="*/ 1001 h 1659"/>
                <a:gd name="T4" fmla="*/ 29 w 1695"/>
                <a:gd name="T5" fmla="*/ 705 h 1659"/>
                <a:gd name="T6" fmla="*/ 249 w 1695"/>
                <a:gd name="T7" fmla="*/ 300 h 1659"/>
                <a:gd name="T8" fmla="*/ 1076 w 1695"/>
                <a:gd name="T9" fmla="*/ 95 h 1659"/>
                <a:gd name="T10" fmla="*/ 1568 w 1695"/>
                <a:gd name="T11" fmla="*/ 586 h 1659"/>
                <a:gd name="T12" fmla="*/ 1174 w 1695"/>
                <a:gd name="T13" fmla="*/ 1559 h 1659"/>
                <a:gd name="T14" fmla="*/ 468 w 1695"/>
                <a:gd name="T15" fmla="*/ 1570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5" h="1659">
                  <a:moveTo>
                    <a:pt x="468" y="1570"/>
                  </a:moveTo>
                  <a:cubicBezTo>
                    <a:pt x="237" y="1451"/>
                    <a:pt x="106" y="1280"/>
                    <a:pt x="30" y="1001"/>
                  </a:cubicBezTo>
                  <a:cubicBezTo>
                    <a:pt x="1" y="891"/>
                    <a:pt x="0" y="835"/>
                    <a:pt x="29" y="705"/>
                  </a:cubicBezTo>
                  <a:cubicBezTo>
                    <a:pt x="74" y="502"/>
                    <a:pt x="94" y="465"/>
                    <a:pt x="249" y="300"/>
                  </a:cubicBezTo>
                  <a:cubicBezTo>
                    <a:pt x="462" y="72"/>
                    <a:pt x="751" y="0"/>
                    <a:pt x="1076" y="95"/>
                  </a:cubicBezTo>
                  <a:cubicBezTo>
                    <a:pt x="1280" y="155"/>
                    <a:pt x="1497" y="372"/>
                    <a:pt x="1568" y="586"/>
                  </a:cubicBezTo>
                  <a:cubicBezTo>
                    <a:pt x="1695" y="967"/>
                    <a:pt x="1522" y="1394"/>
                    <a:pt x="1174" y="1559"/>
                  </a:cubicBezTo>
                  <a:cubicBezTo>
                    <a:pt x="972" y="1654"/>
                    <a:pt x="640" y="1659"/>
                    <a:pt x="468" y="15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9" name="Freeform 84"/>
            <p:cNvSpPr>
              <a:spLocks/>
            </p:cNvSpPr>
            <p:nvPr/>
          </p:nvSpPr>
          <p:spPr bwMode="auto">
            <a:xfrm>
              <a:off x="4765943" y="3170370"/>
              <a:ext cx="38695" cy="34373"/>
            </a:xfrm>
            <a:custGeom>
              <a:avLst/>
              <a:gdLst>
                <a:gd name="T0" fmla="*/ 179 w 832"/>
                <a:gd name="T1" fmla="*/ 669 h 734"/>
                <a:gd name="T2" fmla="*/ 59 w 832"/>
                <a:gd name="T3" fmla="*/ 500 h 734"/>
                <a:gd name="T4" fmla="*/ 177 w 832"/>
                <a:gd name="T5" fmla="*/ 83 h 734"/>
                <a:gd name="T6" fmla="*/ 414 w 832"/>
                <a:gd name="T7" fmla="*/ 0 h 734"/>
                <a:gd name="T8" fmla="*/ 762 w 832"/>
                <a:gd name="T9" fmla="*/ 222 h 734"/>
                <a:gd name="T10" fmla="*/ 674 w 832"/>
                <a:gd name="T11" fmla="*/ 641 h 734"/>
                <a:gd name="T12" fmla="*/ 416 w 832"/>
                <a:gd name="T13" fmla="*/ 733 h 734"/>
                <a:gd name="T14" fmla="*/ 179 w 832"/>
                <a:gd name="T15" fmla="*/ 669 h 7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2" h="734">
                  <a:moveTo>
                    <a:pt x="179" y="669"/>
                  </a:moveTo>
                  <a:cubicBezTo>
                    <a:pt x="137" y="635"/>
                    <a:pt x="83" y="559"/>
                    <a:pt x="59" y="500"/>
                  </a:cubicBezTo>
                  <a:cubicBezTo>
                    <a:pt x="0" y="359"/>
                    <a:pt x="45" y="199"/>
                    <a:pt x="177" y="83"/>
                  </a:cubicBezTo>
                  <a:cubicBezTo>
                    <a:pt x="255" y="15"/>
                    <a:pt x="296" y="0"/>
                    <a:pt x="414" y="0"/>
                  </a:cubicBezTo>
                  <a:cubicBezTo>
                    <a:pt x="589" y="0"/>
                    <a:pt x="691" y="65"/>
                    <a:pt x="762" y="222"/>
                  </a:cubicBezTo>
                  <a:cubicBezTo>
                    <a:pt x="832" y="378"/>
                    <a:pt x="802" y="520"/>
                    <a:pt x="674" y="641"/>
                  </a:cubicBezTo>
                  <a:cubicBezTo>
                    <a:pt x="587" y="724"/>
                    <a:pt x="559" y="734"/>
                    <a:pt x="416" y="733"/>
                  </a:cubicBezTo>
                  <a:cubicBezTo>
                    <a:pt x="293" y="732"/>
                    <a:pt x="238" y="717"/>
                    <a:pt x="179" y="66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0" name="Freeform 87"/>
            <p:cNvSpPr>
              <a:spLocks/>
            </p:cNvSpPr>
            <p:nvPr/>
          </p:nvSpPr>
          <p:spPr bwMode="auto">
            <a:xfrm>
              <a:off x="4770060" y="3079601"/>
              <a:ext cx="53926" cy="51044"/>
            </a:xfrm>
            <a:custGeom>
              <a:avLst/>
              <a:gdLst>
                <a:gd name="T0" fmla="*/ 466 w 1154"/>
                <a:gd name="T1" fmla="*/ 1002 h 1094"/>
                <a:gd name="T2" fmla="*/ 151 w 1154"/>
                <a:gd name="T3" fmla="*/ 256 h 1094"/>
                <a:gd name="T4" fmla="*/ 615 w 1154"/>
                <a:gd name="T5" fmla="*/ 0 h 1094"/>
                <a:gd name="T6" fmla="*/ 919 w 1154"/>
                <a:gd name="T7" fmla="*/ 93 h 1094"/>
                <a:gd name="T8" fmla="*/ 1130 w 1154"/>
                <a:gd name="T9" fmla="*/ 559 h 1094"/>
                <a:gd name="T10" fmla="*/ 466 w 1154"/>
                <a:gd name="T11" fmla="*/ 1002 h 1094"/>
              </a:gdLst>
              <a:ahLst/>
              <a:cxnLst>
                <a:cxn ang="0">
                  <a:pos x="T0" y="T1"/>
                </a:cxn>
                <a:cxn ang="0">
                  <a:pos x="T2" y="T3"/>
                </a:cxn>
                <a:cxn ang="0">
                  <a:pos x="T4" y="T5"/>
                </a:cxn>
                <a:cxn ang="0">
                  <a:pos x="T6" y="T7"/>
                </a:cxn>
                <a:cxn ang="0">
                  <a:pos x="T8" y="T9"/>
                </a:cxn>
                <a:cxn ang="0">
                  <a:pos x="T10" y="T11"/>
                </a:cxn>
              </a:cxnLst>
              <a:rect l="0" t="0" r="r" b="b"/>
              <a:pathLst>
                <a:path w="1154" h="1094">
                  <a:moveTo>
                    <a:pt x="466" y="1002"/>
                  </a:moveTo>
                  <a:cubicBezTo>
                    <a:pt x="148" y="902"/>
                    <a:pt x="0" y="551"/>
                    <a:pt x="151" y="256"/>
                  </a:cubicBezTo>
                  <a:cubicBezTo>
                    <a:pt x="239" y="83"/>
                    <a:pt x="391" y="0"/>
                    <a:pt x="615" y="0"/>
                  </a:cubicBezTo>
                  <a:cubicBezTo>
                    <a:pt x="777" y="0"/>
                    <a:pt x="810" y="10"/>
                    <a:pt x="919" y="93"/>
                  </a:cubicBezTo>
                  <a:cubicBezTo>
                    <a:pt x="1061" y="201"/>
                    <a:pt x="1154" y="407"/>
                    <a:pt x="1130" y="559"/>
                  </a:cubicBezTo>
                  <a:cubicBezTo>
                    <a:pt x="1079" y="878"/>
                    <a:pt x="755" y="1094"/>
                    <a:pt x="466" y="100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1" name="Freeform 88"/>
            <p:cNvSpPr>
              <a:spLocks/>
            </p:cNvSpPr>
            <p:nvPr/>
          </p:nvSpPr>
          <p:spPr bwMode="auto">
            <a:xfrm>
              <a:off x="4656033" y="3048934"/>
              <a:ext cx="37048" cy="38901"/>
            </a:xfrm>
            <a:custGeom>
              <a:avLst/>
              <a:gdLst>
                <a:gd name="T0" fmla="*/ 191 w 794"/>
                <a:gd name="T1" fmla="*/ 780 h 835"/>
                <a:gd name="T2" fmla="*/ 0 w 794"/>
                <a:gd name="T3" fmla="*/ 462 h 835"/>
                <a:gd name="T4" fmla="*/ 152 w 794"/>
                <a:gd name="T5" fmla="*/ 160 h 835"/>
                <a:gd name="T6" fmla="*/ 763 w 794"/>
                <a:gd name="T7" fmla="*/ 367 h 835"/>
                <a:gd name="T8" fmla="*/ 734 w 794"/>
                <a:gd name="T9" fmla="*/ 611 h 835"/>
                <a:gd name="T10" fmla="*/ 591 w 794"/>
                <a:gd name="T11" fmla="*/ 783 h 835"/>
                <a:gd name="T12" fmla="*/ 191 w 794"/>
                <a:gd name="T13" fmla="*/ 780 h 835"/>
              </a:gdLst>
              <a:ahLst/>
              <a:cxnLst>
                <a:cxn ang="0">
                  <a:pos x="T0" y="T1"/>
                </a:cxn>
                <a:cxn ang="0">
                  <a:pos x="T2" y="T3"/>
                </a:cxn>
                <a:cxn ang="0">
                  <a:pos x="T4" y="T5"/>
                </a:cxn>
                <a:cxn ang="0">
                  <a:pos x="T6" y="T7"/>
                </a:cxn>
                <a:cxn ang="0">
                  <a:pos x="T8" y="T9"/>
                </a:cxn>
                <a:cxn ang="0">
                  <a:pos x="T10" y="T11"/>
                </a:cxn>
                <a:cxn ang="0">
                  <a:pos x="T12" y="T13"/>
                </a:cxn>
              </a:cxnLst>
              <a:rect l="0" t="0" r="r" b="b"/>
              <a:pathLst>
                <a:path w="794" h="835">
                  <a:moveTo>
                    <a:pt x="191" y="780"/>
                  </a:moveTo>
                  <a:cubicBezTo>
                    <a:pt x="109" y="736"/>
                    <a:pt x="0" y="554"/>
                    <a:pt x="0" y="462"/>
                  </a:cubicBezTo>
                  <a:cubicBezTo>
                    <a:pt x="0" y="369"/>
                    <a:pt x="82" y="206"/>
                    <a:pt x="152" y="160"/>
                  </a:cubicBezTo>
                  <a:cubicBezTo>
                    <a:pt x="396" y="0"/>
                    <a:pt x="683" y="97"/>
                    <a:pt x="763" y="367"/>
                  </a:cubicBezTo>
                  <a:cubicBezTo>
                    <a:pt x="794" y="468"/>
                    <a:pt x="791" y="495"/>
                    <a:pt x="734" y="611"/>
                  </a:cubicBezTo>
                  <a:cubicBezTo>
                    <a:pt x="698" y="686"/>
                    <a:pt x="637" y="758"/>
                    <a:pt x="591" y="783"/>
                  </a:cubicBezTo>
                  <a:cubicBezTo>
                    <a:pt x="489" y="835"/>
                    <a:pt x="291" y="834"/>
                    <a:pt x="191" y="78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26" name="手繪多邊形 25"/>
          <p:cNvSpPr>
            <a:spLocks noChangeAspect="1"/>
          </p:cNvSpPr>
          <p:nvPr/>
        </p:nvSpPr>
        <p:spPr bwMode="auto">
          <a:xfrm>
            <a:off x="9014908" y="4314586"/>
            <a:ext cx="671840" cy="671868"/>
          </a:xfrm>
          <a:custGeom>
            <a:avLst/>
            <a:gdLst>
              <a:gd name="connsiteX0" fmla="*/ 2723747 w 3414713"/>
              <a:gd name="connsiteY0" fmla="*/ 2611578 h 3414854"/>
              <a:gd name="connsiteX1" fmla="*/ 2412074 w 3414713"/>
              <a:gd name="connsiteY1" fmla="*/ 2624182 h 3414854"/>
              <a:gd name="connsiteX2" fmla="*/ 2407761 w 3414713"/>
              <a:gd name="connsiteY2" fmla="*/ 3061330 h 3414854"/>
              <a:gd name="connsiteX3" fmla="*/ 2418545 w 3414713"/>
              <a:gd name="connsiteY3" fmla="*/ 3089418 h 3414854"/>
              <a:gd name="connsiteX4" fmla="*/ 2722668 w 3414713"/>
              <a:gd name="connsiteY4" fmla="*/ 3089418 h 3414854"/>
              <a:gd name="connsiteX5" fmla="*/ 3037576 w 3414713"/>
              <a:gd name="connsiteY5" fmla="*/ 3069612 h 3414854"/>
              <a:gd name="connsiteX6" fmla="*/ 3048001 w 3414713"/>
              <a:gd name="connsiteY6" fmla="*/ 2850318 h 3414854"/>
              <a:gd name="connsiteX7" fmla="*/ 3037576 w 3414713"/>
              <a:gd name="connsiteY7" fmla="*/ 2631384 h 3414854"/>
              <a:gd name="connsiteX8" fmla="*/ 2723747 w 3414713"/>
              <a:gd name="connsiteY8" fmla="*/ 2611578 h 3414854"/>
              <a:gd name="connsiteX9" fmla="*/ 1713559 w 3414713"/>
              <a:gd name="connsiteY9" fmla="*/ 2611578 h 3414854"/>
              <a:gd name="connsiteX10" fmla="*/ 1404472 w 3414713"/>
              <a:gd name="connsiteY10" fmla="*/ 2623822 h 3414854"/>
              <a:gd name="connsiteX11" fmla="*/ 1392238 w 3414713"/>
              <a:gd name="connsiteY11" fmla="*/ 2850318 h 3414854"/>
              <a:gd name="connsiteX12" fmla="*/ 1404472 w 3414713"/>
              <a:gd name="connsiteY12" fmla="*/ 3077174 h 3414854"/>
              <a:gd name="connsiteX13" fmla="*/ 1713559 w 3414713"/>
              <a:gd name="connsiteY13" fmla="*/ 3089418 h 3414854"/>
              <a:gd name="connsiteX14" fmla="*/ 2021566 w 3414713"/>
              <a:gd name="connsiteY14" fmla="*/ 3069612 h 3414854"/>
              <a:gd name="connsiteX15" fmla="*/ 2032001 w 3414713"/>
              <a:gd name="connsiteY15" fmla="*/ 2850318 h 3414854"/>
              <a:gd name="connsiteX16" fmla="*/ 2021566 w 3414713"/>
              <a:gd name="connsiteY16" fmla="*/ 2631384 h 3414854"/>
              <a:gd name="connsiteX17" fmla="*/ 1713559 w 3414713"/>
              <a:gd name="connsiteY17" fmla="*/ 2611578 h 3414854"/>
              <a:gd name="connsiteX18" fmla="*/ 697213 w 3414713"/>
              <a:gd name="connsiteY18" fmla="*/ 2611578 h 3414854"/>
              <a:gd name="connsiteX19" fmla="*/ 393217 w 3414713"/>
              <a:gd name="connsiteY19" fmla="*/ 2627786 h 3414854"/>
              <a:gd name="connsiteX20" fmla="*/ 399326 w 3414713"/>
              <a:gd name="connsiteY20" fmla="*/ 3077174 h 3414854"/>
              <a:gd name="connsiteX21" fmla="*/ 702962 w 3414713"/>
              <a:gd name="connsiteY21" fmla="*/ 3089418 h 3414854"/>
              <a:gd name="connsiteX22" fmla="*/ 1005161 w 3414713"/>
              <a:gd name="connsiteY22" fmla="*/ 3069614 h 3414854"/>
              <a:gd name="connsiteX23" fmla="*/ 1005161 w 3414713"/>
              <a:gd name="connsiteY23" fmla="*/ 2631386 h 3414854"/>
              <a:gd name="connsiteX24" fmla="*/ 697213 w 3414713"/>
              <a:gd name="connsiteY24" fmla="*/ 2611578 h 3414854"/>
              <a:gd name="connsiteX25" fmla="*/ 433028 w 3414713"/>
              <a:gd name="connsiteY25" fmla="*/ 18 h 3414854"/>
              <a:gd name="connsiteX26" fmla="*/ 533290 w 3414713"/>
              <a:gd name="connsiteY26" fmla="*/ 11162 h 3414854"/>
              <a:gd name="connsiteX27" fmla="*/ 569659 w 3414713"/>
              <a:gd name="connsiteY27" fmla="*/ 456078 h 3414854"/>
              <a:gd name="connsiteX28" fmla="*/ 588384 w 3414713"/>
              <a:gd name="connsiteY28" fmla="*/ 740682 h 3414854"/>
              <a:gd name="connsiteX29" fmla="*/ 608909 w 3414713"/>
              <a:gd name="connsiteY29" fmla="*/ 1010150 h 3414854"/>
              <a:gd name="connsiteX30" fmla="*/ 640236 w 3414713"/>
              <a:gd name="connsiteY30" fmla="*/ 1437054 h 3414854"/>
              <a:gd name="connsiteX31" fmla="*/ 671204 w 3414713"/>
              <a:gd name="connsiteY31" fmla="*/ 1823606 h 3414854"/>
              <a:gd name="connsiteX32" fmla="*/ 680926 w 3414713"/>
              <a:gd name="connsiteY32" fmla="*/ 1977438 h 3414854"/>
              <a:gd name="connsiteX33" fmla="*/ 901660 w 3414713"/>
              <a:gd name="connsiteY33" fmla="*/ 1975634 h 3414854"/>
              <a:gd name="connsiteX34" fmla="*/ 1366894 w 3414713"/>
              <a:gd name="connsiteY34" fmla="*/ 1734266 h 3414854"/>
              <a:gd name="connsiteX35" fmla="*/ 1722660 w 3414713"/>
              <a:gd name="connsiteY35" fmla="*/ 1549094 h 3414854"/>
              <a:gd name="connsiteX36" fmla="*/ 2042418 w 3414713"/>
              <a:gd name="connsiteY36" fmla="*/ 1396346 h 3414854"/>
              <a:gd name="connsiteX37" fmla="*/ 2052861 w 3414713"/>
              <a:gd name="connsiteY37" fmla="*/ 1732822 h 3414854"/>
              <a:gd name="connsiteX38" fmla="*/ 2065824 w 3414713"/>
              <a:gd name="connsiteY38" fmla="*/ 2068222 h 3414854"/>
              <a:gd name="connsiteX39" fmla="*/ 2424111 w 3414713"/>
              <a:gd name="connsiteY39" fmla="*/ 1894218 h 3414854"/>
              <a:gd name="connsiteX40" fmla="*/ 2947319 w 3414713"/>
              <a:gd name="connsiteY40" fmla="*/ 1623306 h 3414854"/>
              <a:gd name="connsiteX41" fmla="*/ 3258435 w 3414713"/>
              <a:gd name="connsiteY41" fmla="*/ 1461190 h 3414854"/>
              <a:gd name="connsiteX42" fmla="*/ 3403190 w 3414713"/>
              <a:gd name="connsiteY42" fmla="*/ 1391302 h 3414854"/>
              <a:gd name="connsiteX43" fmla="*/ 3414713 w 3414713"/>
              <a:gd name="connsiteY43" fmla="*/ 2403258 h 3414854"/>
              <a:gd name="connsiteX44" fmla="*/ 3414713 w 3414713"/>
              <a:gd name="connsiteY44" fmla="*/ 3414854 h 3414854"/>
              <a:gd name="connsiteX45" fmla="*/ 1707537 w 3414713"/>
              <a:gd name="connsiteY45" fmla="*/ 3414854 h 3414854"/>
              <a:gd name="connsiteX46" fmla="*/ 0 w 3414713"/>
              <a:gd name="connsiteY46" fmla="*/ 3414854 h 3414854"/>
              <a:gd name="connsiteX47" fmla="*/ 0 w 3414713"/>
              <a:gd name="connsiteY47" fmla="*/ 2742978 h 3414854"/>
              <a:gd name="connsiteX48" fmla="*/ 10443 w 3414713"/>
              <a:gd name="connsiteY48" fmla="*/ 1978158 h 3414854"/>
              <a:gd name="connsiteX49" fmla="*/ 61215 w 3414713"/>
              <a:gd name="connsiteY49" fmla="*/ 1299798 h 3414854"/>
              <a:gd name="connsiteX50" fmla="*/ 85341 w 3414713"/>
              <a:gd name="connsiteY50" fmla="*/ 959354 h 3414854"/>
              <a:gd name="connsiteX51" fmla="*/ 116308 w 3414713"/>
              <a:gd name="connsiteY51" fmla="*/ 542542 h 3414854"/>
              <a:gd name="connsiteX52" fmla="*/ 142235 w 3414713"/>
              <a:gd name="connsiteY52" fmla="*/ 207142 h 3414854"/>
              <a:gd name="connsiteX53" fmla="*/ 155198 w 3414713"/>
              <a:gd name="connsiteY53" fmla="*/ 44306 h 3414854"/>
              <a:gd name="connsiteX54" fmla="*/ 157719 w 3414713"/>
              <a:gd name="connsiteY54" fmla="*/ 3598 h 3414854"/>
              <a:gd name="connsiteX55" fmla="*/ 343524 w 3414713"/>
              <a:gd name="connsiteY55" fmla="*/ 718 h 3414854"/>
              <a:gd name="connsiteX56" fmla="*/ 433028 w 3414713"/>
              <a:gd name="connsiteY56" fmla="*/ 18 h 341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414713" h="3414854">
                <a:moveTo>
                  <a:pt x="2723747" y="2611578"/>
                </a:moveTo>
                <a:cubicBezTo>
                  <a:pt x="2491880" y="2611578"/>
                  <a:pt x="2418186" y="2614460"/>
                  <a:pt x="2412074" y="2624182"/>
                </a:cubicBezTo>
                <a:cubicBezTo>
                  <a:pt x="2399133" y="2643988"/>
                  <a:pt x="2395538" y="3028922"/>
                  <a:pt x="2407761" y="3061330"/>
                </a:cubicBezTo>
                <a:lnTo>
                  <a:pt x="2418545" y="3089418"/>
                </a:lnTo>
                <a:lnTo>
                  <a:pt x="2722668" y="3089418"/>
                </a:lnTo>
                <a:cubicBezTo>
                  <a:pt x="3013131" y="3089418"/>
                  <a:pt x="3027511" y="3088336"/>
                  <a:pt x="3037576" y="3069612"/>
                </a:cubicBezTo>
                <a:cubicBezTo>
                  <a:pt x="3043687" y="3058090"/>
                  <a:pt x="3048001" y="2968428"/>
                  <a:pt x="3048001" y="2850318"/>
                </a:cubicBezTo>
                <a:cubicBezTo>
                  <a:pt x="3048001" y="2732208"/>
                  <a:pt x="3043687" y="2642906"/>
                  <a:pt x="3037576" y="2631384"/>
                </a:cubicBezTo>
                <a:cubicBezTo>
                  <a:pt x="3027511" y="2612660"/>
                  <a:pt x="3013131" y="2611578"/>
                  <a:pt x="2723747" y="2611578"/>
                </a:cubicBezTo>
                <a:close/>
                <a:moveTo>
                  <a:pt x="1713559" y="2611578"/>
                </a:moveTo>
                <a:cubicBezTo>
                  <a:pt x="1496227" y="2611578"/>
                  <a:pt x="1413108" y="2614820"/>
                  <a:pt x="1404472" y="2623822"/>
                </a:cubicBezTo>
                <a:cubicBezTo>
                  <a:pt x="1395476" y="2632464"/>
                  <a:pt x="1392238" y="2697280"/>
                  <a:pt x="1392238" y="2850318"/>
                </a:cubicBezTo>
                <a:cubicBezTo>
                  <a:pt x="1392238" y="3003716"/>
                  <a:pt x="1395476" y="3068172"/>
                  <a:pt x="1404472" y="3077174"/>
                </a:cubicBezTo>
                <a:cubicBezTo>
                  <a:pt x="1413108" y="3085816"/>
                  <a:pt x="1496227" y="3089418"/>
                  <a:pt x="1713559" y="3089418"/>
                </a:cubicBezTo>
                <a:cubicBezTo>
                  <a:pt x="1997098" y="3089418"/>
                  <a:pt x="2011491" y="3088336"/>
                  <a:pt x="2021566" y="3069612"/>
                </a:cubicBezTo>
                <a:cubicBezTo>
                  <a:pt x="2027683" y="3058090"/>
                  <a:pt x="2032001" y="2968428"/>
                  <a:pt x="2032001" y="2850318"/>
                </a:cubicBezTo>
                <a:cubicBezTo>
                  <a:pt x="2032001" y="2732208"/>
                  <a:pt x="2027683" y="2642906"/>
                  <a:pt x="2021566" y="2631384"/>
                </a:cubicBezTo>
                <a:cubicBezTo>
                  <a:pt x="2011491" y="2612660"/>
                  <a:pt x="1997098" y="2611578"/>
                  <a:pt x="1713559" y="2611578"/>
                </a:cubicBezTo>
                <a:close/>
                <a:moveTo>
                  <a:pt x="697213" y="2611578"/>
                </a:moveTo>
                <a:cubicBezTo>
                  <a:pt x="434900" y="2611578"/>
                  <a:pt x="398607" y="2613382"/>
                  <a:pt x="393217" y="2627786"/>
                </a:cubicBezTo>
                <a:cubicBezTo>
                  <a:pt x="381000" y="2659830"/>
                  <a:pt x="386390" y="3064210"/>
                  <a:pt x="399326" y="3077174"/>
                </a:cubicBezTo>
                <a:cubicBezTo>
                  <a:pt x="407950" y="3085818"/>
                  <a:pt x="489878" y="3089418"/>
                  <a:pt x="702962" y="3089418"/>
                </a:cubicBezTo>
                <a:cubicBezTo>
                  <a:pt x="981086" y="3089418"/>
                  <a:pt x="995459" y="3088338"/>
                  <a:pt x="1005161" y="3069614"/>
                </a:cubicBezTo>
                <a:cubicBezTo>
                  <a:pt x="1019175" y="3043326"/>
                  <a:pt x="1019175" y="2657310"/>
                  <a:pt x="1005161" y="2631386"/>
                </a:cubicBezTo>
                <a:cubicBezTo>
                  <a:pt x="995459" y="2612662"/>
                  <a:pt x="981086" y="2611578"/>
                  <a:pt x="697213" y="2611578"/>
                </a:cubicBezTo>
                <a:close/>
                <a:moveTo>
                  <a:pt x="433028" y="18"/>
                </a:moveTo>
                <a:cubicBezTo>
                  <a:pt x="505743" y="290"/>
                  <a:pt x="530860" y="3598"/>
                  <a:pt x="533290" y="11162"/>
                </a:cubicBezTo>
                <a:cubicBezTo>
                  <a:pt x="537971" y="24494"/>
                  <a:pt x="554175" y="224074"/>
                  <a:pt x="569659" y="456078"/>
                </a:cubicBezTo>
                <a:cubicBezTo>
                  <a:pt x="574340" y="531734"/>
                  <a:pt x="582982" y="659622"/>
                  <a:pt x="588384" y="740682"/>
                </a:cubicBezTo>
                <a:cubicBezTo>
                  <a:pt x="593425" y="821738"/>
                  <a:pt x="602787" y="943146"/>
                  <a:pt x="608909" y="1010150"/>
                </a:cubicBezTo>
                <a:cubicBezTo>
                  <a:pt x="614670" y="1077158"/>
                  <a:pt x="629073" y="1269534"/>
                  <a:pt x="640236" y="1437054"/>
                </a:cubicBezTo>
                <a:cubicBezTo>
                  <a:pt x="651759" y="1604934"/>
                  <a:pt x="665442" y="1778938"/>
                  <a:pt x="671204" y="1823606"/>
                </a:cubicBezTo>
                <a:cubicBezTo>
                  <a:pt x="676605" y="1868278"/>
                  <a:pt x="680926" y="1937450"/>
                  <a:pt x="680926" y="1977438"/>
                </a:cubicBezTo>
                <a:cubicBezTo>
                  <a:pt x="680926" y="2090918"/>
                  <a:pt x="679126" y="2090918"/>
                  <a:pt x="901660" y="1975634"/>
                </a:cubicBezTo>
                <a:cubicBezTo>
                  <a:pt x="1006806" y="1921238"/>
                  <a:pt x="1216017" y="1812438"/>
                  <a:pt x="1366894" y="1734266"/>
                </a:cubicBezTo>
                <a:cubicBezTo>
                  <a:pt x="1517770" y="1656090"/>
                  <a:pt x="1678009" y="1572870"/>
                  <a:pt x="1722660" y="1549094"/>
                </a:cubicBezTo>
                <a:cubicBezTo>
                  <a:pt x="1927550" y="1440658"/>
                  <a:pt x="2033056" y="1390582"/>
                  <a:pt x="2042418" y="1396346"/>
                </a:cubicBezTo>
                <a:cubicBezTo>
                  <a:pt x="2049260" y="1400670"/>
                  <a:pt x="2052861" y="1518830"/>
                  <a:pt x="2052861" y="1732822"/>
                </a:cubicBezTo>
                <a:cubicBezTo>
                  <a:pt x="2052861" y="1991126"/>
                  <a:pt x="2055742" y="2064258"/>
                  <a:pt x="2065824" y="2068222"/>
                </a:cubicBezTo>
                <a:cubicBezTo>
                  <a:pt x="2073026" y="2070742"/>
                  <a:pt x="2234345" y="1992566"/>
                  <a:pt x="2424111" y="1894218"/>
                </a:cubicBezTo>
                <a:cubicBezTo>
                  <a:pt x="2613878" y="1795870"/>
                  <a:pt x="2849375" y="1673742"/>
                  <a:pt x="2947319" y="1623306"/>
                </a:cubicBezTo>
                <a:cubicBezTo>
                  <a:pt x="3044903" y="1572510"/>
                  <a:pt x="3184977" y="1499738"/>
                  <a:pt x="3258435" y="1461190"/>
                </a:cubicBezTo>
                <a:cubicBezTo>
                  <a:pt x="3331893" y="1423002"/>
                  <a:pt x="3397069" y="1391302"/>
                  <a:pt x="3403190" y="1391302"/>
                </a:cubicBezTo>
                <a:cubicBezTo>
                  <a:pt x="3411832" y="1391302"/>
                  <a:pt x="3414713" y="1660050"/>
                  <a:pt x="3414713" y="2403258"/>
                </a:cubicBezTo>
                <a:lnTo>
                  <a:pt x="3414713" y="3414854"/>
                </a:lnTo>
                <a:lnTo>
                  <a:pt x="1707537" y="3414854"/>
                </a:lnTo>
                <a:lnTo>
                  <a:pt x="0" y="3414854"/>
                </a:lnTo>
                <a:lnTo>
                  <a:pt x="0" y="2742978"/>
                </a:lnTo>
                <a:cubicBezTo>
                  <a:pt x="0" y="2358946"/>
                  <a:pt x="4681" y="2031474"/>
                  <a:pt x="10443" y="1978158"/>
                </a:cubicBezTo>
                <a:cubicBezTo>
                  <a:pt x="21245" y="1880166"/>
                  <a:pt x="47172" y="1534682"/>
                  <a:pt x="61215" y="1299798"/>
                </a:cubicBezTo>
                <a:cubicBezTo>
                  <a:pt x="65896" y="1224502"/>
                  <a:pt x="76699" y="1071034"/>
                  <a:pt x="85341" y="959354"/>
                </a:cubicBezTo>
                <a:cubicBezTo>
                  <a:pt x="93983" y="847678"/>
                  <a:pt x="108026" y="659982"/>
                  <a:pt x="116308" y="542542"/>
                </a:cubicBezTo>
                <a:cubicBezTo>
                  <a:pt x="124590" y="425098"/>
                  <a:pt x="136473" y="274150"/>
                  <a:pt x="142235" y="207142"/>
                </a:cubicBezTo>
                <a:cubicBezTo>
                  <a:pt x="147996" y="139774"/>
                  <a:pt x="154118" y="66642"/>
                  <a:pt x="155198" y="44306"/>
                </a:cubicBezTo>
                <a:lnTo>
                  <a:pt x="157719" y="3598"/>
                </a:lnTo>
                <a:lnTo>
                  <a:pt x="343524" y="718"/>
                </a:lnTo>
                <a:cubicBezTo>
                  <a:pt x="379263" y="178"/>
                  <a:pt x="408790" y="-70"/>
                  <a:pt x="433028" y="18"/>
                </a:cubicBezTo>
                <a:close/>
              </a:path>
            </a:pathLst>
          </a:custGeom>
          <a:solidFill>
            <a:schemeClr val="accent4"/>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Tree>
    <p:extLst>
      <p:ext uri="{BB962C8B-B14F-4D97-AF65-F5344CB8AC3E}">
        <p14:creationId xmlns:p14="http://schemas.microsoft.com/office/powerpoint/2010/main" val="35574825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4064000" y="0"/>
            <a:ext cx="406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15" name="投影片編號版面配置區 14"/>
          <p:cNvSpPr>
            <a:spLocks noGrp="1"/>
          </p:cNvSpPr>
          <p:nvPr>
            <p:ph type="sldNum" sz="quarter" idx="12"/>
          </p:nvPr>
        </p:nvSpPr>
        <p:spPr/>
        <p:txBody>
          <a:bodyPr/>
          <a:lstStyle/>
          <a:p>
            <a:fld id="{93B68095-C8B2-4A76-90AA-E601358CCBC3}" type="slidenum">
              <a:rPr lang="zh-TW" altLang="en-US" smtClean="0"/>
              <a:t>10</a:t>
            </a:fld>
            <a:endParaRPr lang="zh-TW" altLang="en-US"/>
          </a:p>
        </p:txBody>
      </p:sp>
      <p:pic>
        <p:nvPicPr>
          <p:cNvPr id="24" name="圖片版面配置區 23"/>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a:xfrm>
            <a:off x="537858" y="1748516"/>
            <a:ext cx="3021620" cy="2257426"/>
          </a:xfrm>
        </p:spPr>
      </p:pic>
      <p:pic>
        <p:nvPicPr>
          <p:cNvPr id="25" name="圖片版面配置區 24"/>
          <p:cNvPicPr>
            <a:picLocks noGrp="1" noChangeAspect="1"/>
          </p:cNvPicPr>
          <p:nvPr>
            <p:ph type="pic" sz="quarter" idx="13"/>
          </p:nvPr>
        </p:nvPicPr>
        <p:blipFill>
          <a:blip r:embed="rId4" cstate="email">
            <a:extLst>
              <a:ext uri="{28A0092B-C50C-407E-A947-70E740481C1C}">
                <a14:useLocalDpi xmlns:a14="http://schemas.microsoft.com/office/drawing/2010/main"/>
              </a:ext>
            </a:extLst>
          </a:blip>
          <a:srcRect/>
          <a:stretch>
            <a:fillRect/>
          </a:stretch>
        </p:blipFill>
        <p:spPr>
          <a:xfrm>
            <a:off x="4586115" y="1748516"/>
            <a:ext cx="3019770" cy="2257426"/>
          </a:xfrm>
        </p:spPr>
      </p:pic>
      <p:pic>
        <p:nvPicPr>
          <p:cNvPr id="26" name="圖片版面配置區 25"/>
          <p:cNvPicPr>
            <a:picLocks noGrp="1" noChangeAspect="1"/>
          </p:cNvPicPr>
          <p:nvPr>
            <p:ph type="pic" sz="quarter" idx="13"/>
          </p:nvPr>
        </p:nvPicPr>
        <p:blipFill>
          <a:blip r:embed="rId5" cstate="email">
            <a:extLst>
              <a:ext uri="{28A0092B-C50C-407E-A947-70E740481C1C}">
                <a14:useLocalDpi xmlns:a14="http://schemas.microsoft.com/office/drawing/2010/main"/>
              </a:ext>
            </a:extLst>
          </a:blip>
          <a:srcRect/>
          <a:stretch>
            <a:fillRect/>
          </a:stretch>
        </p:blipFill>
        <p:spPr>
          <a:xfrm>
            <a:off x="8649190" y="1748516"/>
            <a:ext cx="3021620" cy="2257426"/>
          </a:xfrm>
        </p:spPr>
      </p:pic>
      <p:sp>
        <p:nvSpPr>
          <p:cNvPr id="33" name="文字方塊 41"/>
          <p:cNvSpPr txBox="1"/>
          <p:nvPr/>
        </p:nvSpPr>
        <p:spPr>
          <a:xfrm>
            <a:off x="694058" y="4999342"/>
            <a:ext cx="2321987"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smtClean="0"/>
              <a:t>The quick brown fox jumps over the lazy dog. The quick brown fox jumps over the lazy dog. </a:t>
            </a:r>
          </a:p>
        </p:txBody>
      </p:sp>
      <p:sp>
        <p:nvSpPr>
          <p:cNvPr id="34" name="文字方塊 43"/>
          <p:cNvSpPr txBox="1"/>
          <p:nvPr/>
        </p:nvSpPr>
        <p:spPr>
          <a:xfrm>
            <a:off x="1019715" y="4411113"/>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smtClean="0"/>
              <a:t>TITLE 01</a:t>
            </a:r>
          </a:p>
        </p:txBody>
      </p:sp>
      <p:sp>
        <p:nvSpPr>
          <p:cNvPr id="35" name="文字方塊 41"/>
          <p:cNvSpPr txBox="1"/>
          <p:nvPr/>
        </p:nvSpPr>
        <p:spPr>
          <a:xfrm>
            <a:off x="4886378" y="4999342"/>
            <a:ext cx="2321987"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smtClean="0">
                <a:solidFill>
                  <a:schemeClr val="bg1"/>
                </a:solidFill>
              </a:rPr>
              <a:t>The quick brown fox jumps over the lazy dog. The quick brown fox jumps over the lazy dog. </a:t>
            </a:r>
          </a:p>
        </p:txBody>
      </p:sp>
      <p:sp>
        <p:nvSpPr>
          <p:cNvPr id="36" name="文字方塊 43"/>
          <p:cNvSpPr txBox="1"/>
          <p:nvPr/>
        </p:nvSpPr>
        <p:spPr>
          <a:xfrm>
            <a:off x="5212035" y="4411113"/>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smtClean="0">
                <a:solidFill>
                  <a:schemeClr val="bg1"/>
                </a:solidFill>
              </a:rPr>
              <a:t>TITLE 02</a:t>
            </a:r>
          </a:p>
        </p:txBody>
      </p:sp>
      <p:sp>
        <p:nvSpPr>
          <p:cNvPr id="42" name="文字方塊 41"/>
          <p:cNvSpPr txBox="1"/>
          <p:nvPr/>
        </p:nvSpPr>
        <p:spPr>
          <a:xfrm>
            <a:off x="9175955" y="4999342"/>
            <a:ext cx="2321987"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smtClean="0"/>
              <a:t>The quick brown fox jumps over the lazy dog. The quick brown fox jumps over the lazy dog. </a:t>
            </a:r>
          </a:p>
        </p:txBody>
      </p:sp>
      <p:sp>
        <p:nvSpPr>
          <p:cNvPr id="43" name="文字方塊 43"/>
          <p:cNvSpPr txBox="1"/>
          <p:nvPr/>
        </p:nvSpPr>
        <p:spPr>
          <a:xfrm>
            <a:off x="9501612" y="4411113"/>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smtClean="0"/>
              <a:t>TITLE 03</a:t>
            </a:r>
          </a:p>
        </p:txBody>
      </p:sp>
      <p:sp>
        <p:nvSpPr>
          <p:cNvPr id="44" name="矩形 43"/>
          <p:cNvSpPr/>
          <p:nvPr/>
        </p:nvSpPr>
        <p:spPr>
          <a:xfrm>
            <a:off x="244792" y="1081413"/>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45" name="文字方塊 18"/>
          <p:cNvSpPr txBox="1"/>
          <p:nvPr/>
        </p:nvSpPr>
        <p:spPr>
          <a:xfrm>
            <a:off x="104679" y="435082"/>
            <a:ext cx="3916226" cy="646331"/>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600" b="1" dirty="0" smtClean="0">
                <a:solidFill>
                  <a:schemeClr val="bg1">
                    <a:lumMod val="50000"/>
                  </a:schemeClr>
                </a:solidFill>
              </a:rPr>
              <a:t>16:9</a:t>
            </a:r>
            <a:r>
              <a:rPr lang="zh-TW" altLang="en-US" sz="3600" b="1" dirty="0" smtClean="0">
                <a:solidFill>
                  <a:schemeClr val="bg1">
                    <a:lumMod val="50000"/>
                  </a:schemeClr>
                </a:solidFill>
              </a:rPr>
              <a:t> </a:t>
            </a:r>
            <a:r>
              <a:rPr lang="en-US" altLang="zh-TW" sz="3600" b="1" dirty="0" smtClean="0">
                <a:solidFill>
                  <a:schemeClr val="bg1">
                    <a:lumMod val="50000"/>
                  </a:schemeClr>
                </a:solidFill>
              </a:rPr>
              <a:t>Layout 008</a:t>
            </a:r>
            <a:endParaRPr lang="zh-TW" altLang="en-US" sz="3600" b="1" dirty="0">
              <a:solidFill>
                <a:schemeClr val="bg1">
                  <a:lumMod val="50000"/>
                </a:schemeClr>
              </a:solidFill>
            </a:endParaRPr>
          </a:p>
        </p:txBody>
      </p:sp>
    </p:spTree>
    <p:extLst>
      <p:ext uri="{BB962C8B-B14F-4D97-AF65-F5344CB8AC3E}">
        <p14:creationId xmlns:p14="http://schemas.microsoft.com/office/powerpoint/2010/main" val="355159033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直角三角形 5"/>
          <p:cNvSpPr/>
          <p:nvPr/>
        </p:nvSpPr>
        <p:spPr>
          <a:xfrm>
            <a:off x="-1" y="0"/>
            <a:ext cx="7526061" cy="6858000"/>
          </a:xfrm>
          <a:prstGeom prst="rtTriangle">
            <a:avLst/>
          </a:pr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109</a:t>
            </a:fld>
            <a:endParaRPr lang="zh-TW" altLang="en-US"/>
          </a:p>
        </p:txBody>
      </p:sp>
      <p:sp>
        <p:nvSpPr>
          <p:cNvPr id="4" name="矩形 3"/>
          <p:cNvSpPr/>
          <p:nvPr/>
        </p:nvSpPr>
        <p:spPr>
          <a:xfrm>
            <a:off x="3107287" y="1129331"/>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2967174" y="483000"/>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107</a:t>
            </a:r>
          </a:p>
        </p:txBody>
      </p:sp>
      <p:cxnSp>
        <p:nvCxnSpPr>
          <p:cNvPr id="9" name="直線接點 8"/>
          <p:cNvCxnSpPr/>
          <p:nvPr/>
        </p:nvCxnSpPr>
        <p:spPr>
          <a:xfrm>
            <a:off x="4927600" y="2136316"/>
            <a:ext cx="3848100" cy="35179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0" name="群組 9"/>
          <p:cNvGrpSpPr/>
          <p:nvPr/>
        </p:nvGrpSpPr>
        <p:grpSpPr>
          <a:xfrm>
            <a:off x="6579686" y="3643703"/>
            <a:ext cx="741046" cy="741046"/>
            <a:chOff x="2870153" y="1707170"/>
            <a:chExt cx="741046" cy="741046"/>
          </a:xfrm>
        </p:grpSpPr>
        <p:sp>
          <p:nvSpPr>
            <p:cNvPr id="11" name="橢圓 10"/>
            <p:cNvSpPr/>
            <p:nvPr/>
          </p:nvSpPr>
          <p:spPr>
            <a:xfrm>
              <a:off x="2870153" y="1707170"/>
              <a:ext cx="741046" cy="741046"/>
            </a:xfrm>
            <a:prstGeom prst="ellipse">
              <a:avLst/>
            </a:prstGeom>
            <a:solidFill>
              <a:schemeClr val="accent2"/>
            </a:solidFill>
            <a:ln w="1905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dirty="0" smtClean="0">
                <a:solidFill>
                  <a:schemeClr val="accent2"/>
                </a:solidFill>
                <a:latin typeface="微軟正黑體" panose="020B0604030504040204" pitchFamily="34" charset="-120"/>
                <a:ea typeface="微軟正黑體" panose="020B0604030504040204" pitchFamily="34" charset="-120"/>
              </a:endParaRPr>
            </a:p>
          </p:txBody>
        </p:sp>
        <p:sp>
          <p:nvSpPr>
            <p:cNvPr id="12" name="手繪多邊形 11"/>
            <p:cNvSpPr>
              <a:spLocks/>
            </p:cNvSpPr>
            <p:nvPr/>
          </p:nvSpPr>
          <p:spPr bwMode="auto">
            <a:xfrm>
              <a:off x="3055513" y="1833468"/>
              <a:ext cx="392097" cy="466677"/>
            </a:xfrm>
            <a:custGeom>
              <a:avLst/>
              <a:gdLst>
                <a:gd name="connsiteX0" fmla="*/ 1026103 w 3397398"/>
                <a:gd name="connsiteY0" fmla="*/ 1309933 h 4043611"/>
                <a:gd name="connsiteX1" fmla="*/ 904043 w 3397398"/>
                <a:gd name="connsiteY1" fmla="*/ 1389191 h 4043611"/>
                <a:gd name="connsiteX2" fmla="*/ 834187 w 3397398"/>
                <a:gd name="connsiteY2" fmla="*/ 1454039 h 4043611"/>
                <a:gd name="connsiteX3" fmla="*/ 740931 w 3397398"/>
                <a:gd name="connsiteY3" fmla="*/ 1462327 h 4043611"/>
                <a:gd name="connsiteX4" fmla="*/ 596907 w 3397398"/>
                <a:gd name="connsiteY4" fmla="*/ 1478899 h 4043611"/>
                <a:gd name="connsiteX5" fmla="*/ 557299 w 3397398"/>
                <a:gd name="connsiteY5" fmla="*/ 1615439 h 4043611"/>
                <a:gd name="connsiteX6" fmla="*/ 577463 w 3397398"/>
                <a:gd name="connsiteY6" fmla="*/ 1677045 h 4043611"/>
                <a:gd name="connsiteX7" fmla="*/ 553339 w 3397398"/>
                <a:gd name="connsiteY7" fmla="*/ 1732167 h 4043611"/>
                <a:gd name="connsiteX8" fmla="*/ 490327 w 3397398"/>
                <a:gd name="connsiteY8" fmla="*/ 1803139 h 4043611"/>
                <a:gd name="connsiteX9" fmla="*/ 410031 w 3397398"/>
                <a:gd name="connsiteY9" fmla="*/ 1956613 h 4043611"/>
                <a:gd name="connsiteX10" fmla="*/ 475563 w 3397398"/>
                <a:gd name="connsiteY10" fmla="*/ 2031189 h 4043611"/>
                <a:gd name="connsiteX11" fmla="*/ 555859 w 3397398"/>
                <a:gd name="connsiteY11" fmla="*/ 2112609 h 4043611"/>
                <a:gd name="connsiteX12" fmla="*/ 557659 w 3397398"/>
                <a:gd name="connsiteY12" fmla="*/ 2222491 h 4043611"/>
                <a:gd name="connsiteX13" fmla="*/ 537855 w 3397398"/>
                <a:gd name="connsiteY13" fmla="*/ 2289139 h 4043611"/>
                <a:gd name="connsiteX14" fmla="*/ 584663 w 3397398"/>
                <a:gd name="connsiteY14" fmla="*/ 2347503 h 4043611"/>
                <a:gd name="connsiteX15" fmla="*/ 729051 w 3397398"/>
                <a:gd name="connsiteY15" fmla="*/ 2383169 h 4043611"/>
                <a:gd name="connsiteX16" fmla="*/ 814027 w 3397398"/>
                <a:gd name="connsiteY16" fmla="*/ 2384971 h 4043611"/>
                <a:gd name="connsiteX17" fmla="*/ 905483 w 3397398"/>
                <a:gd name="connsiteY17" fmla="*/ 2463149 h 4043611"/>
                <a:gd name="connsiteX18" fmla="*/ 1026823 w 3397398"/>
                <a:gd name="connsiteY18" fmla="*/ 2540247 h 4043611"/>
                <a:gd name="connsiteX19" fmla="*/ 1096315 w 3397398"/>
                <a:gd name="connsiteY19" fmla="*/ 2540247 h 4043611"/>
                <a:gd name="connsiteX20" fmla="*/ 1127283 w 3397398"/>
                <a:gd name="connsiteY20" fmla="*/ 2478641 h 4043611"/>
                <a:gd name="connsiteX21" fmla="*/ 1206135 w 3397398"/>
                <a:gd name="connsiteY21" fmla="*/ 2396499 h 4043611"/>
                <a:gd name="connsiteX22" fmla="*/ 1309835 w 3397398"/>
                <a:gd name="connsiteY22" fmla="*/ 2393257 h 4043611"/>
                <a:gd name="connsiteX23" fmla="*/ 1377887 w 3397398"/>
                <a:gd name="connsiteY23" fmla="*/ 2415233 h 4043611"/>
                <a:gd name="connsiteX24" fmla="*/ 1441619 w 3397398"/>
                <a:gd name="connsiteY24" fmla="*/ 2372001 h 4043611"/>
                <a:gd name="connsiteX25" fmla="*/ 1477267 w 3397398"/>
                <a:gd name="connsiteY25" fmla="*/ 2223571 h 4043611"/>
                <a:gd name="connsiteX26" fmla="*/ 1485547 w 3397398"/>
                <a:gd name="connsiteY26" fmla="*/ 2124497 h 4043611"/>
                <a:gd name="connsiteX27" fmla="*/ 1569443 w 3397398"/>
                <a:gd name="connsiteY27" fmla="*/ 2038393 h 4043611"/>
                <a:gd name="connsiteX28" fmla="*/ 1629935 w 3397398"/>
                <a:gd name="connsiteY28" fmla="*/ 2006329 h 4043611"/>
                <a:gd name="connsiteX29" fmla="*/ 1636055 w 3397398"/>
                <a:gd name="connsiteY29" fmla="*/ 1940401 h 4043611"/>
                <a:gd name="connsiteX30" fmla="*/ 1565843 w 3397398"/>
                <a:gd name="connsiteY30" fmla="*/ 1808903 h 4043611"/>
                <a:gd name="connsiteX31" fmla="*/ 1491671 w 3397398"/>
                <a:gd name="connsiteY31" fmla="*/ 1729285 h 4043611"/>
                <a:gd name="connsiteX32" fmla="*/ 1486267 w 3397398"/>
                <a:gd name="connsiteY32" fmla="*/ 1626607 h 4043611"/>
                <a:gd name="connsiteX33" fmla="*/ 1503191 w 3397398"/>
                <a:gd name="connsiteY33" fmla="*/ 1559599 h 4043611"/>
                <a:gd name="connsiteX34" fmla="*/ 1390851 w 3397398"/>
                <a:gd name="connsiteY34" fmla="*/ 1442151 h 4043611"/>
                <a:gd name="connsiteX35" fmla="*/ 1326039 w 3397398"/>
                <a:gd name="connsiteY35" fmla="*/ 1458723 h 4043611"/>
                <a:gd name="connsiteX36" fmla="*/ 1221259 w 3397398"/>
                <a:gd name="connsiteY36" fmla="*/ 1456201 h 4043611"/>
                <a:gd name="connsiteX37" fmla="*/ 1148887 w 3397398"/>
                <a:gd name="connsiteY37" fmla="*/ 1401441 h 4043611"/>
                <a:gd name="connsiteX38" fmla="*/ 1026103 w 3397398"/>
                <a:gd name="connsiteY38" fmla="*/ 1309933 h 4043611"/>
                <a:gd name="connsiteX39" fmla="*/ 1651015 w 3397398"/>
                <a:gd name="connsiteY39" fmla="*/ 284407 h 4043611"/>
                <a:gd name="connsiteX40" fmla="*/ 1539383 w 3397398"/>
                <a:gd name="connsiteY40" fmla="*/ 366083 h 4043611"/>
                <a:gd name="connsiteX41" fmla="*/ 1466283 w 3397398"/>
                <a:gd name="connsiteY41" fmla="*/ 433367 h 4043611"/>
                <a:gd name="connsiteX42" fmla="*/ 1409747 w 3397398"/>
                <a:gd name="connsiteY42" fmla="*/ 458915 h 4043611"/>
                <a:gd name="connsiteX43" fmla="*/ 1349971 w 3397398"/>
                <a:gd name="connsiteY43" fmla="*/ 437323 h 4043611"/>
                <a:gd name="connsiteX44" fmla="*/ 1214935 w 3397398"/>
                <a:gd name="connsiteY44" fmla="*/ 476543 h 4043611"/>
                <a:gd name="connsiteX45" fmla="*/ 1193687 w 3397398"/>
                <a:gd name="connsiteY45" fmla="*/ 608591 h 4043611"/>
                <a:gd name="connsiteX46" fmla="*/ 1194407 w 3397398"/>
                <a:gd name="connsiteY46" fmla="*/ 689907 h 4043611"/>
                <a:gd name="connsiteX47" fmla="*/ 1173523 w 3397398"/>
                <a:gd name="connsiteY47" fmla="*/ 744235 h 4043611"/>
                <a:gd name="connsiteX48" fmla="*/ 1111583 w 3397398"/>
                <a:gd name="connsiteY48" fmla="*/ 788131 h 4043611"/>
                <a:gd name="connsiteX49" fmla="*/ 1044967 w 3397398"/>
                <a:gd name="connsiteY49" fmla="*/ 833827 h 4043611"/>
                <a:gd name="connsiteX50" fmla="*/ 1037403 w 3397398"/>
                <a:gd name="connsiteY50" fmla="*/ 911543 h 4043611"/>
                <a:gd name="connsiteX51" fmla="*/ 1073775 w 3397398"/>
                <a:gd name="connsiteY51" fmla="*/ 989983 h 4043611"/>
                <a:gd name="connsiteX52" fmla="*/ 1188287 w 3397398"/>
                <a:gd name="connsiteY52" fmla="*/ 1097923 h 4043611"/>
                <a:gd name="connsiteX53" fmla="*/ 1187207 w 3397398"/>
                <a:gd name="connsiteY53" fmla="*/ 1207663 h 4043611"/>
                <a:gd name="connsiteX54" fmla="*/ 1228979 w 3397398"/>
                <a:gd name="connsiteY54" fmla="*/ 1344747 h 4043611"/>
                <a:gd name="connsiteX55" fmla="*/ 1367975 w 3397398"/>
                <a:gd name="connsiteY55" fmla="*/ 1359499 h 4043611"/>
                <a:gd name="connsiteX56" fmla="*/ 1459439 w 3397398"/>
                <a:gd name="connsiteY56" fmla="*/ 1366695 h 4043611"/>
                <a:gd name="connsiteX57" fmla="*/ 1533263 w 3397398"/>
                <a:gd name="connsiteY57" fmla="*/ 1433259 h 4043611"/>
                <a:gd name="connsiteX58" fmla="*/ 1650655 w 3397398"/>
                <a:gd name="connsiteY58" fmla="*/ 1513135 h 4043611"/>
                <a:gd name="connsiteX59" fmla="*/ 1731315 w 3397398"/>
                <a:gd name="connsiteY59" fmla="*/ 1496583 h 4043611"/>
                <a:gd name="connsiteX60" fmla="*/ 1767687 w 3397398"/>
                <a:gd name="connsiteY60" fmla="*/ 1437215 h 4043611"/>
                <a:gd name="connsiteX61" fmla="*/ 1842227 w 3397398"/>
                <a:gd name="connsiteY61" fmla="*/ 1372091 h 4043611"/>
                <a:gd name="connsiteX62" fmla="*/ 1940895 w 3397398"/>
                <a:gd name="connsiteY62" fmla="*/ 1365255 h 4043611"/>
                <a:gd name="connsiteX63" fmla="*/ 2086015 w 3397398"/>
                <a:gd name="connsiteY63" fmla="*/ 1330355 h 4043611"/>
                <a:gd name="connsiteX64" fmla="*/ 2107619 w 3397398"/>
                <a:gd name="connsiteY64" fmla="*/ 1191831 h 4043611"/>
                <a:gd name="connsiteX65" fmla="*/ 2110139 w 3397398"/>
                <a:gd name="connsiteY65" fmla="*/ 1111955 h 4043611"/>
                <a:gd name="connsiteX66" fmla="*/ 2204127 w 3397398"/>
                <a:gd name="connsiteY66" fmla="*/ 1015167 h 4043611"/>
                <a:gd name="connsiteX67" fmla="*/ 2262823 w 3397398"/>
                <a:gd name="connsiteY67" fmla="*/ 883119 h 4043611"/>
                <a:gd name="connsiteX68" fmla="*/ 2259943 w 3397398"/>
                <a:gd name="connsiteY68" fmla="*/ 817275 h 4043611"/>
                <a:gd name="connsiteX69" fmla="*/ 2196923 w 3397398"/>
                <a:gd name="connsiteY69" fmla="*/ 784175 h 4043611"/>
                <a:gd name="connsiteX70" fmla="*/ 2116983 w 3397398"/>
                <a:gd name="connsiteY70" fmla="*/ 697463 h 4043611"/>
                <a:gd name="connsiteX71" fmla="*/ 2116623 w 3397398"/>
                <a:gd name="connsiteY71" fmla="*/ 595999 h 4043611"/>
                <a:gd name="connsiteX72" fmla="*/ 2132827 w 3397398"/>
                <a:gd name="connsiteY72" fmla="*/ 529795 h 4043611"/>
                <a:gd name="connsiteX73" fmla="*/ 2082051 w 3397398"/>
                <a:gd name="connsiteY73" fmla="*/ 462151 h 4043611"/>
                <a:gd name="connsiteX74" fmla="*/ 2031279 w 3397398"/>
                <a:gd name="connsiteY74" fmla="*/ 412139 h 4043611"/>
                <a:gd name="connsiteX75" fmla="*/ 1983027 w 3397398"/>
                <a:gd name="connsiteY75" fmla="*/ 425811 h 4043611"/>
                <a:gd name="connsiteX76" fmla="*/ 1837547 w 3397398"/>
                <a:gd name="connsiteY76" fmla="*/ 427611 h 4043611"/>
                <a:gd name="connsiteX77" fmla="*/ 1767687 w 3397398"/>
                <a:gd name="connsiteY77" fmla="*/ 356731 h 4043611"/>
                <a:gd name="connsiteX78" fmla="*/ 1651015 w 3397398"/>
                <a:gd name="connsiteY78" fmla="*/ 284407 h 4043611"/>
                <a:gd name="connsiteX79" fmla="*/ 1463131 w 3397398"/>
                <a:gd name="connsiteY79" fmla="*/ 311 h 4043611"/>
                <a:gd name="connsiteX80" fmla="*/ 1752867 w 3397398"/>
                <a:gd name="connsiteY80" fmla="*/ 17731 h 4043611"/>
                <a:gd name="connsiteX81" fmla="*/ 2798759 w 3397398"/>
                <a:gd name="connsiteY81" fmla="*/ 741883 h 4043611"/>
                <a:gd name="connsiteX82" fmla="*/ 3006859 w 3397398"/>
                <a:gd name="connsiteY82" fmla="*/ 1484043 h 4043611"/>
                <a:gd name="connsiteX83" fmla="*/ 3006859 w 3397398"/>
                <a:gd name="connsiteY83" fmla="*/ 1589911 h 4043611"/>
                <a:gd name="connsiteX84" fmla="*/ 3175715 w 3397398"/>
                <a:gd name="connsiteY84" fmla="*/ 1884471 h 4043611"/>
                <a:gd name="connsiteX85" fmla="*/ 3370131 w 3397398"/>
                <a:gd name="connsiteY85" fmla="*/ 2229443 h 4043611"/>
                <a:gd name="connsiteX86" fmla="*/ 3314687 w 3397398"/>
                <a:gd name="connsiteY86" fmla="*/ 2499155 h 4043611"/>
                <a:gd name="connsiteX87" fmla="*/ 3144751 w 3397398"/>
                <a:gd name="connsiteY87" fmla="*/ 2529403 h 4043611"/>
                <a:gd name="connsiteX88" fmla="*/ 3011899 w 3397398"/>
                <a:gd name="connsiteY88" fmla="*/ 2534443 h 4043611"/>
                <a:gd name="connsiteX89" fmla="*/ 3005779 w 3397398"/>
                <a:gd name="connsiteY89" fmla="*/ 2742579 h 4043611"/>
                <a:gd name="connsiteX90" fmla="*/ 2942055 w 3397398"/>
                <a:gd name="connsiteY90" fmla="*/ 3109879 h 4043611"/>
                <a:gd name="connsiteX91" fmla="*/ 2612623 w 3397398"/>
                <a:gd name="connsiteY91" fmla="*/ 3403359 h 4043611"/>
                <a:gd name="connsiteX92" fmla="*/ 2358079 w 3397398"/>
                <a:gd name="connsiteY92" fmla="*/ 3433967 h 4043611"/>
                <a:gd name="connsiteX93" fmla="*/ 2175903 w 3397398"/>
                <a:gd name="connsiteY93" fmla="*/ 3445851 h 4043611"/>
                <a:gd name="connsiteX94" fmla="*/ 2163663 w 3397398"/>
                <a:gd name="connsiteY94" fmla="*/ 3750851 h 4043611"/>
                <a:gd name="connsiteX95" fmla="*/ 2163663 w 3397398"/>
                <a:gd name="connsiteY95" fmla="*/ 4043611 h 4043611"/>
                <a:gd name="connsiteX96" fmla="*/ 1382751 w 3397398"/>
                <a:gd name="connsiteY96" fmla="*/ 4043611 h 4043611"/>
                <a:gd name="connsiteX97" fmla="*/ 595359 w 3397398"/>
                <a:gd name="connsiteY97" fmla="*/ 4036767 h 4043611"/>
                <a:gd name="connsiteX98" fmla="*/ 588519 w 3397398"/>
                <a:gd name="connsiteY98" fmla="*/ 3400479 h 4043611"/>
                <a:gd name="connsiteX99" fmla="*/ 588519 w 3397398"/>
                <a:gd name="connsiteY99" fmla="*/ 2771027 h 4043611"/>
                <a:gd name="connsiteX100" fmla="*/ 530555 w 3397398"/>
                <a:gd name="connsiteY100" fmla="*/ 2718815 h 4043611"/>
                <a:gd name="connsiteX101" fmla="*/ 14267 w 3397398"/>
                <a:gd name="connsiteY101" fmla="*/ 1749075 h 4043611"/>
                <a:gd name="connsiteX102" fmla="*/ 81955 w 3397398"/>
                <a:gd name="connsiteY102" fmla="*/ 1010155 h 4043611"/>
                <a:gd name="connsiteX103" fmla="*/ 167279 w 3397398"/>
                <a:gd name="connsiteY103" fmla="*/ 816783 h 4043611"/>
                <a:gd name="connsiteX104" fmla="*/ 1187975 w 3397398"/>
                <a:gd name="connsiteY104" fmla="*/ 27451 h 4043611"/>
                <a:gd name="connsiteX105" fmla="*/ 1463131 w 3397398"/>
                <a:gd name="connsiteY105" fmla="*/ 311 h 404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97398" h="4043611">
                  <a:moveTo>
                    <a:pt x="1026103" y="1309933"/>
                  </a:moveTo>
                  <a:cubicBezTo>
                    <a:pt x="949411" y="1309933"/>
                    <a:pt x="941487" y="1314977"/>
                    <a:pt x="904043" y="1389191"/>
                  </a:cubicBezTo>
                  <a:cubicBezTo>
                    <a:pt x="887119" y="1423417"/>
                    <a:pt x="871275" y="1437827"/>
                    <a:pt x="834187" y="1454039"/>
                  </a:cubicBezTo>
                  <a:cubicBezTo>
                    <a:pt x="791703" y="1472413"/>
                    <a:pt x="781619" y="1473495"/>
                    <a:pt x="740931" y="1462327"/>
                  </a:cubicBezTo>
                  <a:cubicBezTo>
                    <a:pt x="645875" y="1436027"/>
                    <a:pt x="640835" y="1436387"/>
                    <a:pt x="596907" y="1478899"/>
                  </a:cubicBezTo>
                  <a:cubicBezTo>
                    <a:pt x="536415" y="1537983"/>
                    <a:pt x="534255" y="1545187"/>
                    <a:pt x="557299" y="1615439"/>
                  </a:cubicBezTo>
                  <a:lnTo>
                    <a:pt x="577463" y="1677045"/>
                  </a:lnTo>
                  <a:lnTo>
                    <a:pt x="553339" y="1732167"/>
                  </a:lnTo>
                  <a:cubicBezTo>
                    <a:pt x="533535" y="1776479"/>
                    <a:pt x="521651" y="1790169"/>
                    <a:pt x="490327" y="1803139"/>
                  </a:cubicBezTo>
                  <a:cubicBezTo>
                    <a:pt x="416871" y="1833761"/>
                    <a:pt x="397431" y="1871229"/>
                    <a:pt x="410031" y="1956613"/>
                  </a:cubicBezTo>
                  <a:cubicBezTo>
                    <a:pt x="416511" y="1999125"/>
                    <a:pt x="420115" y="2003447"/>
                    <a:pt x="475563" y="2031189"/>
                  </a:cubicBezTo>
                  <a:cubicBezTo>
                    <a:pt x="527051" y="2057487"/>
                    <a:pt x="537135" y="2067215"/>
                    <a:pt x="555859" y="2112609"/>
                  </a:cubicBezTo>
                  <a:cubicBezTo>
                    <a:pt x="577103" y="2164127"/>
                    <a:pt x="577103" y="2164127"/>
                    <a:pt x="557659" y="2222491"/>
                  </a:cubicBezTo>
                  <a:cubicBezTo>
                    <a:pt x="546855" y="2254555"/>
                    <a:pt x="537855" y="2284457"/>
                    <a:pt x="537855" y="2289139"/>
                  </a:cubicBezTo>
                  <a:cubicBezTo>
                    <a:pt x="537855" y="2293463"/>
                    <a:pt x="558739" y="2319763"/>
                    <a:pt x="584663" y="2347503"/>
                  </a:cubicBezTo>
                  <a:cubicBezTo>
                    <a:pt x="636871" y="2403345"/>
                    <a:pt x="657755" y="2408389"/>
                    <a:pt x="729051" y="2383169"/>
                  </a:cubicBezTo>
                  <a:cubicBezTo>
                    <a:pt x="765775" y="2370199"/>
                    <a:pt x="775139" y="2370561"/>
                    <a:pt x="814027" y="2384971"/>
                  </a:cubicBezTo>
                  <a:cubicBezTo>
                    <a:pt x="871995" y="2406947"/>
                    <a:pt x="880999" y="2414513"/>
                    <a:pt x="905483" y="2463149"/>
                  </a:cubicBezTo>
                  <a:cubicBezTo>
                    <a:pt x="941127" y="2534843"/>
                    <a:pt x="949771" y="2540247"/>
                    <a:pt x="1026823" y="2540247"/>
                  </a:cubicBezTo>
                  <a:lnTo>
                    <a:pt x="1096315" y="2540247"/>
                  </a:lnTo>
                  <a:lnTo>
                    <a:pt x="1127283" y="2478641"/>
                  </a:lnTo>
                  <a:cubicBezTo>
                    <a:pt x="1153927" y="2425681"/>
                    <a:pt x="1165091" y="2414153"/>
                    <a:pt x="1206135" y="2396499"/>
                  </a:cubicBezTo>
                  <a:cubicBezTo>
                    <a:pt x="1252587" y="2376325"/>
                    <a:pt x="1255827" y="2376325"/>
                    <a:pt x="1309835" y="2393257"/>
                  </a:cubicBezTo>
                  <a:cubicBezTo>
                    <a:pt x="1340803" y="2402985"/>
                    <a:pt x="1371407" y="2412711"/>
                    <a:pt x="1377887" y="2415233"/>
                  </a:cubicBezTo>
                  <a:cubicBezTo>
                    <a:pt x="1384731" y="2417755"/>
                    <a:pt x="1413175" y="2398301"/>
                    <a:pt x="1441619" y="2372001"/>
                  </a:cubicBezTo>
                  <a:cubicBezTo>
                    <a:pt x="1498511" y="2318681"/>
                    <a:pt x="1503191" y="2299587"/>
                    <a:pt x="1477267" y="2223571"/>
                  </a:cubicBezTo>
                  <a:cubicBezTo>
                    <a:pt x="1462503" y="2180339"/>
                    <a:pt x="1462863" y="2175655"/>
                    <a:pt x="1485547" y="2124497"/>
                  </a:cubicBezTo>
                  <a:cubicBezTo>
                    <a:pt x="1506071" y="2077663"/>
                    <a:pt x="1516875" y="2066495"/>
                    <a:pt x="1569443" y="2038393"/>
                  </a:cubicBezTo>
                  <a:lnTo>
                    <a:pt x="1629935" y="2006329"/>
                  </a:lnTo>
                  <a:lnTo>
                    <a:pt x="1636055" y="1940401"/>
                  </a:lnTo>
                  <a:cubicBezTo>
                    <a:pt x="1643615" y="1858621"/>
                    <a:pt x="1633895" y="1840967"/>
                    <a:pt x="1565843" y="1808903"/>
                  </a:cubicBezTo>
                  <a:cubicBezTo>
                    <a:pt x="1520115" y="1787647"/>
                    <a:pt x="1511831" y="1778641"/>
                    <a:pt x="1491671" y="1729285"/>
                  </a:cubicBezTo>
                  <a:cubicBezTo>
                    <a:pt x="1470067" y="1675605"/>
                    <a:pt x="1469707" y="1672361"/>
                    <a:pt x="1486267" y="1626607"/>
                  </a:cubicBezTo>
                  <a:cubicBezTo>
                    <a:pt x="1495631" y="1600669"/>
                    <a:pt x="1503191" y="1570407"/>
                    <a:pt x="1503191" y="1559599"/>
                  </a:cubicBezTo>
                  <a:cubicBezTo>
                    <a:pt x="1502831" y="1535461"/>
                    <a:pt x="1413895" y="1442151"/>
                    <a:pt x="1390851" y="1442151"/>
                  </a:cubicBezTo>
                  <a:cubicBezTo>
                    <a:pt x="1381851" y="1442151"/>
                    <a:pt x="1352683" y="1449717"/>
                    <a:pt x="1326039" y="1458723"/>
                  </a:cubicBezTo>
                  <a:cubicBezTo>
                    <a:pt x="1280311" y="1474215"/>
                    <a:pt x="1274191" y="1474215"/>
                    <a:pt x="1221259" y="1456201"/>
                  </a:cubicBezTo>
                  <a:cubicBezTo>
                    <a:pt x="1174811" y="1440349"/>
                    <a:pt x="1162207" y="1430983"/>
                    <a:pt x="1148887" y="1401441"/>
                  </a:cubicBezTo>
                  <a:cubicBezTo>
                    <a:pt x="1110359" y="1316417"/>
                    <a:pt x="1101719" y="1309933"/>
                    <a:pt x="1026103" y="1309933"/>
                  </a:cubicBezTo>
                  <a:close/>
                  <a:moveTo>
                    <a:pt x="1651015" y="284407"/>
                  </a:moveTo>
                  <a:cubicBezTo>
                    <a:pt x="1596639" y="284407"/>
                    <a:pt x="1562071" y="309595"/>
                    <a:pt x="1539383" y="366083"/>
                  </a:cubicBezTo>
                  <a:cubicBezTo>
                    <a:pt x="1525339" y="400627"/>
                    <a:pt x="1513455" y="411779"/>
                    <a:pt x="1466283" y="433367"/>
                  </a:cubicBezTo>
                  <a:lnTo>
                    <a:pt x="1409747" y="458915"/>
                  </a:lnTo>
                  <a:lnTo>
                    <a:pt x="1349971" y="437323"/>
                  </a:lnTo>
                  <a:cubicBezTo>
                    <a:pt x="1280471" y="412139"/>
                    <a:pt x="1270747" y="414659"/>
                    <a:pt x="1214935" y="476543"/>
                  </a:cubicBezTo>
                  <a:cubicBezTo>
                    <a:pt x="1173523" y="522239"/>
                    <a:pt x="1170283" y="542027"/>
                    <a:pt x="1193687" y="608591"/>
                  </a:cubicBezTo>
                  <a:cubicBezTo>
                    <a:pt x="1207731" y="648887"/>
                    <a:pt x="1207731" y="657883"/>
                    <a:pt x="1194407" y="689907"/>
                  </a:cubicBezTo>
                  <a:cubicBezTo>
                    <a:pt x="1186127" y="709695"/>
                    <a:pt x="1176763" y="734163"/>
                    <a:pt x="1173523" y="744235"/>
                  </a:cubicBezTo>
                  <a:cubicBezTo>
                    <a:pt x="1170283" y="754311"/>
                    <a:pt x="1142555" y="774099"/>
                    <a:pt x="1111583" y="788131"/>
                  </a:cubicBezTo>
                  <a:cubicBezTo>
                    <a:pt x="1080615" y="802163"/>
                    <a:pt x="1050727" y="822675"/>
                    <a:pt x="1044967" y="833827"/>
                  </a:cubicBezTo>
                  <a:cubicBezTo>
                    <a:pt x="1039203" y="844623"/>
                    <a:pt x="1035603" y="879523"/>
                    <a:pt x="1037403" y="911543"/>
                  </a:cubicBezTo>
                  <a:cubicBezTo>
                    <a:pt x="1040287" y="964795"/>
                    <a:pt x="1043167" y="970911"/>
                    <a:pt x="1073775" y="989983"/>
                  </a:cubicBezTo>
                  <a:cubicBezTo>
                    <a:pt x="1161279" y="1043591"/>
                    <a:pt x="1170643" y="1052587"/>
                    <a:pt x="1188287" y="1097923"/>
                  </a:cubicBezTo>
                  <a:cubicBezTo>
                    <a:pt x="1206291" y="1143259"/>
                    <a:pt x="1206291" y="1146855"/>
                    <a:pt x="1187207" y="1207663"/>
                  </a:cubicBezTo>
                  <a:cubicBezTo>
                    <a:pt x="1164519" y="1280343"/>
                    <a:pt x="1167039" y="1288979"/>
                    <a:pt x="1228979" y="1344747"/>
                  </a:cubicBezTo>
                  <a:cubicBezTo>
                    <a:pt x="1274351" y="1385763"/>
                    <a:pt x="1279031" y="1386123"/>
                    <a:pt x="1367975" y="1359499"/>
                  </a:cubicBezTo>
                  <a:cubicBezTo>
                    <a:pt x="1405787" y="1347983"/>
                    <a:pt x="1416231" y="1348703"/>
                    <a:pt x="1459439" y="1366695"/>
                  </a:cubicBezTo>
                  <a:cubicBezTo>
                    <a:pt x="1497611" y="1382527"/>
                    <a:pt x="1513095" y="1396559"/>
                    <a:pt x="1533263" y="1433259"/>
                  </a:cubicBezTo>
                  <a:cubicBezTo>
                    <a:pt x="1575391" y="1509895"/>
                    <a:pt x="1579715" y="1513135"/>
                    <a:pt x="1650655" y="1513135"/>
                  </a:cubicBezTo>
                  <a:cubicBezTo>
                    <a:pt x="1696387" y="1513135"/>
                    <a:pt x="1719431" y="1508095"/>
                    <a:pt x="1731315" y="1496583"/>
                  </a:cubicBezTo>
                  <a:cubicBezTo>
                    <a:pt x="1740319" y="1487227"/>
                    <a:pt x="1756883" y="1460603"/>
                    <a:pt x="1767687" y="1437215"/>
                  </a:cubicBezTo>
                  <a:cubicBezTo>
                    <a:pt x="1784611" y="1401955"/>
                    <a:pt x="1797215" y="1390803"/>
                    <a:pt x="1842227" y="1372091"/>
                  </a:cubicBezTo>
                  <a:cubicBezTo>
                    <a:pt x="1893359" y="1350863"/>
                    <a:pt x="1898763" y="1350503"/>
                    <a:pt x="1940895" y="1365255"/>
                  </a:cubicBezTo>
                  <a:cubicBezTo>
                    <a:pt x="2015075" y="1390803"/>
                    <a:pt x="2033439" y="1386483"/>
                    <a:pt x="2086015" y="1330355"/>
                  </a:cubicBezTo>
                  <a:cubicBezTo>
                    <a:pt x="2136787" y="1276383"/>
                    <a:pt x="2136787" y="1276023"/>
                    <a:pt x="2107619" y="1191831"/>
                  </a:cubicBezTo>
                  <a:cubicBezTo>
                    <a:pt x="2096095" y="1158727"/>
                    <a:pt x="2096455" y="1146855"/>
                    <a:pt x="2110139" y="1111955"/>
                  </a:cubicBezTo>
                  <a:cubicBezTo>
                    <a:pt x="2131387" y="1056903"/>
                    <a:pt x="2144711" y="1043231"/>
                    <a:pt x="2204127" y="1015167"/>
                  </a:cubicBezTo>
                  <a:cubicBezTo>
                    <a:pt x="2262463" y="987823"/>
                    <a:pt x="2267503" y="977027"/>
                    <a:pt x="2262823" y="883119"/>
                  </a:cubicBezTo>
                  <a:lnTo>
                    <a:pt x="2259943" y="817275"/>
                  </a:lnTo>
                  <a:lnTo>
                    <a:pt x="2196923" y="784175"/>
                  </a:lnTo>
                  <a:cubicBezTo>
                    <a:pt x="2138227" y="752871"/>
                    <a:pt x="2132467" y="747115"/>
                    <a:pt x="2116983" y="697463"/>
                  </a:cubicBezTo>
                  <a:cubicBezTo>
                    <a:pt x="2101499" y="648171"/>
                    <a:pt x="2101499" y="640255"/>
                    <a:pt x="2116623" y="595999"/>
                  </a:cubicBezTo>
                  <a:cubicBezTo>
                    <a:pt x="2125623" y="569371"/>
                    <a:pt x="2132827" y="539507"/>
                    <a:pt x="2132827" y="529795"/>
                  </a:cubicBezTo>
                  <a:cubicBezTo>
                    <a:pt x="2132827" y="520079"/>
                    <a:pt x="2110139" y="489495"/>
                    <a:pt x="2082051" y="462151"/>
                  </a:cubicBezTo>
                  <a:lnTo>
                    <a:pt x="2031279" y="412139"/>
                  </a:lnTo>
                  <a:lnTo>
                    <a:pt x="1983027" y="425811"/>
                  </a:lnTo>
                  <a:cubicBezTo>
                    <a:pt x="1902003" y="448839"/>
                    <a:pt x="1885799" y="448839"/>
                    <a:pt x="1837547" y="427611"/>
                  </a:cubicBezTo>
                  <a:cubicBezTo>
                    <a:pt x="1799735" y="410699"/>
                    <a:pt x="1786771" y="397747"/>
                    <a:pt x="1767687" y="356731"/>
                  </a:cubicBezTo>
                  <a:cubicBezTo>
                    <a:pt x="1741399" y="300239"/>
                    <a:pt x="1715471" y="284407"/>
                    <a:pt x="1651015" y="284407"/>
                  </a:cubicBezTo>
                  <a:close/>
                  <a:moveTo>
                    <a:pt x="1463131" y="311"/>
                  </a:moveTo>
                  <a:cubicBezTo>
                    <a:pt x="1567451" y="-1445"/>
                    <a:pt x="1674199" y="4227"/>
                    <a:pt x="1752867" y="17731"/>
                  </a:cubicBezTo>
                  <a:cubicBezTo>
                    <a:pt x="2200387" y="95511"/>
                    <a:pt x="2566539" y="349019"/>
                    <a:pt x="2798759" y="741883"/>
                  </a:cubicBezTo>
                  <a:cubicBezTo>
                    <a:pt x="2922251" y="950379"/>
                    <a:pt x="3006859" y="1253219"/>
                    <a:pt x="3006859" y="1484043"/>
                  </a:cubicBezTo>
                  <a:lnTo>
                    <a:pt x="3006859" y="1589911"/>
                  </a:lnTo>
                  <a:lnTo>
                    <a:pt x="3175715" y="1884471"/>
                  </a:lnTo>
                  <a:cubicBezTo>
                    <a:pt x="3268243" y="2046155"/>
                    <a:pt x="3356091" y="2201715"/>
                    <a:pt x="3370131" y="2229443"/>
                  </a:cubicBezTo>
                  <a:cubicBezTo>
                    <a:pt x="3421615" y="2329911"/>
                    <a:pt x="3398575" y="2441539"/>
                    <a:pt x="3314687" y="2499155"/>
                  </a:cubicBezTo>
                  <a:cubicBezTo>
                    <a:pt x="3281203" y="2521843"/>
                    <a:pt x="3265003" y="2524723"/>
                    <a:pt x="3144751" y="2529403"/>
                  </a:cubicBezTo>
                  <a:lnTo>
                    <a:pt x="3011899" y="2534443"/>
                  </a:lnTo>
                  <a:lnTo>
                    <a:pt x="3005779" y="2742579"/>
                  </a:lnTo>
                  <a:cubicBezTo>
                    <a:pt x="2998939" y="2962239"/>
                    <a:pt x="2991379" y="3006531"/>
                    <a:pt x="2942055" y="3109879"/>
                  </a:cubicBezTo>
                  <a:cubicBezTo>
                    <a:pt x="2877967" y="3243835"/>
                    <a:pt x="2758075" y="3350783"/>
                    <a:pt x="2612623" y="3403359"/>
                  </a:cubicBezTo>
                  <a:cubicBezTo>
                    <a:pt x="2531615" y="3432527"/>
                    <a:pt x="2521895" y="3433967"/>
                    <a:pt x="2358079" y="3433967"/>
                  </a:cubicBezTo>
                  <a:cubicBezTo>
                    <a:pt x="2239271" y="3433967"/>
                    <a:pt x="2184183" y="3437567"/>
                    <a:pt x="2175903" y="3445851"/>
                  </a:cubicBezTo>
                  <a:cubicBezTo>
                    <a:pt x="2166903" y="3454851"/>
                    <a:pt x="2163663" y="3536955"/>
                    <a:pt x="2163663" y="3750851"/>
                  </a:cubicBezTo>
                  <a:lnTo>
                    <a:pt x="2163663" y="4043611"/>
                  </a:lnTo>
                  <a:lnTo>
                    <a:pt x="1382751" y="4043611"/>
                  </a:lnTo>
                  <a:cubicBezTo>
                    <a:pt x="953591" y="4043611"/>
                    <a:pt x="599319" y="4040371"/>
                    <a:pt x="595359" y="4036767"/>
                  </a:cubicBezTo>
                  <a:cubicBezTo>
                    <a:pt x="591759" y="4033167"/>
                    <a:pt x="588519" y="3746891"/>
                    <a:pt x="588519" y="3400479"/>
                  </a:cubicBezTo>
                  <a:lnTo>
                    <a:pt x="588519" y="2771027"/>
                  </a:lnTo>
                  <a:lnTo>
                    <a:pt x="530555" y="2718815"/>
                  </a:lnTo>
                  <a:cubicBezTo>
                    <a:pt x="236047" y="2454863"/>
                    <a:pt x="65391" y="2134019"/>
                    <a:pt x="14267" y="1749075"/>
                  </a:cubicBezTo>
                  <a:cubicBezTo>
                    <a:pt x="-18497" y="1502407"/>
                    <a:pt x="5627" y="1238095"/>
                    <a:pt x="81955" y="1010155"/>
                  </a:cubicBezTo>
                  <a:cubicBezTo>
                    <a:pt x="93115" y="976307"/>
                    <a:pt x="131639" y="889523"/>
                    <a:pt x="167279" y="816783"/>
                  </a:cubicBezTo>
                  <a:cubicBezTo>
                    <a:pt x="364219" y="416715"/>
                    <a:pt x="728211" y="135479"/>
                    <a:pt x="1187975" y="27451"/>
                  </a:cubicBezTo>
                  <a:cubicBezTo>
                    <a:pt x="1256923" y="11247"/>
                    <a:pt x="1358811" y="2067"/>
                    <a:pt x="1463131" y="311"/>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13" name="群組 12"/>
          <p:cNvGrpSpPr/>
          <p:nvPr/>
        </p:nvGrpSpPr>
        <p:grpSpPr>
          <a:xfrm>
            <a:off x="7665763" y="4645199"/>
            <a:ext cx="741046" cy="741046"/>
            <a:chOff x="4317953" y="4038218"/>
            <a:chExt cx="741046" cy="741046"/>
          </a:xfrm>
        </p:grpSpPr>
        <p:sp>
          <p:nvSpPr>
            <p:cNvPr id="14" name="橢圓 13"/>
            <p:cNvSpPr/>
            <p:nvPr/>
          </p:nvSpPr>
          <p:spPr>
            <a:xfrm>
              <a:off x="4317953" y="4038218"/>
              <a:ext cx="741046" cy="741046"/>
            </a:xfrm>
            <a:prstGeom prst="ellipse">
              <a:avLst/>
            </a:prstGeom>
            <a:solidFill>
              <a:schemeClr val="accent3"/>
            </a:solidFill>
            <a:ln w="19050">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dirty="0" smtClean="0">
                <a:solidFill>
                  <a:schemeClr val="accent3"/>
                </a:solidFill>
                <a:latin typeface="微軟正黑體" panose="020B0604030504040204" pitchFamily="34" charset="-120"/>
                <a:ea typeface="微軟正黑體" panose="020B0604030504040204" pitchFamily="34" charset="-120"/>
              </a:endParaRPr>
            </a:p>
          </p:txBody>
        </p:sp>
        <p:sp>
          <p:nvSpPr>
            <p:cNvPr id="15" name="手繪多邊形 14"/>
            <p:cNvSpPr>
              <a:spLocks noChangeAspect="1"/>
            </p:cNvSpPr>
            <p:nvPr/>
          </p:nvSpPr>
          <p:spPr bwMode="auto">
            <a:xfrm>
              <a:off x="4507613" y="4180551"/>
              <a:ext cx="361726" cy="427489"/>
            </a:xfrm>
            <a:custGeom>
              <a:avLst/>
              <a:gdLst>
                <a:gd name="connsiteX0" fmla="*/ 1384291 w 3382902"/>
                <a:gd name="connsiteY0" fmla="*/ 2952997 h 3997939"/>
                <a:gd name="connsiteX1" fmla="*/ 1228635 w 3382902"/>
                <a:gd name="connsiteY1" fmla="*/ 2967769 h 3997939"/>
                <a:gd name="connsiteX2" fmla="*/ 837588 w 3382902"/>
                <a:gd name="connsiteY2" fmla="*/ 3038281 h 3997939"/>
                <a:gd name="connsiteX3" fmla="*/ 450141 w 3382902"/>
                <a:gd name="connsiteY3" fmla="*/ 3181823 h 3997939"/>
                <a:gd name="connsiteX4" fmla="*/ 267940 w 3382902"/>
                <a:gd name="connsiteY4" fmla="*/ 3329323 h 3997939"/>
                <a:gd name="connsiteX5" fmla="*/ 398649 w 3382902"/>
                <a:gd name="connsiteY5" fmla="*/ 3452719 h 3997939"/>
                <a:gd name="connsiteX6" fmla="*/ 893040 w 3382902"/>
                <a:gd name="connsiteY6" fmla="*/ 3635833 h 3997939"/>
                <a:gd name="connsiteX7" fmla="*/ 1015107 w 3382902"/>
                <a:gd name="connsiteY7" fmla="*/ 3661737 h 3997939"/>
                <a:gd name="connsiteX8" fmla="*/ 1391032 w 3382902"/>
                <a:gd name="connsiteY8" fmla="*/ 3712101 h 3997939"/>
                <a:gd name="connsiteX9" fmla="*/ 2158363 w 3382902"/>
                <a:gd name="connsiteY9" fmla="*/ 3694115 h 3997939"/>
                <a:gd name="connsiteX10" fmla="*/ 2964584 w 3382902"/>
                <a:gd name="connsiteY10" fmla="*/ 3455597 h 3997939"/>
                <a:gd name="connsiteX11" fmla="*/ 3103215 w 3382902"/>
                <a:gd name="connsiteY11" fmla="*/ 3327883 h 3997939"/>
                <a:gd name="connsiteX12" fmla="*/ 2912732 w 3382902"/>
                <a:gd name="connsiteY12" fmla="*/ 3177147 h 3997939"/>
                <a:gd name="connsiteX13" fmla="*/ 2533928 w 3382902"/>
                <a:gd name="connsiteY13" fmla="*/ 3038281 h 3997939"/>
                <a:gd name="connsiteX14" fmla="*/ 2140719 w 3382902"/>
                <a:gd name="connsiteY14" fmla="*/ 2967409 h 3997939"/>
                <a:gd name="connsiteX15" fmla="*/ 1966080 w 3382902"/>
                <a:gd name="connsiteY15" fmla="*/ 2961653 h 3997939"/>
                <a:gd name="connsiteX16" fmla="*/ 1963560 w 3382902"/>
                <a:gd name="connsiteY16" fmla="*/ 3015976 h 3997939"/>
                <a:gd name="connsiteX17" fmla="*/ 1817727 w 3382902"/>
                <a:gd name="connsiteY17" fmla="*/ 3360981 h 3997939"/>
                <a:gd name="connsiteX18" fmla="*/ 1685578 w 3382902"/>
                <a:gd name="connsiteY18" fmla="*/ 3387963 h 3997939"/>
                <a:gd name="connsiteX19" fmla="*/ 1553068 w 3382902"/>
                <a:gd name="connsiteY19" fmla="*/ 3360981 h 3997939"/>
                <a:gd name="connsiteX20" fmla="*/ 1411556 w 3382902"/>
                <a:gd name="connsiteY20" fmla="*/ 3207365 h 3997939"/>
                <a:gd name="connsiteX21" fmla="*/ 1411556 w 3382902"/>
                <a:gd name="connsiteY21" fmla="*/ 2991153 h 3997939"/>
                <a:gd name="connsiteX22" fmla="*/ 1402914 w 3382902"/>
                <a:gd name="connsiteY22" fmla="*/ 2953739 h 3997939"/>
                <a:gd name="connsiteX23" fmla="*/ 1384291 w 3382902"/>
                <a:gd name="connsiteY23" fmla="*/ 2952997 h 3997939"/>
                <a:gd name="connsiteX24" fmla="*/ 1685364 w 3382902"/>
                <a:gd name="connsiteY24" fmla="*/ 172524 h 3997939"/>
                <a:gd name="connsiteX25" fmla="*/ 1451218 w 3382902"/>
                <a:gd name="connsiteY25" fmla="*/ 315009 h 3997939"/>
                <a:gd name="connsiteX26" fmla="*/ 1461665 w 3382902"/>
                <a:gd name="connsiteY26" fmla="*/ 472965 h 3997939"/>
                <a:gd name="connsiteX27" fmla="*/ 1581619 w 3382902"/>
                <a:gd name="connsiteY27" fmla="*/ 455694 h 3997939"/>
                <a:gd name="connsiteX28" fmla="*/ 1810362 w 3382902"/>
                <a:gd name="connsiteY28" fmla="*/ 458573 h 3997939"/>
                <a:gd name="connsiteX29" fmla="*/ 1950489 w 3382902"/>
                <a:gd name="connsiteY29" fmla="*/ 412157 h 3997939"/>
                <a:gd name="connsiteX30" fmla="*/ 1685364 w 3382902"/>
                <a:gd name="connsiteY30" fmla="*/ 172524 h 3997939"/>
                <a:gd name="connsiteX31" fmla="*/ 1690774 w 3382902"/>
                <a:gd name="connsiteY31" fmla="*/ 0 h 3997939"/>
                <a:gd name="connsiteX32" fmla="*/ 2002486 w 3382902"/>
                <a:gd name="connsiteY32" fmla="*/ 130126 h 3997939"/>
                <a:gd name="connsiteX33" fmla="*/ 2127764 w 3382902"/>
                <a:gd name="connsiteY33" fmla="*/ 454813 h 3997939"/>
                <a:gd name="connsiteX34" fmla="*/ 2127044 w 3382902"/>
                <a:gd name="connsiteY34" fmla="*/ 544803 h 3997939"/>
                <a:gd name="connsiteX35" fmla="*/ 2191123 w 3382902"/>
                <a:gd name="connsiteY35" fmla="*/ 594838 h 3997939"/>
                <a:gd name="connsiteX36" fmla="*/ 2356361 w 3382902"/>
                <a:gd name="connsiteY36" fmla="*/ 735224 h 3997939"/>
                <a:gd name="connsiteX37" fmla="*/ 2575959 w 3382902"/>
                <a:gd name="connsiteY37" fmla="*/ 1079709 h 3997939"/>
                <a:gd name="connsiteX38" fmla="*/ 2635358 w 3382902"/>
                <a:gd name="connsiteY38" fmla="*/ 1467389 h 3997939"/>
                <a:gd name="connsiteX39" fmla="*/ 2716357 w 3382902"/>
                <a:gd name="connsiteY39" fmla="*/ 2056648 h 3997939"/>
                <a:gd name="connsiteX40" fmla="*/ 3077433 w 3382902"/>
                <a:gd name="connsiteY40" fmla="*/ 2782333 h 3997939"/>
                <a:gd name="connsiteX41" fmla="*/ 3353909 w 3382902"/>
                <a:gd name="connsiteY41" fmla="*/ 3209609 h 3997939"/>
                <a:gd name="connsiteX42" fmla="*/ 2891315 w 3382902"/>
                <a:gd name="connsiteY42" fmla="*/ 3798509 h 3997939"/>
                <a:gd name="connsiteX43" fmla="*/ 2467960 w 3382902"/>
                <a:gd name="connsiteY43" fmla="*/ 3920177 h 3997939"/>
                <a:gd name="connsiteX44" fmla="*/ 1421453 w 3382902"/>
                <a:gd name="connsiteY44" fmla="*/ 3990729 h 3997939"/>
                <a:gd name="connsiteX45" fmla="*/ 801900 w 3382902"/>
                <a:gd name="connsiteY45" fmla="*/ 3898939 h 3997939"/>
                <a:gd name="connsiteX46" fmla="*/ 558183 w 3382902"/>
                <a:gd name="connsiteY46" fmla="*/ 3826945 h 3997939"/>
                <a:gd name="connsiteX47" fmla="*/ 35469 w 3382902"/>
                <a:gd name="connsiteY47" fmla="*/ 3474903 h 3997939"/>
                <a:gd name="connsiteX48" fmla="*/ 56709 w 3382902"/>
                <a:gd name="connsiteY48" fmla="*/ 3154175 h 3997939"/>
                <a:gd name="connsiteX49" fmla="*/ 130148 w 3382902"/>
                <a:gd name="connsiteY49" fmla="*/ 3028548 h 3997939"/>
                <a:gd name="connsiteX50" fmla="*/ 286746 w 3382902"/>
                <a:gd name="connsiteY50" fmla="*/ 2806091 h 3997939"/>
                <a:gd name="connsiteX51" fmla="*/ 572583 w 3382902"/>
                <a:gd name="connsiteY51" fmla="*/ 2330220 h 3997939"/>
                <a:gd name="connsiteX52" fmla="*/ 699661 w 3382902"/>
                <a:gd name="connsiteY52" fmla="*/ 1873787 h 3997939"/>
                <a:gd name="connsiteX53" fmla="*/ 746101 w 3382902"/>
                <a:gd name="connsiteY53" fmla="*/ 1446871 h 3997939"/>
                <a:gd name="connsiteX54" fmla="*/ 942298 w 3382902"/>
                <a:gd name="connsiteY54" fmla="*/ 824855 h 3997939"/>
                <a:gd name="connsiteX55" fmla="*/ 1188535 w 3382902"/>
                <a:gd name="connsiteY55" fmla="*/ 597358 h 3997939"/>
                <a:gd name="connsiteX56" fmla="*/ 1254055 w 3382902"/>
                <a:gd name="connsiteY56" fmla="*/ 556322 h 3997939"/>
                <a:gd name="connsiteX57" fmla="*/ 1254055 w 3382902"/>
                <a:gd name="connsiteY57" fmla="*/ 458772 h 3997939"/>
                <a:gd name="connsiteX58" fmla="*/ 1379333 w 3382902"/>
                <a:gd name="connsiteY58" fmla="*/ 130126 h 3997939"/>
                <a:gd name="connsiteX59" fmla="*/ 1690774 w 3382902"/>
                <a:gd name="connsiteY59" fmla="*/ 0 h 399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382902" h="3997939">
                  <a:moveTo>
                    <a:pt x="1384291" y="2952997"/>
                  </a:moveTo>
                  <a:cubicBezTo>
                    <a:pt x="1354483" y="2953874"/>
                    <a:pt x="1293990" y="2959405"/>
                    <a:pt x="1228635" y="2967769"/>
                  </a:cubicBezTo>
                  <a:cubicBezTo>
                    <a:pt x="1088924" y="2985397"/>
                    <a:pt x="1021229" y="2997629"/>
                    <a:pt x="837588" y="3038281"/>
                  </a:cubicBezTo>
                  <a:cubicBezTo>
                    <a:pt x="743246" y="3059147"/>
                    <a:pt x="543762" y="3132897"/>
                    <a:pt x="450141" y="3181823"/>
                  </a:cubicBezTo>
                  <a:cubicBezTo>
                    <a:pt x="343917" y="3236865"/>
                    <a:pt x="267940" y="3298383"/>
                    <a:pt x="267940" y="3329323"/>
                  </a:cubicBezTo>
                  <a:cubicBezTo>
                    <a:pt x="267940" y="3354145"/>
                    <a:pt x="316911" y="3400555"/>
                    <a:pt x="398649" y="3452719"/>
                  </a:cubicBezTo>
                  <a:cubicBezTo>
                    <a:pt x="496951" y="3515675"/>
                    <a:pt x="720561" y="3598419"/>
                    <a:pt x="893040" y="3635833"/>
                  </a:cubicBezTo>
                  <a:cubicBezTo>
                    <a:pt x="921126" y="3641589"/>
                    <a:pt x="975859" y="3653461"/>
                    <a:pt x="1015107" y="3661737"/>
                  </a:cubicBezTo>
                  <a:cubicBezTo>
                    <a:pt x="1075601" y="3674687"/>
                    <a:pt x="1245559" y="3697351"/>
                    <a:pt x="1391032" y="3712101"/>
                  </a:cubicBezTo>
                  <a:cubicBezTo>
                    <a:pt x="1492214" y="3722175"/>
                    <a:pt x="2047099" y="3708865"/>
                    <a:pt x="2158363" y="3694115"/>
                  </a:cubicBezTo>
                  <a:cubicBezTo>
                    <a:pt x="2499720" y="3647705"/>
                    <a:pt x="2777702" y="3565681"/>
                    <a:pt x="2964584" y="3455597"/>
                  </a:cubicBezTo>
                  <a:cubicBezTo>
                    <a:pt x="3044162" y="3408469"/>
                    <a:pt x="3103215" y="3354145"/>
                    <a:pt x="3103215" y="3327883"/>
                  </a:cubicBezTo>
                  <a:cubicBezTo>
                    <a:pt x="3103215" y="3302701"/>
                    <a:pt x="3003473" y="3223555"/>
                    <a:pt x="2912732" y="3177147"/>
                  </a:cubicBezTo>
                  <a:cubicBezTo>
                    <a:pt x="2825593" y="3132177"/>
                    <a:pt x="2623228" y="3058068"/>
                    <a:pt x="2533928" y="3038281"/>
                  </a:cubicBezTo>
                  <a:cubicBezTo>
                    <a:pt x="2349926" y="2997629"/>
                    <a:pt x="2282231" y="2985397"/>
                    <a:pt x="2140719" y="2967409"/>
                  </a:cubicBezTo>
                  <a:cubicBezTo>
                    <a:pt x="2002088" y="2950141"/>
                    <a:pt x="1978323" y="2949062"/>
                    <a:pt x="1966080" y="2961653"/>
                  </a:cubicBezTo>
                  <a:cubicBezTo>
                    <a:pt x="1954198" y="2973525"/>
                    <a:pt x="1953478" y="2983239"/>
                    <a:pt x="1963560" y="3015976"/>
                  </a:cubicBezTo>
                  <a:cubicBezTo>
                    <a:pt x="2004969" y="3154481"/>
                    <a:pt x="1946636" y="3292987"/>
                    <a:pt x="1817727" y="3360981"/>
                  </a:cubicBezTo>
                  <a:cubicBezTo>
                    <a:pt x="1775238" y="3383645"/>
                    <a:pt x="1753993" y="3387963"/>
                    <a:pt x="1685578" y="3387963"/>
                  </a:cubicBezTo>
                  <a:cubicBezTo>
                    <a:pt x="1617522" y="3387963"/>
                    <a:pt x="1596278" y="3383645"/>
                    <a:pt x="1553068" y="3360981"/>
                  </a:cubicBezTo>
                  <a:cubicBezTo>
                    <a:pt x="1488974" y="3327525"/>
                    <a:pt x="1434961" y="3268885"/>
                    <a:pt x="1411556" y="3207365"/>
                  </a:cubicBezTo>
                  <a:cubicBezTo>
                    <a:pt x="1393912" y="3161317"/>
                    <a:pt x="1393912" y="3077135"/>
                    <a:pt x="1411556" y="2991153"/>
                  </a:cubicBezTo>
                  <a:cubicBezTo>
                    <a:pt x="1416597" y="2967769"/>
                    <a:pt x="1414077" y="2958056"/>
                    <a:pt x="1402914" y="2953739"/>
                  </a:cubicBezTo>
                  <a:cubicBezTo>
                    <a:pt x="1400754" y="2952929"/>
                    <a:pt x="1394227" y="2952705"/>
                    <a:pt x="1384291" y="2952997"/>
                  </a:cubicBezTo>
                  <a:close/>
                  <a:moveTo>
                    <a:pt x="1685364" y="172524"/>
                  </a:moveTo>
                  <a:cubicBezTo>
                    <a:pt x="1583420" y="172524"/>
                    <a:pt x="1496606" y="225056"/>
                    <a:pt x="1451218" y="315009"/>
                  </a:cubicBezTo>
                  <a:cubicBezTo>
                    <a:pt x="1414115" y="387690"/>
                    <a:pt x="1420959" y="488437"/>
                    <a:pt x="1461665" y="472965"/>
                  </a:cubicBezTo>
                  <a:cubicBezTo>
                    <a:pt x="1467428" y="470806"/>
                    <a:pt x="1521462" y="462891"/>
                    <a:pt x="1581619" y="455694"/>
                  </a:cubicBezTo>
                  <a:cubicBezTo>
                    <a:pt x="1677079" y="443821"/>
                    <a:pt x="1706617" y="444180"/>
                    <a:pt x="1810362" y="458573"/>
                  </a:cubicBezTo>
                  <a:cubicBezTo>
                    <a:pt x="1949408" y="477643"/>
                    <a:pt x="1960215" y="474045"/>
                    <a:pt x="1950489" y="412157"/>
                  </a:cubicBezTo>
                  <a:cubicBezTo>
                    <a:pt x="1927074" y="267514"/>
                    <a:pt x="1822249" y="172524"/>
                    <a:pt x="1685364" y="172524"/>
                  </a:cubicBezTo>
                  <a:close/>
                  <a:moveTo>
                    <a:pt x="1690774" y="0"/>
                  </a:moveTo>
                  <a:cubicBezTo>
                    <a:pt x="1804038" y="0"/>
                    <a:pt x="1917347" y="43375"/>
                    <a:pt x="2002486" y="130126"/>
                  </a:cubicBezTo>
                  <a:cubicBezTo>
                    <a:pt x="2088165" y="217237"/>
                    <a:pt x="2129924" y="325586"/>
                    <a:pt x="2127764" y="454813"/>
                  </a:cubicBezTo>
                  <a:cubicBezTo>
                    <a:pt x="2127044" y="497648"/>
                    <a:pt x="2126684" y="537964"/>
                    <a:pt x="2127044" y="544803"/>
                  </a:cubicBezTo>
                  <a:cubicBezTo>
                    <a:pt x="2127404" y="551283"/>
                    <a:pt x="2156204" y="573961"/>
                    <a:pt x="2191123" y="594838"/>
                  </a:cubicBezTo>
                  <a:cubicBezTo>
                    <a:pt x="2226043" y="615716"/>
                    <a:pt x="2300562" y="679070"/>
                    <a:pt x="2356361" y="735224"/>
                  </a:cubicBezTo>
                  <a:cubicBezTo>
                    <a:pt x="2470120" y="849692"/>
                    <a:pt x="2528079" y="940403"/>
                    <a:pt x="2575959" y="1079709"/>
                  </a:cubicBezTo>
                  <a:cubicBezTo>
                    <a:pt x="2614118" y="1190937"/>
                    <a:pt x="2624918" y="1260050"/>
                    <a:pt x="2635358" y="1467389"/>
                  </a:cubicBezTo>
                  <a:cubicBezTo>
                    <a:pt x="2646158" y="1676527"/>
                    <a:pt x="2682877" y="1943260"/>
                    <a:pt x="2716357" y="2056648"/>
                  </a:cubicBezTo>
                  <a:cubicBezTo>
                    <a:pt x="2815716" y="2389254"/>
                    <a:pt x="2878355" y="2515241"/>
                    <a:pt x="3077433" y="2782333"/>
                  </a:cubicBezTo>
                  <a:cubicBezTo>
                    <a:pt x="3234031" y="2992192"/>
                    <a:pt x="3286230" y="3073183"/>
                    <a:pt x="3353909" y="3209609"/>
                  </a:cubicBezTo>
                  <a:cubicBezTo>
                    <a:pt x="3457228" y="3418749"/>
                    <a:pt x="3280110" y="3644445"/>
                    <a:pt x="2891315" y="3798509"/>
                  </a:cubicBezTo>
                  <a:cubicBezTo>
                    <a:pt x="2752357" y="3853583"/>
                    <a:pt x="2668118" y="3878061"/>
                    <a:pt x="2467960" y="3920177"/>
                  </a:cubicBezTo>
                  <a:cubicBezTo>
                    <a:pt x="2169524" y="3983169"/>
                    <a:pt x="1733209" y="4012687"/>
                    <a:pt x="1421453" y="3990729"/>
                  </a:cubicBezTo>
                  <a:cubicBezTo>
                    <a:pt x="1225975" y="3976691"/>
                    <a:pt x="931859" y="3933135"/>
                    <a:pt x="801900" y="3898939"/>
                  </a:cubicBezTo>
                  <a:cubicBezTo>
                    <a:pt x="679862" y="3866901"/>
                    <a:pt x="641342" y="3855743"/>
                    <a:pt x="558183" y="3826945"/>
                  </a:cubicBezTo>
                  <a:cubicBezTo>
                    <a:pt x="301866" y="3739115"/>
                    <a:pt x="101349" y="3604129"/>
                    <a:pt x="35469" y="3474903"/>
                  </a:cubicBezTo>
                  <a:cubicBezTo>
                    <a:pt x="-17810" y="3370513"/>
                    <a:pt x="-11330" y="3269723"/>
                    <a:pt x="56709" y="3154175"/>
                  </a:cubicBezTo>
                  <a:cubicBezTo>
                    <a:pt x="79749" y="3114579"/>
                    <a:pt x="112869" y="3058065"/>
                    <a:pt x="130148" y="3028548"/>
                  </a:cubicBezTo>
                  <a:cubicBezTo>
                    <a:pt x="147428" y="2998671"/>
                    <a:pt x="217987" y="2898601"/>
                    <a:pt x="286746" y="2806091"/>
                  </a:cubicBezTo>
                  <a:cubicBezTo>
                    <a:pt x="441545" y="2597313"/>
                    <a:pt x="508504" y="2486084"/>
                    <a:pt x="572583" y="2330220"/>
                  </a:cubicBezTo>
                  <a:cubicBezTo>
                    <a:pt x="634502" y="2179755"/>
                    <a:pt x="668702" y="2057008"/>
                    <a:pt x="699661" y="1873787"/>
                  </a:cubicBezTo>
                  <a:cubicBezTo>
                    <a:pt x="736381" y="1654569"/>
                    <a:pt x="746101" y="1567098"/>
                    <a:pt x="746101" y="1446871"/>
                  </a:cubicBezTo>
                  <a:cubicBezTo>
                    <a:pt x="746101" y="1212535"/>
                    <a:pt x="817020" y="987558"/>
                    <a:pt x="942298" y="824855"/>
                  </a:cubicBezTo>
                  <a:cubicBezTo>
                    <a:pt x="1003498" y="744943"/>
                    <a:pt x="1108976" y="647753"/>
                    <a:pt x="1188535" y="597358"/>
                  </a:cubicBezTo>
                  <a:lnTo>
                    <a:pt x="1254055" y="556322"/>
                  </a:lnTo>
                  <a:lnTo>
                    <a:pt x="1254055" y="458772"/>
                  </a:lnTo>
                  <a:cubicBezTo>
                    <a:pt x="1254055" y="316947"/>
                    <a:pt x="1290774" y="220117"/>
                    <a:pt x="1379333" y="130126"/>
                  </a:cubicBezTo>
                  <a:cubicBezTo>
                    <a:pt x="1464292" y="43375"/>
                    <a:pt x="1577511" y="0"/>
                    <a:pt x="1690774" y="0"/>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16" name="群組 15"/>
          <p:cNvGrpSpPr/>
          <p:nvPr/>
        </p:nvGrpSpPr>
        <p:grpSpPr>
          <a:xfrm>
            <a:off x="5300761" y="2443525"/>
            <a:ext cx="741046" cy="741046"/>
            <a:chOff x="1260423" y="4038218"/>
            <a:chExt cx="741046" cy="741046"/>
          </a:xfrm>
        </p:grpSpPr>
        <p:sp>
          <p:nvSpPr>
            <p:cNvPr id="17" name="橢圓 16"/>
            <p:cNvSpPr/>
            <p:nvPr/>
          </p:nvSpPr>
          <p:spPr>
            <a:xfrm>
              <a:off x="1260423" y="4038218"/>
              <a:ext cx="741046" cy="741046"/>
            </a:xfrm>
            <a:prstGeom prst="ellipse">
              <a:avLst/>
            </a:prstGeom>
            <a:solidFill>
              <a:schemeClr val="accent1"/>
            </a:solidFill>
            <a:ln w="1905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dirty="0" smtClean="0">
                <a:solidFill>
                  <a:schemeClr val="accent1"/>
                </a:solidFill>
                <a:latin typeface="微軟正黑體" panose="020B0604030504040204" pitchFamily="34" charset="-120"/>
                <a:ea typeface="微軟正黑體" panose="020B0604030504040204" pitchFamily="34" charset="-120"/>
              </a:endParaRPr>
            </a:p>
          </p:txBody>
        </p:sp>
        <p:sp>
          <p:nvSpPr>
            <p:cNvPr id="18" name="手繪多邊形 17"/>
            <p:cNvSpPr>
              <a:spLocks noChangeAspect="1"/>
            </p:cNvSpPr>
            <p:nvPr/>
          </p:nvSpPr>
          <p:spPr bwMode="auto">
            <a:xfrm>
              <a:off x="1320277" y="4261346"/>
              <a:ext cx="621338" cy="294790"/>
            </a:xfrm>
            <a:custGeom>
              <a:avLst/>
              <a:gdLst>
                <a:gd name="connsiteX0" fmla="*/ 576282 w 4410958"/>
                <a:gd name="connsiteY0" fmla="*/ 734204 h 2092753"/>
                <a:gd name="connsiteX1" fmla="*/ 275518 w 4410958"/>
                <a:gd name="connsiteY1" fmla="*/ 1053302 h 2092753"/>
                <a:gd name="connsiteX2" fmla="*/ 496450 w 4410958"/>
                <a:gd name="connsiteY2" fmla="*/ 1350250 h 2092753"/>
                <a:gd name="connsiteX3" fmla="*/ 729614 w 4410958"/>
                <a:gd name="connsiteY3" fmla="*/ 1330814 h 2092753"/>
                <a:gd name="connsiteX4" fmla="*/ 902328 w 4410958"/>
                <a:gd name="connsiteY4" fmla="*/ 1071658 h 2092753"/>
                <a:gd name="connsiteX5" fmla="*/ 642896 w 4410958"/>
                <a:gd name="connsiteY5" fmla="*/ 739438 h 2092753"/>
                <a:gd name="connsiteX6" fmla="*/ 576282 w 4410958"/>
                <a:gd name="connsiteY6" fmla="*/ 734204 h 2092753"/>
                <a:gd name="connsiteX7" fmla="*/ 1063830 w 4410958"/>
                <a:gd name="connsiteY7" fmla="*/ 196 h 2092753"/>
                <a:gd name="connsiteX8" fmla="*/ 1520868 w 4410958"/>
                <a:gd name="connsiteY8" fmla="*/ 112710 h 2092753"/>
                <a:gd name="connsiteX9" fmla="*/ 1928698 w 4410958"/>
                <a:gd name="connsiteY9" fmla="*/ 478556 h 2092753"/>
                <a:gd name="connsiteX10" fmla="*/ 1972972 w 4410958"/>
                <a:gd name="connsiteY10" fmla="*/ 546972 h 2092753"/>
                <a:gd name="connsiteX11" fmla="*/ 2992010 w 4410958"/>
                <a:gd name="connsiteY11" fmla="*/ 546972 h 2092753"/>
                <a:gd name="connsiteX12" fmla="*/ 4026524 w 4410958"/>
                <a:gd name="connsiteY12" fmla="*/ 559936 h 2092753"/>
                <a:gd name="connsiteX13" fmla="*/ 4308730 w 4410958"/>
                <a:gd name="connsiteY13" fmla="*/ 906698 h 2092753"/>
                <a:gd name="connsiteX14" fmla="*/ 4372082 w 4410958"/>
                <a:gd name="connsiteY14" fmla="*/ 985916 h 2092753"/>
                <a:gd name="connsiteX15" fmla="*/ 4410958 w 4410958"/>
                <a:gd name="connsiteY15" fmla="*/ 1048570 h 2092753"/>
                <a:gd name="connsiteX16" fmla="*/ 4029404 w 4410958"/>
                <a:gd name="connsiteY16" fmla="*/ 1532884 h 2092753"/>
                <a:gd name="connsiteX17" fmla="*/ 3871022 w 4410958"/>
                <a:gd name="connsiteY17" fmla="*/ 1380208 h 2092753"/>
                <a:gd name="connsiteX18" fmla="*/ 3701122 w 4410958"/>
                <a:gd name="connsiteY18" fmla="*/ 1227892 h 2092753"/>
                <a:gd name="connsiteX19" fmla="*/ 3529784 w 4410958"/>
                <a:gd name="connsiteY19" fmla="*/ 1382730 h 2092753"/>
                <a:gd name="connsiteX20" fmla="*/ 3375002 w 4410958"/>
                <a:gd name="connsiteY20" fmla="*/ 1537566 h 2092753"/>
                <a:gd name="connsiteX21" fmla="*/ 3219862 w 4410958"/>
                <a:gd name="connsiteY21" fmla="*/ 1382730 h 2092753"/>
                <a:gd name="connsiteX22" fmla="*/ 3044562 w 4410958"/>
                <a:gd name="connsiteY22" fmla="*/ 1227892 h 2092753"/>
                <a:gd name="connsiteX23" fmla="*/ 2869624 w 4410958"/>
                <a:gd name="connsiteY23" fmla="*/ 1382730 h 2092753"/>
                <a:gd name="connsiteX24" fmla="*/ 2714482 w 4410958"/>
                <a:gd name="connsiteY24" fmla="*/ 1537566 h 2092753"/>
                <a:gd name="connsiteX25" fmla="*/ 2620534 w 4410958"/>
                <a:gd name="connsiteY25" fmla="*/ 1443584 h 2092753"/>
                <a:gd name="connsiteX26" fmla="*/ 2512186 w 4410958"/>
                <a:gd name="connsiteY26" fmla="*/ 1349962 h 2092753"/>
                <a:gd name="connsiteX27" fmla="*/ 2400240 w 4410958"/>
                <a:gd name="connsiteY27" fmla="*/ 1446104 h 2092753"/>
                <a:gd name="connsiteX28" fmla="*/ 2302332 w 4410958"/>
                <a:gd name="connsiteY28" fmla="*/ 1542608 h 2092753"/>
                <a:gd name="connsiteX29" fmla="*/ 2140352 w 4410958"/>
                <a:gd name="connsiteY29" fmla="*/ 1545128 h 2092753"/>
                <a:gd name="connsiteX30" fmla="*/ 1978372 w 4410958"/>
                <a:gd name="connsiteY30" fmla="*/ 1548008 h 2092753"/>
                <a:gd name="connsiteX31" fmla="*/ 1929778 w 4410958"/>
                <a:gd name="connsiteY31" fmla="*/ 1619306 h 2092753"/>
                <a:gd name="connsiteX32" fmla="*/ 1284736 w 4410958"/>
                <a:gd name="connsiteY32" fmla="*/ 2071932 h 2092753"/>
                <a:gd name="connsiteX33" fmla="*/ 794476 w 4410958"/>
                <a:gd name="connsiteY33" fmla="*/ 2067250 h 2092753"/>
                <a:gd name="connsiteX34" fmla="*/ 311414 w 4410958"/>
                <a:gd name="connsiteY34" fmla="*/ 1792506 h 2092753"/>
                <a:gd name="connsiteX35" fmla="*/ 49726 w 4410958"/>
                <a:gd name="connsiteY35" fmla="*/ 1370126 h 2092753"/>
                <a:gd name="connsiteX36" fmla="*/ 171030 w 4410958"/>
                <a:gd name="connsiteY36" fmla="*/ 474956 h 2092753"/>
                <a:gd name="connsiteX37" fmla="*/ 913980 w 4410958"/>
                <a:gd name="connsiteY37" fmla="*/ 9366 h 2092753"/>
                <a:gd name="connsiteX38" fmla="*/ 1063830 w 4410958"/>
                <a:gd name="connsiteY38" fmla="*/ 196 h 2092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10958" h="2092753">
                  <a:moveTo>
                    <a:pt x="576282" y="734204"/>
                  </a:moveTo>
                  <a:cubicBezTo>
                    <a:pt x="421252" y="742374"/>
                    <a:pt x="275518" y="887642"/>
                    <a:pt x="275518" y="1053302"/>
                  </a:cubicBezTo>
                  <a:cubicBezTo>
                    <a:pt x="275518" y="1171362"/>
                    <a:pt x="380586" y="1312816"/>
                    <a:pt x="496450" y="1350250"/>
                  </a:cubicBezTo>
                  <a:cubicBezTo>
                    <a:pt x="547184" y="1366448"/>
                    <a:pt x="682478" y="1355288"/>
                    <a:pt x="729614" y="1330814"/>
                  </a:cubicBezTo>
                  <a:cubicBezTo>
                    <a:pt x="833242" y="1277542"/>
                    <a:pt x="892974" y="1187198"/>
                    <a:pt x="902328" y="1071658"/>
                  </a:cubicBezTo>
                  <a:cubicBezTo>
                    <a:pt x="915282" y="912926"/>
                    <a:pt x="806976" y="774712"/>
                    <a:pt x="642896" y="739438"/>
                  </a:cubicBezTo>
                  <a:cubicBezTo>
                    <a:pt x="620768" y="734668"/>
                    <a:pt x="598430" y="733038"/>
                    <a:pt x="576282" y="734204"/>
                  </a:cubicBezTo>
                  <a:close/>
                  <a:moveTo>
                    <a:pt x="1063830" y="196"/>
                  </a:moveTo>
                  <a:cubicBezTo>
                    <a:pt x="1217694" y="3268"/>
                    <a:pt x="1380214" y="42494"/>
                    <a:pt x="1520868" y="112710"/>
                  </a:cubicBezTo>
                  <a:cubicBezTo>
                    <a:pt x="1673848" y="189048"/>
                    <a:pt x="1836548" y="334882"/>
                    <a:pt x="1928698" y="478556"/>
                  </a:cubicBezTo>
                  <a:lnTo>
                    <a:pt x="1972972" y="546972"/>
                  </a:lnTo>
                  <a:lnTo>
                    <a:pt x="2992010" y="546972"/>
                  </a:lnTo>
                  <a:cubicBezTo>
                    <a:pt x="3792192" y="546972"/>
                    <a:pt x="4014286" y="549854"/>
                    <a:pt x="4026524" y="559936"/>
                  </a:cubicBezTo>
                  <a:cubicBezTo>
                    <a:pt x="4039482" y="570378"/>
                    <a:pt x="4219460" y="791830"/>
                    <a:pt x="4308730" y="906698"/>
                  </a:cubicBezTo>
                  <a:cubicBezTo>
                    <a:pt x="4322048" y="923982"/>
                    <a:pt x="4350484" y="959630"/>
                    <a:pt x="4372082" y="985916"/>
                  </a:cubicBezTo>
                  <a:cubicBezTo>
                    <a:pt x="4393678" y="1012202"/>
                    <a:pt x="4410958" y="1040288"/>
                    <a:pt x="4410958" y="1048570"/>
                  </a:cubicBezTo>
                  <a:cubicBezTo>
                    <a:pt x="4410958" y="1062974"/>
                    <a:pt x="4040562" y="1532884"/>
                    <a:pt x="4029404" y="1532884"/>
                  </a:cubicBezTo>
                  <a:cubicBezTo>
                    <a:pt x="4026524" y="1532884"/>
                    <a:pt x="3955252" y="1464108"/>
                    <a:pt x="3871022" y="1380208"/>
                  </a:cubicBezTo>
                  <a:cubicBezTo>
                    <a:pt x="3786432" y="1296670"/>
                    <a:pt x="3710122" y="1227892"/>
                    <a:pt x="3701122" y="1227892"/>
                  </a:cubicBezTo>
                  <a:cubicBezTo>
                    <a:pt x="3692124" y="1227892"/>
                    <a:pt x="3615094" y="1297750"/>
                    <a:pt x="3529784" y="1382730"/>
                  </a:cubicBezTo>
                  <a:lnTo>
                    <a:pt x="3375002" y="1537566"/>
                  </a:lnTo>
                  <a:lnTo>
                    <a:pt x="3219862" y="1382730"/>
                  </a:lnTo>
                  <a:cubicBezTo>
                    <a:pt x="3124472" y="1287668"/>
                    <a:pt x="3057162" y="1227892"/>
                    <a:pt x="3044562" y="1227892"/>
                  </a:cubicBezTo>
                  <a:cubicBezTo>
                    <a:pt x="3032324" y="1227892"/>
                    <a:pt x="2965012" y="1287668"/>
                    <a:pt x="2869624" y="1382730"/>
                  </a:cubicBezTo>
                  <a:lnTo>
                    <a:pt x="2714482" y="1537566"/>
                  </a:lnTo>
                  <a:lnTo>
                    <a:pt x="2620534" y="1443584"/>
                  </a:lnTo>
                  <a:cubicBezTo>
                    <a:pt x="2568700" y="1392092"/>
                    <a:pt x="2520106" y="1349962"/>
                    <a:pt x="2512186" y="1349962"/>
                  </a:cubicBezTo>
                  <a:cubicBezTo>
                    <a:pt x="2504628" y="1349962"/>
                    <a:pt x="2454234" y="1393172"/>
                    <a:pt x="2400240" y="1446104"/>
                  </a:cubicBezTo>
                  <a:lnTo>
                    <a:pt x="2302332" y="1542608"/>
                  </a:lnTo>
                  <a:lnTo>
                    <a:pt x="2140352" y="1545128"/>
                  </a:lnTo>
                  <a:lnTo>
                    <a:pt x="1978372" y="1548008"/>
                  </a:lnTo>
                  <a:lnTo>
                    <a:pt x="1929778" y="1619306"/>
                  </a:lnTo>
                  <a:cubicBezTo>
                    <a:pt x="1764918" y="1860922"/>
                    <a:pt x="1576300" y="1993074"/>
                    <a:pt x="1284736" y="2071932"/>
                  </a:cubicBezTo>
                  <a:cubicBezTo>
                    <a:pt x="1174950" y="2101460"/>
                    <a:pt x="915060" y="2099298"/>
                    <a:pt x="794476" y="2067250"/>
                  </a:cubicBezTo>
                  <a:cubicBezTo>
                    <a:pt x="600098" y="2016118"/>
                    <a:pt x="449636" y="1930058"/>
                    <a:pt x="311414" y="1792506"/>
                  </a:cubicBezTo>
                  <a:cubicBezTo>
                    <a:pt x="184350" y="1665756"/>
                    <a:pt x="103358" y="1535046"/>
                    <a:pt x="49726" y="1370126"/>
                  </a:cubicBezTo>
                  <a:cubicBezTo>
                    <a:pt x="-46742" y="1074496"/>
                    <a:pt x="-1028" y="736738"/>
                    <a:pt x="171030" y="474956"/>
                  </a:cubicBezTo>
                  <a:cubicBezTo>
                    <a:pt x="338050" y="220736"/>
                    <a:pt x="600818" y="56176"/>
                    <a:pt x="913980" y="9366"/>
                  </a:cubicBezTo>
                  <a:cubicBezTo>
                    <a:pt x="962214" y="2164"/>
                    <a:pt x="1012542" y="-828"/>
                    <a:pt x="1063830" y="196"/>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19" name="文字方塊 43"/>
          <p:cNvSpPr txBox="1"/>
          <p:nvPr/>
        </p:nvSpPr>
        <p:spPr>
          <a:xfrm>
            <a:off x="5855388" y="2277241"/>
            <a:ext cx="1670672" cy="40011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smtClean="0">
                <a:solidFill>
                  <a:schemeClr val="accent1"/>
                </a:solidFill>
              </a:rPr>
              <a:t>TITLE 01</a:t>
            </a:r>
          </a:p>
        </p:txBody>
      </p:sp>
      <p:sp>
        <p:nvSpPr>
          <p:cNvPr id="20" name="文字方塊 43"/>
          <p:cNvSpPr txBox="1"/>
          <p:nvPr/>
        </p:nvSpPr>
        <p:spPr>
          <a:xfrm>
            <a:off x="7066928" y="3448605"/>
            <a:ext cx="1670672" cy="40011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smtClean="0">
                <a:solidFill>
                  <a:schemeClr val="accent2"/>
                </a:solidFill>
              </a:rPr>
              <a:t>TITLE 02</a:t>
            </a:r>
          </a:p>
        </p:txBody>
      </p:sp>
      <p:sp>
        <p:nvSpPr>
          <p:cNvPr id="21" name="文字方塊 43"/>
          <p:cNvSpPr txBox="1"/>
          <p:nvPr/>
        </p:nvSpPr>
        <p:spPr>
          <a:xfrm>
            <a:off x="8272648" y="4463450"/>
            <a:ext cx="1670672" cy="40011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smtClean="0">
                <a:solidFill>
                  <a:schemeClr val="accent3"/>
                </a:solidFill>
              </a:rPr>
              <a:t>TITLE 03</a:t>
            </a:r>
          </a:p>
        </p:txBody>
      </p:sp>
      <p:sp>
        <p:nvSpPr>
          <p:cNvPr id="22" name="文字方塊 21"/>
          <p:cNvSpPr txBox="1"/>
          <p:nvPr/>
        </p:nvSpPr>
        <p:spPr>
          <a:xfrm>
            <a:off x="6149556" y="2596062"/>
            <a:ext cx="5724943" cy="523220"/>
          </a:xfrm>
          <a:prstGeom prst="rect">
            <a:avLst/>
          </a:prstGeom>
          <a:noFill/>
        </p:spPr>
        <p:txBody>
          <a:bodyPr wrap="square" rtlCol="0">
            <a:spAutoFit/>
          </a:bodyPr>
          <a:lstStyle/>
          <a:p>
            <a:r>
              <a:rPr lang="en-US" sz="1400" dirty="0"/>
              <a:t>The quick brown fox jumps over the lazy dog. The quick brown fox jumps over the lazy dog. The quick brown fox jumps over the lazy dog. </a:t>
            </a:r>
          </a:p>
        </p:txBody>
      </p:sp>
      <p:sp>
        <p:nvSpPr>
          <p:cNvPr id="23" name="文字方塊 22"/>
          <p:cNvSpPr txBox="1"/>
          <p:nvPr/>
        </p:nvSpPr>
        <p:spPr>
          <a:xfrm>
            <a:off x="7342503" y="3777442"/>
            <a:ext cx="4239897" cy="523220"/>
          </a:xfrm>
          <a:prstGeom prst="rect">
            <a:avLst/>
          </a:prstGeom>
          <a:noFill/>
        </p:spPr>
        <p:txBody>
          <a:bodyPr wrap="square" rtlCol="0">
            <a:spAutoFit/>
          </a:bodyPr>
          <a:lstStyle/>
          <a:p>
            <a:r>
              <a:rPr lang="en-US" sz="1400" dirty="0"/>
              <a:t>The quick brown fox jumps over the lazy dog. The quick brown fox jumps over the lazy dog. </a:t>
            </a:r>
          </a:p>
        </p:txBody>
      </p:sp>
      <p:sp>
        <p:nvSpPr>
          <p:cNvPr id="24" name="文字方塊 23"/>
          <p:cNvSpPr txBox="1"/>
          <p:nvPr/>
        </p:nvSpPr>
        <p:spPr>
          <a:xfrm>
            <a:off x="8596470" y="4818286"/>
            <a:ext cx="3278030" cy="738664"/>
          </a:xfrm>
          <a:prstGeom prst="rect">
            <a:avLst/>
          </a:prstGeom>
          <a:noFill/>
        </p:spPr>
        <p:txBody>
          <a:bodyPr wrap="square" rtlCol="0">
            <a:spAutoFit/>
          </a:bodyPr>
          <a:lstStyle/>
          <a:p>
            <a:r>
              <a:rPr lang="en-US" sz="1400" dirty="0"/>
              <a:t>The quick brown fox jumps over the lazy dog. The quick brown fox jumps over the lazy dog. </a:t>
            </a:r>
          </a:p>
        </p:txBody>
      </p:sp>
    </p:spTree>
    <p:extLst>
      <p:ext uri="{BB962C8B-B14F-4D97-AF65-F5344CB8AC3E}">
        <p14:creationId xmlns:p14="http://schemas.microsoft.com/office/powerpoint/2010/main" val="179010196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等腰三角形 7"/>
          <p:cNvSpPr/>
          <p:nvPr/>
        </p:nvSpPr>
        <p:spPr>
          <a:xfrm>
            <a:off x="8902700" y="4838701"/>
            <a:ext cx="3289300" cy="2019300"/>
          </a:xfrm>
          <a:prstGeom prst="triangle">
            <a:avLst>
              <a:gd name="adj" fmla="val 4963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110</a:t>
            </a:fld>
            <a:endParaRPr lang="zh-TW" altLang="en-US"/>
          </a:p>
        </p:txBody>
      </p:sp>
      <p:sp>
        <p:nvSpPr>
          <p:cNvPr id="4" name="矩形 3"/>
          <p:cNvSpPr/>
          <p:nvPr/>
        </p:nvSpPr>
        <p:spPr>
          <a:xfrm>
            <a:off x="783187" y="1129331"/>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643074" y="483000"/>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108</a:t>
            </a:r>
          </a:p>
        </p:txBody>
      </p:sp>
      <p:sp>
        <p:nvSpPr>
          <p:cNvPr id="6" name="直角三角形 5"/>
          <p:cNvSpPr/>
          <p:nvPr/>
        </p:nvSpPr>
        <p:spPr>
          <a:xfrm rot="10800000">
            <a:off x="6591300" y="0"/>
            <a:ext cx="5600700" cy="6858000"/>
          </a:xfrm>
          <a:prstGeom prst="rtTriangle">
            <a:avLst/>
          </a:prstGeom>
          <a:blipFill dpi="0" rotWithShape="0">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手繪多邊形 8"/>
          <p:cNvSpPr/>
          <p:nvPr/>
        </p:nvSpPr>
        <p:spPr>
          <a:xfrm>
            <a:off x="2335461" y="2186063"/>
            <a:ext cx="1630146" cy="1821281"/>
          </a:xfrm>
          <a:custGeom>
            <a:avLst/>
            <a:gdLst>
              <a:gd name="connsiteX0" fmla="*/ 815956 w 1630146"/>
              <a:gd name="connsiteY0" fmla="*/ 0 h 1821281"/>
              <a:gd name="connsiteX1" fmla="*/ 916496 w 1630146"/>
              <a:gd name="connsiteY1" fmla="*/ 26879 h 1821281"/>
              <a:gd name="connsiteX2" fmla="*/ 1529737 w 1630146"/>
              <a:gd name="connsiteY2" fmla="*/ 380935 h 1821281"/>
              <a:gd name="connsiteX3" fmla="*/ 1630145 w 1630146"/>
              <a:gd name="connsiteY3" fmla="*/ 555393 h 1821281"/>
              <a:gd name="connsiteX4" fmla="*/ 1629654 w 1630146"/>
              <a:gd name="connsiteY4" fmla="*/ 1264631 h 1821281"/>
              <a:gd name="connsiteX5" fmla="*/ 1528911 w 1630146"/>
              <a:gd name="connsiteY5" fmla="*/ 1439123 h 1821281"/>
              <a:gd name="connsiteX6" fmla="*/ 914939 w 1630146"/>
              <a:gd name="connsiteY6" fmla="*/ 1794167 h 1821281"/>
              <a:gd name="connsiteX7" fmla="*/ 713649 w 1630146"/>
              <a:gd name="connsiteY7" fmla="*/ 1794441 h 1821281"/>
              <a:gd name="connsiteX8" fmla="*/ 100408 w 1630146"/>
              <a:gd name="connsiteY8" fmla="*/ 1440386 h 1821281"/>
              <a:gd name="connsiteX9" fmla="*/ 0 w 1630146"/>
              <a:gd name="connsiteY9" fmla="*/ 1265927 h 1821281"/>
              <a:gd name="connsiteX10" fmla="*/ 731 w 1630146"/>
              <a:gd name="connsiteY10" fmla="*/ 556828 h 1821281"/>
              <a:gd name="connsiteX11" fmla="*/ 101474 w 1630146"/>
              <a:gd name="connsiteY11" fmla="*/ 382336 h 1821281"/>
              <a:gd name="connsiteX12" fmla="*/ 715207 w 1630146"/>
              <a:gd name="connsiteY12" fmla="*/ 27153 h 1821281"/>
              <a:gd name="connsiteX13" fmla="*/ 815956 w 1630146"/>
              <a:gd name="connsiteY13" fmla="*/ 0 h 182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30146" h="1821281">
                <a:moveTo>
                  <a:pt x="815956" y="0"/>
                </a:moveTo>
                <a:cubicBezTo>
                  <a:pt x="850690" y="-42"/>
                  <a:pt x="885389" y="8920"/>
                  <a:pt x="916496" y="26879"/>
                </a:cubicBezTo>
                <a:lnTo>
                  <a:pt x="1529737" y="380935"/>
                </a:lnTo>
                <a:cubicBezTo>
                  <a:pt x="1591950" y="416853"/>
                  <a:pt x="1630423" y="483351"/>
                  <a:pt x="1630145" y="555393"/>
                </a:cubicBezTo>
                <a:lnTo>
                  <a:pt x="1629654" y="1264631"/>
                </a:lnTo>
                <a:cubicBezTo>
                  <a:pt x="1629514" y="1336433"/>
                  <a:pt x="1591023" y="1403101"/>
                  <a:pt x="1528911" y="1439123"/>
                </a:cubicBezTo>
                <a:lnTo>
                  <a:pt x="914939" y="1794167"/>
                </a:lnTo>
                <a:cubicBezTo>
                  <a:pt x="852826" y="1830189"/>
                  <a:pt x="775862" y="1830359"/>
                  <a:pt x="713649" y="1794441"/>
                </a:cubicBezTo>
                <a:lnTo>
                  <a:pt x="100408" y="1440386"/>
                </a:lnTo>
                <a:cubicBezTo>
                  <a:pt x="38195" y="1404467"/>
                  <a:pt x="101" y="1337868"/>
                  <a:pt x="0" y="1265927"/>
                </a:cubicBezTo>
                <a:lnTo>
                  <a:pt x="731" y="556828"/>
                </a:lnTo>
                <a:cubicBezTo>
                  <a:pt x="631" y="484887"/>
                  <a:pt x="39122" y="418219"/>
                  <a:pt x="101474" y="382336"/>
                </a:cubicBezTo>
                <a:lnTo>
                  <a:pt x="715207" y="27153"/>
                </a:lnTo>
                <a:cubicBezTo>
                  <a:pt x="746452" y="9091"/>
                  <a:pt x="781221" y="43"/>
                  <a:pt x="815956"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6600" dirty="0" smtClean="0"/>
              <a:t>S</a:t>
            </a:r>
            <a:endParaRPr lang="en-US" sz="6600" dirty="0"/>
          </a:p>
        </p:txBody>
      </p:sp>
      <p:sp>
        <p:nvSpPr>
          <p:cNvPr id="10" name="手繪多邊形 9"/>
          <p:cNvSpPr/>
          <p:nvPr/>
        </p:nvSpPr>
        <p:spPr>
          <a:xfrm>
            <a:off x="4214589" y="2186063"/>
            <a:ext cx="1630146" cy="1821281"/>
          </a:xfrm>
          <a:custGeom>
            <a:avLst/>
            <a:gdLst>
              <a:gd name="connsiteX0" fmla="*/ 815956 w 1630146"/>
              <a:gd name="connsiteY0" fmla="*/ 0 h 1821281"/>
              <a:gd name="connsiteX1" fmla="*/ 916496 w 1630146"/>
              <a:gd name="connsiteY1" fmla="*/ 26879 h 1821281"/>
              <a:gd name="connsiteX2" fmla="*/ 1529737 w 1630146"/>
              <a:gd name="connsiteY2" fmla="*/ 380935 h 1821281"/>
              <a:gd name="connsiteX3" fmla="*/ 1630145 w 1630146"/>
              <a:gd name="connsiteY3" fmla="*/ 555393 h 1821281"/>
              <a:gd name="connsiteX4" fmla="*/ 1629654 w 1630146"/>
              <a:gd name="connsiteY4" fmla="*/ 1264631 h 1821281"/>
              <a:gd name="connsiteX5" fmla="*/ 1528911 w 1630146"/>
              <a:gd name="connsiteY5" fmla="*/ 1439123 h 1821281"/>
              <a:gd name="connsiteX6" fmla="*/ 914939 w 1630146"/>
              <a:gd name="connsiteY6" fmla="*/ 1794167 h 1821281"/>
              <a:gd name="connsiteX7" fmla="*/ 713649 w 1630146"/>
              <a:gd name="connsiteY7" fmla="*/ 1794441 h 1821281"/>
              <a:gd name="connsiteX8" fmla="*/ 100408 w 1630146"/>
              <a:gd name="connsiteY8" fmla="*/ 1440386 h 1821281"/>
              <a:gd name="connsiteX9" fmla="*/ 0 w 1630146"/>
              <a:gd name="connsiteY9" fmla="*/ 1265927 h 1821281"/>
              <a:gd name="connsiteX10" fmla="*/ 731 w 1630146"/>
              <a:gd name="connsiteY10" fmla="*/ 556828 h 1821281"/>
              <a:gd name="connsiteX11" fmla="*/ 101474 w 1630146"/>
              <a:gd name="connsiteY11" fmla="*/ 382336 h 1821281"/>
              <a:gd name="connsiteX12" fmla="*/ 715207 w 1630146"/>
              <a:gd name="connsiteY12" fmla="*/ 27153 h 1821281"/>
              <a:gd name="connsiteX13" fmla="*/ 815956 w 1630146"/>
              <a:gd name="connsiteY13" fmla="*/ 0 h 182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30146" h="1821281">
                <a:moveTo>
                  <a:pt x="815956" y="0"/>
                </a:moveTo>
                <a:cubicBezTo>
                  <a:pt x="850690" y="-42"/>
                  <a:pt x="885390" y="8920"/>
                  <a:pt x="916496" y="26879"/>
                </a:cubicBezTo>
                <a:lnTo>
                  <a:pt x="1529737" y="380935"/>
                </a:lnTo>
                <a:cubicBezTo>
                  <a:pt x="1591950" y="416853"/>
                  <a:pt x="1630423" y="483351"/>
                  <a:pt x="1630145" y="555393"/>
                </a:cubicBezTo>
                <a:lnTo>
                  <a:pt x="1629654" y="1264631"/>
                </a:lnTo>
                <a:cubicBezTo>
                  <a:pt x="1629514" y="1336433"/>
                  <a:pt x="1591024" y="1403101"/>
                  <a:pt x="1528911" y="1439123"/>
                </a:cubicBezTo>
                <a:lnTo>
                  <a:pt x="914939" y="1794167"/>
                </a:lnTo>
                <a:cubicBezTo>
                  <a:pt x="852826" y="1830189"/>
                  <a:pt x="775862" y="1830359"/>
                  <a:pt x="713649" y="1794441"/>
                </a:cubicBezTo>
                <a:lnTo>
                  <a:pt x="100408" y="1440386"/>
                </a:lnTo>
                <a:cubicBezTo>
                  <a:pt x="38195" y="1404467"/>
                  <a:pt x="101" y="1337868"/>
                  <a:pt x="0" y="1265927"/>
                </a:cubicBezTo>
                <a:lnTo>
                  <a:pt x="731" y="556828"/>
                </a:lnTo>
                <a:cubicBezTo>
                  <a:pt x="631" y="484887"/>
                  <a:pt x="39122" y="418219"/>
                  <a:pt x="101474" y="382336"/>
                </a:cubicBezTo>
                <a:lnTo>
                  <a:pt x="715207" y="27153"/>
                </a:lnTo>
                <a:cubicBezTo>
                  <a:pt x="746453" y="9091"/>
                  <a:pt x="781222" y="43"/>
                  <a:pt x="81595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6600" dirty="0" smtClean="0"/>
              <a:t>W</a:t>
            </a:r>
            <a:endParaRPr lang="en-US" sz="6600" dirty="0"/>
          </a:p>
        </p:txBody>
      </p:sp>
      <p:sp>
        <p:nvSpPr>
          <p:cNvPr id="11" name="手繪多邊形 10"/>
          <p:cNvSpPr/>
          <p:nvPr/>
        </p:nvSpPr>
        <p:spPr>
          <a:xfrm>
            <a:off x="3275025" y="3818239"/>
            <a:ext cx="1630146" cy="1821281"/>
          </a:xfrm>
          <a:custGeom>
            <a:avLst/>
            <a:gdLst>
              <a:gd name="connsiteX0" fmla="*/ 815956 w 1630146"/>
              <a:gd name="connsiteY0" fmla="*/ 0 h 1821281"/>
              <a:gd name="connsiteX1" fmla="*/ 916496 w 1630146"/>
              <a:gd name="connsiteY1" fmla="*/ 26879 h 1821281"/>
              <a:gd name="connsiteX2" fmla="*/ 1529737 w 1630146"/>
              <a:gd name="connsiteY2" fmla="*/ 380934 h 1821281"/>
              <a:gd name="connsiteX3" fmla="*/ 1630145 w 1630146"/>
              <a:gd name="connsiteY3" fmla="*/ 555393 h 1821281"/>
              <a:gd name="connsiteX4" fmla="*/ 1629654 w 1630146"/>
              <a:gd name="connsiteY4" fmla="*/ 1264631 h 1821281"/>
              <a:gd name="connsiteX5" fmla="*/ 1528911 w 1630146"/>
              <a:gd name="connsiteY5" fmla="*/ 1439123 h 1821281"/>
              <a:gd name="connsiteX6" fmla="*/ 914939 w 1630146"/>
              <a:gd name="connsiteY6" fmla="*/ 1794167 h 1821281"/>
              <a:gd name="connsiteX7" fmla="*/ 713649 w 1630146"/>
              <a:gd name="connsiteY7" fmla="*/ 1794441 h 1821281"/>
              <a:gd name="connsiteX8" fmla="*/ 100408 w 1630146"/>
              <a:gd name="connsiteY8" fmla="*/ 1440386 h 1821281"/>
              <a:gd name="connsiteX9" fmla="*/ 0 w 1630146"/>
              <a:gd name="connsiteY9" fmla="*/ 1265927 h 1821281"/>
              <a:gd name="connsiteX10" fmla="*/ 731 w 1630146"/>
              <a:gd name="connsiteY10" fmla="*/ 556828 h 1821281"/>
              <a:gd name="connsiteX11" fmla="*/ 101474 w 1630146"/>
              <a:gd name="connsiteY11" fmla="*/ 382336 h 1821281"/>
              <a:gd name="connsiteX12" fmla="*/ 715207 w 1630146"/>
              <a:gd name="connsiteY12" fmla="*/ 27153 h 1821281"/>
              <a:gd name="connsiteX13" fmla="*/ 815956 w 1630146"/>
              <a:gd name="connsiteY13" fmla="*/ 0 h 182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30146" h="1821281">
                <a:moveTo>
                  <a:pt x="815956" y="0"/>
                </a:moveTo>
                <a:cubicBezTo>
                  <a:pt x="850690" y="-42"/>
                  <a:pt x="885389" y="8920"/>
                  <a:pt x="916496" y="26879"/>
                </a:cubicBezTo>
                <a:lnTo>
                  <a:pt x="1529737" y="380934"/>
                </a:lnTo>
                <a:cubicBezTo>
                  <a:pt x="1591950" y="416853"/>
                  <a:pt x="1630423" y="483350"/>
                  <a:pt x="1630145" y="555393"/>
                </a:cubicBezTo>
                <a:lnTo>
                  <a:pt x="1629654" y="1264631"/>
                </a:lnTo>
                <a:cubicBezTo>
                  <a:pt x="1629514" y="1336433"/>
                  <a:pt x="1591024" y="1403101"/>
                  <a:pt x="1528911" y="1439123"/>
                </a:cubicBezTo>
                <a:lnTo>
                  <a:pt x="914939" y="1794167"/>
                </a:lnTo>
                <a:cubicBezTo>
                  <a:pt x="852826" y="1830189"/>
                  <a:pt x="775862" y="1830359"/>
                  <a:pt x="713649" y="1794441"/>
                </a:cubicBezTo>
                <a:lnTo>
                  <a:pt x="100408" y="1440386"/>
                </a:lnTo>
                <a:cubicBezTo>
                  <a:pt x="38195" y="1404467"/>
                  <a:pt x="101" y="1337868"/>
                  <a:pt x="0" y="1265927"/>
                </a:cubicBezTo>
                <a:lnTo>
                  <a:pt x="731" y="556828"/>
                </a:lnTo>
                <a:cubicBezTo>
                  <a:pt x="631" y="484887"/>
                  <a:pt x="39122" y="418219"/>
                  <a:pt x="101474" y="382336"/>
                </a:cubicBezTo>
                <a:lnTo>
                  <a:pt x="715207" y="27153"/>
                </a:lnTo>
                <a:cubicBezTo>
                  <a:pt x="746452" y="9091"/>
                  <a:pt x="781221" y="43"/>
                  <a:pt x="815956"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6600" dirty="0" smtClean="0"/>
              <a:t>O</a:t>
            </a:r>
            <a:endParaRPr lang="en-US" sz="6600" dirty="0"/>
          </a:p>
        </p:txBody>
      </p:sp>
      <p:sp>
        <p:nvSpPr>
          <p:cNvPr id="12" name="手繪多邊形 11"/>
          <p:cNvSpPr/>
          <p:nvPr/>
        </p:nvSpPr>
        <p:spPr>
          <a:xfrm>
            <a:off x="5154153" y="3818239"/>
            <a:ext cx="1630146" cy="1821281"/>
          </a:xfrm>
          <a:custGeom>
            <a:avLst/>
            <a:gdLst>
              <a:gd name="connsiteX0" fmla="*/ 815956 w 1630146"/>
              <a:gd name="connsiteY0" fmla="*/ 0 h 1821281"/>
              <a:gd name="connsiteX1" fmla="*/ 916496 w 1630146"/>
              <a:gd name="connsiteY1" fmla="*/ 26879 h 1821281"/>
              <a:gd name="connsiteX2" fmla="*/ 1529737 w 1630146"/>
              <a:gd name="connsiteY2" fmla="*/ 380934 h 1821281"/>
              <a:gd name="connsiteX3" fmla="*/ 1630145 w 1630146"/>
              <a:gd name="connsiteY3" fmla="*/ 555393 h 1821281"/>
              <a:gd name="connsiteX4" fmla="*/ 1629654 w 1630146"/>
              <a:gd name="connsiteY4" fmla="*/ 1264631 h 1821281"/>
              <a:gd name="connsiteX5" fmla="*/ 1528911 w 1630146"/>
              <a:gd name="connsiteY5" fmla="*/ 1439123 h 1821281"/>
              <a:gd name="connsiteX6" fmla="*/ 914939 w 1630146"/>
              <a:gd name="connsiteY6" fmla="*/ 1794167 h 1821281"/>
              <a:gd name="connsiteX7" fmla="*/ 713649 w 1630146"/>
              <a:gd name="connsiteY7" fmla="*/ 1794441 h 1821281"/>
              <a:gd name="connsiteX8" fmla="*/ 100408 w 1630146"/>
              <a:gd name="connsiteY8" fmla="*/ 1440386 h 1821281"/>
              <a:gd name="connsiteX9" fmla="*/ 0 w 1630146"/>
              <a:gd name="connsiteY9" fmla="*/ 1265927 h 1821281"/>
              <a:gd name="connsiteX10" fmla="*/ 731 w 1630146"/>
              <a:gd name="connsiteY10" fmla="*/ 556828 h 1821281"/>
              <a:gd name="connsiteX11" fmla="*/ 101474 w 1630146"/>
              <a:gd name="connsiteY11" fmla="*/ 382336 h 1821281"/>
              <a:gd name="connsiteX12" fmla="*/ 715207 w 1630146"/>
              <a:gd name="connsiteY12" fmla="*/ 27153 h 1821281"/>
              <a:gd name="connsiteX13" fmla="*/ 815956 w 1630146"/>
              <a:gd name="connsiteY13" fmla="*/ 0 h 182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30146" h="1821281">
                <a:moveTo>
                  <a:pt x="815956" y="0"/>
                </a:moveTo>
                <a:cubicBezTo>
                  <a:pt x="850690" y="-42"/>
                  <a:pt x="885390" y="8920"/>
                  <a:pt x="916496" y="26879"/>
                </a:cubicBezTo>
                <a:lnTo>
                  <a:pt x="1529737" y="380934"/>
                </a:lnTo>
                <a:cubicBezTo>
                  <a:pt x="1591950" y="416853"/>
                  <a:pt x="1630423" y="483350"/>
                  <a:pt x="1630145" y="555393"/>
                </a:cubicBezTo>
                <a:lnTo>
                  <a:pt x="1629654" y="1264631"/>
                </a:lnTo>
                <a:cubicBezTo>
                  <a:pt x="1629514" y="1336433"/>
                  <a:pt x="1591024" y="1403101"/>
                  <a:pt x="1528911" y="1439123"/>
                </a:cubicBezTo>
                <a:lnTo>
                  <a:pt x="914939" y="1794167"/>
                </a:lnTo>
                <a:cubicBezTo>
                  <a:pt x="852826" y="1830189"/>
                  <a:pt x="775862" y="1830359"/>
                  <a:pt x="713649" y="1794441"/>
                </a:cubicBezTo>
                <a:lnTo>
                  <a:pt x="100408" y="1440386"/>
                </a:lnTo>
                <a:cubicBezTo>
                  <a:pt x="38195" y="1404467"/>
                  <a:pt x="101" y="1337868"/>
                  <a:pt x="0" y="1265927"/>
                </a:cubicBezTo>
                <a:lnTo>
                  <a:pt x="731" y="556828"/>
                </a:lnTo>
                <a:cubicBezTo>
                  <a:pt x="631" y="484887"/>
                  <a:pt x="39121" y="418219"/>
                  <a:pt x="101474" y="382336"/>
                </a:cubicBezTo>
                <a:lnTo>
                  <a:pt x="715207" y="27153"/>
                </a:lnTo>
                <a:cubicBezTo>
                  <a:pt x="746453" y="9091"/>
                  <a:pt x="781222" y="43"/>
                  <a:pt x="815956"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6600" dirty="0" smtClean="0"/>
              <a:t>T</a:t>
            </a:r>
            <a:endParaRPr lang="en-US" sz="6600" dirty="0"/>
          </a:p>
        </p:txBody>
      </p:sp>
      <p:sp>
        <p:nvSpPr>
          <p:cNvPr id="13" name="文字方塊 11"/>
          <p:cNvSpPr txBox="1"/>
          <p:nvPr/>
        </p:nvSpPr>
        <p:spPr>
          <a:xfrm>
            <a:off x="5969226" y="2547980"/>
            <a:ext cx="2376264" cy="908342"/>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5738" indent="-185738">
              <a:buFont typeface="Arial" panose="020B0604020202020204" pitchFamily="34" charset="0"/>
              <a:buChar char="•"/>
            </a:pPr>
            <a:r>
              <a:rPr lang="en-US" altLang="zh-TW" sz="1200" dirty="0" smtClean="0"/>
              <a:t>The quick brown fox jumps over the lazy dog. </a:t>
            </a:r>
          </a:p>
          <a:p>
            <a:pPr marL="185738" indent="-185738">
              <a:buFont typeface="Arial" panose="020B0604020202020204" pitchFamily="34" charset="0"/>
              <a:buChar char="•"/>
            </a:pPr>
            <a:r>
              <a:rPr lang="en-US" altLang="zh-TW" sz="1200" dirty="0"/>
              <a:t>The quick brown fox jumps over the lazy dog. </a:t>
            </a:r>
          </a:p>
        </p:txBody>
      </p:sp>
      <p:sp>
        <p:nvSpPr>
          <p:cNvPr id="14" name="文字方塊 12"/>
          <p:cNvSpPr txBox="1"/>
          <p:nvPr/>
        </p:nvSpPr>
        <p:spPr>
          <a:xfrm>
            <a:off x="6443215" y="5461673"/>
            <a:ext cx="2376264" cy="908342"/>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5738" indent="-185738">
              <a:buFont typeface="Arial" panose="020B0604020202020204" pitchFamily="34" charset="0"/>
              <a:buChar char="•"/>
            </a:pPr>
            <a:r>
              <a:rPr lang="en-US" altLang="zh-TW" sz="1200" dirty="0" smtClean="0"/>
              <a:t>The quick brown fox jumps over the lazy dog. </a:t>
            </a:r>
          </a:p>
          <a:p>
            <a:pPr marL="185738" indent="-185738">
              <a:buFont typeface="Arial" panose="020B0604020202020204" pitchFamily="34" charset="0"/>
              <a:buChar char="•"/>
            </a:pPr>
            <a:r>
              <a:rPr lang="en-US" altLang="zh-TW" sz="1200" dirty="0"/>
              <a:t>The quick brown fox jumps over the lazy dog. </a:t>
            </a:r>
          </a:p>
        </p:txBody>
      </p:sp>
      <p:sp>
        <p:nvSpPr>
          <p:cNvPr id="15" name="文字方塊 13"/>
          <p:cNvSpPr txBox="1"/>
          <p:nvPr/>
        </p:nvSpPr>
        <p:spPr>
          <a:xfrm>
            <a:off x="911239" y="4274708"/>
            <a:ext cx="2376264" cy="908342"/>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5738" indent="-185738">
              <a:buFont typeface="Arial" panose="020B0604020202020204" pitchFamily="34" charset="0"/>
              <a:buChar char="•"/>
            </a:pPr>
            <a:r>
              <a:rPr lang="en-US" altLang="zh-TW" sz="1200" dirty="0" smtClean="0"/>
              <a:t>The quick brown fox jumps over the lazy dog. </a:t>
            </a:r>
          </a:p>
          <a:p>
            <a:pPr marL="185738" indent="-185738">
              <a:buFont typeface="Arial" panose="020B0604020202020204" pitchFamily="34" charset="0"/>
              <a:buChar char="•"/>
            </a:pPr>
            <a:r>
              <a:rPr lang="en-US" altLang="zh-TW" sz="1200" dirty="0"/>
              <a:t>The quick brown fox jumps over the lazy dog. </a:t>
            </a:r>
          </a:p>
        </p:txBody>
      </p:sp>
      <p:sp>
        <p:nvSpPr>
          <p:cNvPr id="16" name="文字方塊 14"/>
          <p:cNvSpPr txBox="1"/>
          <p:nvPr/>
        </p:nvSpPr>
        <p:spPr>
          <a:xfrm>
            <a:off x="412532" y="1759383"/>
            <a:ext cx="2376264" cy="908342"/>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5738" indent="-185738">
              <a:buFont typeface="Arial" panose="020B0604020202020204" pitchFamily="34" charset="0"/>
              <a:buChar char="•"/>
            </a:pPr>
            <a:r>
              <a:rPr lang="en-US" altLang="zh-TW" sz="1200" dirty="0" smtClean="0"/>
              <a:t>The quick brown fox jumps over the lazy dog. </a:t>
            </a:r>
          </a:p>
          <a:p>
            <a:pPr marL="185738" indent="-185738">
              <a:buFont typeface="Arial" panose="020B0604020202020204" pitchFamily="34" charset="0"/>
              <a:buChar char="•"/>
            </a:pPr>
            <a:r>
              <a:rPr lang="en-US" altLang="zh-TW" sz="1200" dirty="0"/>
              <a:t>The quick brown fox jumps over the lazy dog. </a:t>
            </a:r>
          </a:p>
        </p:txBody>
      </p:sp>
    </p:spTree>
    <p:extLst>
      <p:ext uri="{BB962C8B-B14F-4D97-AF65-F5344CB8AC3E}">
        <p14:creationId xmlns:p14="http://schemas.microsoft.com/office/powerpoint/2010/main" val="192743753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111</a:t>
            </a:fld>
            <a:endParaRPr lang="zh-TW" altLang="en-US"/>
          </a:p>
        </p:txBody>
      </p:sp>
      <p:sp>
        <p:nvSpPr>
          <p:cNvPr id="4" name="矩形 3"/>
          <p:cNvSpPr/>
          <p:nvPr/>
        </p:nvSpPr>
        <p:spPr>
          <a:xfrm>
            <a:off x="783187" y="964231"/>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643074" y="317900"/>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109</a:t>
            </a:r>
          </a:p>
        </p:txBody>
      </p:sp>
      <p:pic>
        <p:nvPicPr>
          <p:cNvPr id="6" name="圖片 5"/>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flipH="1">
            <a:off x="7115318" y="0"/>
            <a:ext cx="5076682" cy="6304768"/>
          </a:xfrm>
          <a:custGeom>
            <a:avLst/>
            <a:gdLst>
              <a:gd name="connsiteX0" fmla="*/ 4441194 w 5076682"/>
              <a:gd name="connsiteY0" fmla="*/ 0 h 6304768"/>
              <a:gd name="connsiteX1" fmla="*/ 4463180 w 5076682"/>
              <a:gd name="connsiteY1" fmla="*/ 40023 h 6304768"/>
              <a:gd name="connsiteX2" fmla="*/ 4532626 w 5076682"/>
              <a:gd name="connsiteY2" fmla="*/ 259963 h 6304768"/>
              <a:gd name="connsiteX3" fmla="*/ 5063484 w 5076682"/>
              <a:gd name="connsiteY3" fmla="*/ 3302551 h 6304768"/>
              <a:gd name="connsiteX4" fmla="*/ 4762750 w 5076682"/>
              <a:gd name="connsiteY4" fmla="*/ 4125918 h 6304768"/>
              <a:gd name="connsiteX5" fmla="*/ 2395619 w 5076682"/>
              <a:gd name="connsiteY5" fmla="*/ 6102159 h 6304768"/>
              <a:gd name="connsiteX6" fmla="*/ 1531789 w 5076682"/>
              <a:gd name="connsiteY6" fmla="*/ 6251051 h 6304768"/>
              <a:gd name="connsiteX7" fmla="*/ 0 w 5076682"/>
              <a:gd name="connsiteY7" fmla="*/ 5687413 h 6304768"/>
              <a:gd name="connsiteX8" fmla="*/ 0 w 5076682"/>
              <a:gd name="connsiteY8" fmla="*/ 1 h 630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76682" h="6304768">
                <a:moveTo>
                  <a:pt x="4441194" y="0"/>
                </a:moveTo>
                <a:lnTo>
                  <a:pt x="4463180" y="40023"/>
                </a:lnTo>
                <a:cubicBezTo>
                  <a:pt x="4495517" y="109146"/>
                  <a:pt x="4519094" y="182973"/>
                  <a:pt x="4532626" y="259963"/>
                </a:cubicBezTo>
                <a:lnTo>
                  <a:pt x="5063484" y="3302551"/>
                </a:lnTo>
                <a:cubicBezTo>
                  <a:pt x="5117612" y="3610513"/>
                  <a:pt x="5002893" y="3925428"/>
                  <a:pt x="4762750" y="4125918"/>
                </a:cubicBezTo>
                <a:lnTo>
                  <a:pt x="2395619" y="6102159"/>
                </a:lnTo>
                <a:cubicBezTo>
                  <a:pt x="2155473" y="6302647"/>
                  <a:pt x="1826064" y="6358520"/>
                  <a:pt x="1531789" y="6251051"/>
                </a:cubicBezTo>
                <a:lnTo>
                  <a:pt x="0" y="5687413"/>
                </a:lnTo>
                <a:lnTo>
                  <a:pt x="0" y="1"/>
                </a:lnTo>
                <a:close/>
              </a:path>
            </a:pathLst>
          </a:custGeom>
          <a:ln>
            <a:noFill/>
          </a:ln>
        </p:spPr>
      </p:pic>
      <p:sp>
        <p:nvSpPr>
          <p:cNvPr id="7" name="等腰三角形 6"/>
          <p:cNvSpPr/>
          <p:nvPr/>
        </p:nvSpPr>
        <p:spPr>
          <a:xfrm rot="2700000">
            <a:off x="1282700" y="1356302"/>
            <a:ext cx="863600" cy="8509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文字方塊 7"/>
          <p:cNvSpPr txBox="1"/>
          <p:nvPr/>
        </p:nvSpPr>
        <p:spPr>
          <a:xfrm>
            <a:off x="1219200" y="1158206"/>
            <a:ext cx="711200" cy="1015663"/>
          </a:xfrm>
          <a:prstGeom prst="rect">
            <a:avLst/>
          </a:prstGeom>
          <a:noFill/>
        </p:spPr>
        <p:txBody>
          <a:bodyPr wrap="square" rtlCol="0">
            <a:spAutoFit/>
          </a:bodyPr>
          <a:lstStyle/>
          <a:p>
            <a:pPr algn="ctr"/>
            <a:r>
              <a:rPr lang="en-US" sz="6000" dirty="0" smtClean="0"/>
              <a:t>1</a:t>
            </a:r>
            <a:endParaRPr lang="en-US" sz="6000" dirty="0"/>
          </a:p>
        </p:txBody>
      </p:sp>
      <p:sp>
        <p:nvSpPr>
          <p:cNvPr id="9" name="文字方塊 8"/>
          <p:cNvSpPr txBox="1"/>
          <p:nvPr/>
        </p:nvSpPr>
        <p:spPr>
          <a:xfrm>
            <a:off x="2012557" y="1628882"/>
            <a:ext cx="4636294" cy="738664"/>
          </a:xfrm>
          <a:prstGeom prst="rect">
            <a:avLst/>
          </a:prstGeom>
          <a:noFill/>
        </p:spPr>
        <p:txBody>
          <a:bodyPr wrap="square" rtlCol="0">
            <a:spAutoFit/>
          </a:bodyPr>
          <a:lstStyle/>
          <a:p>
            <a:r>
              <a:rPr lang="en-US" sz="1400" dirty="0"/>
              <a:t>The quick brown fox jumps over the lazy dog. The quick brown fox jumps over the lazy dog. The quick brown fox jumps over the lazy dog. </a:t>
            </a:r>
          </a:p>
        </p:txBody>
      </p:sp>
      <p:sp>
        <p:nvSpPr>
          <p:cNvPr id="10" name="等腰三角形 9"/>
          <p:cNvSpPr/>
          <p:nvPr/>
        </p:nvSpPr>
        <p:spPr>
          <a:xfrm rot="2700000">
            <a:off x="1282700" y="2626302"/>
            <a:ext cx="863600" cy="8509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文字方塊 10"/>
          <p:cNvSpPr txBox="1"/>
          <p:nvPr/>
        </p:nvSpPr>
        <p:spPr>
          <a:xfrm>
            <a:off x="1219200" y="2428206"/>
            <a:ext cx="711200" cy="1015663"/>
          </a:xfrm>
          <a:prstGeom prst="rect">
            <a:avLst/>
          </a:prstGeom>
          <a:noFill/>
        </p:spPr>
        <p:txBody>
          <a:bodyPr wrap="square" rtlCol="0">
            <a:spAutoFit/>
          </a:bodyPr>
          <a:lstStyle/>
          <a:p>
            <a:pPr algn="ctr"/>
            <a:r>
              <a:rPr lang="en-US" sz="6000" dirty="0" smtClean="0"/>
              <a:t>2</a:t>
            </a:r>
            <a:endParaRPr lang="en-US" sz="6000" dirty="0"/>
          </a:p>
        </p:txBody>
      </p:sp>
      <p:sp>
        <p:nvSpPr>
          <p:cNvPr id="12" name="文字方塊 11"/>
          <p:cNvSpPr txBox="1"/>
          <p:nvPr/>
        </p:nvSpPr>
        <p:spPr>
          <a:xfrm>
            <a:off x="2012557" y="2898882"/>
            <a:ext cx="4636294" cy="738664"/>
          </a:xfrm>
          <a:prstGeom prst="rect">
            <a:avLst/>
          </a:prstGeom>
          <a:noFill/>
        </p:spPr>
        <p:txBody>
          <a:bodyPr wrap="square" rtlCol="0">
            <a:spAutoFit/>
          </a:bodyPr>
          <a:lstStyle/>
          <a:p>
            <a:r>
              <a:rPr lang="en-US" sz="1400" dirty="0"/>
              <a:t>The quick brown fox jumps over the lazy dog. The quick brown fox jumps over the lazy dog. The quick brown fox jumps over the lazy dog. </a:t>
            </a:r>
          </a:p>
        </p:txBody>
      </p:sp>
      <p:sp>
        <p:nvSpPr>
          <p:cNvPr id="13" name="等腰三角形 12"/>
          <p:cNvSpPr/>
          <p:nvPr/>
        </p:nvSpPr>
        <p:spPr>
          <a:xfrm rot="2700000">
            <a:off x="1282700" y="3896302"/>
            <a:ext cx="863600" cy="8509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文字方塊 13"/>
          <p:cNvSpPr txBox="1"/>
          <p:nvPr/>
        </p:nvSpPr>
        <p:spPr>
          <a:xfrm>
            <a:off x="1219200" y="3698206"/>
            <a:ext cx="711200" cy="1015663"/>
          </a:xfrm>
          <a:prstGeom prst="rect">
            <a:avLst/>
          </a:prstGeom>
          <a:noFill/>
        </p:spPr>
        <p:txBody>
          <a:bodyPr wrap="square" rtlCol="0">
            <a:spAutoFit/>
          </a:bodyPr>
          <a:lstStyle/>
          <a:p>
            <a:pPr algn="ctr"/>
            <a:r>
              <a:rPr lang="en-US" sz="6000" dirty="0" smtClean="0"/>
              <a:t>3</a:t>
            </a:r>
            <a:endParaRPr lang="en-US" sz="6000" dirty="0"/>
          </a:p>
        </p:txBody>
      </p:sp>
      <p:sp>
        <p:nvSpPr>
          <p:cNvPr id="15" name="文字方塊 14"/>
          <p:cNvSpPr txBox="1"/>
          <p:nvPr/>
        </p:nvSpPr>
        <p:spPr>
          <a:xfrm>
            <a:off x="2012557" y="4168882"/>
            <a:ext cx="4636294" cy="738664"/>
          </a:xfrm>
          <a:prstGeom prst="rect">
            <a:avLst/>
          </a:prstGeom>
          <a:noFill/>
        </p:spPr>
        <p:txBody>
          <a:bodyPr wrap="square" rtlCol="0">
            <a:spAutoFit/>
          </a:bodyPr>
          <a:lstStyle/>
          <a:p>
            <a:r>
              <a:rPr lang="en-US" sz="1400" dirty="0"/>
              <a:t>The quick brown fox jumps over the lazy dog. The quick brown fox jumps over the lazy dog. The quick brown fox jumps over the lazy dog. </a:t>
            </a:r>
          </a:p>
        </p:txBody>
      </p:sp>
      <p:sp>
        <p:nvSpPr>
          <p:cNvPr id="16" name="等腰三角形 15"/>
          <p:cNvSpPr/>
          <p:nvPr/>
        </p:nvSpPr>
        <p:spPr>
          <a:xfrm rot="2700000">
            <a:off x="1282700" y="5166302"/>
            <a:ext cx="863600" cy="8509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文字方塊 16"/>
          <p:cNvSpPr txBox="1"/>
          <p:nvPr/>
        </p:nvSpPr>
        <p:spPr>
          <a:xfrm>
            <a:off x="1219200" y="4968206"/>
            <a:ext cx="711200" cy="1015663"/>
          </a:xfrm>
          <a:prstGeom prst="rect">
            <a:avLst/>
          </a:prstGeom>
          <a:noFill/>
        </p:spPr>
        <p:txBody>
          <a:bodyPr wrap="square" rtlCol="0">
            <a:spAutoFit/>
          </a:bodyPr>
          <a:lstStyle/>
          <a:p>
            <a:pPr algn="ctr"/>
            <a:r>
              <a:rPr lang="en-US" sz="6000" dirty="0" smtClean="0"/>
              <a:t>4</a:t>
            </a:r>
            <a:endParaRPr lang="en-US" sz="6000" dirty="0"/>
          </a:p>
        </p:txBody>
      </p:sp>
      <p:sp>
        <p:nvSpPr>
          <p:cNvPr id="18" name="文字方塊 17"/>
          <p:cNvSpPr txBox="1"/>
          <p:nvPr/>
        </p:nvSpPr>
        <p:spPr>
          <a:xfrm>
            <a:off x="2012557" y="5438882"/>
            <a:ext cx="4636294" cy="738664"/>
          </a:xfrm>
          <a:prstGeom prst="rect">
            <a:avLst/>
          </a:prstGeom>
          <a:noFill/>
        </p:spPr>
        <p:txBody>
          <a:bodyPr wrap="square" rtlCol="0">
            <a:spAutoFit/>
          </a:bodyPr>
          <a:lstStyle/>
          <a:p>
            <a:r>
              <a:rPr lang="en-US" sz="1400" dirty="0"/>
              <a:t>The quick brown fox jumps over the lazy dog. The quick brown fox jumps over the lazy dog. The quick brown fox jumps over the lazy dog. </a:t>
            </a:r>
          </a:p>
        </p:txBody>
      </p:sp>
    </p:spTree>
    <p:extLst>
      <p:ext uri="{BB962C8B-B14F-4D97-AF65-F5344CB8AC3E}">
        <p14:creationId xmlns:p14="http://schemas.microsoft.com/office/powerpoint/2010/main" val="382828188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112</a:t>
            </a:fld>
            <a:endParaRPr lang="zh-TW" altLang="en-US"/>
          </a:p>
        </p:txBody>
      </p:sp>
      <p:sp>
        <p:nvSpPr>
          <p:cNvPr id="4" name="矩形 3"/>
          <p:cNvSpPr/>
          <p:nvPr/>
        </p:nvSpPr>
        <p:spPr>
          <a:xfrm>
            <a:off x="399377" y="964231"/>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259264" y="317900"/>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110</a:t>
            </a:r>
          </a:p>
        </p:txBody>
      </p:sp>
      <p:pic>
        <p:nvPicPr>
          <p:cNvPr id="6" name="Picture 2" descr="\\LIVEAURA\Matter Lab\商攝\形象照\2015-形像圖\about us\IMG_5066-V.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301490" y="-15039"/>
            <a:ext cx="3589020" cy="6873039"/>
          </a:xfrm>
          <a:prstGeom prst="rect">
            <a:avLst/>
          </a:prstGeom>
          <a:noFill/>
        </p:spPr>
      </p:pic>
      <p:sp>
        <p:nvSpPr>
          <p:cNvPr id="7" name="文字方塊 41"/>
          <p:cNvSpPr txBox="1"/>
          <p:nvPr/>
        </p:nvSpPr>
        <p:spPr>
          <a:xfrm>
            <a:off x="1285993" y="2068156"/>
            <a:ext cx="2863097"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8" name="文字方塊 43"/>
          <p:cNvSpPr txBox="1"/>
          <p:nvPr/>
        </p:nvSpPr>
        <p:spPr>
          <a:xfrm>
            <a:off x="1285994" y="1610562"/>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1"/>
                </a:solidFill>
              </a:rPr>
              <a:t>TITLE 01</a:t>
            </a:r>
          </a:p>
        </p:txBody>
      </p:sp>
      <p:sp>
        <p:nvSpPr>
          <p:cNvPr id="9" name="手繪多邊形 8"/>
          <p:cNvSpPr>
            <a:spLocks/>
          </p:cNvSpPr>
          <p:nvPr/>
        </p:nvSpPr>
        <p:spPr bwMode="auto">
          <a:xfrm>
            <a:off x="493910" y="1830697"/>
            <a:ext cx="628578" cy="748138"/>
          </a:xfrm>
          <a:custGeom>
            <a:avLst/>
            <a:gdLst>
              <a:gd name="connsiteX0" fmla="*/ 1026103 w 3397398"/>
              <a:gd name="connsiteY0" fmla="*/ 1309933 h 4043611"/>
              <a:gd name="connsiteX1" fmla="*/ 904043 w 3397398"/>
              <a:gd name="connsiteY1" fmla="*/ 1389191 h 4043611"/>
              <a:gd name="connsiteX2" fmla="*/ 834187 w 3397398"/>
              <a:gd name="connsiteY2" fmla="*/ 1454039 h 4043611"/>
              <a:gd name="connsiteX3" fmla="*/ 740931 w 3397398"/>
              <a:gd name="connsiteY3" fmla="*/ 1462327 h 4043611"/>
              <a:gd name="connsiteX4" fmla="*/ 596907 w 3397398"/>
              <a:gd name="connsiteY4" fmla="*/ 1478899 h 4043611"/>
              <a:gd name="connsiteX5" fmla="*/ 557299 w 3397398"/>
              <a:gd name="connsiteY5" fmla="*/ 1615439 h 4043611"/>
              <a:gd name="connsiteX6" fmla="*/ 577463 w 3397398"/>
              <a:gd name="connsiteY6" fmla="*/ 1677045 h 4043611"/>
              <a:gd name="connsiteX7" fmla="*/ 553339 w 3397398"/>
              <a:gd name="connsiteY7" fmla="*/ 1732167 h 4043611"/>
              <a:gd name="connsiteX8" fmla="*/ 490327 w 3397398"/>
              <a:gd name="connsiteY8" fmla="*/ 1803139 h 4043611"/>
              <a:gd name="connsiteX9" fmla="*/ 410031 w 3397398"/>
              <a:gd name="connsiteY9" fmla="*/ 1956613 h 4043611"/>
              <a:gd name="connsiteX10" fmla="*/ 475563 w 3397398"/>
              <a:gd name="connsiteY10" fmla="*/ 2031189 h 4043611"/>
              <a:gd name="connsiteX11" fmla="*/ 555859 w 3397398"/>
              <a:gd name="connsiteY11" fmla="*/ 2112609 h 4043611"/>
              <a:gd name="connsiteX12" fmla="*/ 557659 w 3397398"/>
              <a:gd name="connsiteY12" fmla="*/ 2222491 h 4043611"/>
              <a:gd name="connsiteX13" fmla="*/ 537855 w 3397398"/>
              <a:gd name="connsiteY13" fmla="*/ 2289139 h 4043611"/>
              <a:gd name="connsiteX14" fmla="*/ 584663 w 3397398"/>
              <a:gd name="connsiteY14" fmla="*/ 2347503 h 4043611"/>
              <a:gd name="connsiteX15" fmla="*/ 729051 w 3397398"/>
              <a:gd name="connsiteY15" fmla="*/ 2383169 h 4043611"/>
              <a:gd name="connsiteX16" fmla="*/ 814027 w 3397398"/>
              <a:gd name="connsiteY16" fmla="*/ 2384971 h 4043611"/>
              <a:gd name="connsiteX17" fmla="*/ 905483 w 3397398"/>
              <a:gd name="connsiteY17" fmla="*/ 2463149 h 4043611"/>
              <a:gd name="connsiteX18" fmla="*/ 1026823 w 3397398"/>
              <a:gd name="connsiteY18" fmla="*/ 2540247 h 4043611"/>
              <a:gd name="connsiteX19" fmla="*/ 1096315 w 3397398"/>
              <a:gd name="connsiteY19" fmla="*/ 2540247 h 4043611"/>
              <a:gd name="connsiteX20" fmla="*/ 1127283 w 3397398"/>
              <a:gd name="connsiteY20" fmla="*/ 2478641 h 4043611"/>
              <a:gd name="connsiteX21" fmla="*/ 1206135 w 3397398"/>
              <a:gd name="connsiteY21" fmla="*/ 2396499 h 4043611"/>
              <a:gd name="connsiteX22" fmla="*/ 1309835 w 3397398"/>
              <a:gd name="connsiteY22" fmla="*/ 2393257 h 4043611"/>
              <a:gd name="connsiteX23" fmla="*/ 1377887 w 3397398"/>
              <a:gd name="connsiteY23" fmla="*/ 2415233 h 4043611"/>
              <a:gd name="connsiteX24" fmla="*/ 1441619 w 3397398"/>
              <a:gd name="connsiteY24" fmla="*/ 2372001 h 4043611"/>
              <a:gd name="connsiteX25" fmla="*/ 1477267 w 3397398"/>
              <a:gd name="connsiteY25" fmla="*/ 2223571 h 4043611"/>
              <a:gd name="connsiteX26" fmla="*/ 1485547 w 3397398"/>
              <a:gd name="connsiteY26" fmla="*/ 2124497 h 4043611"/>
              <a:gd name="connsiteX27" fmla="*/ 1569443 w 3397398"/>
              <a:gd name="connsiteY27" fmla="*/ 2038393 h 4043611"/>
              <a:gd name="connsiteX28" fmla="*/ 1629935 w 3397398"/>
              <a:gd name="connsiteY28" fmla="*/ 2006329 h 4043611"/>
              <a:gd name="connsiteX29" fmla="*/ 1636055 w 3397398"/>
              <a:gd name="connsiteY29" fmla="*/ 1940401 h 4043611"/>
              <a:gd name="connsiteX30" fmla="*/ 1565843 w 3397398"/>
              <a:gd name="connsiteY30" fmla="*/ 1808903 h 4043611"/>
              <a:gd name="connsiteX31" fmla="*/ 1491671 w 3397398"/>
              <a:gd name="connsiteY31" fmla="*/ 1729285 h 4043611"/>
              <a:gd name="connsiteX32" fmla="*/ 1486267 w 3397398"/>
              <a:gd name="connsiteY32" fmla="*/ 1626607 h 4043611"/>
              <a:gd name="connsiteX33" fmla="*/ 1503191 w 3397398"/>
              <a:gd name="connsiteY33" fmla="*/ 1559599 h 4043611"/>
              <a:gd name="connsiteX34" fmla="*/ 1390851 w 3397398"/>
              <a:gd name="connsiteY34" fmla="*/ 1442151 h 4043611"/>
              <a:gd name="connsiteX35" fmla="*/ 1326039 w 3397398"/>
              <a:gd name="connsiteY35" fmla="*/ 1458723 h 4043611"/>
              <a:gd name="connsiteX36" fmla="*/ 1221259 w 3397398"/>
              <a:gd name="connsiteY36" fmla="*/ 1456201 h 4043611"/>
              <a:gd name="connsiteX37" fmla="*/ 1148887 w 3397398"/>
              <a:gd name="connsiteY37" fmla="*/ 1401441 h 4043611"/>
              <a:gd name="connsiteX38" fmla="*/ 1026103 w 3397398"/>
              <a:gd name="connsiteY38" fmla="*/ 1309933 h 4043611"/>
              <a:gd name="connsiteX39" fmla="*/ 1651015 w 3397398"/>
              <a:gd name="connsiteY39" fmla="*/ 284407 h 4043611"/>
              <a:gd name="connsiteX40" fmla="*/ 1539383 w 3397398"/>
              <a:gd name="connsiteY40" fmla="*/ 366083 h 4043611"/>
              <a:gd name="connsiteX41" fmla="*/ 1466283 w 3397398"/>
              <a:gd name="connsiteY41" fmla="*/ 433367 h 4043611"/>
              <a:gd name="connsiteX42" fmla="*/ 1409747 w 3397398"/>
              <a:gd name="connsiteY42" fmla="*/ 458915 h 4043611"/>
              <a:gd name="connsiteX43" fmla="*/ 1349971 w 3397398"/>
              <a:gd name="connsiteY43" fmla="*/ 437323 h 4043611"/>
              <a:gd name="connsiteX44" fmla="*/ 1214935 w 3397398"/>
              <a:gd name="connsiteY44" fmla="*/ 476543 h 4043611"/>
              <a:gd name="connsiteX45" fmla="*/ 1193687 w 3397398"/>
              <a:gd name="connsiteY45" fmla="*/ 608591 h 4043611"/>
              <a:gd name="connsiteX46" fmla="*/ 1194407 w 3397398"/>
              <a:gd name="connsiteY46" fmla="*/ 689907 h 4043611"/>
              <a:gd name="connsiteX47" fmla="*/ 1173523 w 3397398"/>
              <a:gd name="connsiteY47" fmla="*/ 744235 h 4043611"/>
              <a:gd name="connsiteX48" fmla="*/ 1111583 w 3397398"/>
              <a:gd name="connsiteY48" fmla="*/ 788131 h 4043611"/>
              <a:gd name="connsiteX49" fmla="*/ 1044967 w 3397398"/>
              <a:gd name="connsiteY49" fmla="*/ 833827 h 4043611"/>
              <a:gd name="connsiteX50" fmla="*/ 1037403 w 3397398"/>
              <a:gd name="connsiteY50" fmla="*/ 911543 h 4043611"/>
              <a:gd name="connsiteX51" fmla="*/ 1073775 w 3397398"/>
              <a:gd name="connsiteY51" fmla="*/ 989983 h 4043611"/>
              <a:gd name="connsiteX52" fmla="*/ 1188287 w 3397398"/>
              <a:gd name="connsiteY52" fmla="*/ 1097923 h 4043611"/>
              <a:gd name="connsiteX53" fmla="*/ 1187207 w 3397398"/>
              <a:gd name="connsiteY53" fmla="*/ 1207663 h 4043611"/>
              <a:gd name="connsiteX54" fmla="*/ 1228979 w 3397398"/>
              <a:gd name="connsiteY54" fmla="*/ 1344747 h 4043611"/>
              <a:gd name="connsiteX55" fmla="*/ 1367975 w 3397398"/>
              <a:gd name="connsiteY55" fmla="*/ 1359499 h 4043611"/>
              <a:gd name="connsiteX56" fmla="*/ 1459439 w 3397398"/>
              <a:gd name="connsiteY56" fmla="*/ 1366695 h 4043611"/>
              <a:gd name="connsiteX57" fmla="*/ 1533263 w 3397398"/>
              <a:gd name="connsiteY57" fmla="*/ 1433259 h 4043611"/>
              <a:gd name="connsiteX58" fmla="*/ 1650655 w 3397398"/>
              <a:gd name="connsiteY58" fmla="*/ 1513135 h 4043611"/>
              <a:gd name="connsiteX59" fmla="*/ 1731315 w 3397398"/>
              <a:gd name="connsiteY59" fmla="*/ 1496583 h 4043611"/>
              <a:gd name="connsiteX60" fmla="*/ 1767687 w 3397398"/>
              <a:gd name="connsiteY60" fmla="*/ 1437215 h 4043611"/>
              <a:gd name="connsiteX61" fmla="*/ 1842227 w 3397398"/>
              <a:gd name="connsiteY61" fmla="*/ 1372091 h 4043611"/>
              <a:gd name="connsiteX62" fmla="*/ 1940895 w 3397398"/>
              <a:gd name="connsiteY62" fmla="*/ 1365255 h 4043611"/>
              <a:gd name="connsiteX63" fmla="*/ 2086015 w 3397398"/>
              <a:gd name="connsiteY63" fmla="*/ 1330355 h 4043611"/>
              <a:gd name="connsiteX64" fmla="*/ 2107619 w 3397398"/>
              <a:gd name="connsiteY64" fmla="*/ 1191831 h 4043611"/>
              <a:gd name="connsiteX65" fmla="*/ 2110139 w 3397398"/>
              <a:gd name="connsiteY65" fmla="*/ 1111955 h 4043611"/>
              <a:gd name="connsiteX66" fmla="*/ 2204127 w 3397398"/>
              <a:gd name="connsiteY66" fmla="*/ 1015167 h 4043611"/>
              <a:gd name="connsiteX67" fmla="*/ 2262823 w 3397398"/>
              <a:gd name="connsiteY67" fmla="*/ 883119 h 4043611"/>
              <a:gd name="connsiteX68" fmla="*/ 2259943 w 3397398"/>
              <a:gd name="connsiteY68" fmla="*/ 817275 h 4043611"/>
              <a:gd name="connsiteX69" fmla="*/ 2196923 w 3397398"/>
              <a:gd name="connsiteY69" fmla="*/ 784175 h 4043611"/>
              <a:gd name="connsiteX70" fmla="*/ 2116983 w 3397398"/>
              <a:gd name="connsiteY70" fmla="*/ 697463 h 4043611"/>
              <a:gd name="connsiteX71" fmla="*/ 2116623 w 3397398"/>
              <a:gd name="connsiteY71" fmla="*/ 595999 h 4043611"/>
              <a:gd name="connsiteX72" fmla="*/ 2132827 w 3397398"/>
              <a:gd name="connsiteY72" fmla="*/ 529795 h 4043611"/>
              <a:gd name="connsiteX73" fmla="*/ 2082051 w 3397398"/>
              <a:gd name="connsiteY73" fmla="*/ 462151 h 4043611"/>
              <a:gd name="connsiteX74" fmla="*/ 2031279 w 3397398"/>
              <a:gd name="connsiteY74" fmla="*/ 412139 h 4043611"/>
              <a:gd name="connsiteX75" fmla="*/ 1983027 w 3397398"/>
              <a:gd name="connsiteY75" fmla="*/ 425811 h 4043611"/>
              <a:gd name="connsiteX76" fmla="*/ 1837547 w 3397398"/>
              <a:gd name="connsiteY76" fmla="*/ 427611 h 4043611"/>
              <a:gd name="connsiteX77" fmla="*/ 1767687 w 3397398"/>
              <a:gd name="connsiteY77" fmla="*/ 356731 h 4043611"/>
              <a:gd name="connsiteX78" fmla="*/ 1651015 w 3397398"/>
              <a:gd name="connsiteY78" fmla="*/ 284407 h 4043611"/>
              <a:gd name="connsiteX79" fmla="*/ 1463131 w 3397398"/>
              <a:gd name="connsiteY79" fmla="*/ 311 h 4043611"/>
              <a:gd name="connsiteX80" fmla="*/ 1752867 w 3397398"/>
              <a:gd name="connsiteY80" fmla="*/ 17731 h 4043611"/>
              <a:gd name="connsiteX81" fmla="*/ 2798759 w 3397398"/>
              <a:gd name="connsiteY81" fmla="*/ 741883 h 4043611"/>
              <a:gd name="connsiteX82" fmla="*/ 3006859 w 3397398"/>
              <a:gd name="connsiteY82" fmla="*/ 1484043 h 4043611"/>
              <a:gd name="connsiteX83" fmla="*/ 3006859 w 3397398"/>
              <a:gd name="connsiteY83" fmla="*/ 1589911 h 4043611"/>
              <a:gd name="connsiteX84" fmla="*/ 3175715 w 3397398"/>
              <a:gd name="connsiteY84" fmla="*/ 1884471 h 4043611"/>
              <a:gd name="connsiteX85" fmla="*/ 3370131 w 3397398"/>
              <a:gd name="connsiteY85" fmla="*/ 2229443 h 4043611"/>
              <a:gd name="connsiteX86" fmla="*/ 3314687 w 3397398"/>
              <a:gd name="connsiteY86" fmla="*/ 2499155 h 4043611"/>
              <a:gd name="connsiteX87" fmla="*/ 3144751 w 3397398"/>
              <a:gd name="connsiteY87" fmla="*/ 2529403 h 4043611"/>
              <a:gd name="connsiteX88" fmla="*/ 3011899 w 3397398"/>
              <a:gd name="connsiteY88" fmla="*/ 2534443 h 4043611"/>
              <a:gd name="connsiteX89" fmla="*/ 3005779 w 3397398"/>
              <a:gd name="connsiteY89" fmla="*/ 2742579 h 4043611"/>
              <a:gd name="connsiteX90" fmla="*/ 2942055 w 3397398"/>
              <a:gd name="connsiteY90" fmla="*/ 3109879 h 4043611"/>
              <a:gd name="connsiteX91" fmla="*/ 2612623 w 3397398"/>
              <a:gd name="connsiteY91" fmla="*/ 3403359 h 4043611"/>
              <a:gd name="connsiteX92" fmla="*/ 2358079 w 3397398"/>
              <a:gd name="connsiteY92" fmla="*/ 3433967 h 4043611"/>
              <a:gd name="connsiteX93" fmla="*/ 2175903 w 3397398"/>
              <a:gd name="connsiteY93" fmla="*/ 3445851 h 4043611"/>
              <a:gd name="connsiteX94" fmla="*/ 2163663 w 3397398"/>
              <a:gd name="connsiteY94" fmla="*/ 3750851 h 4043611"/>
              <a:gd name="connsiteX95" fmla="*/ 2163663 w 3397398"/>
              <a:gd name="connsiteY95" fmla="*/ 4043611 h 4043611"/>
              <a:gd name="connsiteX96" fmla="*/ 1382751 w 3397398"/>
              <a:gd name="connsiteY96" fmla="*/ 4043611 h 4043611"/>
              <a:gd name="connsiteX97" fmla="*/ 595359 w 3397398"/>
              <a:gd name="connsiteY97" fmla="*/ 4036767 h 4043611"/>
              <a:gd name="connsiteX98" fmla="*/ 588519 w 3397398"/>
              <a:gd name="connsiteY98" fmla="*/ 3400479 h 4043611"/>
              <a:gd name="connsiteX99" fmla="*/ 588519 w 3397398"/>
              <a:gd name="connsiteY99" fmla="*/ 2771027 h 4043611"/>
              <a:gd name="connsiteX100" fmla="*/ 530555 w 3397398"/>
              <a:gd name="connsiteY100" fmla="*/ 2718815 h 4043611"/>
              <a:gd name="connsiteX101" fmla="*/ 14267 w 3397398"/>
              <a:gd name="connsiteY101" fmla="*/ 1749075 h 4043611"/>
              <a:gd name="connsiteX102" fmla="*/ 81955 w 3397398"/>
              <a:gd name="connsiteY102" fmla="*/ 1010155 h 4043611"/>
              <a:gd name="connsiteX103" fmla="*/ 167279 w 3397398"/>
              <a:gd name="connsiteY103" fmla="*/ 816783 h 4043611"/>
              <a:gd name="connsiteX104" fmla="*/ 1187975 w 3397398"/>
              <a:gd name="connsiteY104" fmla="*/ 27451 h 4043611"/>
              <a:gd name="connsiteX105" fmla="*/ 1463131 w 3397398"/>
              <a:gd name="connsiteY105" fmla="*/ 311 h 404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97398" h="4043611">
                <a:moveTo>
                  <a:pt x="1026103" y="1309933"/>
                </a:moveTo>
                <a:cubicBezTo>
                  <a:pt x="949411" y="1309933"/>
                  <a:pt x="941487" y="1314977"/>
                  <a:pt x="904043" y="1389191"/>
                </a:cubicBezTo>
                <a:cubicBezTo>
                  <a:pt x="887119" y="1423417"/>
                  <a:pt x="871275" y="1437827"/>
                  <a:pt x="834187" y="1454039"/>
                </a:cubicBezTo>
                <a:cubicBezTo>
                  <a:pt x="791703" y="1472413"/>
                  <a:pt x="781619" y="1473495"/>
                  <a:pt x="740931" y="1462327"/>
                </a:cubicBezTo>
                <a:cubicBezTo>
                  <a:pt x="645875" y="1436027"/>
                  <a:pt x="640835" y="1436387"/>
                  <a:pt x="596907" y="1478899"/>
                </a:cubicBezTo>
                <a:cubicBezTo>
                  <a:pt x="536415" y="1537983"/>
                  <a:pt x="534255" y="1545187"/>
                  <a:pt x="557299" y="1615439"/>
                </a:cubicBezTo>
                <a:lnTo>
                  <a:pt x="577463" y="1677045"/>
                </a:lnTo>
                <a:lnTo>
                  <a:pt x="553339" y="1732167"/>
                </a:lnTo>
                <a:cubicBezTo>
                  <a:pt x="533535" y="1776479"/>
                  <a:pt x="521651" y="1790169"/>
                  <a:pt x="490327" y="1803139"/>
                </a:cubicBezTo>
                <a:cubicBezTo>
                  <a:pt x="416871" y="1833761"/>
                  <a:pt x="397431" y="1871229"/>
                  <a:pt x="410031" y="1956613"/>
                </a:cubicBezTo>
                <a:cubicBezTo>
                  <a:pt x="416511" y="1999125"/>
                  <a:pt x="420115" y="2003447"/>
                  <a:pt x="475563" y="2031189"/>
                </a:cubicBezTo>
                <a:cubicBezTo>
                  <a:pt x="527051" y="2057487"/>
                  <a:pt x="537135" y="2067215"/>
                  <a:pt x="555859" y="2112609"/>
                </a:cubicBezTo>
                <a:cubicBezTo>
                  <a:pt x="577103" y="2164127"/>
                  <a:pt x="577103" y="2164127"/>
                  <a:pt x="557659" y="2222491"/>
                </a:cubicBezTo>
                <a:cubicBezTo>
                  <a:pt x="546855" y="2254555"/>
                  <a:pt x="537855" y="2284457"/>
                  <a:pt x="537855" y="2289139"/>
                </a:cubicBezTo>
                <a:cubicBezTo>
                  <a:pt x="537855" y="2293463"/>
                  <a:pt x="558739" y="2319763"/>
                  <a:pt x="584663" y="2347503"/>
                </a:cubicBezTo>
                <a:cubicBezTo>
                  <a:pt x="636871" y="2403345"/>
                  <a:pt x="657755" y="2408389"/>
                  <a:pt x="729051" y="2383169"/>
                </a:cubicBezTo>
                <a:cubicBezTo>
                  <a:pt x="765775" y="2370199"/>
                  <a:pt x="775139" y="2370561"/>
                  <a:pt x="814027" y="2384971"/>
                </a:cubicBezTo>
                <a:cubicBezTo>
                  <a:pt x="871995" y="2406947"/>
                  <a:pt x="880999" y="2414513"/>
                  <a:pt x="905483" y="2463149"/>
                </a:cubicBezTo>
                <a:cubicBezTo>
                  <a:pt x="941127" y="2534843"/>
                  <a:pt x="949771" y="2540247"/>
                  <a:pt x="1026823" y="2540247"/>
                </a:cubicBezTo>
                <a:lnTo>
                  <a:pt x="1096315" y="2540247"/>
                </a:lnTo>
                <a:lnTo>
                  <a:pt x="1127283" y="2478641"/>
                </a:lnTo>
                <a:cubicBezTo>
                  <a:pt x="1153927" y="2425681"/>
                  <a:pt x="1165091" y="2414153"/>
                  <a:pt x="1206135" y="2396499"/>
                </a:cubicBezTo>
                <a:cubicBezTo>
                  <a:pt x="1252587" y="2376325"/>
                  <a:pt x="1255827" y="2376325"/>
                  <a:pt x="1309835" y="2393257"/>
                </a:cubicBezTo>
                <a:cubicBezTo>
                  <a:pt x="1340803" y="2402985"/>
                  <a:pt x="1371407" y="2412711"/>
                  <a:pt x="1377887" y="2415233"/>
                </a:cubicBezTo>
                <a:cubicBezTo>
                  <a:pt x="1384731" y="2417755"/>
                  <a:pt x="1413175" y="2398301"/>
                  <a:pt x="1441619" y="2372001"/>
                </a:cubicBezTo>
                <a:cubicBezTo>
                  <a:pt x="1498511" y="2318681"/>
                  <a:pt x="1503191" y="2299587"/>
                  <a:pt x="1477267" y="2223571"/>
                </a:cubicBezTo>
                <a:cubicBezTo>
                  <a:pt x="1462503" y="2180339"/>
                  <a:pt x="1462863" y="2175655"/>
                  <a:pt x="1485547" y="2124497"/>
                </a:cubicBezTo>
                <a:cubicBezTo>
                  <a:pt x="1506071" y="2077663"/>
                  <a:pt x="1516875" y="2066495"/>
                  <a:pt x="1569443" y="2038393"/>
                </a:cubicBezTo>
                <a:lnTo>
                  <a:pt x="1629935" y="2006329"/>
                </a:lnTo>
                <a:lnTo>
                  <a:pt x="1636055" y="1940401"/>
                </a:lnTo>
                <a:cubicBezTo>
                  <a:pt x="1643615" y="1858621"/>
                  <a:pt x="1633895" y="1840967"/>
                  <a:pt x="1565843" y="1808903"/>
                </a:cubicBezTo>
                <a:cubicBezTo>
                  <a:pt x="1520115" y="1787647"/>
                  <a:pt x="1511831" y="1778641"/>
                  <a:pt x="1491671" y="1729285"/>
                </a:cubicBezTo>
                <a:cubicBezTo>
                  <a:pt x="1470067" y="1675605"/>
                  <a:pt x="1469707" y="1672361"/>
                  <a:pt x="1486267" y="1626607"/>
                </a:cubicBezTo>
                <a:cubicBezTo>
                  <a:pt x="1495631" y="1600669"/>
                  <a:pt x="1503191" y="1570407"/>
                  <a:pt x="1503191" y="1559599"/>
                </a:cubicBezTo>
                <a:cubicBezTo>
                  <a:pt x="1502831" y="1535461"/>
                  <a:pt x="1413895" y="1442151"/>
                  <a:pt x="1390851" y="1442151"/>
                </a:cubicBezTo>
                <a:cubicBezTo>
                  <a:pt x="1381851" y="1442151"/>
                  <a:pt x="1352683" y="1449717"/>
                  <a:pt x="1326039" y="1458723"/>
                </a:cubicBezTo>
                <a:cubicBezTo>
                  <a:pt x="1280311" y="1474215"/>
                  <a:pt x="1274191" y="1474215"/>
                  <a:pt x="1221259" y="1456201"/>
                </a:cubicBezTo>
                <a:cubicBezTo>
                  <a:pt x="1174811" y="1440349"/>
                  <a:pt x="1162207" y="1430983"/>
                  <a:pt x="1148887" y="1401441"/>
                </a:cubicBezTo>
                <a:cubicBezTo>
                  <a:pt x="1110359" y="1316417"/>
                  <a:pt x="1101719" y="1309933"/>
                  <a:pt x="1026103" y="1309933"/>
                </a:cubicBezTo>
                <a:close/>
                <a:moveTo>
                  <a:pt x="1651015" y="284407"/>
                </a:moveTo>
                <a:cubicBezTo>
                  <a:pt x="1596639" y="284407"/>
                  <a:pt x="1562071" y="309595"/>
                  <a:pt x="1539383" y="366083"/>
                </a:cubicBezTo>
                <a:cubicBezTo>
                  <a:pt x="1525339" y="400627"/>
                  <a:pt x="1513455" y="411779"/>
                  <a:pt x="1466283" y="433367"/>
                </a:cubicBezTo>
                <a:lnTo>
                  <a:pt x="1409747" y="458915"/>
                </a:lnTo>
                <a:lnTo>
                  <a:pt x="1349971" y="437323"/>
                </a:lnTo>
                <a:cubicBezTo>
                  <a:pt x="1280471" y="412139"/>
                  <a:pt x="1270747" y="414659"/>
                  <a:pt x="1214935" y="476543"/>
                </a:cubicBezTo>
                <a:cubicBezTo>
                  <a:pt x="1173523" y="522239"/>
                  <a:pt x="1170283" y="542027"/>
                  <a:pt x="1193687" y="608591"/>
                </a:cubicBezTo>
                <a:cubicBezTo>
                  <a:pt x="1207731" y="648887"/>
                  <a:pt x="1207731" y="657883"/>
                  <a:pt x="1194407" y="689907"/>
                </a:cubicBezTo>
                <a:cubicBezTo>
                  <a:pt x="1186127" y="709695"/>
                  <a:pt x="1176763" y="734163"/>
                  <a:pt x="1173523" y="744235"/>
                </a:cubicBezTo>
                <a:cubicBezTo>
                  <a:pt x="1170283" y="754311"/>
                  <a:pt x="1142555" y="774099"/>
                  <a:pt x="1111583" y="788131"/>
                </a:cubicBezTo>
                <a:cubicBezTo>
                  <a:pt x="1080615" y="802163"/>
                  <a:pt x="1050727" y="822675"/>
                  <a:pt x="1044967" y="833827"/>
                </a:cubicBezTo>
                <a:cubicBezTo>
                  <a:pt x="1039203" y="844623"/>
                  <a:pt x="1035603" y="879523"/>
                  <a:pt x="1037403" y="911543"/>
                </a:cubicBezTo>
                <a:cubicBezTo>
                  <a:pt x="1040287" y="964795"/>
                  <a:pt x="1043167" y="970911"/>
                  <a:pt x="1073775" y="989983"/>
                </a:cubicBezTo>
                <a:cubicBezTo>
                  <a:pt x="1161279" y="1043591"/>
                  <a:pt x="1170643" y="1052587"/>
                  <a:pt x="1188287" y="1097923"/>
                </a:cubicBezTo>
                <a:cubicBezTo>
                  <a:pt x="1206291" y="1143259"/>
                  <a:pt x="1206291" y="1146855"/>
                  <a:pt x="1187207" y="1207663"/>
                </a:cubicBezTo>
                <a:cubicBezTo>
                  <a:pt x="1164519" y="1280343"/>
                  <a:pt x="1167039" y="1288979"/>
                  <a:pt x="1228979" y="1344747"/>
                </a:cubicBezTo>
                <a:cubicBezTo>
                  <a:pt x="1274351" y="1385763"/>
                  <a:pt x="1279031" y="1386123"/>
                  <a:pt x="1367975" y="1359499"/>
                </a:cubicBezTo>
                <a:cubicBezTo>
                  <a:pt x="1405787" y="1347983"/>
                  <a:pt x="1416231" y="1348703"/>
                  <a:pt x="1459439" y="1366695"/>
                </a:cubicBezTo>
                <a:cubicBezTo>
                  <a:pt x="1497611" y="1382527"/>
                  <a:pt x="1513095" y="1396559"/>
                  <a:pt x="1533263" y="1433259"/>
                </a:cubicBezTo>
                <a:cubicBezTo>
                  <a:pt x="1575391" y="1509895"/>
                  <a:pt x="1579715" y="1513135"/>
                  <a:pt x="1650655" y="1513135"/>
                </a:cubicBezTo>
                <a:cubicBezTo>
                  <a:pt x="1696387" y="1513135"/>
                  <a:pt x="1719431" y="1508095"/>
                  <a:pt x="1731315" y="1496583"/>
                </a:cubicBezTo>
                <a:cubicBezTo>
                  <a:pt x="1740319" y="1487227"/>
                  <a:pt x="1756883" y="1460603"/>
                  <a:pt x="1767687" y="1437215"/>
                </a:cubicBezTo>
                <a:cubicBezTo>
                  <a:pt x="1784611" y="1401955"/>
                  <a:pt x="1797215" y="1390803"/>
                  <a:pt x="1842227" y="1372091"/>
                </a:cubicBezTo>
                <a:cubicBezTo>
                  <a:pt x="1893359" y="1350863"/>
                  <a:pt x="1898763" y="1350503"/>
                  <a:pt x="1940895" y="1365255"/>
                </a:cubicBezTo>
                <a:cubicBezTo>
                  <a:pt x="2015075" y="1390803"/>
                  <a:pt x="2033439" y="1386483"/>
                  <a:pt x="2086015" y="1330355"/>
                </a:cubicBezTo>
                <a:cubicBezTo>
                  <a:pt x="2136787" y="1276383"/>
                  <a:pt x="2136787" y="1276023"/>
                  <a:pt x="2107619" y="1191831"/>
                </a:cubicBezTo>
                <a:cubicBezTo>
                  <a:pt x="2096095" y="1158727"/>
                  <a:pt x="2096455" y="1146855"/>
                  <a:pt x="2110139" y="1111955"/>
                </a:cubicBezTo>
                <a:cubicBezTo>
                  <a:pt x="2131387" y="1056903"/>
                  <a:pt x="2144711" y="1043231"/>
                  <a:pt x="2204127" y="1015167"/>
                </a:cubicBezTo>
                <a:cubicBezTo>
                  <a:pt x="2262463" y="987823"/>
                  <a:pt x="2267503" y="977027"/>
                  <a:pt x="2262823" y="883119"/>
                </a:cubicBezTo>
                <a:lnTo>
                  <a:pt x="2259943" y="817275"/>
                </a:lnTo>
                <a:lnTo>
                  <a:pt x="2196923" y="784175"/>
                </a:lnTo>
                <a:cubicBezTo>
                  <a:pt x="2138227" y="752871"/>
                  <a:pt x="2132467" y="747115"/>
                  <a:pt x="2116983" y="697463"/>
                </a:cubicBezTo>
                <a:cubicBezTo>
                  <a:pt x="2101499" y="648171"/>
                  <a:pt x="2101499" y="640255"/>
                  <a:pt x="2116623" y="595999"/>
                </a:cubicBezTo>
                <a:cubicBezTo>
                  <a:pt x="2125623" y="569371"/>
                  <a:pt x="2132827" y="539507"/>
                  <a:pt x="2132827" y="529795"/>
                </a:cubicBezTo>
                <a:cubicBezTo>
                  <a:pt x="2132827" y="520079"/>
                  <a:pt x="2110139" y="489495"/>
                  <a:pt x="2082051" y="462151"/>
                </a:cubicBezTo>
                <a:lnTo>
                  <a:pt x="2031279" y="412139"/>
                </a:lnTo>
                <a:lnTo>
                  <a:pt x="1983027" y="425811"/>
                </a:lnTo>
                <a:cubicBezTo>
                  <a:pt x="1902003" y="448839"/>
                  <a:pt x="1885799" y="448839"/>
                  <a:pt x="1837547" y="427611"/>
                </a:cubicBezTo>
                <a:cubicBezTo>
                  <a:pt x="1799735" y="410699"/>
                  <a:pt x="1786771" y="397747"/>
                  <a:pt x="1767687" y="356731"/>
                </a:cubicBezTo>
                <a:cubicBezTo>
                  <a:pt x="1741399" y="300239"/>
                  <a:pt x="1715471" y="284407"/>
                  <a:pt x="1651015" y="284407"/>
                </a:cubicBezTo>
                <a:close/>
                <a:moveTo>
                  <a:pt x="1463131" y="311"/>
                </a:moveTo>
                <a:cubicBezTo>
                  <a:pt x="1567451" y="-1445"/>
                  <a:pt x="1674199" y="4227"/>
                  <a:pt x="1752867" y="17731"/>
                </a:cubicBezTo>
                <a:cubicBezTo>
                  <a:pt x="2200387" y="95511"/>
                  <a:pt x="2566539" y="349019"/>
                  <a:pt x="2798759" y="741883"/>
                </a:cubicBezTo>
                <a:cubicBezTo>
                  <a:pt x="2922251" y="950379"/>
                  <a:pt x="3006859" y="1253219"/>
                  <a:pt x="3006859" y="1484043"/>
                </a:cubicBezTo>
                <a:lnTo>
                  <a:pt x="3006859" y="1589911"/>
                </a:lnTo>
                <a:lnTo>
                  <a:pt x="3175715" y="1884471"/>
                </a:lnTo>
                <a:cubicBezTo>
                  <a:pt x="3268243" y="2046155"/>
                  <a:pt x="3356091" y="2201715"/>
                  <a:pt x="3370131" y="2229443"/>
                </a:cubicBezTo>
                <a:cubicBezTo>
                  <a:pt x="3421615" y="2329911"/>
                  <a:pt x="3398575" y="2441539"/>
                  <a:pt x="3314687" y="2499155"/>
                </a:cubicBezTo>
                <a:cubicBezTo>
                  <a:pt x="3281203" y="2521843"/>
                  <a:pt x="3265003" y="2524723"/>
                  <a:pt x="3144751" y="2529403"/>
                </a:cubicBezTo>
                <a:lnTo>
                  <a:pt x="3011899" y="2534443"/>
                </a:lnTo>
                <a:lnTo>
                  <a:pt x="3005779" y="2742579"/>
                </a:lnTo>
                <a:cubicBezTo>
                  <a:pt x="2998939" y="2962239"/>
                  <a:pt x="2991379" y="3006531"/>
                  <a:pt x="2942055" y="3109879"/>
                </a:cubicBezTo>
                <a:cubicBezTo>
                  <a:pt x="2877967" y="3243835"/>
                  <a:pt x="2758075" y="3350783"/>
                  <a:pt x="2612623" y="3403359"/>
                </a:cubicBezTo>
                <a:cubicBezTo>
                  <a:pt x="2531615" y="3432527"/>
                  <a:pt x="2521895" y="3433967"/>
                  <a:pt x="2358079" y="3433967"/>
                </a:cubicBezTo>
                <a:cubicBezTo>
                  <a:pt x="2239271" y="3433967"/>
                  <a:pt x="2184183" y="3437567"/>
                  <a:pt x="2175903" y="3445851"/>
                </a:cubicBezTo>
                <a:cubicBezTo>
                  <a:pt x="2166903" y="3454851"/>
                  <a:pt x="2163663" y="3536955"/>
                  <a:pt x="2163663" y="3750851"/>
                </a:cubicBezTo>
                <a:lnTo>
                  <a:pt x="2163663" y="4043611"/>
                </a:lnTo>
                <a:lnTo>
                  <a:pt x="1382751" y="4043611"/>
                </a:lnTo>
                <a:cubicBezTo>
                  <a:pt x="953591" y="4043611"/>
                  <a:pt x="599319" y="4040371"/>
                  <a:pt x="595359" y="4036767"/>
                </a:cubicBezTo>
                <a:cubicBezTo>
                  <a:pt x="591759" y="4033167"/>
                  <a:pt x="588519" y="3746891"/>
                  <a:pt x="588519" y="3400479"/>
                </a:cubicBezTo>
                <a:lnTo>
                  <a:pt x="588519" y="2771027"/>
                </a:lnTo>
                <a:lnTo>
                  <a:pt x="530555" y="2718815"/>
                </a:lnTo>
                <a:cubicBezTo>
                  <a:pt x="236047" y="2454863"/>
                  <a:pt x="65391" y="2134019"/>
                  <a:pt x="14267" y="1749075"/>
                </a:cubicBezTo>
                <a:cubicBezTo>
                  <a:pt x="-18497" y="1502407"/>
                  <a:pt x="5627" y="1238095"/>
                  <a:pt x="81955" y="1010155"/>
                </a:cubicBezTo>
                <a:cubicBezTo>
                  <a:pt x="93115" y="976307"/>
                  <a:pt x="131639" y="889523"/>
                  <a:pt x="167279" y="816783"/>
                </a:cubicBezTo>
                <a:cubicBezTo>
                  <a:pt x="364219" y="416715"/>
                  <a:pt x="728211" y="135479"/>
                  <a:pt x="1187975" y="27451"/>
                </a:cubicBezTo>
                <a:cubicBezTo>
                  <a:pt x="1256923" y="11247"/>
                  <a:pt x="1358811" y="2067"/>
                  <a:pt x="1463131" y="311"/>
                </a:cubicBezTo>
                <a:close/>
              </a:path>
            </a:pathLst>
          </a:custGeom>
          <a:solidFill>
            <a:schemeClr val="accent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nvGrpSpPr>
          <p:cNvPr id="10" name="群組 9"/>
          <p:cNvGrpSpPr>
            <a:grpSpLocks noChangeAspect="1"/>
          </p:cNvGrpSpPr>
          <p:nvPr/>
        </p:nvGrpSpPr>
        <p:grpSpPr>
          <a:xfrm>
            <a:off x="373647" y="4986854"/>
            <a:ext cx="821532" cy="824514"/>
            <a:chOff x="5583600" y="7359116"/>
            <a:chExt cx="2941833" cy="2952515"/>
          </a:xfrm>
          <a:solidFill>
            <a:schemeClr val="accent3"/>
          </a:solidFill>
        </p:grpSpPr>
        <p:sp>
          <p:nvSpPr>
            <p:cNvPr id="23" name="Freeform 51"/>
            <p:cNvSpPr>
              <a:spLocks/>
            </p:cNvSpPr>
            <p:nvPr/>
          </p:nvSpPr>
          <p:spPr bwMode="auto">
            <a:xfrm>
              <a:off x="5583600" y="7457653"/>
              <a:ext cx="2852791" cy="2853978"/>
            </a:xfrm>
            <a:custGeom>
              <a:avLst/>
              <a:gdLst>
                <a:gd name="T0" fmla="*/ 5177 w 10595"/>
                <a:gd name="T1" fmla="*/ 10589 h 10598"/>
                <a:gd name="T2" fmla="*/ 3018 w 10595"/>
                <a:gd name="T3" fmla="*/ 10068 h 10598"/>
                <a:gd name="T4" fmla="*/ 482 w 10595"/>
                <a:gd name="T5" fmla="*/ 7488 h 10598"/>
                <a:gd name="T6" fmla="*/ 49 w 10595"/>
                <a:gd name="T7" fmla="*/ 6053 h 10598"/>
                <a:gd name="T8" fmla="*/ 52 w 10595"/>
                <a:gd name="T9" fmla="*/ 4529 h 10598"/>
                <a:gd name="T10" fmla="*/ 2432 w 10595"/>
                <a:gd name="T11" fmla="*/ 835 h 10598"/>
                <a:gd name="T12" fmla="*/ 4345 w 10595"/>
                <a:gd name="T13" fmla="*/ 82 h 10598"/>
                <a:gd name="T14" fmla="*/ 4683 w 10595"/>
                <a:gd name="T15" fmla="*/ 29 h 10598"/>
                <a:gd name="T16" fmla="*/ 5290 w 10595"/>
                <a:gd name="T17" fmla="*/ 0 h 10598"/>
                <a:gd name="T18" fmla="*/ 5897 w 10595"/>
                <a:gd name="T19" fmla="*/ 29 h 10598"/>
                <a:gd name="T20" fmla="*/ 6518 w 10595"/>
                <a:gd name="T21" fmla="*/ 137 h 10598"/>
                <a:gd name="T22" fmla="*/ 7703 w 10595"/>
                <a:gd name="T23" fmla="*/ 599 h 10598"/>
                <a:gd name="T24" fmla="*/ 7616 w 10595"/>
                <a:gd name="T25" fmla="*/ 720 h 10598"/>
                <a:gd name="T26" fmla="*/ 7508 w 10595"/>
                <a:gd name="T27" fmla="*/ 1116 h 10598"/>
                <a:gd name="T28" fmla="*/ 7528 w 10595"/>
                <a:gd name="T29" fmla="*/ 1341 h 10598"/>
                <a:gd name="T30" fmla="*/ 7263 w 10595"/>
                <a:gd name="T31" fmla="*/ 1230 h 10598"/>
                <a:gd name="T32" fmla="*/ 5317 w 10595"/>
                <a:gd name="T33" fmla="*/ 761 h 10598"/>
                <a:gd name="T34" fmla="*/ 4262 w 10595"/>
                <a:gd name="T35" fmla="*/ 890 h 10598"/>
                <a:gd name="T36" fmla="*/ 2074 w 10595"/>
                <a:gd name="T37" fmla="*/ 2132 h 10598"/>
                <a:gd name="T38" fmla="*/ 900 w 10595"/>
                <a:gd name="T39" fmla="*/ 4218 h 10598"/>
                <a:gd name="T40" fmla="*/ 842 w 10595"/>
                <a:gd name="T41" fmla="*/ 6053 h 10598"/>
                <a:gd name="T42" fmla="*/ 1050 w 10595"/>
                <a:gd name="T43" fmla="*/ 6830 h 10598"/>
                <a:gd name="T44" fmla="*/ 4683 w 10595"/>
                <a:gd name="T45" fmla="*/ 9765 h 10598"/>
                <a:gd name="T46" fmla="*/ 5897 w 10595"/>
                <a:gd name="T47" fmla="*/ 9765 h 10598"/>
                <a:gd name="T48" fmla="*/ 9512 w 10595"/>
                <a:gd name="T49" fmla="*/ 6889 h 10598"/>
                <a:gd name="T50" fmla="*/ 9621 w 10595"/>
                <a:gd name="T51" fmla="*/ 6575 h 10598"/>
                <a:gd name="T52" fmla="*/ 9791 w 10595"/>
                <a:gd name="T53" fmla="*/ 5271 h 10598"/>
                <a:gd name="T54" fmla="*/ 9367 w 10595"/>
                <a:gd name="T55" fmla="*/ 3365 h 10598"/>
                <a:gd name="T56" fmla="*/ 9316 w 10595"/>
                <a:gd name="T57" fmla="*/ 3059 h 10598"/>
                <a:gd name="T58" fmla="*/ 9530 w 10595"/>
                <a:gd name="T59" fmla="*/ 3088 h 10598"/>
                <a:gd name="T60" fmla="*/ 9705 w 10595"/>
                <a:gd name="T61" fmla="*/ 3106 h 10598"/>
                <a:gd name="T62" fmla="*/ 9832 w 10595"/>
                <a:gd name="T63" fmla="*/ 2989 h 10598"/>
                <a:gd name="T64" fmla="*/ 9988 w 10595"/>
                <a:gd name="T65" fmla="*/ 2891 h 10598"/>
                <a:gd name="T66" fmla="*/ 10091 w 10595"/>
                <a:gd name="T67" fmla="*/ 3070 h 10598"/>
                <a:gd name="T68" fmla="*/ 10526 w 10595"/>
                <a:gd name="T69" fmla="*/ 4571 h 10598"/>
                <a:gd name="T70" fmla="*/ 10568 w 10595"/>
                <a:gd name="T71" fmla="*/ 4875 h 10598"/>
                <a:gd name="T72" fmla="*/ 10555 w 10595"/>
                <a:gd name="T73" fmla="*/ 5813 h 10598"/>
                <a:gd name="T74" fmla="*/ 9799 w 10595"/>
                <a:gd name="T75" fmla="*/ 8056 h 10598"/>
                <a:gd name="T76" fmla="*/ 5897 w 10595"/>
                <a:gd name="T77" fmla="*/ 10538 h 10598"/>
                <a:gd name="T78" fmla="*/ 5177 w 10595"/>
                <a:gd name="T79" fmla="*/ 10589 h 10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95" h="10598">
                  <a:moveTo>
                    <a:pt x="5177" y="10589"/>
                  </a:moveTo>
                  <a:cubicBezTo>
                    <a:pt x="4328" y="10531"/>
                    <a:pt x="3681" y="10375"/>
                    <a:pt x="3018" y="10068"/>
                  </a:cubicBezTo>
                  <a:cubicBezTo>
                    <a:pt x="1941" y="9569"/>
                    <a:pt x="964" y="8576"/>
                    <a:pt x="482" y="7488"/>
                  </a:cubicBezTo>
                  <a:cubicBezTo>
                    <a:pt x="264" y="6998"/>
                    <a:pt x="163" y="6664"/>
                    <a:pt x="49" y="6053"/>
                  </a:cubicBezTo>
                  <a:cubicBezTo>
                    <a:pt x="0" y="5786"/>
                    <a:pt x="1" y="4856"/>
                    <a:pt x="52" y="4529"/>
                  </a:cubicBezTo>
                  <a:cubicBezTo>
                    <a:pt x="288" y="2991"/>
                    <a:pt x="1141" y="1668"/>
                    <a:pt x="2432" y="835"/>
                  </a:cubicBezTo>
                  <a:cubicBezTo>
                    <a:pt x="2995" y="472"/>
                    <a:pt x="3755" y="173"/>
                    <a:pt x="4345" y="82"/>
                  </a:cubicBezTo>
                  <a:cubicBezTo>
                    <a:pt x="4430" y="69"/>
                    <a:pt x="4582" y="45"/>
                    <a:pt x="4683" y="29"/>
                  </a:cubicBezTo>
                  <a:cubicBezTo>
                    <a:pt x="4784" y="13"/>
                    <a:pt x="5057" y="0"/>
                    <a:pt x="5290" y="0"/>
                  </a:cubicBezTo>
                  <a:cubicBezTo>
                    <a:pt x="5523" y="0"/>
                    <a:pt x="5796" y="13"/>
                    <a:pt x="5897" y="29"/>
                  </a:cubicBezTo>
                  <a:cubicBezTo>
                    <a:pt x="6321" y="96"/>
                    <a:pt x="6397" y="109"/>
                    <a:pt x="6518" y="137"/>
                  </a:cubicBezTo>
                  <a:cubicBezTo>
                    <a:pt x="6985" y="244"/>
                    <a:pt x="7703" y="523"/>
                    <a:pt x="7703" y="599"/>
                  </a:cubicBezTo>
                  <a:cubicBezTo>
                    <a:pt x="7703" y="620"/>
                    <a:pt x="7664" y="675"/>
                    <a:pt x="7616" y="720"/>
                  </a:cubicBezTo>
                  <a:cubicBezTo>
                    <a:pt x="7479" y="851"/>
                    <a:pt x="7470" y="882"/>
                    <a:pt x="7508" y="1116"/>
                  </a:cubicBezTo>
                  <a:cubicBezTo>
                    <a:pt x="7526" y="1232"/>
                    <a:pt x="7535" y="1333"/>
                    <a:pt x="7528" y="1341"/>
                  </a:cubicBezTo>
                  <a:cubicBezTo>
                    <a:pt x="7520" y="1348"/>
                    <a:pt x="7401" y="1299"/>
                    <a:pt x="7263" y="1230"/>
                  </a:cubicBezTo>
                  <a:cubicBezTo>
                    <a:pt x="6700" y="950"/>
                    <a:pt x="5913" y="760"/>
                    <a:pt x="5317" y="761"/>
                  </a:cubicBezTo>
                  <a:cubicBezTo>
                    <a:pt x="5073" y="761"/>
                    <a:pt x="4510" y="830"/>
                    <a:pt x="4262" y="890"/>
                  </a:cubicBezTo>
                  <a:cubicBezTo>
                    <a:pt x="3428" y="1091"/>
                    <a:pt x="2687" y="1512"/>
                    <a:pt x="2074" y="2132"/>
                  </a:cubicBezTo>
                  <a:cubicBezTo>
                    <a:pt x="1516" y="2696"/>
                    <a:pt x="1160" y="3329"/>
                    <a:pt x="900" y="4218"/>
                  </a:cubicBezTo>
                  <a:cubicBezTo>
                    <a:pt x="770" y="4662"/>
                    <a:pt x="742" y="5545"/>
                    <a:pt x="842" y="6053"/>
                  </a:cubicBezTo>
                  <a:cubicBezTo>
                    <a:pt x="923" y="6466"/>
                    <a:pt x="941" y="6534"/>
                    <a:pt x="1050" y="6830"/>
                  </a:cubicBezTo>
                  <a:cubicBezTo>
                    <a:pt x="1628" y="8401"/>
                    <a:pt x="3037" y="9540"/>
                    <a:pt x="4683" y="9765"/>
                  </a:cubicBezTo>
                  <a:cubicBezTo>
                    <a:pt x="4955" y="9803"/>
                    <a:pt x="5624" y="9802"/>
                    <a:pt x="5897" y="9765"/>
                  </a:cubicBezTo>
                  <a:cubicBezTo>
                    <a:pt x="7516" y="9544"/>
                    <a:pt x="8913" y="8432"/>
                    <a:pt x="9512" y="6889"/>
                  </a:cubicBezTo>
                  <a:cubicBezTo>
                    <a:pt x="9558" y="6771"/>
                    <a:pt x="9607" y="6629"/>
                    <a:pt x="9621" y="6575"/>
                  </a:cubicBezTo>
                  <a:cubicBezTo>
                    <a:pt x="9763" y="6033"/>
                    <a:pt x="9790" y="5821"/>
                    <a:pt x="9791" y="5271"/>
                  </a:cubicBezTo>
                  <a:cubicBezTo>
                    <a:pt x="9792" y="4534"/>
                    <a:pt x="9678" y="4023"/>
                    <a:pt x="9367" y="3365"/>
                  </a:cubicBezTo>
                  <a:cubicBezTo>
                    <a:pt x="9238" y="3092"/>
                    <a:pt x="9228" y="3031"/>
                    <a:pt x="9316" y="3059"/>
                  </a:cubicBezTo>
                  <a:cubicBezTo>
                    <a:pt x="9337" y="3065"/>
                    <a:pt x="9433" y="3079"/>
                    <a:pt x="9530" y="3088"/>
                  </a:cubicBezTo>
                  <a:lnTo>
                    <a:pt x="9705" y="3106"/>
                  </a:lnTo>
                  <a:lnTo>
                    <a:pt x="9832" y="2989"/>
                  </a:lnTo>
                  <a:cubicBezTo>
                    <a:pt x="9901" y="2925"/>
                    <a:pt x="9972" y="2881"/>
                    <a:pt x="9988" y="2891"/>
                  </a:cubicBezTo>
                  <a:cubicBezTo>
                    <a:pt x="10004" y="2901"/>
                    <a:pt x="10050" y="2981"/>
                    <a:pt x="10091" y="3070"/>
                  </a:cubicBezTo>
                  <a:cubicBezTo>
                    <a:pt x="10331" y="3594"/>
                    <a:pt x="10474" y="4085"/>
                    <a:pt x="10526" y="4571"/>
                  </a:cubicBezTo>
                  <a:cubicBezTo>
                    <a:pt x="10541" y="4703"/>
                    <a:pt x="10559" y="4840"/>
                    <a:pt x="10568" y="4875"/>
                  </a:cubicBezTo>
                  <a:cubicBezTo>
                    <a:pt x="10595" y="4989"/>
                    <a:pt x="10588" y="5509"/>
                    <a:pt x="10555" y="5813"/>
                  </a:cubicBezTo>
                  <a:cubicBezTo>
                    <a:pt x="10464" y="6650"/>
                    <a:pt x="10222" y="7367"/>
                    <a:pt x="9799" y="8056"/>
                  </a:cubicBezTo>
                  <a:cubicBezTo>
                    <a:pt x="8946" y="9444"/>
                    <a:pt x="7502" y="10362"/>
                    <a:pt x="5897" y="10538"/>
                  </a:cubicBezTo>
                  <a:cubicBezTo>
                    <a:pt x="5406" y="10592"/>
                    <a:pt x="5314" y="10598"/>
                    <a:pt x="5177" y="1058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4" name="Freeform 62"/>
            <p:cNvSpPr>
              <a:spLocks/>
            </p:cNvSpPr>
            <p:nvPr/>
          </p:nvSpPr>
          <p:spPr bwMode="auto">
            <a:xfrm>
              <a:off x="6115456" y="7987134"/>
              <a:ext cx="1800951" cy="1796202"/>
            </a:xfrm>
            <a:custGeom>
              <a:avLst/>
              <a:gdLst>
                <a:gd name="T0" fmla="*/ 3035 w 6690"/>
                <a:gd name="T1" fmla="*/ 6640 h 6674"/>
                <a:gd name="T2" fmla="*/ 2399 w 6690"/>
                <a:gd name="T3" fmla="*/ 6524 h 6674"/>
                <a:gd name="T4" fmla="*/ 322 w 6690"/>
                <a:gd name="T5" fmla="*/ 4766 h 6674"/>
                <a:gd name="T6" fmla="*/ 30 w 6690"/>
                <a:gd name="T7" fmla="*/ 3871 h 6674"/>
                <a:gd name="T8" fmla="*/ 0 w 6690"/>
                <a:gd name="T9" fmla="*/ 3327 h 6674"/>
                <a:gd name="T10" fmla="*/ 30 w 6690"/>
                <a:gd name="T11" fmla="*/ 2782 h 6674"/>
                <a:gd name="T12" fmla="*/ 339 w 6690"/>
                <a:gd name="T13" fmla="*/ 1855 h 6674"/>
                <a:gd name="T14" fmla="*/ 1044 w 6690"/>
                <a:gd name="T15" fmla="*/ 905 h 6674"/>
                <a:gd name="T16" fmla="*/ 2766 w 6690"/>
                <a:gd name="T17" fmla="*/ 40 h 6674"/>
                <a:gd name="T18" fmla="*/ 3993 w 6690"/>
                <a:gd name="T19" fmla="*/ 61 h 6674"/>
                <a:gd name="T20" fmla="*/ 4826 w 6690"/>
                <a:gd name="T21" fmla="*/ 364 h 6674"/>
                <a:gd name="T22" fmla="*/ 4561 w 6690"/>
                <a:gd name="T23" fmla="*/ 648 h 6674"/>
                <a:gd name="T24" fmla="*/ 3936 w 6690"/>
                <a:gd name="T25" fmla="*/ 848 h 6674"/>
                <a:gd name="T26" fmla="*/ 1890 w 6690"/>
                <a:gd name="T27" fmla="*/ 1211 h 6674"/>
                <a:gd name="T28" fmla="*/ 1137 w 6690"/>
                <a:gd name="T29" fmla="*/ 2000 h 6674"/>
                <a:gd name="T30" fmla="*/ 776 w 6690"/>
                <a:gd name="T31" fmla="*/ 3341 h 6674"/>
                <a:gd name="T32" fmla="*/ 960 w 6690"/>
                <a:gd name="T33" fmla="*/ 4302 h 6674"/>
                <a:gd name="T34" fmla="*/ 2667 w 6690"/>
                <a:gd name="T35" fmla="*/ 5791 h 6674"/>
                <a:gd name="T36" fmla="*/ 2940 w 6690"/>
                <a:gd name="T37" fmla="*/ 5852 h 6674"/>
                <a:gd name="T38" fmla="*/ 3316 w 6690"/>
                <a:gd name="T39" fmla="*/ 5881 h 6674"/>
                <a:gd name="T40" fmla="*/ 3692 w 6690"/>
                <a:gd name="T41" fmla="*/ 5852 h 6674"/>
                <a:gd name="T42" fmla="*/ 3965 w 6690"/>
                <a:gd name="T43" fmla="*/ 5791 h 6674"/>
                <a:gd name="T44" fmla="*/ 5644 w 6690"/>
                <a:gd name="T45" fmla="*/ 4375 h 6674"/>
                <a:gd name="T46" fmla="*/ 5853 w 6690"/>
                <a:gd name="T47" fmla="*/ 3312 h 6674"/>
                <a:gd name="T48" fmla="*/ 5715 w 6690"/>
                <a:gd name="T49" fmla="*/ 2429 h 6674"/>
                <a:gd name="T50" fmla="*/ 5982 w 6690"/>
                <a:gd name="T51" fmla="*/ 2090 h 6674"/>
                <a:gd name="T52" fmla="*/ 6270 w 6690"/>
                <a:gd name="T53" fmla="*/ 1803 h 6674"/>
                <a:gd name="T54" fmla="*/ 6340 w 6690"/>
                <a:gd name="T55" fmla="*/ 1940 h 6674"/>
                <a:gd name="T56" fmla="*/ 6631 w 6690"/>
                <a:gd name="T57" fmla="*/ 3058 h 6674"/>
                <a:gd name="T58" fmla="*/ 6307 w 6690"/>
                <a:gd name="T59" fmla="*/ 4782 h 6674"/>
                <a:gd name="T60" fmla="*/ 4233 w 6690"/>
                <a:gd name="T61" fmla="*/ 6525 h 6674"/>
                <a:gd name="T62" fmla="*/ 3035 w 6690"/>
                <a:gd name="T63" fmla="*/ 6640 h 6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90" h="6674">
                  <a:moveTo>
                    <a:pt x="3035" y="6640"/>
                  </a:moveTo>
                  <a:cubicBezTo>
                    <a:pt x="2791" y="6614"/>
                    <a:pt x="2553" y="6571"/>
                    <a:pt x="2399" y="6524"/>
                  </a:cubicBezTo>
                  <a:cubicBezTo>
                    <a:pt x="1476" y="6243"/>
                    <a:pt x="722" y="5604"/>
                    <a:pt x="322" y="4766"/>
                  </a:cubicBezTo>
                  <a:cubicBezTo>
                    <a:pt x="169" y="4444"/>
                    <a:pt x="138" y="4350"/>
                    <a:pt x="30" y="3871"/>
                  </a:cubicBezTo>
                  <a:cubicBezTo>
                    <a:pt x="13" y="3799"/>
                    <a:pt x="0" y="3553"/>
                    <a:pt x="0" y="3327"/>
                  </a:cubicBezTo>
                  <a:cubicBezTo>
                    <a:pt x="0" y="3100"/>
                    <a:pt x="13" y="2854"/>
                    <a:pt x="30" y="2782"/>
                  </a:cubicBezTo>
                  <a:cubicBezTo>
                    <a:pt x="142" y="2288"/>
                    <a:pt x="170" y="2203"/>
                    <a:pt x="339" y="1855"/>
                  </a:cubicBezTo>
                  <a:cubicBezTo>
                    <a:pt x="509" y="1504"/>
                    <a:pt x="745" y="1186"/>
                    <a:pt x="1044" y="905"/>
                  </a:cubicBezTo>
                  <a:cubicBezTo>
                    <a:pt x="1528" y="449"/>
                    <a:pt x="2019" y="202"/>
                    <a:pt x="2766" y="40"/>
                  </a:cubicBezTo>
                  <a:cubicBezTo>
                    <a:pt x="2947" y="0"/>
                    <a:pt x="3773" y="15"/>
                    <a:pt x="3993" y="61"/>
                  </a:cubicBezTo>
                  <a:cubicBezTo>
                    <a:pt x="4257" y="117"/>
                    <a:pt x="4826" y="324"/>
                    <a:pt x="4826" y="364"/>
                  </a:cubicBezTo>
                  <a:cubicBezTo>
                    <a:pt x="4826" y="371"/>
                    <a:pt x="4707" y="499"/>
                    <a:pt x="4561" y="648"/>
                  </a:cubicBezTo>
                  <a:cubicBezTo>
                    <a:pt x="4265" y="953"/>
                    <a:pt x="4302" y="941"/>
                    <a:pt x="3936" y="848"/>
                  </a:cubicBezTo>
                  <a:cubicBezTo>
                    <a:pt x="3239" y="670"/>
                    <a:pt x="2508" y="799"/>
                    <a:pt x="1890" y="1211"/>
                  </a:cubicBezTo>
                  <a:cubicBezTo>
                    <a:pt x="1648" y="1371"/>
                    <a:pt x="1287" y="1750"/>
                    <a:pt x="1137" y="2000"/>
                  </a:cubicBezTo>
                  <a:cubicBezTo>
                    <a:pt x="874" y="2439"/>
                    <a:pt x="776" y="2803"/>
                    <a:pt x="776" y="3341"/>
                  </a:cubicBezTo>
                  <a:cubicBezTo>
                    <a:pt x="777" y="3757"/>
                    <a:pt x="812" y="3943"/>
                    <a:pt x="960" y="4302"/>
                  </a:cubicBezTo>
                  <a:cubicBezTo>
                    <a:pt x="1252" y="5010"/>
                    <a:pt x="1968" y="5635"/>
                    <a:pt x="2667" y="5791"/>
                  </a:cubicBezTo>
                  <a:cubicBezTo>
                    <a:pt x="2745" y="5808"/>
                    <a:pt x="2868" y="5836"/>
                    <a:pt x="2940" y="5852"/>
                  </a:cubicBezTo>
                  <a:cubicBezTo>
                    <a:pt x="3013" y="5868"/>
                    <a:pt x="3182" y="5881"/>
                    <a:pt x="3316" y="5881"/>
                  </a:cubicBezTo>
                  <a:cubicBezTo>
                    <a:pt x="3450" y="5881"/>
                    <a:pt x="3619" y="5868"/>
                    <a:pt x="3692" y="5852"/>
                  </a:cubicBezTo>
                  <a:cubicBezTo>
                    <a:pt x="3764" y="5836"/>
                    <a:pt x="3888" y="5808"/>
                    <a:pt x="3965" y="5791"/>
                  </a:cubicBezTo>
                  <a:cubicBezTo>
                    <a:pt x="4635" y="5641"/>
                    <a:pt x="5342" y="5045"/>
                    <a:pt x="5644" y="4375"/>
                  </a:cubicBezTo>
                  <a:cubicBezTo>
                    <a:pt x="5813" y="4000"/>
                    <a:pt x="5855" y="3789"/>
                    <a:pt x="5853" y="3312"/>
                  </a:cubicBezTo>
                  <a:cubicBezTo>
                    <a:pt x="5852" y="2890"/>
                    <a:pt x="5819" y="2679"/>
                    <a:pt x="5715" y="2429"/>
                  </a:cubicBezTo>
                  <a:cubicBezTo>
                    <a:pt x="5698" y="2388"/>
                    <a:pt x="5755" y="2317"/>
                    <a:pt x="5982" y="2090"/>
                  </a:cubicBezTo>
                  <a:lnTo>
                    <a:pt x="6270" y="1803"/>
                  </a:lnTo>
                  <a:lnTo>
                    <a:pt x="6340" y="1940"/>
                  </a:lnTo>
                  <a:cubicBezTo>
                    <a:pt x="6482" y="2216"/>
                    <a:pt x="6582" y="2600"/>
                    <a:pt x="6631" y="3058"/>
                  </a:cubicBezTo>
                  <a:cubicBezTo>
                    <a:pt x="6690" y="3598"/>
                    <a:pt x="6563" y="4274"/>
                    <a:pt x="6307" y="4782"/>
                  </a:cubicBezTo>
                  <a:cubicBezTo>
                    <a:pt x="5880" y="5630"/>
                    <a:pt x="5168" y="6229"/>
                    <a:pt x="4233" y="6525"/>
                  </a:cubicBezTo>
                  <a:cubicBezTo>
                    <a:pt x="3937" y="6618"/>
                    <a:pt x="3359" y="6674"/>
                    <a:pt x="3035" y="664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5" name="Freeform 69"/>
            <p:cNvSpPr>
              <a:spLocks/>
            </p:cNvSpPr>
            <p:nvPr/>
          </p:nvSpPr>
          <p:spPr bwMode="auto">
            <a:xfrm>
              <a:off x="6637819" y="7359116"/>
              <a:ext cx="1887614" cy="1894738"/>
            </a:xfrm>
            <a:custGeom>
              <a:avLst/>
              <a:gdLst>
                <a:gd name="T0" fmla="*/ 1147 w 7008"/>
                <a:gd name="T1" fmla="*/ 7009 h 7039"/>
                <a:gd name="T2" fmla="*/ 121 w 7008"/>
                <a:gd name="T3" fmla="*/ 6209 h 7039"/>
                <a:gd name="T4" fmla="*/ 9 w 7008"/>
                <a:gd name="T5" fmla="*/ 5715 h 7039"/>
                <a:gd name="T6" fmla="*/ 59 w 7008"/>
                <a:gd name="T7" fmla="*/ 5253 h 7039"/>
                <a:gd name="T8" fmla="*/ 1810 w 7008"/>
                <a:gd name="T9" fmla="*/ 4372 h 7039"/>
                <a:gd name="T10" fmla="*/ 2008 w 7008"/>
                <a:gd name="T11" fmla="*/ 4431 h 7039"/>
                <a:gd name="T12" fmla="*/ 3175 w 7008"/>
                <a:gd name="T13" fmla="*/ 3306 h 7039"/>
                <a:gd name="T14" fmla="*/ 4300 w 7008"/>
                <a:gd name="T15" fmla="*/ 2181 h 7039"/>
                <a:gd name="T16" fmla="*/ 4283 w 7008"/>
                <a:gd name="T17" fmla="*/ 2043 h 7039"/>
                <a:gd name="T18" fmla="*/ 4248 w 7008"/>
                <a:gd name="T19" fmla="*/ 1669 h 7039"/>
                <a:gd name="T20" fmla="*/ 4230 w 7008"/>
                <a:gd name="T21" fmla="*/ 1433 h 7039"/>
                <a:gd name="T22" fmla="*/ 4946 w 7008"/>
                <a:gd name="T23" fmla="*/ 717 h 7039"/>
                <a:gd name="T24" fmla="*/ 5680 w 7008"/>
                <a:gd name="T25" fmla="*/ 0 h 7039"/>
                <a:gd name="T26" fmla="*/ 5713 w 7008"/>
                <a:gd name="T27" fmla="*/ 176 h 7039"/>
                <a:gd name="T28" fmla="*/ 5834 w 7008"/>
                <a:gd name="T29" fmla="*/ 1133 h 7039"/>
                <a:gd name="T30" fmla="*/ 6462 w 7008"/>
                <a:gd name="T31" fmla="*/ 1270 h 7039"/>
                <a:gd name="T32" fmla="*/ 6999 w 7008"/>
                <a:gd name="T33" fmla="*/ 1341 h 7039"/>
                <a:gd name="T34" fmla="*/ 6281 w 7008"/>
                <a:gd name="T35" fmla="*/ 2091 h 7039"/>
                <a:gd name="T36" fmla="*/ 5548 w 7008"/>
                <a:gd name="T37" fmla="*/ 2824 h 7039"/>
                <a:gd name="T38" fmla="*/ 5408 w 7008"/>
                <a:gd name="T39" fmla="*/ 2797 h 7039"/>
                <a:gd name="T40" fmla="*/ 5056 w 7008"/>
                <a:gd name="T41" fmla="*/ 2756 h 7039"/>
                <a:gd name="T42" fmla="*/ 4844 w 7008"/>
                <a:gd name="T43" fmla="*/ 2742 h 7039"/>
                <a:gd name="T44" fmla="*/ 3721 w 7008"/>
                <a:gd name="T45" fmla="*/ 3862 h 7039"/>
                <a:gd name="T46" fmla="*/ 2611 w 7008"/>
                <a:gd name="T47" fmla="*/ 5052 h 7039"/>
                <a:gd name="T48" fmla="*/ 2668 w 7008"/>
                <a:gd name="T49" fmla="*/ 5278 h 7039"/>
                <a:gd name="T50" fmla="*/ 2669 w 7008"/>
                <a:gd name="T51" fmla="*/ 6041 h 7039"/>
                <a:gd name="T52" fmla="*/ 1334 w 7008"/>
                <a:gd name="T53" fmla="*/ 7024 h 7039"/>
                <a:gd name="T54" fmla="*/ 1147 w 7008"/>
                <a:gd name="T55" fmla="*/ 7009 h 7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08" h="7039">
                  <a:moveTo>
                    <a:pt x="1147" y="7009"/>
                  </a:moveTo>
                  <a:cubicBezTo>
                    <a:pt x="673" y="6910"/>
                    <a:pt x="328" y="6640"/>
                    <a:pt x="121" y="6209"/>
                  </a:cubicBezTo>
                  <a:cubicBezTo>
                    <a:pt x="29" y="6018"/>
                    <a:pt x="18" y="5970"/>
                    <a:pt x="9" y="5715"/>
                  </a:cubicBezTo>
                  <a:cubicBezTo>
                    <a:pt x="0" y="5482"/>
                    <a:pt x="9" y="5402"/>
                    <a:pt x="59" y="5253"/>
                  </a:cubicBezTo>
                  <a:cubicBezTo>
                    <a:pt x="310" y="4512"/>
                    <a:pt x="1116" y="4106"/>
                    <a:pt x="1810" y="4372"/>
                  </a:cubicBezTo>
                  <a:cubicBezTo>
                    <a:pt x="1896" y="4404"/>
                    <a:pt x="1985" y="4431"/>
                    <a:pt x="2008" y="4431"/>
                  </a:cubicBezTo>
                  <a:cubicBezTo>
                    <a:pt x="2032" y="4431"/>
                    <a:pt x="2557" y="3925"/>
                    <a:pt x="3175" y="3306"/>
                  </a:cubicBezTo>
                  <a:lnTo>
                    <a:pt x="4300" y="2181"/>
                  </a:lnTo>
                  <a:lnTo>
                    <a:pt x="4283" y="2043"/>
                  </a:lnTo>
                  <a:cubicBezTo>
                    <a:pt x="4274" y="1967"/>
                    <a:pt x="4258" y="1799"/>
                    <a:pt x="4248" y="1669"/>
                  </a:cubicBezTo>
                  <a:lnTo>
                    <a:pt x="4230" y="1433"/>
                  </a:lnTo>
                  <a:lnTo>
                    <a:pt x="4946" y="717"/>
                  </a:lnTo>
                  <a:cubicBezTo>
                    <a:pt x="5340" y="322"/>
                    <a:pt x="5670" y="0"/>
                    <a:pt x="5680" y="0"/>
                  </a:cubicBezTo>
                  <a:cubicBezTo>
                    <a:pt x="5690" y="0"/>
                    <a:pt x="5705" y="79"/>
                    <a:pt x="5713" y="176"/>
                  </a:cubicBezTo>
                  <a:cubicBezTo>
                    <a:pt x="5739" y="457"/>
                    <a:pt x="5818" y="1082"/>
                    <a:pt x="5834" y="1133"/>
                  </a:cubicBezTo>
                  <a:cubicBezTo>
                    <a:pt x="5856" y="1203"/>
                    <a:pt x="5895" y="1211"/>
                    <a:pt x="6462" y="1270"/>
                  </a:cubicBezTo>
                  <a:cubicBezTo>
                    <a:pt x="6748" y="1300"/>
                    <a:pt x="6990" y="1332"/>
                    <a:pt x="6999" y="1341"/>
                  </a:cubicBezTo>
                  <a:cubicBezTo>
                    <a:pt x="7008" y="1350"/>
                    <a:pt x="6685" y="1687"/>
                    <a:pt x="6281" y="2091"/>
                  </a:cubicBezTo>
                  <a:lnTo>
                    <a:pt x="5548" y="2824"/>
                  </a:lnTo>
                  <a:lnTo>
                    <a:pt x="5408" y="2797"/>
                  </a:lnTo>
                  <a:cubicBezTo>
                    <a:pt x="5331" y="2782"/>
                    <a:pt x="5172" y="2763"/>
                    <a:pt x="5056" y="2756"/>
                  </a:cubicBezTo>
                  <a:lnTo>
                    <a:pt x="4844" y="2742"/>
                  </a:lnTo>
                  <a:lnTo>
                    <a:pt x="3721" y="3862"/>
                  </a:lnTo>
                  <a:cubicBezTo>
                    <a:pt x="2741" y="4838"/>
                    <a:pt x="2599" y="4990"/>
                    <a:pt x="2611" y="5052"/>
                  </a:cubicBezTo>
                  <a:cubicBezTo>
                    <a:pt x="2618" y="5091"/>
                    <a:pt x="2644" y="5192"/>
                    <a:pt x="2668" y="5278"/>
                  </a:cubicBezTo>
                  <a:cubicBezTo>
                    <a:pt x="2726" y="5478"/>
                    <a:pt x="2726" y="5846"/>
                    <a:pt x="2669" y="6041"/>
                  </a:cubicBezTo>
                  <a:cubicBezTo>
                    <a:pt x="2502" y="6609"/>
                    <a:pt x="1918" y="7039"/>
                    <a:pt x="1334" y="7024"/>
                  </a:cubicBezTo>
                  <a:cubicBezTo>
                    <a:pt x="1262" y="7022"/>
                    <a:pt x="1178" y="7015"/>
                    <a:pt x="1147" y="70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11" name="群組 10"/>
          <p:cNvGrpSpPr/>
          <p:nvPr/>
        </p:nvGrpSpPr>
        <p:grpSpPr>
          <a:xfrm>
            <a:off x="461252" y="3033936"/>
            <a:ext cx="626346" cy="993403"/>
            <a:chOff x="4565882" y="3048934"/>
            <a:chExt cx="361238" cy="572934"/>
          </a:xfrm>
          <a:solidFill>
            <a:schemeClr val="accent2"/>
          </a:solidFill>
        </p:grpSpPr>
        <p:sp>
          <p:nvSpPr>
            <p:cNvPr id="18" name="手繪多邊形 17"/>
            <p:cNvSpPr>
              <a:spLocks/>
            </p:cNvSpPr>
            <p:nvPr/>
          </p:nvSpPr>
          <p:spPr bwMode="auto">
            <a:xfrm>
              <a:off x="4565882" y="3228413"/>
              <a:ext cx="361238" cy="393455"/>
            </a:xfrm>
            <a:custGeom>
              <a:avLst/>
              <a:gdLst>
                <a:gd name="connsiteX0" fmla="*/ 1910220 w 2786191"/>
                <a:gd name="connsiteY0" fmla="*/ 2438744 h 3034687"/>
                <a:gd name="connsiteX1" fmla="*/ 1802556 w 2786191"/>
                <a:gd name="connsiteY1" fmla="*/ 2438922 h 3034687"/>
                <a:gd name="connsiteX2" fmla="*/ 1503672 w 2786191"/>
                <a:gd name="connsiteY2" fmla="*/ 2445020 h 3034687"/>
                <a:gd name="connsiteX3" fmla="*/ 1487488 w 2786191"/>
                <a:gd name="connsiteY3" fmla="*/ 2549424 h 3034687"/>
                <a:gd name="connsiteX4" fmla="*/ 1499716 w 2786191"/>
                <a:gd name="connsiteY4" fmla="*/ 2659566 h 3034687"/>
                <a:gd name="connsiteX5" fmla="*/ 1793564 w 2786191"/>
                <a:gd name="connsiteY5" fmla="*/ 2671764 h 3034687"/>
                <a:gd name="connsiteX6" fmla="*/ 2090650 w 2786191"/>
                <a:gd name="connsiteY6" fmla="*/ 2655978 h 3034687"/>
                <a:gd name="connsiteX7" fmla="*/ 2106836 w 2786191"/>
                <a:gd name="connsiteY7" fmla="*/ 2559110 h 3034687"/>
                <a:gd name="connsiteX8" fmla="*/ 1910220 w 2786191"/>
                <a:gd name="connsiteY8" fmla="*/ 2438744 h 3034687"/>
                <a:gd name="connsiteX9" fmla="*/ 1910090 w 2786191"/>
                <a:gd name="connsiteY9" fmla="*/ 2032044 h 3034687"/>
                <a:gd name="connsiteX10" fmla="*/ 1802362 w 2786191"/>
                <a:gd name="connsiteY10" fmla="*/ 2032208 h 3034687"/>
                <a:gd name="connsiteX11" fmla="*/ 1503302 w 2786191"/>
                <a:gd name="connsiteY11" fmla="*/ 2038336 h 3034687"/>
                <a:gd name="connsiteX12" fmla="*/ 1502942 w 2786191"/>
                <a:gd name="connsiteY12" fmla="*/ 2253898 h 3034687"/>
                <a:gd name="connsiteX13" fmla="*/ 1795884 w 2786191"/>
                <a:gd name="connsiteY13" fmla="*/ 2261828 h 3034687"/>
                <a:gd name="connsiteX14" fmla="*/ 2089908 w 2786191"/>
                <a:gd name="connsiteY14" fmla="*/ 2247410 h 3034687"/>
                <a:gd name="connsiteX15" fmla="*/ 2106822 w 2786191"/>
                <a:gd name="connsiteY15" fmla="*/ 2152606 h 3034687"/>
                <a:gd name="connsiteX16" fmla="*/ 1910090 w 2786191"/>
                <a:gd name="connsiteY16" fmla="*/ 2032044 h 3034687"/>
                <a:gd name="connsiteX17" fmla="*/ 1797596 w 2786191"/>
                <a:gd name="connsiteY17" fmla="*/ 1635126 h 3034687"/>
                <a:gd name="connsiteX18" fmla="*/ 1503694 w 2786191"/>
                <a:gd name="connsiteY18" fmla="*/ 1641254 h 3034687"/>
                <a:gd name="connsiteX19" fmla="*/ 1487488 w 2786191"/>
                <a:gd name="connsiteY19" fmla="*/ 1746144 h 3034687"/>
                <a:gd name="connsiteX20" fmla="*/ 1494330 w 2786191"/>
                <a:gd name="connsiteY20" fmla="*/ 1852116 h 3034687"/>
                <a:gd name="connsiteX21" fmla="*/ 1793996 w 2786191"/>
                <a:gd name="connsiteY21" fmla="*/ 1858964 h 3034687"/>
                <a:gd name="connsiteX22" fmla="*/ 2097262 w 2786191"/>
                <a:gd name="connsiteY22" fmla="*/ 1839140 h 3034687"/>
                <a:gd name="connsiteX23" fmla="*/ 2091498 w 2786191"/>
                <a:gd name="connsiteY23" fmla="*/ 1650986 h 3034687"/>
                <a:gd name="connsiteX24" fmla="*/ 1797596 w 2786191"/>
                <a:gd name="connsiteY24" fmla="*/ 1635126 h 3034687"/>
                <a:gd name="connsiteX25" fmla="*/ 1794138 w 2786191"/>
                <a:gd name="connsiteY25" fmla="*/ 1228726 h 3034687"/>
                <a:gd name="connsiteX26" fmla="*/ 1500006 w 2786191"/>
                <a:gd name="connsiteY26" fmla="*/ 1241034 h 3034687"/>
                <a:gd name="connsiteX27" fmla="*/ 1500726 w 2786191"/>
                <a:gd name="connsiteY27" fmla="*/ 1456798 h 3034687"/>
                <a:gd name="connsiteX28" fmla="*/ 1799898 w 2786191"/>
                <a:gd name="connsiteY28" fmla="*/ 1462952 h 3034687"/>
                <a:gd name="connsiteX29" fmla="*/ 2097270 w 2786191"/>
                <a:gd name="connsiteY29" fmla="*/ 1443764 h 3034687"/>
                <a:gd name="connsiteX30" fmla="*/ 2091510 w 2786191"/>
                <a:gd name="connsiteY30" fmla="*/ 1244654 h 3034687"/>
                <a:gd name="connsiteX31" fmla="*/ 1794138 w 2786191"/>
                <a:gd name="connsiteY31" fmla="*/ 1228726 h 3034687"/>
                <a:gd name="connsiteX32" fmla="*/ 1793454 w 2786191"/>
                <a:gd name="connsiteY32" fmla="*/ 822326 h 3034687"/>
                <a:gd name="connsiteX33" fmla="*/ 1499712 w 2786191"/>
                <a:gd name="connsiteY33" fmla="*/ 834552 h 3034687"/>
                <a:gd name="connsiteX34" fmla="*/ 1487488 w 2786191"/>
                <a:gd name="connsiteY34" fmla="*/ 938828 h 3034687"/>
                <a:gd name="connsiteX35" fmla="*/ 1499712 w 2786191"/>
                <a:gd name="connsiteY35" fmla="*/ 1043464 h 3034687"/>
                <a:gd name="connsiteX36" fmla="*/ 1793454 w 2786191"/>
                <a:gd name="connsiteY36" fmla="*/ 1055688 h 3034687"/>
                <a:gd name="connsiteX37" fmla="*/ 2090432 w 2786191"/>
                <a:gd name="connsiteY37" fmla="*/ 1039868 h 3034687"/>
                <a:gd name="connsiteX38" fmla="*/ 2106612 w 2786191"/>
                <a:gd name="connsiteY38" fmla="*/ 938828 h 3034687"/>
                <a:gd name="connsiteX39" fmla="*/ 2090432 w 2786191"/>
                <a:gd name="connsiteY39" fmla="*/ 838148 h 3034687"/>
                <a:gd name="connsiteX40" fmla="*/ 1793454 w 2786191"/>
                <a:gd name="connsiteY40" fmla="*/ 822326 h 3034687"/>
                <a:gd name="connsiteX41" fmla="*/ 1389856 w 2786191"/>
                <a:gd name="connsiteY41" fmla="*/ 173040 h 3034687"/>
                <a:gd name="connsiteX42" fmla="*/ 321100 w 2786191"/>
                <a:gd name="connsiteY42" fmla="*/ 189236 h 3034687"/>
                <a:gd name="connsiteX43" fmla="*/ 338388 w 2786191"/>
                <a:gd name="connsiteY43" fmla="*/ 273092 h 3034687"/>
                <a:gd name="connsiteX44" fmla="*/ 366472 w 2786191"/>
                <a:gd name="connsiteY44" fmla="*/ 462400 h 3034687"/>
                <a:gd name="connsiteX45" fmla="*/ 397800 w 2786191"/>
                <a:gd name="connsiteY45" fmla="*/ 609600 h 3034687"/>
                <a:gd name="connsiteX46" fmla="*/ 607376 w 2786191"/>
                <a:gd name="connsiteY46" fmla="*/ 589088 h 3034687"/>
                <a:gd name="connsiteX47" fmla="*/ 1171280 w 2786191"/>
                <a:gd name="connsiteY47" fmla="*/ 485076 h 3034687"/>
                <a:gd name="connsiteX48" fmla="*/ 1323960 w 2786191"/>
                <a:gd name="connsiteY48" fmla="*/ 448724 h 3034687"/>
                <a:gd name="connsiteX49" fmla="*/ 1454676 w 2786191"/>
                <a:gd name="connsiteY49" fmla="*/ 422092 h 3034687"/>
                <a:gd name="connsiteX50" fmla="*/ 1957004 w 2786191"/>
                <a:gd name="connsiteY50" fmla="*/ 421372 h 3034687"/>
                <a:gd name="connsiteX51" fmla="*/ 2090960 w 2786191"/>
                <a:gd name="connsiteY51" fmla="*/ 452324 h 3034687"/>
                <a:gd name="connsiteX52" fmla="*/ 2284328 w 2786191"/>
                <a:gd name="connsiteY52" fmla="*/ 507388 h 3034687"/>
                <a:gd name="connsiteX53" fmla="*/ 2332940 w 2786191"/>
                <a:gd name="connsiteY53" fmla="*/ 527184 h 3034687"/>
                <a:gd name="connsiteX54" fmla="*/ 2414680 w 2786191"/>
                <a:gd name="connsiteY54" fmla="*/ 416692 h 3034687"/>
                <a:gd name="connsiteX55" fmla="*/ 2442048 w 2786191"/>
                <a:gd name="connsiteY55" fmla="*/ 273092 h 3034687"/>
                <a:gd name="connsiteX56" fmla="*/ 2458972 w 2786191"/>
                <a:gd name="connsiteY56" fmla="*/ 189236 h 3034687"/>
                <a:gd name="connsiteX57" fmla="*/ 1389856 w 2786191"/>
                <a:gd name="connsiteY57" fmla="*/ 173040 h 3034687"/>
                <a:gd name="connsiteX58" fmla="*/ 56152 w 2786191"/>
                <a:gd name="connsiteY58" fmla="*/ 0 h 3034687"/>
                <a:gd name="connsiteX59" fmla="*/ 1392280 w 2786191"/>
                <a:gd name="connsiteY59" fmla="*/ 0 h 3034687"/>
                <a:gd name="connsiteX60" fmla="*/ 2728408 w 2786191"/>
                <a:gd name="connsiteY60" fmla="*/ 0 h 3034687"/>
                <a:gd name="connsiteX61" fmla="*/ 2759364 w 2786191"/>
                <a:gd name="connsiteY61" fmla="*/ 30964 h 3034687"/>
                <a:gd name="connsiteX62" fmla="*/ 2784200 w 2786191"/>
                <a:gd name="connsiteY62" fmla="*/ 99368 h 3034687"/>
                <a:gd name="connsiteX63" fmla="*/ 2720848 w 2786191"/>
                <a:gd name="connsiteY63" fmla="*/ 186852 h 3034687"/>
                <a:gd name="connsiteX64" fmla="*/ 2638780 w 2786191"/>
                <a:gd name="connsiteY64" fmla="*/ 276856 h 3034687"/>
                <a:gd name="connsiteX65" fmla="*/ 2584428 w 2786191"/>
                <a:gd name="connsiteY65" fmla="*/ 1656080 h 3034687"/>
                <a:gd name="connsiteX66" fmla="*/ 2565352 w 2786191"/>
                <a:gd name="connsiteY66" fmla="*/ 2870776 h 3034687"/>
                <a:gd name="connsiteX67" fmla="*/ 2435768 w 2786191"/>
                <a:gd name="connsiteY67" fmla="*/ 3007580 h 3034687"/>
                <a:gd name="connsiteX68" fmla="*/ 2386456 w 2786191"/>
                <a:gd name="connsiteY68" fmla="*/ 3032780 h 3034687"/>
                <a:gd name="connsiteX69" fmla="*/ 1405960 w 2786191"/>
                <a:gd name="connsiteY69" fmla="*/ 3034580 h 3034687"/>
                <a:gd name="connsiteX70" fmla="*/ 394144 w 2786191"/>
                <a:gd name="connsiteY70" fmla="*/ 3025580 h 3034687"/>
                <a:gd name="connsiteX71" fmla="*/ 232888 w 2786191"/>
                <a:gd name="connsiteY71" fmla="*/ 2880856 h 3034687"/>
                <a:gd name="connsiteX72" fmla="*/ 202292 w 2786191"/>
                <a:gd name="connsiteY72" fmla="*/ 2821092 h 3034687"/>
                <a:gd name="connsiteX73" fmla="*/ 197252 w 2786191"/>
                <a:gd name="connsiteY73" fmla="*/ 1585876 h 3034687"/>
                <a:gd name="connsiteX74" fmla="*/ 192212 w 2786191"/>
                <a:gd name="connsiteY74" fmla="*/ 350660 h 3034687"/>
                <a:gd name="connsiteX75" fmla="*/ 168456 w 2786191"/>
                <a:gd name="connsiteY75" fmla="*/ 304936 h 3034687"/>
                <a:gd name="connsiteX76" fmla="*/ 72352 w 2786191"/>
                <a:gd name="connsiteY76" fmla="*/ 190452 h 3034687"/>
                <a:gd name="connsiteX77" fmla="*/ 0 w 2786191"/>
                <a:gd name="connsiteY77" fmla="*/ 84964 h 3034687"/>
                <a:gd name="connsiteX78" fmla="*/ 28076 w 2786191"/>
                <a:gd name="connsiteY78" fmla="*/ 24124 h 303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786191" h="3034687">
                  <a:moveTo>
                    <a:pt x="1910220" y="2438744"/>
                  </a:moveTo>
                  <a:cubicBezTo>
                    <a:pt x="1879378" y="2438766"/>
                    <a:pt x="1843738" y="2438922"/>
                    <a:pt x="1802556" y="2438922"/>
                  </a:cubicBezTo>
                  <a:cubicBezTo>
                    <a:pt x="1647180" y="2438922"/>
                    <a:pt x="1512304" y="2441792"/>
                    <a:pt x="1503672" y="2445020"/>
                  </a:cubicBezTo>
                  <a:cubicBezTo>
                    <a:pt x="1490364" y="2450044"/>
                    <a:pt x="1487488" y="2469418"/>
                    <a:pt x="1487488" y="2549424"/>
                  </a:cubicBezTo>
                  <a:cubicBezTo>
                    <a:pt x="1487488" y="2612208"/>
                    <a:pt x="1491804" y="2652032"/>
                    <a:pt x="1499716" y="2659566"/>
                  </a:cubicBezTo>
                  <a:cubicBezTo>
                    <a:pt x="1508708" y="2668536"/>
                    <a:pt x="1587834" y="2671764"/>
                    <a:pt x="1793564" y="2671764"/>
                  </a:cubicBezTo>
                  <a:cubicBezTo>
                    <a:pt x="2035620" y="2671764"/>
                    <a:pt x="2076982" y="2669612"/>
                    <a:pt x="2090650" y="2655978"/>
                  </a:cubicBezTo>
                  <a:cubicBezTo>
                    <a:pt x="2102520" y="2644138"/>
                    <a:pt x="2106836" y="2619024"/>
                    <a:pt x="2106836" y="2559110"/>
                  </a:cubicBezTo>
                  <a:cubicBezTo>
                    <a:pt x="2106836" y="2445156"/>
                    <a:pt x="2126112" y="2438602"/>
                    <a:pt x="1910220" y="2438744"/>
                  </a:cubicBezTo>
                  <a:close/>
                  <a:moveTo>
                    <a:pt x="1910090" y="2032044"/>
                  </a:moveTo>
                  <a:cubicBezTo>
                    <a:pt x="1879230" y="2032056"/>
                    <a:pt x="1843568" y="2032208"/>
                    <a:pt x="1802362" y="2032208"/>
                  </a:cubicBezTo>
                  <a:cubicBezTo>
                    <a:pt x="1646894" y="2032208"/>
                    <a:pt x="1511940" y="2035092"/>
                    <a:pt x="1503302" y="2038336"/>
                  </a:cubicBezTo>
                  <a:cubicBezTo>
                    <a:pt x="1479910" y="2047348"/>
                    <a:pt x="1479550" y="2240560"/>
                    <a:pt x="1502942" y="2253898"/>
                  </a:cubicBezTo>
                  <a:cubicBezTo>
                    <a:pt x="1511580" y="2258584"/>
                    <a:pt x="1643296" y="2262188"/>
                    <a:pt x="1795884" y="2261828"/>
                  </a:cubicBezTo>
                  <a:cubicBezTo>
                    <a:pt x="2015052" y="2261468"/>
                    <a:pt x="2076592" y="2258224"/>
                    <a:pt x="2089908" y="2247410"/>
                  </a:cubicBezTo>
                  <a:cubicBezTo>
                    <a:pt x="2102862" y="2236236"/>
                    <a:pt x="2106822" y="2215328"/>
                    <a:pt x="2106822" y="2152606"/>
                  </a:cubicBezTo>
                  <a:cubicBezTo>
                    <a:pt x="2106822" y="2038742"/>
                    <a:pt x="2126108" y="2031960"/>
                    <a:pt x="1910090" y="2032044"/>
                  </a:cubicBezTo>
                  <a:close/>
                  <a:moveTo>
                    <a:pt x="1797596" y="1635126"/>
                  </a:moveTo>
                  <a:cubicBezTo>
                    <a:pt x="1644884" y="1635126"/>
                    <a:pt x="1512340" y="1637650"/>
                    <a:pt x="1503694" y="1641254"/>
                  </a:cubicBezTo>
                  <a:cubicBezTo>
                    <a:pt x="1490368" y="1646300"/>
                    <a:pt x="1487488" y="1665404"/>
                    <a:pt x="1487488" y="1746144"/>
                  </a:cubicBezTo>
                  <a:cubicBezTo>
                    <a:pt x="1487488" y="1800572"/>
                    <a:pt x="1490728" y="1848150"/>
                    <a:pt x="1494330" y="1852116"/>
                  </a:cubicBezTo>
                  <a:cubicBezTo>
                    <a:pt x="1497932" y="1855720"/>
                    <a:pt x="1632998" y="1858964"/>
                    <a:pt x="1793996" y="1858964"/>
                  </a:cubicBezTo>
                  <a:cubicBezTo>
                    <a:pt x="2072770" y="1858964"/>
                    <a:pt x="2087176" y="1857882"/>
                    <a:pt x="2097262" y="1839140"/>
                  </a:cubicBezTo>
                  <a:cubicBezTo>
                    <a:pt x="2114550" y="1806700"/>
                    <a:pt x="2110588" y="1669728"/>
                    <a:pt x="2091498" y="1650986"/>
                  </a:cubicBezTo>
                  <a:cubicBezTo>
                    <a:pt x="2077812" y="1637288"/>
                    <a:pt x="2036752" y="1635126"/>
                    <a:pt x="1797596" y="1635126"/>
                  </a:cubicBezTo>
                  <a:close/>
                  <a:moveTo>
                    <a:pt x="1794138" y="1228726"/>
                  </a:moveTo>
                  <a:cubicBezTo>
                    <a:pt x="1588210" y="1228726"/>
                    <a:pt x="1509006" y="1231984"/>
                    <a:pt x="1500006" y="1241034"/>
                  </a:cubicBezTo>
                  <a:cubicBezTo>
                    <a:pt x="1482724" y="1258050"/>
                    <a:pt x="1483446" y="1449920"/>
                    <a:pt x="1500726" y="1456798"/>
                  </a:cubicBezTo>
                  <a:cubicBezTo>
                    <a:pt x="1507566" y="1459694"/>
                    <a:pt x="1642212" y="1462228"/>
                    <a:pt x="1799898" y="1462952"/>
                  </a:cubicBezTo>
                  <a:cubicBezTo>
                    <a:pt x="2073508" y="1463676"/>
                    <a:pt x="2087188" y="1462590"/>
                    <a:pt x="2097270" y="1443764"/>
                  </a:cubicBezTo>
                  <a:cubicBezTo>
                    <a:pt x="2114550" y="1411184"/>
                    <a:pt x="2110590" y="1263480"/>
                    <a:pt x="2091510" y="1244654"/>
                  </a:cubicBezTo>
                  <a:cubicBezTo>
                    <a:pt x="2077828" y="1230898"/>
                    <a:pt x="2036426" y="1228726"/>
                    <a:pt x="1794138" y="1228726"/>
                  </a:cubicBezTo>
                  <a:close/>
                  <a:moveTo>
                    <a:pt x="1793454" y="822326"/>
                  </a:moveTo>
                  <a:cubicBezTo>
                    <a:pt x="1587798" y="822326"/>
                    <a:pt x="1508700" y="825562"/>
                    <a:pt x="1499712" y="834552"/>
                  </a:cubicBezTo>
                  <a:cubicBezTo>
                    <a:pt x="1492160" y="842102"/>
                    <a:pt x="1487488" y="880576"/>
                    <a:pt x="1487488" y="938828"/>
                  </a:cubicBezTo>
                  <a:cubicBezTo>
                    <a:pt x="1487488" y="997438"/>
                    <a:pt x="1492160" y="1035912"/>
                    <a:pt x="1499712" y="1043464"/>
                  </a:cubicBezTo>
                  <a:cubicBezTo>
                    <a:pt x="1508700" y="1052452"/>
                    <a:pt x="1587798" y="1055688"/>
                    <a:pt x="1793454" y="1055688"/>
                  </a:cubicBezTo>
                  <a:cubicBezTo>
                    <a:pt x="2035424" y="1055688"/>
                    <a:pt x="2076770" y="1053532"/>
                    <a:pt x="2090432" y="1039868"/>
                  </a:cubicBezTo>
                  <a:cubicBezTo>
                    <a:pt x="2102658" y="1027642"/>
                    <a:pt x="2106612" y="1002472"/>
                    <a:pt x="2106612" y="938828"/>
                  </a:cubicBezTo>
                  <a:cubicBezTo>
                    <a:pt x="2106612" y="875542"/>
                    <a:pt x="2102658" y="850014"/>
                    <a:pt x="2090432" y="838148"/>
                  </a:cubicBezTo>
                  <a:cubicBezTo>
                    <a:pt x="2076770" y="824484"/>
                    <a:pt x="2035424" y="822326"/>
                    <a:pt x="1793454" y="822326"/>
                  </a:cubicBezTo>
                  <a:close/>
                  <a:moveTo>
                    <a:pt x="1389856" y="173040"/>
                  </a:moveTo>
                  <a:cubicBezTo>
                    <a:pt x="421208" y="173040"/>
                    <a:pt x="326864" y="174480"/>
                    <a:pt x="321100" y="189236"/>
                  </a:cubicBezTo>
                  <a:cubicBezTo>
                    <a:pt x="317500" y="198232"/>
                    <a:pt x="325424" y="236024"/>
                    <a:pt x="338388" y="273092"/>
                  </a:cubicBezTo>
                  <a:cubicBezTo>
                    <a:pt x="357112" y="325280"/>
                    <a:pt x="363232" y="368108"/>
                    <a:pt x="366472" y="462400"/>
                  </a:cubicBezTo>
                  <a:cubicBezTo>
                    <a:pt x="370076" y="571812"/>
                    <a:pt x="378356" y="609600"/>
                    <a:pt x="397800" y="609600"/>
                  </a:cubicBezTo>
                  <a:cubicBezTo>
                    <a:pt x="401404" y="609600"/>
                    <a:pt x="495748" y="600244"/>
                    <a:pt x="607376" y="589088"/>
                  </a:cubicBezTo>
                  <a:cubicBezTo>
                    <a:pt x="823072" y="567492"/>
                    <a:pt x="926780" y="548420"/>
                    <a:pt x="1171280" y="485076"/>
                  </a:cubicBezTo>
                  <a:cubicBezTo>
                    <a:pt x="1224576" y="471400"/>
                    <a:pt x="1292992" y="454844"/>
                    <a:pt x="1323960" y="448724"/>
                  </a:cubicBezTo>
                  <a:cubicBezTo>
                    <a:pt x="1354568" y="442608"/>
                    <a:pt x="1413624" y="430728"/>
                    <a:pt x="1454676" y="422092"/>
                  </a:cubicBezTo>
                  <a:cubicBezTo>
                    <a:pt x="1555500" y="401216"/>
                    <a:pt x="1868780" y="400500"/>
                    <a:pt x="1957004" y="421372"/>
                  </a:cubicBezTo>
                  <a:cubicBezTo>
                    <a:pt x="1991572" y="429292"/>
                    <a:pt x="2052068" y="443328"/>
                    <a:pt x="2090960" y="452324"/>
                  </a:cubicBezTo>
                  <a:cubicBezTo>
                    <a:pt x="2164056" y="468880"/>
                    <a:pt x="2248320" y="492992"/>
                    <a:pt x="2284328" y="507388"/>
                  </a:cubicBezTo>
                  <a:cubicBezTo>
                    <a:pt x="2295492" y="512068"/>
                    <a:pt x="2317456" y="520704"/>
                    <a:pt x="2332940" y="527184"/>
                  </a:cubicBezTo>
                  <a:cubicBezTo>
                    <a:pt x="2401360" y="554536"/>
                    <a:pt x="2407120" y="546620"/>
                    <a:pt x="2414680" y="416692"/>
                  </a:cubicBezTo>
                  <a:cubicBezTo>
                    <a:pt x="2417204" y="374944"/>
                    <a:pt x="2429444" y="310164"/>
                    <a:pt x="2442048" y="273092"/>
                  </a:cubicBezTo>
                  <a:cubicBezTo>
                    <a:pt x="2454652" y="236024"/>
                    <a:pt x="2462212" y="198592"/>
                    <a:pt x="2458972" y="189236"/>
                  </a:cubicBezTo>
                  <a:cubicBezTo>
                    <a:pt x="2453212" y="174480"/>
                    <a:pt x="2361388" y="173040"/>
                    <a:pt x="1389856" y="173040"/>
                  </a:cubicBezTo>
                  <a:close/>
                  <a:moveTo>
                    <a:pt x="56152" y="0"/>
                  </a:moveTo>
                  <a:lnTo>
                    <a:pt x="1392280" y="0"/>
                  </a:lnTo>
                  <a:lnTo>
                    <a:pt x="2728408" y="0"/>
                  </a:lnTo>
                  <a:lnTo>
                    <a:pt x="2759364" y="30964"/>
                  </a:lnTo>
                  <a:cubicBezTo>
                    <a:pt x="2786000" y="57604"/>
                    <a:pt x="2789240" y="66964"/>
                    <a:pt x="2784200" y="99368"/>
                  </a:cubicBezTo>
                  <a:cubicBezTo>
                    <a:pt x="2779520" y="128528"/>
                    <a:pt x="2765124" y="147968"/>
                    <a:pt x="2720848" y="186852"/>
                  </a:cubicBezTo>
                  <a:cubicBezTo>
                    <a:pt x="2689532" y="214572"/>
                    <a:pt x="2652820" y="254892"/>
                    <a:pt x="2638780" y="276856"/>
                  </a:cubicBezTo>
                  <a:cubicBezTo>
                    <a:pt x="2585508" y="361460"/>
                    <a:pt x="2584428" y="382700"/>
                    <a:pt x="2584428" y="1656080"/>
                  </a:cubicBezTo>
                  <a:cubicBezTo>
                    <a:pt x="2584068" y="2775008"/>
                    <a:pt x="2583348" y="2831532"/>
                    <a:pt x="2565352" y="2870776"/>
                  </a:cubicBezTo>
                  <a:cubicBezTo>
                    <a:pt x="2538356" y="2930176"/>
                    <a:pt x="2492280" y="2978780"/>
                    <a:pt x="2435768" y="3007580"/>
                  </a:cubicBezTo>
                  <a:lnTo>
                    <a:pt x="2386456" y="3032780"/>
                  </a:lnTo>
                  <a:lnTo>
                    <a:pt x="1405960" y="3034580"/>
                  </a:lnTo>
                  <a:cubicBezTo>
                    <a:pt x="765972" y="3035300"/>
                    <a:pt x="414660" y="3032420"/>
                    <a:pt x="394144" y="3025580"/>
                  </a:cubicBezTo>
                  <a:cubicBezTo>
                    <a:pt x="334392" y="3006500"/>
                    <a:pt x="265284" y="2944216"/>
                    <a:pt x="232888" y="2880856"/>
                  </a:cubicBezTo>
                  <a:lnTo>
                    <a:pt x="202292" y="2821092"/>
                  </a:lnTo>
                  <a:lnTo>
                    <a:pt x="197252" y="1585876"/>
                  </a:lnTo>
                  <a:lnTo>
                    <a:pt x="192212" y="350660"/>
                  </a:lnTo>
                  <a:lnTo>
                    <a:pt x="168456" y="304936"/>
                  </a:lnTo>
                  <a:cubicBezTo>
                    <a:pt x="155140" y="279736"/>
                    <a:pt x="111944" y="228252"/>
                    <a:pt x="72352" y="190452"/>
                  </a:cubicBezTo>
                  <a:cubicBezTo>
                    <a:pt x="8640" y="129968"/>
                    <a:pt x="0" y="117368"/>
                    <a:pt x="0" y="84964"/>
                  </a:cubicBezTo>
                  <a:cubicBezTo>
                    <a:pt x="0" y="57244"/>
                    <a:pt x="7200" y="42124"/>
                    <a:pt x="28076" y="2412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9" name="Freeform 83"/>
            <p:cNvSpPr>
              <a:spLocks/>
            </p:cNvSpPr>
            <p:nvPr/>
          </p:nvSpPr>
          <p:spPr bwMode="auto">
            <a:xfrm>
              <a:off x="4655827" y="3128587"/>
              <a:ext cx="79242" cy="77390"/>
            </a:xfrm>
            <a:custGeom>
              <a:avLst/>
              <a:gdLst>
                <a:gd name="T0" fmla="*/ 468 w 1695"/>
                <a:gd name="T1" fmla="*/ 1570 h 1659"/>
                <a:gd name="T2" fmla="*/ 30 w 1695"/>
                <a:gd name="T3" fmla="*/ 1001 h 1659"/>
                <a:gd name="T4" fmla="*/ 29 w 1695"/>
                <a:gd name="T5" fmla="*/ 705 h 1659"/>
                <a:gd name="T6" fmla="*/ 249 w 1695"/>
                <a:gd name="T7" fmla="*/ 300 h 1659"/>
                <a:gd name="T8" fmla="*/ 1076 w 1695"/>
                <a:gd name="T9" fmla="*/ 95 h 1659"/>
                <a:gd name="T10" fmla="*/ 1568 w 1695"/>
                <a:gd name="T11" fmla="*/ 586 h 1659"/>
                <a:gd name="T12" fmla="*/ 1174 w 1695"/>
                <a:gd name="T13" fmla="*/ 1559 h 1659"/>
                <a:gd name="T14" fmla="*/ 468 w 1695"/>
                <a:gd name="T15" fmla="*/ 1570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5" h="1659">
                  <a:moveTo>
                    <a:pt x="468" y="1570"/>
                  </a:moveTo>
                  <a:cubicBezTo>
                    <a:pt x="237" y="1451"/>
                    <a:pt x="106" y="1280"/>
                    <a:pt x="30" y="1001"/>
                  </a:cubicBezTo>
                  <a:cubicBezTo>
                    <a:pt x="1" y="891"/>
                    <a:pt x="0" y="835"/>
                    <a:pt x="29" y="705"/>
                  </a:cubicBezTo>
                  <a:cubicBezTo>
                    <a:pt x="74" y="502"/>
                    <a:pt x="94" y="465"/>
                    <a:pt x="249" y="300"/>
                  </a:cubicBezTo>
                  <a:cubicBezTo>
                    <a:pt x="462" y="72"/>
                    <a:pt x="751" y="0"/>
                    <a:pt x="1076" y="95"/>
                  </a:cubicBezTo>
                  <a:cubicBezTo>
                    <a:pt x="1280" y="155"/>
                    <a:pt x="1497" y="372"/>
                    <a:pt x="1568" y="586"/>
                  </a:cubicBezTo>
                  <a:cubicBezTo>
                    <a:pt x="1695" y="967"/>
                    <a:pt x="1522" y="1394"/>
                    <a:pt x="1174" y="1559"/>
                  </a:cubicBezTo>
                  <a:cubicBezTo>
                    <a:pt x="972" y="1654"/>
                    <a:pt x="640" y="1659"/>
                    <a:pt x="468" y="15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0" name="Freeform 84"/>
            <p:cNvSpPr>
              <a:spLocks/>
            </p:cNvSpPr>
            <p:nvPr/>
          </p:nvSpPr>
          <p:spPr bwMode="auto">
            <a:xfrm>
              <a:off x="4765943" y="3170370"/>
              <a:ext cx="38695" cy="34373"/>
            </a:xfrm>
            <a:custGeom>
              <a:avLst/>
              <a:gdLst>
                <a:gd name="T0" fmla="*/ 179 w 832"/>
                <a:gd name="T1" fmla="*/ 669 h 734"/>
                <a:gd name="T2" fmla="*/ 59 w 832"/>
                <a:gd name="T3" fmla="*/ 500 h 734"/>
                <a:gd name="T4" fmla="*/ 177 w 832"/>
                <a:gd name="T5" fmla="*/ 83 h 734"/>
                <a:gd name="T6" fmla="*/ 414 w 832"/>
                <a:gd name="T7" fmla="*/ 0 h 734"/>
                <a:gd name="T8" fmla="*/ 762 w 832"/>
                <a:gd name="T9" fmla="*/ 222 h 734"/>
                <a:gd name="T10" fmla="*/ 674 w 832"/>
                <a:gd name="T11" fmla="*/ 641 h 734"/>
                <a:gd name="T12" fmla="*/ 416 w 832"/>
                <a:gd name="T13" fmla="*/ 733 h 734"/>
                <a:gd name="T14" fmla="*/ 179 w 832"/>
                <a:gd name="T15" fmla="*/ 669 h 7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2" h="734">
                  <a:moveTo>
                    <a:pt x="179" y="669"/>
                  </a:moveTo>
                  <a:cubicBezTo>
                    <a:pt x="137" y="635"/>
                    <a:pt x="83" y="559"/>
                    <a:pt x="59" y="500"/>
                  </a:cubicBezTo>
                  <a:cubicBezTo>
                    <a:pt x="0" y="359"/>
                    <a:pt x="45" y="199"/>
                    <a:pt x="177" y="83"/>
                  </a:cubicBezTo>
                  <a:cubicBezTo>
                    <a:pt x="255" y="15"/>
                    <a:pt x="296" y="0"/>
                    <a:pt x="414" y="0"/>
                  </a:cubicBezTo>
                  <a:cubicBezTo>
                    <a:pt x="589" y="0"/>
                    <a:pt x="691" y="65"/>
                    <a:pt x="762" y="222"/>
                  </a:cubicBezTo>
                  <a:cubicBezTo>
                    <a:pt x="832" y="378"/>
                    <a:pt x="802" y="520"/>
                    <a:pt x="674" y="641"/>
                  </a:cubicBezTo>
                  <a:cubicBezTo>
                    <a:pt x="587" y="724"/>
                    <a:pt x="559" y="734"/>
                    <a:pt x="416" y="733"/>
                  </a:cubicBezTo>
                  <a:cubicBezTo>
                    <a:pt x="293" y="732"/>
                    <a:pt x="238" y="717"/>
                    <a:pt x="179" y="66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1" name="Freeform 87"/>
            <p:cNvSpPr>
              <a:spLocks/>
            </p:cNvSpPr>
            <p:nvPr/>
          </p:nvSpPr>
          <p:spPr bwMode="auto">
            <a:xfrm>
              <a:off x="4770060" y="3079601"/>
              <a:ext cx="53926" cy="51044"/>
            </a:xfrm>
            <a:custGeom>
              <a:avLst/>
              <a:gdLst>
                <a:gd name="T0" fmla="*/ 466 w 1154"/>
                <a:gd name="T1" fmla="*/ 1002 h 1094"/>
                <a:gd name="T2" fmla="*/ 151 w 1154"/>
                <a:gd name="T3" fmla="*/ 256 h 1094"/>
                <a:gd name="T4" fmla="*/ 615 w 1154"/>
                <a:gd name="T5" fmla="*/ 0 h 1094"/>
                <a:gd name="T6" fmla="*/ 919 w 1154"/>
                <a:gd name="T7" fmla="*/ 93 h 1094"/>
                <a:gd name="T8" fmla="*/ 1130 w 1154"/>
                <a:gd name="T9" fmla="*/ 559 h 1094"/>
                <a:gd name="T10" fmla="*/ 466 w 1154"/>
                <a:gd name="T11" fmla="*/ 1002 h 1094"/>
              </a:gdLst>
              <a:ahLst/>
              <a:cxnLst>
                <a:cxn ang="0">
                  <a:pos x="T0" y="T1"/>
                </a:cxn>
                <a:cxn ang="0">
                  <a:pos x="T2" y="T3"/>
                </a:cxn>
                <a:cxn ang="0">
                  <a:pos x="T4" y="T5"/>
                </a:cxn>
                <a:cxn ang="0">
                  <a:pos x="T6" y="T7"/>
                </a:cxn>
                <a:cxn ang="0">
                  <a:pos x="T8" y="T9"/>
                </a:cxn>
                <a:cxn ang="0">
                  <a:pos x="T10" y="T11"/>
                </a:cxn>
              </a:cxnLst>
              <a:rect l="0" t="0" r="r" b="b"/>
              <a:pathLst>
                <a:path w="1154" h="1094">
                  <a:moveTo>
                    <a:pt x="466" y="1002"/>
                  </a:moveTo>
                  <a:cubicBezTo>
                    <a:pt x="148" y="902"/>
                    <a:pt x="0" y="551"/>
                    <a:pt x="151" y="256"/>
                  </a:cubicBezTo>
                  <a:cubicBezTo>
                    <a:pt x="239" y="83"/>
                    <a:pt x="391" y="0"/>
                    <a:pt x="615" y="0"/>
                  </a:cubicBezTo>
                  <a:cubicBezTo>
                    <a:pt x="777" y="0"/>
                    <a:pt x="810" y="10"/>
                    <a:pt x="919" y="93"/>
                  </a:cubicBezTo>
                  <a:cubicBezTo>
                    <a:pt x="1061" y="201"/>
                    <a:pt x="1154" y="407"/>
                    <a:pt x="1130" y="559"/>
                  </a:cubicBezTo>
                  <a:cubicBezTo>
                    <a:pt x="1079" y="878"/>
                    <a:pt x="755" y="1094"/>
                    <a:pt x="466" y="100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2" name="Freeform 88"/>
            <p:cNvSpPr>
              <a:spLocks/>
            </p:cNvSpPr>
            <p:nvPr/>
          </p:nvSpPr>
          <p:spPr bwMode="auto">
            <a:xfrm>
              <a:off x="4656033" y="3048934"/>
              <a:ext cx="37048" cy="38901"/>
            </a:xfrm>
            <a:custGeom>
              <a:avLst/>
              <a:gdLst>
                <a:gd name="T0" fmla="*/ 191 w 794"/>
                <a:gd name="T1" fmla="*/ 780 h 835"/>
                <a:gd name="T2" fmla="*/ 0 w 794"/>
                <a:gd name="T3" fmla="*/ 462 h 835"/>
                <a:gd name="T4" fmla="*/ 152 w 794"/>
                <a:gd name="T5" fmla="*/ 160 h 835"/>
                <a:gd name="T6" fmla="*/ 763 w 794"/>
                <a:gd name="T7" fmla="*/ 367 h 835"/>
                <a:gd name="T8" fmla="*/ 734 w 794"/>
                <a:gd name="T9" fmla="*/ 611 h 835"/>
                <a:gd name="T10" fmla="*/ 591 w 794"/>
                <a:gd name="T11" fmla="*/ 783 h 835"/>
                <a:gd name="T12" fmla="*/ 191 w 794"/>
                <a:gd name="T13" fmla="*/ 780 h 835"/>
              </a:gdLst>
              <a:ahLst/>
              <a:cxnLst>
                <a:cxn ang="0">
                  <a:pos x="T0" y="T1"/>
                </a:cxn>
                <a:cxn ang="0">
                  <a:pos x="T2" y="T3"/>
                </a:cxn>
                <a:cxn ang="0">
                  <a:pos x="T4" y="T5"/>
                </a:cxn>
                <a:cxn ang="0">
                  <a:pos x="T6" y="T7"/>
                </a:cxn>
                <a:cxn ang="0">
                  <a:pos x="T8" y="T9"/>
                </a:cxn>
                <a:cxn ang="0">
                  <a:pos x="T10" y="T11"/>
                </a:cxn>
                <a:cxn ang="0">
                  <a:pos x="T12" y="T13"/>
                </a:cxn>
              </a:cxnLst>
              <a:rect l="0" t="0" r="r" b="b"/>
              <a:pathLst>
                <a:path w="794" h="835">
                  <a:moveTo>
                    <a:pt x="191" y="780"/>
                  </a:moveTo>
                  <a:cubicBezTo>
                    <a:pt x="109" y="736"/>
                    <a:pt x="0" y="554"/>
                    <a:pt x="0" y="462"/>
                  </a:cubicBezTo>
                  <a:cubicBezTo>
                    <a:pt x="0" y="369"/>
                    <a:pt x="82" y="206"/>
                    <a:pt x="152" y="160"/>
                  </a:cubicBezTo>
                  <a:cubicBezTo>
                    <a:pt x="396" y="0"/>
                    <a:pt x="683" y="97"/>
                    <a:pt x="763" y="367"/>
                  </a:cubicBezTo>
                  <a:cubicBezTo>
                    <a:pt x="794" y="468"/>
                    <a:pt x="791" y="495"/>
                    <a:pt x="734" y="611"/>
                  </a:cubicBezTo>
                  <a:cubicBezTo>
                    <a:pt x="698" y="686"/>
                    <a:pt x="637" y="758"/>
                    <a:pt x="591" y="783"/>
                  </a:cubicBezTo>
                  <a:cubicBezTo>
                    <a:pt x="489" y="835"/>
                    <a:pt x="291" y="834"/>
                    <a:pt x="191" y="78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12" name="文字方塊 41"/>
          <p:cNvSpPr txBox="1"/>
          <p:nvPr/>
        </p:nvSpPr>
        <p:spPr>
          <a:xfrm>
            <a:off x="1285993" y="3537988"/>
            <a:ext cx="2863097"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13" name="文字方塊 43"/>
          <p:cNvSpPr txBox="1"/>
          <p:nvPr/>
        </p:nvSpPr>
        <p:spPr>
          <a:xfrm>
            <a:off x="1285994" y="3080394"/>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2"/>
                </a:solidFill>
              </a:rPr>
              <a:t>TITLE 02</a:t>
            </a:r>
          </a:p>
        </p:txBody>
      </p:sp>
      <p:sp>
        <p:nvSpPr>
          <p:cNvPr id="14" name="文字方塊 41"/>
          <p:cNvSpPr txBox="1"/>
          <p:nvPr/>
        </p:nvSpPr>
        <p:spPr>
          <a:xfrm>
            <a:off x="1285993" y="5191840"/>
            <a:ext cx="2863097"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15" name="文字方塊 43"/>
          <p:cNvSpPr txBox="1"/>
          <p:nvPr/>
        </p:nvSpPr>
        <p:spPr>
          <a:xfrm>
            <a:off x="1285994" y="4734246"/>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3"/>
                </a:solidFill>
              </a:rPr>
              <a:t>TITLE 03</a:t>
            </a:r>
          </a:p>
        </p:txBody>
      </p:sp>
      <p:sp>
        <p:nvSpPr>
          <p:cNvPr id="26" name="文字方塊 41"/>
          <p:cNvSpPr txBox="1"/>
          <p:nvPr/>
        </p:nvSpPr>
        <p:spPr>
          <a:xfrm>
            <a:off x="8994893" y="2068156"/>
            <a:ext cx="2863097"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27" name="文字方塊 43"/>
          <p:cNvSpPr txBox="1"/>
          <p:nvPr/>
        </p:nvSpPr>
        <p:spPr>
          <a:xfrm>
            <a:off x="8994894" y="1610562"/>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1"/>
                </a:solidFill>
              </a:rPr>
              <a:t>TITLE 04</a:t>
            </a:r>
          </a:p>
        </p:txBody>
      </p:sp>
      <p:sp>
        <p:nvSpPr>
          <p:cNvPr id="39" name="文字方塊 41"/>
          <p:cNvSpPr txBox="1"/>
          <p:nvPr/>
        </p:nvSpPr>
        <p:spPr>
          <a:xfrm>
            <a:off x="8994893" y="3537988"/>
            <a:ext cx="2863097"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40" name="文字方塊 43"/>
          <p:cNvSpPr txBox="1"/>
          <p:nvPr/>
        </p:nvSpPr>
        <p:spPr>
          <a:xfrm>
            <a:off x="8994894" y="3080394"/>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2"/>
                </a:solidFill>
              </a:rPr>
              <a:t>TITLE 05</a:t>
            </a:r>
          </a:p>
        </p:txBody>
      </p:sp>
      <p:sp>
        <p:nvSpPr>
          <p:cNvPr id="41" name="文字方塊 41"/>
          <p:cNvSpPr txBox="1"/>
          <p:nvPr/>
        </p:nvSpPr>
        <p:spPr>
          <a:xfrm>
            <a:off x="8994893" y="5191840"/>
            <a:ext cx="2863097"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42" name="文字方塊 43"/>
          <p:cNvSpPr txBox="1"/>
          <p:nvPr/>
        </p:nvSpPr>
        <p:spPr>
          <a:xfrm>
            <a:off x="8994894" y="4734246"/>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3"/>
                </a:solidFill>
              </a:rPr>
              <a:t>TITLE 06</a:t>
            </a:r>
          </a:p>
        </p:txBody>
      </p:sp>
      <p:grpSp>
        <p:nvGrpSpPr>
          <p:cNvPr id="43" name="群組 42"/>
          <p:cNvGrpSpPr/>
          <p:nvPr/>
        </p:nvGrpSpPr>
        <p:grpSpPr>
          <a:xfrm>
            <a:off x="8301859" y="3289187"/>
            <a:ext cx="372002" cy="688610"/>
            <a:chOff x="6471928" y="17619317"/>
            <a:chExt cx="1770796" cy="3277902"/>
          </a:xfrm>
          <a:solidFill>
            <a:schemeClr val="accent2"/>
          </a:solidFill>
        </p:grpSpPr>
        <p:sp>
          <p:nvSpPr>
            <p:cNvPr id="50" name="Freeform 5"/>
            <p:cNvSpPr>
              <a:spLocks/>
            </p:cNvSpPr>
            <p:nvPr/>
          </p:nvSpPr>
          <p:spPr bwMode="auto">
            <a:xfrm>
              <a:off x="6471928" y="19006886"/>
              <a:ext cx="1770796" cy="1890333"/>
            </a:xfrm>
            <a:custGeom>
              <a:avLst/>
              <a:gdLst>
                <a:gd name="T0" fmla="*/ 7 w 6663"/>
                <a:gd name="T1" fmla="*/ 6726 h 7114"/>
                <a:gd name="T2" fmla="*/ 15 w 6663"/>
                <a:gd name="T3" fmla="*/ 6338 h 7114"/>
                <a:gd name="T4" fmla="*/ 1469 w 6663"/>
                <a:gd name="T5" fmla="*/ 6324 h 7114"/>
                <a:gd name="T6" fmla="*/ 2922 w 6663"/>
                <a:gd name="T7" fmla="*/ 6310 h 7114"/>
                <a:gd name="T8" fmla="*/ 2922 w 6663"/>
                <a:gd name="T9" fmla="*/ 5437 h 7114"/>
                <a:gd name="T10" fmla="*/ 2922 w 6663"/>
                <a:gd name="T11" fmla="*/ 4564 h 7114"/>
                <a:gd name="T12" fmla="*/ 2696 w 6663"/>
                <a:gd name="T13" fmla="*/ 4516 h 7114"/>
                <a:gd name="T14" fmla="*/ 1040 w 6663"/>
                <a:gd name="T15" fmla="*/ 3591 h 7114"/>
                <a:gd name="T16" fmla="*/ 315 w 6663"/>
                <a:gd name="T17" fmla="*/ 2396 h 7114"/>
                <a:gd name="T18" fmla="*/ 157 w 6663"/>
                <a:gd name="T19" fmla="*/ 877 h 7114"/>
                <a:gd name="T20" fmla="*/ 156 w 6663"/>
                <a:gd name="T21" fmla="*/ 16 h 7114"/>
                <a:gd name="T22" fmla="*/ 530 w 6663"/>
                <a:gd name="T23" fmla="*/ 8 h 7114"/>
                <a:gd name="T24" fmla="*/ 904 w 6663"/>
                <a:gd name="T25" fmla="*/ 0 h 7114"/>
                <a:gd name="T26" fmla="*/ 904 w 6663"/>
                <a:gd name="T27" fmla="*/ 721 h 7114"/>
                <a:gd name="T28" fmla="*/ 1370 w 6663"/>
                <a:gd name="T29" fmla="*/ 2782 h 7114"/>
                <a:gd name="T30" fmla="*/ 2743 w 6663"/>
                <a:gd name="T31" fmla="*/ 3733 h 7114"/>
                <a:gd name="T32" fmla="*/ 3944 w 6663"/>
                <a:gd name="T33" fmla="*/ 3734 h 7114"/>
                <a:gd name="T34" fmla="*/ 5699 w 6663"/>
                <a:gd name="T35" fmla="*/ 1948 h 7114"/>
                <a:gd name="T36" fmla="*/ 5758 w 6663"/>
                <a:gd name="T37" fmla="*/ 857 h 7114"/>
                <a:gd name="T38" fmla="*/ 5758 w 6663"/>
                <a:gd name="T39" fmla="*/ 2 h 7114"/>
                <a:gd name="T40" fmla="*/ 6156 w 6663"/>
                <a:gd name="T41" fmla="*/ 2 h 7114"/>
                <a:gd name="T42" fmla="*/ 6553 w 6663"/>
                <a:gd name="T43" fmla="*/ 2 h 7114"/>
                <a:gd name="T44" fmla="*/ 6539 w 6663"/>
                <a:gd name="T45" fmla="*/ 870 h 7114"/>
                <a:gd name="T46" fmla="*/ 6397 w 6663"/>
                <a:gd name="T47" fmla="*/ 2324 h 7114"/>
                <a:gd name="T48" fmla="*/ 4849 w 6663"/>
                <a:gd name="T49" fmla="*/ 4207 h 7114"/>
                <a:gd name="T50" fmla="*/ 3978 w 6663"/>
                <a:gd name="T51" fmla="*/ 4519 h 7114"/>
                <a:gd name="T52" fmla="*/ 3761 w 6663"/>
                <a:gd name="T53" fmla="*/ 4582 h 7114"/>
                <a:gd name="T54" fmla="*/ 3733 w 6663"/>
                <a:gd name="T55" fmla="*/ 5460 h 7114"/>
                <a:gd name="T56" fmla="*/ 3741 w 6663"/>
                <a:gd name="T57" fmla="*/ 6310 h 7114"/>
                <a:gd name="T58" fmla="*/ 5194 w 6663"/>
                <a:gd name="T59" fmla="*/ 6324 h 7114"/>
                <a:gd name="T60" fmla="*/ 6647 w 6663"/>
                <a:gd name="T61" fmla="*/ 6338 h 7114"/>
                <a:gd name="T62" fmla="*/ 6655 w 6663"/>
                <a:gd name="T63" fmla="*/ 6726 h 7114"/>
                <a:gd name="T64" fmla="*/ 6663 w 6663"/>
                <a:gd name="T65" fmla="*/ 7114 h 7114"/>
                <a:gd name="T66" fmla="*/ 3331 w 6663"/>
                <a:gd name="T67" fmla="*/ 7114 h 7114"/>
                <a:gd name="T68" fmla="*/ 0 w 6663"/>
                <a:gd name="T69" fmla="*/ 7114 h 7114"/>
                <a:gd name="T70" fmla="*/ 7 w 6663"/>
                <a:gd name="T71" fmla="*/ 6726 h 7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663" h="7114">
                  <a:moveTo>
                    <a:pt x="7" y="6726"/>
                  </a:moveTo>
                  <a:lnTo>
                    <a:pt x="15" y="6338"/>
                  </a:lnTo>
                  <a:lnTo>
                    <a:pt x="1469" y="6324"/>
                  </a:lnTo>
                  <a:lnTo>
                    <a:pt x="2922" y="6310"/>
                  </a:lnTo>
                  <a:lnTo>
                    <a:pt x="2922" y="5437"/>
                  </a:lnTo>
                  <a:lnTo>
                    <a:pt x="2922" y="4564"/>
                  </a:lnTo>
                  <a:lnTo>
                    <a:pt x="2696" y="4516"/>
                  </a:lnTo>
                  <a:cubicBezTo>
                    <a:pt x="2039" y="4374"/>
                    <a:pt x="1499" y="4072"/>
                    <a:pt x="1040" y="3591"/>
                  </a:cubicBezTo>
                  <a:cubicBezTo>
                    <a:pt x="698" y="3234"/>
                    <a:pt x="479" y="2873"/>
                    <a:pt x="315" y="2396"/>
                  </a:cubicBezTo>
                  <a:cubicBezTo>
                    <a:pt x="176" y="1990"/>
                    <a:pt x="158" y="1815"/>
                    <a:pt x="157" y="877"/>
                  </a:cubicBezTo>
                  <a:lnTo>
                    <a:pt x="156" y="16"/>
                  </a:lnTo>
                  <a:lnTo>
                    <a:pt x="530" y="8"/>
                  </a:lnTo>
                  <a:lnTo>
                    <a:pt x="904" y="0"/>
                  </a:lnTo>
                  <a:lnTo>
                    <a:pt x="904" y="721"/>
                  </a:lnTo>
                  <a:cubicBezTo>
                    <a:pt x="904" y="1842"/>
                    <a:pt x="998" y="2259"/>
                    <a:pt x="1370" y="2782"/>
                  </a:cubicBezTo>
                  <a:cubicBezTo>
                    <a:pt x="1703" y="3251"/>
                    <a:pt x="2180" y="3581"/>
                    <a:pt x="2743" y="3733"/>
                  </a:cubicBezTo>
                  <a:cubicBezTo>
                    <a:pt x="3075" y="3822"/>
                    <a:pt x="3614" y="3823"/>
                    <a:pt x="3944" y="3734"/>
                  </a:cubicBezTo>
                  <a:cubicBezTo>
                    <a:pt x="4819" y="3498"/>
                    <a:pt x="5476" y="2829"/>
                    <a:pt x="5699" y="1948"/>
                  </a:cubicBezTo>
                  <a:cubicBezTo>
                    <a:pt x="5753" y="1734"/>
                    <a:pt x="5758" y="1634"/>
                    <a:pt x="5758" y="857"/>
                  </a:cubicBezTo>
                  <a:lnTo>
                    <a:pt x="5758" y="2"/>
                  </a:lnTo>
                  <a:lnTo>
                    <a:pt x="6156" y="2"/>
                  </a:lnTo>
                  <a:lnTo>
                    <a:pt x="6553" y="2"/>
                  </a:lnTo>
                  <a:lnTo>
                    <a:pt x="6539" y="870"/>
                  </a:lnTo>
                  <a:cubicBezTo>
                    <a:pt x="6523" y="1812"/>
                    <a:pt x="6510" y="1951"/>
                    <a:pt x="6397" y="2324"/>
                  </a:cubicBezTo>
                  <a:cubicBezTo>
                    <a:pt x="6158" y="3117"/>
                    <a:pt x="5591" y="3806"/>
                    <a:pt x="4849" y="4207"/>
                  </a:cubicBezTo>
                  <a:cubicBezTo>
                    <a:pt x="4601" y="4340"/>
                    <a:pt x="4244" y="4468"/>
                    <a:pt x="3978" y="4519"/>
                  </a:cubicBezTo>
                  <a:cubicBezTo>
                    <a:pt x="3878" y="4538"/>
                    <a:pt x="3781" y="4566"/>
                    <a:pt x="3761" y="4582"/>
                  </a:cubicBezTo>
                  <a:cubicBezTo>
                    <a:pt x="3734" y="4604"/>
                    <a:pt x="3727" y="4801"/>
                    <a:pt x="3733" y="5460"/>
                  </a:cubicBezTo>
                  <a:lnTo>
                    <a:pt x="3741" y="6310"/>
                  </a:lnTo>
                  <a:lnTo>
                    <a:pt x="5194" y="6324"/>
                  </a:lnTo>
                  <a:lnTo>
                    <a:pt x="6647" y="6338"/>
                  </a:lnTo>
                  <a:lnTo>
                    <a:pt x="6655" y="6726"/>
                  </a:lnTo>
                  <a:lnTo>
                    <a:pt x="6663" y="7114"/>
                  </a:lnTo>
                  <a:lnTo>
                    <a:pt x="3331" y="7114"/>
                  </a:lnTo>
                  <a:lnTo>
                    <a:pt x="0" y="7114"/>
                  </a:lnTo>
                  <a:lnTo>
                    <a:pt x="7" y="6726"/>
                  </a:ln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sp>
          <p:nvSpPr>
            <p:cNvPr id="51" name="Freeform 22"/>
            <p:cNvSpPr>
              <a:spLocks/>
            </p:cNvSpPr>
            <p:nvPr/>
          </p:nvSpPr>
          <p:spPr bwMode="auto">
            <a:xfrm>
              <a:off x="6889141" y="17619317"/>
              <a:ext cx="973879" cy="2243086"/>
            </a:xfrm>
            <a:custGeom>
              <a:avLst/>
              <a:gdLst>
                <a:gd name="T0" fmla="*/ 1496 w 3666"/>
                <a:gd name="T1" fmla="*/ 8377 h 8441"/>
                <a:gd name="T2" fmla="*/ 66 w 3666"/>
                <a:gd name="T3" fmla="*/ 7126 h 8441"/>
                <a:gd name="T4" fmla="*/ 0 w 3666"/>
                <a:gd name="T5" fmla="*/ 6928 h 8441"/>
                <a:gd name="T6" fmla="*/ 0 w 3666"/>
                <a:gd name="T7" fmla="*/ 4191 h 8441"/>
                <a:gd name="T8" fmla="*/ 0 w 3666"/>
                <a:gd name="T9" fmla="*/ 1453 h 8441"/>
                <a:gd name="T10" fmla="*/ 76 w 3666"/>
                <a:gd name="T11" fmla="*/ 1246 h 8441"/>
                <a:gd name="T12" fmla="*/ 513 w 3666"/>
                <a:gd name="T13" fmla="*/ 554 h 8441"/>
                <a:gd name="T14" fmla="*/ 1683 w 3666"/>
                <a:gd name="T15" fmla="*/ 35 h 8441"/>
                <a:gd name="T16" fmla="*/ 3338 w 3666"/>
                <a:gd name="T17" fmla="*/ 931 h 8441"/>
                <a:gd name="T18" fmla="*/ 3552 w 3666"/>
                <a:gd name="T19" fmla="*/ 1751 h 8441"/>
                <a:gd name="T20" fmla="*/ 2850 w 3666"/>
                <a:gd name="T21" fmla="*/ 1784 h 8441"/>
                <a:gd name="T22" fmla="*/ 2174 w 3666"/>
                <a:gd name="T23" fmla="*/ 1792 h 8441"/>
                <a:gd name="T24" fmla="*/ 2166 w 3666"/>
                <a:gd name="T25" fmla="*/ 2063 h 8441"/>
                <a:gd name="T26" fmla="*/ 2196 w 3666"/>
                <a:gd name="T27" fmla="*/ 2366 h 8441"/>
                <a:gd name="T28" fmla="*/ 2895 w 3666"/>
                <a:gd name="T29" fmla="*/ 2405 h 8441"/>
                <a:gd name="T30" fmla="*/ 3556 w 3666"/>
                <a:gd name="T31" fmla="*/ 2413 h 8441"/>
                <a:gd name="T32" fmla="*/ 3556 w 3666"/>
                <a:gd name="T33" fmla="*/ 2794 h 8441"/>
                <a:gd name="T34" fmla="*/ 3556 w 3666"/>
                <a:gd name="T35" fmla="*/ 3175 h 8441"/>
                <a:gd name="T36" fmla="*/ 2880 w 3666"/>
                <a:gd name="T37" fmla="*/ 3182 h 8441"/>
                <a:gd name="T38" fmla="*/ 2182 w 3666"/>
                <a:gd name="T39" fmla="*/ 3225 h 8441"/>
                <a:gd name="T40" fmla="*/ 2193 w 3666"/>
                <a:gd name="T41" fmla="*/ 3776 h 8441"/>
                <a:gd name="T42" fmla="*/ 2900 w 3666"/>
                <a:gd name="T43" fmla="*/ 3810 h 8441"/>
                <a:gd name="T44" fmla="*/ 3572 w 3666"/>
                <a:gd name="T45" fmla="*/ 3810 h 8441"/>
                <a:gd name="T46" fmla="*/ 3564 w 3666"/>
                <a:gd name="T47" fmla="*/ 4198 h 8441"/>
                <a:gd name="T48" fmla="*/ 3556 w 3666"/>
                <a:gd name="T49" fmla="*/ 4586 h 8441"/>
                <a:gd name="T50" fmla="*/ 2895 w 3666"/>
                <a:gd name="T51" fmla="*/ 4594 h 8441"/>
                <a:gd name="T52" fmla="*/ 2197 w 3666"/>
                <a:gd name="T53" fmla="*/ 4632 h 8441"/>
                <a:gd name="T54" fmla="*/ 2193 w 3666"/>
                <a:gd name="T55" fmla="*/ 5187 h 8441"/>
                <a:gd name="T56" fmla="*/ 2900 w 3666"/>
                <a:gd name="T57" fmla="*/ 5221 h 8441"/>
                <a:gd name="T58" fmla="*/ 3572 w 3666"/>
                <a:gd name="T59" fmla="*/ 5221 h 8441"/>
                <a:gd name="T60" fmla="*/ 3564 w 3666"/>
                <a:gd name="T61" fmla="*/ 5609 h 8441"/>
                <a:gd name="T62" fmla="*/ 3556 w 3666"/>
                <a:gd name="T63" fmla="*/ 5997 h 8441"/>
                <a:gd name="T64" fmla="*/ 2895 w 3666"/>
                <a:gd name="T65" fmla="*/ 6005 h 8441"/>
                <a:gd name="T66" fmla="*/ 2197 w 3666"/>
                <a:gd name="T67" fmla="*/ 6043 h 8441"/>
                <a:gd name="T68" fmla="*/ 2193 w 3666"/>
                <a:gd name="T69" fmla="*/ 6598 h 8441"/>
                <a:gd name="T70" fmla="*/ 2899 w 3666"/>
                <a:gd name="T71" fmla="*/ 6632 h 8441"/>
                <a:gd name="T72" fmla="*/ 3532 w 3666"/>
                <a:gd name="T73" fmla="*/ 6928 h 8441"/>
                <a:gd name="T74" fmla="*/ 3030 w 3666"/>
                <a:gd name="T75" fmla="*/ 7878 h 8441"/>
                <a:gd name="T76" fmla="*/ 2565 w 3666"/>
                <a:gd name="T77" fmla="*/ 8202 h 8441"/>
                <a:gd name="T78" fmla="*/ 1496 w 3666"/>
                <a:gd name="T79" fmla="*/ 8377 h 8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66" h="8441">
                  <a:moveTo>
                    <a:pt x="1496" y="8377"/>
                  </a:moveTo>
                  <a:cubicBezTo>
                    <a:pt x="791" y="8234"/>
                    <a:pt x="288" y="7794"/>
                    <a:pt x="66" y="7126"/>
                  </a:cubicBezTo>
                  <a:lnTo>
                    <a:pt x="0" y="6928"/>
                  </a:lnTo>
                  <a:lnTo>
                    <a:pt x="0" y="4191"/>
                  </a:lnTo>
                  <a:lnTo>
                    <a:pt x="0" y="1453"/>
                  </a:lnTo>
                  <a:lnTo>
                    <a:pt x="76" y="1246"/>
                  </a:lnTo>
                  <a:cubicBezTo>
                    <a:pt x="180" y="962"/>
                    <a:pt x="308" y="759"/>
                    <a:pt x="513" y="554"/>
                  </a:cubicBezTo>
                  <a:cubicBezTo>
                    <a:pt x="840" y="227"/>
                    <a:pt x="1221" y="58"/>
                    <a:pt x="1683" y="35"/>
                  </a:cubicBezTo>
                  <a:cubicBezTo>
                    <a:pt x="2380" y="0"/>
                    <a:pt x="2971" y="320"/>
                    <a:pt x="3338" y="931"/>
                  </a:cubicBezTo>
                  <a:cubicBezTo>
                    <a:pt x="3466" y="1145"/>
                    <a:pt x="3610" y="1694"/>
                    <a:pt x="3552" y="1751"/>
                  </a:cubicBezTo>
                  <a:cubicBezTo>
                    <a:pt x="3538" y="1765"/>
                    <a:pt x="3222" y="1780"/>
                    <a:pt x="2850" y="1784"/>
                  </a:cubicBezTo>
                  <a:lnTo>
                    <a:pt x="2174" y="1792"/>
                  </a:lnTo>
                  <a:lnTo>
                    <a:pt x="2166" y="2063"/>
                  </a:lnTo>
                  <a:cubicBezTo>
                    <a:pt x="2160" y="2265"/>
                    <a:pt x="2167" y="2342"/>
                    <a:pt x="2196" y="2366"/>
                  </a:cubicBezTo>
                  <a:cubicBezTo>
                    <a:pt x="2222" y="2387"/>
                    <a:pt x="2455" y="2400"/>
                    <a:pt x="2895" y="2405"/>
                  </a:cubicBezTo>
                  <a:lnTo>
                    <a:pt x="3556" y="2413"/>
                  </a:lnTo>
                  <a:lnTo>
                    <a:pt x="3556" y="2794"/>
                  </a:lnTo>
                  <a:lnTo>
                    <a:pt x="3556" y="3175"/>
                  </a:lnTo>
                  <a:lnTo>
                    <a:pt x="2880" y="3182"/>
                  </a:lnTo>
                  <a:cubicBezTo>
                    <a:pt x="2383" y="3188"/>
                    <a:pt x="2199" y="3199"/>
                    <a:pt x="2182" y="3225"/>
                  </a:cubicBezTo>
                  <a:cubicBezTo>
                    <a:pt x="2146" y="3282"/>
                    <a:pt x="2155" y="3738"/>
                    <a:pt x="2193" y="3776"/>
                  </a:cubicBezTo>
                  <a:cubicBezTo>
                    <a:pt x="2218" y="3800"/>
                    <a:pt x="2414" y="3810"/>
                    <a:pt x="2900" y="3810"/>
                  </a:cubicBezTo>
                  <a:lnTo>
                    <a:pt x="3572" y="3810"/>
                  </a:lnTo>
                  <a:lnTo>
                    <a:pt x="3564" y="4198"/>
                  </a:lnTo>
                  <a:lnTo>
                    <a:pt x="3556" y="4586"/>
                  </a:lnTo>
                  <a:lnTo>
                    <a:pt x="2895" y="4594"/>
                  </a:lnTo>
                  <a:cubicBezTo>
                    <a:pt x="2466" y="4599"/>
                    <a:pt x="2221" y="4612"/>
                    <a:pt x="2197" y="4632"/>
                  </a:cubicBezTo>
                  <a:cubicBezTo>
                    <a:pt x="2148" y="4673"/>
                    <a:pt x="2145" y="5138"/>
                    <a:pt x="2193" y="5187"/>
                  </a:cubicBezTo>
                  <a:cubicBezTo>
                    <a:pt x="2218" y="5212"/>
                    <a:pt x="2414" y="5221"/>
                    <a:pt x="2900" y="5221"/>
                  </a:cubicBezTo>
                  <a:lnTo>
                    <a:pt x="3572" y="5221"/>
                  </a:lnTo>
                  <a:lnTo>
                    <a:pt x="3564" y="5609"/>
                  </a:lnTo>
                  <a:lnTo>
                    <a:pt x="3556" y="5997"/>
                  </a:lnTo>
                  <a:lnTo>
                    <a:pt x="2895" y="6005"/>
                  </a:lnTo>
                  <a:cubicBezTo>
                    <a:pt x="2466" y="6010"/>
                    <a:pt x="2221" y="6023"/>
                    <a:pt x="2197" y="6043"/>
                  </a:cubicBezTo>
                  <a:cubicBezTo>
                    <a:pt x="2148" y="6084"/>
                    <a:pt x="2145" y="6549"/>
                    <a:pt x="2193" y="6598"/>
                  </a:cubicBezTo>
                  <a:cubicBezTo>
                    <a:pt x="2218" y="6623"/>
                    <a:pt x="2414" y="6632"/>
                    <a:pt x="2899" y="6632"/>
                  </a:cubicBezTo>
                  <a:cubicBezTo>
                    <a:pt x="3666" y="6632"/>
                    <a:pt x="3596" y="6599"/>
                    <a:pt x="3532" y="6928"/>
                  </a:cubicBezTo>
                  <a:cubicBezTo>
                    <a:pt x="3452" y="7333"/>
                    <a:pt x="3319" y="7586"/>
                    <a:pt x="3030" y="7878"/>
                  </a:cubicBezTo>
                  <a:cubicBezTo>
                    <a:pt x="2882" y="8027"/>
                    <a:pt x="2785" y="8096"/>
                    <a:pt x="2565" y="8202"/>
                  </a:cubicBezTo>
                  <a:cubicBezTo>
                    <a:pt x="2210" y="8375"/>
                    <a:pt x="1810" y="8441"/>
                    <a:pt x="1496" y="837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grpSp>
      <p:grpSp>
        <p:nvGrpSpPr>
          <p:cNvPr id="44" name="群組 43"/>
          <p:cNvGrpSpPr/>
          <p:nvPr/>
        </p:nvGrpSpPr>
        <p:grpSpPr>
          <a:xfrm>
            <a:off x="8036822" y="4950080"/>
            <a:ext cx="890008" cy="670952"/>
            <a:chOff x="5583600" y="12841331"/>
            <a:chExt cx="3480650" cy="2623964"/>
          </a:xfrm>
          <a:solidFill>
            <a:schemeClr val="accent3"/>
          </a:solidFill>
        </p:grpSpPr>
        <p:sp>
          <p:nvSpPr>
            <p:cNvPr id="48" name="Freeform 40"/>
            <p:cNvSpPr>
              <a:spLocks/>
            </p:cNvSpPr>
            <p:nvPr/>
          </p:nvSpPr>
          <p:spPr bwMode="auto">
            <a:xfrm>
              <a:off x="6611388" y="13702703"/>
              <a:ext cx="1462576" cy="1762592"/>
            </a:xfrm>
            <a:custGeom>
              <a:avLst/>
              <a:gdLst>
                <a:gd name="T0" fmla="*/ 2156 w 5504"/>
                <a:gd name="T1" fmla="*/ 5960 h 6632"/>
                <a:gd name="T2" fmla="*/ 0 w 5504"/>
                <a:gd name="T3" fmla="*/ 3404 h 6632"/>
                <a:gd name="T4" fmla="*/ 802 w 5504"/>
                <a:gd name="T5" fmla="*/ 3365 h 6632"/>
                <a:gd name="T6" fmla="*/ 1642 w 5504"/>
                <a:gd name="T7" fmla="*/ 3326 h 6632"/>
                <a:gd name="T8" fmla="*/ 1679 w 5504"/>
                <a:gd name="T9" fmla="*/ 1647 h 6632"/>
                <a:gd name="T10" fmla="*/ 1679 w 5504"/>
                <a:gd name="T11" fmla="*/ 0 h 6632"/>
                <a:gd name="T12" fmla="*/ 2752 w 5504"/>
                <a:gd name="T13" fmla="*/ 0 h 6632"/>
                <a:gd name="T14" fmla="*/ 3824 w 5504"/>
                <a:gd name="T15" fmla="*/ 0 h 6632"/>
                <a:gd name="T16" fmla="*/ 3824 w 5504"/>
                <a:gd name="T17" fmla="*/ 1647 h 6632"/>
                <a:gd name="T18" fmla="*/ 3862 w 5504"/>
                <a:gd name="T19" fmla="*/ 3326 h 6632"/>
                <a:gd name="T20" fmla="*/ 4702 w 5504"/>
                <a:gd name="T21" fmla="*/ 3365 h 6632"/>
                <a:gd name="T22" fmla="*/ 5504 w 5504"/>
                <a:gd name="T23" fmla="*/ 3404 h 6632"/>
                <a:gd name="T24" fmla="*/ 4135 w 5504"/>
                <a:gd name="T25" fmla="*/ 5038 h 6632"/>
                <a:gd name="T26" fmla="*/ 3390 w 5504"/>
                <a:gd name="T27" fmla="*/ 5907 h 6632"/>
                <a:gd name="T28" fmla="*/ 2752 w 5504"/>
                <a:gd name="T29" fmla="*/ 6632 h 6632"/>
                <a:gd name="T30" fmla="*/ 2156 w 5504"/>
                <a:gd name="T31" fmla="*/ 5960 h 6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04" h="6632">
                  <a:moveTo>
                    <a:pt x="2156" y="5960"/>
                  </a:moveTo>
                  <a:cubicBezTo>
                    <a:pt x="467" y="3987"/>
                    <a:pt x="0" y="3433"/>
                    <a:pt x="0" y="3404"/>
                  </a:cubicBezTo>
                  <a:cubicBezTo>
                    <a:pt x="0" y="3382"/>
                    <a:pt x="230" y="3370"/>
                    <a:pt x="802" y="3365"/>
                  </a:cubicBezTo>
                  <a:cubicBezTo>
                    <a:pt x="1336" y="3360"/>
                    <a:pt x="1617" y="3347"/>
                    <a:pt x="1642" y="3326"/>
                  </a:cubicBezTo>
                  <a:cubicBezTo>
                    <a:pt x="1672" y="3301"/>
                    <a:pt x="1679" y="2986"/>
                    <a:pt x="1679" y="1647"/>
                  </a:cubicBezTo>
                  <a:lnTo>
                    <a:pt x="1679" y="0"/>
                  </a:lnTo>
                  <a:lnTo>
                    <a:pt x="2752" y="0"/>
                  </a:lnTo>
                  <a:lnTo>
                    <a:pt x="3824" y="0"/>
                  </a:lnTo>
                  <a:lnTo>
                    <a:pt x="3824" y="1647"/>
                  </a:lnTo>
                  <a:cubicBezTo>
                    <a:pt x="3824" y="2986"/>
                    <a:pt x="3831" y="3301"/>
                    <a:pt x="3862" y="3326"/>
                  </a:cubicBezTo>
                  <a:cubicBezTo>
                    <a:pt x="3887" y="3347"/>
                    <a:pt x="4167" y="3360"/>
                    <a:pt x="4702" y="3365"/>
                  </a:cubicBezTo>
                  <a:cubicBezTo>
                    <a:pt x="5267" y="3370"/>
                    <a:pt x="5504" y="3382"/>
                    <a:pt x="5504" y="3404"/>
                  </a:cubicBezTo>
                  <a:cubicBezTo>
                    <a:pt x="5504" y="3430"/>
                    <a:pt x="4548" y="4571"/>
                    <a:pt x="4135" y="5038"/>
                  </a:cubicBezTo>
                  <a:cubicBezTo>
                    <a:pt x="4065" y="5116"/>
                    <a:pt x="3730" y="5507"/>
                    <a:pt x="3390" y="5907"/>
                  </a:cubicBezTo>
                  <a:cubicBezTo>
                    <a:pt x="3051" y="6306"/>
                    <a:pt x="2763" y="6632"/>
                    <a:pt x="2752" y="6632"/>
                  </a:cubicBezTo>
                  <a:cubicBezTo>
                    <a:pt x="2740" y="6632"/>
                    <a:pt x="2472" y="6330"/>
                    <a:pt x="2156" y="596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sp>
          <p:nvSpPr>
            <p:cNvPr id="49" name="Freeform 51"/>
            <p:cNvSpPr>
              <a:spLocks/>
            </p:cNvSpPr>
            <p:nvPr/>
          </p:nvSpPr>
          <p:spPr bwMode="auto">
            <a:xfrm>
              <a:off x="5583600" y="12841331"/>
              <a:ext cx="3480650" cy="2105970"/>
            </a:xfrm>
            <a:custGeom>
              <a:avLst/>
              <a:gdLst>
                <a:gd name="T0" fmla="*/ 2341 w 13095"/>
                <a:gd name="T1" fmla="*/ 7886 h 7920"/>
                <a:gd name="T2" fmla="*/ 509 w 13095"/>
                <a:gd name="T3" fmla="*/ 6449 h 7920"/>
                <a:gd name="T4" fmla="*/ 1245 w 13095"/>
                <a:gd name="T5" fmla="*/ 3297 h 7920"/>
                <a:gd name="T6" fmla="*/ 1995 w 13095"/>
                <a:gd name="T7" fmla="*/ 2896 h 7920"/>
                <a:gd name="T8" fmla="*/ 2200 w 13095"/>
                <a:gd name="T9" fmla="*/ 2842 h 7920"/>
                <a:gd name="T10" fmla="*/ 2505 w 13095"/>
                <a:gd name="T11" fmla="*/ 2787 h 7920"/>
                <a:gd name="T12" fmla="*/ 2736 w 13095"/>
                <a:gd name="T13" fmla="*/ 2728 h 7920"/>
                <a:gd name="T14" fmla="*/ 2809 w 13095"/>
                <a:gd name="T15" fmla="*/ 2535 h 7920"/>
                <a:gd name="T16" fmla="*/ 3268 w 13095"/>
                <a:gd name="T17" fmla="*/ 1472 h 7920"/>
                <a:gd name="T18" fmla="*/ 4100 w 13095"/>
                <a:gd name="T19" fmla="*/ 647 h 7920"/>
                <a:gd name="T20" fmla="*/ 6845 w 13095"/>
                <a:gd name="T21" fmla="*/ 382 h 7920"/>
                <a:gd name="T22" fmla="*/ 7998 w 13095"/>
                <a:gd name="T23" fmla="*/ 1256 h 7920"/>
                <a:gd name="T24" fmla="*/ 8174 w 13095"/>
                <a:gd name="T25" fmla="*/ 1479 h 7920"/>
                <a:gd name="T26" fmla="*/ 8644 w 13095"/>
                <a:gd name="T27" fmla="*/ 1478 h 7920"/>
                <a:gd name="T28" fmla="*/ 9354 w 13095"/>
                <a:gd name="T29" fmla="*/ 1540 h 7920"/>
                <a:gd name="T30" fmla="*/ 10559 w 13095"/>
                <a:gd name="T31" fmla="*/ 2257 h 7920"/>
                <a:gd name="T32" fmla="*/ 11194 w 13095"/>
                <a:gd name="T33" fmla="*/ 3405 h 7920"/>
                <a:gd name="T34" fmla="*/ 11259 w 13095"/>
                <a:gd name="T35" fmla="*/ 3617 h 7920"/>
                <a:gd name="T36" fmla="*/ 11528 w 13095"/>
                <a:gd name="T37" fmla="*/ 3704 h 7920"/>
                <a:gd name="T38" fmla="*/ 11923 w 13095"/>
                <a:gd name="T39" fmla="*/ 3856 h 7920"/>
                <a:gd name="T40" fmla="*/ 13019 w 13095"/>
                <a:gd name="T41" fmla="*/ 5141 h 7920"/>
                <a:gd name="T42" fmla="*/ 13090 w 13095"/>
                <a:gd name="T43" fmla="*/ 5734 h 7920"/>
                <a:gd name="T44" fmla="*/ 12894 w 13095"/>
                <a:gd name="T45" fmla="*/ 6721 h 7920"/>
                <a:gd name="T46" fmla="*/ 11931 w 13095"/>
                <a:gd name="T47" fmla="*/ 7709 h 7920"/>
                <a:gd name="T48" fmla="*/ 10519 w 13095"/>
                <a:gd name="T49" fmla="*/ 7914 h 7920"/>
                <a:gd name="T50" fmla="*/ 9637 w 13095"/>
                <a:gd name="T51" fmla="*/ 7907 h 7920"/>
                <a:gd name="T52" fmla="*/ 10125 w 13095"/>
                <a:gd name="T53" fmla="*/ 7321 h 7920"/>
                <a:gd name="T54" fmla="*/ 10294 w 13095"/>
                <a:gd name="T55" fmla="*/ 7131 h 7920"/>
                <a:gd name="T56" fmla="*/ 10698 w 13095"/>
                <a:gd name="T57" fmla="*/ 7131 h 7920"/>
                <a:gd name="T58" fmla="*/ 11591 w 13095"/>
                <a:gd name="T59" fmla="*/ 6972 h 7920"/>
                <a:gd name="T60" fmla="*/ 12307 w 13095"/>
                <a:gd name="T61" fmla="*/ 5564 h 7920"/>
                <a:gd name="T62" fmla="*/ 11574 w 13095"/>
                <a:gd name="T63" fmla="*/ 4583 h 7920"/>
                <a:gd name="T64" fmla="*/ 10850 w 13095"/>
                <a:gd name="T65" fmla="*/ 4424 h 7920"/>
                <a:gd name="T66" fmla="*/ 10497 w 13095"/>
                <a:gd name="T67" fmla="*/ 4407 h 7920"/>
                <a:gd name="T68" fmla="*/ 10479 w 13095"/>
                <a:gd name="T69" fmla="*/ 4054 h 7920"/>
                <a:gd name="T70" fmla="*/ 9948 w 13095"/>
                <a:gd name="T71" fmla="*/ 2783 h 7920"/>
                <a:gd name="T72" fmla="*/ 8734 w 13095"/>
                <a:gd name="T73" fmla="*/ 2267 h 7920"/>
                <a:gd name="T74" fmla="*/ 8324 w 13095"/>
                <a:gd name="T75" fmla="*/ 2300 h 7920"/>
                <a:gd name="T76" fmla="*/ 8017 w 13095"/>
                <a:gd name="T77" fmla="*/ 2398 h 7920"/>
                <a:gd name="T78" fmla="*/ 7798 w 13095"/>
                <a:gd name="T79" fmla="*/ 2417 h 7920"/>
                <a:gd name="T80" fmla="*/ 7639 w 13095"/>
                <a:gd name="T81" fmla="*/ 2142 h 7920"/>
                <a:gd name="T82" fmla="*/ 6739 w 13095"/>
                <a:gd name="T83" fmla="*/ 1223 h 7920"/>
                <a:gd name="T84" fmla="*/ 5714 w 13095"/>
                <a:gd name="T85" fmla="*/ 950 h 7920"/>
                <a:gd name="T86" fmla="*/ 4994 w 13095"/>
                <a:gd name="T87" fmla="*/ 1080 h 7920"/>
                <a:gd name="T88" fmla="*/ 3725 w 13095"/>
                <a:gd name="T89" fmla="*/ 2264 h 7920"/>
                <a:gd name="T90" fmla="*/ 3505 w 13095"/>
                <a:gd name="T91" fmla="*/ 3476 h 7920"/>
                <a:gd name="T92" fmla="*/ 3498 w 13095"/>
                <a:gd name="T93" fmla="*/ 3645 h 7920"/>
                <a:gd name="T94" fmla="*/ 3372 w 13095"/>
                <a:gd name="T95" fmla="*/ 3635 h 7920"/>
                <a:gd name="T96" fmla="*/ 3180 w 13095"/>
                <a:gd name="T97" fmla="*/ 3600 h 7920"/>
                <a:gd name="T98" fmla="*/ 2406 w 13095"/>
                <a:gd name="T99" fmla="*/ 3614 h 7920"/>
                <a:gd name="T100" fmla="*/ 1551 w 13095"/>
                <a:gd name="T101" fmla="*/ 4102 h 7920"/>
                <a:gd name="T102" fmla="*/ 1101 w 13095"/>
                <a:gd name="T103" fmla="*/ 4899 h 7920"/>
                <a:gd name="T104" fmla="*/ 1098 w 13095"/>
                <a:gd name="T105" fmla="*/ 5790 h 7920"/>
                <a:gd name="T106" fmla="*/ 2021 w 13095"/>
                <a:gd name="T107" fmla="*/ 6931 h 7920"/>
                <a:gd name="T108" fmla="*/ 2794 w 13095"/>
                <a:gd name="T109" fmla="*/ 7130 h 7920"/>
                <a:gd name="T110" fmla="*/ 3036 w 13095"/>
                <a:gd name="T111" fmla="*/ 7236 h 7920"/>
                <a:gd name="T112" fmla="*/ 3580 w 13095"/>
                <a:gd name="T113" fmla="*/ 7886 h 7920"/>
                <a:gd name="T114" fmla="*/ 3027 w 13095"/>
                <a:gd name="T115" fmla="*/ 7917 h 7920"/>
                <a:gd name="T116" fmla="*/ 2341 w 13095"/>
                <a:gd name="T117" fmla="*/ 7886 h 7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095" h="7920">
                  <a:moveTo>
                    <a:pt x="2341" y="7886"/>
                  </a:moveTo>
                  <a:cubicBezTo>
                    <a:pt x="1442" y="7663"/>
                    <a:pt x="868" y="7213"/>
                    <a:pt x="509" y="6449"/>
                  </a:cubicBezTo>
                  <a:cubicBezTo>
                    <a:pt x="0" y="5368"/>
                    <a:pt x="321" y="3991"/>
                    <a:pt x="1245" y="3297"/>
                  </a:cubicBezTo>
                  <a:cubicBezTo>
                    <a:pt x="1446" y="3146"/>
                    <a:pt x="1836" y="2937"/>
                    <a:pt x="1995" y="2896"/>
                  </a:cubicBezTo>
                  <a:cubicBezTo>
                    <a:pt x="2046" y="2883"/>
                    <a:pt x="2138" y="2859"/>
                    <a:pt x="2200" y="2842"/>
                  </a:cubicBezTo>
                  <a:cubicBezTo>
                    <a:pt x="2262" y="2826"/>
                    <a:pt x="2399" y="2801"/>
                    <a:pt x="2505" y="2787"/>
                  </a:cubicBezTo>
                  <a:cubicBezTo>
                    <a:pt x="2610" y="2773"/>
                    <a:pt x="2714" y="2746"/>
                    <a:pt x="2736" y="2728"/>
                  </a:cubicBezTo>
                  <a:cubicBezTo>
                    <a:pt x="2758" y="2710"/>
                    <a:pt x="2790" y="2623"/>
                    <a:pt x="2809" y="2535"/>
                  </a:cubicBezTo>
                  <a:cubicBezTo>
                    <a:pt x="2878" y="2201"/>
                    <a:pt x="3060" y="1779"/>
                    <a:pt x="3268" y="1472"/>
                  </a:cubicBezTo>
                  <a:cubicBezTo>
                    <a:pt x="3445" y="1211"/>
                    <a:pt x="3839" y="821"/>
                    <a:pt x="4100" y="647"/>
                  </a:cubicBezTo>
                  <a:cubicBezTo>
                    <a:pt x="4928" y="96"/>
                    <a:pt x="5927" y="0"/>
                    <a:pt x="6845" y="382"/>
                  </a:cubicBezTo>
                  <a:cubicBezTo>
                    <a:pt x="7285" y="566"/>
                    <a:pt x="7705" y="884"/>
                    <a:pt x="7998" y="1256"/>
                  </a:cubicBezTo>
                  <a:lnTo>
                    <a:pt x="8174" y="1479"/>
                  </a:lnTo>
                  <a:lnTo>
                    <a:pt x="8644" y="1478"/>
                  </a:lnTo>
                  <a:cubicBezTo>
                    <a:pt x="9044" y="1477"/>
                    <a:pt x="9150" y="1487"/>
                    <a:pt x="9354" y="1540"/>
                  </a:cubicBezTo>
                  <a:cubicBezTo>
                    <a:pt x="9841" y="1669"/>
                    <a:pt x="10208" y="1888"/>
                    <a:pt x="10559" y="2257"/>
                  </a:cubicBezTo>
                  <a:cubicBezTo>
                    <a:pt x="10859" y="2572"/>
                    <a:pt x="11034" y="2889"/>
                    <a:pt x="11194" y="3405"/>
                  </a:cubicBezTo>
                  <a:lnTo>
                    <a:pt x="11259" y="3617"/>
                  </a:lnTo>
                  <a:lnTo>
                    <a:pt x="11528" y="3704"/>
                  </a:lnTo>
                  <a:cubicBezTo>
                    <a:pt x="11675" y="3752"/>
                    <a:pt x="11853" y="3820"/>
                    <a:pt x="11923" y="3856"/>
                  </a:cubicBezTo>
                  <a:cubicBezTo>
                    <a:pt x="12444" y="4123"/>
                    <a:pt x="12826" y="4570"/>
                    <a:pt x="13019" y="5141"/>
                  </a:cubicBezTo>
                  <a:cubicBezTo>
                    <a:pt x="13076" y="5309"/>
                    <a:pt x="13087" y="5398"/>
                    <a:pt x="13090" y="5734"/>
                  </a:cubicBezTo>
                  <a:cubicBezTo>
                    <a:pt x="13095" y="6205"/>
                    <a:pt x="13062" y="6372"/>
                    <a:pt x="12894" y="6721"/>
                  </a:cubicBezTo>
                  <a:cubicBezTo>
                    <a:pt x="12687" y="7154"/>
                    <a:pt x="12351" y="7498"/>
                    <a:pt x="11931" y="7709"/>
                  </a:cubicBezTo>
                  <a:cubicBezTo>
                    <a:pt x="11557" y="7896"/>
                    <a:pt x="11495" y="7905"/>
                    <a:pt x="10519" y="7914"/>
                  </a:cubicBezTo>
                  <a:cubicBezTo>
                    <a:pt x="10034" y="7919"/>
                    <a:pt x="9637" y="7915"/>
                    <a:pt x="9637" y="7907"/>
                  </a:cubicBezTo>
                  <a:cubicBezTo>
                    <a:pt x="9637" y="7889"/>
                    <a:pt x="9867" y="7613"/>
                    <a:pt x="10125" y="7321"/>
                  </a:cubicBezTo>
                  <a:lnTo>
                    <a:pt x="10294" y="7131"/>
                  </a:lnTo>
                  <a:lnTo>
                    <a:pt x="10698" y="7131"/>
                  </a:lnTo>
                  <a:cubicBezTo>
                    <a:pt x="11169" y="7131"/>
                    <a:pt x="11331" y="7102"/>
                    <a:pt x="11591" y="6972"/>
                  </a:cubicBezTo>
                  <a:cubicBezTo>
                    <a:pt x="12102" y="6715"/>
                    <a:pt x="12406" y="6119"/>
                    <a:pt x="12307" y="5564"/>
                  </a:cubicBezTo>
                  <a:cubicBezTo>
                    <a:pt x="12231" y="5133"/>
                    <a:pt x="11958" y="4767"/>
                    <a:pt x="11574" y="4583"/>
                  </a:cubicBezTo>
                  <a:cubicBezTo>
                    <a:pt x="11308" y="4454"/>
                    <a:pt x="11264" y="4445"/>
                    <a:pt x="10850" y="4424"/>
                  </a:cubicBezTo>
                  <a:lnTo>
                    <a:pt x="10497" y="4407"/>
                  </a:lnTo>
                  <a:lnTo>
                    <a:pt x="10479" y="4054"/>
                  </a:lnTo>
                  <a:cubicBezTo>
                    <a:pt x="10450" y="3485"/>
                    <a:pt x="10307" y="3142"/>
                    <a:pt x="9948" y="2783"/>
                  </a:cubicBezTo>
                  <a:cubicBezTo>
                    <a:pt x="9590" y="2424"/>
                    <a:pt x="9234" y="2272"/>
                    <a:pt x="8734" y="2267"/>
                  </a:cubicBezTo>
                  <a:cubicBezTo>
                    <a:pt x="8564" y="2265"/>
                    <a:pt x="8389" y="2279"/>
                    <a:pt x="8324" y="2300"/>
                  </a:cubicBezTo>
                  <a:cubicBezTo>
                    <a:pt x="8262" y="2319"/>
                    <a:pt x="8124" y="2363"/>
                    <a:pt x="8017" y="2398"/>
                  </a:cubicBezTo>
                  <a:cubicBezTo>
                    <a:pt x="7848" y="2452"/>
                    <a:pt x="7820" y="2454"/>
                    <a:pt x="7798" y="2417"/>
                  </a:cubicBezTo>
                  <a:cubicBezTo>
                    <a:pt x="7784" y="2394"/>
                    <a:pt x="7712" y="2270"/>
                    <a:pt x="7639" y="2142"/>
                  </a:cubicBezTo>
                  <a:cubicBezTo>
                    <a:pt x="7396" y="1715"/>
                    <a:pt x="7131" y="1445"/>
                    <a:pt x="6739" y="1223"/>
                  </a:cubicBezTo>
                  <a:cubicBezTo>
                    <a:pt x="6451" y="1060"/>
                    <a:pt x="6037" y="950"/>
                    <a:pt x="5714" y="950"/>
                  </a:cubicBezTo>
                  <a:cubicBezTo>
                    <a:pt x="5533" y="950"/>
                    <a:pt x="5196" y="1011"/>
                    <a:pt x="4994" y="1080"/>
                  </a:cubicBezTo>
                  <a:cubicBezTo>
                    <a:pt x="4479" y="1257"/>
                    <a:pt x="3938" y="1761"/>
                    <a:pt x="3725" y="2264"/>
                  </a:cubicBezTo>
                  <a:cubicBezTo>
                    <a:pt x="3597" y="2563"/>
                    <a:pt x="3523" y="2971"/>
                    <a:pt x="3505" y="3476"/>
                  </a:cubicBezTo>
                  <a:lnTo>
                    <a:pt x="3498" y="3645"/>
                  </a:lnTo>
                  <a:lnTo>
                    <a:pt x="3372" y="3635"/>
                  </a:lnTo>
                  <a:cubicBezTo>
                    <a:pt x="3303" y="3629"/>
                    <a:pt x="3216" y="3614"/>
                    <a:pt x="3180" y="3600"/>
                  </a:cubicBezTo>
                  <a:cubicBezTo>
                    <a:pt x="3077" y="3561"/>
                    <a:pt x="2573" y="3570"/>
                    <a:pt x="2406" y="3614"/>
                  </a:cubicBezTo>
                  <a:cubicBezTo>
                    <a:pt x="2045" y="3709"/>
                    <a:pt x="1808" y="3844"/>
                    <a:pt x="1551" y="4102"/>
                  </a:cubicBezTo>
                  <a:cubicBezTo>
                    <a:pt x="1355" y="4298"/>
                    <a:pt x="1170" y="4627"/>
                    <a:pt x="1101" y="4899"/>
                  </a:cubicBezTo>
                  <a:cubicBezTo>
                    <a:pt x="1043" y="5133"/>
                    <a:pt x="1041" y="5569"/>
                    <a:pt x="1098" y="5790"/>
                  </a:cubicBezTo>
                  <a:cubicBezTo>
                    <a:pt x="1223" y="6274"/>
                    <a:pt x="1577" y="6712"/>
                    <a:pt x="2021" y="6931"/>
                  </a:cubicBezTo>
                  <a:cubicBezTo>
                    <a:pt x="2272" y="7055"/>
                    <a:pt x="2562" y="7129"/>
                    <a:pt x="2794" y="7130"/>
                  </a:cubicBezTo>
                  <a:cubicBezTo>
                    <a:pt x="2922" y="7131"/>
                    <a:pt x="2947" y="7141"/>
                    <a:pt x="3036" y="7236"/>
                  </a:cubicBezTo>
                  <a:cubicBezTo>
                    <a:pt x="3151" y="7358"/>
                    <a:pt x="3548" y="7833"/>
                    <a:pt x="3580" y="7886"/>
                  </a:cubicBezTo>
                  <a:cubicBezTo>
                    <a:pt x="3596" y="7913"/>
                    <a:pt x="3479" y="7920"/>
                    <a:pt x="3027" y="7917"/>
                  </a:cubicBezTo>
                  <a:cubicBezTo>
                    <a:pt x="2712" y="7915"/>
                    <a:pt x="2403" y="7901"/>
                    <a:pt x="2341" y="7886"/>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grpSp>
      <p:grpSp>
        <p:nvGrpSpPr>
          <p:cNvPr id="45" name="群組 44"/>
          <p:cNvGrpSpPr/>
          <p:nvPr/>
        </p:nvGrpSpPr>
        <p:grpSpPr>
          <a:xfrm>
            <a:off x="8118142" y="1987708"/>
            <a:ext cx="797318" cy="553126"/>
            <a:chOff x="13229312" y="2963079"/>
            <a:chExt cx="2973201" cy="2062608"/>
          </a:xfrm>
        </p:grpSpPr>
        <p:sp>
          <p:nvSpPr>
            <p:cNvPr id="46" name="Freeform 104"/>
            <p:cNvSpPr>
              <a:spLocks/>
            </p:cNvSpPr>
            <p:nvPr/>
          </p:nvSpPr>
          <p:spPr bwMode="auto">
            <a:xfrm>
              <a:off x="14344994" y="3375601"/>
              <a:ext cx="1857519" cy="1650086"/>
            </a:xfrm>
            <a:custGeom>
              <a:avLst/>
              <a:gdLst>
                <a:gd name="T0" fmla="*/ 4852 w 6987"/>
                <a:gd name="T1" fmla="*/ 5536 h 6205"/>
                <a:gd name="T2" fmla="*/ 4175 w 6987"/>
                <a:gd name="T3" fmla="*/ 4860 h 6205"/>
                <a:gd name="T4" fmla="*/ 2268 w 6987"/>
                <a:gd name="T5" fmla="*/ 4860 h 6205"/>
                <a:gd name="T6" fmla="*/ 362 w 6987"/>
                <a:gd name="T7" fmla="*/ 4860 h 6205"/>
                <a:gd name="T8" fmla="*/ 242 w 6987"/>
                <a:gd name="T9" fmla="*/ 4774 h 6205"/>
                <a:gd name="T10" fmla="*/ 62 w 6987"/>
                <a:gd name="T11" fmla="*/ 4555 h 6205"/>
                <a:gd name="T12" fmla="*/ 1 w 6987"/>
                <a:gd name="T13" fmla="*/ 2461 h 6205"/>
                <a:gd name="T14" fmla="*/ 50 w 6987"/>
                <a:gd name="T15" fmla="*/ 371 h 6205"/>
                <a:gd name="T16" fmla="*/ 178 w 6987"/>
                <a:gd name="T17" fmla="*/ 167 h 6205"/>
                <a:gd name="T18" fmla="*/ 3501 w 6987"/>
                <a:gd name="T19" fmla="*/ 6 h 6205"/>
                <a:gd name="T20" fmla="*/ 6623 w 6987"/>
                <a:gd name="T21" fmla="*/ 59 h 6205"/>
                <a:gd name="T22" fmla="*/ 6822 w 6987"/>
                <a:gd name="T23" fmla="*/ 194 h 6205"/>
                <a:gd name="T24" fmla="*/ 6985 w 6987"/>
                <a:gd name="T25" fmla="*/ 2432 h 6205"/>
                <a:gd name="T26" fmla="*/ 6810 w 6987"/>
                <a:gd name="T27" fmla="*/ 4710 h 6205"/>
                <a:gd name="T28" fmla="*/ 6118 w 6987"/>
                <a:gd name="T29" fmla="*/ 4860 h 6205"/>
                <a:gd name="T30" fmla="*/ 5608 w 6987"/>
                <a:gd name="T31" fmla="*/ 4894 h 6205"/>
                <a:gd name="T32" fmla="*/ 5574 w 6987"/>
                <a:gd name="T33" fmla="*/ 5556 h 6205"/>
                <a:gd name="T34" fmla="*/ 5552 w 6987"/>
                <a:gd name="T35" fmla="*/ 6197 h 6205"/>
                <a:gd name="T36" fmla="*/ 4852 w 6987"/>
                <a:gd name="T37" fmla="*/ 5536 h 6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987" h="6205">
                  <a:moveTo>
                    <a:pt x="4852" y="5536"/>
                  </a:moveTo>
                  <a:lnTo>
                    <a:pt x="4175" y="4860"/>
                  </a:lnTo>
                  <a:lnTo>
                    <a:pt x="2268" y="4860"/>
                  </a:lnTo>
                  <a:lnTo>
                    <a:pt x="362" y="4860"/>
                  </a:lnTo>
                  <a:lnTo>
                    <a:pt x="242" y="4774"/>
                  </a:lnTo>
                  <a:cubicBezTo>
                    <a:pt x="168" y="4720"/>
                    <a:pt x="99" y="4637"/>
                    <a:pt x="62" y="4555"/>
                  </a:cubicBezTo>
                  <a:cubicBezTo>
                    <a:pt x="1" y="4424"/>
                    <a:pt x="1" y="4409"/>
                    <a:pt x="1" y="2461"/>
                  </a:cubicBezTo>
                  <a:cubicBezTo>
                    <a:pt x="0" y="653"/>
                    <a:pt x="4" y="490"/>
                    <a:pt x="50" y="371"/>
                  </a:cubicBezTo>
                  <a:cubicBezTo>
                    <a:pt x="78" y="300"/>
                    <a:pt x="135" y="208"/>
                    <a:pt x="178" y="167"/>
                  </a:cubicBezTo>
                  <a:cubicBezTo>
                    <a:pt x="352" y="0"/>
                    <a:pt x="224" y="6"/>
                    <a:pt x="3501" y="6"/>
                  </a:cubicBezTo>
                  <a:cubicBezTo>
                    <a:pt x="6378" y="6"/>
                    <a:pt x="6506" y="8"/>
                    <a:pt x="6623" y="59"/>
                  </a:cubicBezTo>
                  <a:cubicBezTo>
                    <a:pt x="6690" y="89"/>
                    <a:pt x="6780" y="149"/>
                    <a:pt x="6822" y="194"/>
                  </a:cubicBezTo>
                  <a:cubicBezTo>
                    <a:pt x="6987" y="369"/>
                    <a:pt x="6985" y="345"/>
                    <a:pt x="6985" y="2432"/>
                  </a:cubicBezTo>
                  <a:cubicBezTo>
                    <a:pt x="6985" y="4548"/>
                    <a:pt x="6986" y="4543"/>
                    <a:pt x="6810" y="4710"/>
                  </a:cubicBezTo>
                  <a:cubicBezTo>
                    <a:pt x="6657" y="4854"/>
                    <a:pt x="6627" y="4860"/>
                    <a:pt x="6118" y="4860"/>
                  </a:cubicBezTo>
                  <a:cubicBezTo>
                    <a:pt x="5785" y="4860"/>
                    <a:pt x="5632" y="4871"/>
                    <a:pt x="5608" y="4894"/>
                  </a:cubicBezTo>
                  <a:cubicBezTo>
                    <a:pt x="5584" y="4919"/>
                    <a:pt x="5574" y="5105"/>
                    <a:pt x="5574" y="5556"/>
                  </a:cubicBezTo>
                  <a:cubicBezTo>
                    <a:pt x="5574" y="5901"/>
                    <a:pt x="5564" y="6190"/>
                    <a:pt x="5552" y="6197"/>
                  </a:cubicBezTo>
                  <a:cubicBezTo>
                    <a:pt x="5539" y="6205"/>
                    <a:pt x="5224" y="5907"/>
                    <a:pt x="4852" y="5536"/>
                  </a:cubicBezTo>
                  <a:close/>
                </a:path>
              </a:pathLst>
            </a:custGeom>
            <a:solidFill>
              <a:schemeClr val="accent1"/>
            </a:solid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sp>
          <p:nvSpPr>
            <p:cNvPr id="47" name="Freeform 106"/>
            <p:cNvSpPr>
              <a:spLocks/>
            </p:cNvSpPr>
            <p:nvPr/>
          </p:nvSpPr>
          <p:spPr bwMode="auto">
            <a:xfrm>
              <a:off x="13229312" y="2963079"/>
              <a:ext cx="1846971" cy="1645398"/>
            </a:xfrm>
            <a:custGeom>
              <a:avLst/>
              <a:gdLst>
                <a:gd name="T0" fmla="*/ 1390 w 6949"/>
                <a:gd name="T1" fmla="*/ 5558 h 6188"/>
                <a:gd name="T2" fmla="*/ 1356 w 6949"/>
                <a:gd name="T3" fmla="*/ 4895 h 6188"/>
                <a:gd name="T4" fmla="*/ 840 w 6949"/>
                <a:gd name="T5" fmla="*/ 4861 h 6188"/>
                <a:gd name="T6" fmla="*/ 241 w 6949"/>
                <a:gd name="T7" fmla="*/ 4786 h 6188"/>
                <a:gd name="T8" fmla="*/ 66 w 6949"/>
                <a:gd name="T9" fmla="*/ 4606 h 6188"/>
                <a:gd name="T10" fmla="*/ 7 w 6949"/>
                <a:gd name="T11" fmla="*/ 2450 h 6188"/>
                <a:gd name="T12" fmla="*/ 167 w 6949"/>
                <a:gd name="T13" fmla="*/ 170 h 6188"/>
                <a:gd name="T14" fmla="*/ 3456 w 6949"/>
                <a:gd name="T15" fmla="*/ 7 h 6188"/>
                <a:gd name="T16" fmla="*/ 6546 w 6949"/>
                <a:gd name="T17" fmla="*/ 39 h 6188"/>
                <a:gd name="T18" fmla="*/ 6920 w 6949"/>
                <a:gd name="T19" fmla="*/ 395 h 6188"/>
                <a:gd name="T20" fmla="*/ 6944 w 6949"/>
                <a:gd name="T21" fmla="*/ 720 h 6188"/>
                <a:gd name="T22" fmla="*/ 6936 w 6949"/>
                <a:gd name="T23" fmla="*/ 924 h 6188"/>
                <a:gd name="T24" fmla="*/ 5708 w 6949"/>
                <a:gd name="T25" fmla="*/ 939 h 6188"/>
                <a:gd name="T26" fmla="*/ 4386 w 6949"/>
                <a:gd name="T27" fmla="*/ 987 h 6188"/>
                <a:gd name="T28" fmla="*/ 3722 w 6949"/>
                <a:gd name="T29" fmla="*/ 1558 h 6188"/>
                <a:gd name="T30" fmla="*/ 3564 w 6949"/>
                <a:gd name="T31" fmla="*/ 3471 h 6188"/>
                <a:gd name="T32" fmla="*/ 3563 w 6949"/>
                <a:gd name="T33" fmla="*/ 4861 h 6188"/>
                <a:gd name="T34" fmla="*/ 3189 w 6949"/>
                <a:gd name="T35" fmla="*/ 4861 h 6188"/>
                <a:gd name="T36" fmla="*/ 2743 w 6949"/>
                <a:gd name="T37" fmla="*/ 4911 h 6188"/>
                <a:gd name="T38" fmla="*/ 2069 w 6949"/>
                <a:gd name="T39" fmla="*/ 5574 h 6188"/>
                <a:gd name="T40" fmla="*/ 1428 w 6949"/>
                <a:gd name="T41" fmla="*/ 6188 h 6188"/>
                <a:gd name="T42" fmla="*/ 1390 w 6949"/>
                <a:gd name="T43" fmla="*/ 5558 h 6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949" h="6188">
                  <a:moveTo>
                    <a:pt x="1390" y="5558"/>
                  </a:moveTo>
                  <a:cubicBezTo>
                    <a:pt x="1390" y="5106"/>
                    <a:pt x="1381" y="4919"/>
                    <a:pt x="1356" y="4895"/>
                  </a:cubicBezTo>
                  <a:cubicBezTo>
                    <a:pt x="1333" y="4871"/>
                    <a:pt x="1178" y="4861"/>
                    <a:pt x="840" y="4861"/>
                  </a:cubicBezTo>
                  <a:cubicBezTo>
                    <a:pt x="365" y="4861"/>
                    <a:pt x="355" y="4860"/>
                    <a:pt x="241" y="4786"/>
                  </a:cubicBezTo>
                  <a:cubicBezTo>
                    <a:pt x="178" y="4745"/>
                    <a:pt x="99" y="4663"/>
                    <a:pt x="66" y="4606"/>
                  </a:cubicBezTo>
                  <a:cubicBezTo>
                    <a:pt x="8" y="4502"/>
                    <a:pt x="7" y="4478"/>
                    <a:pt x="7" y="2450"/>
                  </a:cubicBezTo>
                  <a:cubicBezTo>
                    <a:pt x="7" y="219"/>
                    <a:pt x="0" y="330"/>
                    <a:pt x="167" y="170"/>
                  </a:cubicBezTo>
                  <a:cubicBezTo>
                    <a:pt x="346" y="0"/>
                    <a:pt x="216" y="7"/>
                    <a:pt x="3456" y="7"/>
                  </a:cubicBezTo>
                  <a:cubicBezTo>
                    <a:pt x="5589" y="7"/>
                    <a:pt x="6453" y="16"/>
                    <a:pt x="6546" y="39"/>
                  </a:cubicBezTo>
                  <a:cubicBezTo>
                    <a:pt x="6715" y="82"/>
                    <a:pt x="6877" y="237"/>
                    <a:pt x="6920" y="395"/>
                  </a:cubicBezTo>
                  <a:cubicBezTo>
                    <a:pt x="6938" y="462"/>
                    <a:pt x="6949" y="608"/>
                    <a:pt x="6944" y="720"/>
                  </a:cubicBezTo>
                  <a:lnTo>
                    <a:pt x="6936" y="924"/>
                  </a:lnTo>
                  <a:lnTo>
                    <a:pt x="5708" y="939"/>
                  </a:lnTo>
                  <a:cubicBezTo>
                    <a:pt x="4882" y="949"/>
                    <a:pt x="4450" y="965"/>
                    <a:pt x="4386" y="987"/>
                  </a:cubicBezTo>
                  <a:cubicBezTo>
                    <a:pt x="4128" y="1078"/>
                    <a:pt x="3856" y="1311"/>
                    <a:pt x="3722" y="1558"/>
                  </a:cubicBezTo>
                  <a:cubicBezTo>
                    <a:pt x="3575" y="1828"/>
                    <a:pt x="3564" y="1957"/>
                    <a:pt x="3564" y="3471"/>
                  </a:cubicBezTo>
                  <a:lnTo>
                    <a:pt x="3563" y="4861"/>
                  </a:lnTo>
                  <a:lnTo>
                    <a:pt x="3189" y="4861"/>
                  </a:lnTo>
                  <a:cubicBezTo>
                    <a:pt x="2880" y="4862"/>
                    <a:pt x="2803" y="4870"/>
                    <a:pt x="2743" y="4911"/>
                  </a:cubicBezTo>
                  <a:cubicBezTo>
                    <a:pt x="2704" y="4938"/>
                    <a:pt x="2400" y="5236"/>
                    <a:pt x="2069" y="5574"/>
                  </a:cubicBezTo>
                  <a:cubicBezTo>
                    <a:pt x="1738" y="5911"/>
                    <a:pt x="1449" y="6188"/>
                    <a:pt x="1428" y="6188"/>
                  </a:cubicBezTo>
                  <a:cubicBezTo>
                    <a:pt x="1397" y="6188"/>
                    <a:pt x="1390" y="6069"/>
                    <a:pt x="1390" y="5558"/>
                  </a:cubicBezTo>
                  <a:close/>
                </a:path>
              </a:pathLst>
            </a:custGeom>
            <a:solidFill>
              <a:schemeClr val="accent1"/>
            </a:solid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grpSp>
    </p:spTree>
    <p:extLst>
      <p:ext uri="{BB962C8B-B14F-4D97-AF65-F5344CB8AC3E}">
        <p14:creationId xmlns:p14="http://schemas.microsoft.com/office/powerpoint/2010/main" val="310850958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群組 14"/>
          <p:cNvGrpSpPr/>
          <p:nvPr/>
        </p:nvGrpSpPr>
        <p:grpSpPr>
          <a:xfrm>
            <a:off x="5333997" y="0"/>
            <a:ext cx="6858003" cy="6858000"/>
            <a:chOff x="1816101" y="1803401"/>
            <a:chExt cx="4319588" cy="4319586"/>
          </a:xfrm>
        </p:grpSpPr>
        <p:pic>
          <p:nvPicPr>
            <p:cNvPr id="6" name="圖片版面配置區 2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816101" y="1803401"/>
              <a:ext cx="1439863" cy="1439863"/>
            </a:xfrm>
            <a:prstGeom prst="rect">
              <a:avLst/>
            </a:prstGeom>
          </p:spPr>
        </p:pic>
        <p:pic>
          <p:nvPicPr>
            <p:cNvPr id="7" name="圖片版面配置區 2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255963" y="1803401"/>
              <a:ext cx="1439862" cy="1439863"/>
            </a:xfrm>
            <a:prstGeom prst="rect">
              <a:avLst/>
            </a:prstGeom>
          </p:spPr>
        </p:pic>
        <p:pic>
          <p:nvPicPr>
            <p:cNvPr id="8" name="圖片版面配置區 2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695826" y="1803401"/>
              <a:ext cx="1439863" cy="1439863"/>
            </a:xfrm>
            <a:prstGeom prst="rect">
              <a:avLst/>
            </a:prstGeom>
          </p:spPr>
        </p:pic>
        <p:pic>
          <p:nvPicPr>
            <p:cNvPr id="9" name="圖片版面配置區 2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816101" y="3243263"/>
              <a:ext cx="1439863" cy="1439862"/>
            </a:xfrm>
            <a:prstGeom prst="rect">
              <a:avLst/>
            </a:prstGeom>
          </p:spPr>
        </p:pic>
        <p:pic>
          <p:nvPicPr>
            <p:cNvPr id="10" name="圖片版面配置區 25"/>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3255963" y="3243263"/>
              <a:ext cx="1439862" cy="1439862"/>
            </a:xfrm>
            <a:prstGeom prst="rect">
              <a:avLst/>
            </a:prstGeom>
          </p:spPr>
        </p:pic>
        <p:pic>
          <p:nvPicPr>
            <p:cNvPr id="11" name="圖片版面配置區 26"/>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4695826" y="3243263"/>
              <a:ext cx="1439863" cy="1439862"/>
            </a:xfrm>
            <a:prstGeom prst="rect">
              <a:avLst/>
            </a:prstGeom>
          </p:spPr>
        </p:pic>
        <p:pic>
          <p:nvPicPr>
            <p:cNvPr id="12" name="圖片版面配置區 27"/>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1816101" y="4683125"/>
              <a:ext cx="1439863" cy="1439862"/>
            </a:xfrm>
            <a:prstGeom prst="rect">
              <a:avLst/>
            </a:prstGeom>
          </p:spPr>
        </p:pic>
        <p:pic>
          <p:nvPicPr>
            <p:cNvPr id="13" name="圖片版面配置區 28"/>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3255963" y="4683125"/>
              <a:ext cx="1439862" cy="1439862"/>
            </a:xfrm>
            <a:prstGeom prst="rect">
              <a:avLst/>
            </a:prstGeom>
          </p:spPr>
        </p:pic>
        <p:pic>
          <p:nvPicPr>
            <p:cNvPr id="14" name="圖片版面配置區 29"/>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4695826" y="4683125"/>
              <a:ext cx="1439863" cy="1439862"/>
            </a:xfrm>
            <a:prstGeom prst="rect">
              <a:avLst/>
            </a:prstGeom>
          </p:spPr>
        </p:pic>
      </p:grpSp>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solidFill>
                  <a:schemeClr val="bg1"/>
                </a:solidFill>
              </a:rPr>
              <a:t>113</a:t>
            </a:fld>
            <a:endParaRPr lang="zh-TW" altLang="en-US">
              <a:solidFill>
                <a:schemeClr val="bg1"/>
              </a:solidFill>
            </a:endParaRPr>
          </a:p>
        </p:txBody>
      </p:sp>
      <p:sp>
        <p:nvSpPr>
          <p:cNvPr id="4" name="矩形 3"/>
          <p:cNvSpPr/>
          <p:nvPr/>
        </p:nvSpPr>
        <p:spPr>
          <a:xfrm>
            <a:off x="399377" y="964231"/>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259264" y="317900"/>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111</a:t>
            </a:r>
          </a:p>
        </p:txBody>
      </p:sp>
      <p:sp>
        <p:nvSpPr>
          <p:cNvPr id="16" name="六邊形 15"/>
          <p:cNvSpPr/>
          <p:nvPr/>
        </p:nvSpPr>
        <p:spPr>
          <a:xfrm>
            <a:off x="1539083" y="1782028"/>
            <a:ext cx="955894" cy="816070"/>
          </a:xfrm>
          <a:prstGeom prst="hexagon">
            <a:avLst/>
          </a:prstGeom>
          <a:solidFill>
            <a:srgbClr val="6BCBC5"/>
          </a:solidFill>
          <a:ln w="25400" cap="flat" cmpd="sng" algn="ctr">
            <a:noFill/>
            <a:prstDash val="solid"/>
          </a:ln>
          <a:effectLst/>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ysClr val="window" lastClr="FFFFFF"/>
              </a:solidFill>
              <a:effectLst/>
              <a:uLnTx/>
              <a:uFillTx/>
              <a:latin typeface="Arial"/>
              <a:ea typeface="微軟正黑體"/>
              <a:cs typeface="+mn-cs"/>
            </a:endParaRPr>
          </a:p>
        </p:txBody>
      </p:sp>
      <p:sp>
        <p:nvSpPr>
          <p:cNvPr id="17" name="文字方塊 16"/>
          <p:cNvSpPr txBox="1"/>
          <p:nvPr/>
        </p:nvSpPr>
        <p:spPr>
          <a:xfrm>
            <a:off x="1301451" y="2576507"/>
            <a:ext cx="1294119"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ysClr val="windowText" lastClr="000000"/>
                </a:solidFill>
                <a:effectLst/>
                <a:uLnTx/>
                <a:uFillTx/>
                <a:latin typeface="Arial"/>
                <a:ea typeface="微軟正黑體"/>
                <a:cs typeface="+mn-cs"/>
              </a:rPr>
              <a:t>Agenda</a:t>
            </a:r>
            <a:endParaRPr kumimoji="0" lang="zh-TW" altLang="en-US" sz="2400" b="0" i="0" u="none" strike="noStrike" kern="1200" cap="none" spc="0" normalizeH="0" baseline="0" noProof="0" dirty="0">
              <a:ln>
                <a:noFill/>
              </a:ln>
              <a:solidFill>
                <a:sysClr val="windowText" lastClr="000000"/>
              </a:solidFill>
              <a:effectLst/>
              <a:uLnTx/>
              <a:uFillTx/>
              <a:latin typeface="Arial"/>
              <a:ea typeface="微軟正黑體"/>
              <a:cs typeface="+mn-cs"/>
            </a:endParaRPr>
          </a:p>
        </p:txBody>
      </p:sp>
      <p:sp>
        <p:nvSpPr>
          <p:cNvPr id="18" name="矩形 17"/>
          <p:cNvSpPr/>
          <p:nvPr/>
        </p:nvSpPr>
        <p:spPr>
          <a:xfrm>
            <a:off x="223566" y="2965199"/>
            <a:ext cx="2405961"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dirty="0">
                <a:ln>
                  <a:noFill/>
                </a:ln>
                <a:solidFill>
                  <a:sysClr val="windowText" lastClr="000000"/>
                </a:solidFill>
                <a:effectLst/>
                <a:uLnTx/>
                <a:uFillTx/>
                <a:latin typeface="Arial"/>
                <a:ea typeface="微軟正黑體"/>
                <a:cs typeface="+mn-cs"/>
              </a:rPr>
              <a:t>The quick brown fox jumps over the lazy dog. </a:t>
            </a:r>
            <a:endParaRPr kumimoji="0" lang="zh-TW" altLang="en-US" sz="1400" b="0" i="0" u="none" strike="noStrike" kern="1200" cap="none" spc="0" normalizeH="0" baseline="0" noProof="0" dirty="0">
              <a:ln>
                <a:noFill/>
              </a:ln>
              <a:solidFill>
                <a:sysClr val="windowText" lastClr="000000"/>
              </a:solidFill>
              <a:effectLst/>
              <a:uLnTx/>
              <a:uFillTx/>
              <a:latin typeface="Arial"/>
              <a:ea typeface="微軟正黑體"/>
              <a:cs typeface="+mn-cs"/>
            </a:endParaRPr>
          </a:p>
        </p:txBody>
      </p:sp>
      <p:sp>
        <p:nvSpPr>
          <p:cNvPr id="19" name="六邊形 18"/>
          <p:cNvSpPr/>
          <p:nvPr/>
        </p:nvSpPr>
        <p:spPr>
          <a:xfrm>
            <a:off x="2724956" y="1776719"/>
            <a:ext cx="955894" cy="816070"/>
          </a:xfrm>
          <a:prstGeom prst="hexagon">
            <a:avLst/>
          </a:prstGeom>
          <a:solidFill>
            <a:srgbClr val="F5C636"/>
          </a:solidFill>
          <a:ln w="25400" cap="flat" cmpd="sng" algn="ctr">
            <a:noFill/>
            <a:prstDash val="solid"/>
          </a:ln>
          <a:effectLst/>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ysClr val="window" lastClr="FFFFFF"/>
              </a:solidFill>
              <a:effectLst/>
              <a:uLnTx/>
              <a:uFillTx/>
              <a:latin typeface="Arial"/>
              <a:ea typeface="微軟正黑體"/>
              <a:cs typeface="+mn-cs"/>
            </a:endParaRPr>
          </a:p>
        </p:txBody>
      </p:sp>
      <p:sp>
        <p:nvSpPr>
          <p:cNvPr id="20" name="文字方塊 19"/>
          <p:cNvSpPr txBox="1"/>
          <p:nvPr/>
        </p:nvSpPr>
        <p:spPr>
          <a:xfrm>
            <a:off x="2759416" y="2576506"/>
            <a:ext cx="1294119"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ysClr val="windowText" lastClr="000000"/>
                </a:solidFill>
                <a:effectLst/>
                <a:uLnTx/>
                <a:uFillTx/>
                <a:latin typeface="Arial"/>
                <a:ea typeface="微軟正黑體"/>
                <a:cs typeface="+mn-cs"/>
              </a:rPr>
              <a:t>Process</a:t>
            </a:r>
            <a:endParaRPr kumimoji="0" lang="zh-TW" altLang="en-US" sz="2400" b="0" i="0" u="none" strike="noStrike" kern="1200" cap="none" spc="0" normalizeH="0" baseline="0" noProof="0" dirty="0">
              <a:ln>
                <a:noFill/>
              </a:ln>
              <a:solidFill>
                <a:sysClr val="windowText" lastClr="000000"/>
              </a:solidFill>
              <a:effectLst/>
              <a:uLnTx/>
              <a:uFillTx/>
              <a:latin typeface="Arial"/>
              <a:ea typeface="微軟正黑體"/>
              <a:cs typeface="+mn-cs"/>
            </a:endParaRPr>
          </a:p>
        </p:txBody>
      </p:sp>
      <p:grpSp>
        <p:nvGrpSpPr>
          <p:cNvPr id="21" name="群組 20"/>
          <p:cNvGrpSpPr/>
          <p:nvPr/>
        </p:nvGrpSpPr>
        <p:grpSpPr>
          <a:xfrm>
            <a:off x="2999330" y="2016725"/>
            <a:ext cx="407146" cy="336058"/>
            <a:chOff x="13079250" y="23448756"/>
            <a:chExt cx="2967819" cy="2449630"/>
          </a:xfrm>
          <a:solidFill>
            <a:sysClr val="window" lastClr="FFFFFF"/>
          </a:solidFill>
        </p:grpSpPr>
        <p:sp>
          <p:nvSpPr>
            <p:cNvPr id="45" name="手繪多邊形 44"/>
            <p:cNvSpPr>
              <a:spLocks/>
            </p:cNvSpPr>
            <p:nvPr/>
          </p:nvSpPr>
          <p:spPr bwMode="auto">
            <a:xfrm>
              <a:off x="13079250" y="23448756"/>
              <a:ext cx="2967819" cy="2449630"/>
            </a:xfrm>
            <a:custGeom>
              <a:avLst/>
              <a:gdLst>
                <a:gd name="connsiteX0" fmla="*/ 2007528 w 4024625"/>
                <a:gd name="connsiteY0" fmla="*/ 1087436 h 3321916"/>
                <a:gd name="connsiteX1" fmla="*/ 1840007 w 4024625"/>
                <a:gd name="connsiteY1" fmla="*/ 1101840 h 3321916"/>
                <a:gd name="connsiteX2" fmla="*/ 1743097 w 4024625"/>
                <a:gd name="connsiteY2" fmla="*/ 1122724 h 3321916"/>
                <a:gd name="connsiteX3" fmla="*/ 1609441 w 4024625"/>
                <a:gd name="connsiteY3" fmla="*/ 1178896 h 3321916"/>
                <a:gd name="connsiteX4" fmla="*/ 1096431 w 4024625"/>
                <a:gd name="connsiteY4" fmla="*/ 1856928 h 3321916"/>
                <a:gd name="connsiteX5" fmla="*/ 1116966 w 4024625"/>
                <a:gd name="connsiteY5" fmla="*/ 2260216 h 3321916"/>
                <a:gd name="connsiteX6" fmla="*/ 1819472 w 4024625"/>
                <a:gd name="connsiteY6" fmla="*/ 2915204 h 3321916"/>
                <a:gd name="connsiteX7" fmla="*/ 1895847 w 4024625"/>
                <a:gd name="connsiteY7" fmla="*/ 2930328 h 3321916"/>
                <a:gd name="connsiteX8" fmla="*/ 2217919 w 4024625"/>
                <a:gd name="connsiteY8" fmla="*/ 2911604 h 3321916"/>
                <a:gd name="connsiteX9" fmla="*/ 2875753 w 4024625"/>
                <a:gd name="connsiteY9" fmla="*/ 2323952 h 3321916"/>
                <a:gd name="connsiteX10" fmla="*/ 2922227 w 4024625"/>
                <a:gd name="connsiteY10" fmla="*/ 2006360 h 3321916"/>
                <a:gd name="connsiteX11" fmla="*/ 2861343 w 4024625"/>
                <a:gd name="connsiteY11" fmla="*/ 1660684 h 3321916"/>
                <a:gd name="connsiteX12" fmla="*/ 2600515 w 4024625"/>
                <a:gd name="connsiteY12" fmla="*/ 1300604 h 3321916"/>
                <a:gd name="connsiteX13" fmla="*/ 2271958 w 4024625"/>
                <a:gd name="connsiteY13" fmla="*/ 1122364 h 3321916"/>
                <a:gd name="connsiteX14" fmla="*/ 2175409 w 4024625"/>
                <a:gd name="connsiteY14" fmla="*/ 1101840 h 3321916"/>
                <a:gd name="connsiteX15" fmla="*/ 2007528 w 4024625"/>
                <a:gd name="connsiteY15" fmla="*/ 1087436 h 3321916"/>
                <a:gd name="connsiteX16" fmla="*/ 691176 w 4024625"/>
                <a:gd name="connsiteY16" fmla="*/ 884236 h 3321916"/>
                <a:gd name="connsiteX17" fmla="*/ 395695 w 4024625"/>
                <a:gd name="connsiteY17" fmla="*/ 895036 h 3321916"/>
                <a:gd name="connsiteX18" fmla="*/ 376237 w 4024625"/>
                <a:gd name="connsiteY18" fmla="*/ 1095956 h 3321916"/>
                <a:gd name="connsiteX19" fmla="*/ 388128 w 4024625"/>
                <a:gd name="connsiteY19" fmla="*/ 1299032 h 3321916"/>
                <a:gd name="connsiteX20" fmla="*/ 691176 w 4024625"/>
                <a:gd name="connsiteY20" fmla="*/ 1311272 h 3321916"/>
                <a:gd name="connsiteX21" fmla="*/ 994223 w 4024625"/>
                <a:gd name="connsiteY21" fmla="*/ 1299032 h 3321916"/>
                <a:gd name="connsiteX22" fmla="*/ 1006475 w 4024625"/>
                <a:gd name="connsiteY22" fmla="*/ 1095956 h 3321916"/>
                <a:gd name="connsiteX23" fmla="*/ 987017 w 4024625"/>
                <a:gd name="connsiteY23" fmla="*/ 895036 h 3321916"/>
                <a:gd name="connsiteX24" fmla="*/ 691176 w 4024625"/>
                <a:gd name="connsiteY24" fmla="*/ 884236 h 3321916"/>
                <a:gd name="connsiteX25" fmla="*/ 1504906 w 4024625"/>
                <a:gd name="connsiteY25" fmla="*/ 0 h 3321916"/>
                <a:gd name="connsiteX26" fmla="*/ 2007262 w 4024625"/>
                <a:gd name="connsiteY26" fmla="*/ 0 h 3321916"/>
                <a:gd name="connsiteX27" fmla="*/ 2509258 w 4024625"/>
                <a:gd name="connsiteY27" fmla="*/ 0 h 3321916"/>
                <a:gd name="connsiteX28" fmla="*/ 2657624 w 4024625"/>
                <a:gd name="connsiteY28" fmla="*/ 247692 h 3321916"/>
                <a:gd name="connsiteX29" fmla="*/ 2828316 w 4024625"/>
                <a:gd name="connsiteY29" fmla="*/ 501868 h 3321916"/>
                <a:gd name="connsiteX30" fmla="*/ 3367404 w 4024625"/>
                <a:gd name="connsiteY30" fmla="*/ 507988 h 3321916"/>
                <a:gd name="connsiteX31" fmla="*/ 3906130 w 4024625"/>
                <a:gd name="connsiteY31" fmla="*/ 519508 h 3321916"/>
                <a:gd name="connsiteX32" fmla="*/ 3961588 w 4024625"/>
                <a:gd name="connsiteY32" fmla="*/ 562352 h 3321916"/>
                <a:gd name="connsiteX33" fmla="*/ 4024607 w 4024625"/>
                <a:gd name="connsiteY33" fmla="*/ 1909552 h 3321916"/>
                <a:gd name="connsiteX34" fmla="*/ 4011283 w 4024625"/>
                <a:gd name="connsiteY34" fmla="*/ 3168188 h 3321916"/>
                <a:gd name="connsiteX35" fmla="*/ 3887404 w 4024625"/>
                <a:gd name="connsiteY35" fmla="*/ 3301396 h 3321916"/>
                <a:gd name="connsiteX36" fmla="*/ 2004381 w 4024625"/>
                <a:gd name="connsiteY36" fmla="*/ 3321556 h 3321916"/>
                <a:gd name="connsiteX37" fmla="*/ 133601 w 4024625"/>
                <a:gd name="connsiteY37" fmla="*/ 3306436 h 3321916"/>
                <a:gd name="connsiteX38" fmla="*/ 28809 w 4024625"/>
                <a:gd name="connsiteY38" fmla="*/ 3226872 h 3321916"/>
                <a:gd name="connsiteX39" fmla="*/ 0 w 4024625"/>
                <a:gd name="connsiteY39" fmla="*/ 3187268 h 3321916"/>
                <a:gd name="connsiteX40" fmla="*/ 0 w 4024625"/>
                <a:gd name="connsiteY40" fmla="*/ 1913152 h 3321916"/>
                <a:gd name="connsiteX41" fmla="*/ 11524 w 4024625"/>
                <a:gd name="connsiteY41" fmla="*/ 616716 h 3321916"/>
                <a:gd name="connsiteX42" fmla="*/ 103712 w 4024625"/>
                <a:gd name="connsiteY42" fmla="*/ 522388 h 3321916"/>
                <a:gd name="connsiteX43" fmla="*/ 654683 w 4024625"/>
                <a:gd name="connsiteY43" fmla="*/ 507988 h 3321916"/>
                <a:gd name="connsiteX44" fmla="*/ 1177925 w 4024625"/>
                <a:gd name="connsiteY44" fmla="*/ 507988 h 3321916"/>
                <a:gd name="connsiteX45" fmla="*/ 1203853 w 4024625"/>
                <a:gd name="connsiteY45" fmla="*/ 485308 h 3321916"/>
                <a:gd name="connsiteX46" fmla="*/ 1367344 w 4024625"/>
                <a:gd name="connsiteY46" fmla="*/ 231132 h 332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024625" h="3321916">
                  <a:moveTo>
                    <a:pt x="2007528" y="1087436"/>
                  </a:moveTo>
                  <a:cubicBezTo>
                    <a:pt x="1951687" y="1087436"/>
                    <a:pt x="1876033" y="1093916"/>
                    <a:pt x="1840007" y="1101840"/>
                  </a:cubicBezTo>
                  <a:cubicBezTo>
                    <a:pt x="1803621" y="1109400"/>
                    <a:pt x="1760029" y="1119124"/>
                    <a:pt x="1743097" y="1122724"/>
                  </a:cubicBezTo>
                  <a:cubicBezTo>
                    <a:pt x="1726525" y="1126324"/>
                    <a:pt x="1666362" y="1151532"/>
                    <a:pt x="1609441" y="1178896"/>
                  </a:cubicBezTo>
                  <a:cubicBezTo>
                    <a:pt x="1336724" y="1309604"/>
                    <a:pt x="1148309" y="1558780"/>
                    <a:pt x="1096431" y="1856928"/>
                  </a:cubicBezTo>
                  <a:cubicBezTo>
                    <a:pt x="1079499" y="1953788"/>
                    <a:pt x="1090667" y="2171996"/>
                    <a:pt x="1116966" y="2260216"/>
                  </a:cubicBezTo>
                  <a:cubicBezTo>
                    <a:pt x="1216398" y="2593652"/>
                    <a:pt x="1494518" y="2852908"/>
                    <a:pt x="1819472" y="2915204"/>
                  </a:cubicBezTo>
                  <a:cubicBezTo>
                    <a:pt x="1850094" y="2920964"/>
                    <a:pt x="1884679" y="2927808"/>
                    <a:pt x="1895847" y="2930328"/>
                  </a:cubicBezTo>
                  <a:cubicBezTo>
                    <a:pt x="1937277" y="2940048"/>
                    <a:pt x="2152352" y="2927448"/>
                    <a:pt x="2217919" y="2911604"/>
                  </a:cubicBezTo>
                  <a:cubicBezTo>
                    <a:pt x="2518736" y="2839588"/>
                    <a:pt x="2773079" y="2612376"/>
                    <a:pt x="2875753" y="2323952"/>
                  </a:cubicBezTo>
                  <a:cubicBezTo>
                    <a:pt x="2917183" y="2208004"/>
                    <a:pt x="2922587" y="2170916"/>
                    <a:pt x="2922227" y="2006360"/>
                  </a:cubicBezTo>
                  <a:cubicBezTo>
                    <a:pt x="2921506" y="1833164"/>
                    <a:pt x="2914301" y="1793552"/>
                    <a:pt x="2861343" y="1660684"/>
                  </a:cubicBezTo>
                  <a:cubicBezTo>
                    <a:pt x="2805503" y="1521692"/>
                    <a:pt x="2713997" y="1394944"/>
                    <a:pt x="2600515" y="1300604"/>
                  </a:cubicBezTo>
                  <a:cubicBezTo>
                    <a:pt x="2527382" y="1239748"/>
                    <a:pt x="2336084" y="1136048"/>
                    <a:pt x="2271958" y="1122364"/>
                  </a:cubicBezTo>
                  <a:cubicBezTo>
                    <a:pt x="2255026" y="1118764"/>
                    <a:pt x="2211795" y="1109400"/>
                    <a:pt x="2175409" y="1101840"/>
                  </a:cubicBezTo>
                  <a:cubicBezTo>
                    <a:pt x="2139022" y="1093916"/>
                    <a:pt x="2063368" y="1087436"/>
                    <a:pt x="2007528" y="1087436"/>
                  </a:cubicBezTo>
                  <a:close/>
                  <a:moveTo>
                    <a:pt x="691176" y="884236"/>
                  </a:moveTo>
                  <a:cubicBezTo>
                    <a:pt x="520734" y="884236"/>
                    <a:pt x="407947" y="888196"/>
                    <a:pt x="395695" y="895036"/>
                  </a:cubicBezTo>
                  <a:cubicBezTo>
                    <a:pt x="377318" y="904760"/>
                    <a:pt x="376237" y="918084"/>
                    <a:pt x="376237" y="1095956"/>
                  </a:cubicBezTo>
                  <a:cubicBezTo>
                    <a:pt x="376237" y="1230980"/>
                    <a:pt x="379480" y="1290392"/>
                    <a:pt x="388128" y="1299032"/>
                  </a:cubicBezTo>
                  <a:cubicBezTo>
                    <a:pt x="397137" y="1308032"/>
                    <a:pt x="478574" y="1311272"/>
                    <a:pt x="691176" y="1311272"/>
                  </a:cubicBezTo>
                  <a:cubicBezTo>
                    <a:pt x="904138" y="1311272"/>
                    <a:pt x="985575" y="1308032"/>
                    <a:pt x="994223" y="1299032"/>
                  </a:cubicBezTo>
                  <a:cubicBezTo>
                    <a:pt x="1002872" y="1290392"/>
                    <a:pt x="1006475" y="1230980"/>
                    <a:pt x="1006475" y="1095956"/>
                  </a:cubicBezTo>
                  <a:cubicBezTo>
                    <a:pt x="1006475" y="918084"/>
                    <a:pt x="1005394" y="904760"/>
                    <a:pt x="987017" y="895036"/>
                  </a:cubicBezTo>
                  <a:cubicBezTo>
                    <a:pt x="974765" y="888196"/>
                    <a:pt x="861978" y="884236"/>
                    <a:pt x="691176" y="884236"/>
                  </a:cubicBezTo>
                  <a:close/>
                  <a:moveTo>
                    <a:pt x="1504906" y="0"/>
                  </a:moveTo>
                  <a:lnTo>
                    <a:pt x="2007262" y="0"/>
                  </a:lnTo>
                  <a:lnTo>
                    <a:pt x="2509258" y="0"/>
                  </a:lnTo>
                  <a:lnTo>
                    <a:pt x="2657624" y="247692"/>
                  </a:lnTo>
                  <a:cubicBezTo>
                    <a:pt x="2764216" y="425904"/>
                    <a:pt x="2812112" y="497548"/>
                    <a:pt x="2828316" y="501868"/>
                  </a:cubicBezTo>
                  <a:cubicBezTo>
                    <a:pt x="2840920" y="505108"/>
                    <a:pt x="3083276" y="507988"/>
                    <a:pt x="3367404" y="507988"/>
                  </a:cubicBezTo>
                  <a:cubicBezTo>
                    <a:pt x="3728235" y="507988"/>
                    <a:pt x="3890286" y="511588"/>
                    <a:pt x="3906130" y="519508"/>
                  </a:cubicBezTo>
                  <a:cubicBezTo>
                    <a:pt x="3918014" y="525628"/>
                    <a:pt x="3943222" y="545072"/>
                    <a:pt x="3961588" y="562352"/>
                  </a:cubicBezTo>
                  <a:cubicBezTo>
                    <a:pt x="4027488" y="624636"/>
                    <a:pt x="4024607" y="568112"/>
                    <a:pt x="4024607" y="1909552"/>
                  </a:cubicBezTo>
                  <a:cubicBezTo>
                    <a:pt x="4024607" y="2872968"/>
                    <a:pt x="4021726" y="3133624"/>
                    <a:pt x="4011283" y="3168188"/>
                  </a:cubicBezTo>
                  <a:cubicBezTo>
                    <a:pt x="3991477" y="3235152"/>
                    <a:pt x="3952225" y="3277272"/>
                    <a:pt x="3887404" y="3301396"/>
                  </a:cubicBezTo>
                  <a:cubicBezTo>
                    <a:pt x="3830867" y="3322636"/>
                    <a:pt x="3830507" y="3322636"/>
                    <a:pt x="2004381" y="3321556"/>
                  </a:cubicBezTo>
                  <a:cubicBezTo>
                    <a:pt x="489032" y="3320836"/>
                    <a:pt x="170333" y="3318316"/>
                    <a:pt x="133601" y="3306436"/>
                  </a:cubicBezTo>
                  <a:cubicBezTo>
                    <a:pt x="81025" y="3290232"/>
                    <a:pt x="66981" y="3279432"/>
                    <a:pt x="28809" y="3226872"/>
                  </a:cubicBezTo>
                  <a:lnTo>
                    <a:pt x="0" y="3187268"/>
                  </a:lnTo>
                  <a:lnTo>
                    <a:pt x="0" y="1913152"/>
                  </a:lnTo>
                  <a:cubicBezTo>
                    <a:pt x="0" y="991136"/>
                    <a:pt x="3241" y="632556"/>
                    <a:pt x="11524" y="616716"/>
                  </a:cubicBezTo>
                  <a:cubicBezTo>
                    <a:pt x="28449" y="583952"/>
                    <a:pt x="72382" y="538592"/>
                    <a:pt x="103712" y="522388"/>
                  </a:cubicBezTo>
                  <a:cubicBezTo>
                    <a:pt x="126399" y="510508"/>
                    <a:pt x="223989" y="507988"/>
                    <a:pt x="654683" y="507988"/>
                  </a:cubicBezTo>
                  <a:lnTo>
                    <a:pt x="1177925" y="507988"/>
                  </a:lnTo>
                  <a:lnTo>
                    <a:pt x="1203853" y="485308"/>
                  </a:lnTo>
                  <a:cubicBezTo>
                    <a:pt x="1217897" y="472708"/>
                    <a:pt x="1291360" y="358220"/>
                    <a:pt x="1367344" y="23113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ysClr val="windowText" lastClr="000000"/>
                </a:solidFill>
                <a:effectLst/>
                <a:uLnTx/>
                <a:uFillTx/>
                <a:latin typeface="Arial"/>
                <a:ea typeface="微軟正黑體"/>
                <a:cs typeface="+mn-cs"/>
              </a:endParaRPr>
            </a:p>
          </p:txBody>
        </p:sp>
        <p:sp>
          <p:nvSpPr>
            <p:cNvPr id="46" name="手繪多邊形 45"/>
            <p:cNvSpPr>
              <a:spLocks/>
            </p:cNvSpPr>
            <p:nvPr/>
          </p:nvSpPr>
          <p:spPr bwMode="auto">
            <a:xfrm>
              <a:off x="14046734" y="24416165"/>
              <a:ext cx="1019800" cy="1024369"/>
            </a:xfrm>
            <a:custGeom>
              <a:avLst/>
              <a:gdLst>
                <a:gd name="connsiteX0" fmla="*/ 696901 w 1382938"/>
                <a:gd name="connsiteY0" fmla="*/ 174564 h 1389136"/>
                <a:gd name="connsiteX1" fmla="*/ 615103 w 1382938"/>
                <a:gd name="connsiteY1" fmla="*/ 185584 h 1389136"/>
                <a:gd name="connsiteX2" fmla="*/ 187732 w 1382938"/>
                <a:gd name="connsiteY2" fmla="*/ 592580 h 1389136"/>
                <a:gd name="connsiteX3" fmla="*/ 187732 w 1382938"/>
                <a:gd name="connsiteY3" fmla="*/ 808496 h 1389136"/>
                <a:gd name="connsiteX4" fmla="*/ 532584 w 1382938"/>
                <a:gd name="connsiteY4" fmla="*/ 1189940 h 1389136"/>
                <a:gd name="connsiteX5" fmla="*/ 850769 w 1382938"/>
                <a:gd name="connsiteY5" fmla="*/ 1191740 h 1389136"/>
                <a:gd name="connsiteX6" fmla="*/ 1062653 w 1382938"/>
                <a:gd name="connsiteY6" fmla="*/ 1061472 h 1389136"/>
                <a:gd name="connsiteX7" fmla="*/ 1208953 w 1382938"/>
                <a:gd name="connsiteY7" fmla="*/ 698740 h 1389136"/>
                <a:gd name="connsiteX8" fmla="*/ 1135442 w 1382938"/>
                <a:gd name="connsiteY8" fmla="*/ 424528 h 1389136"/>
                <a:gd name="connsiteX9" fmla="*/ 777619 w 1382938"/>
                <a:gd name="connsiteY9" fmla="*/ 185944 h 1389136"/>
                <a:gd name="connsiteX10" fmla="*/ 696901 w 1382938"/>
                <a:gd name="connsiteY10" fmla="*/ 174564 h 1389136"/>
                <a:gd name="connsiteX11" fmla="*/ 709912 w 1382938"/>
                <a:gd name="connsiteY11" fmla="*/ 376 h 1389136"/>
                <a:gd name="connsiteX12" fmla="*/ 908829 w 1382938"/>
                <a:gd name="connsiteY12" fmla="*/ 35660 h 1389136"/>
                <a:gd name="connsiteX13" fmla="*/ 1337507 w 1382938"/>
                <a:gd name="connsiteY13" fmla="*/ 434916 h 1389136"/>
                <a:gd name="connsiteX14" fmla="*/ 1382858 w 1382938"/>
                <a:gd name="connsiteY14" fmla="*/ 698084 h 1389136"/>
                <a:gd name="connsiteX15" fmla="*/ 1357663 w 1382938"/>
                <a:gd name="connsiteY15" fmla="*/ 904012 h 1389136"/>
                <a:gd name="connsiteX16" fmla="*/ 909909 w 1382938"/>
                <a:gd name="connsiteY16" fmla="*/ 1358712 h 1389136"/>
                <a:gd name="connsiteX17" fmla="*/ 688552 w 1382938"/>
                <a:gd name="connsiteY17" fmla="*/ 1388952 h 1389136"/>
                <a:gd name="connsiteX18" fmla="*/ 517585 w 1382938"/>
                <a:gd name="connsiteY18" fmla="*/ 1372752 h 1389136"/>
                <a:gd name="connsiteX19" fmla="*/ 178170 w 1382938"/>
                <a:gd name="connsiteY19" fmla="*/ 1165384 h 1389136"/>
                <a:gd name="connsiteX20" fmla="*/ 10443 w 1382938"/>
                <a:gd name="connsiteY20" fmla="*/ 585760 h 1389136"/>
                <a:gd name="connsiteX21" fmla="*/ 214163 w 1382938"/>
                <a:gd name="connsiteY21" fmla="*/ 195868 h 1389136"/>
                <a:gd name="connsiteX22" fmla="*/ 657958 w 1382938"/>
                <a:gd name="connsiteY22" fmla="*/ 1820 h 1389136"/>
                <a:gd name="connsiteX23" fmla="*/ 709912 w 1382938"/>
                <a:gd name="connsiteY23" fmla="*/ 376 h 138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82938" h="1389136">
                  <a:moveTo>
                    <a:pt x="696901" y="174564"/>
                  </a:moveTo>
                  <a:cubicBezTo>
                    <a:pt x="674920" y="174520"/>
                    <a:pt x="652759" y="178208"/>
                    <a:pt x="615103" y="185584"/>
                  </a:cubicBezTo>
                  <a:cubicBezTo>
                    <a:pt x="397454" y="228768"/>
                    <a:pt x="236379" y="381708"/>
                    <a:pt x="187732" y="592580"/>
                  </a:cubicBezTo>
                  <a:cubicBezTo>
                    <a:pt x="167553" y="678228"/>
                    <a:pt x="167553" y="721768"/>
                    <a:pt x="187732" y="808496"/>
                  </a:cubicBezTo>
                  <a:cubicBezTo>
                    <a:pt x="228451" y="983024"/>
                    <a:pt x="366104" y="1135604"/>
                    <a:pt x="532584" y="1189940"/>
                  </a:cubicBezTo>
                  <a:cubicBezTo>
                    <a:pt x="623030" y="1219448"/>
                    <a:pt x="766808" y="1220168"/>
                    <a:pt x="850769" y="1191740"/>
                  </a:cubicBezTo>
                  <a:cubicBezTo>
                    <a:pt x="935450" y="1163312"/>
                    <a:pt x="1000673" y="1123008"/>
                    <a:pt x="1062653" y="1061472"/>
                  </a:cubicBezTo>
                  <a:cubicBezTo>
                    <a:pt x="1166432" y="957476"/>
                    <a:pt x="1208953" y="852036"/>
                    <a:pt x="1208953" y="698740"/>
                  </a:cubicBezTo>
                  <a:cubicBezTo>
                    <a:pt x="1208953" y="591140"/>
                    <a:pt x="1188413" y="514132"/>
                    <a:pt x="1135442" y="424528"/>
                  </a:cubicBezTo>
                  <a:cubicBezTo>
                    <a:pt x="1067697" y="309016"/>
                    <a:pt x="928243" y="216172"/>
                    <a:pt x="777619" y="185944"/>
                  </a:cubicBezTo>
                  <a:cubicBezTo>
                    <a:pt x="740684" y="178388"/>
                    <a:pt x="718883" y="174612"/>
                    <a:pt x="696901" y="174564"/>
                  </a:cubicBezTo>
                  <a:close/>
                  <a:moveTo>
                    <a:pt x="709912" y="376"/>
                  </a:moveTo>
                  <a:cubicBezTo>
                    <a:pt x="769131" y="2720"/>
                    <a:pt x="846471" y="15952"/>
                    <a:pt x="908829" y="35660"/>
                  </a:cubicBezTo>
                  <a:cubicBezTo>
                    <a:pt x="1098153" y="95424"/>
                    <a:pt x="1272359" y="257788"/>
                    <a:pt x="1337507" y="434916"/>
                  </a:cubicBezTo>
                  <a:cubicBezTo>
                    <a:pt x="1380339" y="551560"/>
                    <a:pt x="1383578" y="570280"/>
                    <a:pt x="1382858" y="698084"/>
                  </a:cubicBezTo>
                  <a:cubicBezTo>
                    <a:pt x="1382138" y="803928"/>
                    <a:pt x="1377819" y="839572"/>
                    <a:pt x="1357663" y="904012"/>
                  </a:cubicBezTo>
                  <a:cubicBezTo>
                    <a:pt x="1287477" y="1127220"/>
                    <a:pt x="1129827" y="1287428"/>
                    <a:pt x="909909" y="1358712"/>
                  </a:cubicBezTo>
                  <a:cubicBezTo>
                    <a:pt x="822086" y="1387152"/>
                    <a:pt x="802290" y="1390032"/>
                    <a:pt x="688552" y="1388952"/>
                  </a:cubicBezTo>
                  <a:cubicBezTo>
                    <a:pt x="610087" y="1387872"/>
                    <a:pt x="546379" y="1382112"/>
                    <a:pt x="517585" y="1372752"/>
                  </a:cubicBezTo>
                  <a:cubicBezTo>
                    <a:pt x="367854" y="1324148"/>
                    <a:pt x="263834" y="1260788"/>
                    <a:pt x="178170" y="1165384"/>
                  </a:cubicBezTo>
                  <a:cubicBezTo>
                    <a:pt x="41037" y="1012736"/>
                    <a:pt x="-27710" y="774768"/>
                    <a:pt x="10443" y="585760"/>
                  </a:cubicBezTo>
                  <a:cubicBezTo>
                    <a:pt x="45716" y="412596"/>
                    <a:pt x="105464" y="298112"/>
                    <a:pt x="214163" y="195868"/>
                  </a:cubicBezTo>
                  <a:cubicBezTo>
                    <a:pt x="343738" y="74184"/>
                    <a:pt x="448478" y="28460"/>
                    <a:pt x="657958" y="1820"/>
                  </a:cubicBezTo>
                  <a:cubicBezTo>
                    <a:pt x="672445" y="20"/>
                    <a:pt x="690172" y="-408"/>
                    <a:pt x="709912" y="376"/>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ysClr val="windowText" lastClr="000000"/>
                </a:solidFill>
                <a:effectLst/>
                <a:uLnTx/>
                <a:uFillTx/>
                <a:latin typeface="Arial"/>
                <a:ea typeface="微軟正黑體"/>
                <a:cs typeface="+mn-cs"/>
              </a:endParaRPr>
            </a:p>
          </p:txBody>
        </p:sp>
      </p:grpSp>
      <p:sp>
        <p:nvSpPr>
          <p:cNvPr id="22" name="手繪多邊形 21"/>
          <p:cNvSpPr>
            <a:spLocks/>
          </p:cNvSpPr>
          <p:nvPr/>
        </p:nvSpPr>
        <p:spPr bwMode="auto">
          <a:xfrm flipV="1">
            <a:off x="1889415" y="1954365"/>
            <a:ext cx="255230" cy="471396"/>
          </a:xfrm>
          <a:custGeom>
            <a:avLst/>
            <a:gdLst>
              <a:gd name="connsiteX0" fmla="*/ 1041502 w 2397801"/>
              <a:gd name="connsiteY0" fmla="*/ 588163 h 4428623"/>
              <a:gd name="connsiteX1" fmla="*/ 299462 w 2397801"/>
              <a:gd name="connsiteY1" fmla="*/ 593899 h 4428623"/>
              <a:gd name="connsiteX2" fmla="*/ 283250 w 2397801"/>
              <a:gd name="connsiteY2" fmla="*/ 2218109 h 4428623"/>
              <a:gd name="connsiteX3" fmla="*/ 290095 w 2397801"/>
              <a:gd name="connsiteY3" fmla="*/ 3843037 h 4428623"/>
              <a:gd name="connsiteX4" fmla="*/ 1207710 w 2397801"/>
              <a:gd name="connsiteY4" fmla="*/ 3847357 h 4428623"/>
              <a:gd name="connsiteX5" fmla="*/ 2118479 w 2397801"/>
              <a:gd name="connsiteY5" fmla="*/ 3844837 h 4428623"/>
              <a:gd name="connsiteX6" fmla="*/ 2121001 w 2397801"/>
              <a:gd name="connsiteY6" fmla="*/ 2224589 h 4428623"/>
              <a:gd name="connsiteX7" fmla="*/ 2110914 w 2397801"/>
              <a:gd name="connsiteY7" fmla="*/ 596419 h 4428623"/>
              <a:gd name="connsiteX8" fmla="*/ 1041502 w 2397801"/>
              <a:gd name="connsiteY8" fmla="*/ 588163 h 4428623"/>
              <a:gd name="connsiteX9" fmla="*/ 1205249 w 2397801"/>
              <a:gd name="connsiteY9" fmla="*/ 186437 h 4428623"/>
              <a:gd name="connsiteX10" fmla="*/ 930070 w 2397801"/>
              <a:gd name="connsiteY10" fmla="*/ 210597 h 4428623"/>
              <a:gd name="connsiteX11" fmla="*/ 899455 w 2397801"/>
              <a:gd name="connsiteY11" fmla="*/ 338957 h 4428623"/>
              <a:gd name="connsiteX12" fmla="*/ 1201647 w 2397801"/>
              <a:gd name="connsiteY12" fmla="*/ 414677 h 4428623"/>
              <a:gd name="connsiteX13" fmla="*/ 1445490 w 2397801"/>
              <a:gd name="connsiteY13" fmla="*/ 398813 h 4428623"/>
              <a:gd name="connsiteX14" fmla="*/ 1513204 w 2397801"/>
              <a:gd name="connsiteY14" fmla="*/ 295689 h 4428623"/>
              <a:gd name="connsiteX15" fmla="*/ 1484029 w 2397801"/>
              <a:gd name="connsiteY15" fmla="*/ 219609 h 4428623"/>
              <a:gd name="connsiteX16" fmla="*/ 1454134 w 2397801"/>
              <a:gd name="connsiteY16" fmla="*/ 186437 h 4428623"/>
              <a:gd name="connsiteX17" fmla="*/ 813103 w 2397801"/>
              <a:gd name="connsiteY17" fmla="*/ 1 h 4428623"/>
              <a:gd name="connsiteX18" fmla="*/ 1241394 w 2397801"/>
              <a:gd name="connsiteY18" fmla="*/ 553 h 4428623"/>
              <a:gd name="connsiteX19" fmla="*/ 2335516 w 2397801"/>
              <a:gd name="connsiteY19" fmla="*/ 3793 h 4428623"/>
              <a:gd name="connsiteX20" fmla="*/ 2364318 w 2397801"/>
              <a:gd name="connsiteY20" fmla="*/ 25037 h 4428623"/>
              <a:gd name="connsiteX21" fmla="*/ 2392760 w 2397801"/>
              <a:gd name="connsiteY21" fmla="*/ 46641 h 4428623"/>
              <a:gd name="connsiteX22" fmla="*/ 2395281 w 2397801"/>
              <a:gd name="connsiteY22" fmla="*/ 2216709 h 4428623"/>
              <a:gd name="connsiteX23" fmla="*/ 2397801 w 2397801"/>
              <a:gd name="connsiteY23" fmla="*/ 4386781 h 4428623"/>
              <a:gd name="connsiteX24" fmla="*/ 2371159 w 2397801"/>
              <a:gd name="connsiteY24" fmla="*/ 4408025 h 4428623"/>
              <a:gd name="connsiteX25" fmla="*/ 1205032 w 2397801"/>
              <a:gd name="connsiteY25" fmla="*/ 4428545 h 4428623"/>
              <a:gd name="connsiteX26" fmla="*/ 48265 w 2397801"/>
              <a:gd name="connsiteY26" fmla="*/ 4418105 h 4428623"/>
              <a:gd name="connsiteX27" fmla="*/ 21 w 2397801"/>
              <a:gd name="connsiteY27" fmla="*/ 2208429 h 4428623"/>
              <a:gd name="connsiteX28" fmla="*/ 21 w 2397801"/>
              <a:gd name="connsiteY28" fmla="*/ 68245 h 4428623"/>
              <a:gd name="connsiteX29" fmla="*/ 28823 w 2397801"/>
              <a:gd name="connsiteY29" fmla="*/ 39437 h 4428623"/>
              <a:gd name="connsiteX30" fmla="*/ 102629 w 2397801"/>
              <a:gd name="connsiteY30" fmla="*/ 4153 h 4428623"/>
              <a:gd name="connsiteX31" fmla="*/ 813103 w 2397801"/>
              <a:gd name="connsiteY31" fmla="*/ 1 h 442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7801" h="4428623">
                <a:moveTo>
                  <a:pt x="1041502" y="588163"/>
                </a:moveTo>
                <a:cubicBezTo>
                  <a:pt x="655239" y="588159"/>
                  <a:pt x="310023" y="589961"/>
                  <a:pt x="299462" y="593899"/>
                </a:cubicBezTo>
                <a:cubicBezTo>
                  <a:pt x="284691" y="599661"/>
                  <a:pt x="283250" y="752323"/>
                  <a:pt x="283250" y="2218109"/>
                </a:cubicBezTo>
                <a:cubicBezTo>
                  <a:pt x="283250" y="3108165"/>
                  <a:pt x="286492" y="3839437"/>
                  <a:pt x="290095" y="3843037"/>
                </a:cubicBezTo>
                <a:cubicBezTo>
                  <a:pt x="294058" y="3846637"/>
                  <a:pt x="706931" y="3848797"/>
                  <a:pt x="1207710" y="3847357"/>
                </a:cubicBezTo>
                <a:lnTo>
                  <a:pt x="2118479" y="3844837"/>
                </a:lnTo>
                <a:lnTo>
                  <a:pt x="2121001" y="2224589"/>
                </a:lnTo>
                <a:cubicBezTo>
                  <a:pt x="2123163" y="935231"/>
                  <a:pt x="2121001" y="602901"/>
                  <a:pt x="2110914" y="596419"/>
                </a:cubicBezTo>
                <a:cubicBezTo>
                  <a:pt x="2102605" y="591155"/>
                  <a:pt x="1538127" y="588167"/>
                  <a:pt x="1041502" y="588163"/>
                </a:cubicBezTo>
                <a:close/>
                <a:moveTo>
                  <a:pt x="1205249" y="186437"/>
                </a:moveTo>
                <a:cubicBezTo>
                  <a:pt x="956363" y="186437"/>
                  <a:pt x="956003" y="186437"/>
                  <a:pt x="930070" y="210597"/>
                </a:cubicBezTo>
                <a:cubicBezTo>
                  <a:pt x="889369" y="248817"/>
                  <a:pt x="878564" y="294969"/>
                  <a:pt x="899455" y="338957"/>
                </a:cubicBezTo>
                <a:cubicBezTo>
                  <a:pt x="931511" y="406745"/>
                  <a:pt x="960685" y="414317"/>
                  <a:pt x="1201647" y="414677"/>
                </a:cubicBezTo>
                <a:cubicBezTo>
                  <a:pt x="1375975" y="415037"/>
                  <a:pt x="1418476" y="412513"/>
                  <a:pt x="1445490" y="398813"/>
                </a:cubicBezTo>
                <a:cubicBezTo>
                  <a:pt x="1493394" y="374653"/>
                  <a:pt x="1513204" y="345085"/>
                  <a:pt x="1513204" y="295689"/>
                </a:cubicBezTo>
                <a:cubicBezTo>
                  <a:pt x="1513564" y="262517"/>
                  <a:pt x="1507081" y="245209"/>
                  <a:pt x="1484029" y="219609"/>
                </a:cubicBezTo>
                <a:lnTo>
                  <a:pt x="1454134" y="186437"/>
                </a:lnTo>
                <a:close/>
                <a:moveTo>
                  <a:pt x="813103" y="1"/>
                </a:moveTo>
                <a:cubicBezTo>
                  <a:pt x="946149" y="13"/>
                  <a:pt x="1090993" y="193"/>
                  <a:pt x="1241394" y="553"/>
                </a:cubicBezTo>
                <a:lnTo>
                  <a:pt x="2335516" y="3793"/>
                </a:lnTo>
                <a:lnTo>
                  <a:pt x="2364318" y="25037"/>
                </a:lnTo>
                <a:lnTo>
                  <a:pt x="2392760" y="46641"/>
                </a:lnTo>
                <a:lnTo>
                  <a:pt x="2395281" y="2216709"/>
                </a:lnTo>
                <a:lnTo>
                  <a:pt x="2397801" y="4386781"/>
                </a:lnTo>
                <a:lnTo>
                  <a:pt x="2371159" y="4408025"/>
                </a:lnTo>
                <a:cubicBezTo>
                  <a:pt x="2344517" y="4428905"/>
                  <a:pt x="2342717" y="4428905"/>
                  <a:pt x="1205032" y="4428545"/>
                </a:cubicBezTo>
                <a:cubicBezTo>
                  <a:pt x="450415" y="4428545"/>
                  <a:pt x="60146" y="4424945"/>
                  <a:pt x="48265" y="4418105"/>
                </a:cubicBezTo>
                <a:cubicBezTo>
                  <a:pt x="-2499" y="4388581"/>
                  <a:pt x="21" y="4509201"/>
                  <a:pt x="21" y="2208429"/>
                </a:cubicBezTo>
                <a:lnTo>
                  <a:pt x="21" y="68245"/>
                </a:lnTo>
                <a:lnTo>
                  <a:pt x="28823" y="39437"/>
                </a:lnTo>
                <a:cubicBezTo>
                  <a:pt x="47905" y="19997"/>
                  <a:pt x="72747" y="8473"/>
                  <a:pt x="102629" y="4153"/>
                </a:cubicBezTo>
                <a:cubicBezTo>
                  <a:pt x="120991" y="1453"/>
                  <a:pt x="413962" y="-31"/>
                  <a:pt x="813103" y="1"/>
                </a:cubicBezTo>
                <a:close/>
              </a:path>
            </a:pathLst>
          </a:custGeom>
          <a:solidFill>
            <a:sysClr val="window" lastClr="FFFFFF"/>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ysClr val="windowText" lastClr="000000"/>
              </a:solidFill>
              <a:effectLst/>
              <a:uLnTx/>
              <a:uFillTx/>
              <a:latin typeface="Arial"/>
              <a:ea typeface="微軟正黑體"/>
              <a:cs typeface="+mn-cs"/>
            </a:endParaRPr>
          </a:p>
        </p:txBody>
      </p:sp>
      <p:sp>
        <p:nvSpPr>
          <p:cNvPr id="23" name="六邊形 22"/>
          <p:cNvSpPr/>
          <p:nvPr/>
        </p:nvSpPr>
        <p:spPr>
          <a:xfrm>
            <a:off x="1539083" y="3938241"/>
            <a:ext cx="955894" cy="816070"/>
          </a:xfrm>
          <a:prstGeom prst="hexagon">
            <a:avLst/>
          </a:prstGeom>
          <a:solidFill>
            <a:srgbClr val="FF614C"/>
          </a:solidFill>
          <a:ln w="25400" cap="flat" cmpd="sng" algn="ctr">
            <a:noFill/>
            <a:prstDash val="solid"/>
          </a:ln>
          <a:effectLst/>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ysClr val="window" lastClr="FFFFFF"/>
              </a:solidFill>
              <a:effectLst/>
              <a:uLnTx/>
              <a:uFillTx/>
              <a:latin typeface="Arial"/>
              <a:ea typeface="微軟正黑體"/>
              <a:cs typeface="+mn-cs"/>
            </a:endParaRPr>
          </a:p>
        </p:txBody>
      </p:sp>
      <p:sp>
        <p:nvSpPr>
          <p:cNvPr id="24" name="文字方塊 22"/>
          <p:cNvSpPr txBox="1"/>
          <p:nvPr/>
        </p:nvSpPr>
        <p:spPr>
          <a:xfrm>
            <a:off x="1318350" y="4734985"/>
            <a:ext cx="1294119"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ysClr val="windowText" lastClr="000000"/>
                </a:solidFill>
                <a:effectLst/>
                <a:uLnTx/>
                <a:uFillTx/>
                <a:latin typeface="Arial"/>
                <a:ea typeface="微軟正黑體"/>
                <a:cs typeface="+mn-cs"/>
              </a:rPr>
              <a:t>Security</a:t>
            </a:r>
            <a:endParaRPr kumimoji="0" lang="zh-TW" altLang="en-US" sz="2400" b="0" i="0" u="none" strike="noStrike" kern="1200" cap="none" spc="0" normalizeH="0" baseline="0" noProof="0" dirty="0">
              <a:ln>
                <a:noFill/>
              </a:ln>
              <a:solidFill>
                <a:sysClr val="windowText" lastClr="000000"/>
              </a:solidFill>
              <a:effectLst/>
              <a:uLnTx/>
              <a:uFillTx/>
              <a:latin typeface="Arial"/>
              <a:ea typeface="微軟正黑體"/>
              <a:cs typeface="+mn-cs"/>
            </a:endParaRPr>
          </a:p>
        </p:txBody>
      </p:sp>
      <p:sp>
        <p:nvSpPr>
          <p:cNvPr id="25" name="六邊形 24"/>
          <p:cNvSpPr/>
          <p:nvPr/>
        </p:nvSpPr>
        <p:spPr>
          <a:xfrm>
            <a:off x="2794012" y="3934991"/>
            <a:ext cx="955894" cy="816070"/>
          </a:xfrm>
          <a:prstGeom prst="hexagon">
            <a:avLst/>
          </a:prstGeom>
          <a:solidFill>
            <a:srgbClr val="9ACA9F"/>
          </a:solidFill>
          <a:ln w="25400" cap="flat" cmpd="sng" algn="ctr">
            <a:noFill/>
            <a:prstDash val="solid"/>
          </a:ln>
          <a:effectLst/>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ysClr val="window" lastClr="FFFFFF"/>
              </a:solidFill>
              <a:effectLst/>
              <a:uLnTx/>
              <a:uFillTx/>
              <a:latin typeface="Arial"/>
              <a:ea typeface="微軟正黑體"/>
              <a:cs typeface="+mn-cs"/>
            </a:endParaRPr>
          </a:p>
        </p:txBody>
      </p:sp>
      <p:sp>
        <p:nvSpPr>
          <p:cNvPr id="26" name="文字方塊 25"/>
          <p:cNvSpPr txBox="1"/>
          <p:nvPr/>
        </p:nvSpPr>
        <p:spPr>
          <a:xfrm>
            <a:off x="2759416" y="4751061"/>
            <a:ext cx="1685846"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ysClr val="windowText" lastClr="000000"/>
                </a:solidFill>
                <a:effectLst/>
                <a:uLnTx/>
                <a:uFillTx/>
                <a:latin typeface="Arial"/>
                <a:ea typeface="微軟正黑體"/>
                <a:cs typeface="+mn-cs"/>
              </a:rPr>
              <a:t>Success</a:t>
            </a:r>
            <a:endParaRPr kumimoji="0" lang="zh-TW" altLang="en-US" sz="2400" b="0" i="0" u="none" strike="noStrike" kern="1200" cap="none" spc="0" normalizeH="0" baseline="0" noProof="0" dirty="0">
              <a:ln>
                <a:noFill/>
              </a:ln>
              <a:solidFill>
                <a:sysClr val="windowText" lastClr="000000"/>
              </a:solidFill>
              <a:effectLst/>
              <a:uLnTx/>
              <a:uFillTx/>
              <a:latin typeface="Arial"/>
              <a:ea typeface="微軟正黑體"/>
              <a:cs typeface="+mn-cs"/>
            </a:endParaRPr>
          </a:p>
        </p:txBody>
      </p:sp>
      <p:grpSp>
        <p:nvGrpSpPr>
          <p:cNvPr id="27" name="群組 26"/>
          <p:cNvGrpSpPr/>
          <p:nvPr/>
        </p:nvGrpSpPr>
        <p:grpSpPr>
          <a:xfrm>
            <a:off x="1817407" y="4147483"/>
            <a:ext cx="399246" cy="397586"/>
            <a:chOff x="35309818" y="13261794"/>
            <a:chExt cx="2516828" cy="2506357"/>
          </a:xfrm>
          <a:solidFill>
            <a:sysClr val="window" lastClr="FFFFFF"/>
          </a:solidFill>
        </p:grpSpPr>
        <p:sp>
          <p:nvSpPr>
            <p:cNvPr id="38" name="手繪多邊形 37"/>
            <p:cNvSpPr>
              <a:spLocks/>
            </p:cNvSpPr>
            <p:nvPr/>
          </p:nvSpPr>
          <p:spPr bwMode="auto">
            <a:xfrm>
              <a:off x="35309818" y="13850431"/>
              <a:ext cx="2516828" cy="1917720"/>
            </a:xfrm>
            <a:custGeom>
              <a:avLst/>
              <a:gdLst>
                <a:gd name="connsiteX0" fmla="*/ 2520096 w 3413041"/>
                <a:gd name="connsiteY0" fmla="*/ 2002111 h 2600599"/>
                <a:gd name="connsiteX1" fmla="*/ 2443148 w 3413041"/>
                <a:gd name="connsiteY1" fmla="*/ 2036713 h 2600599"/>
                <a:gd name="connsiteX2" fmla="*/ 2430564 w 3413041"/>
                <a:gd name="connsiteY2" fmla="*/ 2169719 h 2600599"/>
                <a:gd name="connsiteX3" fmla="*/ 2517576 w 3413041"/>
                <a:gd name="connsiteY3" fmla="*/ 2225587 h 2600599"/>
                <a:gd name="connsiteX4" fmla="*/ 2561084 w 3413041"/>
                <a:gd name="connsiteY4" fmla="*/ 2209367 h 2600599"/>
                <a:gd name="connsiteX5" fmla="*/ 2616816 w 3413041"/>
                <a:gd name="connsiteY5" fmla="*/ 2052933 h 2600599"/>
                <a:gd name="connsiteX6" fmla="*/ 2520096 w 3413041"/>
                <a:gd name="connsiteY6" fmla="*/ 2002111 h 2600599"/>
                <a:gd name="connsiteX7" fmla="*/ 1508300 w 3413041"/>
                <a:gd name="connsiteY7" fmla="*/ 2002111 h 2600599"/>
                <a:gd name="connsiteX8" fmla="*/ 1405560 w 3413041"/>
                <a:gd name="connsiteY8" fmla="*/ 2145595 h 2600599"/>
                <a:gd name="connsiteX9" fmla="*/ 1478740 w 3413041"/>
                <a:gd name="connsiteY9" fmla="*/ 2211959 h 2600599"/>
                <a:gd name="connsiteX10" fmla="*/ 1603472 w 3413041"/>
                <a:gd name="connsiteY10" fmla="*/ 2164249 h 2600599"/>
                <a:gd name="connsiteX11" fmla="*/ 1611040 w 3413041"/>
                <a:gd name="connsiteY11" fmla="*/ 2063091 h 2600599"/>
                <a:gd name="connsiteX12" fmla="*/ 1508300 w 3413041"/>
                <a:gd name="connsiteY12" fmla="*/ 2002111 h 2600599"/>
                <a:gd name="connsiteX13" fmla="*/ 2022368 w 3413041"/>
                <a:gd name="connsiteY13" fmla="*/ 2000359 h 2600599"/>
                <a:gd name="connsiteX14" fmla="*/ 1911224 w 3413041"/>
                <a:gd name="connsiteY14" fmla="*/ 2071965 h 2600599"/>
                <a:gd name="connsiteX15" fmla="*/ 2048404 w 3413041"/>
                <a:gd name="connsiteY15" fmla="*/ 2212371 h 2600599"/>
                <a:gd name="connsiteX16" fmla="*/ 2097140 w 3413041"/>
                <a:gd name="connsiteY16" fmla="*/ 2186677 h 2600599"/>
                <a:gd name="connsiteX17" fmla="*/ 2123492 w 3413041"/>
                <a:gd name="connsiteY17" fmla="*/ 2077755 h 2600599"/>
                <a:gd name="connsiteX18" fmla="*/ 2022368 w 3413041"/>
                <a:gd name="connsiteY18" fmla="*/ 2000359 h 2600599"/>
                <a:gd name="connsiteX19" fmla="*/ 3015036 w 3413041"/>
                <a:gd name="connsiteY19" fmla="*/ 1999015 h 2600599"/>
                <a:gd name="connsiteX20" fmla="*/ 2949232 w 3413041"/>
                <a:gd name="connsiteY20" fmla="*/ 2036257 h 2600599"/>
                <a:gd name="connsiteX21" fmla="*/ 2938388 w 3413041"/>
                <a:gd name="connsiteY21" fmla="*/ 2169321 h 2600599"/>
                <a:gd name="connsiteX22" fmla="*/ 3036728 w 3413041"/>
                <a:gd name="connsiteY22" fmla="*/ 2220303 h 2600599"/>
                <a:gd name="connsiteX23" fmla="*/ 3059144 w 3413041"/>
                <a:gd name="connsiteY23" fmla="*/ 2215603 h 2600599"/>
                <a:gd name="connsiteX24" fmla="*/ 3098552 w 3413041"/>
                <a:gd name="connsiteY24" fmla="*/ 2189569 h 2600599"/>
                <a:gd name="connsiteX25" fmla="*/ 3015036 w 3413041"/>
                <a:gd name="connsiteY25" fmla="*/ 1999015 h 2600599"/>
                <a:gd name="connsiteX26" fmla="*/ 510504 w 3413041"/>
                <a:gd name="connsiteY26" fmla="*/ 1896023 h 2600599"/>
                <a:gd name="connsiteX27" fmla="*/ 395168 w 3413041"/>
                <a:gd name="connsiteY27" fmla="*/ 1923123 h 2600599"/>
                <a:gd name="connsiteX28" fmla="*/ 384384 w 3413041"/>
                <a:gd name="connsiteY28" fmla="*/ 2288055 h 2600599"/>
                <a:gd name="connsiteX29" fmla="*/ 606156 w 3413041"/>
                <a:gd name="connsiteY29" fmla="*/ 2291305 h 2600599"/>
                <a:gd name="connsiteX30" fmla="*/ 676964 w 3413041"/>
                <a:gd name="connsiteY30" fmla="*/ 2223805 h 2600599"/>
                <a:gd name="connsiteX31" fmla="*/ 706436 w 3413041"/>
                <a:gd name="connsiteY31" fmla="*/ 2108297 h 2600599"/>
                <a:gd name="connsiteX32" fmla="*/ 679120 w 3413041"/>
                <a:gd name="connsiteY32" fmla="*/ 1994593 h 2600599"/>
                <a:gd name="connsiteX33" fmla="*/ 510504 w 3413041"/>
                <a:gd name="connsiteY33" fmla="*/ 1896023 h 2600599"/>
                <a:gd name="connsiteX34" fmla="*/ 1699384 w 3413041"/>
                <a:gd name="connsiteY34" fmla="*/ 387 h 2600599"/>
                <a:gd name="connsiteX35" fmla="*/ 1880900 w 3413041"/>
                <a:gd name="connsiteY35" fmla="*/ 104633 h 2600599"/>
                <a:gd name="connsiteX36" fmla="*/ 1835172 w 3413041"/>
                <a:gd name="connsiteY36" fmla="*/ 324865 h 2600599"/>
                <a:gd name="connsiteX37" fmla="*/ 1808528 w 3413041"/>
                <a:gd name="connsiteY37" fmla="*/ 349695 h 2600599"/>
                <a:gd name="connsiteX38" fmla="*/ 1808528 w 3413041"/>
                <a:gd name="connsiteY38" fmla="*/ 976565 h 2600599"/>
                <a:gd name="connsiteX39" fmla="*/ 1824732 w 3413041"/>
                <a:gd name="connsiteY39" fmla="*/ 1609553 h 2600599"/>
                <a:gd name="connsiteX40" fmla="*/ 2553832 w 3413041"/>
                <a:gd name="connsiteY40" fmla="*/ 1615671 h 2600599"/>
                <a:gd name="connsiteX41" fmla="*/ 3379788 w 3413041"/>
                <a:gd name="connsiteY41" fmla="*/ 1692319 h 2600599"/>
                <a:gd name="connsiteX42" fmla="*/ 3408952 w 3413041"/>
                <a:gd name="connsiteY42" fmla="*/ 1730825 h 2600599"/>
                <a:gd name="connsiteX43" fmla="*/ 3411832 w 3413041"/>
                <a:gd name="connsiteY43" fmla="*/ 2094279 h 2600599"/>
                <a:gd name="connsiteX44" fmla="*/ 3395268 w 3413041"/>
                <a:gd name="connsiteY44" fmla="*/ 2496239 h 2600599"/>
                <a:gd name="connsiteX45" fmla="*/ 3299856 w 3413041"/>
                <a:gd name="connsiteY45" fmla="*/ 2585125 h 2600599"/>
                <a:gd name="connsiteX46" fmla="*/ 1709876 w 3413041"/>
                <a:gd name="connsiteY46" fmla="*/ 2600599 h 2600599"/>
                <a:gd name="connsiteX47" fmla="*/ 115576 w 3413041"/>
                <a:gd name="connsiteY47" fmla="*/ 2581165 h 2600599"/>
                <a:gd name="connsiteX48" fmla="*/ 11520 w 3413041"/>
                <a:gd name="connsiteY48" fmla="*/ 2459535 h 2600599"/>
                <a:gd name="connsiteX49" fmla="*/ 0 w 3413041"/>
                <a:gd name="connsiteY49" fmla="*/ 2107955 h 2600599"/>
                <a:gd name="connsiteX50" fmla="*/ 11520 w 3413041"/>
                <a:gd name="connsiteY50" fmla="*/ 1756735 h 2600599"/>
                <a:gd name="connsiteX51" fmla="*/ 111976 w 3413041"/>
                <a:gd name="connsiteY51" fmla="*/ 1635823 h 2600599"/>
                <a:gd name="connsiteX52" fmla="*/ 876360 w 3413041"/>
                <a:gd name="connsiteY52" fmla="*/ 1615671 h 2600599"/>
                <a:gd name="connsiteX53" fmla="*/ 1613384 w 3413041"/>
                <a:gd name="connsiteY53" fmla="*/ 1603435 h 2600599"/>
                <a:gd name="connsiteX54" fmla="*/ 1625624 w 3413041"/>
                <a:gd name="connsiteY54" fmla="*/ 975845 h 2600599"/>
                <a:gd name="connsiteX55" fmla="*/ 1625624 w 3413041"/>
                <a:gd name="connsiteY55" fmla="*/ 360131 h 2600599"/>
                <a:gd name="connsiteX56" fmla="*/ 1588900 w 3413041"/>
                <a:gd name="connsiteY56" fmla="*/ 325225 h 2600599"/>
                <a:gd name="connsiteX57" fmla="*/ 1539572 w 3413041"/>
                <a:gd name="connsiteY57" fmla="*/ 115069 h 2600599"/>
                <a:gd name="connsiteX58" fmla="*/ 1627784 w 3413041"/>
                <a:gd name="connsiteY58" fmla="*/ 20067 h 2600599"/>
                <a:gd name="connsiteX59" fmla="*/ 1699384 w 3413041"/>
                <a:gd name="connsiteY59" fmla="*/ 387 h 260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413041" h="2600599">
                  <a:moveTo>
                    <a:pt x="2520096" y="2002111"/>
                  </a:moveTo>
                  <a:cubicBezTo>
                    <a:pt x="2485576" y="2002111"/>
                    <a:pt x="2471552" y="2008599"/>
                    <a:pt x="2443148" y="2036713"/>
                  </a:cubicBezTo>
                  <a:cubicBezTo>
                    <a:pt x="2401440" y="2078525"/>
                    <a:pt x="2397124" y="2126825"/>
                    <a:pt x="2430564" y="2169719"/>
                  </a:cubicBezTo>
                  <a:cubicBezTo>
                    <a:pt x="2447824" y="2191345"/>
                    <a:pt x="2494924" y="2221623"/>
                    <a:pt x="2517576" y="2225587"/>
                  </a:cubicBezTo>
                  <a:cubicBezTo>
                    <a:pt x="2519016" y="2225947"/>
                    <a:pt x="2538432" y="2218379"/>
                    <a:pt x="2561084" y="2209367"/>
                  </a:cubicBezTo>
                  <a:cubicBezTo>
                    <a:pt x="2626164" y="2183415"/>
                    <a:pt x="2649536" y="2116733"/>
                    <a:pt x="2616816" y="2052933"/>
                  </a:cubicBezTo>
                  <a:cubicBezTo>
                    <a:pt x="2597040" y="2014725"/>
                    <a:pt x="2572952" y="2002111"/>
                    <a:pt x="2520096" y="2002111"/>
                  </a:cubicBezTo>
                  <a:close/>
                  <a:moveTo>
                    <a:pt x="1508300" y="2002111"/>
                  </a:moveTo>
                  <a:cubicBezTo>
                    <a:pt x="1428992" y="2002111"/>
                    <a:pt x="1376360" y="2076005"/>
                    <a:pt x="1405560" y="2145595"/>
                  </a:cubicBezTo>
                  <a:cubicBezTo>
                    <a:pt x="1421784" y="2184695"/>
                    <a:pt x="1436564" y="2198327"/>
                    <a:pt x="1478740" y="2211959"/>
                  </a:cubicBezTo>
                  <a:cubicBezTo>
                    <a:pt x="1522000" y="2225947"/>
                    <a:pt x="1574992" y="2205501"/>
                    <a:pt x="1603472" y="2164249"/>
                  </a:cubicBezTo>
                  <a:cubicBezTo>
                    <a:pt x="1630148" y="2125149"/>
                    <a:pt x="1631952" y="2102909"/>
                    <a:pt x="1611040" y="2063091"/>
                  </a:cubicBezTo>
                  <a:cubicBezTo>
                    <a:pt x="1589412" y="2021481"/>
                    <a:pt x="1556968" y="2002111"/>
                    <a:pt x="1508300" y="2002111"/>
                  </a:cubicBezTo>
                  <a:close/>
                  <a:moveTo>
                    <a:pt x="2022368" y="2000359"/>
                  </a:moveTo>
                  <a:cubicBezTo>
                    <a:pt x="1977828" y="1999137"/>
                    <a:pt x="1931620" y="2022751"/>
                    <a:pt x="1911224" y="2071965"/>
                  </a:cubicBezTo>
                  <a:cubicBezTo>
                    <a:pt x="1878012" y="2152299"/>
                    <a:pt x="1963928" y="2240235"/>
                    <a:pt x="2048404" y="2212371"/>
                  </a:cubicBezTo>
                  <a:cubicBezTo>
                    <a:pt x="2065372" y="2206943"/>
                    <a:pt x="2087392" y="2195363"/>
                    <a:pt x="2097140" y="2186677"/>
                  </a:cubicBezTo>
                  <a:cubicBezTo>
                    <a:pt x="2121328" y="2165689"/>
                    <a:pt x="2133600" y="2115027"/>
                    <a:pt x="2123492" y="2077755"/>
                  </a:cubicBezTo>
                  <a:cubicBezTo>
                    <a:pt x="2109776" y="2027635"/>
                    <a:pt x="2066904" y="2001581"/>
                    <a:pt x="2022368" y="2000359"/>
                  </a:cubicBezTo>
                  <a:close/>
                  <a:moveTo>
                    <a:pt x="3015036" y="1999015"/>
                  </a:moveTo>
                  <a:cubicBezTo>
                    <a:pt x="2991536" y="1999737"/>
                    <a:pt x="2973096" y="2010223"/>
                    <a:pt x="2949232" y="2036257"/>
                  </a:cubicBezTo>
                  <a:cubicBezTo>
                    <a:pt x="2909100" y="2080009"/>
                    <a:pt x="2905124" y="2127377"/>
                    <a:pt x="2938388" y="2169321"/>
                  </a:cubicBezTo>
                  <a:cubicBezTo>
                    <a:pt x="2962612" y="2200417"/>
                    <a:pt x="3015396" y="2227535"/>
                    <a:pt x="3036728" y="2220303"/>
                  </a:cubicBezTo>
                  <a:cubicBezTo>
                    <a:pt x="3044320" y="2217773"/>
                    <a:pt x="3054444" y="2215603"/>
                    <a:pt x="3059144" y="2215603"/>
                  </a:cubicBezTo>
                  <a:cubicBezTo>
                    <a:pt x="3063844" y="2215603"/>
                    <a:pt x="3081560" y="2203671"/>
                    <a:pt x="3098552" y="2189569"/>
                  </a:cubicBezTo>
                  <a:cubicBezTo>
                    <a:pt x="3181348" y="2119783"/>
                    <a:pt x="3126756" y="1995759"/>
                    <a:pt x="3015036" y="1999015"/>
                  </a:cubicBezTo>
                  <a:close/>
                  <a:moveTo>
                    <a:pt x="510504" y="1896023"/>
                  </a:moveTo>
                  <a:cubicBezTo>
                    <a:pt x="470936" y="1893547"/>
                    <a:pt x="430752" y="1902141"/>
                    <a:pt x="395168" y="1923123"/>
                  </a:cubicBezTo>
                  <a:cubicBezTo>
                    <a:pt x="254988" y="2005421"/>
                    <a:pt x="249236" y="2203951"/>
                    <a:pt x="384384" y="2288055"/>
                  </a:cubicBezTo>
                  <a:cubicBezTo>
                    <a:pt x="456272" y="2332815"/>
                    <a:pt x="532832" y="2333899"/>
                    <a:pt x="606156" y="2291305"/>
                  </a:cubicBezTo>
                  <a:cubicBezTo>
                    <a:pt x="628800" y="2278309"/>
                    <a:pt x="660788" y="2247627"/>
                    <a:pt x="676964" y="2223805"/>
                  </a:cubicBezTo>
                  <a:cubicBezTo>
                    <a:pt x="702844" y="2185543"/>
                    <a:pt x="706436" y="2170381"/>
                    <a:pt x="706436" y="2108297"/>
                  </a:cubicBezTo>
                  <a:cubicBezTo>
                    <a:pt x="706436" y="2048377"/>
                    <a:pt x="702124" y="2030329"/>
                    <a:pt x="679120" y="1994593"/>
                  </a:cubicBezTo>
                  <a:cubicBezTo>
                    <a:pt x="640704" y="1935035"/>
                    <a:pt x="576456" y="1900151"/>
                    <a:pt x="510504" y="1896023"/>
                  </a:cubicBezTo>
                  <a:close/>
                  <a:moveTo>
                    <a:pt x="1699384" y="387"/>
                  </a:moveTo>
                  <a:cubicBezTo>
                    <a:pt x="1772344" y="-4337"/>
                    <a:pt x="1845252" y="34461"/>
                    <a:pt x="1880900" y="104633"/>
                  </a:cubicBezTo>
                  <a:cubicBezTo>
                    <a:pt x="1916904" y="175165"/>
                    <a:pt x="1898180" y="266209"/>
                    <a:pt x="1835172" y="324865"/>
                  </a:cubicBezTo>
                  <a:lnTo>
                    <a:pt x="1808528" y="349695"/>
                  </a:lnTo>
                  <a:lnTo>
                    <a:pt x="1808528" y="976565"/>
                  </a:lnTo>
                  <a:cubicBezTo>
                    <a:pt x="1808528" y="1538661"/>
                    <a:pt x="1810328" y="1603795"/>
                    <a:pt x="1824732" y="1609553"/>
                  </a:cubicBezTo>
                  <a:cubicBezTo>
                    <a:pt x="1833372" y="1612791"/>
                    <a:pt x="2161740" y="1615671"/>
                    <a:pt x="2553832" y="1615671"/>
                  </a:cubicBezTo>
                  <a:cubicBezTo>
                    <a:pt x="3355664" y="1616031"/>
                    <a:pt x="3318940" y="1612791"/>
                    <a:pt x="3379788" y="1692319"/>
                  </a:cubicBezTo>
                  <a:lnTo>
                    <a:pt x="3408952" y="1730825"/>
                  </a:lnTo>
                  <a:lnTo>
                    <a:pt x="3411832" y="2094279"/>
                  </a:lnTo>
                  <a:cubicBezTo>
                    <a:pt x="3414712" y="2436503"/>
                    <a:pt x="3413632" y="2460255"/>
                    <a:pt x="3395268" y="2496239"/>
                  </a:cubicBezTo>
                  <a:cubicBezTo>
                    <a:pt x="3371144" y="2543381"/>
                    <a:pt x="3348104" y="2564973"/>
                    <a:pt x="3299856" y="2585125"/>
                  </a:cubicBezTo>
                  <a:cubicBezTo>
                    <a:pt x="3266732" y="2598799"/>
                    <a:pt x="3084188" y="2600599"/>
                    <a:pt x="1709876" y="2600599"/>
                  </a:cubicBezTo>
                  <a:cubicBezTo>
                    <a:pt x="215668" y="2600239"/>
                    <a:pt x="155900" y="2599519"/>
                    <a:pt x="115576" y="2581165"/>
                  </a:cubicBezTo>
                  <a:cubicBezTo>
                    <a:pt x="69848" y="2560655"/>
                    <a:pt x="29524" y="2513153"/>
                    <a:pt x="11520" y="2459535"/>
                  </a:cubicBezTo>
                  <a:cubicBezTo>
                    <a:pt x="3960" y="2436503"/>
                    <a:pt x="0" y="2318111"/>
                    <a:pt x="0" y="2107955"/>
                  </a:cubicBezTo>
                  <a:cubicBezTo>
                    <a:pt x="0" y="1898157"/>
                    <a:pt x="3960" y="1779405"/>
                    <a:pt x="11520" y="1756735"/>
                  </a:cubicBezTo>
                  <a:cubicBezTo>
                    <a:pt x="28804" y="1704915"/>
                    <a:pt x="67328" y="1658493"/>
                    <a:pt x="111976" y="1635823"/>
                  </a:cubicBezTo>
                  <a:cubicBezTo>
                    <a:pt x="150500" y="1616031"/>
                    <a:pt x="172824" y="1615671"/>
                    <a:pt x="876360" y="1615671"/>
                  </a:cubicBezTo>
                  <a:cubicBezTo>
                    <a:pt x="1426516" y="1615671"/>
                    <a:pt x="1604380" y="1612791"/>
                    <a:pt x="1613384" y="1603435"/>
                  </a:cubicBezTo>
                  <a:cubicBezTo>
                    <a:pt x="1622744" y="1594079"/>
                    <a:pt x="1625624" y="1440781"/>
                    <a:pt x="1625624" y="975845"/>
                  </a:cubicBezTo>
                  <a:lnTo>
                    <a:pt x="1625624" y="360131"/>
                  </a:lnTo>
                  <a:lnTo>
                    <a:pt x="1588900" y="325225"/>
                  </a:lnTo>
                  <a:cubicBezTo>
                    <a:pt x="1525172" y="264409"/>
                    <a:pt x="1507888" y="190999"/>
                    <a:pt x="1539572" y="115069"/>
                  </a:cubicBezTo>
                  <a:cubicBezTo>
                    <a:pt x="1559736" y="66847"/>
                    <a:pt x="1581336" y="43817"/>
                    <a:pt x="1627784" y="20067"/>
                  </a:cubicBezTo>
                  <a:cubicBezTo>
                    <a:pt x="1650736" y="8371"/>
                    <a:pt x="1675064" y="1961"/>
                    <a:pt x="1699384" y="38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ysClr val="windowText" lastClr="000000"/>
                </a:solidFill>
                <a:effectLst/>
                <a:uLnTx/>
                <a:uFillTx/>
                <a:latin typeface="Arial"/>
                <a:ea typeface="微軟正黑體"/>
                <a:cs typeface="+mn-cs"/>
              </a:endParaRPr>
            </a:p>
          </p:txBody>
        </p:sp>
        <p:sp>
          <p:nvSpPr>
            <p:cNvPr id="39" name="Freeform 92"/>
            <p:cNvSpPr>
              <a:spLocks/>
            </p:cNvSpPr>
            <p:nvPr/>
          </p:nvSpPr>
          <p:spPr bwMode="auto">
            <a:xfrm>
              <a:off x="35512341" y="13261794"/>
              <a:ext cx="405044" cy="1443407"/>
            </a:xfrm>
            <a:custGeom>
              <a:avLst/>
              <a:gdLst>
                <a:gd name="T0" fmla="*/ 1033 w 1527"/>
                <a:gd name="T1" fmla="*/ 5262 h 5433"/>
                <a:gd name="T2" fmla="*/ 125 w 1527"/>
                <a:gd name="T3" fmla="*/ 3147 h 5433"/>
                <a:gd name="T4" fmla="*/ 1098 w 1527"/>
                <a:gd name="T5" fmla="*/ 127 h 5433"/>
                <a:gd name="T6" fmla="*/ 1212 w 1527"/>
                <a:gd name="T7" fmla="*/ 0 h 5433"/>
                <a:gd name="T8" fmla="*/ 1369 w 1527"/>
                <a:gd name="T9" fmla="*/ 154 h 5433"/>
                <a:gd name="T10" fmla="*/ 1527 w 1527"/>
                <a:gd name="T11" fmla="*/ 353 h 5433"/>
                <a:gd name="T12" fmla="*/ 1439 w 1527"/>
                <a:gd name="T13" fmla="*/ 481 h 5433"/>
                <a:gd name="T14" fmla="*/ 863 w 1527"/>
                <a:gd name="T15" fmla="*/ 1402 h 5433"/>
                <a:gd name="T16" fmla="*/ 622 w 1527"/>
                <a:gd name="T17" fmla="*/ 2283 h 5433"/>
                <a:gd name="T18" fmla="*/ 1412 w 1527"/>
                <a:gd name="T19" fmla="*/ 4958 h 5433"/>
                <a:gd name="T20" fmla="*/ 1526 w 1527"/>
                <a:gd name="T21" fmla="*/ 5112 h 5433"/>
                <a:gd name="T22" fmla="*/ 1210 w 1527"/>
                <a:gd name="T23" fmla="*/ 5432 h 5433"/>
                <a:gd name="T24" fmla="*/ 1033 w 1527"/>
                <a:gd name="T25" fmla="*/ 5262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7" h="5433">
                  <a:moveTo>
                    <a:pt x="1033" y="5262"/>
                  </a:moveTo>
                  <a:cubicBezTo>
                    <a:pt x="505" y="4626"/>
                    <a:pt x="222" y="3966"/>
                    <a:pt x="125" y="3147"/>
                  </a:cubicBezTo>
                  <a:cubicBezTo>
                    <a:pt x="0" y="2085"/>
                    <a:pt x="368" y="942"/>
                    <a:pt x="1098" y="127"/>
                  </a:cubicBezTo>
                  <a:lnTo>
                    <a:pt x="1212" y="0"/>
                  </a:lnTo>
                  <a:lnTo>
                    <a:pt x="1369" y="154"/>
                  </a:lnTo>
                  <a:cubicBezTo>
                    <a:pt x="1456" y="239"/>
                    <a:pt x="1527" y="329"/>
                    <a:pt x="1527" y="353"/>
                  </a:cubicBezTo>
                  <a:cubicBezTo>
                    <a:pt x="1527" y="378"/>
                    <a:pt x="1487" y="436"/>
                    <a:pt x="1439" y="481"/>
                  </a:cubicBezTo>
                  <a:cubicBezTo>
                    <a:pt x="1290" y="623"/>
                    <a:pt x="990" y="1101"/>
                    <a:pt x="863" y="1402"/>
                  </a:cubicBezTo>
                  <a:cubicBezTo>
                    <a:pt x="746" y="1677"/>
                    <a:pt x="696" y="1858"/>
                    <a:pt x="622" y="2283"/>
                  </a:cubicBezTo>
                  <a:cubicBezTo>
                    <a:pt x="471" y="3144"/>
                    <a:pt x="802" y="4265"/>
                    <a:pt x="1412" y="4958"/>
                  </a:cubicBezTo>
                  <a:cubicBezTo>
                    <a:pt x="1475" y="5030"/>
                    <a:pt x="1526" y="5099"/>
                    <a:pt x="1526" y="5112"/>
                  </a:cubicBezTo>
                  <a:cubicBezTo>
                    <a:pt x="1525" y="5152"/>
                    <a:pt x="1248" y="5433"/>
                    <a:pt x="1210" y="5432"/>
                  </a:cubicBezTo>
                  <a:cubicBezTo>
                    <a:pt x="1190" y="5432"/>
                    <a:pt x="1110" y="5356"/>
                    <a:pt x="1033" y="526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ysClr val="windowText" lastClr="000000"/>
                </a:solidFill>
                <a:effectLst/>
                <a:uLnTx/>
                <a:uFillTx/>
                <a:latin typeface="Arial"/>
                <a:ea typeface="微軟正黑體"/>
                <a:cs typeface="+mn-cs"/>
              </a:endParaRPr>
            </a:p>
          </p:txBody>
        </p:sp>
        <p:sp>
          <p:nvSpPr>
            <p:cNvPr id="40" name="Freeform 93"/>
            <p:cNvSpPr>
              <a:spLocks/>
            </p:cNvSpPr>
            <p:nvPr/>
          </p:nvSpPr>
          <p:spPr bwMode="auto">
            <a:xfrm>
              <a:off x="37228508" y="13261794"/>
              <a:ext cx="376948" cy="1443407"/>
            </a:xfrm>
            <a:custGeom>
              <a:avLst/>
              <a:gdLst>
                <a:gd name="T0" fmla="*/ 144 w 1421"/>
                <a:gd name="T1" fmla="*/ 5290 h 5433"/>
                <a:gd name="T2" fmla="*/ 0 w 1421"/>
                <a:gd name="T3" fmla="*/ 5119 h 5433"/>
                <a:gd name="T4" fmla="*/ 156 w 1421"/>
                <a:gd name="T5" fmla="*/ 4897 h 5433"/>
                <a:gd name="T6" fmla="*/ 841 w 1421"/>
                <a:gd name="T7" fmla="*/ 3529 h 5433"/>
                <a:gd name="T8" fmla="*/ 915 w 1421"/>
                <a:gd name="T9" fmla="*/ 2766 h 5433"/>
                <a:gd name="T10" fmla="*/ 756 w 1421"/>
                <a:gd name="T11" fmla="*/ 1640 h 5433"/>
                <a:gd name="T12" fmla="*/ 158 w 1421"/>
                <a:gd name="T13" fmla="*/ 567 h 5433"/>
                <a:gd name="T14" fmla="*/ 0 w 1421"/>
                <a:gd name="T15" fmla="*/ 341 h 5433"/>
                <a:gd name="T16" fmla="*/ 157 w 1421"/>
                <a:gd name="T17" fmla="*/ 154 h 5433"/>
                <a:gd name="T18" fmla="*/ 314 w 1421"/>
                <a:gd name="T19" fmla="*/ 0 h 5433"/>
                <a:gd name="T20" fmla="*/ 452 w 1421"/>
                <a:gd name="T21" fmla="*/ 155 h 5433"/>
                <a:gd name="T22" fmla="*/ 1184 w 1421"/>
                <a:gd name="T23" fmla="*/ 1378 h 5433"/>
                <a:gd name="T24" fmla="*/ 1380 w 1421"/>
                <a:gd name="T25" fmla="*/ 2110 h 5433"/>
                <a:gd name="T26" fmla="*/ 1385 w 1421"/>
                <a:gd name="T27" fmla="*/ 3313 h 5433"/>
                <a:gd name="T28" fmla="*/ 1311 w 1421"/>
                <a:gd name="T29" fmla="*/ 3641 h 5433"/>
                <a:gd name="T30" fmla="*/ 711 w 1421"/>
                <a:gd name="T31" fmla="*/ 4981 h 5433"/>
                <a:gd name="T32" fmla="*/ 310 w 1421"/>
                <a:gd name="T33" fmla="*/ 5433 h 5433"/>
                <a:gd name="T34" fmla="*/ 144 w 1421"/>
                <a:gd name="T35" fmla="*/ 5290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1" h="5433">
                  <a:moveTo>
                    <a:pt x="144" y="5290"/>
                  </a:moveTo>
                  <a:cubicBezTo>
                    <a:pt x="65" y="5212"/>
                    <a:pt x="0" y="5135"/>
                    <a:pt x="0" y="5119"/>
                  </a:cubicBezTo>
                  <a:cubicBezTo>
                    <a:pt x="0" y="5104"/>
                    <a:pt x="70" y="5004"/>
                    <a:pt x="156" y="4897"/>
                  </a:cubicBezTo>
                  <a:cubicBezTo>
                    <a:pt x="483" y="4492"/>
                    <a:pt x="709" y="4040"/>
                    <a:pt x="841" y="3529"/>
                  </a:cubicBezTo>
                  <a:cubicBezTo>
                    <a:pt x="905" y="3280"/>
                    <a:pt x="914" y="3186"/>
                    <a:pt x="915" y="2766"/>
                  </a:cubicBezTo>
                  <a:cubicBezTo>
                    <a:pt x="917" y="2242"/>
                    <a:pt x="889" y="2047"/>
                    <a:pt x="756" y="1640"/>
                  </a:cubicBezTo>
                  <a:cubicBezTo>
                    <a:pt x="623" y="1234"/>
                    <a:pt x="449" y="922"/>
                    <a:pt x="158" y="567"/>
                  </a:cubicBezTo>
                  <a:cubicBezTo>
                    <a:pt x="71" y="461"/>
                    <a:pt x="0" y="359"/>
                    <a:pt x="0" y="341"/>
                  </a:cubicBezTo>
                  <a:cubicBezTo>
                    <a:pt x="0" y="323"/>
                    <a:pt x="70" y="239"/>
                    <a:pt x="157" y="154"/>
                  </a:cubicBezTo>
                  <a:lnTo>
                    <a:pt x="314" y="0"/>
                  </a:lnTo>
                  <a:lnTo>
                    <a:pt x="452" y="155"/>
                  </a:lnTo>
                  <a:cubicBezTo>
                    <a:pt x="731" y="467"/>
                    <a:pt x="1039" y="981"/>
                    <a:pt x="1184" y="1378"/>
                  </a:cubicBezTo>
                  <a:cubicBezTo>
                    <a:pt x="1233" y="1511"/>
                    <a:pt x="1299" y="1760"/>
                    <a:pt x="1380" y="2110"/>
                  </a:cubicBezTo>
                  <a:cubicBezTo>
                    <a:pt x="1417" y="2273"/>
                    <a:pt x="1421" y="3170"/>
                    <a:pt x="1385" y="3313"/>
                  </a:cubicBezTo>
                  <a:cubicBezTo>
                    <a:pt x="1371" y="3369"/>
                    <a:pt x="1337" y="3516"/>
                    <a:pt x="1311" y="3641"/>
                  </a:cubicBezTo>
                  <a:cubicBezTo>
                    <a:pt x="1220" y="4071"/>
                    <a:pt x="985" y="4596"/>
                    <a:pt x="711" y="4981"/>
                  </a:cubicBezTo>
                  <a:cubicBezTo>
                    <a:pt x="572" y="5176"/>
                    <a:pt x="344" y="5433"/>
                    <a:pt x="310" y="5433"/>
                  </a:cubicBezTo>
                  <a:cubicBezTo>
                    <a:pt x="299" y="5433"/>
                    <a:pt x="224" y="5368"/>
                    <a:pt x="144" y="529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ysClr val="windowText" lastClr="000000"/>
                </a:solidFill>
                <a:effectLst/>
                <a:uLnTx/>
                <a:uFillTx/>
                <a:latin typeface="Arial"/>
                <a:ea typeface="微軟正黑體"/>
                <a:cs typeface="+mn-cs"/>
              </a:endParaRPr>
            </a:p>
          </p:txBody>
        </p:sp>
        <p:sp>
          <p:nvSpPr>
            <p:cNvPr id="41" name="Freeform 94"/>
            <p:cNvSpPr>
              <a:spLocks/>
            </p:cNvSpPr>
            <p:nvPr/>
          </p:nvSpPr>
          <p:spPr bwMode="auto">
            <a:xfrm>
              <a:off x="35835435" y="13472509"/>
              <a:ext cx="300856" cy="1021974"/>
            </a:xfrm>
            <a:custGeom>
              <a:avLst/>
              <a:gdLst>
                <a:gd name="T0" fmla="*/ 649 w 1133"/>
                <a:gd name="T1" fmla="*/ 3709 h 3850"/>
                <a:gd name="T2" fmla="*/ 64 w 1133"/>
                <a:gd name="T3" fmla="*/ 2517 h 3850"/>
                <a:gd name="T4" fmla="*/ 50 w 1133"/>
                <a:gd name="T5" fmla="*/ 1437 h 3850"/>
                <a:gd name="T6" fmla="*/ 583 w 1133"/>
                <a:gd name="T7" fmla="*/ 253 h 3850"/>
                <a:gd name="T8" fmla="*/ 974 w 1133"/>
                <a:gd name="T9" fmla="*/ 185 h 3850"/>
                <a:gd name="T10" fmla="*/ 1133 w 1133"/>
                <a:gd name="T11" fmla="*/ 344 h 3850"/>
                <a:gd name="T12" fmla="*/ 984 w 1133"/>
                <a:gd name="T13" fmla="*/ 538 h 3850"/>
                <a:gd name="T14" fmla="*/ 561 w 1133"/>
                <a:gd name="T15" fmla="*/ 1412 h 3850"/>
                <a:gd name="T16" fmla="*/ 616 w 1133"/>
                <a:gd name="T17" fmla="*/ 2679 h 3850"/>
                <a:gd name="T18" fmla="*/ 966 w 1133"/>
                <a:gd name="T19" fmla="*/ 3313 h 3850"/>
                <a:gd name="T20" fmla="*/ 1087 w 1133"/>
                <a:gd name="T21" fmla="*/ 3572 h 3850"/>
                <a:gd name="T22" fmla="*/ 780 w 1133"/>
                <a:gd name="T23" fmla="*/ 3850 h 3850"/>
                <a:gd name="T24" fmla="*/ 649 w 1133"/>
                <a:gd name="T25" fmla="*/ 3709 h 3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3" h="3850">
                  <a:moveTo>
                    <a:pt x="649" y="3709"/>
                  </a:moveTo>
                  <a:cubicBezTo>
                    <a:pt x="375" y="3385"/>
                    <a:pt x="157" y="2939"/>
                    <a:pt x="64" y="2517"/>
                  </a:cubicBezTo>
                  <a:cubicBezTo>
                    <a:pt x="8" y="2258"/>
                    <a:pt x="0" y="1696"/>
                    <a:pt x="50" y="1437"/>
                  </a:cubicBezTo>
                  <a:cubicBezTo>
                    <a:pt x="132" y="1013"/>
                    <a:pt x="338" y="555"/>
                    <a:pt x="583" y="253"/>
                  </a:cubicBezTo>
                  <a:cubicBezTo>
                    <a:pt x="788" y="1"/>
                    <a:pt x="789" y="0"/>
                    <a:pt x="974" y="185"/>
                  </a:cubicBezTo>
                  <a:lnTo>
                    <a:pt x="1133" y="344"/>
                  </a:lnTo>
                  <a:lnTo>
                    <a:pt x="984" y="538"/>
                  </a:lnTo>
                  <a:cubicBezTo>
                    <a:pt x="797" y="782"/>
                    <a:pt x="632" y="1122"/>
                    <a:pt x="561" y="1412"/>
                  </a:cubicBezTo>
                  <a:cubicBezTo>
                    <a:pt x="469" y="1785"/>
                    <a:pt x="494" y="2369"/>
                    <a:pt x="616" y="2679"/>
                  </a:cubicBezTo>
                  <a:cubicBezTo>
                    <a:pt x="701" y="2898"/>
                    <a:pt x="831" y="3134"/>
                    <a:pt x="966" y="3313"/>
                  </a:cubicBezTo>
                  <a:cubicBezTo>
                    <a:pt x="1102" y="3494"/>
                    <a:pt x="1118" y="3528"/>
                    <a:pt x="1087" y="3572"/>
                  </a:cubicBezTo>
                  <a:cubicBezTo>
                    <a:pt x="1050" y="3625"/>
                    <a:pt x="802" y="3850"/>
                    <a:pt x="780" y="3850"/>
                  </a:cubicBezTo>
                  <a:cubicBezTo>
                    <a:pt x="774" y="3850"/>
                    <a:pt x="715" y="3787"/>
                    <a:pt x="649" y="37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ysClr val="windowText" lastClr="000000"/>
                </a:solidFill>
                <a:effectLst/>
                <a:uLnTx/>
                <a:uFillTx/>
                <a:latin typeface="Arial"/>
                <a:ea typeface="微軟正黑體"/>
                <a:cs typeface="+mn-cs"/>
              </a:endParaRPr>
            </a:p>
          </p:txBody>
        </p:sp>
        <p:sp>
          <p:nvSpPr>
            <p:cNvPr id="42" name="Freeform 95"/>
            <p:cNvSpPr>
              <a:spLocks/>
            </p:cNvSpPr>
            <p:nvPr/>
          </p:nvSpPr>
          <p:spPr bwMode="auto">
            <a:xfrm>
              <a:off x="37010764" y="13480709"/>
              <a:ext cx="313734" cy="1013779"/>
            </a:xfrm>
            <a:custGeom>
              <a:avLst/>
              <a:gdLst>
                <a:gd name="T0" fmla="*/ 263 w 1183"/>
                <a:gd name="T1" fmla="*/ 3770 h 3819"/>
                <a:gd name="T2" fmla="*/ 103 w 1183"/>
                <a:gd name="T3" fmla="*/ 3603 h 3819"/>
                <a:gd name="T4" fmla="*/ 0 w 1183"/>
                <a:gd name="T5" fmla="*/ 3485 h 3819"/>
                <a:gd name="T6" fmla="*/ 140 w 1183"/>
                <a:gd name="T7" fmla="*/ 3311 h 3819"/>
                <a:gd name="T8" fmla="*/ 593 w 1183"/>
                <a:gd name="T9" fmla="*/ 2295 h 3819"/>
                <a:gd name="T10" fmla="*/ 620 w 1183"/>
                <a:gd name="T11" fmla="*/ 1689 h 3819"/>
                <a:gd name="T12" fmla="*/ 144 w 1183"/>
                <a:gd name="T13" fmla="*/ 506 h 3819"/>
                <a:gd name="T14" fmla="*/ 0 w 1183"/>
                <a:gd name="T15" fmla="*/ 318 h 3819"/>
                <a:gd name="T16" fmla="*/ 156 w 1183"/>
                <a:gd name="T17" fmla="*/ 157 h 3819"/>
                <a:gd name="T18" fmla="*/ 362 w 1183"/>
                <a:gd name="T19" fmla="*/ 26 h 3819"/>
                <a:gd name="T20" fmla="*/ 836 w 1183"/>
                <a:gd name="T21" fmla="*/ 701 h 3819"/>
                <a:gd name="T22" fmla="*/ 1105 w 1183"/>
                <a:gd name="T23" fmla="*/ 1615 h 3819"/>
                <a:gd name="T24" fmla="*/ 672 w 1183"/>
                <a:gd name="T25" fmla="*/ 3424 h 3819"/>
                <a:gd name="T26" fmla="*/ 342 w 1183"/>
                <a:gd name="T27" fmla="*/ 3819 h 3819"/>
                <a:gd name="T28" fmla="*/ 263 w 1183"/>
                <a:gd name="T29" fmla="*/ 3770 h 3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3" h="3819">
                  <a:moveTo>
                    <a:pt x="263" y="3770"/>
                  </a:moveTo>
                  <a:cubicBezTo>
                    <a:pt x="232" y="3743"/>
                    <a:pt x="160" y="3668"/>
                    <a:pt x="103" y="3603"/>
                  </a:cubicBezTo>
                  <a:lnTo>
                    <a:pt x="0" y="3485"/>
                  </a:lnTo>
                  <a:lnTo>
                    <a:pt x="140" y="3311"/>
                  </a:lnTo>
                  <a:cubicBezTo>
                    <a:pt x="378" y="3015"/>
                    <a:pt x="537" y="2660"/>
                    <a:pt x="593" y="2295"/>
                  </a:cubicBezTo>
                  <a:cubicBezTo>
                    <a:pt x="643" y="1975"/>
                    <a:pt x="645" y="1920"/>
                    <a:pt x="620" y="1689"/>
                  </a:cubicBezTo>
                  <a:cubicBezTo>
                    <a:pt x="573" y="1255"/>
                    <a:pt x="412" y="855"/>
                    <a:pt x="144" y="506"/>
                  </a:cubicBezTo>
                  <a:lnTo>
                    <a:pt x="0" y="318"/>
                  </a:lnTo>
                  <a:lnTo>
                    <a:pt x="156" y="157"/>
                  </a:lnTo>
                  <a:cubicBezTo>
                    <a:pt x="287" y="21"/>
                    <a:pt x="319" y="0"/>
                    <a:pt x="362" y="26"/>
                  </a:cubicBezTo>
                  <a:cubicBezTo>
                    <a:pt x="473" y="94"/>
                    <a:pt x="693" y="407"/>
                    <a:pt x="836" y="701"/>
                  </a:cubicBezTo>
                  <a:cubicBezTo>
                    <a:pt x="1000" y="1038"/>
                    <a:pt x="1051" y="1210"/>
                    <a:pt x="1105" y="1615"/>
                  </a:cubicBezTo>
                  <a:cubicBezTo>
                    <a:pt x="1183" y="2193"/>
                    <a:pt x="1007" y="2927"/>
                    <a:pt x="672" y="3424"/>
                  </a:cubicBezTo>
                  <a:cubicBezTo>
                    <a:pt x="555" y="3597"/>
                    <a:pt x="370" y="3819"/>
                    <a:pt x="342" y="3819"/>
                  </a:cubicBezTo>
                  <a:cubicBezTo>
                    <a:pt x="330" y="3819"/>
                    <a:pt x="294" y="3797"/>
                    <a:pt x="263" y="37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ysClr val="windowText" lastClr="000000"/>
                </a:solidFill>
                <a:effectLst/>
                <a:uLnTx/>
                <a:uFillTx/>
                <a:latin typeface="Arial"/>
                <a:ea typeface="微軟正黑體"/>
                <a:cs typeface="+mn-cs"/>
              </a:endParaRPr>
            </a:p>
          </p:txBody>
        </p:sp>
        <p:sp>
          <p:nvSpPr>
            <p:cNvPr id="43" name="Freeform 96"/>
            <p:cNvSpPr>
              <a:spLocks/>
            </p:cNvSpPr>
            <p:nvPr/>
          </p:nvSpPr>
          <p:spPr bwMode="auto">
            <a:xfrm>
              <a:off x="36138636" y="13684397"/>
              <a:ext cx="208374" cy="600542"/>
            </a:xfrm>
            <a:custGeom>
              <a:avLst/>
              <a:gdLst>
                <a:gd name="T0" fmla="*/ 317 w 783"/>
                <a:gd name="T1" fmla="*/ 2127 h 2261"/>
                <a:gd name="T2" fmla="*/ 0 w 783"/>
                <a:gd name="T3" fmla="*/ 1146 h 2261"/>
                <a:gd name="T4" fmla="*/ 342 w 783"/>
                <a:gd name="T5" fmla="*/ 122 h 2261"/>
                <a:gd name="T6" fmla="*/ 449 w 783"/>
                <a:gd name="T7" fmla="*/ 0 h 2261"/>
                <a:gd name="T8" fmla="*/ 616 w 783"/>
                <a:gd name="T9" fmla="*/ 170 h 2261"/>
                <a:gd name="T10" fmla="*/ 783 w 783"/>
                <a:gd name="T11" fmla="*/ 339 h 2261"/>
                <a:gd name="T12" fmla="*/ 705 w 783"/>
                <a:gd name="T13" fmla="*/ 451 h 2261"/>
                <a:gd name="T14" fmla="*/ 492 w 783"/>
                <a:gd name="T15" fmla="*/ 1139 h 2261"/>
                <a:gd name="T16" fmla="*/ 685 w 783"/>
                <a:gd name="T17" fmla="*/ 1795 h 2261"/>
                <a:gd name="T18" fmla="*/ 747 w 783"/>
                <a:gd name="T19" fmla="*/ 1975 h 2261"/>
                <a:gd name="T20" fmla="*/ 441 w 783"/>
                <a:gd name="T21" fmla="*/ 2261 h 2261"/>
                <a:gd name="T22" fmla="*/ 317 w 783"/>
                <a:gd name="T23" fmla="*/ 2127 h 2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3" h="2261">
                  <a:moveTo>
                    <a:pt x="317" y="2127"/>
                  </a:moveTo>
                  <a:cubicBezTo>
                    <a:pt x="85" y="1820"/>
                    <a:pt x="1" y="1557"/>
                    <a:pt x="0" y="1146"/>
                  </a:cubicBezTo>
                  <a:cubicBezTo>
                    <a:pt x="0" y="720"/>
                    <a:pt x="112" y="384"/>
                    <a:pt x="342" y="122"/>
                  </a:cubicBezTo>
                  <a:lnTo>
                    <a:pt x="449" y="0"/>
                  </a:lnTo>
                  <a:lnTo>
                    <a:pt x="616" y="170"/>
                  </a:lnTo>
                  <a:lnTo>
                    <a:pt x="783" y="339"/>
                  </a:lnTo>
                  <a:lnTo>
                    <a:pt x="705" y="451"/>
                  </a:lnTo>
                  <a:cubicBezTo>
                    <a:pt x="555" y="668"/>
                    <a:pt x="493" y="869"/>
                    <a:pt x="492" y="1139"/>
                  </a:cubicBezTo>
                  <a:cubicBezTo>
                    <a:pt x="491" y="1416"/>
                    <a:pt x="539" y="1578"/>
                    <a:pt x="685" y="1795"/>
                  </a:cubicBezTo>
                  <a:cubicBezTo>
                    <a:pt x="752" y="1893"/>
                    <a:pt x="767" y="1938"/>
                    <a:pt x="747" y="1975"/>
                  </a:cubicBezTo>
                  <a:cubicBezTo>
                    <a:pt x="715" y="2036"/>
                    <a:pt x="473" y="2261"/>
                    <a:pt x="441" y="2261"/>
                  </a:cubicBezTo>
                  <a:cubicBezTo>
                    <a:pt x="428" y="2261"/>
                    <a:pt x="373" y="2201"/>
                    <a:pt x="317" y="212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ysClr val="windowText" lastClr="000000"/>
                </a:solidFill>
                <a:effectLst/>
                <a:uLnTx/>
                <a:uFillTx/>
                <a:latin typeface="Arial"/>
                <a:ea typeface="微軟正黑體"/>
                <a:cs typeface="+mn-cs"/>
              </a:endParaRPr>
            </a:p>
          </p:txBody>
        </p:sp>
        <p:sp>
          <p:nvSpPr>
            <p:cNvPr id="44" name="Freeform 97"/>
            <p:cNvSpPr>
              <a:spLocks/>
            </p:cNvSpPr>
            <p:nvPr/>
          </p:nvSpPr>
          <p:spPr bwMode="auto">
            <a:xfrm>
              <a:off x="36800046" y="13693762"/>
              <a:ext cx="234129" cy="591177"/>
            </a:xfrm>
            <a:custGeom>
              <a:avLst/>
              <a:gdLst>
                <a:gd name="T0" fmla="*/ 149 w 881"/>
                <a:gd name="T1" fmla="*/ 2074 h 2228"/>
                <a:gd name="T2" fmla="*/ 0 w 881"/>
                <a:gd name="T3" fmla="*/ 1917 h 2228"/>
                <a:gd name="T4" fmla="*/ 50 w 881"/>
                <a:gd name="T5" fmla="*/ 1840 h 2228"/>
                <a:gd name="T6" fmla="*/ 276 w 881"/>
                <a:gd name="T7" fmla="*/ 1323 h 2228"/>
                <a:gd name="T8" fmla="*/ 97 w 881"/>
                <a:gd name="T9" fmla="*/ 454 h 2228"/>
                <a:gd name="T10" fmla="*/ 1 w 881"/>
                <a:gd name="T11" fmla="*/ 302 h 2228"/>
                <a:gd name="T12" fmla="*/ 150 w 881"/>
                <a:gd name="T13" fmla="*/ 151 h 2228"/>
                <a:gd name="T14" fmla="*/ 333 w 881"/>
                <a:gd name="T15" fmla="*/ 0 h 2228"/>
                <a:gd name="T16" fmla="*/ 628 w 881"/>
                <a:gd name="T17" fmla="*/ 389 h 2228"/>
                <a:gd name="T18" fmla="*/ 501 w 881"/>
                <a:gd name="T19" fmla="*/ 2041 h 2228"/>
                <a:gd name="T20" fmla="*/ 340 w 881"/>
                <a:gd name="T21" fmla="*/ 2223 h 2228"/>
                <a:gd name="T22" fmla="*/ 149 w 881"/>
                <a:gd name="T23" fmla="*/ 2074 h 2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1" h="2228">
                  <a:moveTo>
                    <a:pt x="149" y="2074"/>
                  </a:moveTo>
                  <a:lnTo>
                    <a:pt x="0" y="1917"/>
                  </a:lnTo>
                  <a:lnTo>
                    <a:pt x="50" y="1840"/>
                  </a:lnTo>
                  <a:cubicBezTo>
                    <a:pt x="178" y="1647"/>
                    <a:pt x="236" y="1514"/>
                    <a:pt x="276" y="1323"/>
                  </a:cubicBezTo>
                  <a:cubicBezTo>
                    <a:pt x="338" y="1024"/>
                    <a:pt x="280" y="742"/>
                    <a:pt x="97" y="454"/>
                  </a:cubicBezTo>
                  <a:lnTo>
                    <a:pt x="1" y="302"/>
                  </a:lnTo>
                  <a:lnTo>
                    <a:pt x="150" y="151"/>
                  </a:lnTo>
                  <a:cubicBezTo>
                    <a:pt x="232" y="68"/>
                    <a:pt x="315" y="0"/>
                    <a:pt x="333" y="0"/>
                  </a:cubicBezTo>
                  <a:cubicBezTo>
                    <a:pt x="387" y="0"/>
                    <a:pt x="528" y="187"/>
                    <a:pt x="628" y="389"/>
                  </a:cubicBezTo>
                  <a:cubicBezTo>
                    <a:pt x="881" y="903"/>
                    <a:pt x="830" y="1560"/>
                    <a:pt x="501" y="2041"/>
                  </a:cubicBezTo>
                  <a:cubicBezTo>
                    <a:pt x="435" y="2137"/>
                    <a:pt x="363" y="2219"/>
                    <a:pt x="340" y="2223"/>
                  </a:cubicBezTo>
                  <a:cubicBezTo>
                    <a:pt x="316" y="2228"/>
                    <a:pt x="230" y="2161"/>
                    <a:pt x="149" y="207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ysClr val="windowText" lastClr="000000"/>
                </a:solidFill>
                <a:effectLst/>
                <a:uLnTx/>
                <a:uFillTx/>
                <a:latin typeface="Arial"/>
                <a:ea typeface="微軟正黑體"/>
                <a:cs typeface="+mn-cs"/>
              </a:endParaRPr>
            </a:p>
          </p:txBody>
        </p:sp>
      </p:grpSp>
      <p:sp>
        <p:nvSpPr>
          <p:cNvPr id="28" name="手繪多邊形 27"/>
          <p:cNvSpPr>
            <a:spLocks/>
          </p:cNvSpPr>
          <p:nvPr/>
        </p:nvSpPr>
        <p:spPr bwMode="auto">
          <a:xfrm>
            <a:off x="3049198" y="4178629"/>
            <a:ext cx="445522" cy="328794"/>
          </a:xfrm>
          <a:custGeom>
            <a:avLst/>
            <a:gdLst>
              <a:gd name="connsiteX0" fmla="*/ 2313240 w 4627012"/>
              <a:gd name="connsiteY0" fmla="*/ 2906712 h 3414712"/>
              <a:gd name="connsiteX1" fmla="*/ 1912260 w 4627012"/>
              <a:gd name="connsiteY1" fmla="*/ 2918932 h 3414712"/>
              <a:gd name="connsiteX2" fmla="*/ 1906856 w 4627012"/>
              <a:gd name="connsiteY2" fmla="*/ 3234846 h 3414712"/>
              <a:gd name="connsiteX3" fmla="*/ 2311440 w 4627012"/>
              <a:gd name="connsiteY3" fmla="*/ 3241676 h 3414712"/>
              <a:gd name="connsiteX4" fmla="*/ 2721424 w 4627012"/>
              <a:gd name="connsiteY4" fmla="*/ 3229456 h 3414712"/>
              <a:gd name="connsiteX5" fmla="*/ 2733676 w 4627012"/>
              <a:gd name="connsiteY5" fmla="*/ 3078146 h 3414712"/>
              <a:gd name="connsiteX6" fmla="*/ 2717824 w 4627012"/>
              <a:gd name="connsiteY6" fmla="*/ 2922886 h 3414712"/>
              <a:gd name="connsiteX7" fmla="*/ 2313240 w 4627012"/>
              <a:gd name="connsiteY7" fmla="*/ 2906712 h 3414712"/>
              <a:gd name="connsiteX8" fmla="*/ 1584960 w 4627012"/>
              <a:gd name="connsiteY8" fmla="*/ 286972 h 3414712"/>
              <a:gd name="connsiteX9" fmla="*/ 289164 w 4627012"/>
              <a:gd name="connsiteY9" fmla="*/ 296550 h 3414712"/>
              <a:gd name="connsiteX10" fmla="*/ 287364 w 4627012"/>
              <a:gd name="connsiteY10" fmla="*/ 2620194 h 3414712"/>
              <a:gd name="connsiteX11" fmla="*/ 2319024 w 4627012"/>
              <a:gd name="connsiteY11" fmla="*/ 2632076 h 3414712"/>
              <a:gd name="connsiteX12" fmla="*/ 4338444 w 4627012"/>
              <a:gd name="connsiteY12" fmla="*/ 2632076 h 3414712"/>
              <a:gd name="connsiteX13" fmla="*/ 4343844 w 4627012"/>
              <a:gd name="connsiteY13" fmla="*/ 2609392 h 3414712"/>
              <a:gd name="connsiteX14" fmla="*/ 4346724 w 4627012"/>
              <a:gd name="connsiteY14" fmla="*/ 1438210 h 3414712"/>
              <a:gd name="connsiteX15" fmla="*/ 4343844 w 4627012"/>
              <a:gd name="connsiteY15" fmla="*/ 290070 h 3414712"/>
              <a:gd name="connsiteX16" fmla="*/ 2323344 w 4627012"/>
              <a:gd name="connsiteY16" fmla="*/ 287550 h 3414712"/>
              <a:gd name="connsiteX17" fmla="*/ 1584960 w 4627012"/>
              <a:gd name="connsiteY17" fmla="*/ 286972 h 3414712"/>
              <a:gd name="connsiteX18" fmla="*/ 4623604 w 4627012"/>
              <a:gd name="connsiteY18" fmla="*/ 0 h 3414712"/>
              <a:gd name="connsiteX19" fmla="*/ 4626124 w 4627012"/>
              <a:gd name="connsiteY19" fmla="*/ 1442872 h 3414712"/>
              <a:gd name="connsiteX20" fmla="*/ 4625404 w 4627012"/>
              <a:gd name="connsiteY20" fmla="*/ 2896186 h 3414712"/>
              <a:gd name="connsiteX21" fmla="*/ 3827856 w 4627012"/>
              <a:gd name="connsiteY21" fmla="*/ 2906628 h 3414712"/>
              <a:gd name="connsiteX22" fmla="*/ 3020592 w 4627012"/>
              <a:gd name="connsiteY22" fmla="*/ 2914912 h 3414712"/>
              <a:gd name="connsiteX23" fmla="*/ 3010148 w 4627012"/>
              <a:gd name="connsiteY23" fmla="*/ 3079832 h 3414712"/>
              <a:gd name="connsiteX24" fmla="*/ 3013028 w 4627012"/>
              <a:gd name="connsiteY24" fmla="*/ 3236830 h 3414712"/>
              <a:gd name="connsiteX25" fmla="*/ 3485796 w 4627012"/>
              <a:gd name="connsiteY25" fmla="*/ 3241870 h 3414712"/>
              <a:gd name="connsiteX26" fmla="*/ 3976204 w 4627012"/>
              <a:gd name="connsiteY26" fmla="*/ 3255554 h 3414712"/>
              <a:gd name="connsiteX27" fmla="*/ 4014012 w 4627012"/>
              <a:gd name="connsiteY27" fmla="*/ 3357820 h 3414712"/>
              <a:gd name="connsiteX28" fmla="*/ 4014012 w 4627012"/>
              <a:gd name="connsiteY28" fmla="*/ 3414712 h 3414712"/>
              <a:gd name="connsiteX29" fmla="*/ 2306940 w 4627012"/>
              <a:gd name="connsiteY29" fmla="*/ 3414712 h 3414712"/>
              <a:gd name="connsiteX30" fmla="*/ 599508 w 4627012"/>
              <a:gd name="connsiteY30" fmla="*/ 3414712 h 3414712"/>
              <a:gd name="connsiteX31" fmla="*/ 599508 w 4627012"/>
              <a:gd name="connsiteY31" fmla="*/ 3372942 h 3414712"/>
              <a:gd name="connsiteX32" fmla="*/ 656400 w 4627012"/>
              <a:gd name="connsiteY32" fmla="*/ 3253394 h 3414712"/>
              <a:gd name="connsiteX33" fmla="*/ 1136728 w 4627012"/>
              <a:gd name="connsiteY33" fmla="*/ 3241870 h 3414712"/>
              <a:gd name="connsiteX34" fmla="*/ 1603732 w 4627012"/>
              <a:gd name="connsiteY34" fmla="*/ 3229628 h 3414712"/>
              <a:gd name="connsiteX35" fmla="*/ 1615976 w 4627012"/>
              <a:gd name="connsiteY35" fmla="*/ 3078030 h 3414712"/>
              <a:gd name="connsiteX36" fmla="*/ 1599772 w 4627012"/>
              <a:gd name="connsiteY36" fmla="*/ 2922472 h 3414712"/>
              <a:gd name="connsiteX37" fmla="*/ 792144 w 4627012"/>
              <a:gd name="connsiteY37" fmla="*/ 2906268 h 3414712"/>
              <a:gd name="connsiteX38" fmla="*/ 0 w 4627012"/>
              <a:gd name="connsiteY38" fmla="*/ 2906268 h 3414712"/>
              <a:gd name="connsiteX39" fmla="*/ 2520 w 4627012"/>
              <a:gd name="connsiteY39" fmla="*/ 1455836 h 3414712"/>
              <a:gd name="connsiteX40" fmla="*/ 5040 w 4627012"/>
              <a:gd name="connsiteY40" fmla="*/ 5042 h 3414712"/>
              <a:gd name="connsiteX41" fmla="*/ 2314500 w 4627012"/>
              <a:gd name="connsiteY41" fmla="*/ 2520 h 341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627012" h="3414712">
                <a:moveTo>
                  <a:pt x="2313240" y="2906712"/>
                </a:moveTo>
                <a:cubicBezTo>
                  <a:pt x="2024304" y="2906712"/>
                  <a:pt x="1921268" y="2909946"/>
                  <a:pt x="1912260" y="2918932"/>
                </a:cubicBezTo>
                <a:cubicBezTo>
                  <a:pt x="1898932" y="2932230"/>
                  <a:pt x="1893888" y="3222268"/>
                  <a:pt x="1906856" y="3234846"/>
                </a:cubicBezTo>
                <a:cubicBezTo>
                  <a:pt x="1910460" y="3238440"/>
                  <a:pt x="2092756" y="3241676"/>
                  <a:pt x="2311440" y="3241676"/>
                </a:cubicBezTo>
                <a:cubicBezTo>
                  <a:pt x="2607220" y="3241676"/>
                  <a:pt x="2712420" y="3238440"/>
                  <a:pt x="2721424" y="3229456"/>
                </a:cubicBezTo>
                <a:cubicBezTo>
                  <a:pt x="2729712" y="3221190"/>
                  <a:pt x="2733676" y="3172670"/>
                  <a:pt x="2733676" y="3078146"/>
                </a:cubicBezTo>
                <a:cubicBezTo>
                  <a:pt x="2733676" y="2964936"/>
                  <a:pt x="2730792" y="2935824"/>
                  <a:pt x="2717824" y="2922886"/>
                </a:cubicBezTo>
                <a:cubicBezTo>
                  <a:pt x="2703772" y="2908868"/>
                  <a:pt x="2652976" y="2906712"/>
                  <a:pt x="2313240" y="2906712"/>
                </a:cubicBezTo>
                <a:close/>
                <a:moveTo>
                  <a:pt x="1584960" y="286972"/>
                </a:moveTo>
                <a:cubicBezTo>
                  <a:pt x="654628" y="286788"/>
                  <a:pt x="297356" y="289530"/>
                  <a:pt x="289164" y="296550"/>
                </a:cubicBezTo>
                <a:cubicBezTo>
                  <a:pt x="269728" y="312392"/>
                  <a:pt x="268288" y="2601112"/>
                  <a:pt x="287364" y="2620194"/>
                </a:cubicBezTo>
                <a:cubicBezTo>
                  <a:pt x="296724" y="2629554"/>
                  <a:pt x="761804" y="2632076"/>
                  <a:pt x="2319024" y="2632076"/>
                </a:cubicBezTo>
                <a:lnTo>
                  <a:pt x="4338444" y="2632076"/>
                </a:lnTo>
                <a:lnTo>
                  <a:pt x="4343844" y="2609392"/>
                </a:lnTo>
                <a:cubicBezTo>
                  <a:pt x="4347080" y="2596792"/>
                  <a:pt x="4348160" y="2069706"/>
                  <a:pt x="4346724" y="1438210"/>
                </a:cubicBezTo>
                <a:lnTo>
                  <a:pt x="4343844" y="290070"/>
                </a:lnTo>
                <a:lnTo>
                  <a:pt x="2323344" y="287550"/>
                </a:lnTo>
                <a:cubicBezTo>
                  <a:pt x="2044864" y="287212"/>
                  <a:pt x="1799652" y="287014"/>
                  <a:pt x="1584960" y="286972"/>
                </a:cubicBezTo>
                <a:close/>
                <a:moveTo>
                  <a:pt x="4623604" y="0"/>
                </a:moveTo>
                <a:lnTo>
                  <a:pt x="4626124" y="1442872"/>
                </a:lnTo>
                <a:cubicBezTo>
                  <a:pt x="4627564" y="2236866"/>
                  <a:pt x="4627204" y="2890786"/>
                  <a:pt x="4625404" y="2896186"/>
                </a:cubicBezTo>
                <a:cubicBezTo>
                  <a:pt x="4623240" y="2903028"/>
                  <a:pt x="4347792" y="2906628"/>
                  <a:pt x="3827856" y="2906628"/>
                </a:cubicBezTo>
                <a:cubicBezTo>
                  <a:pt x="3390736" y="2906628"/>
                  <a:pt x="3027432" y="2910590"/>
                  <a:pt x="3020592" y="2914912"/>
                </a:cubicBezTo>
                <a:cubicBezTo>
                  <a:pt x="3010508" y="2921392"/>
                  <a:pt x="3007988" y="2961362"/>
                  <a:pt x="3010148" y="3079832"/>
                </a:cubicBezTo>
                <a:lnTo>
                  <a:pt x="3013028" y="3236830"/>
                </a:lnTo>
                <a:lnTo>
                  <a:pt x="3485796" y="3241870"/>
                </a:lnTo>
                <a:cubicBezTo>
                  <a:pt x="3745404" y="3244752"/>
                  <a:pt x="3966124" y="3250872"/>
                  <a:pt x="3976204" y="3255554"/>
                </a:cubicBezTo>
                <a:cubicBezTo>
                  <a:pt x="4003928" y="3269238"/>
                  <a:pt x="4014012" y="3296244"/>
                  <a:pt x="4014012" y="3357820"/>
                </a:cubicBezTo>
                <a:lnTo>
                  <a:pt x="4014012" y="3414712"/>
                </a:lnTo>
                <a:lnTo>
                  <a:pt x="2306940" y="3414712"/>
                </a:lnTo>
                <a:lnTo>
                  <a:pt x="599508" y="3414712"/>
                </a:lnTo>
                <a:lnTo>
                  <a:pt x="599508" y="3372942"/>
                </a:lnTo>
                <a:cubicBezTo>
                  <a:pt x="599508" y="3319650"/>
                  <a:pt x="623992" y="3268158"/>
                  <a:pt x="656400" y="3253394"/>
                </a:cubicBezTo>
                <a:cubicBezTo>
                  <a:pt x="674404" y="3245112"/>
                  <a:pt x="818428" y="3241870"/>
                  <a:pt x="1136728" y="3241870"/>
                </a:cubicBezTo>
                <a:cubicBezTo>
                  <a:pt x="1476988" y="3241870"/>
                  <a:pt x="1594372" y="3238630"/>
                  <a:pt x="1603732" y="3229628"/>
                </a:cubicBezTo>
                <a:cubicBezTo>
                  <a:pt x="1612012" y="3221346"/>
                  <a:pt x="1615976" y="3172734"/>
                  <a:pt x="1615976" y="3078030"/>
                </a:cubicBezTo>
                <a:cubicBezTo>
                  <a:pt x="1615976" y="2964604"/>
                  <a:pt x="1612732" y="2935436"/>
                  <a:pt x="1599772" y="2922472"/>
                </a:cubicBezTo>
                <a:cubicBezTo>
                  <a:pt x="1585728" y="2908070"/>
                  <a:pt x="1498232" y="2906268"/>
                  <a:pt x="792144" y="2906268"/>
                </a:cubicBezTo>
                <a:lnTo>
                  <a:pt x="0" y="2906268"/>
                </a:lnTo>
                <a:lnTo>
                  <a:pt x="2520" y="1455836"/>
                </a:lnTo>
                <a:lnTo>
                  <a:pt x="5040" y="5042"/>
                </a:lnTo>
                <a:lnTo>
                  <a:pt x="2314500" y="2520"/>
                </a:lnTo>
                <a:close/>
              </a:path>
            </a:pathLst>
          </a:custGeom>
          <a:solidFill>
            <a:sysClr val="window" lastClr="FFFFFF"/>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ysClr val="windowText" lastClr="000000"/>
              </a:solidFill>
              <a:effectLst/>
              <a:uLnTx/>
              <a:uFillTx/>
              <a:latin typeface="Arial"/>
              <a:ea typeface="微軟正黑體"/>
              <a:cs typeface="+mn-cs"/>
            </a:endParaRPr>
          </a:p>
        </p:txBody>
      </p:sp>
      <p:grpSp>
        <p:nvGrpSpPr>
          <p:cNvPr id="29" name="群組 28"/>
          <p:cNvGrpSpPr/>
          <p:nvPr/>
        </p:nvGrpSpPr>
        <p:grpSpPr>
          <a:xfrm>
            <a:off x="2600237" y="1601411"/>
            <a:ext cx="0" cy="4170840"/>
            <a:chOff x="6718300" y="1838047"/>
            <a:chExt cx="0" cy="3456066"/>
          </a:xfrm>
        </p:grpSpPr>
        <p:cxnSp>
          <p:nvCxnSpPr>
            <p:cNvPr id="36" name="直線接點 35"/>
            <p:cNvCxnSpPr/>
            <p:nvPr/>
          </p:nvCxnSpPr>
          <p:spPr>
            <a:xfrm>
              <a:off x="6718300" y="1838047"/>
              <a:ext cx="0" cy="150026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直線接點 36"/>
            <p:cNvCxnSpPr/>
            <p:nvPr/>
          </p:nvCxnSpPr>
          <p:spPr>
            <a:xfrm>
              <a:off x="6718300" y="3793847"/>
              <a:ext cx="0" cy="150026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0" name="群組 29"/>
          <p:cNvGrpSpPr/>
          <p:nvPr/>
        </p:nvGrpSpPr>
        <p:grpSpPr>
          <a:xfrm rot="5400000">
            <a:off x="2600237" y="1958798"/>
            <a:ext cx="0" cy="3456066"/>
            <a:chOff x="6718300" y="1838047"/>
            <a:chExt cx="0" cy="3456066"/>
          </a:xfrm>
        </p:grpSpPr>
        <p:cxnSp>
          <p:nvCxnSpPr>
            <p:cNvPr id="34" name="直線接點 33"/>
            <p:cNvCxnSpPr/>
            <p:nvPr/>
          </p:nvCxnSpPr>
          <p:spPr>
            <a:xfrm>
              <a:off x="6718300" y="1838047"/>
              <a:ext cx="0" cy="150026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直線接點 34"/>
            <p:cNvCxnSpPr/>
            <p:nvPr/>
          </p:nvCxnSpPr>
          <p:spPr>
            <a:xfrm>
              <a:off x="6718300" y="3793847"/>
              <a:ext cx="0" cy="150026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1" name="矩形 30"/>
          <p:cNvSpPr/>
          <p:nvPr/>
        </p:nvSpPr>
        <p:spPr>
          <a:xfrm>
            <a:off x="2720482" y="2965199"/>
            <a:ext cx="2405961"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dirty="0">
                <a:ln>
                  <a:noFill/>
                </a:ln>
                <a:solidFill>
                  <a:sysClr val="windowText" lastClr="000000"/>
                </a:solidFill>
                <a:effectLst/>
                <a:uLnTx/>
                <a:uFillTx/>
                <a:latin typeface="Arial"/>
                <a:ea typeface="微軟正黑體"/>
                <a:cs typeface="+mn-cs"/>
              </a:rPr>
              <a:t>The quick brown fox jumps over the lazy dog. </a:t>
            </a:r>
            <a:endParaRPr kumimoji="0" lang="zh-TW" altLang="en-US" sz="1400" b="0" i="0" u="none" strike="noStrike" kern="1200" cap="none" spc="0" normalizeH="0" baseline="0" noProof="0" dirty="0">
              <a:ln>
                <a:noFill/>
              </a:ln>
              <a:solidFill>
                <a:sysClr val="windowText" lastClr="000000"/>
              </a:solidFill>
              <a:effectLst/>
              <a:uLnTx/>
              <a:uFillTx/>
              <a:latin typeface="Arial"/>
              <a:ea typeface="微軟正黑體"/>
              <a:cs typeface="+mn-cs"/>
            </a:endParaRPr>
          </a:p>
        </p:txBody>
      </p:sp>
      <p:sp>
        <p:nvSpPr>
          <p:cNvPr id="32" name="矩形 31"/>
          <p:cNvSpPr/>
          <p:nvPr/>
        </p:nvSpPr>
        <p:spPr>
          <a:xfrm>
            <a:off x="223566" y="5149542"/>
            <a:ext cx="2405961"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dirty="0">
                <a:ln>
                  <a:noFill/>
                </a:ln>
                <a:solidFill>
                  <a:sysClr val="windowText" lastClr="000000"/>
                </a:solidFill>
                <a:effectLst/>
                <a:uLnTx/>
                <a:uFillTx/>
                <a:latin typeface="Arial"/>
                <a:ea typeface="微軟正黑體"/>
                <a:cs typeface="+mn-cs"/>
              </a:rPr>
              <a:t>The quick brown fox jumps over the lazy dog. </a:t>
            </a:r>
            <a:endParaRPr kumimoji="0" lang="zh-TW" altLang="en-US" sz="1400" b="0" i="0" u="none" strike="noStrike" kern="1200" cap="none" spc="0" normalizeH="0" baseline="0" noProof="0" dirty="0">
              <a:ln>
                <a:noFill/>
              </a:ln>
              <a:solidFill>
                <a:sysClr val="windowText" lastClr="000000"/>
              </a:solidFill>
              <a:effectLst/>
              <a:uLnTx/>
              <a:uFillTx/>
              <a:latin typeface="Arial"/>
              <a:ea typeface="微軟正黑體"/>
              <a:cs typeface="+mn-cs"/>
            </a:endParaRPr>
          </a:p>
        </p:txBody>
      </p:sp>
      <p:sp>
        <p:nvSpPr>
          <p:cNvPr id="33" name="矩形 32"/>
          <p:cNvSpPr/>
          <p:nvPr/>
        </p:nvSpPr>
        <p:spPr>
          <a:xfrm>
            <a:off x="2720482" y="5149542"/>
            <a:ext cx="2405961"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dirty="0">
                <a:ln>
                  <a:noFill/>
                </a:ln>
                <a:solidFill>
                  <a:sysClr val="windowText" lastClr="000000"/>
                </a:solidFill>
                <a:effectLst/>
                <a:uLnTx/>
                <a:uFillTx/>
                <a:latin typeface="Arial"/>
                <a:ea typeface="微軟正黑體"/>
                <a:cs typeface="+mn-cs"/>
              </a:rPr>
              <a:t>The quick brown fox jumps over the lazy dog. </a:t>
            </a:r>
            <a:endParaRPr kumimoji="0" lang="zh-TW" altLang="en-US" sz="1400" b="0" i="0" u="none" strike="noStrike" kern="1200" cap="none" spc="0" normalizeH="0" baseline="0" noProof="0" dirty="0">
              <a:ln>
                <a:noFill/>
              </a:ln>
              <a:solidFill>
                <a:sysClr val="windowText" lastClr="000000"/>
              </a:solidFill>
              <a:effectLst/>
              <a:uLnTx/>
              <a:uFillTx/>
              <a:latin typeface="Arial"/>
              <a:ea typeface="微軟正黑體"/>
              <a:cs typeface="+mn-cs"/>
            </a:endParaRPr>
          </a:p>
        </p:txBody>
      </p:sp>
    </p:spTree>
    <p:extLst>
      <p:ext uri="{BB962C8B-B14F-4D97-AF65-F5344CB8AC3E}">
        <p14:creationId xmlns:p14="http://schemas.microsoft.com/office/powerpoint/2010/main" val="57712295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114</a:t>
            </a:fld>
            <a:endParaRPr lang="zh-TW" altLang="en-US"/>
          </a:p>
        </p:txBody>
      </p:sp>
      <p:sp>
        <p:nvSpPr>
          <p:cNvPr id="4" name="矩形 3"/>
          <p:cNvSpPr/>
          <p:nvPr/>
        </p:nvSpPr>
        <p:spPr>
          <a:xfrm>
            <a:off x="399377" y="964231"/>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259264" y="317900"/>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112</a:t>
            </a:r>
          </a:p>
        </p:txBody>
      </p:sp>
      <p:cxnSp>
        <p:nvCxnSpPr>
          <p:cNvPr id="7" name="直線接點 6"/>
          <p:cNvCxnSpPr/>
          <p:nvPr/>
        </p:nvCxnSpPr>
        <p:spPr>
          <a:xfrm>
            <a:off x="878114" y="3791857"/>
            <a:ext cx="10435772"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直線接點 7"/>
          <p:cNvCxnSpPr/>
          <p:nvPr/>
        </p:nvCxnSpPr>
        <p:spPr>
          <a:xfrm>
            <a:off x="4356704" y="1584497"/>
            <a:ext cx="0" cy="194400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直線接點 8"/>
          <p:cNvCxnSpPr/>
          <p:nvPr/>
        </p:nvCxnSpPr>
        <p:spPr>
          <a:xfrm>
            <a:off x="7835294" y="1584497"/>
            <a:ext cx="0" cy="194400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文字方塊 9"/>
          <p:cNvSpPr txBox="1"/>
          <p:nvPr/>
        </p:nvSpPr>
        <p:spPr>
          <a:xfrm>
            <a:off x="878114" y="1795291"/>
            <a:ext cx="1516743" cy="1446550"/>
          </a:xfrm>
          <a:prstGeom prst="rect">
            <a:avLst/>
          </a:prstGeom>
          <a:noFill/>
        </p:spPr>
        <p:txBody>
          <a:bodyPr wrap="square" rtlCol="0" anchor="ctr">
            <a:spAutoFit/>
          </a:bodyPr>
          <a:lstStyle/>
          <a:p>
            <a:r>
              <a:rPr lang="en-US" altLang="zh-TW" sz="8800" b="1" dirty="0" smtClean="0">
                <a:solidFill>
                  <a:schemeClr val="accent1"/>
                </a:solidFill>
              </a:rPr>
              <a:t>01</a:t>
            </a:r>
            <a:endParaRPr lang="en-US" sz="8800" b="1" dirty="0">
              <a:solidFill>
                <a:schemeClr val="accent1"/>
              </a:solidFill>
            </a:endParaRPr>
          </a:p>
        </p:txBody>
      </p:sp>
      <p:sp>
        <p:nvSpPr>
          <p:cNvPr id="11" name="文字方塊 41"/>
          <p:cNvSpPr txBox="1"/>
          <p:nvPr/>
        </p:nvSpPr>
        <p:spPr>
          <a:xfrm>
            <a:off x="2223177" y="2166129"/>
            <a:ext cx="1918997" cy="116955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
        <p:nvSpPr>
          <p:cNvPr id="12" name="文字方塊 43"/>
          <p:cNvSpPr txBox="1"/>
          <p:nvPr/>
        </p:nvSpPr>
        <p:spPr>
          <a:xfrm>
            <a:off x="2223177" y="1742435"/>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solidFill>
                  <a:schemeClr val="accent1"/>
                </a:solidFill>
              </a:rPr>
              <a:t>TITLE 01</a:t>
            </a:r>
          </a:p>
        </p:txBody>
      </p:sp>
      <p:sp>
        <p:nvSpPr>
          <p:cNvPr id="13" name="文字方塊 12"/>
          <p:cNvSpPr txBox="1"/>
          <p:nvPr/>
        </p:nvSpPr>
        <p:spPr>
          <a:xfrm>
            <a:off x="4511532" y="1795291"/>
            <a:ext cx="1516743" cy="1446550"/>
          </a:xfrm>
          <a:prstGeom prst="rect">
            <a:avLst/>
          </a:prstGeom>
          <a:noFill/>
        </p:spPr>
        <p:txBody>
          <a:bodyPr wrap="square" rtlCol="0" anchor="ctr">
            <a:spAutoFit/>
          </a:bodyPr>
          <a:lstStyle/>
          <a:p>
            <a:r>
              <a:rPr lang="en-US" altLang="zh-TW" sz="8800" b="1" dirty="0" smtClean="0">
                <a:solidFill>
                  <a:schemeClr val="accent2"/>
                </a:solidFill>
              </a:rPr>
              <a:t>02</a:t>
            </a:r>
            <a:endParaRPr lang="en-US" sz="8800" b="1" dirty="0">
              <a:solidFill>
                <a:schemeClr val="accent2"/>
              </a:solidFill>
            </a:endParaRPr>
          </a:p>
        </p:txBody>
      </p:sp>
      <p:sp>
        <p:nvSpPr>
          <p:cNvPr id="14" name="文字方塊 41"/>
          <p:cNvSpPr txBox="1"/>
          <p:nvPr/>
        </p:nvSpPr>
        <p:spPr>
          <a:xfrm>
            <a:off x="5856595" y="2166129"/>
            <a:ext cx="1918997" cy="116955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
        <p:nvSpPr>
          <p:cNvPr id="15" name="文字方塊 43"/>
          <p:cNvSpPr txBox="1"/>
          <p:nvPr/>
        </p:nvSpPr>
        <p:spPr>
          <a:xfrm>
            <a:off x="5856595" y="1742435"/>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solidFill>
                  <a:schemeClr val="accent2"/>
                </a:solidFill>
              </a:rPr>
              <a:t>TITLE 0</a:t>
            </a:r>
            <a:r>
              <a:rPr lang="en-US" altLang="zh-TW" sz="2800" b="1" dirty="0" smtClean="0">
                <a:solidFill>
                  <a:schemeClr val="accent2"/>
                </a:solidFill>
              </a:rPr>
              <a:t>2</a:t>
            </a:r>
            <a:endParaRPr lang="en-US" sz="2800" b="1" dirty="0" smtClean="0">
              <a:solidFill>
                <a:schemeClr val="accent2"/>
              </a:solidFill>
            </a:endParaRPr>
          </a:p>
        </p:txBody>
      </p:sp>
      <p:sp>
        <p:nvSpPr>
          <p:cNvPr id="16" name="文字方塊 15"/>
          <p:cNvSpPr txBox="1"/>
          <p:nvPr/>
        </p:nvSpPr>
        <p:spPr>
          <a:xfrm>
            <a:off x="8049824" y="1795291"/>
            <a:ext cx="1516743" cy="1446550"/>
          </a:xfrm>
          <a:prstGeom prst="rect">
            <a:avLst/>
          </a:prstGeom>
          <a:noFill/>
        </p:spPr>
        <p:txBody>
          <a:bodyPr wrap="square" rtlCol="0" anchor="ctr">
            <a:spAutoFit/>
          </a:bodyPr>
          <a:lstStyle/>
          <a:p>
            <a:r>
              <a:rPr lang="en-US" altLang="zh-TW" sz="8800" b="1" dirty="0" smtClean="0">
                <a:solidFill>
                  <a:schemeClr val="accent3"/>
                </a:solidFill>
              </a:rPr>
              <a:t>03</a:t>
            </a:r>
            <a:endParaRPr lang="en-US" sz="8800" b="1" dirty="0">
              <a:solidFill>
                <a:schemeClr val="accent3"/>
              </a:solidFill>
            </a:endParaRPr>
          </a:p>
        </p:txBody>
      </p:sp>
      <p:sp>
        <p:nvSpPr>
          <p:cNvPr id="17" name="文字方塊 41"/>
          <p:cNvSpPr txBox="1"/>
          <p:nvPr/>
        </p:nvSpPr>
        <p:spPr>
          <a:xfrm>
            <a:off x="9394887" y="2166129"/>
            <a:ext cx="1918997" cy="116955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
        <p:nvSpPr>
          <p:cNvPr id="18" name="文字方塊 17"/>
          <p:cNvSpPr txBox="1"/>
          <p:nvPr/>
        </p:nvSpPr>
        <p:spPr>
          <a:xfrm>
            <a:off x="9394887" y="1742435"/>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solidFill>
                  <a:schemeClr val="accent3"/>
                </a:solidFill>
              </a:rPr>
              <a:t>TITLE 0</a:t>
            </a:r>
            <a:r>
              <a:rPr lang="en-US" altLang="zh-TW" sz="2800" b="1" dirty="0" smtClean="0">
                <a:solidFill>
                  <a:schemeClr val="accent3"/>
                </a:solidFill>
              </a:rPr>
              <a:t>3</a:t>
            </a:r>
            <a:endParaRPr lang="en-US" sz="2800" b="1" dirty="0" smtClean="0">
              <a:solidFill>
                <a:schemeClr val="accent3"/>
              </a:solidFill>
            </a:endParaRPr>
          </a:p>
        </p:txBody>
      </p:sp>
      <p:sp>
        <p:nvSpPr>
          <p:cNvPr id="19" name="文字方塊 18"/>
          <p:cNvSpPr txBox="1"/>
          <p:nvPr/>
        </p:nvSpPr>
        <p:spPr>
          <a:xfrm>
            <a:off x="878114" y="4172675"/>
            <a:ext cx="1516743" cy="1446550"/>
          </a:xfrm>
          <a:prstGeom prst="rect">
            <a:avLst/>
          </a:prstGeom>
          <a:noFill/>
        </p:spPr>
        <p:txBody>
          <a:bodyPr wrap="square" rtlCol="0" anchor="ctr">
            <a:spAutoFit/>
          </a:bodyPr>
          <a:lstStyle/>
          <a:p>
            <a:r>
              <a:rPr lang="en-US" altLang="zh-TW" sz="8800" b="1" dirty="0" smtClean="0">
                <a:solidFill>
                  <a:schemeClr val="accent4"/>
                </a:solidFill>
              </a:rPr>
              <a:t>04</a:t>
            </a:r>
            <a:endParaRPr lang="en-US" sz="8800" b="1" dirty="0">
              <a:solidFill>
                <a:schemeClr val="accent4"/>
              </a:solidFill>
            </a:endParaRPr>
          </a:p>
        </p:txBody>
      </p:sp>
      <p:sp>
        <p:nvSpPr>
          <p:cNvPr id="20" name="文字方塊 41"/>
          <p:cNvSpPr txBox="1"/>
          <p:nvPr/>
        </p:nvSpPr>
        <p:spPr>
          <a:xfrm>
            <a:off x="2223177" y="4543513"/>
            <a:ext cx="1918997" cy="116955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
        <p:nvSpPr>
          <p:cNvPr id="21" name="文字方塊 43"/>
          <p:cNvSpPr txBox="1"/>
          <p:nvPr/>
        </p:nvSpPr>
        <p:spPr>
          <a:xfrm>
            <a:off x="2223177" y="4119819"/>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solidFill>
                  <a:schemeClr val="accent4"/>
                </a:solidFill>
              </a:rPr>
              <a:t>TITLE 0</a:t>
            </a:r>
            <a:r>
              <a:rPr lang="en-US" altLang="zh-TW" sz="2800" b="1" dirty="0" smtClean="0">
                <a:solidFill>
                  <a:schemeClr val="accent4"/>
                </a:solidFill>
              </a:rPr>
              <a:t>4</a:t>
            </a:r>
            <a:endParaRPr lang="en-US" sz="2800" b="1" dirty="0" smtClean="0">
              <a:solidFill>
                <a:schemeClr val="accent4"/>
              </a:solidFill>
            </a:endParaRPr>
          </a:p>
        </p:txBody>
      </p:sp>
      <p:sp>
        <p:nvSpPr>
          <p:cNvPr id="22" name="文字方塊 21"/>
          <p:cNvSpPr txBox="1"/>
          <p:nvPr/>
        </p:nvSpPr>
        <p:spPr>
          <a:xfrm>
            <a:off x="4511532" y="4172675"/>
            <a:ext cx="1516743" cy="1446550"/>
          </a:xfrm>
          <a:prstGeom prst="rect">
            <a:avLst/>
          </a:prstGeom>
          <a:noFill/>
        </p:spPr>
        <p:txBody>
          <a:bodyPr wrap="square" rtlCol="0" anchor="ctr">
            <a:spAutoFit/>
          </a:bodyPr>
          <a:lstStyle/>
          <a:p>
            <a:r>
              <a:rPr lang="en-US" altLang="zh-TW" sz="8800" b="1" dirty="0" smtClean="0">
                <a:solidFill>
                  <a:schemeClr val="accent5"/>
                </a:solidFill>
              </a:rPr>
              <a:t>05</a:t>
            </a:r>
            <a:endParaRPr lang="en-US" sz="8800" b="1" dirty="0">
              <a:solidFill>
                <a:schemeClr val="accent5"/>
              </a:solidFill>
            </a:endParaRPr>
          </a:p>
        </p:txBody>
      </p:sp>
      <p:sp>
        <p:nvSpPr>
          <p:cNvPr id="23" name="文字方塊 41"/>
          <p:cNvSpPr txBox="1"/>
          <p:nvPr/>
        </p:nvSpPr>
        <p:spPr>
          <a:xfrm>
            <a:off x="5856595" y="4543513"/>
            <a:ext cx="1918997" cy="116955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
        <p:nvSpPr>
          <p:cNvPr id="24" name="文字方塊 43"/>
          <p:cNvSpPr txBox="1"/>
          <p:nvPr/>
        </p:nvSpPr>
        <p:spPr>
          <a:xfrm>
            <a:off x="5856595" y="4119819"/>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solidFill>
                  <a:schemeClr val="accent5"/>
                </a:solidFill>
              </a:rPr>
              <a:t>TITLE 0</a:t>
            </a:r>
            <a:r>
              <a:rPr lang="en-US" altLang="zh-TW" sz="2800" b="1" dirty="0" smtClean="0">
                <a:solidFill>
                  <a:schemeClr val="accent5"/>
                </a:solidFill>
              </a:rPr>
              <a:t>5</a:t>
            </a:r>
            <a:endParaRPr lang="en-US" sz="2800" b="1" dirty="0" smtClean="0">
              <a:solidFill>
                <a:schemeClr val="accent5"/>
              </a:solidFill>
            </a:endParaRPr>
          </a:p>
        </p:txBody>
      </p:sp>
      <p:sp>
        <p:nvSpPr>
          <p:cNvPr id="25" name="文字方塊 24"/>
          <p:cNvSpPr txBox="1"/>
          <p:nvPr/>
        </p:nvSpPr>
        <p:spPr>
          <a:xfrm>
            <a:off x="8049824" y="4172675"/>
            <a:ext cx="1516743" cy="1446550"/>
          </a:xfrm>
          <a:prstGeom prst="rect">
            <a:avLst/>
          </a:prstGeom>
          <a:noFill/>
        </p:spPr>
        <p:txBody>
          <a:bodyPr wrap="square" rtlCol="0" anchor="ctr">
            <a:spAutoFit/>
          </a:bodyPr>
          <a:lstStyle/>
          <a:p>
            <a:r>
              <a:rPr lang="en-US" altLang="zh-TW" sz="8800" b="1" dirty="0" smtClean="0">
                <a:solidFill>
                  <a:schemeClr val="accent6"/>
                </a:solidFill>
              </a:rPr>
              <a:t>06</a:t>
            </a:r>
            <a:endParaRPr lang="en-US" sz="8800" b="1" dirty="0">
              <a:solidFill>
                <a:schemeClr val="accent6"/>
              </a:solidFill>
            </a:endParaRPr>
          </a:p>
        </p:txBody>
      </p:sp>
      <p:sp>
        <p:nvSpPr>
          <p:cNvPr id="26" name="文字方塊 41"/>
          <p:cNvSpPr txBox="1"/>
          <p:nvPr/>
        </p:nvSpPr>
        <p:spPr>
          <a:xfrm>
            <a:off x="9394887" y="4543513"/>
            <a:ext cx="1918997" cy="116955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
        <p:nvSpPr>
          <p:cNvPr id="27" name="文字方塊 26"/>
          <p:cNvSpPr txBox="1"/>
          <p:nvPr/>
        </p:nvSpPr>
        <p:spPr>
          <a:xfrm>
            <a:off x="9394887" y="4119819"/>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solidFill>
                  <a:schemeClr val="accent6"/>
                </a:solidFill>
              </a:rPr>
              <a:t>TITLE 0</a:t>
            </a:r>
            <a:r>
              <a:rPr lang="en-US" altLang="zh-TW" sz="2800" b="1" dirty="0" smtClean="0">
                <a:solidFill>
                  <a:schemeClr val="accent6"/>
                </a:solidFill>
              </a:rPr>
              <a:t>6</a:t>
            </a:r>
            <a:endParaRPr lang="en-US" sz="2800" b="1" dirty="0" smtClean="0">
              <a:solidFill>
                <a:schemeClr val="accent6"/>
              </a:solidFill>
            </a:endParaRPr>
          </a:p>
        </p:txBody>
      </p:sp>
      <p:cxnSp>
        <p:nvCxnSpPr>
          <p:cNvPr id="28" name="直線接點 27"/>
          <p:cNvCxnSpPr/>
          <p:nvPr/>
        </p:nvCxnSpPr>
        <p:spPr>
          <a:xfrm>
            <a:off x="4356704" y="4070610"/>
            <a:ext cx="0" cy="194400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直線接點 28"/>
          <p:cNvCxnSpPr/>
          <p:nvPr/>
        </p:nvCxnSpPr>
        <p:spPr>
          <a:xfrm>
            <a:off x="7835294" y="4070610"/>
            <a:ext cx="0" cy="194400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3265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直角三角形 45"/>
          <p:cNvSpPr/>
          <p:nvPr/>
        </p:nvSpPr>
        <p:spPr>
          <a:xfrm>
            <a:off x="-1" y="2156039"/>
            <a:ext cx="7156127" cy="4701961"/>
          </a:xfrm>
          <a:prstGeom prst="rtTriangle">
            <a:avLst/>
          </a:pr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115</a:t>
            </a:fld>
            <a:endParaRPr lang="zh-TW" altLang="en-US"/>
          </a:p>
        </p:txBody>
      </p:sp>
      <p:sp>
        <p:nvSpPr>
          <p:cNvPr id="4" name="矩形 3"/>
          <p:cNvSpPr/>
          <p:nvPr/>
        </p:nvSpPr>
        <p:spPr>
          <a:xfrm>
            <a:off x="7424423" y="964231"/>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7284310" y="317900"/>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113</a:t>
            </a:r>
          </a:p>
        </p:txBody>
      </p:sp>
      <p:grpSp>
        <p:nvGrpSpPr>
          <p:cNvPr id="6" name="群組 5"/>
          <p:cNvGrpSpPr/>
          <p:nvPr/>
        </p:nvGrpSpPr>
        <p:grpSpPr>
          <a:xfrm>
            <a:off x="73441" y="682712"/>
            <a:ext cx="741046" cy="741046"/>
            <a:chOff x="1260423" y="4038218"/>
            <a:chExt cx="741046" cy="741046"/>
          </a:xfrm>
        </p:grpSpPr>
        <p:sp>
          <p:nvSpPr>
            <p:cNvPr id="7" name="橢圓 6"/>
            <p:cNvSpPr/>
            <p:nvPr/>
          </p:nvSpPr>
          <p:spPr>
            <a:xfrm>
              <a:off x="1260423" y="4038218"/>
              <a:ext cx="741046" cy="741046"/>
            </a:xfrm>
            <a:prstGeom prst="ellipse">
              <a:avLst/>
            </a:prstGeom>
            <a:solidFill>
              <a:schemeClr val="accent1"/>
            </a:solidFill>
            <a:ln w="1905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dirty="0" smtClean="0">
                <a:solidFill>
                  <a:schemeClr val="accent1"/>
                </a:solidFill>
                <a:latin typeface="微軟正黑體" panose="020B0604030504040204" pitchFamily="34" charset="-120"/>
                <a:ea typeface="微軟正黑體" panose="020B0604030504040204" pitchFamily="34" charset="-120"/>
              </a:endParaRPr>
            </a:p>
          </p:txBody>
        </p:sp>
        <p:sp>
          <p:nvSpPr>
            <p:cNvPr id="8" name="手繪多邊形 7"/>
            <p:cNvSpPr>
              <a:spLocks noChangeAspect="1"/>
            </p:cNvSpPr>
            <p:nvPr/>
          </p:nvSpPr>
          <p:spPr bwMode="auto">
            <a:xfrm>
              <a:off x="1320277" y="4261346"/>
              <a:ext cx="621338" cy="294790"/>
            </a:xfrm>
            <a:custGeom>
              <a:avLst/>
              <a:gdLst>
                <a:gd name="connsiteX0" fmla="*/ 576282 w 4410958"/>
                <a:gd name="connsiteY0" fmla="*/ 734204 h 2092753"/>
                <a:gd name="connsiteX1" fmla="*/ 275518 w 4410958"/>
                <a:gd name="connsiteY1" fmla="*/ 1053302 h 2092753"/>
                <a:gd name="connsiteX2" fmla="*/ 496450 w 4410958"/>
                <a:gd name="connsiteY2" fmla="*/ 1350250 h 2092753"/>
                <a:gd name="connsiteX3" fmla="*/ 729614 w 4410958"/>
                <a:gd name="connsiteY3" fmla="*/ 1330814 h 2092753"/>
                <a:gd name="connsiteX4" fmla="*/ 902328 w 4410958"/>
                <a:gd name="connsiteY4" fmla="*/ 1071658 h 2092753"/>
                <a:gd name="connsiteX5" fmla="*/ 642896 w 4410958"/>
                <a:gd name="connsiteY5" fmla="*/ 739438 h 2092753"/>
                <a:gd name="connsiteX6" fmla="*/ 576282 w 4410958"/>
                <a:gd name="connsiteY6" fmla="*/ 734204 h 2092753"/>
                <a:gd name="connsiteX7" fmla="*/ 1063830 w 4410958"/>
                <a:gd name="connsiteY7" fmla="*/ 196 h 2092753"/>
                <a:gd name="connsiteX8" fmla="*/ 1520868 w 4410958"/>
                <a:gd name="connsiteY8" fmla="*/ 112710 h 2092753"/>
                <a:gd name="connsiteX9" fmla="*/ 1928698 w 4410958"/>
                <a:gd name="connsiteY9" fmla="*/ 478556 h 2092753"/>
                <a:gd name="connsiteX10" fmla="*/ 1972972 w 4410958"/>
                <a:gd name="connsiteY10" fmla="*/ 546972 h 2092753"/>
                <a:gd name="connsiteX11" fmla="*/ 2992010 w 4410958"/>
                <a:gd name="connsiteY11" fmla="*/ 546972 h 2092753"/>
                <a:gd name="connsiteX12" fmla="*/ 4026524 w 4410958"/>
                <a:gd name="connsiteY12" fmla="*/ 559936 h 2092753"/>
                <a:gd name="connsiteX13" fmla="*/ 4308730 w 4410958"/>
                <a:gd name="connsiteY13" fmla="*/ 906698 h 2092753"/>
                <a:gd name="connsiteX14" fmla="*/ 4372082 w 4410958"/>
                <a:gd name="connsiteY14" fmla="*/ 985916 h 2092753"/>
                <a:gd name="connsiteX15" fmla="*/ 4410958 w 4410958"/>
                <a:gd name="connsiteY15" fmla="*/ 1048570 h 2092753"/>
                <a:gd name="connsiteX16" fmla="*/ 4029404 w 4410958"/>
                <a:gd name="connsiteY16" fmla="*/ 1532884 h 2092753"/>
                <a:gd name="connsiteX17" fmla="*/ 3871022 w 4410958"/>
                <a:gd name="connsiteY17" fmla="*/ 1380208 h 2092753"/>
                <a:gd name="connsiteX18" fmla="*/ 3701122 w 4410958"/>
                <a:gd name="connsiteY18" fmla="*/ 1227892 h 2092753"/>
                <a:gd name="connsiteX19" fmla="*/ 3529784 w 4410958"/>
                <a:gd name="connsiteY19" fmla="*/ 1382730 h 2092753"/>
                <a:gd name="connsiteX20" fmla="*/ 3375002 w 4410958"/>
                <a:gd name="connsiteY20" fmla="*/ 1537566 h 2092753"/>
                <a:gd name="connsiteX21" fmla="*/ 3219862 w 4410958"/>
                <a:gd name="connsiteY21" fmla="*/ 1382730 h 2092753"/>
                <a:gd name="connsiteX22" fmla="*/ 3044562 w 4410958"/>
                <a:gd name="connsiteY22" fmla="*/ 1227892 h 2092753"/>
                <a:gd name="connsiteX23" fmla="*/ 2869624 w 4410958"/>
                <a:gd name="connsiteY23" fmla="*/ 1382730 h 2092753"/>
                <a:gd name="connsiteX24" fmla="*/ 2714482 w 4410958"/>
                <a:gd name="connsiteY24" fmla="*/ 1537566 h 2092753"/>
                <a:gd name="connsiteX25" fmla="*/ 2620534 w 4410958"/>
                <a:gd name="connsiteY25" fmla="*/ 1443584 h 2092753"/>
                <a:gd name="connsiteX26" fmla="*/ 2512186 w 4410958"/>
                <a:gd name="connsiteY26" fmla="*/ 1349962 h 2092753"/>
                <a:gd name="connsiteX27" fmla="*/ 2400240 w 4410958"/>
                <a:gd name="connsiteY27" fmla="*/ 1446104 h 2092753"/>
                <a:gd name="connsiteX28" fmla="*/ 2302332 w 4410958"/>
                <a:gd name="connsiteY28" fmla="*/ 1542608 h 2092753"/>
                <a:gd name="connsiteX29" fmla="*/ 2140352 w 4410958"/>
                <a:gd name="connsiteY29" fmla="*/ 1545128 h 2092753"/>
                <a:gd name="connsiteX30" fmla="*/ 1978372 w 4410958"/>
                <a:gd name="connsiteY30" fmla="*/ 1548008 h 2092753"/>
                <a:gd name="connsiteX31" fmla="*/ 1929778 w 4410958"/>
                <a:gd name="connsiteY31" fmla="*/ 1619306 h 2092753"/>
                <a:gd name="connsiteX32" fmla="*/ 1284736 w 4410958"/>
                <a:gd name="connsiteY32" fmla="*/ 2071932 h 2092753"/>
                <a:gd name="connsiteX33" fmla="*/ 794476 w 4410958"/>
                <a:gd name="connsiteY33" fmla="*/ 2067250 h 2092753"/>
                <a:gd name="connsiteX34" fmla="*/ 311414 w 4410958"/>
                <a:gd name="connsiteY34" fmla="*/ 1792506 h 2092753"/>
                <a:gd name="connsiteX35" fmla="*/ 49726 w 4410958"/>
                <a:gd name="connsiteY35" fmla="*/ 1370126 h 2092753"/>
                <a:gd name="connsiteX36" fmla="*/ 171030 w 4410958"/>
                <a:gd name="connsiteY36" fmla="*/ 474956 h 2092753"/>
                <a:gd name="connsiteX37" fmla="*/ 913980 w 4410958"/>
                <a:gd name="connsiteY37" fmla="*/ 9366 h 2092753"/>
                <a:gd name="connsiteX38" fmla="*/ 1063830 w 4410958"/>
                <a:gd name="connsiteY38" fmla="*/ 196 h 2092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10958" h="2092753">
                  <a:moveTo>
                    <a:pt x="576282" y="734204"/>
                  </a:moveTo>
                  <a:cubicBezTo>
                    <a:pt x="421252" y="742374"/>
                    <a:pt x="275518" y="887642"/>
                    <a:pt x="275518" y="1053302"/>
                  </a:cubicBezTo>
                  <a:cubicBezTo>
                    <a:pt x="275518" y="1171362"/>
                    <a:pt x="380586" y="1312816"/>
                    <a:pt x="496450" y="1350250"/>
                  </a:cubicBezTo>
                  <a:cubicBezTo>
                    <a:pt x="547184" y="1366448"/>
                    <a:pt x="682478" y="1355288"/>
                    <a:pt x="729614" y="1330814"/>
                  </a:cubicBezTo>
                  <a:cubicBezTo>
                    <a:pt x="833242" y="1277542"/>
                    <a:pt x="892974" y="1187198"/>
                    <a:pt x="902328" y="1071658"/>
                  </a:cubicBezTo>
                  <a:cubicBezTo>
                    <a:pt x="915282" y="912926"/>
                    <a:pt x="806976" y="774712"/>
                    <a:pt x="642896" y="739438"/>
                  </a:cubicBezTo>
                  <a:cubicBezTo>
                    <a:pt x="620768" y="734668"/>
                    <a:pt x="598430" y="733038"/>
                    <a:pt x="576282" y="734204"/>
                  </a:cubicBezTo>
                  <a:close/>
                  <a:moveTo>
                    <a:pt x="1063830" y="196"/>
                  </a:moveTo>
                  <a:cubicBezTo>
                    <a:pt x="1217694" y="3268"/>
                    <a:pt x="1380214" y="42494"/>
                    <a:pt x="1520868" y="112710"/>
                  </a:cubicBezTo>
                  <a:cubicBezTo>
                    <a:pt x="1673848" y="189048"/>
                    <a:pt x="1836548" y="334882"/>
                    <a:pt x="1928698" y="478556"/>
                  </a:cubicBezTo>
                  <a:lnTo>
                    <a:pt x="1972972" y="546972"/>
                  </a:lnTo>
                  <a:lnTo>
                    <a:pt x="2992010" y="546972"/>
                  </a:lnTo>
                  <a:cubicBezTo>
                    <a:pt x="3792192" y="546972"/>
                    <a:pt x="4014286" y="549854"/>
                    <a:pt x="4026524" y="559936"/>
                  </a:cubicBezTo>
                  <a:cubicBezTo>
                    <a:pt x="4039482" y="570378"/>
                    <a:pt x="4219460" y="791830"/>
                    <a:pt x="4308730" y="906698"/>
                  </a:cubicBezTo>
                  <a:cubicBezTo>
                    <a:pt x="4322048" y="923982"/>
                    <a:pt x="4350484" y="959630"/>
                    <a:pt x="4372082" y="985916"/>
                  </a:cubicBezTo>
                  <a:cubicBezTo>
                    <a:pt x="4393678" y="1012202"/>
                    <a:pt x="4410958" y="1040288"/>
                    <a:pt x="4410958" y="1048570"/>
                  </a:cubicBezTo>
                  <a:cubicBezTo>
                    <a:pt x="4410958" y="1062974"/>
                    <a:pt x="4040562" y="1532884"/>
                    <a:pt x="4029404" y="1532884"/>
                  </a:cubicBezTo>
                  <a:cubicBezTo>
                    <a:pt x="4026524" y="1532884"/>
                    <a:pt x="3955252" y="1464108"/>
                    <a:pt x="3871022" y="1380208"/>
                  </a:cubicBezTo>
                  <a:cubicBezTo>
                    <a:pt x="3786432" y="1296670"/>
                    <a:pt x="3710122" y="1227892"/>
                    <a:pt x="3701122" y="1227892"/>
                  </a:cubicBezTo>
                  <a:cubicBezTo>
                    <a:pt x="3692124" y="1227892"/>
                    <a:pt x="3615094" y="1297750"/>
                    <a:pt x="3529784" y="1382730"/>
                  </a:cubicBezTo>
                  <a:lnTo>
                    <a:pt x="3375002" y="1537566"/>
                  </a:lnTo>
                  <a:lnTo>
                    <a:pt x="3219862" y="1382730"/>
                  </a:lnTo>
                  <a:cubicBezTo>
                    <a:pt x="3124472" y="1287668"/>
                    <a:pt x="3057162" y="1227892"/>
                    <a:pt x="3044562" y="1227892"/>
                  </a:cubicBezTo>
                  <a:cubicBezTo>
                    <a:pt x="3032324" y="1227892"/>
                    <a:pt x="2965012" y="1287668"/>
                    <a:pt x="2869624" y="1382730"/>
                  </a:cubicBezTo>
                  <a:lnTo>
                    <a:pt x="2714482" y="1537566"/>
                  </a:lnTo>
                  <a:lnTo>
                    <a:pt x="2620534" y="1443584"/>
                  </a:lnTo>
                  <a:cubicBezTo>
                    <a:pt x="2568700" y="1392092"/>
                    <a:pt x="2520106" y="1349962"/>
                    <a:pt x="2512186" y="1349962"/>
                  </a:cubicBezTo>
                  <a:cubicBezTo>
                    <a:pt x="2504628" y="1349962"/>
                    <a:pt x="2454234" y="1393172"/>
                    <a:pt x="2400240" y="1446104"/>
                  </a:cubicBezTo>
                  <a:lnTo>
                    <a:pt x="2302332" y="1542608"/>
                  </a:lnTo>
                  <a:lnTo>
                    <a:pt x="2140352" y="1545128"/>
                  </a:lnTo>
                  <a:lnTo>
                    <a:pt x="1978372" y="1548008"/>
                  </a:lnTo>
                  <a:lnTo>
                    <a:pt x="1929778" y="1619306"/>
                  </a:lnTo>
                  <a:cubicBezTo>
                    <a:pt x="1764918" y="1860922"/>
                    <a:pt x="1576300" y="1993074"/>
                    <a:pt x="1284736" y="2071932"/>
                  </a:cubicBezTo>
                  <a:cubicBezTo>
                    <a:pt x="1174950" y="2101460"/>
                    <a:pt x="915060" y="2099298"/>
                    <a:pt x="794476" y="2067250"/>
                  </a:cubicBezTo>
                  <a:cubicBezTo>
                    <a:pt x="600098" y="2016118"/>
                    <a:pt x="449636" y="1930058"/>
                    <a:pt x="311414" y="1792506"/>
                  </a:cubicBezTo>
                  <a:cubicBezTo>
                    <a:pt x="184350" y="1665756"/>
                    <a:pt x="103358" y="1535046"/>
                    <a:pt x="49726" y="1370126"/>
                  </a:cubicBezTo>
                  <a:cubicBezTo>
                    <a:pt x="-46742" y="1074496"/>
                    <a:pt x="-1028" y="736738"/>
                    <a:pt x="171030" y="474956"/>
                  </a:cubicBezTo>
                  <a:cubicBezTo>
                    <a:pt x="338050" y="220736"/>
                    <a:pt x="600818" y="56176"/>
                    <a:pt x="913980" y="9366"/>
                  </a:cubicBezTo>
                  <a:cubicBezTo>
                    <a:pt x="962214" y="2164"/>
                    <a:pt x="1012542" y="-828"/>
                    <a:pt x="1063830" y="196"/>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cxnSp>
        <p:nvCxnSpPr>
          <p:cNvPr id="10" name="直線接點 9"/>
          <p:cNvCxnSpPr>
            <a:stCxn id="7" idx="6"/>
          </p:cNvCxnSpPr>
          <p:nvPr/>
        </p:nvCxnSpPr>
        <p:spPr>
          <a:xfrm flipV="1">
            <a:off x="814487" y="1036560"/>
            <a:ext cx="3673693" cy="16675"/>
          </a:xfrm>
          <a:prstGeom prst="line">
            <a:avLst/>
          </a:prstGeom>
          <a:ln>
            <a:solidFill>
              <a:schemeClr val="accent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11" name="文字方塊 10"/>
          <p:cNvSpPr txBox="1"/>
          <p:nvPr/>
        </p:nvSpPr>
        <p:spPr>
          <a:xfrm>
            <a:off x="874341" y="266964"/>
            <a:ext cx="1050325" cy="635902"/>
          </a:xfrm>
          <a:prstGeom prst="rect">
            <a:avLst/>
          </a:prstGeom>
          <a:noFill/>
        </p:spPr>
        <p:txBody>
          <a:bodyPr wrap="square" rtlCol="0">
            <a:spAutoFit/>
          </a:bodyPr>
          <a:lstStyle/>
          <a:p>
            <a:r>
              <a:rPr lang="en-US" sz="4400" b="1" dirty="0" smtClean="0"/>
              <a:t>01</a:t>
            </a:r>
            <a:endParaRPr lang="en-US" sz="4400" b="1" dirty="0"/>
          </a:p>
        </p:txBody>
      </p:sp>
      <p:sp>
        <p:nvSpPr>
          <p:cNvPr id="12" name="文字方塊 43"/>
          <p:cNvSpPr txBox="1"/>
          <p:nvPr/>
        </p:nvSpPr>
        <p:spPr>
          <a:xfrm>
            <a:off x="1540617" y="404427"/>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solidFill>
                  <a:schemeClr val="accent1"/>
                </a:solidFill>
              </a:rPr>
              <a:t>TITLE 01</a:t>
            </a:r>
          </a:p>
        </p:txBody>
      </p:sp>
      <p:sp>
        <p:nvSpPr>
          <p:cNvPr id="13" name="文字方塊 41"/>
          <p:cNvSpPr txBox="1"/>
          <p:nvPr/>
        </p:nvSpPr>
        <p:spPr>
          <a:xfrm>
            <a:off x="814487" y="1160561"/>
            <a:ext cx="3523013"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
        <p:nvSpPr>
          <p:cNvPr id="15" name="橢圓 14"/>
          <p:cNvSpPr/>
          <p:nvPr/>
        </p:nvSpPr>
        <p:spPr>
          <a:xfrm>
            <a:off x="2596244" y="2156039"/>
            <a:ext cx="741046" cy="741046"/>
          </a:xfrm>
          <a:prstGeom prst="ellipse">
            <a:avLst/>
          </a:prstGeom>
          <a:solidFill>
            <a:schemeClr val="accent1"/>
          </a:solidFill>
          <a:ln w="1905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dirty="0" smtClean="0">
              <a:solidFill>
                <a:schemeClr val="accent1"/>
              </a:solidFill>
              <a:latin typeface="微軟正黑體" panose="020B0604030504040204" pitchFamily="34" charset="-120"/>
              <a:ea typeface="微軟正黑體" panose="020B0604030504040204" pitchFamily="34" charset="-120"/>
            </a:endParaRPr>
          </a:p>
        </p:txBody>
      </p:sp>
      <p:cxnSp>
        <p:nvCxnSpPr>
          <p:cNvPr id="17" name="直線接點 16"/>
          <p:cNvCxnSpPr>
            <a:stCxn id="15" idx="6"/>
          </p:cNvCxnSpPr>
          <p:nvPr/>
        </p:nvCxnSpPr>
        <p:spPr>
          <a:xfrm flipV="1">
            <a:off x="3337290" y="2509887"/>
            <a:ext cx="3673693" cy="16675"/>
          </a:xfrm>
          <a:prstGeom prst="line">
            <a:avLst/>
          </a:prstGeom>
          <a:ln>
            <a:solidFill>
              <a:schemeClr val="accent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18" name="文字方塊 17"/>
          <p:cNvSpPr txBox="1"/>
          <p:nvPr/>
        </p:nvSpPr>
        <p:spPr>
          <a:xfrm>
            <a:off x="3397144" y="1740291"/>
            <a:ext cx="1050325" cy="769441"/>
          </a:xfrm>
          <a:prstGeom prst="rect">
            <a:avLst/>
          </a:prstGeom>
          <a:noFill/>
        </p:spPr>
        <p:txBody>
          <a:bodyPr wrap="square" rtlCol="0">
            <a:spAutoFit/>
          </a:bodyPr>
          <a:lstStyle/>
          <a:p>
            <a:r>
              <a:rPr lang="en-US" sz="4400" b="1" dirty="0" smtClean="0"/>
              <a:t>02</a:t>
            </a:r>
            <a:endParaRPr lang="en-US" sz="4400" b="1" dirty="0"/>
          </a:p>
        </p:txBody>
      </p:sp>
      <p:sp>
        <p:nvSpPr>
          <p:cNvPr id="19" name="文字方塊 43"/>
          <p:cNvSpPr txBox="1"/>
          <p:nvPr/>
        </p:nvSpPr>
        <p:spPr>
          <a:xfrm>
            <a:off x="4063420" y="1877754"/>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solidFill>
                  <a:schemeClr val="accent1"/>
                </a:solidFill>
              </a:rPr>
              <a:t>TITLE 03</a:t>
            </a:r>
          </a:p>
        </p:txBody>
      </p:sp>
      <p:sp>
        <p:nvSpPr>
          <p:cNvPr id="20" name="文字方塊 41"/>
          <p:cNvSpPr txBox="1"/>
          <p:nvPr/>
        </p:nvSpPr>
        <p:spPr>
          <a:xfrm>
            <a:off x="3337290" y="2633888"/>
            <a:ext cx="3523013"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
        <p:nvSpPr>
          <p:cNvPr id="22" name="橢圓 21"/>
          <p:cNvSpPr/>
          <p:nvPr/>
        </p:nvSpPr>
        <p:spPr>
          <a:xfrm>
            <a:off x="5119047" y="3629366"/>
            <a:ext cx="741046" cy="741046"/>
          </a:xfrm>
          <a:prstGeom prst="ellipse">
            <a:avLst/>
          </a:prstGeom>
          <a:solidFill>
            <a:schemeClr val="accent1"/>
          </a:solidFill>
          <a:ln w="1905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dirty="0" smtClean="0">
              <a:solidFill>
                <a:schemeClr val="accent1"/>
              </a:solidFill>
              <a:latin typeface="微軟正黑體" panose="020B0604030504040204" pitchFamily="34" charset="-120"/>
              <a:ea typeface="微軟正黑體" panose="020B0604030504040204" pitchFamily="34" charset="-120"/>
            </a:endParaRPr>
          </a:p>
        </p:txBody>
      </p:sp>
      <p:cxnSp>
        <p:nvCxnSpPr>
          <p:cNvPr id="24" name="直線接點 23"/>
          <p:cNvCxnSpPr>
            <a:stCxn id="22" idx="6"/>
          </p:cNvCxnSpPr>
          <p:nvPr/>
        </p:nvCxnSpPr>
        <p:spPr>
          <a:xfrm flipV="1">
            <a:off x="5860093" y="3983214"/>
            <a:ext cx="3673693" cy="16675"/>
          </a:xfrm>
          <a:prstGeom prst="line">
            <a:avLst/>
          </a:prstGeom>
          <a:ln>
            <a:solidFill>
              <a:schemeClr val="accent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25" name="文字方塊 24"/>
          <p:cNvSpPr txBox="1"/>
          <p:nvPr/>
        </p:nvSpPr>
        <p:spPr>
          <a:xfrm>
            <a:off x="5919947" y="3213618"/>
            <a:ext cx="1050325" cy="769441"/>
          </a:xfrm>
          <a:prstGeom prst="rect">
            <a:avLst/>
          </a:prstGeom>
          <a:noFill/>
        </p:spPr>
        <p:txBody>
          <a:bodyPr wrap="square" rtlCol="0">
            <a:spAutoFit/>
          </a:bodyPr>
          <a:lstStyle/>
          <a:p>
            <a:r>
              <a:rPr lang="en-US" sz="4400" b="1" dirty="0" smtClean="0"/>
              <a:t>03</a:t>
            </a:r>
            <a:endParaRPr lang="en-US" sz="4400" b="1" dirty="0"/>
          </a:p>
        </p:txBody>
      </p:sp>
      <p:sp>
        <p:nvSpPr>
          <p:cNvPr id="26" name="文字方塊 43"/>
          <p:cNvSpPr txBox="1"/>
          <p:nvPr/>
        </p:nvSpPr>
        <p:spPr>
          <a:xfrm>
            <a:off x="6586223" y="3351081"/>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solidFill>
                  <a:schemeClr val="accent1"/>
                </a:solidFill>
              </a:rPr>
              <a:t>TITLE 03</a:t>
            </a:r>
          </a:p>
        </p:txBody>
      </p:sp>
      <p:sp>
        <p:nvSpPr>
          <p:cNvPr id="27" name="文字方塊 41"/>
          <p:cNvSpPr txBox="1"/>
          <p:nvPr/>
        </p:nvSpPr>
        <p:spPr>
          <a:xfrm>
            <a:off x="5860093" y="4107215"/>
            <a:ext cx="3523013"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
        <p:nvSpPr>
          <p:cNvPr id="29" name="橢圓 28"/>
          <p:cNvSpPr/>
          <p:nvPr/>
        </p:nvSpPr>
        <p:spPr>
          <a:xfrm>
            <a:off x="7641850" y="5102693"/>
            <a:ext cx="741046" cy="741046"/>
          </a:xfrm>
          <a:prstGeom prst="ellipse">
            <a:avLst/>
          </a:prstGeom>
          <a:solidFill>
            <a:schemeClr val="accent1"/>
          </a:solidFill>
          <a:ln w="1905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dirty="0" smtClean="0">
              <a:solidFill>
                <a:schemeClr val="accent1"/>
              </a:solidFill>
              <a:latin typeface="微軟正黑體" panose="020B0604030504040204" pitchFamily="34" charset="-120"/>
              <a:ea typeface="微軟正黑體" panose="020B0604030504040204" pitchFamily="34" charset="-120"/>
            </a:endParaRPr>
          </a:p>
        </p:txBody>
      </p:sp>
      <p:cxnSp>
        <p:nvCxnSpPr>
          <p:cNvPr id="31" name="直線接點 30"/>
          <p:cNvCxnSpPr>
            <a:stCxn id="29" idx="6"/>
          </p:cNvCxnSpPr>
          <p:nvPr/>
        </p:nvCxnSpPr>
        <p:spPr>
          <a:xfrm flipV="1">
            <a:off x="8382896" y="5456541"/>
            <a:ext cx="3673693" cy="16675"/>
          </a:xfrm>
          <a:prstGeom prst="line">
            <a:avLst/>
          </a:prstGeom>
          <a:ln>
            <a:solidFill>
              <a:schemeClr val="accent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32" name="文字方塊 31"/>
          <p:cNvSpPr txBox="1"/>
          <p:nvPr/>
        </p:nvSpPr>
        <p:spPr>
          <a:xfrm>
            <a:off x="8442750" y="4686945"/>
            <a:ext cx="1050325" cy="769441"/>
          </a:xfrm>
          <a:prstGeom prst="rect">
            <a:avLst/>
          </a:prstGeom>
          <a:noFill/>
        </p:spPr>
        <p:txBody>
          <a:bodyPr wrap="square" rtlCol="0">
            <a:spAutoFit/>
          </a:bodyPr>
          <a:lstStyle/>
          <a:p>
            <a:r>
              <a:rPr lang="en-US" sz="4400" b="1" dirty="0" smtClean="0"/>
              <a:t>04</a:t>
            </a:r>
            <a:endParaRPr lang="en-US" sz="4400" b="1" dirty="0"/>
          </a:p>
        </p:txBody>
      </p:sp>
      <p:sp>
        <p:nvSpPr>
          <p:cNvPr id="33" name="文字方塊 43"/>
          <p:cNvSpPr txBox="1"/>
          <p:nvPr/>
        </p:nvSpPr>
        <p:spPr>
          <a:xfrm>
            <a:off x="9109026" y="4824408"/>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solidFill>
                  <a:schemeClr val="accent1"/>
                </a:solidFill>
              </a:rPr>
              <a:t>TITLE 04</a:t>
            </a:r>
          </a:p>
        </p:txBody>
      </p:sp>
      <p:sp>
        <p:nvSpPr>
          <p:cNvPr id="34" name="文字方塊 41"/>
          <p:cNvSpPr txBox="1"/>
          <p:nvPr/>
        </p:nvSpPr>
        <p:spPr>
          <a:xfrm>
            <a:off x="8382896" y="5580542"/>
            <a:ext cx="3523013"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grpSp>
        <p:nvGrpSpPr>
          <p:cNvPr id="35" name="群組 34"/>
          <p:cNvGrpSpPr/>
          <p:nvPr/>
        </p:nvGrpSpPr>
        <p:grpSpPr>
          <a:xfrm>
            <a:off x="7772933" y="5267834"/>
            <a:ext cx="478880" cy="355028"/>
            <a:chOff x="13298458" y="13107363"/>
            <a:chExt cx="2834915" cy="2101721"/>
          </a:xfrm>
          <a:solidFill>
            <a:schemeClr val="bg1"/>
          </a:solidFill>
        </p:grpSpPr>
        <p:sp>
          <p:nvSpPr>
            <p:cNvPr id="44" name="手繪多邊形 43"/>
            <p:cNvSpPr>
              <a:spLocks/>
            </p:cNvSpPr>
            <p:nvPr/>
          </p:nvSpPr>
          <p:spPr bwMode="auto">
            <a:xfrm>
              <a:off x="13598832" y="13591223"/>
              <a:ext cx="2226992" cy="1617861"/>
            </a:xfrm>
            <a:custGeom>
              <a:avLst/>
              <a:gdLst>
                <a:gd name="connsiteX0" fmla="*/ 1516615 w 3016674"/>
                <a:gd name="connsiteY0" fmla="*/ 1593950 h 2191549"/>
                <a:gd name="connsiteX1" fmla="*/ 1413099 w 3016674"/>
                <a:gd name="connsiteY1" fmla="*/ 1603634 h 2191549"/>
                <a:gd name="connsiteX2" fmla="*/ 1402307 w 3016674"/>
                <a:gd name="connsiteY2" fmla="*/ 1794784 h 2191549"/>
                <a:gd name="connsiteX3" fmla="*/ 1513827 w 3016674"/>
                <a:gd name="connsiteY3" fmla="*/ 1816302 h 2191549"/>
                <a:gd name="connsiteX4" fmla="*/ 1620310 w 3016674"/>
                <a:gd name="connsiteY4" fmla="*/ 1800522 h 2191549"/>
                <a:gd name="connsiteX5" fmla="*/ 1614194 w 3016674"/>
                <a:gd name="connsiteY5" fmla="*/ 1605786 h 2191549"/>
                <a:gd name="connsiteX6" fmla="*/ 1516615 w 3016674"/>
                <a:gd name="connsiteY6" fmla="*/ 1593950 h 2191549"/>
                <a:gd name="connsiteX7" fmla="*/ 1094271 w 3016674"/>
                <a:gd name="connsiteY7" fmla="*/ 1593772 h 2191549"/>
                <a:gd name="connsiteX8" fmla="*/ 997658 w 3016674"/>
                <a:gd name="connsiteY8" fmla="*/ 1605786 h 2191549"/>
                <a:gd name="connsiteX9" fmla="*/ 985349 w 3016674"/>
                <a:gd name="connsiteY9" fmla="*/ 1705126 h 2191549"/>
                <a:gd name="connsiteX10" fmla="*/ 997658 w 3016674"/>
                <a:gd name="connsiteY10" fmla="*/ 1804108 h 2191549"/>
                <a:gd name="connsiteX11" fmla="*/ 1102643 w 3016674"/>
                <a:gd name="connsiteY11" fmla="*/ 1816302 h 2191549"/>
                <a:gd name="connsiteX12" fmla="*/ 1207990 w 3016674"/>
                <a:gd name="connsiteY12" fmla="*/ 1804108 h 2191549"/>
                <a:gd name="connsiteX13" fmla="*/ 1220299 w 3016674"/>
                <a:gd name="connsiteY13" fmla="*/ 1703334 h 2191549"/>
                <a:gd name="connsiteX14" fmla="*/ 1200388 w 3016674"/>
                <a:gd name="connsiteY14" fmla="*/ 1604352 h 2191549"/>
                <a:gd name="connsiteX15" fmla="*/ 1094271 w 3016674"/>
                <a:gd name="connsiteY15" fmla="*/ 1593772 h 2191549"/>
                <a:gd name="connsiteX16" fmla="*/ 1912425 w 3016674"/>
                <a:gd name="connsiteY16" fmla="*/ 1593130 h 2191549"/>
                <a:gd name="connsiteX17" fmla="*/ 1811471 w 3016674"/>
                <a:gd name="connsiteY17" fmla="*/ 1605646 h 2191549"/>
                <a:gd name="connsiteX18" fmla="*/ 1811830 w 3016674"/>
                <a:gd name="connsiteY18" fmla="*/ 1804460 h 2191549"/>
                <a:gd name="connsiteX19" fmla="*/ 1920853 w 3016674"/>
                <a:gd name="connsiteY19" fmla="*/ 1814148 h 2191549"/>
                <a:gd name="connsiteX20" fmla="*/ 2016966 w 3016674"/>
                <a:gd name="connsiteY20" fmla="*/ 1811278 h 2191549"/>
                <a:gd name="connsiteX21" fmla="*/ 2019835 w 3016674"/>
                <a:gd name="connsiteY21" fmla="*/ 1716536 h 2191549"/>
                <a:gd name="connsiteX22" fmla="*/ 2011228 w 3016674"/>
                <a:gd name="connsiteY22" fmla="*/ 1607798 h 2191549"/>
                <a:gd name="connsiteX23" fmla="*/ 1912425 w 3016674"/>
                <a:gd name="connsiteY23" fmla="*/ 1593130 h 2191549"/>
                <a:gd name="connsiteX24" fmla="*/ 1908263 w 3016674"/>
                <a:gd name="connsiteY24" fmla="*/ 1187652 h 2191549"/>
                <a:gd name="connsiteX25" fmla="*/ 1798149 w 3016674"/>
                <a:gd name="connsiteY25" fmla="*/ 1304154 h 2191549"/>
                <a:gd name="connsiteX26" fmla="*/ 1908263 w 3016674"/>
                <a:gd name="connsiteY26" fmla="*/ 1421016 h 2191549"/>
                <a:gd name="connsiteX27" fmla="*/ 2010073 w 3016674"/>
                <a:gd name="connsiteY27" fmla="*/ 1408790 h 2191549"/>
                <a:gd name="connsiteX28" fmla="*/ 2021987 w 3016674"/>
                <a:gd name="connsiteY28" fmla="*/ 1304154 h 2191549"/>
                <a:gd name="connsiteX29" fmla="*/ 2010073 w 3016674"/>
                <a:gd name="connsiteY29" fmla="*/ 1199518 h 2191549"/>
                <a:gd name="connsiteX30" fmla="*/ 1908263 w 3016674"/>
                <a:gd name="connsiteY30" fmla="*/ 1187652 h 2191549"/>
                <a:gd name="connsiteX31" fmla="*/ 1102643 w 3016674"/>
                <a:gd name="connsiteY31" fmla="*/ 1187652 h 2191549"/>
                <a:gd name="connsiteX32" fmla="*/ 997658 w 3016674"/>
                <a:gd name="connsiteY32" fmla="*/ 1199540 h 2191549"/>
                <a:gd name="connsiteX33" fmla="*/ 985349 w 3016674"/>
                <a:gd name="connsiteY33" fmla="*/ 1304372 h 2191549"/>
                <a:gd name="connsiteX34" fmla="*/ 997658 w 3016674"/>
                <a:gd name="connsiteY34" fmla="*/ 1409206 h 2191549"/>
                <a:gd name="connsiteX35" fmla="*/ 1200388 w 3016674"/>
                <a:gd name="connsiteY35" fmla="*/ 1410646 h 2191549"/>
                <a:gd name="connsiteX36" fmla="*/ 1220299 w 3016674"/>
                <a:gd name="connsiteY36" fmla="*/ 1306174 h 2191549"/>
                <a:gd name="connsiteX37" fmla="*/ 1207990 w 3016674"/>
                <a:gd name="connsiteY37" fmla="*/ 1199540 h 2191549"/>
                <a:gd name="connsiteX38" fmla="*/ 1102643 w 3016674"/>
                <a:gd name="connsiteY38" fmla="*/ 1187652 h 2191549"/>
                <a:gd name="connsiteX39" fmla="*/ 1516809 w 3016674"/>
                <a:gd name="connsiteY39" fmla="*/ 1187356 h 2191549"/>
                <a:gd name="connsiteX40" fmla="*/ 1413219 w 3016674"/>
                <a:gd name="connsiteY40" fmla="*/ 1196964 h 2191549"/>
                <a:gd name="connsiteX41" fmla="*/ 1398099 w 3016674"/>
                <a:gd name="connsiteY41" fmla="*/ 1304152 h 2191549"/>
                <a:gd name="connsiteX42" fmla="*/ 1413219 w 3016674"/>
                <a:gd name="connsiteY42" fmla="*/ 1411340 h 2191549"/>
                <a:gd name="connsiteX43" fmla="*/ 1614459 w 3016674"/>
                <a:gd name="connsiteY43" fmla="*/ 1409176 h 2191549"/>
                <a:gd name="connsiteX44" fmla="*/ 1626699 w 3016674"/>
                <a:gd name="connsiteY44" fmla="*/ 1304152 h 2191549"/>
                <a:gd name="connsiteX45" fmla="*/ 1614459 w 3016674"/>
                <a:gd name="connsiteY45" fmla="*/ 1199130 h 2191549"/>
                <a:gd name="connsiteX46" fmla="*/ 1516809 w 3016674"/>
                <a:gd name="connsiteY46" fmla="*/ 1187356 h 2191549"/>
                <a:gd name="connsiteX47" fmla="*/ 1880907 w 3016674"/>
                <a:gd name="connsiteY47" fmla="*/ 782780 h 2191549"/>
                <a:gd name="connsiteX48" fmla="*/ 1813506 w 3016674"/>
                <a:gd name="connsiteY48" fmla="*/ 792006 h 2191549"/>
                <a:gd name="connsiteX49" fmla="*/ 1811710 w 3016674"/>
                <a:gd name="connsiteY49" fmla="*/ 992032 h 2191549"/>
                <a:gd name="connsiteX50" fmla="*/ 1920934 w 3016674"/>
                <a:gd name="connsiteY50" fmla="*/ 1001352 h 2191549"/>
                <a:gd name="connsiteX51" fmla="*/ 2017224 w 3016674"/>
                <a:gd name="connsiteY51" fmla="*/ 998484 h 2191549"/>
                <a:gd name="connsiteX52" fmla="*/ 2017224 w 3016674"/>
                <a:gd name="connsiteY52" fmla="*/ 892376 h 2191549"/>
                <a:gd name="connsiteX53" fmla="*/ 2017224 w 3016674"/>
                <a:gd name="connsiteY53" fmla="*/ 786270 h 2191549"/>
                <a:gd name="connsiteX54" fmla="*/ 1922371 w 3016674"/>
                <a:gd name="connsiteY54" fmla="*/ 783402 h 2191549"/>
                <a:gd name="connsiteX55" fmla="*/ 1880907 w 3016674"/>
                <a:gd name="connsiteY55" fmla="*/ 782780 h 2191549"/>
                <a:gd name="connsiteX56" fmla="*/ 1462632 w 3016674"/>
                <a:gd name="connsiteY56" fmla="*/ 781262 h 2191549"/>
                <a:gd name="connsiteX57" fmla="*/ 1404839 w 3016674"/>
                <a:gd name="connsiteY57" fmla="*/ 797366 h 2191549"/>
                <a:gd name="connsiteX58" fmla="*/ 1402691 w 3016674"/>
                <a:gd name="connsiteY58" fmla="*/ 977634 h 2191549"/>
                <a:gd name="connsiteX59" fmla="*/ 1412714 w 3016674"/>
                <a:gd name="connsiteY59" fmla="*/ 1005088 h 2191549"/>
                <a:gd name="connsiteX60" fmla="*/ 1516532 w 3016674"/>
                <a:gd name="connsiteY60" fmla="*/ 1001838 h 2191549"/>
                <a:gd name="connsiteX61" fmla="*/ 1620349 w 3016674"/>
                <a:gd name="connsiteY61" fmla="*/ 998948 h 2191549"/>
                <a:gd name="connsiteX62" fmla="*/ 1620349 w 3016674"/>
                <a:gd name="connsiteY62" fmla="*/ 892016 h 2191549"/>
                <a:gd name="connsiteX63" fmla="*/ 1620349 w 3016674"/>
                <a:gd name="connsiteY63" fmla="*/ 785082 h 2191549"/>
                <a:gd name="connsiteX64" fmla="*/ 1517248 w 3016674"/>
                <a:gd name="connsiteY64" fmla="*/ 782192 h 2191549"/>
                <a:gd name="connsiteX65" fmla="*/ 1462632 w 3016674"/>
                <a:gd name="connsiteY65" fmla="*/ 781262 h 2191549"/>
                <a:gd name="connsiteX66" fmla="*/ 1102970 w 3016674"/>
                <a:gd name="connsiteY66" fmla="*/ 781252 h 2191549"/>
                <a:gd name="connsiteX67" fmla="*/ 998276 w 3016674"/>
                <a:gd name="connsiteY67" fmla="*/ 793420 h 2191549"/>
                <a:gd name="connsiteX68" fmla="*/ 992138 w 3016674"/>
                <a:gd name="connsiteY68" fmla="*/ 987396 h 2191549"/>
                <a:gd name="connsiteX69" fmla="*/ 1097193 w 3016674"/>
                <a:gd name="connsiteY69" fmla="*/ 1003502 h 2191549"/>
                <a:gd name="connsiteX70" fmla="*/ 1208025 w 3016674"/>
                <a:gd name="connsiteY70" fmla="*/ 991334 h 2191549"/>
                <a:gd name="connsiteX71" fmla="*/ 1220299 w 3016674"/>
                <a:gd name="connsiteY71" fmla="*/ 892198 h 2191549"/>
                <a:gd name="connsiteX72" fmla="*/ 1208025 w 3016674"/>
                <a:gd name="connsiteY72" fmla="*/ 793420 h 2191549"/>
                <a:gd name="connsiteX73" fmla="*/ 1102970 w 3016674"/>
                <a:gd name="connsiteY73" fmla="*/ 781252 h 2191549"/>
                <a:gd name="connsiteX74" fmla="*/ 2166770 w 3016674"/>
                <a:gd name="connsiteY74" fmla="*/ 2 h 2191549"/>
                <a:gd name="connsiteX75" fmla="*/ 2288945 w 3016674"/>
                <a:gd name="connsiteY75" fmla="*/ 79822 h 2191549"/>
                <a:gd name="connsiteX76" fmla="*/ 2306952 w 3016674"/>
                <a:gd name="connsiteY76" fmla="*/ 281514 h 2191549"/>
                <a:gd name="connsiteX77" fmla="*/ 2306952 w 3016674"/>
                <a:gd name="connsiteY77" fmla="*/ 448270 h 2191549"/>
                <a:gd name="connsiteX78" fmla="*/ 2620989 w 3016674"/>
                <a:gd name="connsiteY78" fmla="*/ 759450 h 2191549"/>
                <a:gd name="connsiteX79" fmla="*/ 2961315 w 3016674"/>
                <a:gd name="connsiteY79" fmla="*/ 1116732 h 2191549"/>
                <a:gd name="connsiteX80" fmla="*/ 3016055 w 3016674"/>
                <a:gd name="connsiteY80" fmla="*/ 1751340 h 2191549"/>
                <a:gd name="connsiteX81" fmla="*/ 3013174 w 3016674"/>
                <a:gd name="connsiteY81" fmla="*/ 2188216 h 2191549"/>
                <a:gd name="connsiteX82" fmla="*/ 1513218 w 3016674"/>
                <a:gd name="connsiteY82" fmla="*/ 2191098 h 2191549"/>
                <a:gd name="connsiteX83" fmla="*/ 6420 w 3016674"/>
                <a:gd name="connsiteY83" fmla="*/ 2186776 h 2191549"/>
                <a:gd name="connsiteX84" fmla="*/ 8941 w 3016674"/>
                <a:gd name="connsiteY84" fmla="*/ 1277004 h 2191549"/>
                <a:gd name="connsiteX85" fmla="*/ 388881 w 3016674"/>
                <a:gd name="connsiteY85" fmla="*/ 772776 h 2191549"/>
                <a:gd name="connsiteX86" fmla="*/ 706159 w 3016674"/>
                <a:gd name="connsiteY86" fmla="*/ 455112 h 2191549"/>
                <a:gd name="connsiteX87" fmla="*/ 711201 w 3016674"/>
                <a:gd name="connsiteY87" fmla="*/ 267828 h 2191549"/>
                <a:gd name="connsiteX88" fmla="*/ 716243 w 3016674"/>
                <a:gd name="connsiteY88" fmla="*/ 80542 h 2191549"/>
                <a:gd name="connsiteX89" fmla="*/ 746134 w 3016674"/>
                <a:gd name="connsiteY89" fmla="*/ 49208 h 2191549"/>
                <a:gd name="connsiteX90" fmla="*/ 959693 w 3016674"/>
                <a:gd name="connsiteY90" fmla="*/ 52450 h 2191549"/>
                <a:gd name="connsiteX91" fmla="*/ 985623 w 3016674"/>
                <a:gd name="connsiteY91" fmla="*/ 233252 h 2191549"/>
                <a:gd name="connsiteX92" fmla="*/ 997867 w 3016674"/>
                <a:gd name="connsiteY92" fmla="*/ 392444 h 2191549"/>
                <a:gd name="connsiteX93" fmla="*/ 1499893 w 3016674"/>
                <a:gd name="connsiteY93" fmla="*/ 404330 h 2191549"/>
                <a:gd name="connsiteX94" fmla="*/ 2006241 w 3016674"/>
                <a:gd name="connsiteY94" fmla="*/ 398206 h 2191549"/>
                <a:gd name="connsiteX95" fmla="*/ 2022087 w 3016674"/>
                <a:gd name="connsiteY95" fmla="*/ 258104 h 2191549"/>
                <a:gd name="connsiteX96" fmla="*/ 2045135 w 3016674"/>
                <a:gd name="connsiteY96" fmla="*/ 78742 h 2191549"/>
                <a:gd name="connsiteX97" fmla="*/ 2166770 w 3016674"/>
                <a:gd name="connsiteY97" fmla="*/ 2 h 2191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16674" h="2191549">
                  <a:moveTo>
                    <a:pt x="1516615" y="1593950"/>
                  </a:moveTo>
                  <a:cubicBezTo>
                    <a:pt x="1471018" y="1593412"/>
                    <a:pt x="1424431" y="1596460"/>
                    <a:pt x="1413099" y="1603634"/>
                  </a:cubicBezTo>
                  <a:cubicBezTo>
                    <a:pt x="1393673" y="1615828"/>
                    <a:pt x="1385399" y="1763584"/>
                    <a:pt x="1402307" y="1794784"/>
                  </a:cubicBezTo>
                  <a:cubicBezTo>
                    <a:pt x="1412739" y="1814508"/>
                    <a:pt x="1422452" y="1816302"/>
                    <a:pt x="1513827" y="1816302"/>
                  </a:cubicBezTo>
                  <a:cubicBezTo>
                    <a:pt x="1595848" y="1816302"/>
                    <a:pt x="1615274" y="1813432"/>
                    <a:pt x="1620310" y="1800522"/>
                  </a:cubicBezTo>
                  <a:cubicBezTo>
                    <a:pt x="1631462" y="1770756"/>
                    <a:pt x="1626785" y="1618696"/>
                    <a:pt x="1614194" y="1605786"/>
                  </a:cubicBezTo>
                  <a:cubicBezTo>
                    <a:pt x="1606819" y="1598612"/>
                    <a:pt x="1562212" y="1594488"/>
                    <a:pt x="1516615" y="1593950"/>
                  </a:cubicBezTo>
                  <a:close/>
                  <a:moveTo>
                    <a:pt x="1094271" y="1593772"/>
                  </a:moveTo>
                  <a:cubicBezTo>
                    <a:pt x="1048974" y="1594130"/>
                    <a:pt x="1005260" y="1598254"/>
                    <a:pt x="997658" y="1605786"/>
                  </a:cubicBezTo>
                  <a:cubicBezTo>
                    <a:pt x="990055" y="1613318"/>
                    <a:pt x="985349" y="1650974"/>
                    <a:pt x="985349" y="1705126"/>
                  </a:cubicBezTo>
                  <a:cubicBezTo>
                    <a:pt x="985349" y="1759280"/>
                    <a:pt x="990055" y="1796578"/>
                    <a:pt x="997658" y="1804108"/>
                  </a:cubicBezTo>
                  <a:cubicBezTo>
                    <a:pt x="1005260" y="1811998"/>
                    <a:pt x="1043996" y="1816302"/>
                    <a:pt x="1102643" y="1816302"/>
                  </a:cubicBezTo>
                  <a:cubicBezTo>
                    <a:pt x="1161290" y="1816302"/>
                    <a:pt x="1200388" y="1811998"/>
                    <a:pt x="1207990" y="1804108"/>
                  </a:cubicBezTo>
                  <a:cubicBezTo>
                    <a:pt x="1215593" y="1796578"/>
                    <a:pt x="1220299" y="1758922"/>
                    <a:pt x="1220299" y="1703334"/>
                  </a:cubicBezTo>
                  <a:cubicBezTo>
                    <a:pt x="1220299" y="1626228"/>
                    <a:pt x="1217765" y="1613318"/>
                    <a:pt x="1200388" y="1604352"/>
                  </a:cubicBezTo>
                  <a:cubicBezTo>
                    <a:pt x="1186451" y="1596820"/>
                    <a:pt x="1139569" y="1593412"/>
                    <a:pt x="1094271" y="1593772"/>
                  </a:cubicBezTo>
                  <a:close/>
                  <a:moveTo>
                    <a:pt x="1912425" y="1593130"/>
                  </a:moveTo>
                  <a:cubicBezTo>
                    <a:pt x="1866700" y="1592636"/>
                    <a:pt x="1820616" y="1596674"/>
                    <a:pt x="1811471" y="1605646"/>
                  </a:cubicBezTo>
                  <a:cubicBezTo>
                    <a:pt x="1794974" y="1622512"/>
                    <a:pt x="1795333" y="1787952"/>
                    <a:pt x="1811830" y="1804460"/>
                  </a:cubicBezTo>
                  <a:cubicBezTo>
                    <a:pt x="1820437" y="1813072"/>
                    <a:pt x="1854507" y="1816302"/>
                    <a:pt x="1920853" y="1814148"/>
                  </a:cubicBezTo>
                  <a:lnTo>
                    <a:pt x="2016966" y="1811278"/>
                  </a:lnTo>
                  <a:lnTo>
                    <a:pt x="2019835" y="1716536"/>
                  </a:lnTo>
                  <a:cubicBezTo>
                    <a:pt x="2021987" y="1655528"/>
                    <a:pt x="2018759" y="1616770"/>
                    <a:pt x="2011228" y="1607798"/>
                  </a:cubicBezTo>
                  <a:cubicBezTo>
                    <a:pt x="2003517" y="1598648"/>
                    <a:pt x="1958151" y="1593624"/>
                    <a:pt x="1912425" y="1593130"/>
                  </a:cubicBezTo>
                  <a:close/>
                  <a:moveTo>
                    <a:pt x="1908263" y="1187652"/>
                  </a:moveTo>
                  <a:cubicBezTo>
                    <a:pt x="1801037" y="1187652"/>
                    <a:pt x="1798149" y="1190528"/>
                    <a:pt x="1798149" y="1304154"/>
                  </a:cubicBezTo>
                  <a:cubicBezTo>
                    <a:pt x="1798149" y="1417778"/>
                    <a:pt x="1801037" y="1421016"/>
                    <a:pt x="1908263" y="1421016"/>
                  </a:cubicBezTo>
                  <a:cubicBezTo>
                    <a:pt x="1964222" y="1421016"/>
                    <a:pt x="2002130" y="1416340"/>
                    <a:pt x="2010073" y="1408790"/>
                  </a:cubicBezTo>
                  <a:cubicBezTo>
                    <a:pt x="2017655" y="1400878"/>
                    <a:pt x="2021987" y="1362404"/>
                    <a:pt x="2021987" y="1304154"/>
                  </a:cubicBezTo>
                  <a:cubicBezTo>
                    <a:pt x="2021987" y="1245902"/>
                    <a:pt x="2017655" y="1207428"/>
                    <a:pt x="2010073" y="1199518"/>
                  </a:cubicBezTo>
                  <a:cubicBezTo>
                    <a:pt x="2002130" y="1191966"/>
                    <a:pt x="1964222" y="1187652"/>
                    <a:pt x="1908263" y="1187652"/>
                  </a:cubicBezTo>
                  <a:close/>
                  <a:moveTo>
                    <a:pt x="1102643" y="1187652"/>
                  </a:moveTo>
                  <a:cubicBezTo>
                    <a:pt x="1043996" y="1187652"/>
                    <a:pt x="1005260" y="1191974"/>
                    <a:pt x="997658" y="1199540"/>
                  </a:cubicBezTo>
                  <a:cubicBezTo>
                    <a:pt x="989693" y="1207466"/>
                    <a:pt x="985349" y="1246012"/>
                    <a:pt x="985349" y="1304372"/>
                  </a:cubicBezTo>
                  <a:cubicBezTo>
                    <a:pt x="985349" y="1362734"/>
                    <a:pt x="989693" y="1401280"/>
                    <a:pt x="997658" y="1409206"/>
                  </a:cubicBezTo>
                  <a:cubicBezTo>
                    <a:pt x="1012862" y="1424336"/>
                    <a:pt x="1172513" y="1425776"/>
                    <a:pt x="1200388" y="1410646"/>
                  </a:cubicBezTo>
                  <a:cubicBezTo>
                    <a:pt x="1217765" y="1401640"/>
                    <a:pt x="1220299" y="1388672"/>
                    <a:pt x="1220299" y="1306174"/>
                  </a:cubicBezTo>
                  <a:cubicBezTo>
                    <a:pt x="1220299" y="1246372"/>
                    <a:pt x="1215593" y="1207466"/>
                    <a:pt x="1207990" y="1199540"/>
                  </a:cubicBezTo>
                  <a:cubicBezTo>
                    <a:pt x="1200388" y="1191974"/>
                    <a:pt x="1161290" y="1187652"/>
                    <a:pt x="1102643" y="1187652"/>
                  </a:cubicBezTo>
                  <a:close/>
                  <a:moveTo>
                    <a:pt x="1516809" y="1187356"/>
                  </a:moveTo>
                  <a:cubicBezTo>
                    <a:pt x="1471179" y="1186858"/>
                    <a:pt x="1424559" y="1189926"/>
                    <a:pt x="1413219" y="1196964"/>
                  </a:cubicBezTo>
                  <a:cubicBezTo>
                    <a:pt x="1401339" y="1204544"/>
                    <a:pt x="1398099" y="1228724"/>
                    <a:pt x="1398099" y="1304152"/>
                  </a:cubicBezTo>
                  <a:cubicBezTo>
                    <a:pt x="1398099" y="1379942"/>
                    <a:pt x="1401339" y="1403762"/>
                    <a:pt x="1413219" y="1411340"/>
                  </a:cubicBezTo>
                  <a:cubicBezTo>
                    <a:pt x="1435899" y="1425776"/>
                    <a:pt x="1599699" y="1423972"/>
                    <a:pt x="1614459" y="1409176"/>
                  </a:cubicBezTo>
                  <a:cubicBezTo>
                    <a:pt x="1622019" y="1401236"/>
                    <a:pt x="1626699" y="1362618"/>
                    <a:pt x="1626699" y="1304152"/>
                  </a:cubicBezTo>
                  <a:cubicBezTo>
                    <a:pt x="1626699" y="1245686"/>
                    <a:pt x="1622019" y="1207070"/>
                    <a:pt x="1614459" y="1199130"/>
                  </a:cubicBezTo>
                  <a:cubicBezTo>
                    <a:pt x="1607079" y="1191912"/>
                    <a:pt x="1562439" y="1187852"/>
                    <a:pt x="1516809" y="1187356"/>
                  </a:cubicBezTo>
                  <a:close/>
                  <a:moveTo>
                    <a:pt x="1880907" y="782780"/>
                  </a:moveTo>
                  <a:cubicBezTo>
                    <a:pt x="1843889" y="783134"/>
                    <a:pt x="1820513" y="786360"/>
                    <a:pt x="1813506" y="792006"/>
                  </a:cubicBezTo>
                  <a:cubicBezTo>
                    <a:pt x="1794823" y="807420"/>
                    <a:pt x="1793386" y="973750"/>
                    <a:pt x="1811710" y="992032"/>
                  </a:cubicBezTo>
                  <a:cubicBezTo>
                    <a:pt x="1820333" y="1000634"/>
                    <a:pt x="1854465" y="1003502"/>
                    <a:pt x="1920934" y="1001352"/>
                  </a:cubicBezTo>
                  <a:lnTo>
                    <a:pt x="2017224" y="998484"/>
                  </a:lnTo>
                  <a:lnTo>
                    <a:pt x="2017224" y="892376"/>
                  </a:lnTo>
                  <a:lnTo>
                    <a:pt x="2017224" y="786270"/>
                  </a:lnTo>
                  <a:lnTo>
                    <a:pt x="1922371" y="783402"/>
                  </a:lnTo>
                  <a:cubicBezTo>
                    <a:pt x="1907101" y="782864"/>
                    <a:pt x="1893246" y="782664"/>
                    <a:pt x="1880907" y="782780"/>
                  </a:cubicBezTo>
                  <a:close/>
                  <a:moveTo>
                    <a:pt x="1462632" y="781262"/>
                  </a:moveTo>
                  <a:cubicBezTo>
                    <a:pt x="1420210" y="781448"/>
                    <a:pt x="1411014" y="785444"/>
                    <a:pt x="1404839" y="797366"/>
                  </a:cubicBezTo>
                  <a:cubicBezTo>
                    <a:pt x="1391593" y="823014"/>
                    <a:pt x="1390161" y="944758"/>
                    <a:pt x="1402691" y="977634"/>
                  </a:cubicBezTo>
                  <a:lnTo>
                    <a:pt x="1412714" y="1005088"/>
                  </a:lnTo>
                  <a:lnTo>
                    <a:pt x="1516532" y="1001838"/>
                  </a:lnTo>
                  <a:lnTo>
                    <a:pt x="1620349" y="998948"/>
                  </a:lnTo>
                  <a:lnTo>
                    <a:pt x="1620349" y="892016"/>
                  </a:lnTo>
                  <a:lnTo>
                    <a:pt x="1620349" y="785082"/>
                  </a:lnTo>
                  <a:lnTo>
                    <a:pt x="1517248" y="782192"/>
                  </a:lnTo>
                  <a:cubicBezTo>
                    <a:pt x="1494605" y="781560"/>
                    <a:pt x="1476773" y="781198"/>
                    <a:pt x="1462632" y="781262"/>
                  </a:cubicBezTo>
                  <a:close/>
                  <a:moveTo>
                    <a:pt x="1102970" y="781252"/>
                  </a:moveTo>
                  <a:cubicBezTo>
                    <a:pt x="1044485" y="781252"/>
                    <a:pt x="1005857" y="785546"/>
                    <a:pt x="998276" y="793420"/>
                  </a:cubicBezTo>
                  <a:cubicBezTo>
                    <a:pt x="985279" y="805946"/>
                    <a:pt x="980586" y="957692"/>
                    <a:pt x="992138" y="987396"/>
                  </a:cubicBezTo>
                  <a:cubicBezTo>
                    <a:pt x="997193" y="1000280"/>
                    <a:pt x="1016326" y="1003502"/>
                    <a:pt x="1097193" y="1003502"/>
                  </a:cubicBezTo>
                  <a:cubicBezTo>
                    <a:pt x="1160371" y="1003502"/>
                    <a:pt x="1200082" y="998850"/>
                    <a:pt x="1208025" y="991334"/>
                  </a:cubicBezTo>
                  <a:cubicBezTo>
                    <a:pt x="1215606" y="983818"/>
                    <a:pt x="1220299" y="946240"/>
                    <a:pt x="1220299" y="892198"/>
                  </a:cubicBezTo>
                  <a:cubicBezTo>
                    <a:pt x="1220299" y="838156"/>
                    <a:pt x="1215606" y="800936"/>
                    <a:pt x="1208025" y="793420"/>
                  </a:cubicBezTo>
                  <a:cubicBezTo>
                    <a:pt x="1200443" y="785546"/>
                    <a:pt x="1161454" y="781252"/>
                    <a:pt x="1102970" y="781252"/>
                  </a:cubicBezTo>
                  <a:close/>
                  <a:moveTo>
                    <a:pt x="2166770" y="2"/>
                  </a:moveTo>
                  <a:cubicBezTo>
                    <a:pt x="2214308" y="226"/>
                    <a:pt x="2261935" y="26878"/>
                    <a:pt x="2288945" y="79822"/>
                  </a:cubicBezTo>
                  <a:cubicBezTo>
                    <a:pt x="2303711" y="108996"/>
                    <a:pt x="2306952" y="142850"/>
                    <a:pt x="2306952" y="281514"/>
                  </a:cubicBezTo>
                  <a:lnTo>
                    <a:pt x="2306952" y="448270"/>
                  </a:lnTo>
                  <a:lnTo>
                    <a:pt x="2620989" y="759450"/>
                  </a:lnTo>
                  <a:cubicBezTo>
                    <a:pt x="2808258" y="944574"/>
                    <a:pt x="2945469" y="1089000"/>
                    <a:pt x="2961315" y="1116732"/>
                  </a:cubicBezTo>
                  <a:cubicBezTo>
                    <a:pt x="3013534" y="1208934"/>
                    <a:pt x="3018936" y="1272682"/>
                    <a:pt x="3016055" y="1751340"/>
                  </a:cubicBezTo>
                  <a:lnTo>
                    <a:pt x="3013174" y="2188216"/>
                  </a:lnTo>
                  <a:lnTo>
                    <a:pt x="1513218" y="2191098"/>
                  </a:lnTo>
                  <a:cubicBezTo>
                    <a:pt x="688152" y="2192540"/>
                    <a:pt x="10021" y="2190378"/>
                    <a:pt x="6420" y="2186776"/>
                  </a:cubicBezTo>
                  <a:cubicBezTo>
                    <a:pt x="-3664" y="2176692"/>
                    <a:pt x="-1143" y="1356600"/>
                    <a:pt x="8941" y="1277004"/>
                  </a:cubicBezTo>
                  <a:cubicBezTo>
                    <a:pt x="26587" y="1140142"/>
                    <a:pt x="39912" y="1122494"/>
                    <a:pt x="388881" y="772776"/>
                  </a:cubicBezTo>
                  <a:lnTo>
                    <a:pt x="706159" y="455112"/>
                  </a:lnTo>
                  <a:lnTo>
                    <a:pt x="711201" y="267828"/>
                  </a:lnTo>
                  <a:lnTo>
                    <a:pt x="716243" y="80542"/>
                  </a:lnTo>
                  <a:lnTo>
                    <a:pt x="746134" y="49208"/>
                  </a:lnTo>
                  <a:cubicBezTo>
                    <a:pt x="809157" y="-16702"/>
                    <a:pt x="908194" y="-14900"/>
                    <a:pt x="959693" y="52450"/>
                  </a:cubicBezTo>
                  <a:cubicBezTo>
                    <a:pt x="984542" y="84864"/>
                    <a:pt x="985623" y="91708"/>
                    <a:pt x="985623" y="233252"/>
                  </a:cubicBezTo>
                  <a:cubicBezTo>
                    <a:pt x="985623" y="333738"/>
                    <a:pt x="989224" y="383800"/>
                    <a:pt x="997867" y="392444"/>
                  </a:cubicBezTo>
                  <a:cubicBezTo>
                    <a:pt x="1006870" y="401448"/>
                    <a:pt x="1132557" y="404330"/>
                    <a:pt x="1499893" y="404330"/>
                  </a:cubicBezTo>
                  <a:cubicBezTo>
                    <a:pt x="1769633" y="404330"/>
                    <a:pt x="1997237" y="401808"/>
                    <a:pt x="2006241" y="398206"/>
                  </a:cubicBezTo>
                  <a:cubicBezTo>
                    <a:pt x="2019566" y="393164"/>
                    <a:pt x="2022087" y="370834"/>
                    <a:pt x="2022087" y="258104"/>
                  </a:cubicBezTo>
                  <a:cubicBezTo>
                    <a:pt x="2022087" y="139610"/>
                    <a:pt x="2024968" y="119080"/>
                    <a:pt x="2045135" y="78742"/>
                  </a:cubicBezTo>
                  <a:cubicBezTo>
                    <a:pt x="2071785" y="25978"/>
                    <a:pt x="2119232" y="-224"/>
                    <a:pt x="2166770" y="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45" name="Freeform 54"/>
            <p:cNvSpPr>
              <a:spLocks/>
            </p:cNvSpPr>
            <p:nvPr/>
          </p:nvSpPr>
          <p:spPr bwMode="auto">
            <a:xfrm>
              <a:off x="13298458" y="13107363"/>
              <a:ext cx="2834915" cy="930517"/>
            </a:xfrm>
            <a:custGeom>
              <a:avLst/>
              <a:gdLst>
                <a:gd name="T0" fmla="*/ 1086 w 10664"/>
                <a:gd name="T1" fmla="*/ 3422 h 3504"/>
                <a:gd name="T2" fmla="*/ 470 w 10664"/>
                <a:gd name="T3" fmla="*/ 2704 h 3504"/>
                <a:gd name="T4" fmla="*/ 1 w 10664"/>
                <a:gd name="T5" fmla="*/ 1836 h 3504"/>
                <a:gd name="T6" fmla="*/ 269 w 10664"/>
                <a:gd name="T7" fmla="*/ 1370 h 3504"/>
                <a:gd name="T8" fmla="*/ 1538 w 10664"/>
                <a:gd name="T9" fmla="*/ 734 h 3504"/>
                <a:gd name="T10" fmla="*/ 1919 w 10664"/>
                <a:gd name="T11" fmla="*/ 595 h 3504"/>
                <a:gd name="T12" fmla="*/ 3401 w 10664"/>
                <a:gd name="T13" fmla="*/ 177 h 3504"/>
                <a:gd name="T14" fmla="*/ 3810 w 10664"/>
                <a:gd name="T15" fmla="*/ 114 h 3504"/>
                <a:gd name="T16" fmla="*/ 4336 w 10664"/>
                <a:gd name="T17" fmla="*/ 40 h 3504"/>
                <a:gd name="T18" fmla="*/ 6286 w 10664"/>
                <a:gd name="T19" fmla="*/ 38 h 3504"/>
                <a:gd name="T20" fmla="*/ 6731 w 10664"/>
                <a:gd name="T21" fmla="*/ 96 h 3504"/>
                <a:gd name="T22" fmla="*/ 8636 w 10664"/>
                <a:gd name="T23" fmla="*/ 561 h 3504"/>
                <a:gd name="T24" fmla="*/ 10485 w 10664"/>
                <a:gd name="T25" fmla="*/ 1464 h 3504"/>
                <a:gd name="T26" fmla="*/ 10627 w 10664"/>
                <a:gd name="T27" fmla="*/ 1949 h 3504"/>
                <a:gd name="T28" fmla="*/ 9884 w 10664"/>
                <a:gd name="T29" fmla="*/ 3120 h 3504"/>
                <a:gd name="T30" fmla="*/ 9389 w 10664"/>
                <a:gd name="T31" fmla="*/ 3452 h 3504"/>
                <a:gd name="T32" fmla="*/ 8660 w 10664"/>
                <a:gd name="T33" fmla="*/ 2953 h 3504"/>
                <a:gd name="T34" fmla="*/ 8157 w 10664"/>
                <a:gd name="T35" fmla="*/ 1913 h 3504"/>
                <a:gd name="T36" fmla="*/ 7987 w 10664"/>
                <a:gd name="T37" fmla="*/ 1452 h 3504"/>
                <a:gd name="T38" fmla="*/ 5334 w 10664"/>
                <a:gd name="T39" fmla="*/ 1043 h 3504"/>
                <a:gd name="T40" fmla="*/ 3951 w 10664"/>
                <a:gd name="T41" fmla="*/ 1140 h 3504"/>
                <a:gd name="T42" fmla="*/ 2477 w 10664"/>
                <a:gd name="T43" fmla="*/ 1543 h 3504"/>
                <a:gd name="T44" fmla="*/ 2456 w 10664"/>
                <a:gd name="T45" fmla="*/ 1992 h 3504"/>
                <a:gd name="T46" fmla="*/ 1942 w 10664"/>
                <a:gd name="T47" fmla="*/ 2993 h 3504"/>
                <a:gd name="T48" fmla="*/ 1086 w 10664"/>
                <a:gd name="T49" fmla="*/ 3422 h 3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664" h="3504">
                  <a:moveTo>
                    <a:pt x="1086" y="3422"/>
                  </a:moveTo>
                  <a:cubicBezTo>
                    <a:pt x="954" y="3384"/>
                    <a:pt x="859" y="3274"/>
                    <a:pt x="470" y="2704"/>
                  </a:cubicBezTo>
                  <a:cubicBezTo>
                    <a:pt x="7" y="2027"/>
                    <a:pt x="0" y="2015"/>
                    <a:pt x="1" y="1836"/>
                  </a:cubicBezTo>
                  <a:cubicBezTo>
                    <a:pt x="1" y="1641"/>
                    <a:pt x="89" y="1489"/>
                    <a:pt x="269" y="1370"/>
                  </a:cubicBezTo>
                  <a:cubicBezTo>
                    <a:pt x="428" y="1265"/>
                    <a:pt x="1366" y="795"/>
                    <a:pt x="1538" y="734"/>
                  </a:cubicBezTo>
                  <a:cubicBezTo>
                    <a:pt x="1601" y="712"/>
                    <a:pt x="1772" y="649"/>
                    <a:pt x="1919" y="595"/>
                  </a:cubicBezTo>
                  <a:cubicBezTo>
                    <a:pt x="2381" y="425"/>
                    <a:pt x="3104" y="221"/>
                    <a:pt x="3401" y="177"/>
                  </a:cubicBezTo>
                  <a:cubicBezTo>
                    <a:pt x="3479" y="166"/>
                    <a:pt x="3663" y="137"/>
                    <a:pt x="3810" y="114"/>
                  </a:cubicBezTo>
                  <a:cubicBezTo>
                    <a:pt x="3958" y="90"/>
                    <a:pt x="4194" y="57"/>
                    <a:pt x="4336" y="40"/>
                  </a:cubicBezTo>
                  <a:cubicBezTo>
                    <a:pt x="4659" y="1"/>
                    <a:pt x="5993" y="0"/>
                    <a:pt x="6286" y="38"/>
                  </a:cubicBezTo>
                  <a:cubicBezTo>
                    <a:pt x="6407" y="54"/>
                    <a:pt x="6607" y="80"/>
                    <a:pt x="6731" y="96"/>
                  </a:cubicBezTo>
                  <a:cubicBezTo>
                    <a:pt x="7310" y="171"/>
                    <a:pt x="8010" y="342"/>
                    <a:pt x="8636" y="561"/>
                  </a:cubicBezTo>
                  <a:cubicBezTo>
                    <a:pt x="9285" y="788"/>
                    <a:pt x="10298" y="1283"/>
                    <a:pt x="10485" y="1464"/>
                  </a:cubicBezTo>
                  <a:cubicBezTo>
                    <a:pt x="10620" y="1595"/>
                    <a:pt x="10664" y="1747"/>
                    <a:pt x="10627" y="1949"/>
                  </a:cubicBezTo>
                  <a:cubicBezTo>
                    <a:pt x="10609" y="2048"/>
                    <a:pt x="10293" y="2546"/>
                    <a:pt x="9884" y="3120"/>
                  </a:cubicBezTo>
                  <a:cubicBezTo>
                    <a:pt x="9714" y="3360"/>
                    <a:pt x="9575" y="3452"/>
                    <a:pt x="9389" y="3452"/>
                  </a:cubicBezTo>
                  <a:cubicBezTo>
                    <a:pt x="9197" y="3452"/>
                    <a:pt x="9088" y="3377"/>
                    <a:pt x="8660" y="2953"/>
                  </a:cubicBezTo>
                  <a:cubicBezTo>
                    <a:pt x="8158" y="2455"/>
                    <a:pt x="8157" y="2452"/>
                    <a:pt x="8157" y="1913"/>
                  </a:cubicBezTo>
                  <a:cubicBezTo>
                    <a:pt x="8157" y="1508"/>
                    <a:pt x="8156" y="1507"/>
                    <a:pt x="7987" y="1452"/>
                  </a:cubicBezTo>
                  <a:cubicBezTo>
                    <a:pt x="7078" y="1160"/>
                    <a:pt x="6337" y="1045"/>
                    <a:pt x="5334" y="1043"/>
                  </a:cubicBezTo>
                  <a:cubicBezTo>
                    <a:pt x="4719" y="1042"/>
                    <a:pt x="4418" y="1063"/>
                    <a:pt x="3951" y="1140"/>
                  </a:cubicBezTo>
                  <a:cubicBezTo>
                    <a:pt x="3312" y="1246"/>
                    <a:pt x="2530" y="1460"/>
                    <a:pt x="2477" y="1543"/>
                  </a:cubicBezTo>
                  <a:cubicBezTo>
                    <a:pt x="2466" y="1561"/>
                    <a:pt x="2456" y="1763"/>
                    <a:pt x="2456" y="1992"/>
                  </a:cubicBezTo>
                  <a:cubicBezTo>
                    <a:pt x="2456" y="2502"/>
                    <a:pt x="2472" y="2471"/>
                    <a:pt x="1942" y="2993"/>
                  </a:cubicBezTo>
                  <a:cubicBezTo>
                    <a:pt x="1484" y="3445"/>
                    <a:pt x="1366" y="3504"/>
                    <a:pt x="1086" y="342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grpSp>
        <p:nvGrpSpPr>
          <p:cNvPr id="37" name="群組 36"/>
          <p:cNvGrpSpPr/>
          <p:nvPr/>
        </p:nvGrpSpPr>
        <p:grpSpPr>
          <a:xfrm>
            <a:off x="2764696" y="2276549"/>
            <a:ext cx="501388" cy="466676"/>
            <a:chOff x="5915258" y="7737549"/>
            <a:chExt cx="2894682" cy="2694281"/>
          </a:xfrm>
          <a:solidFill>
            <a:schemeClr val="bg1"/>
          </a:solidFill>
        </p:grpSpPr>
        <p:sp>
          <p:nvSpPr>
            <p:cNvPr id="41" name="Freeform 65"/>
            <p:cNvSpPr>
              <a:spLocks/>
            </p:cNvSpPr>
            <p:nvPr/>
          </p:nvSpPr>
          <p:spPr bwMode="auto">
            <a:xfrm>
              <a:off x="6027763" y="10057982"/>
              <a:ext cx="331658" cy="373848"/>
            </a:xfrm>
            <a:custGeom>
              <a:avLst/>
              <a:gdLst>
                <a:gd name="T0" fmla="*/ 489 w 1250"/>
                <a:gd name="T1" fmla="*/ 1359 h 1410"/>
                <a:gd name="T2" fmla="*/ 267 w 1250"/>
                <a:gd name="T3" fmla="*/ 1228 h 1410"/>
                <a:gd name="T4" fmla="*/ 251 w 1250"/>
                <a:gd name="T5" fmla="*/ 370 h 1410"/>
                <a:gd name="T6" fmla="*/ 1249 w 1250"/>
                <a:gd name="T7" fmla="*/ 795 h 1410"/>
                <a:gd name="T8" fmla="*/ 810 w 1250"/>
                <a:gd name="T9" fmla="*/ 1361 h 1410"/>
                <a:gd name="T10" fmla="*/ 489 w 1250"/>
                <a:gd name="T11" fmla="*/ 1359 h 1410"/>
              </a:gdLst>
              <a:ahLst/>
              <a:cxnLst>
                <a:cxn ang="0">
                  <a:pos x="T0" y="T1"/>
                </a:cxn>
                <a:cxn ang="0">
                  <a:pos x="T2" y="T3"/>
                </a:cxn>
                <a:cxn ang="0">
                  <a:pos x="T4" y="T5"/>
                </a:cxn>
                <a:cxn ang="0">
                  <a:pos x="T6" y="T7"/>
                </a:cxn>
                <a:cxn ang="0">
                  <a:pos x="T8" y="T9"/>
                </a:cxn>
                <a:cxn ang="0">
                  <a:pos x="T10" y="T11"/>
                </a:cxn>
              </a:cxnLst>
              <a:rect l="0" t="0" r="r" b="b"/>
              <a:pathLst>
                <a:path w="1250" h="1410">
                  <a:moveTo>
                    <a:pt x="489" y="1359"/>
                  </a:moveTo>
                  <a:cubicBezTo>
                    <a:pt x="420" y="1337"/>
                    <a:pt x="320" y="1278"/>
                    <a:pt x="267" y="1228"/>
                  </a:cubicBezTo>
                  <a:cubicBezTo>
                    <a:pt x="7" y="981"/>
                    <a:pt x="0" y="621"/>
                    <a:pt x="251" y="370"/>
                  </a:cubicBezTo>
                  <a:cubicBezTo>
                    <a:pt x="619" y="0"/>
                    <a:pt x="1247" y="268"/>
                    <a:pt x="1249" y="795"/>
                  </a:cubicBezTo>
                  <a:cubicBezTo>
                    <a:pt x="1250" y="1068"/>
                    <a:pt x="1088" y="1277"/>
                    <a:pt x="810" y="1361"/>
                  </a:cubicBezTo>
                  <a:cubicBezTo>
                    <a:pt x="648" y="1410"/>
                    <a:pt x="653" y="1410"/>
                    <a:pt x="489" y="135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42" name="Freeform 74"/>
            <p:cNvSpPr>
              <a:spLocks/>
            </p:cNvSpPr>
            <p:nvPr/>
          </p:nvSpPr>
          <p:spPr bwMode="auto">
            <a:xfrm>
              <a:off x="6423879" y="9665384"/>
              <a:ext cx="438303" cy="419553"/>
            </a:xfrm>
            <a:custGeom>
              <a:avLst/>
              <a:gdLst>
                <a:gd name="T0" fmla="*/ 572 w 1652"/>
                <a:gd name="T1" fmla="*/ 1542 h 1578"/>
                <a:gd name="T2" fmla="*/ 70 w 1652"/>
                <a:gd name="T3" fmla="*/ 657 h 1578"/>
                <a:gd name="T4" fmla="*/ 861 w 1652"/>
                <a:gd name="T5" fmla="*/ 0 h 1578"/>
                <a:gd name="T6" fmla="*/ 1426 w 1652"/>
                <a:gd name="T7" fmla="*/ 226 h 1578"/>
                <a:gd name="T8" fmla="*/ 1652 w 1652"/>
                <a:gd name="T9" fmla="*/ 789 h 1578"/>
                <a:gd name="T10" fmla="*/ 1486 w 1652"/>
                <a:gd name="T11" fmla="*/ 1290 h 1578"/>
                <a:gd name="T12" fmla="*/ 906 w 1652"/>
                <a:gd name="T13" fmla="*/ 1572 h 1578"/>
                <a:gd name="T14" fmla="*/ 572 w 1652"/>
                <a:gd name="T15" fmla="*/ 1542 h 15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52" h="1578">
                  <a:moveTo>
                    <a:pt x="572" y="1542"/>
                  </a:moveTo>
                  <a:cubicBezTo>
                    <a:pt x="221" y="1411"/>
                    <a:pt x="0" y="1022"/>
                    <a:pt x="70" y="657"/>
                  </a:cubicBezTo>
                  <a:cubicBezTo>
                    <a:pt x="148" y="247"/>
                    <a:pt x="445" y="0"/>
                    <a:pt x="861" y="0"/>
                  </a:cubicBezTo>
                  <a:cubicBezTo>
                    <a:pt x="1100" y="0"/>
                    <a:pt x="1267" y="67"/>
                    <a:pt x="1426" y="226"/>
                  </a:cubicBezTo>
                  <a:cubicBezTo>
                    <a:pt x="1585" y="385"/>
                    <a:pt x="1652" y="552"/>
                    <a:pt x="1652" y="789"/>
                  </a:cubicBezTo>
                  <a:cubicBezTo>
                    <a:pt x="1652" y="1001"/>
                    <a:pt x="1615" y="1112"/>
                    <a:pt x="1486" y="1290"/>
                  </a:cubicBezTo>
                  <a:cubicBezTo>
                    <a:pt x="1349" y="1478"/>
                    <a:pt x="1179" y="1561"/>
                    <a:pt x="906" y="1572"/>
                  </a:cubicBezTo>
                  <a:cubicBezTo>
                    <a:pt x="759" y="1578"/>
                    <a:pt x="641" y="1568"/>
                    <a:pt x="572" y="154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43" name="Freeform 75"/>
            <p:cNvSpPr>
              <a:spLocks/>
            </p:cNvSpPr>
            <p:nvPr/>
          </p:nvSpPr>
          <p:spPr bwMode="auto">
            <a:xfrm>
              <a:off x="5915258" y="7737549"/>
              <a:ext cx="2894682" cy="1979401"/>
            </a:xfrm>
            <a:custGeom>
              <a:avLst/>
              <a:gdLst>
                <a:gd name="T0" fmla="*/ 4780 w 10889"/>
                <a:gd name="T1" fmla="*/ 7418 h 7443"/>
                <a:gd name="T2" fmla="*/ 4082 w 10889"/>
                <a:gd name="T3" fmla="*/ 7060 h 7443"/>
                <a:gd name="T4" fmla="*/ 3647 w 10889"/>
                <a:gd name="T5" fmla="*/ 6082 h 7443"/>
                <a:gd name="T6" fmla="*/ 3445 w 10889"/>
                <a:gd name="T7" fmla="*/ 5989 h 7443"/>
                <a:gd name="T8" fmla="*/ 2758 w 10889"/>
                <a:gd name="T9" fmla="*/ 6157 h 7443"/>
                <a:gd name="T10" fmla="*/ 2327 w 10889"/>
                <a:gd name="T11" fmla="*/ 6097 h 7443"/>
                <a:gd name="T12" fmla="*/ 1636 w 10889"/>
                <a:gd name="T13" fmla="*/ 5559 h 7443"/>
                <a:gd name="T14" fmla="*/ 1418 w 10889"/>
                <a:gd name="T15" fmla="*/ 5002 h 7443"/>
                <a:gd name="T16" fmla="*/ 1109 w 10889"/>
                <a:gd name="T17" fmla="*/ 4880 h 7443"/>
                <a:gd name="T18" fmla="*/ 241 w 10889"/>
                <a:gd name="T19" fmla="*/ 4305 h 7443"/>
                <a:gd name="T20" fmla="*/ 12 w 10889"/>
                <a:gd name="T21" fmla="*/ 3482 h 7443"/>
                <a:gd name="T22" fmla="*/ 127 w 10889"/>
                <a:gd name="T23" fmla="*/ 2978 h 7443"/>
                <a:gd name="T24" fmla="*/ 1069 w 10889"/>
                <a:gd name="T25" fmla="*/ 2211 h 7443"/>
                <a:gd name="T26" fmla="*/ 1566 w 10889"/>
                <a:gd name="T27" fmla="*/ 2195 h 7443"/>
                <a:gd name="T28" fmla="*/ 1687 w 10889"/>
                <a:gd name="T29" fmla="*/ 1968 h 7443"/>
                <a:gd name="T30" fmla="*/ 1724 w 10889"/>
                <a:gd name="T31" fmla="*/ 1548 h 7443"/>
                <a:gd name="T32" fmla="*/ 2484 w 10889"/>
                <a:gd name="T33" fmla="*/ 623 h 7443"/>
                <a:gd name="T34" fmla="*/ 3004 w 10889"/>
                <a:gd name="T35" fmla="*/ 509 h 7443"/>
                <a:gd name="T36" fmla="*/ 3463 w 10889"/>
                <a:gd name="T37" fmla="*/ 555 h 7443"/>
                <a:gd name="T38" fmla="*/ 4032 w 10889"/>
                <a:gd name="T39" fmla="*/ 919 h 7443"/>
                <a:gd name="T40" fmla="*/ 4216 w 10889"/>
                <a:gd name="T41" fmla="*/ 1069 h 7443"/>
                <a:gd name="T42" fmla="*/ 4334 w 10889"/>
                <a:gd name="T43" fmla="*/ 889 h 7443"/>
                <a:gd name="T44" fmla="*/ 4821 w 10889"/>
                <a:gd name="T45" fmla="*/ 305 h 7443"/>
                <a:gd name="T46" fmla="*/ 6266 w 10889"/>
                <a:gd name="T47" fmla="*/ 251 h 7443"/>
                <a:gd name="T48" fmla="*/ 6865 w 10889"/>
                <a:gd name="T49" fmla="*/ 985 h 7443"/>
                <a:gd name="T50" fmla="*/ 6953 w 10889"/>
                <a:gd name="T51" fmla="*/ 1156 h 7443"/>
                <a:gd name="T52" fmla="*/ 7144 w 10889"/>
                <a:gd name="T53" fmla="*/ 1096 h 7443"/>
                <a:gd name="T54" fmla="*/ 7824 w 10889"/>
                <a:gd name="T55" fmla="*/ 920 h 7443"/>
                <a:gd name="T56" fmla="*/ 8995 w 10889"/>
                <a:gd name="T57" fmla="*/ 1577 h 7443"/>
                <a:gd name="T58" fmla="*/ 9190 w 10889"/>
                <a:gd name="T59" fmla="*/ 2338 h 7443"/>
                <a:gd name="T60" fmla="*/ 9193 w 10889"/>
                <a:gd name="T61" fmla="*/ 2605 h 7443"/>
                <a:gd name="T62" fmla="*/ 9489 w 10889"/>
                <a:gd name="T63" fmla="*/ 2608 h 7443"/>
                <a:gd name="T64" fmla="*/ 10228 w 10889"/>
                <a:gd name="T65" fmla="*/ 2808 h 7443"/>
                <a:gd name="T66" fmla="*/ 10754 w 10889"/>
                <a:gd name="T67" fmla="*/ 3406 h 7443"/>
                <a:gd name="T68" fmla="*/ 10866 w 10889"/>
                <a:gd name="T69" fmla="*/ 3872 h 7443"/>
                <a:gd name="T70" fmla="*/ 10479 w 10889"/>
                <a:gd name="T71" fmla="*/ 4917 h 7443"/>
                <a:gd name="T72" fmla="*/ 9739 w 10889"/>
                <a:gd name="T73" fmla="*/ 5313 h 7443"/>
                <a:gd name="T74" fmla="*/ 9278 w 10889"/>
                <a:gd name="T75" fmla="*/ 5304 h 7443"/>
                <a:gd name="T76" fmla="*/ 8911 w 10889"/>
                <a:gd name="T77" fmla="*/ 5450 h 7443"/>
                <a:gd name="T78" fmla="*/ 8480 w 10889"/>
                <a:gd name="T79" fmla="*/ 6352 h 7443"/>
                <a:gd name="T80" fmla="*/ 7860 w 10889"/>
                <a:gd name="T81" fmla="*/ 6697 h 7443"/>
                <a:gd name="T82" fmla="*/ 6576 w 10889"/>
                <a:gd name="T83" fmla="*/ 6325 h 7443"/>
                <a:gd name="T84" fmla="*/ 6353 w 10889"/>
                <a:gd name="T85" fmla="*/ 6378 h 7443"/>
                <a:gd name="T86" fmla="*/ 5382 w 10889"/>
                <a:gd name="T87" fmla="*/ 7385 h 7443"/>
                <a:gd name="T88" fmla="*/ 4780 w 10889"/>
                <a:gd name="T89" fmla="*/ 7418 h 7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889" h="7443">
                  <a:moveTo>
                    <a:pt x="4780" y="7418"/>
                  </a:moveTo>
                  <a:cubicBezTo>
                    <a:pt x="4572" y="7388"/>
                    <a:pt x="4252" y="7223"/>
                    <a:pt x="4082" y="7060"/>
                  </a:cubicBezTo>
                  <a:cubicBezTo>
                    <a:pt x="3822" y="6811"/>
                    <a:pt x="3647" y="6418"/>
                    <a:pt x="3647" y="6082"/>
                  </a:cubicBezTo>
                  <a:cubicBezTo>
                    <a:pt x="3647" y="5915"/>
                    <a:pt x="3605" y="5896"/>
                    <a:pt x="3445" y="5989"/>
                  </a:cubicBezTo>
                  <a:cubicBezTo>
                    <a:pt x="3218" y="6122"/>
                    <a:pt x="3062" y="6160"/>
                    <a:pt x="2758" y="6157"/>
                  </a:cubicBezTo>
                  <a:cubicBezTo>
                    <a:pt x="2546" y="6155"/>
                    <a:pt x="2439" y="6141"/>
                    <a:pt x="2327" y="6097"/>
                  </a:cubicBezTo>
                  <a:cubicBezTo>
                    <a:pt x="2016" y="5977"/>
                    <a:pt x="1820" y="5825"/>
                    <a:pt x="1636" y="5559"/>
                  </a:cubicBezTo>
                  <a:cubicBezTo>
                    <a:pt x="1556" y="5442"/>
                    <a:pt x="1418" y="5091"/>
                    <a:pt x="1418" y="5002"/>
                  </a:cubicBezTo>
                  <a:cubicBezTo>
                    <a:pt x="1418" y="4953"/>
                    <a:pt x="1343" y="4923"/>
                    <a:pt x="1109" y="4880"/>
                  </a:cubicBezTo>
                  <a:cubicBezTo>
                    <a:pt x="759" y="4815"/>
                    <a:pt x="439" y="4603"/>
                    <a:pt x="241" y="4305"/>
                  </a:cubicBezTo>
                  <a:cubicBezTo>
                    <a:pt x="54" y="4025"/>
                    <a:pt x="0" y="3829"/>
                    <a:pt x="12" y="3482"/>
                  </a:cubicBezTo>
                  <a:cubicBezTo>
                    <a:pt x="21" y="3225"/>
                    <a:pt x="31" y="3180"/>
                    <a:pt x="127" y="2978"/>
                  </a:cubicBezTo>
                  <a:cubicBezTo>
                    <a:pt x="310" y="2593"/>
                    <a:pt x="658" y="2309"/>
                    <a:pt x="1069" y="2211"/>
                  </a:cubicBezTo>
                  <a:cubicBezTo>
                    <a:pt x="1261" y="2165"/>
                    <a:pt x="1470" y="2158"/>
                    <a:pt x="1566" y="2195"/>
                  </a:cubicBezTo>
                  <a:cubicBezTo>
                    <a:pt x="1685" y="2240"/>
                    <a:pt x="1707" y="2198"/>
                    <a:pt x="1687" y="1968"/>
                  </a:cubicBezTo>
                  <a:cubicBezTo>
                    <a:pt x="1673" y="1807"/>
                    <a:pt x="1681" y="1713"/>
                    <a:pt x="1724" y="1548"/>
                  </a:cubicBezTo>
                  <a:cubicBezTo>
                    <a:pt x="1834" y="1124"/>
                    <a:pt x="2092" y="809"/>
                    <a:pt x="2484" y="623"/>
                  </a:cubicBezTo>
                  <a:cubicBezTo>
                    <a:pt x="2686" y="526"/>
                    <a:pt x="2724" y="518"/>
                    <a:pt x="3004" y="509"/>
                  </a:cubicBezTo>
                  <a:cubicBezTo>
                    <a:pt x="3252" y="501"/>
                    <a:pt x="3335" y="509"/>
                    <a:pt x="3463" y="555"/>
                  </a:cubicBezTo>
                  <a:cubicBezTo>
                    <a:pt x="3695" y="639"/>
                    <a:pt x="3870" y="751"/>
                    <a:pt x="4032" y="919"/>
                  </a:cubicBezTo>
                  <a:cubicBezTo>
                    <a:pt x="4111" y="1001"/>
                    <a:pt x="4194" y="1069"/>
                    <a:pt x="4216" y="1069"/>
                  </a:cubicBezTo>
                  <a:cubicBezTo>
                    <a:pt x="4238" y="1069"/>
                    <a:pt x="4291" y="988"/>
                    <a:pt x="4334" y="889"/>
                  </a:cubicBezTo>
                  <a:cubicBezTo>
                    <a:pt x="4421" y="689"/>
                    <a:pt x="4634" y="434"/>
                    <a:pt x="4821" y="305"/>
                  </a:cubicBezTo>
                  <a:cubicBezTo>
                    <a:pt x="5231" y="23"/>
                    <a:pt x="5841" y="0"/>
                    <a:pt x="6266" y="251"/>
                  </a:cubicBezTo>
                  <a:cubicBezTo>
                    <a:pt x="6545" y="416"/>
                    <a:pt x="6748" y="664"/>
                    <a:pt x="6865" y="985"/>
                  </a:cubicBezTo>
                  <a:cubicBezTo>
                    <a:pt x="6895" y="1068"/>
                    <a:pt x="6935" y="1144"/>
                    <a:pt x="6953" y="1156"/>
                  </a:cubicBezTo>
                  <a:cubicBezTo>
                    <a:pt x="6971" y="1167"/>
                    <a:pt x="7057" y="1140"/>
                    <a:pt x="7144" y="1096"/>
                  </a:cubicBezTo>
                  <a:cubicBezTo>
                    <a:pt x="7410" y="961"/>
                    <a:pt x="7566" y="921"/>
                    <a:pt x="7824" y="920"/>
                  </a:cubicBezTo>
                  <a:cubicBezTo>
                    <a:pt x="8309" y="917"/>
                    <a:pt x="8742" y="1160"/>
                    <a:pt x="8995" y="1577"/>
                  </a:cubicBezTo>
                  <a:cubicBezTo>
                    <a:pt x="9129" y="1798"/>
                    <a:pt x="9187" y="2023"/>
                    <a:pt x="9190" y="2338"/>
                  </a:cubicBezTo>
                  <a:lnTo>
                    <a:pt x="9193" y="2605"/>
                  </a:lnTo>
                  <a:lnTo>
                    <a:pt x="9489" y="2608"/>
                  </a:lnTo>
                  <a:cubicBezTo>
                    <a:pt x="9821" y="2611"/>
                    <a:pt x="9966" y="2650"/>
                    <a:pt x="10228" y="2808"/>
                  </a:cubicBezTo>
                  <a:cubicBezTo>
                    <a:pt x="10443" y="2938"/>
                    <a:pt x="10634" y="3155"/>
                    <a:pt x="10754" y="3406"/>
                  </a:cubicBezTo>
                  <a:cubicBezTo>
                    <a:pt x="10838" y="3583"/>
                    <a:pt x="10854" y="3650"/>
                    <a:pt x="10866" y="3872"/>
                  </a:cubicBezTo>
                  <a:cubicBezTo>
                    <a:pt x="10889" y="4314"/>
                    <a:pt x="10785" y="4596"/>
                    <a:pt x="10479" y="4917"/>
                  </a:cubicBezTo>
                  <a:cubicBezTo>
                    <a:pt x="10293" y="5112"/>
                    <a:pt x="10052" y="5241"/>
                    <a:pt x="9739" y="5313"/>
                  </a:cubicBezTo>
                  <a:cubicBezTo>
                    <a:pt x="9529" y="5361"/>
                    <a:pt x="9517" y="5360"/>
                    <a:pt x="9278" y="5304"/>
                  </a:cubicBezTo>
                  <a:cubicBezTo>
                    <a:pt x="8917" y="5218"/>
                    <a:pt x="8934" y="5211"/>
                    <a:pt x="8911" y="5450"/>
                  </a:cubicBezTo>
                  <a:cubicBezTo>
                    <a:pt x="8875" y="5828"/>
                    <a:pt x="8746" y="6098"/>
                    <a:pt x="8480" y="6352"/>
                  </a:cubicBezTo>
                  <a:cubicBezTo>
                    <a:pt x="8293" y="6530"/>
                    <a:pt x="8109" y="6632"/>
                    <a:pt x="7860" y="6697"/>
                  </a:cubicBezTo>
                  <a:cubicBezTo>
                    <a:pt x="7412" y="6813"/>
                    <a:pt x="6932" y="6674"/>
                    <a:pt x="6576" y="6325"/>
                  </a:cubicBezTo>
                  <a:cubicBezTo>
                    <a:pt x="6424" y="6176"/>
                    <a:pt x="6397" y="6183"/>
                    <a:pt x="6353" y="6378"/>
                  </a:cubicBezTo>
                  <a:cubicBezTo>
                    <a:pt x="6250" y="6836"/>
                    <a:pt x="5830" y="7272"/>
                    <a:pt x="5382" y="7385"/>
                  </a:cubicBezTo>
                  <a:cubicBezTo>
                    <a:pt x="5210" y="7428"/>
                    <a:pt x="4948" y="7443"/>
                    <a:pt x="4780" y="7418"/>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grpSp>
        <p:nvGrpSpPr>
          <p:cNvPr id="38" name="群組 37"/>
          <p:cNvGrpSpPr/>
          <p:nvPr/>
        </p:nvGrpSpPr>
        <p:grpSpPr>
          <a:xfrm>
            <a:off x="5231073" y="3782530"/>
            <a:ext cx="469582" cy="434718"/>
            <a:chOff x="20575007" y="2634788"/>
            <a:chExt cx="2971042" cy="2750453"/>
          </a:xfrm>
          <a:solidFill>
            <a:schemeClr val="bg1"/>
          </a:solidFill>
        </p:grpSpPr>
        <p:sp>
          <p:nvSpPr>
            <p:cNvPr id="39" name="手繪多邊形 38"/>
            <p:cNvSpPr>
              <a:spLocks/>
            </p:cNvSpPr>
            <p:nvPr/>
          </p:nvSpPr>
          <p:spPr bwMode="auto">
            <a:xfrm>
              <a:off x="20575007" y="2634788"/>
              <a:ext cx="2971042" cy="2750453"/>
            </a:xfrm>
            <a:custGeom>
              <a:avLst/>
              <a:gdLst>
                <a:gd name="connsiteX0" fmla="*/ 3279604 w 4024562"/>
                <a:gd name="connsiteY0" fmla="*/ 782553 h 3725753"/>
                <a:gd name="connsiteX1" fmla="*/ 2726828 w 4024562"/>
                <a:gd name="connsiteY1" fmla="*/ 1290975 h 3725753"/>
                <a:gd name="connsiteX2" fmla="*/ 2165310 w 4024562"/>
                <a:gd name="connsiteY2" fmla="*/ 1834013 h 3725753"/>
                <a:gd name="connsiteX3" fmla="*/ 1420580 w 4024562"/>
                <a:gd name="connsiteY3" fmla="*/ 2564667 h 3725753"/>
                <a:gd name="connsiteX4" fmla="*/ 1489690 w 4024562"/>
                <a:gd name="connsiteY4" fmla="*/ 2809899 h 3725753"/>
                <a:gd name="connsiteX5" fmla="*/ 1602712 w 4024562"/>
                <a:gd name="connsiteY5" fmla="*/ 3140116 h 3725753"/>
                <a:gd name="connsiteX6" fmla="*/ 1642306 w 4024562"/>
                <a:gd name="connsiteY6" fmla="*/ 3259310 h 3725753"/>
                <a:gd name="connsiteX7" fmla="*/ 1681182 w 4024562"/>
                <a:gd name="connsiteY7" fmla="*/ 3254269 h 3725753"/>
                <a:gd name="connsiteX8" fmla="*/ 1758930 w 4024562"/>
                <a:gd name="connsiteY8" fmla="*/ 2901366 h 3725753"/>
                <a:gd name="connsiteX9" fmla="*/ 1833440 w 4024562"/>
                <a:gd name="connsiteY9" fmla="*/ 2691064 h 3725753"/>
                <a:gd name="connsiteX10" fmla="*/ 2073884 w 4024562"/>
                <a:gd name="connsiteY10" fmla="*/ 2377772 h 3725753"/>
                <a:gd name="connsiteX11" fmla="*/ 2893484 w 4024562"/>
                <a:gd name="connsiteY11" fmla="*/ 1310780 h 3725753"/>
                <a:gd name="connsiteX12" fmla="*/ 3119532 w 4024562"/>
                <a:gd name="connsiteY12" fmla="*/ 1015854 h 3725753"/>
                <a:gd name="connsiteX13" fmla="*/ 3282948 w 4024562"/>
                <a:gd name="connsiteY13" fmla="*/ 791148 h 3725753"/>
                <a:gd name="connsiteX14" fmla="*/ 3279604 w 4024562"/>
                <a:gd name="connsiteY14" fmla="*/ 782553 h 3725753"/>
                <a:gd name="connsiteX15" fmla="*/ 3262868 w 4024562"/>
                <a:gd name="connsiteY15" fmla="*/ 546013 h 3725753"/>
                <a:gd name="connsiteX16" fmla="*/ 3194708 w 4024562"/>
                <a:gd name="connsiteY16" fmla="*/ 575324 h 3725753"/>
                <a:gd name="connsiteX17" fmla="*/ 2891446 w 4024562"/>
                <a:gd name="connsiteY17" fmla="*/ 736691 h 3725753"/>
                <a:gd name="connsiteX18" fmla="*/ 2586384 w 4024562"/>
                <a:gd name="connsiteY18" fmla="*/ 899138 h 3725753"/>
                <a:gd name="connsiteX19" fmla="*/ 2271596 w 4024562"/>
                <a:gd name="connsiteY19" fmla="*/ 1066989 h 3725753"/>
                <a:gd name="connsiteX20" fmla="*/ 1803738 w 4024562"/>
                <a:gd name="connsiteY20" fmla="*/ 1316603 h 3725753"/>
                <a:gd name="connsiteX21" fmla="*/ 1509122 w 4024562"/>
                <a:gd name="connsiteY21" fmla="*/ 1474008 h 3725753"/>
                <a:gd name="connsiteX22" fmla="*/ 1193974 w 4024562"/>
                <a:gd name="connsiteY22" fmla="*/ 1642219 h 3725753"/>
                <a:gd name="connsiteX23" fmla="*/ 347220 w 4024562"/>
                <a:gd name="connsiteY23" fmla="*/ 2107590 h 3725753"/>
                <a:gd name="connsiteX24" fmla="*/ 553596 w 4024562"/>
                <a:gd name="connsiteY24" fmla="*/ 2201240 h 3725753"/>
                <a:gd name="connsiteX25" fmla="*/ 985438 w 4024562"/>
                <a:gd name="connsiteY25" fmla="*/ 2348920 h 3725753"/>
                <a:gd name="connsiteX26" fmla="*/ 1265288 w 4024562"/>
                <a:gd name="connsiteY26" fmla="*/ 2438608 h 3725753"/>
                <a:gd name="connsiteX27" fmla="*/ 1499758 w 4024562"/>
                <a:gd name="connsiteY27" fmla="*/ 2238340 h 3725753"/>
                <a:gd name="connsiteX28" fmla="*/ 2023080 w 4024562"/>
                <a:gd name="connsiteY28" fmla="*/ 1748476 h 3725753"/>
                <a:gd name="connsiteX29" fmla="*/ 2418906 w 4024562"/>
                <a:gd name="connsiteY29" fmla="*/ 1376756 h 3725753"/>
                <a:gd name="connsiteX30" fmla="*/ 2678226 w 4024562"/>
                <a:gd name="connsiteY30" fmla="*/ 1132544 h 3725753"/>
                <a:gd name="connsiteX31" fmla="*/ 3282948 w 4024562"/>
                <a:gd name="connsiteY31" fmla="*/ 558034 h 3725753"/>
                <a:gd name="connsiteX32" fmla="*/ 3262868 w 4024562"/>
                <a:gd name="connsiteY32" fmla="*/ 546013 h 3725753"/>
                <a:gd name="connsiteX33" fmla="*/ 3764628 w 4024562"/>
                <a:gd name="connsiteY33" fmla="*/ 462317 h 3725753"/>
                <a:gd name="connsiteX34" fmla="*/ 3408840 w 4024562"/>
                <a:gd name="connsiteY34" fmla="*/ 900426 h 3725753"/>
                <a:gd name="connsiteX35" fmla="*/ 2375372 w 4024562"/>
                <a:gd name="connsiteY35" fmla="*/ 2269350 h 3725753"/>
                <a:gd name="connsiteX36" fmla="*/ 2065548 w 4024562"/>
                <a:gd name="connsiteY36" fmla="*/ 2700220 h 3725753"/>
                <a:gd name="connsiteX37" fmla="*/ 2429348 w 4024562"/>
                <a:gd name="connsiteY37" fmla="*/ 2840964 h 3725753"/>
                <a:gd name="connsiteX38" fmla="*/ 3160548 w 4024562"/>
                <a:gd name="connsiteY38" fmla="*/ 3093296 h 3725753"/>
                <a:gd name="connsiteX39" fmla="*/ 3330392 w 4024562"/>
                <a:gd name="connsiteY39" fmla="*/ 3149449 h 3725753"/>
                <a:gd name="connsiteX40" fmla="*/ 3351984 w 4024562"/>
                <a:gd name="connsiteY40" fmla="*/ 3132531 h 3725753"/>
                <a:gd name="connsiteX41" fmla="*/ 3404880 w 4024562"/>
                <a:gd name="connsiteY41" fmla="*/ 2830166 h 3725753"/>
                <a:gd name="connsiteX42" fmla="*/ 3434388 w 4024562"/>
                <a:gd name="connsiteY42" fmla="*/ 2642267 h 3725753"/>
                <a:gd name="connsiteX43" fmla="*/ 3464976 w 4024562"/>
                <a:gd name="connsiteY43" fmla="*/ 2449329 h 3725753"/>
                <a:gd name="connsiteX44" fmla="*/ 3505996 w 4024562"/>
                <a:gd name="connsiteY44" fmla="*/ 2190159 h 3725753"/>
                <a:gd name="connsiteX45" fmla="*/ 3567528 w 4024562"/>
                <a:gd name="connsiteY45" fmla="*/ 1793844 h 3725753"/>
                <a:gd name="connsiteX46" fmla="*/ 3592720 w 4024562"/>
                <a:gd name="connsiteY46" fmla="*/ 1636542 h 3725753"/>
                <a:gd name="connsiteX47" fmla="*/ 3627984 w 4024562"/>
                <a:gd name="connsiteY47" fmla="*/ 1418047 h 3725753"/>
                <a:gd name="connsiteX48" fmla="*/ 3654252 w 4024562"/>
                <a:gd name="connsiteY48" fmla="*/ 1255705 h 3725753"/>
                <a:gd name="connsiteX49" fmla="*/ 3668284 w 4024562"/>
                <a:gd name="connsiteY49" fmla="*/ 1158876 h 3725753"/>
                <a:gd name="connsiteX50" fmla="*/ 3697792 w 4024562"/>
                <a:gd name="connsiteY50" fmla="*/ 965938 h 3725753"/>
                <a:gd name="connsiteX51" fmla="*/ 3772280 w 4024562"/>
                <a:gd name="connsiteY51" fmla="*/ 488993 h 3725753"/>
                <a:gd name="connsiteX52" fmla="*/ 3764628 w 4024562"/>
                <a:gd name="connsiteY52" fmla="*/ 462317 h 3725753"/>
                <a:gd name="connsiteX53" fmla="*/ 3932356 w 4024562"/>
                <a:gd name="connsiteY53" fmla="*/ 899 h 3725753"/>
                <a:gd name="connsiteX54" fmla="*/ 3993360 w 4024562"/>
                <a:gd name="connsiteY54" fmla="*/ 27902 h 3725753"/>
                <a:gd name="connsiteX55" fmla="*/ 4014604 w 4024562"/>
                <a:gd name="connsiteY55" fmla="*/ 174855 h 3725753"/>
                <a:gd name="connsiteX56" fmla="*/ 3952668 w 4024562"/>
                <a:gd name="connsiteY56" fmla="*/ 548360 h 3725753"/>
                <a:gd name="connsiteX57" fmla="*/ 3922784 w 4024562"/>
                <a:gd name="connsiteY57" fmla="*/ 736373 h 3725753"/>
                <a:gd name="connsiteX58" fmla="*/ 3908380 w 4024562"/>
                <a:gd name="connsiteY58" fmla="*/ 827859 h 3725753"/>
                <a:gd name="connsiteX59" fmla="*/ 3883172 w 4024562"/>
                <a:gd name="connsiteY59" fmla="*/ 995702 h 3725753"/>
                <a:gd name="connsiteX60" fmla="*/ 3820880 w 4024562"/>
                <a:gd name="connsiteY60" fmla="*/ 1381814 h 3725753"/>
                <a:gd name="connsiteX61" fmla="*/ 3791352 w 4024562"/>
                <a:gd name="connsiteY61" fmla="*/ 1569827 h 3725753"/>
                <a:gd name="connsiteX62" fmla="*/ 3760384 w 4024562"/>
                <a:gd name="connsiteY62" fmla="*/ 1768286 h 3725753"/>
                <a:gd name="connsiteX63" fmla="*/ 3740580 w 4024562"/>
                <a:gd name="connsiteY63" fmla="*/ 1895429 h 3725753"/>
                <a:gd name="connsiteX64" fmla="*/ 3719332 w 4024562"/>
                <a:gd name="connsiteY64" fmla="*/ 2022212 h 3725753"/>
                <a:gd name="connsiteX65" fmla="*/ 3688728 w 4024562"/>
                <a:gd name="connsiteY65" fmla="*/ 2215628 h 3725753"/>
                <a:gd name="connsiteX66" fmla="*/ 3658120 w 4024562"/>
                <a:gd name="connsiteY66" fmla="*/ 2408684 h 3725753"/>
                <a:gd name="connsiteX67" fmla="*/ 3571336 w 4024562"/>
                <a:gd name="connsiteY67" fmla="*/ 2957596 h 3725753"/>
                <a:gd name="connsiteX68" fmla="*/ 3546492 w 4024562"/>
                <a:gd name="connsiteY68" fmla="*/ 3114995 h 3725753"/>
                <a:gd name="connsiteX69" fmla="*/ 3494640 w 4024562"/>
                <a:gd name="connsiteY69" fmla="*/ 3337946 h 3725753"/>
                <a:gd name="connsiteX70" fmla="*/ 3372212 w 4024562"/>
                <a:gd name="connsiteY70" fmla="*/ 3360276 h 3725753"/>
                <a:gd name="connsiteX71" fmla="*/ 3089184 w 4024562"/>
                <a:gd name="connsiteY71" fmla="*/ 3262308 h 3725753"/>
                <a:gd name="connsiteX72" fmla="*/ 2794632 w 4024562"/>
                <a:gd name="connsiteY72" fmla="*/ 3160738 h 3725753"/>
                <a:gd name="connsiteX73" fmla="*/ 2587940 w 4024562"/>
                <a:gd name="connsiteY73" fmla="*/ 3089782 h 3725753"/>
                <a:gd name="connsiteX74" fmla="*/ 2423380 w 4024562"/>
                <a:gd name="connsiteY74" fmla="*/ 3040798 h 3725753"/>
                <a:gd name="connsiteX75" fmla="*/ 2064016 w 4024562"/>
                <a:gd name="connsiteY75" fmla="*/ 3381888 h 3725753"/>
                <a:gd name="connsiteX76" fmla="*/ 1708608 w 4024562"/>
                <a:gd name="connsiteY76" fmla="*/ 3719736 h 3725753"/>
                <a:gd name="connsiteX77" fmla="*/ 1685204 w 4024562"/>
                <a:gd name="connsiteY77" fmla="*/ 3725138 h 3725753"/>
                <a:gd name="connsiteX78" fmla="*/ 1636592 w 4024562"/>
                <a:gd name="connsiteY78" fmla="*/ 3712172 h 3725753"/>
                <a:gd name="connsiteX79" fmla="*/ 1331600 w 4024562"/>
                <a:gd name="connsiteY79" fmla="*/ 2881239 h 3725753"/>
                <a:gd name="connsiteX80" fmla="*/ 1253100 w 4024562"/>
                <a:gd name="connsiteY80" fmla="*/ 2656127 h 3725753"/>
                <a:gd name="connsiteX81" fmla="*/ 1077020 w 4024562"/>
                <a:gd name="connsiteY81" fmla="*/ 2562840 h 3725753"/>
                <a:gd name="connsiteX82" fmla="*/ 787508 w 4024562"/>
                <a:gd name="connsiteY82" fmla="*/ 2464512 h 3725753"/>
                <a:gd name="connsiteX83" fmla="*/ 84980 w 4024562"/>
                <a:gd name="connsiteY83" fmla="*/ 2224632 h 3725753"/>
                <a:gd name="connsiteX84" fmla="*/ 0 w 4024562"/>
                <a:gd name="connsiteY84" fmla="*/ 2135308 h 3725753"/>
                <a:gd name="connsiteX85" fmla="*/ 177880 w 4024562"/>
                <a:gd name="connsiteY85" fmla="*/ 1981872 h 3725753"/>
                <a:gd name="connsiteX86" fmla="*/ 360804 w 4024562"/>
                <a:gd name="connsiteY86" fmla="*/ 1884984 h 3725753"/>
                <a:gd name="connsiteX87" fmla="*/ 996000 w 4024562"/>
                <a:gd name="connsiteY87" fmla="*/ 1547136 h 3725753"/>
                <a:gd name="connsiteX88" fmla="*/ 2565976 w 4024562"/>
                <a:gd name="connsiteY88" fmla="*/ 711161 h 3725753"/>
                <a:gd name="connsiteX89" fmla="*/ 3048852 w 4024562"/>
                <a:gd name="connsiteY89" fmla="*/ 453993 h 3725753"/>
                <a:gd name="connsiteX90" fmla="*/ 3521284 w 4024562"/>
                <a:gd name="connsiteY90" fmla="*/ 202588 h 3725753"/>
                <a:gd name="connsiteX91" fmla="*/ 3932356 w 4024562"/>
                <a:gd name="connsiteY91" fmla="*/ 899 h 372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4024562" h="3725753">
                  <a:moveTo>
                    <a:pt x="3279604" y="782553"/>
                  </a:moveTo>
                  <a:cubicBezTo>
                    <a:pt x="3262212" y="774932"/>
                    <a:pt x="3165244" y="865600"/>
                    <a:pt x="2726828" y="1290975"/>
                  </a:cubicBezTo>
                  <a:cubicBezTo>
                    <a:pt x="2504742" y="1506318"/>
                    <a:pt x="2252058" y="1750829"/>
                    <a:pt x="2165310" y="1834013"/>
                  </a:cubicBezTo>
                  <a:cubicBezTo>
                    <a:pt x="1591554" y="2385695"/>
                    <a:pt x="1427778" y="2545942"/>
                    <a:pt x="1420580" y="2564667"/>
                  </a:cubicBezTo>
                  <a:cubicBezTo>
                    <a:pt x="1414460" y="2580512"/>
                    <a:pt x="1433178" y="2646411"/>
                    <a:pt x="1489690" y="2809899"/>
                  </a:cubicBezTo>
                  <a:cubicBezTo>
                    <a:pt x="1532522" y="2932695"/>
                    <a:pt x="1583276" y="3081418"/>
                    <a:pt x="1602712" y="3140116"/>
                  </a:cubicBezTo>
                  <a:cubicBezTo>
                    <a:pt x="1622150" y="3198813"/>
                    <a:pt x="1640148" y="3252468"/>
                    <a:pt x="1642306" y="3259310"/>
                  </a:cubicBezTo>
                  <a:cubicBezTo>
                    <a:pt x="1648786" y="3278396"/>
                    <a:pt x="1675782" y="3274795"/>
                    <a:pt x="1681182" y="3254269"/>
                  </a:cubicBezTo>
                  <a:cubicBezTo>
                    <a:pt x="1693780" y="3205655"/>
                    <a:pt x="1735174" y="3018760"/>
                    <a:pt x="1758930" y="2901366"/>
                  </a:cubicBezTo>
                  <a:cubicBezTo>
                    <a:pt x="1783406" y="2782531"/>
                    <a:pt x="1800324" y="2734277"/>
                    <a:pt x="1833440" y="2691064"/>
                  </a:cubicBezTo>
                  <a:cubicBezTo>
                    <a:pt x="1851796" y="2666937"/>
                    <a:pt x="1960140" y="2525776"/>
                    <a:pt x="2073884" y="2377772"/>
                  </a:cubicBezTo>
                  <a:cubicBezTo>
                    <a:pt x="2332686" y="2041074"/>
                    <a:pt x="2654840" y="1621551"/>
                    <a:pt x="2893484" y="1310780"/>
                  </a:cubicBezTo>
                  <a:cubicBezTo>
                    <a:pt x="2994270" y="1179342"/>
                    <a:pt x="3095776" y="1046823"/>
                    <a:pt x="3119532" y="1015854"/>
                  </a:cubicBezTo>
                  <a:cubicBezTo>
                    <a:pt x="3230756" y="871092"/>
                    <a:pt x="3282948" y="799431"/>
                    <a:pt x="3282948" y="791148"/>
                  </a:cubicBezTo>
                  <a:cubicBezTo>
                    <a:pt x="3282948" y="786737"/>
                    <a:pt x="3282088" y="783642"/>
                    <a:pt x="3279604" y="782553"/>
                  </a:cubicBezTo>
                  <a:close/>
                  <a:moveTo>
                    <a:pt x="3262868" y="546013"/>
                  </a:moveTo>
                  <a:cubicBezTo>
                    <a:pt x="3248822" y="548760"/>
                    <a:pt x="3226762" y="558395"/>
                    <a:pt x="3194708" y="575324"/>
                  </a:cubicBezTo>
                  <a:cubicBezTo>
                    <a:pt x="3105386" y="622509"/>
                    <a:pt x="2969242" y="695268"/>
                    <a:pt x="2891446" y="736691"/>
                  </a:cubicBezTo>
                  <a:cubicBezTo>
                    <a:pt x="2857950" y="754700"/>
                    <a:pt x="2720726" y="827820"/>
                    <a:pt x="2586384" y="899138"/>
                  </a:cubicBezTo>
                  <a:cubicBezTo>
                    <a:pt x="2452400" y="970457"/>
                    <a:pt x="2310494" y="1046098"/>
                    <a:pt x="2271596" y="1066989"/>
                  </a:cubicBezTo>
                  <a:cubicBezTo>
                    <a:pt x="2205326" y="1102288"/>
                    <a:pt x="1995348" y="1214308"/>
                    <a:pt x="1803738" y="1316603"/>
                  </a:cubicBezTo>
                  <a:cubicBezTo>
                    <a:pt x="1759078" y="1340376"/>
                    <a:pt x="1626536" y="1411334"/>
                    <a:pt x="1509122" y="1474008"/>
                  </a:cubicBezTo>
                  <a:cubicBezTo>
                    <a:pt x="1391706" y="1536682"/>
                    <a:pt x="1249800" y="1612683"/>
                    <a:pt x="1193974" y="1642219"/>
                  </a:cubicBezTo>
                  <a:cubicBezTo>
                    <a:pt x="518660" y="2002053"/>
                    <a:pt x="349742" y="2094623"/>
                    <a:pt x="347220" y="2107590"/>
                  </a:cubicBezTo>
                  <a:cubicBezTo>
                    <a:pt x="342898" y="2128121"/>
                    <a:pt x="353704" y="2133163"/>
                    <a:pt x="553596" y="2201240"/>
                  </a:cubicBezTo>
                  <a:cubicBezTo>
                    <a:pt x="648680" y="2233658"/>
                    <a:pt x="843172" y="2300294"/>
                    <a:pt x="985438" y="2348920"/>
                  </a:cubicBezTo>
                  <a:cubicBezTo>
                    <a:pt x="1128064" y="2397906"/>
                    <a:pt x="1254122" y="2438248"/>
                    <a:pt x="1265288" y="2438608"/>
                  </a:cubicBezTo>
                  <a:cubicBezTo>
                    <a:pt x="1277894" y="2438608"/>
                    <a:pt x="1365774" y="2363688"/>
                    <a:pt x="1499758" y="2238340"/>
                  </a:cubicBezTo>
                  <a:cubicBezTo>
                    <a:pt x="1617532" y="2128121"/>
                    <a:pt x="1853082" y="1907682"/>
                    <a:pt x="2023080" y="1748476"/>
                  </a:cubicBezTo>
                  <a:cubicBezTo>
                    <a:pt x="2193080" y="1589270"/>
                    <a:pt x="2371364" y="1421780"/>
                    <a:pt x="2418906" y="1376756"/>
                  </a:cubicBezTo>
                  <a:cubicBezTo>
                    <a:pt x="2466448" y="1331371"/>
                    <a:pt x="2583142" y="1221512"/>
                    <a:pt x="2678226" y="1132544"/>
                  </a:cubicBezTo>
                  <a:cubicBezTo>
                    <a:pt x="3190744" y="653486"/>
                    <a:pt x="3282948" y="565599"/>
                    <a:pt x="3282948" y="558034"/>
                  </a:cubicBezTo>
                  <a:cubicBezTo>
                    <a:pt x="3282948" y="547409"/>
                    <a:pt x="3276914" y="543267"/>
                    <a:pt x="3262868" y="546013"/>
                  </a:cubicBezTo>
                  <a:close/>
                  <a:moveTo>
                    <a:pt x="3764628" y="462317"/>
                  </a:moveTo>
                  <a:cubicBezTo>
                    <a:pt x="3740052" y="466518"/>
                    <a:pt x="3653892" y="575653"/>
                    <a:pt x="3408840" y="900426"/>
                  </a:cubicBezTo>
                  <a:cubicBezTo>
                    <a:pt x="3076704" y="1340296"/>
                    <a:pt x="2977388" y="1472041"/>
                    <a:pt x="2375372" y="2269350"/>
                  </a:cubicBezTo>
                  <a:cubicBezTo>
                    <a:pt x="2199048" y="2502603"/>
                    <a:pt x="2063748" y="2690862"/>
                    <a:pt x="2065548" y="2700220"/>
                  </a:cubicBezTo>
                  <a:cubicBezTo>
                    <a:pt x="2069148" y="2717858"/>
                    <a:pt x="2080300" y="2722178"/>
                    <a:pt x="2429348" y="2840964"/>
                  </a:cubicBezTo>
                  <a:cubicBezTo>
                    <a:pt x="2710024" y="2936354"/>
                    <a:pt x="2962636" y="3023464"/>
                    <a:pt x="3160548" y="3093296"/>
                  </a:cubicBezTo>
                  <a:cubicBezTo>
                    <a:pt x="3247272" y="3123892"/>
                    <a:pt x="3323556" y="3149449"/>
                    <a:pt x="3330392" y="3149449"/>
                  </a:cubicBezTo>
                  <a:cubicBezTo>
                    <a:pt x="3337232" y="3149809"/>
                    <a:pt x="3346948" y="3142250"/>
                    <a:pt x="3351984" y="3132531"/>
                  </a:cubicBezTo>
                  <a:cubicBezTo>
                    <a:pt x="3360980" y="3115973"/>
                    <a:pt x="3385448" y="2976309"/>
                    <a:pt x="3404880" y="2830166"/>
                  </a:cubicBezTo>
                  <a:cubicBezTo>
                    <a:pt x="3409560" y="2796689"/>
                    <a:pt x="3422512" y="2712099"/>
                    <a:pt x="3434388" y="2642267"/>
                  </a:cubicBezTo>
                  <a:cubicBezTo>
                    <a:pt x="3445904" y="2572435"/>
                    <a:pt x="3459576" y="2485685"/>
                    <a:pt x="3464976" y="2449329"/>
                  </a:cubicBezTo>
                  <a:cubicBezTo>
                    <a:pt x="3478648" y="2353940"/>
                    <a:pt x="3495200" y="2248832"/>
                    <a:pt x="3505996" y="2190159"/>
                  </a:cubicBezTo>
                  <a:cubicBezTo>
                    <a:pt x="3513912" y="2145164"/>
                    <a:pt x="3523628" y="2083971"/>
                    <a:pt x="3567528" y="1793844"/>
                  </a:cubicBezTo>
                  <a:cubicBezTo>
                    <a:pt x="3573288" y="1754968"/>
                    <a:pt x="3584804" y="1684056"/>
                    <a:pt x="3592720" y="1636542"/>
                  </a:cubicBezTo>
                  <a:cubicBezTo>
                    <a:pt x="3600996" y="1589027"/>
                    <a:pt x="3616828" y="1490758"/>
                    <a:pt x="3627984" y="1418047"/>
                  </a:cubicBezTo>
                  <a:cubicBezTo>
                    <a:pt x="3639140" y="1345335"/>
                    <a:pt x="3651012" y="1272263"/>
                    <a:pt x="3654252" y="1255705"/>
                  </a:cubicBezTo>
                  <a:cubicBezTo>
                    <a:pt x="3657492" y="1238787"/>
                    <a:pt x="3663968" y="1195232"/>
                    <a:pt x="3668284" y="1158876"/>
                  </a:cubicBezTo>
                  <a:cubicBezTo>
                    <a:pt x="3672964" y="1122880"/>
                    <a:pt x="3686276" y="1035770"/>
                    <a:pt x="3697792" y="965938"/>
                  </a:cubicBezTo>
                  <a:cubicBezTo>
                    <a:pt x="3743852" y="690930"/>
                    <a:pt x="3766524" y="543707"/>
                    <a:pt x="3772280" y="488993"/>
                  </a:cubicBezTo>
                  <a:cubicBezTo>
                    <a:pt x="3774172" y="471175"/>
                    <a:pt x="3772820" y="460916"/>
                    <a:pt x="3764628" y="462317"/>
                  </a:cubicBezTo>
                  <a:close/>
                  <a:moveTo>
                    <a:pt x="3932356" y="899"/>
                  </a:moveTo>
                  <a:cubicBezTo>
                    <a:pt x="3962032" y="-3484"/>
                    <a:pt x="3974048" y="8587"/>
                    <a:pt x="3993360" y="27902"/>
                  </a:cubicBezTo>
                  <a:cubicBezTo>
                    <a:pt x="4027208" y="61758"/>
                    <a:pt x="4032248" y="95975"/>
                    <a:pt x="4014604" y="174855"/>
                  </a:cubicBezTo>
                  <a:cubicBezTo>
                    <a:pt x="4002720" y="228881"/>
                    <a:pt x="3979316" y="369711"/>
                    <a:pt x="3952668" y="548360"/>
                  </a:cubicBezTo>
                  <a:cubicBezTo>
                    <a:pt x="3941508" y="623998"/>
                    <a:pt x="3928184" y="708640"/>
                    <a:pt x="3922784" y="736373"/>
                  </a:cubicBezTo>
                  <a:cubicBezTo>
                    <a:pt x="3917380" y="764467"/>
                    <a:pt x="3910900" y="805528"/>
                    <a:pt x="3908380" y="827859"/>
                  </a:cubicBezTo>
                  <a:cubicBezTo>
                    <a:pt x="3906220" y="850190"/>
                    <a:pt x="3894696" y="925828"/>
                    <a:pt x="3883172" y="995702"/>
                  </a:cubicBezTo>
                  <a:cubicBezTo>
                    <a:pt x="3848604" y="1201004"/>
                    <a:pt x="3829160" y="1322384"/>
                    <a:pt x="3820880" y="1381814"/>
                  </a:cubicBezTo>
                  <a:cubicBezTo>
                    <a:pt x="3816556" y="1412789"/>
                    <a:pt x="3803232" y="1497431"/>
                    <a:pt x="3791352" y="1569827"/>
                  </a:cubicBezTo>
                  <a:cubicBezTo>
                    <a:pt x="3779108" y="1642584"/>
                    <a:pt x="3765424" y="1731908"/>
                    <a:pt x="3760384" y="1768286"/>
                  </a:cubicBezTo>
                  <a:cubicBezTo>
                    <a:pt x="3755344" y="1804664"/>
                    <a:pt x="3746700" y="1861572"/>
                    <a:pt x="3740580" y="1895429"/>
                  </a:cubicBezTo>
                  <a:cubicBezTo>
                    <a:pt x="3734456" y="1928926"/>
                    <a:pt x="3725096" y="1985834"/>
                    <a:pt x="3719332" y="2022212"/>
                  </a:cubicBezTo>
                  <a:cubicBezTo>
                    <a:pt x="3713572" y="2058590"/>
                    <a:pt x="3699888" y="2145753"/>
                    <a:pt x="3688728" y="2215628"/>
                  </a:cubicBezTo>
                  <a:cubicBezTo>
                    <a:pt x="3677564" y="2285503"/>
                    <a:pt x="3663880" y="2372306"/>
                    <a:pt x="3658120" y="2408684"/>
                  </a:cubicBezTo>
                  <a:cubicBezTo>
                    <a:pt x="3647676" y="2477838"/>
                    <a:pt x="3597984" y="2792274"/>
                    <a:pt x="3571336" y="2957596"/>
                  </a:cubicBezTo>
                  <a:cubicBezTo>
                    <a:pt x="3563056" y="3010543"/>
                    <a:pt x="3551892" y="3081498"/>
                    <a:pt x="3546492" y="3114995"/>
                  </a:cubicBezTo>
                  <a:cubicBezTo>
                    <a:pt x="3518764" y="3289321"/>
                    <a:pt x="3512644" y="3315254"/>
                    <a:pt x="3494640" y="3337946"/>
                  </a:cubicBezTo>
                  <a:cubicBezTo>
                    <a:pt x="3468712" y="3371082"/>
                    <a:pt x="3425864" y="3379006"/>
                    <a:pt x="3372212" y="3360276"/>
                  </a:cubicBezTo>
                  <a:cubicBezTo>
                    <a:pt x="3348084" y="3351992"/>
                    <a:pt x="3220612" y="3308050"/>
                    <a:pt x="3089184" y="3262308"/>
                  </a:cubicBezTo>
                  <a:cubicBezTo>
                    <a:pt x="2958112" y="3216925"/>
                    <a:pt x="2825240" y="3171183"/>
                    <a:pt x="2794632" y="3160738"/>
                  </a:cubicBezTo>
                  <a:cubicBezTo>
                    <a:pt x="2764024" y="3150652"/>
                    <a:pt x="2670760" y="3118596"/>
                    <a:pt x="2587940" y="3089782"/>
                  </a:cubicBezTo>
                  <a:cubicBezTo>
                    <a:pt x="2505120" y="3061328"/>
                    <a:pt x="2430944" y="3038997"/>
                    <a:pt x="2423380" y="3040798"/>
                  </a:cubicBezTo>
                  <a:cubicBezTo>
                    <a:pt x="2415820" y="3042599"/>
                    <a:pt x="2254140" y="3196035"/>
                    <a:pt x="2064016" y="3381888"/>
                  </a:cubicBezTo>
                  <a:cubicBezTo>
                    <a:pt x="1873888" y="3567740"/>
                    <a:pt x="1714012" y="3719736"/>
                    <a:pt x="1708608" y="3719736"/>
                  </a:cubicBezTo>
                  <a:cubicBezTo>
                    <a:pt x="1703208" y="3719736"/>
                    <a:pt x="1692768" y="3722256"/>
                    <a:pt x="1685204" y="3725138"/>
                  </a:cubicBezTo>
                  <a:cubicBezTo>
                    <a:pt x="1677644" y="3727660"/>
                    <a:pt x="1656036" y="3722256"/>
                    <a:pt x="1636592" y="3712172"/>
                  </a:cubicBezTo>
                  <a:cubicBezTo>
                    <a:pt x="1598784" y="3693082"/>
                    <a:pt x="1599144" y="3693802"/>
                    <a:pt x="1331600" y="2881239"/>
                  </a:cubicBezTo>
                  <a:cubicBezTo>
                    <a:pt x="1296672" y="2774986"/>
                    <a:pt x="1261384" y="2673776"/>
                    <a:pt x="1253100" y="2656127"/>
                  </a:cubicBezTo>
                  <a:cubicBezTo>
                    <a:pt x="1237256" y="2621550"/>
                    <a:pt x="1197648" y="2600659"/>
                    <a:pt x="1077020" y="2562840"/>
                  </a:cubicBezTo>
                  <a:cubicBezTo>
                    <a:pt x="1041008" y="2551315"/>
                    <a:pt x="910660" y="2507013"/>
                    <a:pt x="787508" y="2464512"/>
                  </a:cubicBezTo>
                  <a:cubicBezTo>
                    <a:pt x="470992" y="2354657"/>
                    <a:pt x="122428" y="2235798"/>
                    <a:pt x="84980" y="2224632"/>
                  </a:cubicBezTo>
                  <a:cubicBezTo>
                    <a:pt x="28444" y="2207704"/>
                    <a:pt x="0" y="2177809"/>
                    <a:pt x="0" y="2135308"/>
                  </a:cubicBezTo>
                  <a:cubicBezTo>
                    <a:pt x="0" y="2084163"/>
                    <a:pt x="26644" y="2061111"/>
                    <a:pt x="177880" y="1981872"/>
                  </a:cubicBezTo>
                  <a:cubicBezTo>
                    <a:pt x="244856" y="1946574"/>
                    <a:pt x="327316" y="1902993"/>
                    <a:pt x="360804" y="1884984"/>
                  </a:cubicBezTo>
                  <a:cubicBezTo>
                    <a:pt x="433904" y="1845724"/>
                    <a:pt x="480356" y="1821232"/>
                    <a:pt x="996000" y="1547136"/>
                  </a:cubicBezTo>
                  <a:cubicBezTo>
                    <a:pt x="1734176" y="1154541"/>
                    <a:pt x="2493960" y="749700"/>
                    <a:pt x="2565976" y="711161"/>
                  </a:cubicBezTo>
                  <a:cubicBezTo>
                    <a:pt x="2644836" y="669020"/>
                    <a:pt x="2898696" y="533593"/>
                    <a:pt x="3048852" y="453993"/>
                  </a:cubicBezTo>
                  <a:cubicBezTo>
                    <a:pt x="3192528" y="377995"/>
                    <a:pt x="3440628" y="245810"/>
                    <a:pt x="3521284" y="202588"/>
                  </a:cubicBezTo>
                  <a:cubicBezTo>
                    <a:pt x="3784372" y="61218"/>
                    <a:pt x="3882892" y="8204"/>
                    <a:pt x="3932356" y="89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40" name="Freeform 94"/>
            <p:cNvSpPr>
              <a:spLocks/>
            </p:cNvSpPr>
            <p:nvPr/>
          </p:nvSpPr>
          <p:spPr bwMode="auto">
            <a:xfrm>
              <a:off x="21953204" y="4765517"/>
              <a:ext cx="249624" cy="300016"/>
            </a:xfrm>
            <a:custGeom>
              <a:avLst/>
              <a:gdLst>
                <a:gd name="T0" fmla="*/ 509 w 940"/>
                <a:gd name="T1" fmla="*/ 701 h 1131"/>
                <a:gd name="T2" fmla="*/ 940 w 940"/>
                <a:gd name="T3" fmla="*/ 240 h 1131"/>
                <a:gd name="T4" fmla="*/ 563 w 940"/>
                <a:gd name="T5" fmla="*/ 72 h 1131"/>
                <a:gd name="T6" fmla="*/ 267 w 940"/>
                <a:gd name="T7" fmla="*/ 21 h 1131"/>
                <a:gd name="T8" fmla="*/ 92 w 940"/>
                <a:gd name="T9" fmla="*/ 623 h 1131"/>
                <a:gd name="T10" fmla="*/ 38 w 940"/>
                <a:gd name="T11" fmla="*/ 863 h 1131"/>
                <a:gd name="T12" fmla="*/ 44 w 940"/>
                <a:gd name="T13" fmla="*/ 1131 h 1131"/>
                <a:gd name="T14" fmla="*/ 509 w 940"/>
                <a:gd name="T15" fmla="*/ 701 h 1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0" h="1131">
                  <a:moveTo>
                    <a:pt x="509" y="701"/>
                  </a:moveTo>
                  <a:cubicBezTo>
                    <a:pt x="746" y="465"/>
                    <a:pt x="940" y="257"/>
                    <a:pt x="940" y="240"/>
                  </a:cubicBezTo>
                  <a:cubicBezTo>
                    <a:pt x="940" y="201"/>
                    <a:pt x="879" y="174"/>
                    <a:pt x="563" y="72"/>
                  </a:cubicBezTo>
                  <a:cubicBezTo>
                    <a:pt x="378" y="13"/>
                    <a:pt x="301" y="0"/>
                    <a:pt x="267" y="21"/>
                  </a:cubicBezTo>
                  <a:cubicBezTo>
                    <a:pt x="225" y="48"/>
                    <a:pt x="172" y="229"/>
                    <a:pt x="92" y="623"/>
                  </a:cubicBezTo>
                  <a:cubicBezTo>
                    <a:pt x="78" y="693"/>
                    <a:pt x="54" y="801"/>
                    <a:pt x="38" y="863"/>
                  </a:cubicBezTo>
                  <a:cubicBezTo>
                    <a:pt x="0" y="1018"/>
                    <a:pt x="2" y="1131"/>
                    <a:pt x="44" y="1131"/>
                  </a:cubicBezTo>
                  <a:cubicBezTo>
                    <a:pt x="63" y="1131"/>
                    <a:pt x="272" y="938"/>
                    <a:pt x="509" y="70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spTree>
    <p:extLst>
      <p:ext uri="{BB962C8B-B14F-4D97-AF65-F5344CB8AC3E}">
        <p14:creationId xmlns:p14="http://schemas.microsoft.com/office/powerpoint/2010/main" val="2879705731"/>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4" name="矩形 3"/>
          <p:cNvSpPr/>
          <p:nvPr/>
        </p:nvSpPr>
        <p:spPr>
          <a:xfrm>
            <a:off x="1536302" y="964231"/>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1396189" y="317900"/>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114</a:t>
            </a:r>
          </a:p>
        </p:txBody>
      </p:sp>
      <p:pic>
        <p:nvPicPr>
          <p:cNvPr id="6" name="圖片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865620" y="0"/>
            <a:ext cx="5326380" cy="6858000"/>
          </a:xfrm>
          <a:prstGeom prst="rect">
            <a:avLst/>
          </a:prstGeom>
        </p:spPr>
      </p:pic>
      <p:sp>
        <p:nvSpPr>
          <p:cNvPr id="3" name="投影片編號版面配置區 2"/>
          <p:cNvSpPr>
            <a:spLocks noGrp="1"/>
          </p:cNvSpPr>
          <p:nvPr>
            <p:ph type="sldNum" sz="quarter" idx="12"/>
          </p:nvPr>
        </p:nvSpPr>
        <p:spPr/>
        <p:txBody>
          <a:bodyPr/>
          <a:lstStyle/>
          <a:p>
            <a:fld id="{93B68095-C8B2-4A76-90AA-E601358CCBC3}" type="slidenum">
              <a:rPr lang="zh-TW" altLang="en-US" smtClean="0">
                <a:solidFill>
                  <a:schemeClr val="bg1"/>
                </a:solidFill>
              </a:rPr>
              <a:t>116</a:t>
            </a:fld>
            <a:endParaRPr lang="zh-TW" altLang="en-US">
              <a:solidFill>
                <a:schemeClr val="bg1"/>
              </a:solidFill>
            </a:endParaRPr>
          </a:p>
        </p:txBody>
      </p:sp>
      <p:sp>
        <p:nvSpPr>
          <p:cNvPr id="10" name="文字方塊 9"/>
          <p:cNvSpPr txBox="1"/>
          <p:nvPr/>
        </p:nvSpPr>
        <p:spPr>
          <a:xfrm>
            <a:off x="7395210" y="838777"/>
            <a:ext cx="3600450" cy="400110"/>
          </a:xfrm>
          <a:prstGeom prst="rect">
            <a:avLst/>
          </a:prstGeom>
          <a:noFill/>
        </p:spPr>
        <p:txBody>
          <a:bodyPr wrap="square" rtlCol="0">
            <a:spAutoFit/>
          </a:bodyPr>
          <a:lstStyle/>
          <a:p>
            <a:r>
              <a:rPr lang="en-US" sz="2000" u="dashHeavy" dirty="0" smtClean="0">
                <a:noFill/>
                <a:uFill>
                  <a:solidFill>
                    <a:schemeClr val="bg1"/>
                  </a:solidFill>
                </a:uFill>
              </a:rPr>
              <a:t>1111111111111111111111</a:t>
            </a:r>
            <a:endParaRPr lang="en-US" sz="2000" u="dashHeavy" dirty="0">
              <a:noFill/>
              <a:uFill>
                <a:solidFill>
                  <a:schemeClr val="bg1"/>
                </a:solidFill>
              </a:uFill>
            </a:endParaRPr>
          </a:p>
        </p:txBody>
      </p:sp>
      <p:grpSp>
        <p:nvGrpSpPr>
          <p:cNvPr id="11" name="群組 10"/>
          <p:cNvGrpSpPr/>
          <p:nvPr/>
        </p:nvGrpSpPr>
        <p:grpSpPr>
          <a:xfrm>
            <a:off x="7615016" y="3296064"/>
            <a:ext cx="677142" cy="474053"/>
            <a:chOff x="34402201" y="13100619"/>
            <a:chExt cx="3007013" cy="2105145"/>
          </a:xfrm>
          <a:solidFill>
            <a:schemeClr val="bg1"/>
          </a:solidFill>
        </p:grpSpPr>
        <p:sp>
          <p:nvSpPr>
            <p:cNvPr id="23" name="Freeform 150"/>
            <p:cNvSpPr>
              <a:spLocks/>
            </p:cNvSpPr>
            <p:nvPr/>
          </p:nvSpPr>
          <p:spPr bwMode="auto">
            <a:xfrm>
              <a:off x="34421040" y="14212060"/>
              <a:ext cx="2965804" cy="993704"/>
            </a:xfrm>
            <a:custGeom>
              <a:avLst/>
              <a:gdLst>
                <a:gd name="T0" fmla="*/ 26 w 11109"/>
                <a:gd name="T1" fmla="*/ 3647 h 3720"/>
                <a:gd name="T2" fmla="*/ 190 w 11109"/>
                <a:gd name="T3" fmla="*/ 2849 h 3720"/>
                <a:gd name="T4" fmla="*/ 2364 w 11109"/>
                <a:gd name="T5" fmla="*/ 700 h 3720"/>
                <a:gd name="T6" fmla="*/ 4125 w 11109"/>
                <a:gd name="T7" fmla="*/ 147 h 3720"/>
                <a:gd name="T8" fmla="*/ 6929 w 11109"/>
                <a:gd name="T9" fmla="*/ 134 h 3720"/>
                <a:gd name="T10" fmla="*/ 8394 w 11109"/>
                <a:gd name="T11" fmla="*/ 549 h 3720"/>
                <a:gd name="T12" fmla="*/ 8492 w 11109"/>
                <a:gd name="T13" fmla="*/ 587 h 3720"/>
                <a:gd name="T14" fmla="*/ 9460 w 11109"/>
                <a:gd name="T15" fmla="*/ 1106 h 3720"/>
                <a:gd name="T16" fmla="*/ 10979 w 11109"/>
                <a:gd name="T17" fmla="*/ 2972 h 3720"/>
                <a:gd name="T18" fmla="*/ 11087 w 11109"/>
                <a:gd name="T19" fmla="*/ 3680 h 3720"/>
                <a:gd name="T20" fmla="*/ 5558 w 11109"/>
                <a:gd name="T21" fmla="*/ 3720 h 3720"/>
                <a:gd name="T22" fmla="*/ 44 w 11109"/>
                <a:gd name="T23" fmla="*/ 3720 h 3720"/>
                <a:gd name="T24" fmla="*/ 26 w 11109"/>
                <a:gd name="T25" fmla="*/ 3647 h 3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09" h="3720">
                  <a:moveTo>
                    <a:pt x="26" y="3647"/>
                  </a:moveTo>
                  <a:cubicBezTo>
                    <a:pt x="0" y="3547"/>
                    <a:pt x="85" y="3137"/>
                    <a:pt x="190" y="2849"/>
                  </a:cubicBezTo>
                  <a:cubicBezTo>
                    <a:pt x="504" y="1983"/>
                    <a:pt x="1280" y="1217"/>
                    <a:pt x="2364" y="700"/>
                  </a:cubicBezTo>
                  <a:cubicBezTo>
                    <a:pt x="2791" y="496"/>
                    <a:pt x="3576" y="250"/>
                    <a:pt x="4125" y="147"/>
                  </a:cubicBezTo>
                  <a:cubicBezTo>
                    <a:pt x="4879" y="6"/>
                    <a:pt x="6172" y="0"/>
                    <a:pt x="6929" y="134"/>
                  </a:cubicBezTo>
                  <a:cubicBezTo>
                    <a:pt x="7365" y="212"/>
                    <a:pt x="8200" y="448"/>
                    <a:pt x="8394" y="549"/>
                  </a:cubicBezTo>
                  <a:cubicBezTo>
                    <a:pt x="8434" y="570"/>
                    <a:pt x="8478" y="587"/>
                    <a:pt x="8492" y="587"/>
                  </a:cubicBezTo>
                  <a:cubicBezTo>
                    <a:pt x="8554" y="588"/>
                    <a:pt x="9213" y="940"/>
                    <a:pt x="9460" y="1106"/>
                  </a:cubicBezTo>
                  <a:cubicBezTo>
                    <a:pt x="10224" y="1616"/>
                    <a:pt x="10729" y="2237"/>
                    <a:pt x="10979" y="2972"/>
                  </a:cubicBezTo>
                  <a:cubicBezTo>
                    <a:pt x="11036" y="3137"/>
                    <a:pt x="11109" y="3622"/>
                    <a:pt x="11087" y="3680"/>
                  </a:cubicBezTo>
                  <a:cubicBezTo>
                    <a:pt x="11074" y="3714"/>
                    <a:pt x="10292" y="3720"/>
                    <a:pt x="5558" y="3720"/>
                  </a:cubicBezTo>
                  <a:lnTo>
                    <a:pt x="44" y="3720"/>
                  </a:lnTo>
                  <a:lnTo>
                    <a:pt x="26" y="3647"/>
                  </a:ln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solidFill>
                  <a:schemeClr val="bg1"/>
                </a:solidFill>
              </a:endParaRPr>
            </a:p>
          </p:txBody>
        </p:sp>
        <p:sp>
          <p:nvSpPr>
            <p:cNvPr id="24" name="Freeform 152"/>
            <p:cNvSpPr>
              <a:spLocks/>
            </p:cNvSpPr>
            <p:nvPr/>
          </p:nvSpPr>
          <p:spPr bwMode="auto">
            <a:xfrm>
              <a:off x="36497927" y="13850610"/>
              <a:ext cx="911287" cy="873611"/>
            </a:xfrm>
            <a:custGeom>
              <a:avLst/>
              <a:gdLst>
                <a:gd name="T0" fmla="*/ 3264 w 3412"/>
                <a:gd name="T1" fmla="*/ 3049 h 3270"/>
                <a:gd name="T2" fmla="*/ 3014 w 3412"/>
                <a:gd name="T3" fmla="*/ 2736 h 3270"/>
                <a:gd name="T4" fmla="*/ 251 w 3412"/>
                <a:gd name="T5" fmla="*/ 1065 h 3270"/>
                <a:gd name="T6" fmla="*/ 39 w 3412"/>
                <a:gd name="T7" fmla="*/ 702 h 3270"/>
                <a:gd name="T8" fmla="*/ 970 w 3412"/>
                <a:gd name="T9" fmla="*/ 102 h 3270"/>
                <a:gd name="T10" fmla="*/ 2239 w 3412"/>
                <a:gd name="T11" fmla="*/ 52 h 3270"/>
                <a:gd name="T12" fmla="*/ 3251 w 3412"/>
                <a:gd name="T13" fmla="*/ 463 h 3270"/>
                <a:gd name="T14" fmla="*/ 3412 w 3412"/>
                <a:gd name="T15" fmla="*/ 1976 h 3270"/>
                <a:gd name="T16" fmla="*/ 3264 w 3412"/>
                <a:gd name="T17" fmla="*/ 3049 h 3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12" h="3270">
                  <a:moveTo>
                    <a:pt x="3264" y="3049"/>
                  </a:moveTo>
                  <a:cubicBezTo>
                    <a:pt x="3225" y="2991"/>
                    <a:pt x="3113" y="2850"/>
                    <a:pt x="3014" y="2736"/>
                  </a:cubicBezTo>
                  <a:cubicBezTo>
                    <a:pt x="2412" y="2043"/>
                    <a:pt x="1417" y="1442"/>
                    <a:pt x="251" y="1065"/>
                  </a:cubicBezTo>
                  <a:cubicBezTo>
                    <a:pt x="14" y="989"/>
                    <a:pt x="0" y="966"/>
                    <a:pt x="39" y="702"/>
                  </a:cubicBezTo>
                  <a:cubicBezTo>
                    <a:pt x="76" y="455"/>
                    <a:pt x="353" y="277"/>
                    <a:pt x="970" y="102"/>
                  </a:cubicBezTo>
                  <a:cubicBezTo>
                    <a:pt x="1230" y="29"/>
                    <a:pt x="1951" y="0"/>
                    <a:pt x="2239" y="52"/>
                  </a:cubicBezTo>
                  <a:cubicBezTo>
                    <a:pt x="2627" y="121"/>
                    <a:pt x="3120" y="321"/>
                    <a:pt x="3251" y="463"/>
                  </a:cubicBezTo>
                  <a:cubicBezTo>
                    <a:pt x="3405" y="629"/>
                    <a:pt x="3412" y="690"/>
                    <a:pt x="3412" y="1976"/>
                  </a:cubicBezTo>
                  <a:cubicBezTo>
                    <a:pt x="3412" y="3259"/>
                    <a:pt x="3410" y="3270"/>
                    <a:pt x="3264" y="304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solidFill>
                  <a:schemeClr val="bg1"/>
                </a:solidFill>
              </a:endParaRPr>
            </a:p>
          </p:txBody>
        </p:sp>
        <p:sp>
          <p:nvSpPr>
            <p:cNvPr id="25" name="Freeform 153"/>
            <p:cNvSpPr>
              <a:spLocks/>
            </p:cNvSpPr>
            <p:nvPr/>
          </p:nvSpPr>
          <p:spPr bwMode="auto">
            <a:xfrm>
              <a:off x="34402201" y="13852962"/>
              <a:ext cx="900690" cy="840645"/>
            </a:xfrm>
            <a:custGeom>
              <a:avLst/>
              <a:gdLst>
                <a:gd name="T0" fmla="*/ 11 w 3372"/>
                <a:gd name="T1" fmla="*/ 3079 h 3148"/>
                <a:gd name="T2" fmla="*/ 4 w 3372"/>
                <a:gd name="T3" fmla="*/ 1858 h 3148"/>
                <a:gd name="T4" fmla="*/ 77 w 3372"/>
                <a:gd name="T5" fmla="*/ 557 h 3148"/>
                <a:gd name="T6" fmla="*/ 549 w 3372"/>
                <a:gd name="T7" fmla="*/ 227 h 3148"/>
                <a:gd name="T8" fmla="*/ 1578 w 3372"/>
                <a:gd name="T9" fmla="*/ 21 h 3148"/>
                <a:gd name="T10" fmla="*/ 3024 w 3372"/>
                <a:gd name="T11" fmla="*/ 313 h 3148"/>
                <a:gd name="T12" fmla="*/ 3368 w 3372"/>
                <a:gd name="T13" fmla="*/ 824 h 3148"/>
                <a:gd name="T14" fmla="*/ 3372 w 3372"/>
                <a:gd name="T15" fmla="*/ 981 h 3148"/>
                <a:gd name="T16" fmla="*/ 3019 w 3372"/>
                <a:gd name="T17" fmla="*/ 1100 h 3148"/>
                <a:gd name="T18" fmla="*/ 2047 w 3372"/>
                <a:gd name="T19" fmla="*/ 1500 h 3148"/>
                <a:gd name="T20" fmla="*/ 227 w 3372"/>
                <a:gd name="T21" fmla="*/ 2927 h 3148"/>
                <a:gd name="T22" fmla="*/ 11 w 3372"/>
                <a:gd name="T23" fmla="*/ 3079 h 3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72" h="3148">
                  <a:moveTo>
                    <a:pt x="11" y="3079"/>
                  </a:moveTo>
                  <a:cubicBezTo>
                    <a:pt x="2" y="3057"/>
                    <a:pt x="0" y="2508"/>
                    <a:pt x="4" y="1858"/>
                  </a:cubicBezTo>
                  <a:cubicBezTo>
                    <a:pt x="13" y="692"/>
                    <a:pt x="14" y="675"/>
                    <a:pt x="77" y="557"/>
                  </a:cubicBezTo>
                  <a:cubicBezTo>
                    <a:pt x="150" y="420"/>
                    <a:pt x="265" y="340"/>
                    <a:pt x="549" y="227"/>
                  </a:cubicBezTo>
                  <a:cubicBezTo>
                    <a:pt x="934" y="74"/>
                    <a:pt x="1116" y="38"/>
                    <a:pt x="1578" y="21"/>
                  </a:cubicBezTo>
                  <a:cubicBezTo>
                    <a:pt x="2180" y="0"/>
                    <a:pt x="2550" y="75"/>
                    <a:pt x="3024" y="313"/>
                  </a:cubicBezTo>
                  <a:cubicBezTo>
                    <a:pt x="3263" y="433"/>
                    <a:pt x="3364" y="582"/>
                    <a:pt x="3368" y="824"/>
                  </a:cubicBezTo>
                  <a:lnTo>
                    <a:pt x="3372" y="981"/>
                  </a:lnTo>
                  <a:lnTo>
                    <a:pt x="3019" y="1100"/>
                  </a:lnTo>
                  <a:cubicBezTo>
                    <a:pt x="2548" y="1259"/>
                    <a:pt x="2411" y="1315"/>
                    <a:pt x="2047" y="1500"/>
                  </a:cubicBezTo>
                  <a:cubicBezTo>
                    <a:pt x="1263" y="1899"/>
                    <a:pt x="662" y="2370"/>
                    <a:pt x="227" y="2927"/>
                  </a:cubicBezTo>
                  <a:cubicBezTo>
                    <a:pt x="76" y="3121"/>
                    <a:pt x="37" y="3148"/>
                    <a:pt x="11" y="307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solidFill>
                  <a:schemeClr val="bg1"/>
                </a:solidFill>
              </a:endParaRPr>
            </a:p>
          </p:txBody>
        </p:sp>
        <p:sp>
          <p:nvSpPr>
            <p:cNvPr id="26" name="Freeform 154"/>
            <p:cNvSpPr>
              <a:spLocks/>
            </p:cNvSpPr>
            <p:nvPr/>
          </p:nvSpPr>
          <p:spPr bwMode="auto">
            <a:xfrm>
              <a:off x="35448889" y="13706966"/>
              <a:ext cx="912464" cy="372050"/>
            </a:xfrm>
            <a:custGeom>
              <a:avLst/>
              <a:gdLst>
                <a:gd name="T0" fmla="*/ 13 w 3416"/>
                <a:gd name="T1" fmla="*/ 1311 h 1396"/>
                <a:gd name="T2" fmla="*/ 8 w 3416"/>
                <a:gd name="T3" fmla="*/ 943 h 1396"/>
                <a:gd name="T4" fmla="*/ 556 w 3416"/>
                <a:gd name="T5" fmla="*/ 218 h 1396"/>
                <a:gd name="T6" fmla="*/ 1708 w 3416"/>
                <a:gd name="T7" fmla="*/ 0 h 1396"/>
                <a:gd name="T8" fmla="*/ 2885 w 3416"/>
                <a:gd name="T9" fmla="*/ 227 h 1396"/>
                <a:gd name="T10" fmla="*/ 3415 w 3416"/>
                <a:gd name="T11" fmla="*/ 1069 h 1396"/>
                <a:gd name="T12" fmla="*/ 3242 w 3416"/>
                <a:gd name="T13" fmla="*/ 1370 h 1396"/>
                <a:gd name="T14" fmla="*/ 150 w 3416"/>
                <a:gd name="T15" fmla="*/ 1369 h 1396"/>
                <a:gd name="T16" fmla="*/ 13 w 3416"/>
                <a:gd name="T17" fmla="*/ 1311 h 1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16" h="1396">
                  <a:moveTo>
                    <a:pt x="13" y="1311"/>
                  </a:moveTo>
                  <a:cubicBezTo>
                    <a:pt x="2" y="1269"/>
                    <a:pt x="0" y="1103"/>
                    <a:pt x="8" y="943"/>
                  </a:cubicBezTo>
                  <a:cubicBezTo>
                    <a:pt x="31" y="499"/>
                    <a:pt x="111" y="393"/>
                    <a:pt x="556" y="218"/>
                  </a:cubicBezTo>
                  <a:cubicBezTo>
                    <a:pt x="993" y="47"/>
                    <a:pt x="1242" y="0"/>
                    <a:pt x="1708" y="0"/>
                  </a:cubicBezTo>
                  <a:cubicBezTo>
                    <a:pt x="2181" y="0"/>
                    <a:pt x="2452" y="52"/>
                    <a:pt x="2885" y="227"/>
                  </a:cubicBezTo>
                  <a:cubicBezTo>
                    <a:pt x="3295" y="392"/>
                    <a:pt x="3416" y="584"/>
                    <a:pt x="3415" y="1069"/>
                  </a:cubicBezTo>
                  <a:cubicBezTo>
                    <a:pt x="3415" y="1373"/>
                    <a:pt x="3402" y="1396"/>
                    <a:pt x="3242" y="1370"/>
                  </a:cubicBezTo>
                  <a:cubicBezTo>
                    <a:pt x="2181" y="1196"/>
                    <a:pt x="1212" y="1196"/>
                    <a:pt x="150" y="1369"/>
                  </a:cubicBezTo>
                  <a:cubicBezTo>
                    <a:pt x="38" y="1387"/>
                    <a:pt x="31" y="1384"/>
                    <a:pt x="13" y="131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solidFill>
                  <a:schemeClr val="bg1"/>
                </a:solidFill>
              </a:endParaRPr>
            </a:p>
          </p:txBody>
        </p:sp>
        <p:sp>
          <p:nvSpPr>
            <p:cNvPr id="27" name="Freeform 157"/>
            <p:cNvSpPr>
              <a:spLocks/>
            </p:cNvSpPr>
            <p:nvPr/>
          </p:nvSpPr>
          <p:spPr bwMode="auto">
            <a:xfrm>
              <a:off x="34570567" y="13241903"/>
              <a:ext cx="543947" cy="532173"/>
            </a:xfrm>
            <a:custGeom>
              <a:avLst/>
              <a:gdLst>
                <a:gd name="T0" fmla="*/ 649 w 2035"/>
                <a:gd name="T1" fmla="*/ 1894 h 1994"/>
                <a:gd name="T2" fmla="*/ 103 w 2035"/>
                <a:gd name="T3" fmla="*/ 1208 h 1994"/>
                <a:gd name="T4" fmla="*/ 710 w 2035"/>
                <a:gd name="T5" fmla="*/ 102 h 1994"/>
                <a:gd name="T6" fmla="*/ 1325 w 2035"/>
                <a:gd name="T7" fmla="*/ 72 h 1994"/>
                <a:gd name="T8" fmla="*/ 2033 w 2035"/>
                <a:gd name="T9" fmla="*/ 1033 h 1994"/>
                <a:gd name="T10" fmla="*/ 1047 w 2035"/>
                <a:gd name="T11" fmla="*/ 1992 h 1994"/>
                <a:gd name="T12" fmla="*/ 649 w 2035"/>
                <a:gd name="T13" fmla="*/ 1894 h 1994"/>
              </a:gdLst>
              <a:ahLst/>
              <a:cxnLst>
                <a:cxn ang="0">
                  <a:pos x="T0" y="T1"/>
                </a:cxn>
                <a:cxn ang="0">
                  <a:pos x="T2" y="T3"/>
                </a:cxn>
                <a:cxn ang="0">
                  <a:pos x="T4" y="T5"/>
                </a:cxn>
                <a:cxn ang="0">
                  <a:pos x="T6" y="T7"/>
                </a:cxn>
                <a:cxn ang="0">
                  <a:pos x="T8" y="T9"/>
                </a:cxn>
                <a:cxn ang="0">
                  <a:pos x="T10" y="T11"/>
                </a:cxn>
                <a:cxn ang="0">
                  <a:pos x="T12" y="T13"/>
                </a:cxn>
              </a:cxnLst>
              <a:rect l="0" t="0" r="r" b="b"/>
              <a:pathLst>
                <a:path w="2035" h="1994">
                  <a:moveTo>
                    <a:pt x="649" y="1894"/>
                  </a:moveTo>
                  <a:cubicBezTo>
                    <a:pt x="348" y="1748"/>
                    <a:pt x="180" y="1537"/>
                    <a:pt x="103" y="1208"/>
                  </a:cubicBezTo>
                  <a:cubicBezTo>
                    <a:pt x="0" y="772"/>
                    <a:pt x="276" y="268"/>
                    <a:pt x="710" y="102"/>
                  </a:cubicBezTo>
                  <a:cubicBezTo>
                    <a:pt x="959" y="7"/>
                    <a:pt x="1108" y="0"/>
                    <a:pt x="1325" y="72"/>
                  </a:cubicBezTo>
                  <a:cubicBezTo>
                    <a:pt x="1791" y="227"/>
                    <a:pt x="2035" y="559"/>
                    <a:pt x="2033" y="1033"/>
                  </a:cubicBezTo>
                  <a:cubicBezTo>
                    <a:pt x="2031" y="1575"/>
                    <a:pt x="1601" y="1994"/>
                    <a:pt x="1047" y="1992"/>
                  </a:cubicBezTo>
                  <a:cubicBezTo>
                    <a:pt x="880" y="1992"/>
                    <a:pt x="819" y="1977"/>
                    <a:pt x="649" y="189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solidFill>
                  <a:schemeClr val="bg1"/>
                </a:solidFill>
              </a:endParaRPr>
            </a:p>
          </p:txBody>
        </p:sp>
        <p:sp>
          <p:nvSpPr>
            <p:cNvPr id="28" name="Freeform 158"/>
            <p:cNvSpPr>
              <a:spLocks/>
            </p:cNvSpPr>
            <p:nvPr/>
          </p:nvSpPr>
          <p:spPr bwMode="auto">
            <a:xfrm>
              <a:off x="36680421" y="13233667"/>
              <a:ext cx="534527" cy="540415"/>
            </a:xfrm>
            <a:custGeom>
              <a:avLst/>
              <a:gdLst>
                <a:gd name="T0" fmla="*/ 711 w 2001"/>
                <a:gd name="T1" fmla="*/ 1971 h 2023"/>
                <a:gd name="T2" fmla="*/ 147 w 2001"/>
                <a:gd name="T3" fmla="*/ 1454 h 2023"/>
                <a:gd name="T4" fmla="*/ 223 w 2001"/>
                <a:gd name="T5" fmla="*/ 498 h 2023"/>
                <a:gd name="T6" fmla="*/ 773 w 2001"/>
                <a:gd name="T7" fmla="*/ 103 h 2023"/>
                <a:gd name="T8" fmla="*/ 1688 w 2001"/>
                <a:gd name="T9" fmla="*/ 325 h 2023"/>
                <a:gd name="T10" fmla="*/ 2001 w 2001"/>
                <a:gd name="T11" fmla="*/ 1053 h 2023"/>
                <a:gd name="T12" fmla="*/ 1913 w 2001"/>
                <a:gd name="T13" fmla="*/ 1467 h 2023"/>
                <a:gd name="T14" fmla="*/ 1413 w 2001"/>
                <a:gd name="T15" fmla="*/ 1943 h 2023"/>
                <a:gd name="T16" fmla="*/ 1029 w 2001"/>
                <a:gd name="T17" fmla="*/ 2021 h 2023"/>
                <a:gd name="T18" fmla="*/ 711 w 2001"/>
                <a:gd name="T19" fmla="*/ 1971 h 20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1" h="2023">
                  <a:moveTo>
                    <a:pt x="711" y="1971"/>
                  </a:moveTo>
                  <a:cubicBezTo>
                    <a:pt x="420" y="1850"/>
                    <a:pt x="261" y="1704"/>
                    <a:pt x="147" y="1454"/>
                  </a:cubicBezTo>
                  <a:cubicBezTo>
                    <a:pt x="0" y="1133"/>
                    <a:pt x="27" y="791"/>
                    <a:pt x="223" y="498"/>
                  </a:cubicBezTo>
                  <a:cubicBezTo>
                    <a:pt x="350" y="307"/>
                    <a:pt x="516" y="188"/>
                    <a:pt x="773" y="103"/>
                  </a:cubicBezTo>
                  <a:cubicBezTo>
                    <a:pt x="1082" y="0"/>
                    <a:pt x="1417" y="81"/>
                    <a:pt x="1688" y="325"/>
                  </a:cubicBezTo>
                  <a:cubicBezTo>
                    <a:pt x="1902" y="518"/>
                    <a:pt x="2001" y="746"/>
                    <a:pt x="2001" y="1053"/>
                  </a:cubicBezTo>
                  <a:cubicBezTo>
                    <a:pt x="2001" y="1253"/>
                    <a:pt x="1989" y="1309"/>
                    <a:pt x="1913" y="1467"/>
                  </a:cubicBezTo>
                  <a:cubicBezTo>
                    <a:pt x="1808" y="1688"/>
                    <a:pt x="1655" y="1833"/>
                    <a:pt x="1413" y="1943"/>
                  </a:cubicBezTo>
                  <a:cubicBezTo>
                    <a:pt x="1265" y="2010"/>
                    <a:pt x="1199" y="2023"/>
                    <a:pt x="1029" y="2021"/>
                  </a:cubicBezTo>
                  <a:cubicBezTo>
                    <a:pt x="908" y="2019"/>
                    <a:pt x="777" y="1999"/>
                    <a:pt x="711" y="197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solidFill>
                  <a:schemeClr val="bg1"/>
                </a:solidFill>
              </a:endParaRPr>
            </a:p>
          </p:txBody>
        </p:sp>
        <p:sp>
          <p:nvSpPr>
            <p:cNvPr id="29" name="Freeform 160"/>
            <p:cNvSpPr>
              <a:spLocks/>
            </p:cNvSpPr>
            <p:nvPr/>
          </p:nvSpPr>
          <p:spPr bwMode="auto">
            <a:xfrm>
              <a:off x="35619607" y="13100619"/>
              <a:ext cx="605170" cy="522754"/>
            </a:xfrm>
            <a:custGeom>
              <a:avLst/>
              <a:gdLst>
                <a:gd name="T0" fmla="*/ 733 w 2267"/>
                <a:gd name="T1" fmla="*/ 1902 h 1956"/>
                <a:gd name="T2" fmla="*/ 104 w 2267"/>
                <a:gd name="T3" fmla="*/ 1154 h 1956"/>
                <a:gd name="T4" fmla="*/ 771 w 2267"/>
                <a:gd name="T5" fmla="*/ 45 h 1956"/>
                <a:gd name="T6" fmla="*/ 1368 w 2267"/>
                <a:gd name="T7" fmla="*/ 47 h 1956"/>
                <a:gd name="T8" fmla="*/ 1761 w 2267"/>
                <a:gd name="T9" fmla="*/ 1671 h 1956"/>
                <a:gd name="T10" fmla="*/ 1097 w 2267"/>
                <a:gd name="T11" fmla="*/ 1950 h 1956"/>
                <a:gd name="T12" fmla="*/ 733 w 2267"/>
                <a:gd name="T13" fmla="*/ 1902 h 1956"/>
              </a:gdLst>
              <a:ahLst/>
              <a:cxnLst>
                <a:cxn ang="0">
                  <a:pos x="T0" y="T1"/>
                </a:cxn>
                <a:cxn ang="0">
                  <a:pos x="T2" y="T3"/>
                </a:cxn>
                <a:cxn ang="0">
                  <a:pos x="T4" y="T5"/>
                </a:cxn>
                <a:cxn ang="0">
                  <a:pos x="T6" y="T7"/>
                </a:cxn>
                <a:cxn ang="0">
                  <a:pos x="T8" y="T9"/>
                </a:cxn>
                <a:cxn ang="0">
                  <a:pos x="T10" y="T11"/>
                </a:cxn>
                <a:cxn ang="0">
                  <a:pos x="T12" y="T13"/>
                </a:cxn>
              </a:cxnLst>
              <a:rect l="0" t="0" r="r" b="b"/>
              <a:pathLst>
                <a:path w="2267" h="1956">
                  <a:moveTo>
                    <a:pt x="733" y="1902"/>
                  </a:moveTo>
                  <a:cubicBezTo>
                    <a:pt x="384" y="1763"/>
                    <a:pt x="192" y="1534"/>
                    <a:pt x="104" y="1154"/>
                  </a:cubicBezTo>
                  <a:cubicBezTo>
                    <a:pt x="0" y="710"/>
                    <a:pt x="315" y="188"/>
                    <a:pt x="771" y="45"/>
                  </a:cubicBezTo>
                  <a:cubicBezTo>
                    <a:pt x="916" y="0"/>
                    <a:pt x="1237" y="1"/>
                    <a:pt x="1368" y="47"/>
                  </a:cubicBezTo>
                  <a:cubicBezTo>
                    <a:pt x="2057" y="287"/>
                    <a:pt x="2267" y="1153"/>
                    <a:pt x="1761" y="1671"/>
                  </a:cubicBezTo>
                  <a:cubicBezTo>
                    <a:pt x="1585" y="1852"/>
                    <a:pt x="1374" y="1940"/>
                    <a:pt x="1097" y="1950"/>
                  </a:cubicBezTo>
                  <a:cubicBezTo>
                    <a:pt x="925" y="1956"/>
                    <a:pt x="838" y="1944"/>
                    <a:pt x="733" y="190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solidFill>
                  <a:schemeClr val="bg1"/>
                </a:solidFill>
              </a:endParaRPr>
            </a:p>
          </p:txBody>
        </p:sp>
      </p:grpSp>
      <p:grpSp>
        <p:nvGrpSpPr>
          <p:cNvPr id="12" name="群組 11"/>
          <p:cNvGrpSpPr/>
          <p:nvPr/>
        </p:nvGrpSpPr>
        <p:grpSpPr>
          <a:xfrm>
            <a:off x="7713557" y="1579975"/>
            <a:ext cx="480060" cy="622460"/>
            <a:chOff x="34741283" y="7550056"/>
            <a:chExt cx="2317071" cy="3004385"/>
          </a:xfrm>
          <a:solidFill>
            <a:schemeClr val="bg1"/>
          </a:solidFill>
        </p:grpSpPr>
        <p:sp>
          <p:nvSpPr>
            <p:cNvPr id="16" name="手繪多邊形 15"/>
            <p:cNvSpPr>
              <a:spLocks/>
            </p:cNvSpPr>
            <p:nvPr/>
          </p:nvSpPr>
          <p:spPr bwMode="auto">
            <a:xfrm>
              <a:off x="34741283" y="7550056"/>
              <a:ext cx="2317071" cy="3004385"/>
            </a:xfrm>
            <a:custGeom>
              <a:avLst/>
              <a:gdLst>
                <a:gd name="connsiteX0" fmla="*/ 310348 w 3124200"/>
                <a:gd name="connsiteY0" fmla="*/ 306971 h 4050935"/>
                <a:gd name="connsiteX1" fmla="*/ 307828 w 3124200"/>
                <a:gd name="connsiteY1" fmla="*/ 2009657 h 4050935"/>
                <a:gd name="connsiteX2" fmla="*/ 309988 w 3124200"/>
                <a:gd name="connsiteY2" fmla="*/ 3725311 h 4050935"/>
                <a:gd name="connsiteX3" fmla="*/ 1571976 w 3124200"/>
                <a:gd name="connsiteY3" fmla="*/ 3735397 h 4050935"/>
                <a:gd name="connsiteX4" fmla="*/ 2828928 w 3124200"/>
                <a:gd name="connsiteY4" fmla="*/ 3732875 h 4050935"/>
                <a:gd name="connsiteX5" fmla="*/ 2828928 w 3124200"/>
                <a:gd name="connsiteY5" fmla="*/ 2019743 h 4050935"/>
                <a:gd name="connsiteX6" fmla="*/ 2828928 w 3124200"/>
                <a:gd name="connsiteY6" fmla="*/ 306971 h 4050935"/>
                <a:gd name="connsiteX7" fmla="*/ 1569456 w 3124200"/>
                <a:gd name="connsiteY7" fmla="*/ 306971 h 4050935"/>
                <a:gd name="connsiteX8" fmla="*/ 850092 w 3124200"/>
                <a:gd name="connsiteY8" fmla="*/ 1 h 4050935"/>
                <a:gd name="connsiteX9" fmla="*/ 1585140 w 3124200"/>
                <a:gd name="connsiteY9" fmla="*/ 795 h 4050935"/>
                <a:gd name="connsiteX10" fmla="*/ 3124200 w 3124200"/>
                <a:gd name="connsiteY10" fmla="*/ 3315 h 4050935"/>
                <a:gd name="connsiteX11" fmla="*/ 3124200 w 3124200"/>
                <a:gd name="connsiteY11" fmla="*/ 2025799 h 4050935"/>
                <a:gd name="connsiteX12" fmla="*/ 3124200 w 3124200"/>
                <a:gd name="connsiteY12" fmla="*/ 4047923 h 4050935"/>
                <a:gd name="connsiteX13" fmla="*/ 1568940 w 3124200"/>
                <a:gd name="connsiteY13" fmla="*/ 4050443 h 4050935"/>
                <a:gd name="connsiteX14" fmla="*/ 6840 w 3124200"/>
                <a:gd name="connsiteY14" fmla="*/ 4046123 h 4050935"/>
                <a:gd name="connsiteX15" fmla="*/ 0 w 3124200"/>
                <a:gd name="connsiteY15" fmla="*/ 2023999 h 4050935"/>
                <a:gd name="connsiteX16" fmla="*/ 0 w 3124200"/>
                <a:gd name="connsiteY16" fmla="*/ 9077 h 4050935"/>
                <a:gd name="connsiteX17" fmla="*/ 23040 w 3124200"/>
                <a:gd name="connsiteY17" fmla="*/ 3315 h 4050935"/>
                <a:gd name="connsiteX18" fmla="*/ 850092 w 3124200"/>
                <a:gd name="connsiteY18" fmla="*/ 1 h 4050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24200" h="4050935">
                  <a:moveTo>
                    <a:pt x="310348" y="306971"/>
                  </a:moveTo>
                  <a:lnTo>
                    <a:pt x="307828" y="2009657"/>
                  </a:lnTo>
                  <a:cubicBezTo>
                    <a:pt x="306388" y="2946189"/>
                    <a:pt x="307108" y="3718107"/>
                    <a:pt x="309988" y="3725311"/>
                  </a:cubicBezTo>
                  <a:cubicBezTo>
                    <a:pt x="313584" y="3735397"/>
                    <a:pt x="571596" y="3737559"/>
                    <a:pt x="1571976" y="3735397"/>
                  </a:cubicBezTo>
                  <a:lnTo>
                    <a:pt x="2828928" y="3732875"/>
                  </a:lnTo>
                  <a:lnTo>
                    <a:pt x="2828928" y="2019743"/>
                  </a:lnTo>
                  <a:lnTo>
                    <a:pt x="2828928" y="306971"/>
                  </a:lnTo>
                  <a:lnTo>
                    <a:pt x="1569456" y="306971"/>
                  </a:lnTo>
                  <a:close/>
                  <a:moveTo>
                    <a:pt x="850092" y="1"/>
                  </a:moveTo>
                  <a:cubicBezTo>
                    <a:pt x="1069948" y="-13"/>
                    <a:pt x="1320532" y="233"/>
                    <a:pt x="1585140" y="795"/>
                  </a:cubicBezTo>
                  <a:lnTo>
                    <a:pt x="3124200" y="3315"/>
                  </a:lnTo>
                  <a:lnTo>
                    <a:pt x="3124200" y="2025799"/>
                  </a:lnTo>
                  <a:lnTo>
                    <a:pt x="3124200" y="4047923"/>
                  </a:lnTo>
                  <a:lnTo>
                    <a:pt x="1568940" y="4050443"/>
                  </a:lnTo>
                  <a:cubicBezTo>
                    <a:pt x="713548" y="4051883"/>
                    <a:pt x="10440" y="4050083"/>
                    <a:pt x="6840" y="4046123"/>
                  </a:cubicBezTo>
                  <a:cubicBezTo>
                    <a:pt x="3240" y="4042521"/>
                    <a:pt x="0" y="3132639"/>
                    <a:pt x="0" y="2023999"/>
                  </a:cubicBezTo>
                  <a:lnTo>
                    <a:pt x="0" y="9077"/>
                  </a:lnTo>
                  <a:lnTo>
                    <a:pt x="23040" y="3315"/>
                  </a:lnTo>
                  <a:cubicBezTo>
                    <a:pt x="31456" y="1335"/>
                    <a:pt x="366416" y="35"/>
                    <a:pt x="850092" y="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17" name="Freeform 178"/>
            <p:cNvSpPr>
              <a:spLocks/>
            </p:cNvSpPr>
            <p:nvPr/>
          </p:nvSpPr>
          <p:spPr bwMode="auto">
            <a:xfrm>
              <a:off x="35200457" y="9534358"/>
              <a:ext cx="505093" cy="523931"/>
            </a:xfrm>
            <a:custGeom>
              <a:avLst/>
              <a:gdLst>
                <a:gd name="T0" fmla="*/ 189 w 1890"/>
                <a:gd name="T1" fmla="*/ 1771 h 1962"/>
                <a:gd name="T2" fmla="*/ 0 w 1890"/>
                <a:gd name="T3" fmla="*/ 1554 h 1962"/>
                <a:gd name="T4" fmla="*/ 239 w 1890"/>
                <a:gd name="T5" fmla="*/ 1283 h 1962"/>
                <a:gd name="T6" fmla="*/ 479 w 1890"/>
                <a:gd name="T7" fmla="*/ 1003 h 1962"/>
                <a:gd name="T8" fmla="*/ 239 w 1890"/>
                <a:gd name="T9" fmla="*/ 722 h 1962"/>
                <a:gd name="T10" fmla="*/ 0 w 1890"/>
                <a:gd name="T11" fmla="*/ 450 h 1962"/>
                <a:gd name="T12" fmla="*/ 194 w 1890"/>
                <a:gd name="T13" fmla="*/ 230 h 1962"/>
                <a:gd name="T14" fmla="*/ 704 w 1890"/>
                <a:gd name="T15" fmla="*/ 309 h 1962"/>
                <a:gd name="T16" fmla="*/ 960 w 1890"/>
                <a:gd name="T17" fmla="*/ 523 h 1962"/>
                <a:gd name="T18" fmla="*/ 1240 w 1890"/>
                <a:gd name="T19" fmla="*/ 283 h 1962"/>
                <a:gd name="T20" fmla="*/ 1493 w 1890"/>
                <a:gd name="T21" fmla="*/ 43 h 1962"/>
                <a:gd name="T22" fmla="*/ 1890 w 1890"/>
                <a:gd name="T23" fmla="*/ 467 h 1962"/>
                <a:gd name="T24" fmla="*/ 1644 w 1890"/>
                <a:gd name="T25" fmla="*/ 755 h 1962"/>
                <a:gd name="T26" fmla="*/ 1398 w 1890"/>
                <a:gd name="T27" fmla="*/ 1003 h 1962"/>
                <a:gd name="T28" fmla="*/ 1644 w 1890"/>
                <a:gd name="T29" fmla="*/ 1250 h 1962"/>
                <a:gd name="T30" fmla="*/ 1890 w 1890"/>
                <a:gd name="T31" fmla="*/ 1543 h 1962"/>
                <a:gd name="T32" fmla="*/ 1500 w 1890"/>
                <a:gd name="T33" fmla="*/ 1962 h 1962"/>
                <a:gd name="T34" fmla="*/ 1241 w 1890"/>
                <a:gd name="T35" fmla="*/ 1722 h 1962"/>
                <a:gd name="T36" fmla="*/ 962 w 1890"/>
                <a:gd name="T37" fmla="*/ 1482 h 1962"/>
                <a:gd name="T38" fmla="*/ 675 w 1890"/>
                <a:gd name="T39" fmla="*/ 1722 h 1962"/>
                <a:gd name="T40" fmla="*/ 405 w 1890"/>
                <a:gd name="T41" fmla="*/ 1962 h 1962"/>
                <a:gd name="T42" fmla="*/ 189 w 1890"/>
                <a:gd name="T43" fmla="*/ 1771 h 1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90" h="1962">
                  <a:moveTo>
                    <a:pt x="189" y="1771"/>
                  </a:moveTo>
                  <a:cubicBezTo>
                    <a:pt x="85" y="1666"/>
                    <a:pt x="0" y="1568"/>
                    <a:pt x="0" y="1554"/>
                  </a:cubicBezTo>
                  <a:cubicBezTo>
                    <a:pt x="0" y="1540"/>
                    <a:pt x="108" y="1418"/>
                    <a:pt x="239" y="1283"/>
                  </a:cubicBezTo>
                  <a:cubicBezTo>
                    <a:pt x="371" y="1149"/>
                    <a:pt x="479" y="1022"/>
                    <a:pt x="479" y="1003"/>
                  </a:cubicBezTo>
                  <a:cubicBezTo>
                    <a:pt x="479" y="983"/>
                    <a:pt x="371" y="857"/>
                    <a:pt x="239" y="722"/>
                  </a:cubicBezTo>
                  <a:cubicBezTo>
                    <a:pt x="108" y="587"/>
                    <a:pt x="0" y="465"/>
                    <a:pt x="0" y="450"/>
                  </a:cubicBezTo>
                  <a:cubicBezTo>
                    <a:pt x="0" y="435"/>
                    <a:pt x="87" y="336"/>
                    <a:pt x="194" y="230"/>
                  </a:cubicBezTo>
                  <a:cubicBezTo>
                    <a:pt x="422" y="3"/>
                    <a:pt x="399" y="0"/>
                    <a:pt x="704" y="309"/>
                  </a:cubicBezTo>
                  <a:cubicBezTo>
                    <a:pt x="820" y="427"/>
                    <a:pt x="936" y="523"/>
                    <a:pt x="960" y="523"/>
                  </a:cubicBezTo>
                  <a:cubicBezTo>
                    <a:pt x="985" y="523"/>
                    <a:pt x="1111" y="415"/>
                    <a:pt x="1240" y="283"/>
                  </a:cubicBezTo>
                  <a:cubicBezTo>
                    <a:pt x="1369" y="151"/>
                    <a:pt x="1483" y="43"/>
                    <a:pt x="1493" y="43"/>
                  </a:cubicBezTo>
                  <a:cubicBezTo>
                    <a:pt x="1530" y="43"/>
                    <a:pt x="1890" y="427"/>
                    <a:pt x="1890" y="467"/>
                  </a:cubicBezTo>
                  <a:cubicBezTo>
                    <a:pt x="1890" y="489"/>
                    <a:pt x="1780" y="619"/>
                    <a:pt x="1644" y="755"/>
                  </a:cubicBezTo>
                  <a:lnTo>
                    <a:pt x="1398" y="1003"/>
                  </a:lnTo>
                  <a:lnTo>
                    <a:pt x="1644" y="1250"/>
                  </a:lnTo>
                  <a:cubicBezTo>
                    <a:pt x="1780" y="1386"/>
                    <a:pt x="1890" y="1518"/>
                    <a:pt x="1890" y="1543"/>
                  </a:cubicBezTo>
                  <a:cubicBezTo>
                    <a:pt x="1890" y="1587"/>
                    <a:pt x="1541" y="1962"/>
                    <a:pt x="1500" y="1962"/>
                  </a:cubicBezTo>
                  <a:cubicBezTo>
                    <a:pt x="1489" y="1962"/>
                    <a:pt x="1373" y="1854"/>
                    <a:pt x="1241" y="1722"/>
                  </a:cubicBezTo>
                  <a:cubicBezTo>
                    <a:pt x="1110" y="1590"/>
                    <a:pt x="984" y="1482"/>
                    <a:pt x="962" y="1482"/>
                  </a:cubicBezTo>
                  <a:cubicBezTo>
                    <a:pt x="939" y="1482"/>
                    <a:pt x="810" y="1590"/>
                    <a:pt x="675" y="1722"/>
                  </a:cubicBezTo>
                  <a:cubicBezTo>
                    <a:pt x="541" y="1854"/>
                    <a:pt x="419" y="1962"/>
                    <a:pt x="405" y="1962"/>
                  </a:cubicBezTo>
                  <a:cubicBezTo>
                    <a:pt x="391" y="1962"/>
                    <a:pt x="294" y="1876"/>
                    <a:pt x="189" y="177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18" name="Freeform 179"/>
            <p:cNvSpPr>
              <a:spLocks/>
            </p:cNvSpPr>
            <p:nvPr/>
          </p:nvSpPr>
          <p:spPr bwMode="auto">
            <a:xfrm>
              <a:off x="35936317" y="9719204"/>
              <a:ext cx="725262" cy="166010"/>
            </a:xfrm>
            <a:custGeom>
              <a:avLst/>
              <a:gdLst>
                <a:gd name="T0" fmla="*/ 28 w 2716"/>
                <a:gd name="T1" fmla="*/ 548 h 622"/>
                <a:gd name="T2" fmla="*/ 41 w 2716"/>
                <a:gd name="T3" fmla="*/ 83 h 622"/>
                <a:gd name="T4" fmla="*/ 1295 w 2716"/>
                <a:gd name="T5" fmla="*/ 28 h 622"/>
                <a:gd name="T6" fmla="*/ 2580 w 2716"/>
                <a:gd name="T7" fmla="*/ 321 h 622"/>
                <a:gd name="T8" fmla="*/ 1295 w 2716"/>
                <a:gd name="T9" fmla="*/ 593 h 622"/>
                <a:gd name="T10" fmla="*/ 28 w 2716"/>
                <a:gd name="T11" fmla="*/ 548 h 622"/>
              </a:gdLst>
              <a:ahLst/>
              <a:cxnLst>
                <a:cxn ang="0">
                  <a:pos x="T0" y="T1"/>
                </a:cxn>
                <a:cxn ang="0">
                  <a:pos x="T2" y="T3"/>
                </a:cxn>
                <a:cxn ang="0">
                  <a:pos x="T4" y="T5"/>
                </a:cxn>
                <a:cxn ang="0">
                  <a:pos x="T6" y="T7"/>
                </a:cxn>
                <a:cxn ang="0">
                  <a:pos x="T8" y="T9"/>
                </a:cxn>
                <a:cxn ang="0">
                  <a:pos x="T10" y="T11"/>
                </a:cxn>
              </a:cxnLst>
              <a:rect l="0" t="0" r="r" b="b"/>
              <a:pathLst>
                <a:path w="2716" h="622">
                  <a:moveTo>
                    <a:pt x="28" y="548"/>
                  </a:moveTo>
                  <a:cubicBezTo>
                    <a:pt x="0" y="475"/>
                    <a:pt x="9" y="142"/>
                    <a:pt x="41" y="83"/>
                  </a:cubicBezTo>
                  <a:cubicBezTo>
                    <a:pt x="69" y="30"/>
                    <a:pt x="113" y="28"/>
                    <a:pt x="1295" y="28"/>
                  </a:cubicBezTo>
                  <a:cubicBezTo>
                    <a:pt x="2704" y="28"/>
                    <a:pt x="2580" y="0"/>
                    <a:pt x="2580" y="321"/>
                  </a:cubicBezTo>
                  <a:cubicBezTo>
                    <a:pt x="2580" y="622"/>
                    <a:pt x="2716" y="593"/>
                    <a:pt x="1295" y="593"/>
                  </a:cubicBezTo>
                  <a:cubicBezTo>
                    <a:pt x="182" y="593"/>
                    <a:pt x="44" y="588"/>
                    <a:pt x="28" y="548"/>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19" name="Freeform 180"/>
            <p:cNvSpPr>
              <a:spLocks/>
            </p:cNvSpPr>
            <p:nvPr/>
          </p:nvSpPr>
          <p:spPr bwMode="auto">
            <a:xfrm>
              <a:off x="35193397" y="8984523"/>
              <a:ext cx="704068" cy="145994"/>
            </a:xfrm>
            <a:custGeom>
              <a:avLst/>
              <a:gdLst>
                <a:gd name="T0" fmla="*/ 30 w 2638"/>
                <a:gd name="T1" fmla="*/ 511 h 549"/>
                <a:gd name="T2" fmla="*/ 5 w 2638"/>
                <a:gd name="T3" fmla="*/ 235 h 549"/>
                <a:gd name="T4" fmla="*/ 13 w 2638"/>
                <a:gd name="T5" fmla="*/ 0 h 549"/>
                <a:gd name="T6" fmla="*/ 1326 w 2638"/>
                <a:gd name="T7" fmla="*/ 0 h 549"/>
                <a:gd name="T8" fmla="*/ 2638 w 2638"/>
                <a:gd name="T9" fmla="*/ 0 h 549"/>
                <a:gd name="T10" fmla="*/ 2638 w 2638"/>
                <a:gd name="T11" fmla="*/ 268 h 549"/>
                <a:gd name="T12" fmla="*/ 2638 w 2638"/>
                <a:gd name="T13" fmla="*/ 536 h 549"/>
                <a:gd name="T14" fmla="*/ 1351 w 2638"/>
                <a:gd name="T15" fmla="*/ 543 h 549"/>
                <a:gd name="T16" fmla="*/ 30 w 2638"/>
                <a:gd name="T17" fmla="*/ 511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38" h="549">
                  <a:moveTo>
                    <a:pt x="30" y="511"/>
                  </a:moveTo>
                  <a:cubicBezTo>
                    <a:pt x="9" y="485"/>
                    <a:pt x="0" y="385"/>
                    <a:pt x="5" y="235"/>
                  </a:cubicBezTo>
                  <a:lnTo>
                    <a:pt x="13" y="0"/>
                  </a:lnTo>
                  <a:lnTo>
                    <a:pt x="1326" y="0"/>
                  </a:lnTo>
                  <a:lnTo>
                    <a:pt x="2638" y="0"/>
                  </a:lnTo>
                  <a:lnTo>
                    <a:pt x="2638" y="268"/>
                  </a:lnTo>
                  <a:lnTo>
                    <a:pt x="2638" y="536"/>
                  </a:lnTo>
                  <a:lnTo>
                    <a:pt x="1351" y="543"/>
                  </a:lnTo>
                  <a:cubicBezTo>
                    <a:pt x="269" y="549"/>
                    <a:pt x="58" y="544"/>
                    <a:pt x="30" y="51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20" name="Freeform 181"/>
            <p:cNvSpPr>
              <a:spLocks/>
            </p:cNvSpPr>
            <p:nvPr/>
          </p:nvSpPr>
          <p:spPr bwMode="auto">
            <a:xfrm>
              <a:off x="35193398" y="8661925"/>
              <a:ext cx="1519989" cy="167188"/>
            </a:xfrm>
            <a:custGeom>
              <a:avLst/>
              <a:gdLst>
                <a:gd name="T0" fmla="*/ 50 w 5693"/>
                <a:gd name="T1" fmla="*/ 600 h 630"/>
                <a:gd name="T2" fmla="*/ 0 w 5693"/>
                <a:gd name="T3" fmla="*/ 338 h 630"/>
                <a:gd name="T4" fmla="*/ 34 w 5693"/>
                <a:gd name="T5" fmla="*/ 71 h 630"/>
                <a:gd name="T6" fmla="*/ 2686 w 5693"/>
                <a:gd name="T7" fmla="*/ 37 h 630"/>
                <a:gd name="T8" fmla="*/ 5363 w 5693"/>
                <a:gd name="T9" fmla="*/ 344 h 630"/>
                <a:gd name="T10" fmla="*/ 5318 w 5693"/>
                <a:gd name="T11" fmla="*/ 586 h 630"/>
                <a:gd name="T12" fmla="*/ 2687 w 5693"/>
                <a:gd name="T13" fmla="*/ 629 h 630"/>
                <a:gd name="T14" fmla="*/ 50 w 5693"/>
                <a:gd name="T15" fmla="*/ 600 h 6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93" h="630">
                  <a:moveTo>
                    <a:pt x="50" y="600"/>
                  </a:moveTo>
                  <a:cubicBezTo>
                    <a:pt x="9" y="576"/>
                    <a:pt x="0" y="530"/>
                    <a:pt x="0" y="338"/>
                  </a:cubicBezTo>
                  <a:cubicBezTo>
                    <a:pt x="0" y="194"/>
                    <a:pt x="13" y="92"/>
                    <a:pt x="34" y="71"/>
                  </a:cubicBezTo>
                  <a:cubicBezTo>
                    <a:pt x="60" y="45"/>
                    <a:pt x="688" y="37"/>
                    <a:pt x="2686" y="37"/>
                  </a:cubicBezTo>
                  <a:cubicBezTo>
                    <a:pt x="5693" y="37"/>
                    <a:pt x="5363" y="0"/>
                    <a:pt x="5363" y="344"/>
                  </a:cubicBezTo>
                  <a:cubicBezTo>
                    <a:pt x="5363" y="486"/>
                    <a:pt x="5350" y="554"/>
                    <a:pt x="5318" y="586"/>
                  </a:cubicBezTo>
                  <a:cubicBezTo>
                    <a:pt x="5279" y="625"/>
                    <a:pt x="5002" y="630"/>
                    <a:pt x="2687" y="629"/>
                  </a:cubicBezTo>
                  <a:cubicBezTo>
                    <a:pt x="982" y="629"/>
                    <a:pt x="82" y="618"/>
                    <a:pt x="50" y="60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21" name="Freeform 182"/>
            <p:cNvSpPr>
              <a:spLocks/>
            </p:cNvSpPr>
            <p:nvPr/>
          </p:nvSpPr>
          <p:spPr bwMode="auto">
            <a:xfrm>
              <a:off x="35193397" y="8378176"/>
              <a:ext cx="1434040" cy="142463"/>
            </a:xfrm>
            <a:custGeom>
              <a:avLst/>
              <a:gdLst>
                <a:gd name="T0" fmla="*/ 10 w 5368"/>
                <a:gd name="T1" fmla="*/ 497 h 535"/>
                <a:gd name="T2" fmla="*/ 4 w 5368"/>
                <a:gd name="T3" fmla="*/ 236 h 535"/>
                <a:gd name="T4" fmla="*/ 12 w 5368"/>
                <a:gd name="T5" fmla="*/ 13 h 535"/>
                <a:gd name="T6" fmla="*/ 2664 w 5368"/>
                <a:gd name="T7" fmla="*/ 6 h 535"/>
                <a:gd name="T8" fmla="*/ 5337 w 5368"/>
                <a:gd name="T9" fmla="*/ 34 h 535"/>
                <a:gd name="T10" fmla="*/ 5343 w 5368"/>
                <a:gd name="T11" fmla="*/ 490 h 535"/>
                <a:gd name="T12" fmla="*/ 2676 w 5368"/>
                <a:gd name="T13" fmla="*/ 535 h 535"/>
                <a:gd name="T14" fmla="*/ 10 w 5368"/>
                <a:gd name="T15" fmla="*/ 497 h 5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68" h="535">
                  <a:moveTo>
                    <a:pt x="10" y="497"/>
                  </a:moveTo>
                  <a:cubicBezTo>
                    <a:pt x="2" y="476"/>
                    <a:pt x="0" y="359"/>
                    <a:pt x="4" y="236"/>
                  </a:cubicBezTo>
                  <a:lnTo>
                    <a:pt x="12" y="13"/>
                  </a:lnTo>
                  <a:lnTo>
                    <a:pt x="2664" y="6"/>
                  </a:lnTo>
                  <a:cubicBezTo>
                    <a:pt x="4766" y="0"/>
                    <a:pt x="5319" y="6"/>
                    <a:pt x="5337" y="34"/>
                  </a:cubicBezTo>
                  <a:cubicBezTo>
                    <a:pt x="5364" y="75"/>
                    <a:pt x="5368" y="425"/>
                    <a:pt x="5343" y="490"/>
                  </a:cubicBezTo>
                  <a:cubicBezTo>
                    <a:pt x="5328" y="531"/>
                    <a:pt x="5067" y="535"/>
                    <a:pt x="2676" y="535"/>
                  </a:cubicBezTo>
                  <a:cubicBezTo>
                    <a:pt x="488" y="535"/>
                    <a:pt x="22" y="528"/>
                    <a:pt x="10" y="49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22" name="Freeform 183"/>
            <p:cNvSpPr>
              <a:spLocks/>
            </p:cNvSpPr>
            <p:nvPr/>
          </p:nvSpPr>
          <p:spPr bwMode="auto">
            <a:xfrm>
              <a:off x="35188688" y="8075591"/>
              <a:ext cx="1438750" cy="150704"/>
            </a:xfrm>
            <a:custGeom>
              <a:avLst/>
              <a:gdLst>
                <a:gd name="T0" fmla="*/ 34 w 5389"/>
                <a:gd name="T1" fmla="*/ 545 h 564"/>
                <a:gd name="T2" fmla="*/ 49 w 5389"/>
                <a:gd name="T3" fmla="*/ 34 h 564"/>
                <a:gd name="T4" fmla="*/ 2701 w 5389"/>
                <a:gd name="T5" fmla="*/ 0 h 564"/>
                <a:gd name="T6" fmla="*/ 5348 w 5389"/>
                <a:gd name="T7" fmla="*/ 54 h 564"/>
                <a:gd name="T8" fmla="*/ 5360 w 5389"/>
                <a:gd name="T9" fmla="*/ 520 h 564"/>
                <a:gd name="T10" fmla="*/ 2698 w 5389"/>
                <a:gd name="T11" fmla="*/ 564 h 564"/>
                <a:gd name="T12" fmla="*/ 34 w 5389"/>
                <a:gd name="T13" fmla="*/ 545 h 564"/>
              </a:gdLst>
              <a:ahLst/>
              <a:cxnLst>
                <a:cxn ang="0">
                  <a:pos x="T0" y="T1"/>
                </a:cxn>
                <a:cxn ang="0">
                  <a:pos x="T2" y="T3"/>
                </a:cxn>
                <a:cxn ang="0">
                  <a:pos x="T4" y="T5"/>
                </a:cxn>
                <a:cxn ang="0">
                  <a:pos x="T6" y="T7"/>
                </a:cxn>
                <a:cxn ang="0">
                  <a:pos x="T8" y="T9"/>
                </a:cxn>
                <a:cxn ang="0">
                  <a:pos x="T10" y="T11"/>
                </a:cxn>
                <a:cxn ang="0">
                  <a:pos x="T12" y="T13"/>
                </a:cxn>
              </a:cxnLst>
              <a:rect l="0" t="0" r="r" b="b"/>
              <a:pathLst>
                <a:path w="5389" h="564">
                  <a:moveTo>
                    <a:pt x="34" y="545"/>
                  </a:moveTo>
                  <a:cubicBezTo>
                    <a:pt x="0" y="512"/>
                    <a:pt x="13" y="70"/>
                    <a:pt x="49" y="34"/>
                  </a:cubicBezTo>
                  <a:cubicBezTo>
                    <a:pt x="75" y="8"/>
                    <a:pt x="703" y="0"/>
                    <a:pt x="2701" y="0"/>
                  </a:cubicBezTo>
                  <a:cubicBezTo>
                    <a:pt x="5261" y="0"/>
                    <a:pt x="5320" y="1"/>
                    <a:pt x="5348" y="54"/>
                  </a:cubicBezTo>
                  <a:cubicBezTo>
                    <a:pt x="5380" y="113"/>
                    <a:pt x="5389" y="446"/>
                    <a:pt x="5360" y="520"/>
                  </a:cubicBezTo>
                  <a:cubicBezTo>
                    <a:pt x="5345" y="560"/>
                    <a:pt x="5084" y="564"/>
                    <a:pt x="2698" y="564"/>
                  </a:cubicBezTo>
                  <a:cubicBezTo>
                    <a:pt x="1243" y="564"/>
                    <a:pt x="45" y="556"/>
                    <a:pt x="34" y="545"/>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grpSp>
        <p:nvGrpSpPr>
          <p:cNvPr id="13" name="群組 12"/>
          <p:cNvGrpSpPr/>
          <p:nvPr/>
        </p:nvGrpSpPr>
        <p:grpSpPr>
          <a:xfrm>
            <a:off x="7628611" y="4975588"/>
            <a:ext cx="649952" cy="464883"/>
            <a:chOff x="27903101" y="8000240"/>
            <a:chExt cx="2939903" cy="2102788"/>
          </a:xfrm>
          <a:solidFill>
            <a:schemeClr val="bg1"/>
          </a:solidFill>
        </p:grpSpPr>
        <p:sp>
          <p:nvSpPr>
            <p:cNvPr id="14" name="Freeform 190"/>
            <p:cNvSpPr>
              <a:spLocks/>
            </p:cNvSpPr>
            <p:nvPr/>
          </p:nvSpPr>
          <p:spPr bwMode="auto">
            <a:xfrm>
              <a:off x="28018486" y="8784370"/>
              <a:ext cx="2824518" cy="1318658"/>
            </a:xfrm>
            <a:custGeom>
              <a:avLst/>
              <a:gdLst>
                <a:gd name="T0" fmla="*/ 32 w 10575"/>
                <a:gd name="T1" fmla="*/ 4913 h 4938"/>
                <a:gd name="T2" fmla="*/ 151 w 10575"/>
                <a:gd name="T3" fmla="*/ 4511 h 4938"/>
                <a:gd name="T4" fmla="*/ 1396 w 10575"/>
                <a:gd name="T5" fmla="*/ 1481 h 4938"/>
                <a:gd name="T6" fmla="*/ 2255 w 10575"/>
                <a:gd name="T7" fmla="*/ 28 h 4938"/>
                <a:gd name="T8" fmla="*/ 6196 w 10575"/>
                <a:gd name="T9" fmla="*/ 0 h 4938"/>
                <a:gd name="T10" fmla="*/ 10034 w 10575"/>
                <a:gd name="T11" fmla="*/ 0 h 4938"/>
                <a:gd name="T12" fmla="*/ 10178 w 10575"/>
                <a:gd name="T13" fmla="*/ 67 h 4938"/>
                <a:gd name="T14" fmla="*/ 10503 w 10575"/>
                <a:gd name="T15" fmla="*/ 706 h 4938"/>
                <a:gd name="T16" fmla="*/ 9570 w 10575"/>
                <a:gd name="T17" fmla="*/ 2751 h 4938"/>
                <a:gd name="T18" fmla="*/ 9013 w 10575"/>
                <a:gd name="T19" fmla="*/ 3951 h 4938"/>
                <a:gd name="T20" fmla="*/ 8546 w 10575"/>
                <a:gd name="T21" fmla="*/ 4889 h 4938"/>
                <a:gd name="T22" fmla="*/ 4280 w 10575"/>
                <a:gd name="T23" fmla="*/ 4938 h 4938"/>
                <a:gd name="T24" fmla="*/ 32 w 10575"/>
                <a:gd name="T25" fmla="*/ 4913 h 4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75" h="4938">
                  <a:moveTo>
                    <a:pt x="32" y="4913"/>
                  </a:moveTo>
                  <a:cubicBezTo>
                    <a:pt x="0" y="4893"/>
                    <a:pt x="23" y="4817"/>
                    <a:pt x="151" y="4511"/>
                  </a:cubicBezTo>
                  <a:cubicBezTo>
                    <a:pt x="337" y="4069"/>
                    <a:pt x="612" y="3400"/>
                    <a:pt x="1396" y="1481"/>
                  </a:cubicBezTo>
                  <a:cubicBezTo>
                    <a:pt x="1937" y="161"/>
                    <a:pt x="1968" y="108"/>
                    <a:pt x="2255" y="28"/>
                  </a:cubicBezTo>
                  <a:cubicBezTo>
                    <a:pt x="2321" y="10"/>
                    <a:pt x="3711" y="0"/>
                    <a:pt x="6196" y="0"/>
                  </a:cubicBezTo>
                  <a:lnTo>
                    <a:pt x="10034" y="0"/>
                  </a:lnTo>
                  <a:lnTo>
                    <a:pt x="10178" y="67"/>
                  </a:lnTo>
                  <a:cubicBezTo>
                    <a:pt x="10433" y="186"/>
                    <a:pt x="10575" y="465"/>
                    <a:pt x="10503" y="706"/>
                  </a:cubicBezTo>
                  <a:cubicBezTo>
                    <a:pt x="10472" y="807"/>
                    <a:pt x="10073" y="1682"/>
                    <a:pt x="9570" y="2751"/>
                  </a:cubicBezTo>
                  <a:cubicBezTo>
                    <a:pt x="9489" y="2922"/>
                    <a:pt x="9238" y="3462"/>
                    <a:pt x="9013" y="3951"/>
                  </a:cubicBezTo>
                  <a:cubicBezTo>
                    <a:pt x="8787" y="4440"/>
                    <a:pt x="8576" y="4862"/>
                    <a:pt x="8546" y="4889"/>
                  </a:cubicBezTo>
                  <a:cubicBezTo>
                    <a:pt x="8493" y="4936"/>
                    <a:pt x="8249" y="4938"/>
                    <a:pt x="4280" y="4938"/>
                  </a:cubicBezTo>
                  <a:cubicBezTo>
                    <a:pt x="1898" y="4938"/>
                    <a:pt x="54" y="4927"/>
                    <a:pt x="32" y="4913"/>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15" name="Freeform 193"/>
            <p:cNvSpPr>
              <a:spLocks/>
            </p:cNvSpPr>
            <p:nvPr/>
          </p:nvSpPr>
          <p:spPr bwMode="auto">
            <a:xfrm>
              <a:off x="27903101" y="8000240"/>
              <a:ext cx="2618478" cy="1954439"/>
            </a:xfrm>
            <a:custGeom>
              <a:avLst/>
              <a:gdLst>
                <a:gd name="T0" fmla="*/ 10 w 9805"/>
                <a:gd name="T1" fmla="*/ 3858 h 7316"/>
                <a:gd name="T2" fmla="*/ 170 w 9805"/>
                <a:gd name="T3" fmla="*/ 164 h 7316"/>
                <a:gd name="T4" fmla="*/ 1869 w 9805"/>
                <a:gd name="T5" fmla="*/ 1 h 7316"/>
                <a:gd name="T6" fmla="*/ 3378 w 9805"/>
                <a:gd name="T7" fmla="*/ 43 h 7316"/>
                <a:gd name="T8" fmla="*/ 4249 w 9805"/>
                <a:gd name="T9" fmla="*/ 600 h 7316"/>
                <a:gd name="T10" fmla="*/ 5020 w 9805"/>
                <a:gd name="T11" fmla="*/ 1115 h 7316"/>
                <a:gd name="T12" fmla="*/ 7235 w 9805"/>
                <a:gd name="T13" fmla="*/ 1129 h 7316"/>
                <a:gd name="T14" fmla="*/ 9451 w 9805"/>
                <a:gd name="T15" fmla="*/ 1144 h 7316"/>
                <a:gd name="T16" fmla="*/ 9553 w 9805"/>
                <a:gd name="T17" fmla="*/ 1207 h 7316"/>
                <a:gd name="T18" fmla="*/ 9730 w 9805"/>
                <a:gd name="T19" fmla="*/ 1384 h 7316"/>
                <a:gd name="T20" fmla="*/ 9797 w 9805"/>
                <a:gd name="T21" fmla="*/ 1941 h 7316"/>
                <a:gd name="T22" fmla="*/ 9789 w 9805"/>
                <a:gd name="T23" fmla="*/ 2385 h 7316"/>
                <a:gd name="T24" fmla="*/ 6149 w 9805"/>
                <a:gd name="T25" fmla="*/ 2399 h 7316"/>
                <a:gd name="T26" fmla="*/ 2395 w 9805"/>
                <a:gd name="T27" fmla="*/ 2468 h 7316"/>
                <a:gd name="T28" fmla="*/ 1921 w 9805"/>
                <a:gd name="T29" fmla="*/ 2858 h 7316"/>
                <a:gd name="T30" fmla="*/ 1505 w 9805"/>
                <a:gd name="T31" fmla="*/ 3782 h 7316"/>
                <a:gd name="T32" fmla="*/ 884 w 9805"/>
                <a:gd name="T33" fmla="*/ 5292 h 7316"/>
                <a:gd name="T34" fmla="*/ 208 w 9805"/>
                <a:gd name="T35" fmla="*/ 6943 h 7316"/>
                <a:gd name="T36" fmla="*/ 49 w 9805"/>
                <a:gd name="T37" fmla="*/ 7281 h 7316"/>
                <a:gd name="T38" fmla="*/ 10 w 9805"/>
                <a:gd name="T39" fmla="*/ 3858 h 7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805" h="7316">
                  <a:moveTo>
                    <a:pt x="10" y="3858"/>
                  </a:moveTo>
                  <a:cubicBezTo>
                    <a:pt x="10" y="84"/>
                    <a:pt x="0" y="326"/>
                    <a:pt x="170" y="164"/>
                  </a:cubicBezTo>
                  <a:cubicBezTo>
                    <a:pt x="344" y="0"/>
                    <a:pt x="333" y="1"/>
                    <a:pt x="1869" y="1"/>
                  </a:cubicBezTo>
                  <a:cubicBezTo>
                    <a:pt x="3053" y="1"/>
                    <a:pt x="3293" y="7"/>
                    <a:pt x="3378" y="43"/>
                  </a:cubicBezTo>
                  <a:cubicBezTo>
                    <a:pt x="3433" y="66"/>
                    <a:pt x="3826" y="317"/>
                    <a:pt x="4249" y="600"/>
                  </a:cubicBezTo>
                  <a:lnTo>
                    <a:pt x="5020" y="1115"/>
                  </a:lnTo>
                  <a:lnTo>
                    <a:pt x="7235" y="1129"/>
                  </a:lnTo>
                  <a:lnTo>
                    <a:pt x="9451" y="1144"/>
                  </a:lnTo>
                  <a:lnTo>
                    <a:pt x="9553" y="1207"/>
                  </a:lnTo>
                  <a:cubicBezTo>
                    <a:pt x="9609" y="1242"/>
                    <a:pt x="9689" y="1322"/>
                    <a:pt x="9730" y="1384"/>
                  </a:cubicBezTo>
                  <a:cubicBezTo>
                    <a:pt x="9804" y="1496"/>
                    <a:pt x="9805" y="1502"/>
                    <a:pt x="9797" y="1941"/>
                  </a:cubicBezTo>
                  <a:lnTo>
                    <a:pt x="9789" y="2385"/>
                  </a:lnTo>
                  <a:lnTo>
                    <a:pt x="6149" y="2399"/>
                  </a:lnTo>
                  <a:cubicBezTo>
                    <a:pt x="2630" y="2413"/>
                    <a:pt x="2504" y="2415"/>
                    <a:pt x="2395" y="2468"/>
                  </a:cubicBezTo>
                  <a:cubicBezTo>
                    <a:pt x="2197" y="2563"/>
                    <a:pt x="2024" y="2705"/>
                    <a:pt x="1921" y="2858"/>
                  </a:cubicBezTo>
                  <a:cubicBezTo>
                    <a:pt x="1866" y="2939"/>
                    <a:pt x="1679" y="3355"/>
                    <a:pt x="1505" y="3782"/>
                  </a:cubicBezTo>
                  <a:cubicBezTo>
                    <a:pt x="1150" y="4655"/>
                    <a:pt x="923" y="5208"/>
                    <a:pt x="884" y="5292"/>
                  </a:cubicBezTo>
                  <a:cubicBezTo>
                    <a:pt x="857" y="5353"/>
                    <a:pt x="406" y="6452"/>
                    <a:pt x="208" y="6943"/>
                  </a:cubicBezTo>
                  <a:cubicBezTo>
                    <a:pt x="142" y="7106"/>
                    <a:pt x="71" y="7258"/>
                    <a:pt x="49" y="7281"/>
                  </a:cubicBezTo>
                  <a:cubicBezTo>
                    <a:pt x="16" y="7316"/>
                    <a:pt x="10" y="6799"/>
                    <a:pt x="10" y="3858"/>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sp>
        <p:nvSpPr>
          <p:cNvPr id="30" name="文字方塊 41"/>
          <p:cNvSpPr txBox="1"/>
          <p:nvPr/>
        </p:nvSpPr>
        <p:spPr>
          <a:xfrm>
            <a:off x="7545961" y="2230200"/>
            <a:ext cx="2863097"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solidFill>
              </a:rPr>
              <a:t>The quick brown fox jumps over the lazy dog.. </a:t>
            </a:r>
          </a:p>
        </p:txBody>
      </p:sp>
      <p:sp>
        <p:nvSpPr>
          <p:cNvPr id="31" name="文字方塊 30"/>
          <p:cNvSpPr txBox="1"/>
          <p:nvPr/>
        </p:nvSpPr>
        <p:spPr>
          <a:xfrm>
            <a:off x="7395210" y="2614526"/>
            <a:ext cx="3600450" cy="400110"/>
          </a:xfrm>
          <a:prstGeom prst="rect">
            <a:avLst/>
          </a:prstGeom>
          <a:noFill/>
        </p:spPr>
        <p:txBody>
          <a:bodyPr wrap="square" rtlCol="0">
            <a:spAutoFit/>
          </a:bodyPr>
          <a:lstStyle/>
          <a:p>
            <a:r>
              <a:rPr lang="en-US" sz="2000" u="dashHeavy" dirty="0" smtClean="0">
                <a:noFill/>
                <a:uFill>
                  <a:solidFill>
                    <a:schemeClr val="bg1"/>
                  </a:solidFill>
                </a:uFill>
              </a:rPr>
              <a:t>1111111111111111111111</a:t>
            </a:r>
            <a:endParaRPr lang="en-US" sz="2000" u="dashHeavy" dirty="0">
              <a:noFill/>
              <a:uFill>
                <a:solidFill>
                  <a:schemeClr val="bg1"/>
                </a:solidFill>
              </a:uFill>
            </a:endParaRPr>
          </a:p>
        </p:txBody>
      </p:sp>
      <p:sp>
        <p:nvSpPr>
          <p:cNvPr id="40" name="文字方塊 41"/>
          <p:cNvSpPr txBox="1"/>
          <p:nvPr/>
        </p:nvSpPr>
        <p:spPr>
          <a:xfrm>
            <a:off x="7545961" y="3880219"/>
            <a:ext cx="2863097"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solidFill>
              </a:rPr>
              <a:t>The quick brown fox jumps over the lazy dog.. </a:t>
            </a:r>
          </a:p>
        </p:txBody>
      </p:sp>
      <p:sp>
        <p:nvSpPr>
          <p:cNvPr id="41" name="文字方塊 40"/>
          <p:cNvSpPr txBox="1"/>
          <p:nvPr/>
        </p:nvSpPr>
        <p:spPr>
          <a:xfrm>
            <a:off x="7395210" y="4298835"/>
            <a:ext cx="3600450" cy="400110"/>
          </a:xfrm>
          <a:prstGeom prst="rect">
            <a:avLst/>
          </a:prstGeom>
          <a:noFill/>
        </p:spPr>
        <p:txBody>
          <a:bodyPr wrap="square" rtlCol="0">
            <a:spAutoFit/>
          </a:bodyPr>
          <a:lstStyle/>
          <a:p>
            <a:r>
              <a:rPr lang="en-US" sz="2000" u="dashHeavy" dirty="0" smtClean="0">
                <a:noFill/>
                <a:uFill>
                  <a:solidFill>
                    <a:schemeClr val="bg1"/>
                  </a:solidFill>
                </a:uFill>
              </a:rPr>
              <a:t>1111111111111111111111</a:t>
            </a:r>
            <a:endParaRPr lang="en-US" sz="2000" u="dashHeavy" dirty="0">
              <a:noFill/>
              <a:uFill>
                <a:solidFill>
                  <a:schemeClr val="bg1"/>
                </a:solidFill>
              </a:uFill>
            </a:endParaRPr>
          </a:p>
        </p:txBody>
      </p:sp>
      <p:sp>
        <p:nvSpPr>
          <p:cNvPr id="50" name="文字方塊 41"/>
          <p:cNvSpPr txBox="1"/>
          <p:nvPr/>
        </p:nvSpPr>
        <p:spPr>
          <a:xfrm>
            <a:off x="7545961" y="5575958"/>
            <a:ext cx="2863097"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solidFill>
              </a:rPr>
              <a:t>The quick brown fox jumps over the lazy dog.. </a:t>
            </a:r>
          </a:p>
        </p:txBody>
      </p:sp>
      <p:sp>
        <p:nvSpPr>
          <p:cNvPr id="51" name="手繪多邊形 50"/>
          <p:cNvSpPr/>
          <p:nvPr/>
        </p:nvSpPr>
        <p:spPr>
          <a:xfrm>
            <a:off x="478720" y="1337738"/>
            <a:ext cx="1390578" cy="1553624"/>
          </a:xfrm>
          <a:custGeom>
            <a:avLst/>
            <a:gdLst>
              <a:gd name="connsiteX0" fmla="*/ 970212 w 1938325"/>
              <a:gd name="connsiteY0" fmla="*/ 0 h 2165595"/>
              <a:gd name="connsiteX1" fmla="*/ 1089760 w 1938325"/>
              <a:gd name="connsiteY1" fmla="*/ 31960 h 2165595"/>
              <a:gd name="connsiteX2" fmla="*/ 1818934 w 1938325"/>
              <a:gd name="connsiteY2" fmla="*/ 452949 h 2165595"/>
              <a:gd name="connsiteX3" fmla="*/ 1938324 w 1938325"/>
              <a:gd name="connsiteY3" fmla="*/ 660390 h 2165595"/>
              <a:gd name="connsiteX4" fmla="*/ 1937740 w 1938325"/>
              <a:gd name="connsiteY4" fmla="*/ 1503709 h 2165595"/>
              <a:gd name="connsiteX5" fmla="*/ 1817952 w 1938325"/>
              <a:gd name="connsiteY5" fmla="*/ 1711189 h 2165595"/>
              <a:gd name="connsiteX6" fmla="*/ 1087908 w 1938325"/>
              <a:gd name="connsiteY6" fmla="*/ 2133354 h 2165595"/>
              <a:gd name="connsiteX7" fmla="*/ 848564 w 1938325"/>
              <a:gd name="connsiteY7" fmla="*/ 2133680 h 2165595"/>
              <a:gd name="connsiteX8" fmla="*/ 119389 w 1938325"/>
              <a:gd name="connsiteY8" fmla="*/ 1712691 h 2165595"/>
              <a:gd name="connsiteX9" fmla="*/ 0 w 1938325"/>
              <a:gd name="connsiteY9" fmla="*/ 1505251 h 2165595"/>
              <a:gd name="connsiteX10" fmla="*/ 869 w 1938325"/>
              <a:gd name="connsiteY10" fmla="*/ 662096 h 2165595"/>
              <a:gd name="connsiteX11" fmla="*/ 120658 w 1938325"/>
              <a:gd name="connsiteY11" fmla="*/ 454616 h 2165595"/>
              <a:gd name="connsiteX12" fmla="*/ 850416 w 1938325"/>
              <a:gd name="connsiteY12" fmla="*/ 32286 h 2165595"/>
              <a:gd name="connsiteX13" fmla="*/ 970212 w 1938325"/>
              <a:gd name="connsiteY13" fmla="*/ 0 h 2165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38325" h="2165595">
                <a:moveTo>
                  <a:pt x="970212" y="0"/>
                </a:moveTo>
                <a:cubicBezTo>
                  <a:pt x="1011513" y="-51"/>
                  <a:pt x="1052773" y="10606"/>
                  <a:pt x="1089760" y="31960"/>
                </a:cubicBezTo>
                <a:lnTo>
                  <a:pt x="1818934" y="452949"/>
                </a:lnTo>
                <a:cubicBezTo>
                  <a:pt x="1892909" y="495658"/>
                  <a:pt x="1938655" y="574728"/>
                  <a:pt x="1938324" y="660390"/>
                </a:cubicBezTo>
                <a:lnTo>
                  <a:pt x="1937740" y="1503709"/>
                </a:lnTo>
                <a:cubicBezTo>
                  <a:pt x="1937574" y="1589085"/>
                  <a:pt x="1891807" y="1668357"/>
                  <a:pt x="1817952" y="1711189"/>
                </a:cubicBezTo>
                <a:lnTo>
                  <a:pt x="1087908" y="2133354"/>
                </a:lnTo>
                <a:cubicBezTo>
                  <a:pt x="1014053" y="2176186"/>
                  <a:pt x="922539" y="2176389"/>
                  <a:pt x="848564" y="2133680"/>
                </a:cubicBezTo>
                <a:lnTo>
                  <a:pt x="119389" y="1712691"/>
                </a:lnTo>
                <a:cubicBezTo>
                  <a:pt x="45415" y="1669982"/>
                  <a:pt x="119" y="1590792"/>
                  <a:pt x="0" y="1505251"/>
                </a:cubicBezTo>
                <a:lnTo>
                  <a:pt x="869" y="662096"/>
                </a:lnTo>
                <a:cubicBezTo>
                  <a:pt x="750" y="576555"/>
                  <a:pt x="46517" y="497283"/>
                  <a:pt x="120658" y="454616"/>
                </a:cubicBezTo>
                <a:lnTo>
                  <a:pt x="850416" y="32286"/>
                </a:lnTo>
                <a:cubicBezTo>
                  <a:pt x="887569" y="10809"/>
                  <a:pt x="928911" y="51"/>
                  <a:pt x="970212"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4400" dirty="0" smtClean="0"/>
              <a:t>1</a:t>
            </a:r>
            <a:endParaRPr lang="en-US" sz="4400" dirty="0"/>
          </a:p>
        </p:txBody>
      </p:sp>
      <p:sp>
        <p:nvSpPr>
          <p:cNvPr id="52" name="矩形 51"/>
          <p:cNvSpPr/>
          <p:nvPr/>
        </p:nvSpPr>
        <p:spPr>
          <a:xfrm>
            <a:off x="2027939" y="1752600"/>
            <a:ext cx="5295900" cy="7239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3" name="手繪多邊形 52"/>
          <p:cNvSpPr/>
          <p:nvPr/>
        </p:nvSpPr>
        <p:spPr>
          <a:xfrm>
            <a:off x="478720" y="3014138"/>
            <a:ext cx="1390578" cy="1553624"/>
          </a:xfrm>
          <a:custGeom>
            <a:avLst/>
            <a:gdLst>
              <a:gd name="connsiteX0" fmla="*/ 970212 w 1938325"/>
              <a:gd name="connsiteY0" fmla="*/ 0 h 2165595"/>
              <a:gd name="connsiteX1" fmla="*/ 1089760 w 1938325"/>
              <a:gd name="connsiteY1" fmla="*/ 31960 h 2165595"/>
              <a:gd name="connsiteX2" fmla="*/ 1818934 w 1938325"/>
              <a:gd name="connsiteY2" fmla="*/ 452949 h 2165595"/>
              <a:gd name="connsiteX3" fmla="*/ 1938324 w 1938325"/>
              <a:gd name="connsiteY3" fmla="*/ 660390 h 2165595"/>
              <a:gd name="connsiteX4" fmla="*/ 1937740 w 1938325"/>
              <a:gd name="connsiteY4" fmla="*/ 1503709 h 2165595"/>
              <a:gd name="connsiteX5" fmla="*/ 1817952 w 1938325"/>
              <a:gd name="connsiteY5" fmla="*/ 1711189 h 2165595"/>
              <a:gd name="connsiteX6" fmla="*/ 1087908 w 1938325"/>
              <a:gd name="connsiteY6" fmla="*/ 2133354 h 2165595"/>
              <a:gd name="connsiteX7" fmla="*/ 848564 w 1938325"/>
              <a:gd name="connsiteY7" fmla="*/ 2133680 h 2165595"/>
              <a:gd name="connsiteX8" fmla="*/ 119389 w 1938325"/>
              <a:gd name="connsiteY8" fmla="*/ 1712691 h 2165595"/>
              <a:gd name="connsiteX9" fmla="*/ 0 w 1938325"/>
              <a:gd name="connsiteY9" fmla="*/ 1505251 h 2165595"/>
              <a:gd name="connsiteX10" fmla="*/ 869 w 1938325"/>
              <a:gd name="connsiteY10" fmla="*/ 662096 h 2165595"/>
              <a:gd name="connsiteX11" fmla="*/ 120658 w 1938325"/>
              <a:gd name="connsiteY11" fmla="*/ 454616 h 2165595"/>
              <a:gd name="connsiteX12" fmla="*/ 850416 w 1938325"/>
              <a:gd name="connsiteY12" fmla="*/ 32286 h 2165595"/>
              <a:gd name="connsiteX13" fmla="*/ 970212 w 1938325"/>
              <a:gd name="connsiteY13" fmla="*/ 0 h 2165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38325" h="2165595">
                <a:moveTo>
                  <a:pt x="970212" y="0"/>
                </a:moveTo>
                <a:cubicBezTo>
                  <a:pt x="1011513" y="-51"/>
                  <a:pt x="1052773" y="10606"/>
                  <a:pt x="1089760" y="31960"/>
                </a:cubicBezTo>
                <a:lnTo>
                  <a:pt x="1818934" y="452949"/>
                </a:lnTo>
                <a:cubicBezTo>
                  <a:pt x="1892909" y="495658"/>
                  <a:pt x="1938655" y="574728"/>
                  <a:pt x="1938324" y="660390"/>
                </a:cubicBezTo>
                <a:lnTo>
                  <a:pt x="1937740" y="1503709"/>
                </a:lnTo>
                <a:cubicBezTo>
                  <a:pt x="1937574" y="1589085"/>
                  <a:pt x="1891807" y="1668357"/>
                  <a:pt x="1817952" y="1711189"/>
                </a:cubicBezTo>
                <a:lnTo>
                  <a:pt x="1087908" y="2133354"/>
                </a:lnTo>
                <a:cubicBezTo>
                  <a:pt x="1014053" y="2176186"/>
                  <a:pt x="922539" y="2176389"/>
                  <a:pt x="848564" y="2133680"/>
                </a:cubicBezTo>
                <a:lnTo>
                  <a:pt x="119389" y="1712691"/>
                </a:lnTo>
                <a:cubicBezTo>
                  <a:pt x="45415" y="1669982"/>
                  <a:pt x="119" y="1590792"/>
                  <a:pt x="0" y="1505251"/>
                </a:cubicBezTo>
                <a:lnTo>
                  <a:pt x="869" y="662096"/>
                </a:lnTo>
                <a:cubicBezTo>
                  <a:pt x="750" y="576555"/>
                  <a:pt x="46517" y="497283"/>
                  <a:pt x="120658" y="454616"/>
                </a:cubicBezTo>
                <a:lnTo>
                  <a:pt x="850416" y="32286"/>
                </a:lnTo>
                <a:cubicBezTo>
                  <a:pt x="887569" y="10809"/>
                  <a:pt x="928911" y="51"/>
                  <a:pt x="97021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4400" dirty="0" smtClean="0"/>
              <a:t>2</a:t>
            </a:r>
            <a:endParaRPr lang="en-US" sz="4400" dirty="0"/>
          </a:p>
        </p:txBody>
      </p:sp>
      <p:sp>
        <p:nvSpPr>
          <p:cNvPr id="54" name="矩形 53"/>
          <p:cNvSpPr/>
          <p:nvPr/>
        </p:nvSpPr>
        <p:spPr>
          <a:xfrm>
            <a:off x="2027939" y="3429000"/>
            <a:ext cx="5295900" cy="7239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5" name="手繪多邊形 54"/>
          <p:cNvSpPr/>
          <p:nvPr/>
        </p:nvSpPr>
        <p:spPr>
          <a:xfrm>
            <a:off x="478720" y="4690538"/>
            <a:ext cx="1390578" cy="1553624"/>
          </a:xfrm>
          <a:custGeom>
            <a:avLst/>
            <a:gdLst>
              <a:gd name="connsiteX0" fmla="*/ 970212 w 1938325"/>
              <a:gd name="connsiteY0" fmla="*/ 0 h 2165595"/>
              <a:gd name="connsiteX1" fmla="*/ 1089760 w 1938325"/>
              <a:gd name="connsiteY1" fmla="*/ 31960 h 2165595"/>
              <a:gd name="connsiteX2" fmla="*/ 1818934 w 1938325"/>
              <a:gd name="connsiteY2" fmla="*/ 452949 h 2165595"/>
              <a:gd name="connsiteX3" fmla="*/ 1938324 w 1938325"/>
              <a:gd name="connsiteY3" fmla="*/ 660390 h 2165595"/>
              <a:gd name="connsiteX4" fmla="*/ 1937740 w 1938325"/>
              <a:gd name="connsiteY4" fmla="*/ 1503709 h 2165595"/>
              <a:gd name="connsiteX5" fmla="*/ 1817952 w 1938325"/>
              <a:gd name="connsiteY5" fmla="*/ 1711189 h 2165595"/>
              <a:gd name="connsiteX6" fmla="*/ 1087908 w 1938325"/>
              <a:gd name="connsiteY6" fmla="*/ 2133354 h 2165595"/>
              <a:gd name="connsiteX7" fmla="*/ 848564 w 1938325"/>
              <a:gd name="connsiteY7" fmla="*/ 2133680 h 2165595"/>
              <a:gd name="connsiteX8" fmla="*/ 119389 w 1938325"/>
              <a:gd name="connsiteY8" fmla="*/ 1712691 h 2165595"/>
              <a:gd name="connsiteX9" fmla="*/ 0 w 1938325"/>
              <a:gd name="connsiteY9" fmla="*/ 1505251 h 2165595"/>
              <a:gd name="connsiteX10" fmla="*/ 869 w 1938325"/>
              <a:gd name="connsiteY10" fmla="*/ 662096 h 2165595"/>
              <a:gd name="connsiteX11" fmla="*/ 120658 w 1938325"/>
              <a:gd name="connsiteY11" fmla="*/ 454616 h 2165595"/>
              <a:gd name="connsiteX12" fmla="*/ 850416 w 1938325"/>
              <a:gd name="connsiteY12" fmla="*/ 32286 h 2165595"/>
              <a:gd name="connsiteX13" fmla="*/ 970212 w 1938325"/>
              <a:gd name="connsiteY13" fmla="*/ 0 h 2165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38325" h="2165595">
                <a:moveTo>
                  <a:pt x="970212" y="0"/>
                </a:moveTo>
                <a:cubicBezTo>
                  <a:pt x="1011513" y="-51"/>
                  <a:pt x="1052773" y="10606"/>
                  <a:pt x="1089760" y="31960"/>
                </a:cubicBezTo>
                <a:lnTo>
                  <a:pt x="1818934" y="452949"/>
                </a:lnTo>
                <a:cubicBezTo>
                  <a:pt x="1892909" y="495658"/>
                  <a:pt x="1938655" y="574728"/>
                  <a:pt x="1938324" y="660390"/>
                </a:cubicBezTo>
                <a:lnTo>
                  <a:pt x="1937740" y="1503709"/>
                </a:lnTo>
                <a:cubicBezTo>
                  <a:pt x="1937574" y="1589085"/>
                  <a:pt x="1891807" y="1668357"/>
                  <a:pt x="1817952" y="1711189"/>
                </a:cubicBezTo>
                <a:lnTo>
                  <a:pt x="1087908" y="2133354"/>
                </a:lnTo>
                <a:cubicBezTo>
                  <a:pt x="1014053" y="2176186"/>
                  <a:pt x="922539" y="2176389"/>
                  <a:pt x="848564" y="2133680"/>
                </a:cubicBezTo>
                <a:lnTo>
                  <a:pt x="119389" y="1712691"/>
                </a:lnTo>
                <a:cubicBezTo>
                  <a:pt x="45415" y="1669982"/>
                  <a:pt x="119" y="1590792"/>
                  <a:pt x="0" y="1505251"/>
                </a:cubicBezTo>
                <a:lnTo>
                  <a:pt x="869" y="662096"/>
                </a:lnTo>
                <a:cubicBezTo>
                  <a:pt x="750" y="576555"/>
                  <a:pt x="46517" y="497283"/>
                  <a:pt x="120658" y="454616"/>
                </a:cubicBezTo>
                <a:lnTo>
                  <a:pt x="850416" y="32286"/>
                </a:lnTo>
                <a:cubicBezTo>
                  <a:pt x="887569" y="10809"/>
                  <a:pt x="928911" y="51"/>
                  <a:pt x="970212"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4400" dirty="0" smtClean="0"/>
              <a:t>3</a:t>
            </a:r>
            <a:endParaRPr lang="en-US" sz="4400" dirty="0"/>
          </a:p>
        </p:txBody>
      </p:sp>
      <p:sp>
        <p:nvSpPr>
          <p:cNvPr id="56" name="矩形 55"/>
          <p:cNvSpPr/>
          <p:nvPr/>
        </p:nvSpPr>
        <p:spPr>
          <a:xfrm>
            <a:off x="2027939" y="5105400"/>
            <a:ext cx="5295900" cy="7239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7" name="矩形 56"/>
          <p:cNvSpPr/>
          <p:nvPr/>
        </p:nvSpPr>
        <p:spPr>
          <a:xfrm>
            <a:off x="2125816" y="1841055"/>
            <a:ext cx="5158110"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a:solidFill>
                  <a:schemeClr val="bg1"/>
                </a:solidFill>
              </a:rPr>
              <a:t>The quick brown fox jumps over the lazy dog. The quick brown fox jumps over the lazy dog. </a:t>
            </a:r>
            <a:endParaRPr lang="zh-TW" altLang="en-US" sz="1400" dirty="0">
              <a:solidFill>
                <a:schemeClr val="bg1"/>
              </a:solidFill>
            </a:endParaRPr>
          </a:p>
        </p:txBody>
      </p:sp>
      <p:sp>
        <p:nvSpPr>
          <p:cNvPr id="58" name="矩形 57"/>
          <p:cNvSpPr/>
          <p:nvPr/>
        </p:nvSpPr>
        <p:spPr>
          <a:xfrm>
            <a:off x="2125816" y="3529340"/>
            <a:ext cx="5158110"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a:solidFill>
                  <a:schemeClr val="bg1"/>
                </a:solidFill>
              </a:rPr>
              <a:t>The quick brown fox jumps over the lazy dog. The quick brown fox jumps over the lazy dog. </a:t>
            </a:r>
            <a:endParaRPr lang="zh-TW" altLang="en-US" sz="1400" dirty="0">
              <a:solidFill>
                <a:schemeClr val="bg1"/>
              </a:solidFill>
            </a:endParaRPr>
          </a:p>
        </p:txBody>
      </p:sp>
      <p:sp>
        <p:nvSpPr>
          <p:cNvPr id="59" name="矩形 58"/>
          <p:cNvSpPr/>
          <p:nvPr/>
        </p:nvSpPr>
        <p:spPr>
          <a:xfrm>
            <a:off x="2125816" y="5205740"/>
            <a:ext cx="5158110"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TW" sz="1400" dirty="0">
                <a:solidFill>
                  <a:schemeClr val="bg1"/>
                </a:solidFill>
              </a:rPr>
              <a:t>The quick brown fox jumps over the lazy dog. The quick brown fox jumps over the lazy dog. </a:t>
            </a:r>
            <a:endParaRPr lang="zh-TW" altLang="en-US" sz="1400" dirty="0">
              <a:solidFill>
                <a:schemeClr val="bg1"/>
              </a:solidFill>
            </a:endParaRPr>
          </a:p>
        </p:txBody>
      </p:sp>
    </p:spTree>
    <p:extLst>
      <p:ext uri="{BB962C8B-B14F-4D97-AF65-F5344CB8AC3E}">
        <p14:creationId xmlns:p14="http://schemas.microsoft.com/office/powerpoint/2010/main" val="43290463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117</a:t>
            </a:fld>
            <a:endParaRPr lang="zh-TW" altLang="en-US"/>
          </a:p>
        </p:txBody>
      </p:sp>
      <p:sp>
        <p:nvSpPr>
          <p:cNvPr id="4" name="矩形 3"/>
          <p:cNvSpPr/>
          <p:nvPr/>
        </p:nvSpPr>
        <p:spPr>
          <a:xfrm>
            <a:off x="615533" y="964231"/>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475420" y="317900"/>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115</a:t>
            </a:r>
          </a:p>
        </p:txBody>
      </p:sp>
      <p:sp>
        <p:nvSpPr>
          <p:cNvPr id="6" name="矩形 5"/>
          <p:cNvSpPr/>
          <p:nvPr/>
        </p:nvSpPr>
        <p:spPr>
          <a:xfrm>
            <a:off x="5005074" y="1622650"/>
            <a:ext cx="2047462" cy="3060391"/>
          </a:xfrm>
          <a:prstGeom prst="rect">
            <a:avLst/>
          </a:prstGeom>
          <a:solidFill>
            <a:schemeClr val="accent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800"/>
              </a:lnSpc>
              <a:spcBef>
                <a:spcPts val="1200"/>
              </a:spcBef>
            </a:pPr>
            <a:endParaRPr lang="en-US" sz="1200" dirty="0">
              <a:solidFill>
                <a:schemeClr val="bg1"/>
              </a:solidFill>
            </a:endParaRPr>
          </a:p>
        </p:txBody>
      </p:sp>
      <p:pic>
        <p:nvPicPr>
          <p:cNvPr id="7" name="圖片版面配置區 1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695366" y="1622425"/>
            <a:ext cx="2047875" cy="3060700"/>
          </a:xfrm>
          <a:prstGeom prst="rect">
            <a:avLst/>
          </a:prstGeom>
        </p:spPr>
      </p:pic>
      <p:pic>
        <p:nvPicPr>
          <p:cNvPr id="8" name="圖片版面配置區 1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7314369" y="1622425"/>
            <a:ext cx="2047875" cy="3060700"/>
          </a:xfrm>
          <a:prstGeom prst="rect">
            <a:avLst/>
          </a:prstGeom>
        </p:spPr>
      </p:pic>
      <p:pic>
        <p:nvPicPr>
          <p:cNvPr id="9" name="Picture 4" descr="\\LIVEAURA\Matter Lab\商攝\形象照\2016-商攝(20160324)原檔\matterlab修\修\Brief\IMG_9786.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9624077" y="1622650"/>
            <a:ext cx="2306093" cy="3060391"/>
          </a:xfrm>
          <a:prstGeom prst="rect">
            <a:avLst/>
          </a:prstGeom>
          <a:noFill/>
        </p:spPr>
      </p:pic>
      <p:pic>
        <p:nvPicPr>
          <p:cNvPr id="10" name="圖片版面配置區 19"/>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61833" y="1610562"/>
            <a:ext cx="2171700" cy="3072479"/>
          </a:xfrm>
          <a:prstGeom prst="rect">
            <a:avLst/>
          </a:prstGeom>
        </p:spPr>
      </p:pic>
      <p:sp>
        <p:nvSpPr>
          <p:cNvPr id="11" name="文字方塊 41"/>
          <p:cNvSpPr txBox="1"/>
          <p:nvPr/>
        </p:nvSpPr>
        <p:spPr>
          <a:xfrm>
            <a:off x="5201746" y="2638457"/>
            <a:ext cx="1670046" cy="138499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solidFill>
              </a:rPr>
              <a:t>The quick brown fox jumps over the lazy dog. The quick brown fox jumps over the lazy dog. </a:t>
            </a:r>
            <a:endParaRPr lang="en-US" sz="1400" dirty="0">
              <a:solidFill>
                <a:schemeClr val="bg1"/>
              </a:solidFill>
            </a:endParaRPr>
          </a:p>
        </p:txBody>
      </p:sp>
      <p:sp>
        <p:nvSpPr>
          <p:cNvPr id="12" name="文字方塊 41"/>
          <p:cNvSpPr txBox="1"/>
          <p:nvPr/>
        </p:nvSpPr>
        <p:spPr>
          <a:xfrm>
            <a:off x="5172302" y="1930571"/>
            <a:ext cx="1670046" cy="707886"/>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dirty="0" smtClean="0">
                <a:solidFill>
                  <a:schemeClr val="bg1"/>
                </a:solidFill>
              </a:rPr>
              <a:t>98.3%</a:t>
            </a:r>
            <a:endParaRPr lang="en-US" sz="4000" dirty="0">
              <a:solidFill>
                <a:schemeClr val="bg1"/>
              </a:solidFill>
            </a:endParaRPr>
          </a:p>
        </p:txBody>
      </p:sp>
      <p:sp>
        <p:nvSpPr>
          <p:cNvPr id="13" name="文字方塊 41"/>
          <p:cNvSpPr txBox="1"/>
          <p:nvPr/>
        </p:nvSpPr>
        <p:spPr>
          <a:xfrm>
            <a:off x="411343" y="5213010"/>
            <a:ext cx="1872680"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a:t>
            </a:r>
            <a:endParaRPr lang="en-US" sz="1400" dirty="0" smtClean="0"/>
          </a:p>
        </p:txBody>
      </p:sp>
      <p:sp>
        <p:nvSpPr>
          <p:cNvPr id="14" name="文字方塊 43"/>
          <p:cNvSpPr txBox="1"/>
          <p:nvPr/>
        </p:nvSpPr>
        <p:spPr>
          <a:xfrm>
            <a:off x="512347" y="4789316"/>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solidFill>
                  <a:schemeClr val="accent1"/>
                </a:solidFill>
              </a:rPr>
              <a:t>TITLE 01</a:t>
            </a:r>
          </a:p>
        </p:txBody>
      </p:sp>
      <p:sp>
        <p:nvSpPr>
          <p:cNvPr id="15" name="文字方塊 41"/>
          <p:cNvSpPr txBox="1"/>
          <p:nvPr/>
        </p:nvSpPr>
        <p:spPr>
          <a:xfrm>
            <a:off x="2782963" y="5213010"/>
            <a:ext cx="1872680"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a:t>
            </a:r>
            <a:endParaRPr lang="en-US" sz="1400" dirty="0" smtClean="0"/>
          </a:p>
        </p:txBody>
      </p:sp>
      <p:sp>
        <p:nvSpPr>
          <p:cNvPr id="16" name="文字方塊 43"/>
          <p:cNvSpPr txBox="1"/>
          <p:nvPr/>
        </p:nvSpPr>
        <p:spPr>
          <a:xfrm>
            <a:off x="2883967" y="4789316"/>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solidFill>
                  <a:schemeClr val="accent1"/>
                </a:solidFill>
              </a:rPr>
              <a:t>TITLE 02</a:t>
            </a:r>
          </a:p>
        </p:txBody>
      </p:sp>
      <p:sp>
        <p:nvSpPr>
          <p:cNvPr id="17" name="文字方塊 41"/>
          <p:cNvSpPr txBox="1"/>
          <p:nvPr/>
        </p:nvSpPr>
        <p:spPr>
          <a:xfrm>
            <a:off x="5100429" y="5213010"/>
            <a:ext cx="1872680"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a:t>
            </a:r>
            <a:endParaRPr lang="en-US" sz="1400" dirty="0" smtClean="0"/>
          </a:p>
        </p:txBody>
      </p:sp>
      <p:sp>
        <p:nvSpPr>
          <p:cNvPr id="18" name="文字方塊 43"/>
          <p:cNvSpPr txBox="1"/>
          <p:nvPr/>
        </p:nvSpPr>
        <p:spPr>
          <a:xfrm>
            <a:off x="5201433" y="4789316"/>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solidFill>
                  <a:schemeClr val="accent1"/>
                </a:solidFill>
              </a:rPr>
              <a:t>TITLE 03</a:t>
            </a:r>
          </a:p>
        </p:txBody>
      </p:sp>
      <p:sp>
        <p:nvSpPr>
          <p:cNvPr id="19" name="文字方塊 41"/>
          <p:cNvSpPr txBox="1"/>
          <p:nvPr/>
        </p:nvSpPr>
        <p:spPr>
          <a:xfrm>
            <a:off x="7420719" y="5213010"/>
            <a:ext cx="1872680"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a:t>
            </a:r>
            <a:endParaRPr lang="en-US" sz="1400" dirty="0" smtClean="0"/>
          </a:p>
        </p:txBody>
      </p:sp>
      <p:sp>
        <p:nvSpPr>
          <p:cNvPr id="20" name="文字方塊 43"/>
          <p:cNvSpPr txBox="1"/>
          <p:nvPr/>
        </p:nvSpPr>
        <p:spPr>
          <a:xfrm>
            <a:off x="7502970" y="4789316"/>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solidFill>
                  <a:schemeClr val="accent1"/>
                </a:solidFill>
              </a:rPr>
              <a:t>TITLE 04</a:t>
            </a:r>
          </a:p>
        </p:txBody>
      </p:sp>
      <p:sp>
        <p:nvSpPr>
          <p:cNvPr id="21" name="文字方塊 41"/>
          <p:cNvSpPr txBox="1"/>
          <p:nvPr/>
        </p:nvSpPr>
        <p:spPr>
          <a:xfrm>
            <a:off x="9840783" y="5213010"/>
            <a:ext cx="1872680"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a:t>
            </a:r>
            <a:endParaRPr lang="en-US" sz="1400" dirty="0" smtClean="0"/>
          </a:p>
        </p:txBody>
      </p:sp>
      <p:sp>
        <p:nvSpPr>
          <p:cNvPr id="22" name="文字方塊 43"/>
          <p:cNvSpPr txBox="1"/>
          <p:nvPr/>
        </p:nvSpPr>
        <p:spPr>
          <a:xfrm>
            <a:off x="9941787" y="4789316"/>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solidFill>
                  <a:schemeClr val="accent1"/>
                </a:solidFill>
              </a:rPr>
              <a:t>TITLE 05</a:t>
            </a:r>
          </a:p>
        </p:txBody>
      </p:sp>
    </p:spTree>
    <p:extLst>
      <p:ext uri="{BB962C8B-B14F-4D97-AF65-F5344CB8AC3E}">
        <p14:creationId xmlns:p14="http://schemas.microsoft.com/office/powerpoint/2010/main" val="388949962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118</a:t>
            </a:fld>
            <a:endParaRPr lang="zh-TW" altLang="en-US"/>
          </a:p>
        </p:txBody>
      </p:sp>
      <p:sp>
        <p:nvSpPr>
          <p:cNvPr id="4" name="矩形 3"/>
          <p:cNvSpPr/>
          <p:nvPr/>
        </p:nvSpPr>
        <p:spPr>
          <a:xfrm>
            <a:off x="615533" y="964231"/>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475420" y="317900"/>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116</a:t>
            </a:r>
          </a:p>
        </p:txBody>
      </p:sp>
      <p:sp>
        <p:nvSpPr>
          <p:cNvPr id="9" name="文字方塊 12"/>
          <p:cNvSpPr txBox="1"/>
          <p:nvPr/>
        </p:nvSpPr>
        <p:spPr>
          <a:xfrm>
            <a:off x="1196259" y="1836212"/>
            <a:ext cx="1294119"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dirty="0">
                <a:solidFill>
                  <a:schemeClr val="bg1">
                    <a:lumMod val="50000"/>
                  </a:schemeClr>
                </a:solidFill>
              </a:rPr>
              <a:t>Agenda</a:t>
            </a:r>
            <a:endParaRPr lang="zh-TW" altLang="en-US" sz="2400" dirty="0">
              <a:solidFill>
                <a:schemeClr val="bg1">
                  <a:lumMod val="50000"/>
                </a:schemeClr>
              </a:solidFill>
            </a:endParaRPr>
          </a:p>
        </p:txBody>
      </p:sp>
      <p:sp>
        <p:nvSpPr>
          <p:cNvPr id="10" name="手繪多邊形 9"/>
          <p:cNvSpPr/>
          <p:nvPr/>
        </p:nvSpPr>
        <p:spPr>
          <a:xfrm>
            <a:off x="466005" y="1697878"/>
            <a:ext cx="729758" cy="815324"/>
          </a:xfrm>
          <a:custGeom>
            <a:avLst/>
            <a:gdLst>
              <a:gd name="connsiteX0" fmla="*/ 1414233 w 2825406"/>
              <a:gd name="connsiteY0" fmla="*/ 0 h 3156687"/>
              <a:gd name="connsiteX1" fmla="*/ 1588491 w 2825406"/>
              <a:gd name="connsiteY1" fmla="*/ 46588 h 3156687"/>
              <a:gd name="connsiteX2" fmla="*/ 2651375 w 2825406"/>
              <a:gd name="connsiteY2" fmla="*/ 660244 h 3156687"/>
              <a:gd name="connsiteX3" fmla="*/ 2825404 w 2825406"/>
              <a:gd name="connsiteY3" fmla="*/ 962620 h 3156687"/>
              <a:gd name="connsiteX4" fmla="*/ 2824553 w 2825406"/>
              <a:gd name="connsiteY4" fmla="*/ 2191887 h 3156687"/>
              <a:gd name="connsiteX5" fmla="*/ 2649943 w 2825406"/>
              <a:gd name="connsiteY5" fmla="*/ 2494321 h 3156687"/>
              <a:gd name="connsiteX6" fmla="*/ 1585792 w 2825406"/>
              <a:gd name="connsiteY6" fmla="*/ 3109691 h 3156687"/>
              <a:gd name="connsiteX7" fmla="*/ 1236913 w 2825406"/>
              <a:gd name="connsiteY7" fmla="*/ 3110165 h 3156687"/>
              <a:gd name="connsiteX8" fmla="*/ 174029 w 2825406"/>
              <a:gd name="connsiteY8" fmla="*/ 2496509 h 3156687"/>
              <a:gd name="connsiteX9" fmla="*/ 0 w 2825406"/>
              <a:gd name="connsiteY9" fmla="*/ 2194133 h 3156687"/>
              <a:gd name="connsiteX10" fmla="*/ 1267 w 2825406"/>
              <a:gd name="connsiteY10" fmla="*/ 965106 h 3156687"/>
              <a:gd name="connsiteX11" fmla="*/ 175877 w 2825406"/>
              <a:gd name="connsiteY11" fmla="*/ 662673 h 3156687"/>
              <a:gd name="connsiteX12" fmla="*/ 1239612 w 2825406"/>
              <a:gd name="connsiteY12" fmla="*/ 47063 h 3156687"/>
              <a:gd name="connsiteX13" fmla="*/ 1414233 w 2825406"/>
              <a:gd name="connsiteY13" fmla="*/ 0 h 315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5406" h="3156687">
                <a:moveTo>
                  <a:pt x="1414233" y="0"/>
                </a:moveTo>
                <a:cubicBezTo>
                  <a:pt x="1474435" y="-74"/>
                  <a:pt x="1534577" y="15460"/>
                  <a:pt x="1588491" y="46588"/>
                </a:cubicBezTo>
                <a:lnTo>
                  <a:pt x="2651375" y="660244"/>
                </a:lnTo>
                <a:cubicBezTo>
                  <a:pt x="2759205" y="722499"/>
                  <a:pt x="2825887" y="837754"/>
                  <a:pt x="2825404" y="962620"/>
                </a:cubicBezTo>
                <a:lnTo>
                  <a:pt x="2824553" y="2191887"/>
                </a:lnTo>
                <a:cubicBezTo>
                  <a:pt x="2824311" y="2316336"/>
                  <a:pt x="2757598" y="2431887"/>
                  <a:pt x="2649943" y="2494321"/>
                </a:cubicBezTo>
                <a:lnTo>
                  <a:pt x="1585792" y="3109691"/>
                </a:lnTo>
                <a:cubicBezTo>
                  <a:pt x="1478138" y="3172125"/>
                  <a:pt x="1344742" y="3172421"/>
                  <a:pt x="1236913" y="3110165"/>
                </a:cubicBezTo>
                <a:lnTo>
                  <a:pt x="174029" y="2496509"/>
                </a:lnTo>
                <a:cubicBezTo>
                  <a:pt x="66200" y="2434254"/>
                  <a:pt x="174" y="2318822"/>
                  <a:pt x="0" y="2194133"/>
                </a:cubicBezTo>
                <a:lnTo>
                  <a:pt x="1267" y="965106"/>
                </a:lnTo>
                <a:cubicBezTo>
                  <a:pt x="1093" y="840417"/>
                  <a:pt x="67806" y="724867"/>
                  <a:pt x="175877" y="662673"/>
                </a:cubicBezTo>
                <a:lnTo>
                  <a:pt x="1239612" y="47063"/>
                </a:lnTo>
                <a:cubicBezTo>
                  <a:pt x="1293768" y="15757"/>
                  <a:pt x="1354031" y="75"/>
                  <a:pt x="1414233" y="0"/>
                </a:cubicBezTo>
                <a:close/>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手繪多邊形 10"/>
          <p:cNvSpPr>
            <a:spLocks/>
          </p:cNvSpPr>
          <p:nvPr/>
        </p:nvSpPr>
        <p:spPr bwMode="auto">
          <a:xfrm flipV="1">
            <a:off x="728357" y="1916178"/>
            <a:ext cx="205055" cy="378725"/>
          </a:xfrm>
          <a:custGeom>
            <a:avLst/>
            <a:gdLst>
              <a:gd name="connsiteX0" fmla="*/ 1041502 w 2397801"/>
              <a:gd name="connsiteY0" fmla="*/ 588163 h 4428623"/>
              <a:gd name="connsiteX1" fmla="*/ 299462 w 2397801"/>
              <a:gd name="connsiteY1" fmla="*/ 593899 h 4428623"/>
              <a:gd name="connsiteX2" fmla="*/ 283250 w 2397801"/>
              <a:gd name="connsiteY2" fmla="*/ 2218109 h 4428623"/>
              <a:gd name="connsiteX3" fmla="*/ 290095 w 2397801"/>
              <a:gd name="connsiteY3" fmla="*/ 3843037 h 4428623"/>
              <a:gd name="connsiteX4" fmla="*/ 1207710 w 2397801"/>
              <a:gd name="connsiteY4" fmla="*/ 3847357 h 4428623"/>
              <a:gd name="connsiteX5" fmla="*/ 2118479 w 2397801"/>
              <a:gd name="connsiteY5" fmla="*/ 3844837 h 4428623"/>
              <a:gd name="connsiteX6" fmla="*/ 2121001 w 2397801"/>
              <a:gd name="connsiteY6" fmla="*/ 2224589 h 4428623"/>
              <a:gd name="connsiteX7" fmla="*/ 2110914 w 2397801"/>
              <a:gd name="connsiteY7" fmla="*/ 596419 h 4428623"/>
              <a:gd name="connsiteX8" fmla="*/ 1041502 w 2397801"/>
              <a:gd name="connsiteY8" fmla="*/ 588163 h 4428623"/>
              <a:gd name="connsiteX9" fmla="*/ 1205249 w 2397801"/>
              <a:gd name="connsiteY9" fmla="*/ 186437 h 4428623"/>
              <a:gd name="connsiteX10" fmla="*/ 930070 w 2397801"/>
              <a:gd name="connsiteY10" fmla="*/ 210597 h 4428623"/>
              <a:gd name="connsiteX11" fmla="*/ 899455 w 2397801"/>
              <a:gd name="connsiteY11" fmla="*/ 338957 h 4428623"/>
              <a:gd name="connsiteX12" fmla="*/ 1201647 w 2397801"/>
              <a:gd name="connsiteY12" fmla="*/ 414677 h 4428623"/>
              <a:gd name="connsiteX13" fmla="*/ 1445490 w 2397801"/>
              <a:gd name="connsiteY13" fmla="*/ 398813 h 4428623"/>
              <a:gd name="connsiteX14" fmla="*/ 1513204 w 2397801"/>
              <a:gd name="connsiteY14" fmla="*/ 295689 h 4428623"/>
              <a:gd name="connsiteX15" fmla="*/ 1484029 w 2397801"/>
              <a:gd name="connsiteY15" fmla="*/ 219609 h 4428623"/>
              <a:gd name="connsiteX16" fmla="*/ 1454134 w 2397801"/>
              <a:gd name="connsiteY16" fmla="*/ 186437 h 4428623"/>
              <a:gd name="connsiteX17" fmla="*/ 813103 w 2397801"/>
              <a:gd name="connsiteY17" fmla="*/ 1 h 4428623"/>
              <a:gd name="connsiteX18" fmla="*/ 1241394 w 2397801"/>
              <a:gd name="connsiteY18" fmla="*/ 553 h 4428623"/>
              <a:gd name="connsiteX19" fmla="*/ 2335516 w 2397801"/>
              <a:gd name="connsiteY19" fmla="*/ 3793 h 4428623"/>
              <a:gd name="connsiteX20" fmla="*/ 2364318 w 2397801"/>
              <a:gd name="connsiteY20" fmla="*/ 25037 h 4428623"/>
              <a:gd name="connsiteX21" fmla="*/ 2392760 w 2397801"/>
              <a:gd name="connsiteY21" fmla="*/ 46641 h 4428623"/>
              <a:gd name="connsiteX22" fmla="*/ 2395281 w 2397801"/>
              <a:gd name="connsiteY22" fmla="*/ 2216709 h 4428623"/>
              <a:gd name="connsiteX23" fmla="*/ 2397801 w 2397801"/>
              <a:gd name="connsiteY23" fmla="*/ 4386781 h 4428623"/>
              <a:gd name="connsiteX24" fmla="*/ 2371159 w 2397801"/>
              <a:gd name="connsiteY24" fmla="*/ 4408025 h 4428623"/>
              <a:gd name="connsiteX25" fmla="*/ 1205032 w 2397801"/>
              <a:gd name="connsiteY25" fmla="*/ 4428545 h 4428623"/>
              <a:gd name="connsiteX26" fmla="*/ 48265 w 2397801"/>
              <a:gd name="connsiteY26" fmla="*/ 4418105 h 4428623"/>
              <a:gd name="connsiteX27" fmla="*/ 21 w 2397801"/>
              <a:gd name="connsiteY27" fmla="*/ 2208429 h 4428623"/>
              <a:gd name="connsiteX28" fmla="*/ 21 w 2397801"/>
              <a:gd name="connsiteY28" fmla="*/ 68245 h 4428623"/>
              <a:gd name="connsiteX29" fmla="*/ 28823 w 2397801"/>
              <a:gd name="connsiteY29" fmla="*/ 39437 h 4428623"/>
              <a:gd name="connsiteX30" fmla="*/ 102629 w 2397801"/>
              <a:gd name="connsiteY30" fmla="*/ 4153 h 4428623"/>
              <a:gd name="connsiteX31" fmla="*/ 813103 w 2397801"/>
              <a:gd name="connsiteY31" fmla="*/ 1 h 442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7801" h="4428623">
                <a:moveTo>
                  <a:pt x="1041502" y="588163"/>
                </a:moveTo>
                <a:cubicBezTo>
                  <a:pt x="655239" y="588159"/>
                  <a:pt x="310023" y="589961"/>
                  <a:pt x="299462" y="593899"/>
                </a:cubicBezTo>
                <a:cubicBezTo>
                  <a:pt x="284691" y="599661"/>
                  <a:pt x="283250" y="752323"/>
                  <a:pt x="283250" y="2218109"/>
                </a:cubicBezTo>
                <a:cubicBezTo>
                  <a:pt x="283250" y="3108165"/>
                  <a:pt x="286492" y="3839437"/>
                  <a:pt x="290095" y="3843037"/>
                </a:cubicBezTo>
                <a:cubicBezTo>
                  <a:pt x="294058" y="3846637"/>
                  <a:pt x="706931" y="3848797"/>
                  <a:pt x="1207710" y="3847357"/>
                </a:cubicBezTo>
                <a:lnTo>
                  <a:pt x="2118479" y="3844837"/>
                </a:lnTo>
                <a:lnTo>
                  <a:pt x="2121001" y="2224589"/>
                </a:lnTo>
                <a:cubicBezTo>
                  <a:pt x="2123163" y="935231"/>
                  <a:pt x="2121001" y="602901"/>
                  <a:pt x="2110914" y="596419"/>
                </a:cubicBezTo>
                <a:cubicBezTo>
                  <a:pt x="2102605" y="591155"/>
                  <a:pt x="1538127" y="588167"/>
                  <a:pt x="1041502" y="588163"/>
                </a:cubicBezTo>
                <a:close/>
                <a:moveTo>
                  <a:pt x="1205249" y="186437"/>
                </a:moveTo>
                <a:cubicBezTo>
                  <a:pt x="956363" y="186437"/>
                  <a:pt x="956003" y="186437"/>
                  <a:pt x="930070" y="210597"/>
                </a:cubicBezTo>
                <a:cubicBezTo>
                  <a:pt x="889369" y="248817"/>
                  <a:pt x="878564" y="294969"/>
                  <a:pt x="899455" y="338957"/>
                </a:cubicBezTo>
                <a:cubicBezTo>
                  <a:pt x="931511" y="406745"/>
                  <a:pt x="960685" y="414317"/>
                  <a:pt x="1201647" y="414677"/>
                </a:cubicBezTo>
                <a:cubicBezTo>
                  <a:pt x="1375975" y="415037"/>
                  <a:pt x="1418476" y="412513"/>
                  <a:pt x="1445490" y="398813"/>
                </a:cubicBezTo>
                <a:cubicBezTo>
                  <a:pt x="1493394" y="374653"/>
                  <a:pt x="1513204" y="345085"/>
                  <a:pt x="1513204" y="295689"/>
                </a:cubicBezTo>
                <a:cubicBezTo>
                  <a:pt x="1513564" y="262517"/>
                  <a:pt x="1507081" y="245209"/>
                  <a:pt x="1484029" y="219609"/>
                </a:cubicBezTo>
                <a:lnTo>
                  <a:pt x="1454134" y="186437"/>
                </a:lnTo>
                <a:close/>
                <a:moveTo>
                  <a:pt x="813103" y="1"/>
                </a:moveTo>
                <a:cubicBezTo>
                  <a:pt x="946149" y="13"/>
                  <a:pt x="1090993" y="193"/>
                  <a:pt x="1241394" y="553"/>
                </a:cubicBezTo>
                <a:lnTo>
                  <a:pt x="2335516" y="3793"/>
                </a:lnTo>
                <a:lnTo>
                  <a:pt x="2364318" y="25037"/>
                </a:lnTo>
                <a:lnTo>
                  <a:pt x="2392760" y="46641"/>
                </a:lnTo>
                <a:lnTo>
                  <a:pt x="2395281" y="2216709"/>
                </a:lnTo>
                <a:lnTo>
                  <a:pt x="2397801" y="4386781"/>
                </a:lnTo>
                <a:lnTo>
                  <a:pt x="2371159" y="4408025"/>
                </a:lnTo>
                <a:cubicBezTo>
                  <a:pt x="2344517" y="4428905"/>
                  <a:pt x="2342717" y="4428905"/>
                  <a:pt x="1205032" y="4428545"/>
                </a:cubicBezTo>
                <a:cubicBezTo>
                  <a:pt x="450415" y="4428545"/>
                  <a:pt x="60146" y="4424945"/>
                  <a:pt x="48265" y="4418105"/>
                </a:cubicBezTo>
                <a:cubicBezTo>
                  <a:pt x="-2499" y="4388581"/>
                  <a:pt x="21" y="4509201"/>
                  <a:pt x="21" y="2208429"/>
                </a:cubicBezTo>
                <a:lnTo>
                  <a:pt x="21" y="68245"/>
                </a:lnTo>
                <a:lnTo>
                  <a:pt x="28823" y="39437"/>
                </a:lnTo>
                <a:cubicBezTo>
                  <a:pt x="47905" y="19997"/>
                  <a:pt x="72747" y="8473"/>
                  <a:pt x="102629" y="4153"/>
                </a:cubicBezTo>
                <a:cubicBezTo>
                  <a:pt x="120991" y="1453"/>
                  <a:pt x="413962" y="-31"/>
                  <a:pt x="813103" y="1"/>
                </a:cubicBezTo>
                <a:close/>
              </a:path>
            </a:pathLst>
          </a:custGeom>
          <a:solidFill>
            <a:schemeClr val="bg1">
              <a:lumMod val="50000"/>
            </a:schemeClr>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sp>
        <p:nvSpPr>
          <p:cNvPr id="15" name="矩形 14"/>
          <p:cNvSpPr/>
          <p:nvPr/>
        </p:nvSpPr>
        <p:spPr>
          <a:xfrm>
            <a:off x="466004" y="2564947"/>
            <a:ext cx="3442661" cy="738664"/>
          </a:xfrm>
          <a:prstGeom prst="rect">
            <a:avLst/>
          </a:prstGeom>
        </p:spPr>
        <p:txBody>
          <a:bodyPr wrap="square"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sp>
        <p:nvSpPr>
          <p:cNvPr id="6" name="文字方塊 16"/>
          <p:cNvSpPr txBox="1"/>
          <p:nvPr/>
        </p:nvSpPr>
        <p:spPr>
          <a:xfrm>
            <a:off x="5123094" y="1836212"/>
            <a:ext cx="1294119"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dirty="0"/>
              <a:t>Security</a:t>
            </a:r>
            <a:endParaRPr lang="zh-TW" altLang="en-US" sz="2400" dirty="0"/>
          </a:p>
        </p:txBody>
      </p:sp>
      <p:sp>
        <p:nvSpPr>
          <p:cNvPr id="7" name="手繪多邊形 6"/>
          <p:cNvSpPr/>
          <p:nvPr/>
        </p:nvSpPr>
        <p:spPr>
          <a:xfrm>
            <a:off x="4374670" y="1697878"/>
            <a:ext cx="729758" cy="815324"/>
          </a:xfrm>
          <a:custGeom>
            <a:avLst/>
            <a:gdLst>
              <a:gd name="connsiteX0" fmla="*/ 1414233 w 2825406"/>
              <a:gd name="connsiteY0" fmla="*/ 0 h 3156687"/>
              <a:gd name="connsiteX1" fmla="*/ 1588491 w 2825406"/>
              <a:gd name="connsiteY1" fmla="*/ 46588 h 3156687"/>
              <a:gd name="connsiteX2" fmla="*/ 2651375 w 2825406"/>
              <a:gd name="connsiteY2" fmla="*/ 660244 h 3156687"/>
              <a:gd name="connsiteX3" fmla="*/ 2825404 w 2825406"/>
              <a:gd name="connsiteY3" fmla="*/ 962620 h 3156687"/>
              <a:gd name="connsiteX4" fmla="*/ 2824553 w 2825406"/>
              <a:gd name="connsiteY4" fmla="*/ 2191887 h 3156687"/>
              <a:gd name="connsiteX5" fmla="*/ 2649943 w 2825406"/>
              <a:gd name="connsiteY5" fmla="*/ 2494321 h 3156687"/>
              <a:gd name="connsiteX6" fmla="*/ 1585792 w 2825406"/>
              <a:gd name="connsiteY6" fmla="*/ 3109691 h 3156687"/>
              <a:gd name="connsiteX7" fmla="*/ 1236913 w 2825406"/>
              <a:gd name="connsiteY7" fmla="*/ 3110165 h 3156687"/>
              <a:gd name="connsiteX8" fmla="*/ 174029 w 2825406"/>
              <a:gd name="connsiteY8" fmla="*/ 2496509 h 3156687"/>
              <a:gd name="connsiteX9" fmla="*/ 0 w 2825406"/>
              <a:gd name="connsiteY9" fmla="*/ 2194133 h 3156687"/>
              <a:gd name="connsiteX10" fmla="*/ 1267 w 2825406"/>
              <a:gd name="connsiteY10" fmla="*/ 965106 h 3156687"/>
              <a:gd name="connsiteX11" fmla="*/ 175877 w 2825406"/>
              <a:gd name="connsiteY11" fmla="*/ 662673 h 3156687"/>
              <a:gd name="connsiteX12" fmla="*/ 1239612 w 2825406"/>
              <a:gd name="connsiteY12" fmla="*/ 47063 h 3156687"/>
              <a:gd name="connsiteX13" fmla="*/ 1414233 w 2825406"/>
              <a:gd name="connsiteY13" fmla="*/ 0 h 315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5406" h="3156687">
                <a:moveTo>
                  <a:pt x="1414233" y="0"/>
                </a:moveTo>
                <a:cubicBezTo>
                  <a:pt x="1474435" y="-74"/>
                  <a:pt x="1534577" y="15460"/>
                  <a:pt x="1588491" y="46588"/>
                </a:cubicBezTo>
                <a:lnTo>
                  <a:pt x="2651375" y="660244"/>
                </a:lnTo>
                <a:cubicBezTo>
                  <a:pt x="2759205" y="722499"/>
                  <a:pt x="2825887" y="837754"/>
                  <a:pt x="2825404" y="962620"/>
                </a:cubicBezTo>
                <a:lnTo>
                  <a:pt x="2824553" y="2191887"/>
                </a:lnTo>
                <a:cubicBezTo>
                  <a:pt x="2824311" y="2316336"/>
                  <a:pt x="2757598" y="2431887"/>
                  <a:pt x="2649943" y="2494321"/>
                </a:cubicBezTo>
                <a:lnTo>
                  <a:pt x="1585792" y="3109691"/>
                </a:lnTo>
                <a:cubicBezTo>
                  <a:pt x="1478138" y="3172125"/>
                  <a:pt x="1344742" y="3172421"/>
                  <a:pt x="1236913" y="3110165"/>
                </a:cubicBezTo>
                <a:lnTo>
                  <a:pt x="174029" y="2496509"/>
                </a:lnTo>
                <a:cubicBezTo>
                  <a:pt x="66200" y="2434254"/>
                  <a:pt x="174" y="2318822"/>
                  <a:pt x="0" y="2194133"/>
                </a:cubicBezTo>
                <a:lnTo>
                  <a:pt x="1267" y="965106"/>
                </a:lnTo>
                <a:cubicBezTo>
                  <a:pt x="1093" y="840417"/>
                  <a:pt x="67806" y="724867"/>
                  <a:pt x="175877" y="662673"/>
                </a:cubicBezTo>
                <a:lnTo>
                  <a:pt x="1239612" y="47063"/>
                </a:lnTo>
                <a:cubicBezTo>
                  <a:pt x="1293768" y="15757"/>
                  <a:pt x="1354031" y="75"/>
                  <a:pt x="1414233" y="0"/>
                </a:cubicBezTo>
                <a:close/>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8" name="群組 7"/>
          <p:cNvGrpSpPr/>
          <p:nvPr/>
        </p:nvGrpSpPr>
        <p:grpSpPr>
          <a:xfrm>
            <a:off x="4575997" y="1970543"/>
            <a:ext cx="327105" cy="269995"/>
            <a:chOff x="13079250" y="23448756"/>
            <a:chExt cx="2967819" cy="2449630"/>
          </a:xfrm>
          <a:solidFill>
            <a:schemeClr val="bg1"/>
          </a:solidFill>
        </p:grpSpPr>
        <p:sp>
          <p:nvSpPr>
            <p:cNvPr id="22" name="手繪多邊形 21"/>
            <p:cNvSpPr>
              <a:spLocks/>
            </p:cNvSpPr>
            <p:nvPr/>
          </p:nvSpPr>
          <p:spPr bwMode="auto">
            <a:xfrm>
              <a:off x="13079250" y="23448756"/>
              <a:ext cx="2967819" cy="2449630"/>
            </a:xfrm>
            <a:custGeom>
              <a:avLst/>
              <a:gdLst>
                <a:gd name="connsiteX0" fmla="*/ 2007528 w 4024625"/>
                <a:gd name="connsiteY0" fmla="*/ 1087436 h 3321916"/>
                <a:gd name="connsiteX1" fmla="*/ 1840007 w 4024625"/>
                <a:gd name="connsiteY1" fmla="*/ 1101840 h 3321916"/>
                <a:gd name="connsiteX2" fmla="*/ 1743097 w 4024625"/>
                <a:gd name="connsiteY2" fmla="*/ 1122724 h 3321916"/>
                <a:gd name="connsiteX3" fmla="*/ 1609441 w 4024625"/>
                <a:gd name="connsiteY3" fmla="*/ 1178896 h 3321916"/>
                <a:gd name="connsiteX4" fmla="*/ 1096431 w 4024625"/>
                <a:gd name="connsiteY4" fmla="*/ 1856928 h 3321916"/>
                <a:gd name="connsiteX5" fmla="*/ 1116966 w 4024625"/>
                <a:gd name="connsiteY5" fmla="*/ 2260216 h 3321916"/>
                <a:gd name="connsiteX6" fmla="*/ 1819472 w 4024625"/>
                <a:gd name="connsiteY6" fmla="*/ 2915204 h 3321916"/>
                <a:gd name="connsiteX7" fmla="*/ 1895847 w 4024625"/>
                <a:gd name="connsiteY7" fmla="*/ 2930328 h 3321916"/>
                <a:gd name="connsiteX8" fmla="*/ 2217919 w 4024625"/>
                <a:gd name="connsiteY8" fmla="*/ 2911604 h 3321916"/>
                <a:gd name="connsiteX9" fmla="*/ 2875753 w 4024625"/>
                <a:gd name="connsiteY9" fmla="*/ 2323952 h 3321916"/>
                <a:gd name="connsiteX10" fmla="*/ 2922227 w 4024625"/>
                <a:gd name="connsiteY10" fmla="*/ 2006360 h 3321916"/>
                <a:gd name="connsiteX11" fmla="*/ 2861343 w 4024625"/>
                <a:gd name="connsiteY11" fmla="*/ 1660684 h 3321916"/>
                <a:gd name="connsiteX12" fmla="*/ 2600515 w 4024625"/>
                <a:gd name="connsiteY12" fmla="*/ 1300604 h 3321916"/>
                <a:gd name="connsiteX13" fmla="*/ 2271958 w 4024625"/>
                <a:gd name="connsiteY13" fmla="*/ 1122364 h 3321916"/>
                <a:gd name="connsiteX14" fmla="*/ 2175409 w 4024625"/>
                <a:gd name="connsiteY14" fmla="*/ 1101840 h 3321916"/>
                <a:gd name="connsiteX15" fmla="*/ 2007528 w 4024625"/>
                <a:gd name="connsiteY15" fmla="*/ 1087436 h 3321916"/>
                <a:gd name="connsiteX16" fmla="*/ 691176 w 4024625"/>
                <a:gd name="connsiteY16" fmla="*/ 884236 h 3321916"/>
                <a:gd name="connsiteX17" fmla="*/ 395695 w 4024625"/>
                <a:gd name="connsiteY17" fmla="*/ 895036 h 3321916"/>
                <a:gd name="connsiteX18" fmla="*/ 376237 w 4024625"/>
                <a:gd name="connsiteY18" fmla="*/ 1095956 h 3321916"/>
                <a:gd name="connsiteX19" fmla="*/ 388128 w 4024625"/>
                <a:gd name="connsiteY19" fmla="*/ 1299032 h 3321916"/>
                <a:gd name="connsiteX20" fmla="*/ 691176 w 4024625"/>
                <a:gd name="connsiteY20" fmla="*/ 1311272 h 3321916"/>
                <a:gd name="connsiteX21" fmla="*/ 994223 w 4024625"/>
                <a:gd name="connsiteY21" fmla="*/ 1299032 h 3321916"/>
                <a:gd name="connsiteX22" fmla="*/ 1006475 w 4024625"/>
                <a:gd name="connsiteY22" fmla="*/ 1095956 h 3321916"/>
                <a:gd name="connsiteX23" fmla="*/ 987017 w 4024625"/>
                <a:gd name="connsiteY23" fmla="*/ 895036 h 3321916"/>
                <a:gd name="connsiteX24" fmla="*/ 691176 w 4024625"/>
                <a:gd name="connsiteY24" fmla="*/ 884236 h 3321916"/>
                <a:gd name="connsiteX25" fmla="*/ 1504906 w 4024625"/>
                <a:gd name="connsiteY25" fmla="*/ 0 h 3321916"/>
                <a:gd name="connsiteX26" fmla="*/ 2007262 w 4024625"/>
                <a:gd name="connsiteY26" fmla="*/ 0 h 3321916"/>
                <a:gd name="connsiteX27" fmla="*/ 2509258 w 4024625"/>
                <a:gd name="connsiteY27" fmla="*/ 0 h 3321916"/>
                <a:gd name="connsiteX28" fmla="*/ 2657624 w 4024625"/>
                <a:gd name="connsiteY28" fmla="*/ 247692 h 3321916"/>
                <a:gd name="connsiteX29" fmla="*/ 2828316 w 4024625"/>
                <a:gd name="connsiteY29" fmla="*/ 501868 h 3321916"/>
                <a:gd name="connsiteX30" fmla="*/ 3367404 w 4024625"/>
                <a:gd name="connsiteY30" fmla="*/ 507988 h 3321916"/>
                <a:gd name="connsiteX31" fmla="*/ 3906130 w 4024625"/>
                <a:gd name="connsiteY31" fmla="*/ 519508 h 3321916"/>
                <a:gd name="connsiteX32" fmla="*/ 3961588 w 4024625"/>
                <a:gd name="connsiteY32" fmla="*/ 562352 h 3321916"/>
                <a:gd name="connsiteX33" fmla="*/ 4024607 w 4024625"/>
                <a:gd name="connsiteY33" fmla="*/ 1909552 h 3321916"/>
                <a:gd name="connsiteX34" fmla="*/ 4011283 w 4024625"/>
                <a:gd name="connsiteY34" fmla="*/ 3168188 h 3321916"/>
                <a:gd name="connsiteX35" fmla="*/ 3887404 w 4024625"/>
                <a:gd name="connsiteY35" fmla="*/ 3301396 h 3321916"/>
                <a:gd name="connsiteX36" fmla="*/ 2004381 w 4024625"/>
                <a:gd name="connsiteY36" fmla="*/ 3321556 h 3321916"/>
                <a:gd name="connsiteX37" fmla="*/ 133601 w 4024625"/>
                <a:gd name="connsiteY37" fmla="*/ 3306436 h 3321916"/>
                <a:gd name="connsiteX38" fmla="*/ 28809 w 4024625"/>
                <a:gd name="connsiteY38" fmla="*/ 3226872 h 3321916"/>
                <a:gd name="connsiteX39" fmla="*/ 0 w 4024625"/>
                <a:gd name="connsiteY39" fmla="*/ 3187268 h 3321916"/>
                <a:gd name="connsiteX40" fmla="*/ 0 w 4024625"/>
                <a:gd name="connsiteY40" fmla="*/ 1913152 h 3321916"/>
                <a:gd name="connsiteX41" fmla="*/ 11524 w 4024625"/>
                <a:gd name="connsiteY41" fmla="*/ 616716 h 3321916"/>
                <a:gd name="connsiteX42" fmla="*/ 103712 w 4024625"/>
                <a:gd name="connsiteY42" fmla="*/ 522388 h 3321916"/>
                <a:gd name="connsiteX43" fmla="*/ 654683 w 4024625"/>
                <a:gd name="connsiteY43" fmla="*/ 507988 h 3321916"/>
                <a:gd name="connsiteX44" fmla="*/ 1177925 w 4024625"/>
                <a:gd name="connsiteY44" fmla="*/ 507988 h 3321916"/>
                <a:gd name="connsiteX45" fmla="*/ 1203853 w 4024625"/>
                <a:gd name="connsiteY45" fmla="*/ 485308 h 3321916"/>
                <a:gd name="connsiteX46" fmla="*/ 1367344 w 4024625"/>
                <a:gd name="connsiteY46" fmla="*/ 231132 h 332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024625" h="3321916">
                  <a:moveTo>
                    <a:pt x="2007528" y="1087436"/>
                  </a:moveTo>
                  <a:cubicBezTo>
                    <a:pt x="1951687" y="1087436"/>
                    <a:pt x="1876033" y="1093916"/>
                    <a:pt x="1840007" y="1101840"/>
                  </a:cubicBezTo>
                  <a:cubicBezTo>
                    <a:pt x="1803621" y="1109400"/>
                    <a:pt x="1760029" y="1119124"/>
                    <a:pt x="1743097" y="1122724"/>
                  </a:cubicBezTo>
                  <a:cubicBezTo>
                    <a:pt x="1726525" y="1126324"/>
                    <a:pt x="1666362" y="1151532"/>
                    <a:pt x="1609441" y="1178896"/>
                  </a:cubicBezTo>
                  <a:cubicBezTo>
                    <a:pt x="1336724" y="1309604"/>
                    <a:pt x="1148309" y="1558780"/>
                    <a:pt x="1096431" y="1856928"/>
                  </a:cubicBezTo>
                  <a:cubicBezTo>
                    <a:pt x="1079499" y="1953788"/>
                    <a:pt x="1090667" y="2171996"/>
                    <a:pt x="1116966" y="2260216"/>
                  </a:cubicBezTo>
                  <a:cubicBezTo>
                    <a:pt x="1216398" y="2593652"/>
                    <a:pt x="1494518" y="2852908"/>
                    <a:pt x="1819472" y="2915204"/>
                  </a:cubicBezTo>
                  <a:cubicBezTo>
                    <a:pt x="1850094" y="2920964"/>
                    <a:pt x="1884679" y="2927808"/>
                    <a:pt x="1895847" y="2930328"/>
                  </a:cubicBezTo>
                  <a:cubicBezTo>
                    <a:pt x="1937277" y="2940048"/>
                    <a:pt x="2152352" y="2927448"/>
                    <a:pt x="2217919" y="2911604"/>
                  </a:cubicBezTo>
                  <a:cubicBezTo>
                    <a:pt x="2518736" y="2839588"/>
                    <a:pt x="2773079" y="2612376"/>
                    <a:pt x="2875753" y="2323952"/>
                  </a:cubicBezTo>
                  <a:cubicBezTo>
                    <a:pt x="2917183" y="2208004"/>
                    <a:pt x="2922587" y="2170916"/>
                    <a:pt x="2922227" y="2006360"/>
                  </a:cubicBezTo>
                  <a:cubicBezTo>
                    <a:pt x="2921506" y="1833164"/>
                    <a:pt x="2914301" y="1793552"/>
                    <a:pt x="2861343" y="1660684"/>
                  </a:cubicBezTo>
                  <a:cubicBezTo>
                    <a:pt x="2805503" y="1521692"/>
                    <a:pt x="2713997" y="1394944"/>
                    <a:pt x="2600515" y="1300604"/>
                  </a:cubicBezTo>
                  <a:cubicBezTo>
                    <a:pt x="2527382" y="1239748"/>
                    <a:pt x="2336084" y="1136048"/>
                    <a:pt x="2271958" y="1122364"/>
                  </a:cubicBezTo>
                  <a:cubicBezTo>
                    <a:pt x="2255026" y="1118764"/>
                    <a:pt x="2211795" y="1109400"/>
                    <a:pt x="2175409" y="1101840"/>
                  </a:cubicBezTo>
                  <a:cubicBezTo>
                    <a:pt x="2139022" y="1093916"/>
                    <a:pt x="2063368" y="1087436"/>
                    <a:pt x="2007528" y="1087436"/>
                  </a:cubicBezTo>
                  <a:close/>
                  <a:moveTo>
                    <a:pt x="691176" y="884236"/>
                  </a:moveTo>
                  <a:cubicBezTo>
                    <a:pt x="520734" y="884236"/>
                    <a:pt x="407947" y="888196"/>
                    <a:pt x="395695" y="895036"/>
                  </a:cubicBezTo>
                  <a:cubicBezTo>
                    <a:pt x="377318" y="904760"/>
                    <a:pt x="376237" y="918084"/>
                    <a:pt x="376237" y="1095956"/>
                  </a:cubicBezTo>
                  <a:cubicBezTo>
                    <a:pt x="376237" y="1230980"/>
                    <a:pt x="379480" y="1290392"/>
                    <a:pt x="388128" y="1299032"/>
                  </a:cubicBezTo>
                  <a:cubicBezTo>
                    <a:pt x="397137" y="1308032"/>
                    <a:pt x="478574" y="1311272"/>
                    <a:pt x="691176" y="1311272"/>
                  </a:cubicBezTo>
                  <a:cubicBezTo>
                    <a:pt x="904138" y="1311272"/>
                    <a:pt x="985575" y="1308032"/>
                    <a:pt x="994223" y="1299032"/>
                  </a:cubicBezTo>
                  <a:cubicBezTo>
                    <a:pt x="1002872" y="1290392"/>
                    <a:pt x="1006475" y="1230980"/>
                    <a:pt x="1006475" y="1095956"/>
                  </a:cubicBezTo>
                  <a:cubicBezTo>
                    <a:pt x="1006475" y="918084"/>
                    <a:pt x="1005394" y="904760"/>
                    <a:pt x="987017" y="895036"/>
                  </a:cubicBezTo>
                  <a:cubicBezTo>
                    <a:pt x="974765" y="888196"/>
                    <a:pt x="861978" y="884236"/>
                    <a:pt x="691176" y="884236"/>
                  </a:cubicBezTo>
                  <a:close/>
                  <a:moveTo>
                    <a:pt x="1504906" y="0"/>
                  </a:moveTo>
                  <a:lnTo>
                    <a:pt x="2007262" y="0"/>
                  </a:lnTo>
                  <a:lnTo>
                    <a:pt x="2509258" y="0"/>
                  </a:lnTo>
                  <a:lnTo>
                    <a:pt x="2657624" y="247692"/>
                  </a:lnTo>
                  <a:cubicBezTo>
                    <a:pt x="2764216" y="425904"/>
                    <a:pt x="2812112" y="497548"/>
                    <a:pt x="2828316" y="501868"/>
                  </a:cubicBezTo>
                  <a:cubicBezTo>
                    <a:pt x="2840920" y="505108"/>
                    <a:pt x="3083276" y="507988"/>
                    <a:pt x="3367404" y="507988"/>
                  </a:cubicBezTo>
                  <a:cubicBezTo>
                    <a:pt x="3728235" y="507988"/>
                    <a:pt x="3890286" y="511588"/>
                    <a:pt x="3906130" y="519508"/>
                  </a:cubicBezTo>
                  <a:cubicBezTo>
                    <a:pt x="3918014" y="525628"/>
                    <a:pt x="3943222" y="545072"/>
                    <a:pt x="3961588" y="562352"/>
                  </a:cubicBezTo>
                  <a:cubicBezTo>
                    <a:pt x="4027488" y="624636"/>
                    <a:pt x="4024607" y="568112"/>
                    <a:pt x="4024607" y="1909552"/>
                  </a:cubicBezTo>
                  <a:cubicBezTo>
                    <a:pt x="4024607" y="2872968"/>
                    <a:pt x="4021726" y="3133624"/>
                    <a:pt x="4011283" y="3168188"/>
                  </a:cubicBezTo>
                  <a:cubicBezTo>
                    <a:pt x="3991477" y="3235152"/>
                    <a:pt x="3952225" y="3277272"/>
                    <a:pt x="3887404" y="3301396"/>
                  </a:cubicBezTo>
                  <a:cubicBezTo>
                    <a:pt x="3830867" y="3322636"/>
                    <a:pt x="3830507" y="3322636"/>
                    <a:pt x="2004381" y="3321556"/>
                  </a:cubicBezTo>
                  <a:cubicBezTo>
                    <a:pt x="489032" y="3320836"/>
                    <a:pt x="170333" y="3318316"/>
                    <a:pt x="133601" y="3306436"/>
                  </a:cubicBezTo>
                  <a:cubicBezTo>
                    <a:pt x="81025" y="3290232"/>
                    <a:pt x="66981" y="3279432"/>
                    <a:pt x="28809" y="3226872"/>
                  </a:cubicBezTo>
                  <a:lnTo>
                    <a:pt x="0" y="3187268"/>
                  </a:lnTo>
                  <a:lnTo>
                    <a:pt x="0" y="1913152"/>
                  </a:lnTo>
                  <a:cubicBezTo>
                    <a:pt x="0" y="991136"/>
                    <a:pt x="3241" y="632556"/>
                    <a:pt x="11524" y="616716"/>
                  </a:cubicBezTo>
                  <a:cubicBezTo>
                    <a:pt x="28449" y="583952"/>
                    <a:pt x="72382" y="538592"/>
                    <a:pt x="103712" y="522388"/>
                  </a:cubicBezTo>
                  <a:cubicBezTo>
                    <a:pt x="126399" y="510508"/>
                    <a:pt x="223989" y="507988"/>
                    <a:pt x="654683" y="507988"/>
                  </a:cubicBezTo>
                  <a:lnTo>
                    <a:pt x="1177925" y="507988"/>
                  </a:lnTo>
                  <a:lnTo>
                    <a:pt x="1203853" y="485308"/>
                  </a:lnTo>
                  <a:cubicBezTo>
                    <a:pt x="1217897" y="472708"/>
                    <a:pt x="1291360" y="358220"/>
                    <a:pt x="1367344" y="231132"/>
                  </a:cubicBezTo>
                  <a:close/>
                </a:path>
              </a:pathLst>
            </a:custGeom>
            <a:solidFill>
              <a:schemeClr val="bg1">
                <a:lumMod val="50000"/>
              </a:schemeClr>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sp>
          <p:nvSpPr>
            <p:cNvPr id="23" name="手繪多邊形 22"/>
            <p:cNvSpPr>
              <a:spLocks/>
            </p:cNvSpPr>
            <p:nvPr/>
          </p:nvSpPr>
          <p:spPr bwMode="auto">
            <a:xfrm>
              <a:off x="14046734" y="24416165"/>
              <a:ext cx="1019800" cy="1024369"/>
            </a:xfrm>
            <a:custGeom>
              <a:avLst/>
              <a:gdLst>
                <a:gd name="connsiteX0" fmla="*/ 696901 w 1382938"/>
                <a:gd name="connsiteY0" fmla="*/ 174564 h 1389136"/>
                <a:gd name="connsiteX1" fmla="*/ 615103 w 1382938"/>
                <a:gd name="connsiteY1" fmla="*/ 185584 h 1389136"/>
                <a:gd name="connsiteX2" fmla="*/ 187732 w 1382938"/>
                <a:gd name="connsiteY2" fmla="*/ 592580 h 1389136"/>
                <a:gd name="connsiteX3" fmla="*/ 187732 w 1382938"/>
                <a:gd name="connsiteY3" fmla="*/ 808496 h 1389136"/>
                <a:gd name="connsiteX4" fmla="*/ 532584 w 1382938"/>
                <a:gd name="connsiteY4" fmla="*/ 1189940 h 1389136"/>
                <a:gd name="connsiteX5" fmla="*/ 850769 w 1382938"/>
                <a:gd name="connsiteY5" fmla="*/ 1191740 h 1389136"/>
                <a:gd name="connsiteX6" fmla="*/ 1062653 w 1382938"/>
                <a:gd name="connsiteY6" fmla="*/ 1061472 h 1389136"/>
                <a:gd name="connsiteX7" fmla="*/ 1208953 w 1382938"/>
                <a:gd name="connsiteY7" fmla="*/ 698740 h 1389136"/>
                <a:gd name="connsiteX8" fmla="*/ 1135442 w 1382938"/>
                <a:gd name="connsiteY8" fmla="*/ 424528 h 1389136"/>
                <a:gd name="connsiteX9" fmla="*/ 777619 w 1382938"/>
                <a:gd name="connsiteY9" fmla="*/ 185944 h 1389136"/>
                <a:gd name="connsiteX10" fmla="*/ 696901 w 1382938"/>
                <a:gd name="connsiteY10" fmla="*/ 174564 h 1389136"/>
                <a:gd name="connsiteX11" fmla="*/ 709912 w 1382938"/>
                <a:gd name="connsiteY11" fmla="*/ 376 h 1389136"/>
                <a:gd name="connsiteX12" fmla="*/ 908829 w 1382938"/>
                <a:gd name="connsiteY12" fmla="*/ 35660 h 1389136"/>
                <a:gd name="connsiteX13" fmla="*/ 1337507 w 1382938"/>
                <a:gd name="connsiteY13" fmla="*/ 434916 h 1389136"/>
                <a:gd name="connsiteX14" fmla="*/ 1382858 w 1382938"/>
                <a:gd name="connsiteY14" fmla="*/ 698084 h 1389136"/>
                <a:gd name="connsiteX15" fmla="*/ 1357663 w 1382938"/>
                <a:gd name="connsiteY15" fmla="*/ 904012 h 1389136"/>
                <a:gd name="connsiteX16" fmla="*/ 909909 w 1382938"/>
                <a:gd name="connsiteY16" fmla="*/ 1358712 h 1389136"/>
                <a:gd name="connsiteX17" fmla="*/ 688552 w 1382938"/>
                <a:gd name="connsiteY17" fmla="*/ 1388952 h 1389136"/>
                <a:gd name="connsiteX18" fmla="*/ 517585 w 1382938"/>
                <a:gd name="connsiteY18" fmla="*/ 1372752 h 1389136"/>
                <a:gd name="connsiteX19" fmla="*/ 178170 w 1382938"/>
                <a:gd name="connsiteY19" fmla="*/ 1165384 h 1389136"/>
                <a:gd name="connsiteX20" fmla="*/ 10443 w 1382938"/>
                <a:gd name="connsiteY20" fmla="*/ 585760 h 1389136"/>
                <a:gd name="connsiteX21" fmla="*/ 214163 w 1382938"/>
                <a:gd name="connsiteY21" fmla="*/ 195868 h 1389136"/>
                <a:gd name="connsiteX22" fmla="*/ 657958 w 1382938"/>
                <a:gd name="connsiteY22" fmla="*/ 1820 h 1389136"/>
                <a:gd name="connsiteX23" fmla="*/ 709912 w 1382938"/>
                <a:gd name="connsiteY23" fmla="*/ 376 h 138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82938" h="1389136">
                  <a:moveTo>
                    <a:pt x="696901" y="174564"/>
                  </a:moveTo>
                  <a:cubicBezTo>
                    <a:pt x="674920" y="174520"/>
                    <a:pt x="652759" y="178208"/>
                    <a:pt x="615103" y="185584"/>
                  </a:cubicBezTo>
                  <a:cubicBezTo>
                    <a:pt x="397454" y="228768"/>
                    <a:pt x="236379" y="381708"/>
                    <a:pt x="187732" y="592580"/>
                  </a:cubicBezTo>
                  <a:cubicBezTo>
                    <a:pt x="167553" y="678228"/>
                    <a:pt x="167553" y="721768"/>
                    <a:pt x="187732" y="808496"/>
                  </a:cubicBezTo>
                  <a:cubicBezTo>
                    <a:pt x="228451" y="983024"/>
                    <a:pt x="366104" y="1135604"/>
                    <a:pt x="532584" y="1189940"/>
                  </a:cubicBezTo>
                  <a:cubicBezTo>
                    <a:pt x="623030" y="1219448"/>
                    <a:pt x="766808" y="1220168"/>
                    <a:pt x="850769" y="1191740"/>
                  </a:cubicBezTo>
                  <a:cubicBezTo>
                    <a:pt x="935450" y="1163312"/>
                    <a:pt x="1000673" y="1123008"/>
                    <a:pt x="1062653" y="1061472"/>
                  </a:cubicBezTo>
                  <a:cubicBezTo>
                    <a:pt x="1166432" y="957476"/>
                    <a:pt x="1208953" y="852036"/>
                    <a:pt x="1208953" y="698740"/>
                  </a:cubicBezTo>
                  <a:cubicBezTo>
                    <a:pt x="1208953" y="591140"/>
                    <a:pt x="1188413" y="514132"/>
                    <a:pt x="1135442" y="424528"/>
                  </a:cubicBezTo>
                  <a:cubicBezTo>
                    <a:pt x="1067697" y="309016"/>
                    <a:pt x="928243" y="216172"/>
                    <a:pt x="777619" y="185944"/>
                  </a:cubicBezTo>
                  <a:cubicBezTo>
                    <a:pt x="740684" y="178388"/>
                    <a:pt x="718883" y="174612"/>
                    <a:pt x="696901" y="174564"/>
                  </a:cubicBezTo>
                  <a:close/>
                  <a:moveTo>
                    <a:pt x="709912" y="376"/>
                  </a:moveTo>
                  <a:cubicBezTo>
                    <a:pt x="769131" y="2720"/>
                    <a:pt x="846471" y="15952"/>
                    <a:pt x="908829" y="35660"/>
                  </a:cubicBezTo>
                  <a:cubicBezTo>
                    <a:pt x="1098153" y="95424"/>
                    <a:pt x="1272359" y="257788"/>
                    <a:pt x="1337507" y="434916"/>
                  </a:cubicBezTo>
                  <a:cubicBezTo>
                    <a:pt x="1380339" y="551560"/>
                    <a:pt x="1383578" y="570280"/>
                    <a:pt x="1382858" y="698084"/>
                  </a:cubicBezTo>
                  <a:cubicBezTo>
                    <a:pt x="1382138" y="803928"/>
                    <a:pt x="1377819" y="839572"/>
                    <a:pt x="1357663" y="904012"/>
                  </a:cubicBezTo>
                  <a:cubicBezTo>
                    <a:pt x="1287477" y="1127220"/>
                    <a:pt x="1129827" y="1287428"/>
                    <a:pt x="909909" y="1358712"/>
                  </a:cubicBezTo>
                  <a:cubicBezTo>
                    <a:pt x="822086" y="1387152"/>
                    <a:pt x="802290" y="1390032"/>
                    <a:pt x="688552" y="1388952"/>
                  </a:cubicBezTo>
                  <a:cubicBezTo>
                    <a:pt x="610087" y="1387872"/>
                    <a:pt x="546379" y="1382112"/>
                    <a:pt x="517585" y="1372752"/>
                  </a:cubicBezTo>
                  <a:cubicBezTo>
                    <a:pt x="367854" y="1324148"/>
                    <a:pt x="263834" y="1260788"/>
                    <a:pt x="178170" y="1165384"/>
                  </a:cubicBezTo>
                  <a:cubicBezTo>
                    <a:pt x="41037" y="1012736"/>
                    <a:pt x="-27710" y="774768"/>
                    <a:pt x="10443" y="585760"/>
                  </a:cubicBezTo>
                  <a:cubicBezTo>
                    <a:pt x="45716" y="412596"/>
                    <a:pt x="105464" y="298112"/>
                    <a:pt x="214163" y="195868"/>
                  </a:cubicBezTo>
                  <a:cubicBezTo>
                    <a:pt x="343738" y="74184"/>
                    <a:pt x="448478" y="28460"/>
                    <a:pt x="657958" y="1820"/>
                  </a:cubicBezTo>
                  <a:cubicBezTo>
                    <a:pt x="672445" y="20"/>
                    <a:pt x="690172" y="-408"/>
                    <a:pt x="709912" y="376"/>
                  </a:cubicBezTo>
                  <a:close/>
                </a:path>
              </a:pathLst>
            </a:custGeom>
            <a:solidFill>
              <a:schemeClr val="bg1">
                <a:lumMod val="50000"/>
              </a:schemeClr>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grpSp>
      <p:sp>
        <p:nvSpPr>
          <p:cNvPr id="16" name="矩形 15"/>
          <p:cNvSpPr/>
          <p:nvPr/>
        </p:nvSpPr>
        <p:spPr>
          <a:xfrm>
            <a:off x="4374669" y="2564947"/>
            <a:ext cx="3442661" cy="738664"/>
          </a:xfrm>
          <a:prstGeom prst="rect">
            <a:avLst/>
          </a:prstGeom>
        </p:spPr>
        <p:txBody>
          <a:bodyPr wrap="square"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sp>
        <p:nvSpPr>
          <p:cNvPr id="12" name="文字方塊 18"/>
          <p:cNvSpPr txBox="1"/>
          <p:nvPr/>
        </p:nvSpPr>
        <p:spPr>
          <a:xfrm>
            <a:off x="9035414" y="1838607"/>
            <a:ext cx="1685846"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dirty="0"/>
              <a:t>Success</a:t>
            </a:r>
            <a:endParaRPr lang="zh-TW" altLang="en-US" sz="2400" dirty="0"/>
          </a:p>
        </p:txBody>
      </p:sp>
      <p:sp>
        <p:nvSpPr>
          <p:cNvPr id="13" name="手繪多邊形 12"/>
          <p:cNvSpPr/>
          <p:nvPr/>
        </p:nvSpPr>
        <p:spPr>
          <a:xfrm>
            <a:off x="8283335" y="1697878"/>
            <a:ext cx="729758" cy="815324"/>
          </a:xfrm>
          <a:custGeom>
            <a:avLst/>
            <a:gdLst>
              <a:gd name="connsiteX0" fmla="*/ 1414233 w 2825406"/>
              <a:gd name="connsiteY0" fmla="*/ 0 h 3156687"/>
              <a:gd name="connsiteX1" fmla="*/ 1588491 w 2825406"/>
              <a:gd name="connsiteY1" fmla="*/ 46588 h 3156687"/>
              <a:gd name="connsiteX2" fmla="*/ 2651375 w 2825406"/>
              <a:gd name="connsiteY2" fmla="*/ 660244 h 3156687"/>
              <a:gd name="connsiteX3" fmla="*/ 2825404 w 2825406"/>
              <a:gd name="connsiteY3" fmla="*/ 962620 h 3156687"/>
              <a:gd name="connsiteX4" fmla="*/ 2824553 w 2825406"/>
              <a:gd name="connsiteY4" fmla="*/ 2191887 h 3156687"/>
              <a:gd name="connsiteX5" fmla="*/ 2649943 w 2825406"/>
              <a:gd name="connsiteY5" fmla="*/ 2494321 h 3156687"/>
              <a:gd name="connsiteX6" fmla="*/ 1585792 w 2825406"/>
              <a:gd name="connsiteY6" fmla="*/ 3109691 h 3156687"/>
              <a:gd name="connsiteX7" fmla="*/ 1236913 w 2825406"/>
              <a:gd name="connsiteY7" fmla="*/ 3110165 h 3156687"/>
              <a:gd name="connsiteX8" fmla="*/ 174029 w 2825406"/>
              <a:gd name="connsiteY8" fmla="*/ 2496509 h 3156687"/>
              <a:gd name="connsiteX9" fmla="*/ 0 w 2825406"/>
              <a:gd name="connsiteY9" fmla="*/ 2194133 h 3156687"/>
              <a:gd name="connsiteX10" fmla="*/ 1267 w 2825406"/>
              <a:gd name="connsiteY10" fmla="*/ 965106 h 3156687"/>
              <a:gd name="connsiteX11" fmla="*/ 175877 w 2825406"/>
              <a:gd name="connsiteY11" fmla="*/ 662673 h 3156687"/>
              <a:gd name="connsiteX12" fmla="*/ 1239612 w 2825406"/>
              <a:gd name="connsiteY12" fmla="*/ 47063 h 3156687"/>
              <a:gd name="connsiteX13" fmla="*/ 1414233 w 2825406"/>
              <a:gd name="connsiteY13" fmla="*/ 0 h 315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5406" h="3156687">
                <a:moveTo>
                  <a:pt x="1414233" y="0"/>
                </a:moveTo>
                <a:cubicBezTo>
                  <a:pt x="1474435" y="-74"/>
                  <a:pt x="1534577" y="15460"/>
                  <a:pt x="1588491" y="46588"/>
                </a:cubicBezTo>
                <a:lnTo>
                  <a:pt x="2651375" y="660244"/>
                </a:lnTo>
                <a:cubicBezTo>
                  <a:pt x="2759205" y="722499"/>
                  <a:pt x="2825887" y="837754"/>
                  <a:pt x="2825404" y="962620"/>
                </a:cubicBezTo>
                <a:lnTo>
                  <a:pt x="2824553" y="2191887"/>
                </a:lnTo>
                <a:cubicBezTo>
                  <a:pt x="2824311" y="2316336"/>
                  <a:pt x="2757598" y="2431887"/>
                  <a:pt x="2649943" y="2494321"/>
                </a:cubicBezTo>
                <a:lnTo>
                  <a:pt x="1585792" y="3109691"/>
                </a:lnTo>
                <a:cubicBezTo>
                  <a:pt x="1478138" y="3172125"/>
                  <a:pt x="1344742" y="3172421"/>
                  <a:pt x="1236913" y="3110165"/>
                </a:cubicBezTo>
                <a:lnTo>
                  <a:pt x="174029" y="2496509"/>
                </a:lnTo>
                <a:cubicBezTo>
                  <a:pt x="66200" y="2434254"/>
                  <a:pt x="174" y="2318822"/>
                  <a:pt x="0" y="2194133"/>
                </a:cubicBezTo>
                <a:lnTo>
                  <a:pt x="1267" y="965106"/>
                </a:lnTo>
                <a:cubicBezTo>
                  <a:pt x="1093" y="840417"/>
                  <a:pt x="67806" y="724867"/>
                  <a:pt x="175877" y="662673"/>
                </a:cubicBezTo>
                <a:lnTo>
                  <a:pt x="1239612" y="47063"/>
                </a:lnTo>
                <a:cubicBezTo>
                  <a:pt x="1293768" y="15757"/>
                  <a:pt x="1354031" y="75"/>
                  <a:pt x="1414233" y="0"/>
                </a:cubicBezTo>
                <a:close/>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4" name="群組 13"/>
          <p:cNvGrpSpPr/>
          <p:nvPr/>
        </p:nvGrpSpPr>
        <p:grpSpPr>
          <a:xfrm>
            <a:off x="8485831" y="1912128"/>
            <a:ext cx="324767" cy="386825"/>
            <a:chOff x="4311490" y="5480067"/>
            <a:chExt cx="475492" cy="566351"/>
          </a:xfrm>
          <a:solidFill>
            <a:schemeClr val="bg1"/>
          </a:solidFill>
        </p:grpSpPr>
        <p:sp>
          <p:nvSpPr>
            <p:cNvPr id="18" name="手繪多邊形 17"/>
            <p:cNvSpPr>
              <a:spLocks/>
            </p:cNvSpPr>
            <p:nvPr/>
          </p:nvSpPr>
          <p:spPr bwMode="auto">
            <a:xfrm>
              <a:off x="4311490" y="5713228"/>
              <a:ext cx="475492" cy="333190"/>
            </a:xfrm>
            <a:custGeom>
              <a:avLst/>
              <a:gdLst>
                <a:gd name="connsiteX0" fmla="*/ 476090 w 617148"/>
                <a:gd name="connsiteY0" fmla="*/ 118237 h 432452"/>
                <a:gd name="connsiteX1" fmla="*/ 470749 w 617148"/>
                <a:gd name="connsiteY1" fmla="*/ 140808 h 432452"/>
                <a:gd name="connsiteX2" fmla="*/ 460580 w 617148"/>
                <a:gd name="connsiteY2" fmla="*/ 213179 h 432452"/>
                <a:gd name="connsiteX3" fmla="*/ 440313 w 617148"/>
                <a:gd name="connsiteY3" fmla="*/ 289367 h 432452"/>
                <a:gd name="connsiteX4" fmla="*/ 467148 w 617148"/>
                <a:gd name="connsiteY4" fmla="*/ 302795 h 432452"/>
                <a:gd name="connsiteX5" fmla="*/ 496808 w 617148"/>
                <a:gd name="connsiteY5" fmla="*/ 298837 h 432452"/>
                <a:gd name="connsiteX6" fmla="*/ 561212 w 617148"/>
                <a:gd name="connsiteY6" fmla="*/ 224629 h 432452"/>
                <a:gd name="connsiteX7" fmla="*/ 561212 w 617148"/>
                <a:gd name="connsiteY7" fmla="*/ 193744 h 432452"/>
                <a:gd name="connsiteX8" fmla="*/ 493559 w 617148"/>
                <a:gd name="connsiteY8" fmla="*/ 119465 h 432452"/>
                <a:gd name="connsiteX9" fmla="*/ 476090 w 617148"/>
                <a:gd name="connsiteY9" fmla="*/ 118237 h 432452"/>
                <a:gd name="connsiteX10" fmla="*/ 149082 w 617148"/>
                <a:gd name="connsiteY10" fmla="*/ 33936 h 432452"/>
                <a:gd name="connsiteX11" fmla="*/ 122452 w 617148"/>
                <a:gd name="connsiteY11" fmla="*/ 60251 h 432452"/>
                <a:gd name="connsiteX12" fmla="*/ 95893 w 617148"/>
                <a:gd name="connsiteY12" fmla="*/ 86496 h 432452"/>
                <a:gd name="connsiteX13" fmla="*/ 95893 w 617148"/>
                <a:gd name="connsiteY13" fmla="*/ 160645 h 432452"/>
                <a:gd name="connsiteX14" fmla="*/ 99354 w 617148"/>
                <a:gd name="connsiteY14" fmla="*/ 236839 h 432452"/>
                <a:gd name="connsiteX15" fmla="*/ 244298 w 617148"/>
                <a:gd name="connsiteY15" fmla="*/ 237051 h 432452"/>
                <a:gd name="connsiteX16" fmla="*/ 249384 w 617148"/>
                <a:gd name="connsiteY16" fmla="*/ 235147 h 432452"/>
                <a:gd name="connsiteX17" fmla="*/ 249384 w 617148"/>
                <a:gd name="connsiteY17" fmla="*/ 160857 h 432452"/>
                <a:gd name="connsiteX18" fmla="*/ 249384 w 617148"/>
                <a:gd name="connsiteY18" fmla="*/ 86496 h 432452"/>
                <a:gd name="connsiteX19" fmla="*/ 222825 w 617148"/>
                <a:gd name="connsiteY19" fmla="*/ 60251 h 432452"/>
                <a:gd name="connsiteX20" fmla="*/ 196266 w 617148"/>
                <a:gd name="connsiteY20" fmla="*/ 33936 h 432452"/>
                <a:gd name="connsiteX21" fmla="*/ 172674 w 617148"/>
                <a:gd name="connsiteY21" fmla="*/ 33936 h 432452"/>
                <a:gd name="connsiteX22" fmla="*/ 0 w 617148"/>
                <a:gd name="connsiteY22" fmla="*/ 0 h 432452"/>
                <a:gd name="connsiteX23" fmla="*/ 236316 w 617148"/>
                <a:gd name="connsiteY23" fmla="*/ 0 h 432452"/>
                <a:gd name="connsiteX24" fmla="*/ 472631 w 617148"/>
                <a:gd name="connsiteY24" fmla="*/ 0 h 432452"/>
                <a:gd name="connsiteX25" fmla="*/ 472631 w 617148"/>
                <a:gd name="connsiteY25" fmla="*/ 27395 h 432452"/>
                <a:gd name="connsiteX26" fmla="*/ 474184 w 617148"/>
                <a:gd name="connsiteY26" fmla="*/ 57189 h 432452"/>
                <a:gd name="connsiteX27" fmla="*/ 492966 w 617148"/>
                <a:gd name="connsiteY27" fmla="*/ 62555 h 432452"/>
                <a:gd name="connsiteX28" fmla="*/ 605581 w 617148"/>
                <a:gd name="connsiteY28" fmla="*/ 268367 h 432452"/>
                <a:gd name="connsiteX29" fmla="*/ 518948 w 617148"/>
                <a:gd name="connsiteY29" fmla="*/ 349280 h 432452"/>
                <a:gd name="connsiteX30" fmla="*/ 421372 w 617148"/>
                <a:gd name="connsiteY30" fmla="*/ 351257 h 432452"/>
                <a:gd name="connsiteX31" fmla="*/ 411417 w 617148"/>
                <a:gd name="connsiteY31" fmla="*/ 359588 h 432452"/>
                <a:gd name="connsiteX32" fmla="*/ 372513 w 617148"/>
                <a:gd name="connsiteY32" fmla="*/ 418402 h 432452"/>
                <a:gd name="connsiteX33" fmla="*/ 361004 w 617148"/>
                <a:gd name="connsiteY33" fmla="*/ 432452 h 432452"/>
                <a:gd name="connsiteX34" fmla="*/ 237728 w 617148"/>
                <a:gd name="connsiteY34" fmla="*/ 432452 h 432452"/>
                <a:gd name="connsiteX35" fmla="*/ 114451 w 617148"/>
                <a:gd name="connsiteY35" fmla="*/ 432452 h 432452"/>
                <a:gd name="connsiteX36" fmla="*/ 105555 w 617148"/>
                <a:gd name="connsiteY36" fmla="*/ 421932 h 432452"/>
                <a:gd name="connsiteX37" fmla="*/ 44623 w 617148"/>
                <a:gd name="connsiteY37" fmla="*/ 316873 h 432452"/>
                <a:gd name="connsiteX38" fmla="*/ 22312 w 617148"/>
                <a:gd name="connsiteY38" fmla="*/ 249092 h 432452"/>
                <a:gd name="connsiteX39" fmla="*/ 9179 w 617148"/>
                <a:gd name="connsiteY39" fmla="*/ 183360 h 432452"/>
                <a:gd name="connsiteX40" fmla="*/ 1059 w 617148"/>
                <a:gd name="connsiteY40" fmla="*/ 58319 h 432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17148" h="432452">
                  <a:moveTo>
                    <a:pt x="476090" y="118237"/>
                  </a:moveTo>
                  <a:cubicBezTo>
                    <a:pt x="473150" y="120984"/>
                    <a:pt x="472232" y="127698"/>
                    <a:pt x="470749" y="140808"/>
                  </a:cubicBezTo>
                  <a:cubicBezTo>
                    <a:pt x="468560" y="160668"/>
                    <a:pt x="464252" y="191341"/>
                    <a:pt x="460580" y="213179"/>
                  </a:cubicBezTo>
                  <a:cubicBezTo>
                    <a:pt x="457897" y="229646"/>
                    <a:pt x="446103" y="273889"/>
                    <a:pt x="440313" y="289367"/>
                  </a:cubicBezTo>
                  <a:cubicBezTo>
                    <a:pt x="436499" y="299614"/>
                    <a:pt x="442431" y="302653"/>
                    <a:pt x="467148" y="302795"/>
                  </a:cubicBezTo>
                  <a:cubicBezTo>
                    <a:pt x="479859" y="302936"/>
                    <a:pt x="488051" y="301805"/>
                    <a:pt x="496808" y="298837"/>
                  </a:cubicBezTo>
                  <a:cubicBezTo>
                    <a:pt x="530493" y="287529"/>
                    <a:pt x="553091" y="261450"/>
                    <a:pt x="561212" y="224629"/>
                  </a:cubicBezTo>
                  <a:cubicBezTo>
                    <a:pt x="564460" y="210070"/>
                    <a:pt x="564460" y="208373"/>
                    <a:pt x="561212" y="193744"/>
                  </a:cubicBezTo>
                  <a:cubicBezTo>
                    <a:pt x="552808" y="155579"/>
                    <a:pt x="529151" y="129642"/>
                    <a:pt x="493559" y="119465"/>
                  </a:cubicBezTo>
                  <a:cubicBezTo>
                    <a:pt x="483990" y="116708"/>
                    <a:pt x="479029" y="115489"/>
                    <a:pt x="476090" y="118237"/>
                  </a:cubicBezTo>
                  <a:close/>
                  <a:moveTo>
                    <a:pt x="149082" y="33936"/>
                  </a:moveTo>
                  <a:lnTo>
                    <a:pt x="122452" y="60251"/>
                  </a:lnTo>
                  <a:lnTo>
                    <a:pt x="95893" y="86496"/>
                  </a:lnTo>
                  <a:lnTo>
                    <a:pt x="95893" y="160645"/>
                  </a:lnTo>
                  <a:cubicBezTo>
                    <a:pt x="95893" y="229220"/>
                    <a:pt x="96175" y="235005"/>
                    <a:pt x="99354" y="236839"/>
                  </a:cubicBezTo>
                  <a:cubicBezTo>
                    <a:pt x="103945" y="239520"/>
                    <a:pt x="237305" y="239732"/>
                    <a:pt x="244298" y="237051"/>
                  </a:cubicBezTo>
                  <a:lnTo>
                    <a:pt x="249384" y="235147"/>
                  </a:lnTo>
                  <a:lnTo>
                    <a:pt x="249384" y="160857"/>
                  </a:lnTo>
                  <a:lnTo>
                    <a:pt x="249384" y="86496"/>
                  </a:lnTo>
                  <a:lnTo>
                    <a:pt x="222825" y="60251"/>
                  </a:lnTo>
                  <a:lnTo>
                    <a:pt x="196266" y="33936"/>
                  </a:lnTo>
                  <a:lnTo>
                    <a:pt x="172674" y="33936"/>
                  </a:lnTo>
                  <a:close/>
                  <a:moveTo>
                    <a:pt x="0" y="0"/>
                  </a:moveTo>
                  <a:lnTo>
                    <a:pt x="236316" y="0"/>
                  </a:lnTo>
                  <a:lnTo>
                    <a:pt x="472631" y="0"/>
                  </a:lnTo>
                  <a:lnTo>
                    <a:pt x="472631" y="27395"/>
                  </a:lnTo>
                  <a:cubicBezTo>
                    <a:pt x="472702" y="42504"/>
                    <a:pt x="473337" y="55848"/>
                    <a:pt x="474184" y="57189"/>
                  </a:cubicBezTo>
                  <a:cubicBezTo>
                    <a:pt x="475032" y="58460"/>
                    <a:pt x="483434" y="60861"/>
                    <a:pt x="492966" y="62555"/>
                  </a:cubicBezTo>
                  <a:cubicBezTo>
                    <a:pt x="588071" y="79147"/>
                    <a:pt x="642295" y="178205"/>
                    <a:pt x="605581" y="268367"/>
                  </a:cubicBezTo>
                  <a:cubicBezTo>
                    <a:pt x="590895" y="304376"/>
                    <a:pt x="555027" y="337913"/>
                    <a:pt x="518948" y="349280"/>
                  </a:cubicBezTo>
                  <a:cubicBezTo>
                    <a:pt x="482022" y="361000"/>
                    <a:pt x="465783" y="361283"/>
                    <a:pt x="421372" y="351257"/>
                  </a:cubicBezTo>
                  <a:cubicBezTo>
                    <a:pt x="417771" y="350481"/>
                    <a:pt x="415935" y="352034"/>
                    <a:pt x="411417" y="359588"/>
                  </a:cubicBezTo>
                  <a:cubicBezTo>
                    <a:pt x="393483" y="389596"/>
                    <a:pt x="382680" y="405975"/>
                    <a:pt x="372513" y="418402"/>
                  </a:cubicBezTo>
                  <a:lnTo>
                    <a:pt x="361004" y="432452"/>
                  </a:lnTo>
                  <a:lnTo>
                    <a:pt x="237728" y="432452"/>
                  </a:lnTo>
                  <a:lnTo>
                    <a:pt x="114451" y="432452"/>
                  </a:lnTo>
                  <a:lnTo>
                    <a:pt x="105555" y="421932"/>
                  </a:lnTo>
                  <a:cubicBezTo>
                    <a:pt x="81549" y="393761"/>
                    <a:pt x="60791" y="357823"/>
                    <a:pt x="44623" y="316873"/>
                  </a:cubicBezTo>
                  <a:cubicBezTo>
                    <a:pt x="34950" y="292161"/>
                    <a:pt x="25630" y="263849"/>
                    <a:pt x="22312" y="249092"/>
                  </a:cubicBezTo>
                  <a:cubicBezTo>
                    <a:pt x="14121" y="212166"/>
                    <a:pt x="12003" y="201505"/>
                    <a:pt x="9179" y="183360"/>
                  </a:cubicBezTo>
                  <a:cubicBezTo>
                    <a:pt x="4166" y="150952"/>
                    <a:pt x="2260" y="121581"/>
                    <a:pt x="1059" y="58319"/>
                  </a:cubicBezTo>
                  <a:close/>
                </a:path>
              </a:pathLst>
            </a:custGeom>
            <a:solidFill>
              <a:schemeClr val="bg1">
                <a:lumMod val="50000"/>
              </a:schemeClr>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sp>
          <p:nvSpPr>
            <p:cNvPr id="19" name="Freeform 84"/>
            <p:cNvSpPr>
              <a:spLocks/>
            </p:cNvSpPr>
            <p:nvPr/>
          </p:nvSpPr>
          <p:spPr bwMode="auto">
            <a:xfrm>
              <a:off x="4390889" y="5524444"/>
              <a:ext cx="47256" cy="140089"/>
            </a:xfrm>
            <a:custGeom>
              <a:avLst/>
              <a:gdLst>
                <a:gd name="T0" fmla="*/ 269 w 871"/>
                <a:gd name="T1" fmla="*/ 2483 h 2574"/>
                <a:gd name="T2" fmla="*/ 280 w 871"/>
                <a:gd name="T3" fmla="*/ 2103 h 2574"/>
                <a:gd name="T4" fmla="*/ 215 w 871"/>
                <a:gd name="T5" fmla="*/ 1452 h 2574"/>
                <a:gd name="T6" fmla="*/ 1 w 871"/>
                <a:gd name="T7" fmla="*/ 816 h 2574"/>
                <a:gd name="T8" fmla="*/ 80 w 871"/>
                <a:gd name="T9" fmla="*/ 415 h 2574"/>
                <a:gd name="T10" fmla="*/ 590 w 871"/>
                <a:gd name="T11" fmla="*/ 170 h 2574"/>
                <a:gd name="T12" fmla="*/ 611 w 871"/>
                <a:gd name="T13" fmla="*/ 482 h 2574"/>
                <a:gd name="T14" fmla="*/ 653 w 871"/>
                <a:gd name="T15" fmla="*/ 1213 h 2574"/>
                <a:gd name="T16" fmla="*/ 855 w 871"/>
                <a:gd name="T17" fmla="*/ 1884 h 2574"/>
                <a:gd name="T18" fmla="*/ 626 w 871"/>
                <a:gd name="T19" fmla="*/ 2447 h 2574"/>
                <a:gd name="T20" fmla="*/ 269 w 871"/>
                <a:gd name="T21" fmla="*/ 2483 h 2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1" h="2574">
                  <a:moveTo>
                    <a:pt x="269" y="2483"/>
                  </a:moveTo>
                  <a:cubicBezTo>
                    <a:pt x="169" y="2384"/>
                    <a:pt x="171" y="2308"/>
                    <a:pt x="280" y="2103"/>
                  </a:cubicBezTo>
                  <a:cubicBezTo>
                    <a:pt x="425" y="1830"/>
                    <a:pt x="414" y="1718"/>
                    <a:pt x="215" y="1452"/>
                  </a:cubicBezTo>
                  <a:cubicBezTo>
                    <a:pt x="43" y="1224"/>
                    <a:pt x="0" y="1094"/>
                    <a:pt x="1" y="816"/>
                  </a:cubicBezTo>
                  <a:cubicBezTo>
                    <a:pt x="2" y="610"/>
                    <a:pt x="14" y="550"/>
                    <a:pt x="80" y="415"/>
                  </a:cubicBezTo>
                  <a:cubicBezTo>
                    <a:pt x="233" y="103"/>
                    <a:pt x="447" y="0"/>
                    <a:pt x="590" y="170"/>
                  </a:cubicBezTo>
                  <a:cubicBezTo>
                    <a:pt x="676" y="273"/>
                    <a:pt x="684" y="388"/>
                    <a:pt x="611" y="482"/>
                  </a:cubicBezTo>
                  <a:cubicBezTo>
                    <a:pt x="408" y="742"/>
                    <a:pt x="417" y="900"/>
                    <a:pt x="653" y="1213"/>
                  </a:cubicBezTo>
                  <a:cubicBezTo>
                    <a:pt x="816" y="1427"/>
                    <a:pt x="871" y="1611"/>
                    <a:pt x="855" y="1884"/>
                  </a:cubicBezTo>
                  <a:cubicBezTo>
                    <a:pt x="840" y="2126"/>
                    <a:pt x="772" y="2294"/>
                    <a:pt x="626" y="2447"/>
                  </a:cubicBezTo>
                  <a:cubicBezTo>
                    <a:pt x="521" y="2558"/>
                    <a:pt x="360" y="2574"/>
                    <a:pt x="269" y="2483"/>
                  </a:cubicBezTo>
                  <a:close/>
                </a:path>
              </a:pathLst>
            </a:custGeom>
            <a:solidFill>
              <a:schemeClr val="bg1">
                <a:lumMod val="50000"/>
              </a:schemeClr>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sp>
          <p:nvSpPr>
            <p:cNvPr id="20" name="Freeform 85"/>
            <p:cNvSpPr>
              <a:spLocks/>
            </p:cNvSpPr>
            <p:nvPr/>
          </p:nvSpPr>
          <p:spPr bwMode="auto">
            <a:xfrm>
              <a:off x="4545371" y="5529001"/>
              <a:ext cx="54452" cy="133612"/>
            </a:xfrm>
            <a:custGeom>
              <a:avLst/>
              <a:gdLst>
                <a:gd name="T0" fmla="*/ 365 w 1003"/>
                <a:gd name="T1" fmla="*/ 2399 h 2455"/>
                <a:gd name="T2" fmla="*/ 393 w 1003"/>
                <a:gd name="T3" fmla="*/ 2007 h 2455"/>
                <a:gd name="T4" fmla="*/ 316 w 1003"/>
                <a:gd name="T5" fmla="*/ 1360 h 2455"/>
                <a:gd name="T6" fmla="*/ 115 w 1003"/>
                <a:gd name="T7" fmla="*/ 957 h 2455"/>
                <a:gd name="T8" fmla="*/ 542 w 1003"/>
                <a:gd name="T9" fmla="*/ 0 h 2455"/>
                <a:gd name="T10" fmla="*/ 685 w 1003"/>
                <a:gd name="T11" fmla="*/ 69 h 2455"/>
                <a:gd name="T12" fmla="*/ 676 w 1003"/>
                <a:gd name="T13" fmla="*/ 454 h 2455"/>
                <a:gd name="T14" fmla="*/ 722 w 1003"/>
                <a:gd name="T15" fmla="*/ 1077 h 2455"/>
                <a:gd name="T16" fmla="*/ 979 w 1003"/>
                <a:gd name="T17" fmla="*/ 1799 h 2455"/>
                <a:gd name="T18" fmla="*/ 749 w 1003"/>
                <a:gd name="T19" fmla="*/ 2351 h 2455"/>
                <a:gd name="T20" fmla="*/ 538 w 1003"/>
                <a:gd name="T21" fmla="*/ 2455 h 2455"/>
                <a:gd name="T22" fmla="*/ 365 w 1003"/>
                <a:gd name="T23" fmla="*/ 2399 h 2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3" h="2455">
                  <a:moveTo>
                    <a:pt x="365" y="2399"/>
                  </a:moveTo>
                  <a:cubicBezTo>
                    <a:pt x="281" y="2314"/>
                    <a:pt x="292" y="2157"/>
                    <a:pt x="393" y="2007"/>
                  </a:cubicBezTo>
                  <a:cubicBezTo>
                    <a:pt x="548" y="1778"/>
                    <a:pt x="531" y="1632"/>
                    <a:pt x="316" y="1360"/>
                  </a:cubicBezTo>
                  <a:cubicBezTo>
                    <a:pt x="210" y="1226"/>
                    <a:pt x="185" y="1176"/>
                    <a:pt x="115" y="957"/>
                  </a:cubicBezTo>
                  <a:cubicBezTo>
                    <a:pt x="0" y="597"/>
                    <a:pt x="266" y="0"/>
                    <a:pt x="542" y="0"/>
                  </a:cubicBezTo>
                  <a:cubicBezTo>
                    <a:pt x="580" y="0"/>
                    <a:pt x="644" y="31"/>
                    <a:pt x="685" y="69"/>
                  </a:cubicBezTo>
                  <a:cubicBezTo>
                    <a:pt x="788" y="164"/>
                    <a:pt x="785" y="294"/>
                    <a:pt x="676" y="454"/>
                  </a:cubicBezTo>
                  <a:cubicBezTo>
                    <a:pt x="523" y="680"/>
                    <a:pt x="536" y="854"/>
                    <a:pt x="722" y="1077"/>
                  </a:cubicBezTo>
                  <a:cubicBezTo>
                    <a:pt x="905" y="1296"/>
                    <a:pt x="1003" y="1571"/>
                    <a:pt x="979" y="1799"/>
                  </a:cubicBezTo>
                  <a:cubicBezTo>
                    <a:pt x="959" y="1992"/>
                    <a:pt x="860" y="2230"/>
                    <a:pt x="749" y="2351"/>
                  </a:cubicBezTo>
                  <a:cubicBezTo>
                    <a:pt x="669" y="2439"/>
                    <a:pt x="635" y="2455"/>
                    <a:pt x="538" y="2455"/>
                  </a:cubicBezTo>
                  <a:cubicBezTo>
                    <a:pt x="459" y="2455"/>
                    <a:pt x="403" y="2437"/>
                    <a:pt x="365" y="2399"/>
                  </a:cubicBezTo>
                  <a:close/>
                </a:path>
              </a:pathLst>
            </a:custGeom>
            <a:solidFill>
              <a:schemeClr val="bg1">
                <a:lumMod val="50000"/>
              </a:schemeClr>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sp>
          <p:nvSpPr>
            <p:cNvPr id="21" name="Freeform 86"/>
            <p:cNvSpPr>
              <a:spLocks/>
            </p:cNvSpPr>
            <p:nvPr/>
          </p:nvSpPr>
          <p:spPr bwMode="auto">
            <a:xfrm>
              <a:off x="4467650" y="5480067"/>
              <a:ext cx="51094" cy="139609"/>
            </a:xfrm>
            <a:custGeom>
              <a:avLst/>
              <a:gdLst>
                <a:gd name="T0" fmla="*/ 292 w 936"/>
                <a:gd name="T1" fmla="*/ 2500 h 2569"/>
                <a:gd name="T2" fmla="*/ 181 w 936"/>
                <a:gd name="T3" fmla="*/ 2291 h 2569"/>
                <a:gd name="T4" fmla="*/ 266 w 936"/>
                <a:gd name="T5" fmla="*/ 2113 h 2569"/>
                <a:gd name="T6" fmla="*/ 235 w 936"/>
                <a:gd name="T7" fmla="*/ 1475 h 2569"/>
                <a:gd name="T8" fmla="*/ 74 w 936"/>
                <a:gd name="T9" fmla="*/ 1224 h 2569"/>
                <a:gd name="T10" fmla="*/ 0 w 936"/>
                <a:gd name="T11" fmla="*/ 815 h 2569"/>
                <a:gd name="T12" fmla="*/ 74 w 936"/>
                <a:gd name="T13" fmla="*/ 404 h 2569"/>
                <a:gd name="T14" fmla="*/ 587 w 936"/>
                <a:gd name="T15" fmla="*/ 156 h 2569"/>
                <a:gd name="T16" fmla="*/ 562 w 936"/>
                <a:gd name="T17" fmla="*/ 533 h 2569"/>
                <a:gd name="T18" fmla="*/ 652 w 936"/>
                <a:gd name="T19" fmla="*/ 1200 h 2569"/>
                <a:gd name="T20" fmla="*/ 620 w 936"/>
                <a:gd name="T21" fmla="*/ 2434 h 2569"/>
                <a:gd name="T22" fmla="*/ 292 w 936"/>
                <a:gd name="T23" fmla="*/ 2500 h 2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6" h="2569">
                  <a:moveTo>
                    <a:pt x="292" y="2500"/>
                  </a:moveTo>
                  <a:cubicBezTo>
                    <a:pt x="234" y="2456"/>
                    <a:pt x="181" y="2356"/>
                    <a:pt x="181" y="2291"/>
                  </a:cubicBezTo>
                  <a:cubicBezTo>
                    <a:pt x="181" y="2263"/>
                    <a:pt x="220" y="2183"/>
                    <a:pt x="266" y="2113"/>
                  </a:cubicBezTo>
                  <a:cubicBezTo>
                    <a:pt x="417" y="1886"/>
                    <a:pt x="407" y="1691"/>
                    <a:pt x="235" y="1475"/>
                  </a:cubicBezTo>
                  <a:cubicBezTo>
                    <a:pt x="187" y="1415"/>
                    <a:pt x="114" y="1302"/>
                    <a:pt x="74" y="1224"/>
                  </a:cubicBezTo>
                  <a:cubicBezTo>
                    <a:pt x="9" y="1101"/>
                    <a:pt x="0" y="1049"/>
                    <a:pt x="0" y="815"/>
                  </a:cubicBezTo>
                  <a:cubicBezTo>
                    <a:pt x="0" y="580"/>
                    <a:pt x="9" y="529"/>
                    <a:pt x="74" y="404"/>
                  </a:cubicBezTo>
                  <a:cubicBezTo>
                    <a:pt x="235" y="96"/>
                    <a:pt x="432" y="0"/>
                    <a:pt x="587" y="156"/>
                  </a:cubicBezTo>
                  <a:cubicBezTo>
                    <a:pt x="687" y="256"/>
                    <a:pt x="681" y="349"/>
                    <a:pt x="562" y="533"/>
                  </a:cubicBezTo>
                  <a:cubicBezTo>
                    <a:pt x="409" y="771"/>
                    <a:pt x="430" y="929"/>
                    <a:pt x="652" y="1200"/>
                  </a:cubicBezTo>
                  <a:cubicBezTo>
                    <a:pt x="936" y="1548"/>
                    <a:pt x="921" y="2134"/>
                    <a:pt x="620" y="2434"/>
                  </a:cubicBezTo>
                  <a:cubicBezTo>
                    <a:pt x="512" y="2543"/>
                    <a:pt x="382" y="2569"/>
                    <a:pt x="292" y="2500"/>
                  </a:cubicBezTo>
                  <a:close/>
                </a:path>
              </a:pathLst>
            </a:custGeom>
            <a:solidFill>
              <a:schemeClr val="bg1">
                <a:lumMod val="50000"/>
              </a:schemeClr>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grpSp>
      <p:sp>
        <p:nvSpPr>
          <p:cNvPr id="17" name="矩形 16"/>
          <p:cNvSpPr/>
          <p:nvPr/>
        </p:nvSpPr>
        <p:spPr>
          <a:xfrm>
            <a:off x="8283334" y="2564947"/>
            <a:ext cx="3442661" cy="738664"/>
          </a:xfrm>
          <a:prstGeom prst="rect">
            <a:avLst/>
          </a:prstGeom>
        </p:spPr>
        <p:txBody>
          <a:bodyPr wrap="square"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sp>
        <p:nvSpPr>
          <p:cNvPr id="48" name="文字方塊 12"/>
          <p:cNvSpPr txBox="1"/>
          <p:nvPr/>
        </p:nvSpPr>
        <p:spPr>
          <a:xfrm>
            <a:off x="1196259" y="4007912"/>
            <a:ext cx="1294119"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dirty="0">
                <a:solidFill>
                  <a:schemeClr val="bg1">
                    <a:lumMod val="50000"/>
                  </a:schemeClr>
                </a:solidFill>
              </a:rPr>
              <a:t>Agenda</a:t>
            </a:r>
            <a:endParaRPr lang="zh-TW" altLang="en-US" sz="2400" dirty="0">
              <a:solidFill>
                <a:schemeClr val="bg1">
                  <a:lumMod val="50000"/>
                </a:schemeClr>
              </a:solidFill>
            </a:endParaRPr>
          </a:p>
        </p:txBody>
      </p:sp>
      <p:sp>
        <p:nvSpPr>
          <p:cNvPr id="49" name="手繪多邊形 48"/>
          <p:cNvSpPr/>
          <p:nvPr/>
        </p:nvSpPr>
        <p:spPr>
          <a:xfrm>
            <a:off x="466005" y="3869578"/>
            <a:ext cx="729758" cy="815324"/>
          </a:xfrm>
          <a:custGeom>
            <a:avLst/>
            <a:gdLst>
              <a:gd name="connsiteX0" fmla="*/ 1414233 w 2825406"/>
              <a:gd name="connsiteY0" fmla="*/ 0 h 3156687"/>
              <a:gd name="connsiteX1" fmla="*/ 1588491 w 2825406"/>
              <a:gd name="connsiteY1" fmla="*/ 46588 h 3156687"/>
              <a:gd name="connsiteX2" fmla="*/ 2651375 w 2825406"/>
              <a:gd name="connsiteY2" fmla="*/ 660244 h 3156687"/>
              <a:gd name="connsiteX3" fmla="*/ 2825404 w 2825406"/>
              <a:gd name="connsiteY3" fmla="*/ 962620 h 3156687"/>
              <a:gd name="connsiteX4" fmla="*/ 2824553 w 2825406"/>
              <a:gd name="connsiteY4" fmla="*/ 2191887 h 3156687"/>
              <a:gd name="connsiteX5" fmla="*/ 2649943 w 2825406"/>
              <a:gd name="connsiteY5" fmla="*/ 2494321 h 3156687"/>
              <a:gd name="connsiteX6" fmla="*/ 1585792 w 2825406"/>
              <a:gd name="connsiteY6" fmla="*/ 3109691 h 3156687"/>
              <a:gd name="connsiteX7" fmla="*/ 1236913 w 2825406"/>
              <a:gd name="connsiteY7" fmla="*/ 3110165 h 3156687"/>
              <a:gd name="connsiteX8" fmla="*/ 174029 w 2825406"/>
              <a:gd name="connsiteY8" fmla="*/ 2496509 h 3156687"/>
              <a:gd name="connsiteX9" fmla="*/ 0 w 2825406"/>
              <a:gd name="connsiteY9" fmla="*/ 2194133 h 3156687"/>
              <a:gd name="connsiteX10" fmla="*/ 1267 w 2825406"/>
              <a:gd name="connsiteY10" fmla="*/ 965106 h 3156687"/>
              <a:gd name="connsiteX11" fmla="*/ 175877 w 2825406"/>
              <a:gd name="connsiteY11" fmla="*/ 662673 h 3156687"/>
              <a:gd name="connsiteX12" fmla="*/ 1239612 w 2825406"/>
              <a:gd name="connsiteY12" fmla="*/ 47063 h 3156687"/>
              <a:gd name="connsiteX13" fmla="*/ 1414233 w 2825406"/>
              <a:gd name="connsiteY13" fmla="*/ 0 h 315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5406" h="3156687">
                <a:moveTo>
                  <a:pt x="1414233" y="0"/>
                </a:moveTo>
                <a:cubicBezTo>
                  <a:pt x="1474435" y="-74"/>
                  <a:pt x="1534577" y="15460"/>
                  <a:pt x="1588491" y="46588"/>
                </a:cubicBezTo>
                <a:lnTo>
                  <a:pt x="2651375" y="660244"/>
                </a:lnTo>
                <a:cubicBezTo>
                  <a:pt x="2759205" y="722499"/>
                  <a:pt x="2825887" y="837754"/>
                  <a:pt x="2825404" y="962620"/>
                </a:cubicBezTo>
                <a:lnTo>
                  <a:pt x="2824553" y="2191887"/>
                </a:lnTo>
                <a:cubicBezTo>
                  <a:pt x="2824311" y="2316336"/>
                  <a:pt x="2757598" y="2431887"/>
                  <a:pt x="2649943" y="2494321"/>
                </a:cubicBezTo>
                <a:lnTo>
                  <a:pt x="1585792" y="3109691"/>
                </a:lnTo>
                <a:cubicBezTo>
                  <a:pt x="1478138" y="3172125"/>
                  <a:pt x="1344742" y="3172421"/>
                  <a:pt x="1236913" y="3110165"/>
                </a:cubicBezTo>
                <a:lnTo>
                  <a:pt x="174029" y="2496509"/>
                </a:lnTo>
                <a:cubicBezTo>
                  <a:pt x="66200" y="2434254"/>
                  <a:pt x="174" y="2318822"/>
                  <a:pt x="0" y="2194133"/>
                </a:cubicBezTo>
                <a:lnTo>
                  <a:pt x="1267" y="965106"/>
                </a:lnTo>
                <a:cubicBezTo>
                  <a:pt x="1093" y="840417"/>
                  <a:pt x="67806" y="724867"/>
                  <a:pt x="175877" y="662673"/>
                </a:cubicBezTo>
                <a:lnTo>
                  <a:pt x="1239612" y="47063"/>
                </a:lnTo>
                <a:cubicBezTo>
                  <a:pt x="1293768" y="15757"/>
                  <a:pt x="1354031" y="75"/>
                  <a:pt x="1414233" y="0"/>
                </a:cubicBezTo>
                <a:close/>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1" name="矩形 50"/>
          <p:cNvSpPr/>
          <p:nvPr/>
        </p:nvSpPr>
        <p:spPr>
          <a:xfrm>
            <a:off x="466004" y="4736647"/>
            <a:ext cx="3442661" cy="738664"/>
          </a:xfrm>
          <a:prstGeom prst="rect">
            <a:avLst/>
          </a:prstGeom>
        </p:spPr>
        <p:txBody>
          <a:bodyPr wrap="square"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sp>
        <p:nvSpPr>
          <p:cNvPr id="52" name="文字方塊 16"/>
          <p:cNvSpPr txBox="1"/>
          <p:nvPr/>
        </p:nvSpPr>
        <p:spPr>
          <a:xfrm>
            <a:off x="5123094" y="4007912"/>
            <a:ext cx="1294119"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dirty="0"/>
              <a:t>Security</a:t>
            </a:r>
            <a:endParaRPr lang="zh-TW" altLang="en-US" sz="2400" dirty="0"/>
          </a:p>
        </p:txBody>
      </p:sp>
      <p:sp>
        <p:nvSpPr>
          <p:cNvPr id="53" name="手繪多邊形 52"/>
          <p:cNvSpPr/>
          <p:nvPr/>
        </p:nvSpPr>
        <p:spPr>
          <a:xfrm>
            <a:off x="4374670" y="3869578"/>
            <a:ext cx="729758" cy="815324"/>
          </a:xfrm>
          <a:custGeom>
            <a:avLst/>
            <a:gdLst>
              <a:gd name="connsiteX0" fmla="*/ 1414233 w 2825406"/>
              <a:gd name="connsiteY0" fmla="*/ 0 h 3156687"/>
              <a:gd name="connsiteX1" fmla="*/ 1588491 w 2825406"/>
              <a:gd name="connsiteY1" fmla="*/ 46588 h 3156687"/>
              <a:gd name="connsiteX2" fmla="*/ 2651375 w 2825406"/>
              <a:gd name="connsiteY2" fmla="*/ 660244 h 3156687"/>
              <a:gd name="connsiteX3" fmla="*/ 2825404 w 2825406"/>
              <a:gd name="connsiteY3" fmla="*/ 962620 h 3156687"/>
              <a:gd name="connsiteX4" fmla="*/ 2824553 w 2825406"/>
              <a:gd name="connsiteY4" fmla="*/ 2191887 h 3156687"/>
              <a:gd name="connsiteX5" fmla="*/ 2649943 w 2825406"/>
              <a:gd name="connsiteY5" fmla="*/ 2494321 h 3156687"/>
              <a:gd name="connsiteX6" fmla="*/ 1585792 w 2825406"/>
              <a:gd name="connsiteY6" fmla="*/ 3109691 h 3156687"/>
              <a:gd name="connsiteX7" fmla="*/ 1236913 w 2825406"/>
              <a:gd name="connsiteY7" fmla="*/ 3110165 h 3156687"/>
              <a:gd name="connsiteX8" fmla="*/ 174029 w 2825406"/>
              <a:gd name="connsiteY8" fmla="*/ 2496509 h 3156687"/>
              <a:gd name="connsiteX9" fmla="*/ 0 w 2825406"/>
              <a:gd name="connsiteY9" fmla="*/ 2194133 h 3156687"/>
              <a:gd name="connsiteX10" fmla="*/ 1267 w 2825406"/>
              <a:gd name="connsiteY10" fmla="*/ 965106 h 3156687"/>
              <a:gd name="connsiteX11" fmla="*/ 175877 w 2825406"/>
              <a:gd name="connsiteY11" fmla="*/ 662673 h 3156687"/>
              <a:gd name="connsiteX12" fmla="*/ 1239612 w 2825406"/>
              <a:gd name="connsiteY12" fmla="*/ 47063 h 3156687"/>
              <a:gd name="connsiteX13" fmla="*/ 1414233 w 2825406"/>
              <a:gd name="connsiteY13" fmla="*/ 0 h 315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5406" h="3156687">
                <a:moveTo>
                  <a:pt x="1414233" y="0"/>
                </a:moveTo>
                <a:cubicBezTo>
                  <a:pt x="1474435" y="-74"/>
                  <a:pt x="1534577" y="15460"/>
                  <a:pt x="1588491" y="46588"/>
                </a:cubicBezTo>
                <a:lnTo>
                  <a:pt x="2651375" y="660244"/>
                </a:lnTo>
                <a:cubicBezTo>
                  <a:pt x="2759205" y="722499"/>
                  <a:pt x="2825887" y="837754"/>
                  <a:pt x="2825404" y="962620"/>
                </a:cubicBezTo>
                <a:lnTo>
                  <a:pt x="2824553" y="2191887"/>
                </a:lnTo>
                <a:cubicBezTo>
                  <a:pt x="2824311" y="2316336"/>
                  <a:pt x="2757598" y="2431887"/>
                  <a:pt x="2649943" y="2494321"/>
                </a:cubicBezTo>
                <a:lnTo>
                  <a:pt x="1585792" y="3109691"/>
                </a:lnTo>
                <a:cubicBezTo>
                  <a:pt x="1478138" y="3172125"/>
                  <a:pt x="1344742" y="3172421"/>
                  <a:pt x="1236913" y="3110165"/>
                </a:cubicBezTo>
                <a:lnTo>
                  <a:pt x="174029" y="2496509"/>
                </a:lnTo>
                <a:cubicBezTo>
                  <a:pt x="66200" y="2434254"/>
                  <a:pt x="174" y="2318822"/>
                  <a:pt x="0" y="2194133"/>
                </a:cubicBezTo>
                <a:lnTo>
                  <a:pt x="1267" y="965106"/>
                </a:lnTo>
                <a:cubicBezTo>
                  <a:pt x="1093" y="840417"/>
                  <a:pt x="67806" y="724867"/>
                  <a:pt x="175877" y="662673"/>
                </a:cubicBezTo>
                <a:lnTo>
                  <a:pt x="1239612" y="47063"/>
                </a:lnTo>
                <a:cubicBezTo>
                  <a:pt x="1293768" y="15757"/>
                  <a:pt x="1354031" y="75"/>
                  <a:pt x="1414233" y="0"/>
                </a:cubicBezTo>
                <a:close/>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7" name="矩形 56"/>
          <p:cNvSpPr/>
          <p:nvPr/>
        </p:nvSpPr>
        <p:spPr>
          <a:xfrm>
            <a:off x="4374669" y="4736647"/>
            <a:ext cx="3442661" cy="738664"/>
          </a:xfrm>
          <a:prstGeom prst="rect">
            <a:avLst/>
          </a:prstGeom>
        </p:spPr>
        <p:txBody>
          <a:bodyPr wrap="square"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sp>
        <p:nvSpPr>
          <p:cNvPr id="58" name="文字方塊 18"/>
          <p:cNvSpPr txBox="1"/>
          <p:nvPr/>
        </p:nvSpPr>
        <p:spPr>
          <a:xfrm>
            <a:off x="9035414" y="4010307"/>
            <a:ext cx="1685846"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dirty="0"/>
              <a:t>Success</a:t>
            </a:r>
            <a:endParaRPr lang="zh-TW" altLang="en-US" sz="2400" dirty="0"/>
          </a:p>
        </p:txBody>
      </p:sp>
      <p:sp>
        <p:nvSpPr>
          <p:cNvPr id="59" name="手繪多邊形 58"/>
          <p:cNvSpPr/>
          <p:nvPr/>
        </p:nvSpPr>
        <p:spPr>
          <a:xfrm>
            <a:off x="8283335" y="3869578"/>
            <a:ext cx="729758" cy="815324"/>
          </a:xfrm>
          <a:custGeom>
            <a:avLst/>
            <a:gdLst>
              <a:gd name="connsiteX0" fmla="*/ 1414233 w 2825406"/>
              <a:gd name="connsiteY0" fmla="*/ 0 h 3156687"/>
              <a:gd name="connsiteX1" fmla="*/ 1588491 w 2825406"/>
              <a:gd name="connsiteY1" fmla="*/ 46588 h 3156687"/>
              <a:gd name="connsiteX2" fmla="*/ 2651375 w 2825406"/>
              <a:gd name="connsiteY2" fmla="*/ 660244 h 3156687"/>
              <a:gd name="connsiteX3" fmla="*/ 2825404 w 2825406"/>
              <a:gd name="connsiteY3" fmla="*/ 962620 h 3156687"/>
              <a:gd name="connsiteX4" fmla="*/ 2824553 w 2825406"/>
              <a:gd name="connsiteY4" fmla="*/ 2191887 h 3156687"/>
              <a:gd name="connsiteX5" fmla="*/ 2649943 w 2825406"/>
              <a:gd name="connsiteY5" fmla="*/ 2494321 h 3156687"/>
              <a:gd name="connsiteX6" fmla="*/ 1585792 w 2825406"/>
              <a:gd name="connsiteY6" fmla="*/ 3109691 h 3156687"/>
              <a:gd name="connsiteX7" fmla="*/ 1236913 w 2825406"/>
              <a:gd name="connsiteY7" fmla="*/ 3110165 h 3156687"/>
              <a:gd name="connsiteX8" fmla="*/ 174029 w 2825406"/>
              <a:gd name="connsiteY8" fmla="*/ 2496509 h 3156687"/>
              <a:gd name="connsiteX9" fmla="*/ 0 w 2825406"/>
              <a:gd name="connsiteY9" fmla="*/ 2194133 h 3156687"/>
              <a:gd name="connsiteX10" fmla="*/ 1267 w 2825406"/>
              <a:gd name="connsiteY10" fmla="*/ 965106 h 3156687"/>
              <a:gd name="connsiteX11" fmla="*/ 175877 w 2825406"/>
              <a:gd name="connsiteY11" fmla="*/ 662673 h 3156687"/>
              <a:gd name="connsiteX12" fmla="*/ 1239612 w 2825406"/>
              <a:gd name="connsiteY12" fmla="*/ 47063 h 3156687"/>
              <a:gd name="connsiteX13" fmla="*/ 1414233 w 2825406"/>
              <a:gd name="connsiteY13" fmla="*/ 0 h 315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5406" h="3156687">
                <a:moveTo>
                  <a:pt x="1414233" y="0"/>
                </a:moveTo>
                <a:cubicBezTo>
                  <a:pt x="1474435" y="-74"/>
                  <a:pt x="1534577" y="15460"/>
                  <a:pt x="1588491" y="46588"/>
                </a:cubicBezTo>
                <a:lnTo>
                  <a:pt x="2651375" y="660244"/>
                </a:lnTo>
                <a:cubicBezTo>
                  <a:pt x="2759205" y="722499"/>
                  <a:pt x="2825887" y="837754"/>
                  <a:pt x="2825404" y="962620"/>
                </a:cubicBezTo>
                <a:lnTo>
                  <a:pt x="2824553" y="2191887"/>
                </a:lnTo>
                <a:cubicBezTo>
                  <a:pt x="2824311" y="2316336"/>
                  <a:pt x="2757598" y="2431887"/>
                  <a:pt x="2649943" y="2494321"/>
                </a:cubicBezTo>
                <a:lnTo>
                  <a:pt x="1585792" y="3109691"/>
                </a:lnTo>
                <a:cubicBezTo>
                  <a:pt x="1478138" y="3172125"/>
                  <a:pt x="1344742" y="3172421"/>
                  <a:pt x="1236913" y="3110165"/>
                </a:cubicBezTo>
                <a:lnTo>
                  <a:pt x="174029" y="2496509"/>
                </a:lnTo>
                <a:cubicBezTo>
                  <a:pt x="66200" y="2434254"/>
                  <a:pt x="174" y="2318822"/>
                  <a:pt x="0" y="2194133"/>
                </a:cubicBezTo>
                <a:lnTo>
                  <a:pt x="1267" y="965106"/>
                </a:lnTo>
                <a:cubicBezTo>
                  <a:pt x="1093" y="840417"/>
                  <a:pt x="67806" y="724867"/>
                  <a:pt x="175877" y="662673"/>
                </a:cubicBezTo>
                <a:lnTo>
                  <a:pt x="1239612" y="47063"/>
                </a:lnTo>
                <a:cubicBezTo>
                  <a:pt x="1293768" y="15757"/>
                  <a:pt x="1354031" y="75"/>
                  <a:pt x="1414233" y="0"/>
                </a:cubicBezTo>
                <a:close/>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5" name="矩形 64"/>
          <p:cNvSpPr/>
          <p:nvPr/>
        </p:nvSpPr>
        <p:spPr>
          <a:xfrm>
            <a:off x="8283334" y="4736647"/>
            <a:ext cx="3442661" cy="738664"/>
          </a:xfrm>
          <a:prstGeom prst="rect">
            <a:avLst/>
          </a:prstGeom>
        </p:spPr>
        <p:txBody>
          <a:bodyPr wrap="square"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grpSp>
        <p:nvGrpSpPr>
          <p:cNvPr id="66" name="群組 65"/>
          <p:cNvGrpSpPr/>
          <p:nvPr/>
        </p:nvGrpSpPr>
        <p:grpSpPr>
          <a:xfrm>
            <a:off x="639717" y="4054510"/>
            <a:ext cx="382334" cy="437510"/>
            <a:chOff x="28030806" y="12154134"/>
            <a:chExt cx="2542925" cy="2909907"/>
          </a:xfrm>
          <a:solidFill>
            <a:schemeClr val="bg1">
              <a:lumMod val="50000"/>
            </a:schemeClr>
          </a:solidFill>
        </p:grpSpPr>
        <p:sp>
          <p:nvSpPr>
            <p:cNvPr id="71" name="手繪多邊形 70"/>
            <p:cNvSpPr>
              <a:spLocks/>
            </p:cNvSpPr>
            <p:nvPr/>
          </p:nvSpPr>
          <p:spPr bwMode="auto">
            <a:xfrm>
              <a:off x="28030806" y="12154134"/>
              <a:ext cx="2542925" cy="2909907"/>
            </a:xfrm>
            <a:custGeom>
              <a:avLst/>
              <a:gdLst>
                <a:gd name="connsiteX0" fmla="*/ 1712692 w 3400409"/>
                <a:gd name="connsiteY0" fmla="*/ 776158 h 3891137"/>
                <a:gd name="connsiteX1" fmla="*/ 1424716 w 3400409"/>
                <a:gd name="connsiteY1" fmla="*/ 804066 h 3891137"/>
                <a:gd name="connsiteX2" fmla="*/ 1170136 w 3400409"/>
                <a:gd name="connsiteY2" fmla="*/ 878248 h 3891137"/>
                <a:gd name="connsiteX3" fmla="*/ 283614 w 3400409"/>
                <a:gd name="connsiteY3" fmla="*/ 2088554 h 3891137"/>
                <a:gd name="connsiteX4" fmla="*/ 303778 w 3400409"/>
                <a:gd name="connsiteY4" fmla="*/ 2473864 h 3891137"/>
                <a:gd name="connsiteX5" fmla="*/ 323222 w 3400409"/>
                <a:gd name="connsiteY5" fmla="*/ 2555968 h 3891137"/>
                <a:gd name="connsiteX6" fmla="*/ 667102 w 3400409"/>
                <a:gd name="connsiteY6" fmla="*/ 3172826 h 3891137"/>
                <a:gd name="connsiteX7" fmla="*/ 1502132 w 3400409"/>
                <a:gd name="connsiteY7" fmla="*/ 3606750 h 3891137"/>
                <a:gd name="connsiteX8" fmla="*/ 1938914 w 3400409"/>
                <a:gd name="connsiteY8" fmla="*/ 3599188 h 3891137"/>
                <a:gd name="connsiteX9" fmla="*/ 2906456 w 3400409"/>
                <a:gd name="connsiteY9" fmla="*/ 2951362 h 3891137"/>
                <a:gd name="connsiteX10" fmla="*/ 3117824 w 3400409"/>
                <a:gd name="connsiteY10" fmla="*/ 2194424 h 3891137"/>
                <a:gd name="connsiteX11" fmla="*/ 2988194 w 3400409"/>
                <a:gd name="connsiteY11" fmla="*/ 1594492 h 3891137"/>
                <a:gd name="connsiteX12" fmla="*/ 2398378 w 3400409"/>
                <a:gd name="connsiteY12" fmla="*/ 958550 h 3891137"/>
                <a:gd name="connsiteX13" fmla="*/ 2096630 w 3400409"/>
                <a:gd name="connsiteY13" fmla="*/ 830354 h 3891137"/>
                <a:gd name="connsiteX14" fmla="*/ 2000128 w 3400409"/>
                <a:gd name="connsiteY14" fmla="*/ 808748 h 3891137"/>
                <a:gd name="connsiteX15" fmla="*/ 1712692 w 3400409"/>
                <a:gd name="connsiteY15" fmla="*/ 776158 h 3891137"/>
                <a:gd name="connsiteX16" fmla="*/ 1115452 w 3400409"/>
                <a:gd name="connsiteY16" fmla="*/ 0 h 3891137"/>
                <a:gd name="connsiteX17" fmla="*/ 1705202 w 3400409"/>
                <a:gd name="connsiteY17" fmla="*/ 0 h 3891137"/>
                <a:gd name="connsiteX18" fmla="*/ 2295312 w 3400409"/>
                <a:gd name="connsiteY18" fmla="*/ 0 h 3891137"/>
                <a:gd name="connsiteX19" fmla="*/ 2292432 w 3400409"/>
                <a:gd name="connsiteY19" fmla="*/ 134684 h 3891137"/>
                <a:gd name="connsiteX20" fmla="*/ 2289552 w 3400409"/>
                <a:gd name="connsiteY20" fmla="*/ 269368 h 3891137"/>
                <a:gd name="connsiteX21" fmla="*/ 2071366 w 3400409"/>
                <a:gd name="connsiteY21" fmla="*/ 272248 h 3891137"/>
                <a:gd name="connsiteX22" fmla="*/ 1845618 w 3400409"/>
                <a:gd name="connsiteY22" fmla="*/ 287372 h 3891137"/>
                <a:gd name="connsiteX23" fmla="*/ 1849940 w 3400409"/>
                <a:gd name="connsiteY23" fmla="*/ 495520 h 3891137"/>
                <a:gd name="connsiteX24" fmla="*/ 1918708 w 3400409"/>
                <a:gd name="connsiteY24" fmla="*/ 513166 h 3891137"/>
                <a:gd name="connsiteX25" fmla="*/ 2586948 w 3400409"/>
                <a:gd name="connsiteY25" fmla="*/ 748322 h 3891137"/>
                <a:gd name="connsiteX26" fmla="*/ 2652834 w 3400409"/>
                <a:gd name="connsiteY26" fmla="*/ 782534 h 3891137"/>
                <a:gd name="connsiteX27" fmla="*/ 2761928 w 3400409"/>
                <a:gd name="connsiteY27" fmla="*/ 687462 h 3891137"/>
                <a:gd name="connsiteX28" fmla="*/ 2892984 w 3400409"/>
                <a:gd name="connsiteY28" fmla="*/ 580508 h 3891137"/>
                <a:gd name="connsiteX29" fmla="*/ 3037002 w 3400409"/>
                <a:gd name="connsiteY29" fmla="*/ 627322 h 3891137"/>
                <a:gd name="connsiteX30" fmla="*/ 3066884 w 3400409"/>
                <a:gd name="connsiteY30" fmla="*/ 717352 h 3891137"/>
                <a:gd name="connsiteX31" fmla="*/ 3066884 w 3400409"/>
                <a:gd name="connsiteY31" fmla="*/ 773170 h 3891137"/>
                <a:gd name="connsiteX32" fmla="*/ 2980474 w 3400409"/>
                <a:gd name="connsiteY32" fmla="*/ 862840 h 3891137"/>
                <a:gd name="connsiteX33" fmla="*/ 2894064 w 3400409"/>
                <a:gd name="connsiteY33" fmla="*/ 970154 h 3891137"/>
                <a:gd name="connsiteX34" fmla="*/ 2965712 w 3400409"/>
                <a:gd name="connsiteY34" fmla="*/ 1064504 h 3891137"/>
                <a:gd name="connsiteX35" fmla="*/ 3298032 w 3400409"/>
                <a:gd name="connsiteY35" fmla="*/ 1616202 h 3891137"/>
                <a:gd name="connsiteX36" fmla="*/ 3398844 w 3400409"/>
                <a:gd name="connsiteY36" fmla="*/ 2129368 h 3891137"/>
                <a:gd name="connsiteX37" fmla="*/ 3087406 w 3400409"/>
                <a:gd name="connsiteY37" fmla="*/ 3186312 h 3891137"/>
                <a:gd name="connsiteX38" fmla="*/ 2666156 w 3400409"/>
                <a:gd name="connsiteY38" fmla="*/ 3596484 h 3891137"/>
                <a:gd name="connsiteX39" fmla="*/ 2081446 w 3400409"/>
                <a:gd name="connsiteY39" fmla="*/ 3852166 h 3891137"/>
                <a:gd name="connsiteX40" fmla="*/ 1445970 w 3400409"/>
                <a:gd name="connsiteY40" fmla="*/ 3876294 h 3891137"/>
                <a:gd name="connsiteX41" fmla="*/ 1331478 w 3400409"/>
                <a:gd name="connsiteY41" fmla="*/ 3852166 h 3891137"/>
                <a:gd name="connsiteX42" fmla="*/ 1287552 w 3400409"/>
                <a:gd name="connsiteY42" fmla="*/ 3841724 h 3891137"/>
                <a:gd name="connsiteX43" fmla="*/ 978636 w 3400409"/>
                <a:gd name="connsiteY43" fmla="*/ 3731888 h 3891137"/>
                <a:gd name="connsiteX44" fmla="*/ 362962 w 3400409"/>
                <a:gd name="connsiteY44" fmla="*/ 3242128 h 3891137"/>
                <a:gd name="connsiteX45" fmla="*/ 11560 w 3400409"/>
                <a:gd name="connsiteY45" fmla="*/ 2358764 h 3891137"/>
                <a:gd name="connsiteX46" fmla="*/ 7240 w 3400409"/>
                <a:gd name="connsiteY46" fmla="*/ 2078592 h 3891137"/>
                <a:gd name="connsiteX47" fmla="*/ 280512 w 3400409"/>
                <a:gd name="connsiteY47" fmla="*/ 1264730 h 3891137"/>
                <a:gd name="connsiteX48" fmla="*/ 1404206 w 3400409"/>
                <a:gd name="connsiteY48" fmla="*/ 523970 h 3891137"/>
                <a:gd name="connsiteX49" fmla="*/ 1543542 w 3400409"/>
                <a:gd name="connsiteY49" fmla="*/ 491198 h 3891137"/>
                <a:gd name="connsiteX50" fmla="*/ 1546062 w 3400409"/>
                <a:gd name="connsiteY50" fmla="*/ 284132 h 3891137"/>
                <a:gd name="connsiteX51" fmla="*/ 1328958 w 3400409"/>
                <a:gd name="connsiteY51" fmla="*/ 272248 h 3891137"/>
                <a:gd name="connsiteX52" fmla="*/ 1120852 w 3400409"/>
                <a:gd name="connsiteY52" fmla="*/ 269368 h 3891137"/>
                <a:gd name="connsiteX53" fmla="*/ 1118332 w 3400409"/>
                <a:gd name="connsiteY53" fmla="*/ 134684 h 389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400409" h="3891137">
                  <a:moveTo>
                    <a:pt x="1712692" y="776158"/>
                  </a:moveTo>
                  <a:cubicBezTo>
                    <a:pt x="1613758" y="775348"/>
                    <a:pt x="1514736" y="784622"/>
                    <a:pt x="1424716" y="804066"/>
                  </a:cubicBezTo>
                  <a:cubicBezTo>
                    <a:pt x="1278162" y="835756"/>
                    <a:pt x="1267358" y="838996"/>
                    <a:pt x="1170136" y="878248"/>
                  </a:cubicBezTo>
                  <a:cubicBezTo>
                    <a:pt x="665300" y="1082786"/>
                    <a:pt x="324662" y="1547680"/>
                    <a:pt x="283614" y="2088554"/>
                  </a:cubicBezTo>
                  <a:cubicBezTo>
                    <a:pt x="274610" y="2203428"/>
                    <a:pt x="285054" y="2399684"/>
                    <a:pt x="303778" y="2473864"/>
                  </a:cubicBezTo>
                  <a:cubicBezTo>
                    <a:pt x="309540" y="2496912"/>
                    <a:pt x="318182" y="2533642"/>
                    <a:pt x="323222" y="2555968"/>
                  </a:cubicBezTo>
                  <a:cubicBezTo>
                    <a:pt x="364992" y="2750064"/>
                    <a:pt x="506864" y="3004296"/>
                    <a:pt x="667102" y="3172826"/>
                  </a:cubicBezTo>
                  <a:cubicBezTo>
                    <a:pt x="895754" y="3413014"/>
                    <a:pt x="1153212" y="3546972"/>
                    <a:pt x="1502132" y="3606750"/>
                  </a:cubicBezTo>
                  <a:cubicBezTo>
                    <a:pt x="1568748" y="3617912"/>
                    <a:pt x="1845652" y="3613232"/>
                    <a:pt x="1938914" y="3599188"/>
                  </a:cubicBezTo>
                  <a:cubicBezTo>
                    <a:pt x="2321682" y="3541212"/>
                    <a:pt x="2681764" y="3300302"/>
                    <a:pt x="2906456" y="2951362"/>
                  </a:cubicBezTo>
                  <a:cubicBezTo>
                    <a:pt x="3045088" y="2735660"/>
                    <a:pt x="3117824" y="2476026"/>
                    <a:pt x="3117824" y="2194424"/>
                  </a:cubicBezTo>
                  <a:cubicBezTo>
                    <a:pt x="3117824" y="1969720"/>
                    <a:pt x="3080376" y="1797230"/>
                    <a:pt x="2988194" y="1594492"/>
                  </a:cubicBezTo>
                  <a:cubicBezTo>
                    <a:pt x="2871888" y="1339540"/>
                    <a:pt x="2647556" y="1097910"/>
                    <a:pt x="2398378" y="958550"/>
                  </a:cubicBezTo>
                  <a:cubicBezTo>
                    <a:pt x="2322402" y="916058"/>
                    <a:pt x="2142360" y="839716"/>
                    <a:pt x="2096630" y="830354"/>
                  </a:cubicBezTo>
                  <a:cubicBezTo>
                    <a:pt x="2079706" y="827112"/>
                    <a:pt x="2036136" y="817390"/>
                    <a:pt x="2000128" y="808748"/>
                  </a:cubicBezTo>
                  <a:cubicBezTo>
                    <a:pt x="1910466" y="787862"/>
                    <a:pt x="1811624" y="776970"/>
                    <a:pt x="1712692" y="776158"/>
                  </a:cubicBezTo>
                  <a:close/>
                  <a:moveTo>
                    <a:pt x="1115452" y="0"/>
                  </a:moveTo>
                  <a:lnTo>
                    <a:pt x="1705202" y="0"/>
                  </a:lnTo>
                  <a:lnTo>
                    <a:pt x="2295312" y="0"/>
                  </a:lnTo>
                  <a:lnTo>
                    <a:pt x="2292432" y="134684"/>
                  </a:lnTo>
                  <a:lnTo>
                    <a:pt x="2289552" y="269368"/>
                  </a:lnTo>
                  <a:lnTo>
                    <a:pt x="2071366" y="272248"/>
                  </a:lnTo>
                  <a:cubicBezTo>
                    <a:pt x="1912586" y="274048"/>
                    <a:pt x="1851380" y="278370"/>
                    <a:pt x="1845618" y="287372"/>
                  </a:cubicBezTo>
                  <a:cubicBezTo>
                    <a:pt x="1831938" y="308620"/>
                    <a:pt x="1835898" y="483996"/>
                    <a:pt x="1849940" y="495520"/>
                  </a:cubicBezTo>
                  <a:cubicBezTo>
                    <a:pt x="1857140" y="501282"/>
                    <a:pt x="1887744" y="509204"/>
                    <a:pt x="1918708" y="513166"/>
                  </a:cubicBezTo>
                  <a:cubicBezTo>
                    <a:pt x="2154176" y="543416"/>
                    <a:pt x="2404046" y="631644"/>
                    <a:pt x="2586948" y="748322"/>
                  </a:cubicBezTo>
                  <a:cubicBezTo>
                    <a:pt x="2616470" y="767408"/>
                    <a:pt x="2645994" y="782534"/>
                    <a:pt x="2652834" y="782534"/>
                  </a:cubicBezTo>
                  <a:cubicBezTo>
                    <a:pt x="2659676" y="782534"/>
                    <a:pt x="2708642" y="739680"/>
                    <a:pt x="2761928" y="687462"/>
                  </a:cubicBezTo>
                  <a:cubicBezTo>
                    <a:pt x="2819174" y="630564"/>
                    <a:pt x="2872462" y="587350"/>
                    <a:pt x="2892984" y="580508"/>
                  </a:cubicBezTo>
                  <a:cubicBezTo>
                    <a:pt x="2940510" y="565022"/>
                    <a:pt x="2998476" y="583748"/>
                    <a:pt x="3037002" y="627322"/>
                  </a:cubicBezTo>
                  <a:cubicBezTo>
                    <a:pt x="3062204" y="656132"/>
                    <a:pt x="3066884" y="669816"/>
                    <a:pt x="3066884" y="717352"/>
                  </a:cubicBezTo>
                  <a:lnTo>
                    <a:pt x="3066884" y="773170"/>
                  </a:lnTo>
                  <a:lnTo>
                    <a:pt x="2980474" y="862840"/>
                  </a:lnTo>
                  <a:cubicBezTo>
                    <a:pt x="2932948" y="912176"/>
                    <a:pt x="2894064" y="960430"/>
                    <a:pt x="2894064" y="970154"/>
                  </a:cubicBezTo>
                  <a:cubicBezTo>
                    <a:pt x="2894064" y="979878"/>
                    <a:pt x="2926468" y="1022370"/>
                    <a:pt x="2965712" y="1064504"/>
                  </a:cubicBezTo>
                  <a:cubicBezTo>
                    <a:pt x="3096768" y="1204950"/>
                    <a:pt x="3231424" y="1428582"/>
                    <a:pt x="3298032" y="1616202"/>
                  </a:cubicBezTo>
                  <a:cubicBezTo>
                    <a:pt x="3367160" y="1811386"/>
                    <a:pt x="3390924" y="1931304"/>
                    <a:pt x="3398844" y="2129368"/>
                  </a:cubicBezTo>
                  <a:cubicBezTo>
                    <a:pt x="3414686" y="2515054"/>
                    <a:pt x="3310274" y="2869408"/>
                    <a:pt x="3087406" y="3186312"/>
                  </a:cubicBezTo>
                  <a:cubicBezTo>
                    <a:pt x="2994516" y="3317754"/>
                    <a:pt x="2801532" y="3506094"/>
                    <a:pt x="2666156" y="3596484"/>
                  </a:cubicBezTo>
                  <a:cubicBezTo>
                    <a:pt x="2471734" y="3726486"/>
                    <a:pt x="2346078" y="3781584"/>
                    <a:pt x="2081446" y="3852166"/>
                  </a:cubicBezTo>
                  <a:cubicBezTo>
                    <a:pt x="1932390" y="3891780"/>
                    <a:pt x="1624912" y="3903664"/>
                    <a:pt x="1445970" y="3876294"/>
                  </a:cubicBezTo>
                  <a:cubicBezTo>
                    <a:pt x="1395926" y="3868732"/>
                    <a:pt x="1344078" y="3857928"/>
                    <a:pt x="1331478" y="3852166"/>
                  </a:cubicBezTo>
                  <a:cubicBezTo>
                    <a:pt x="1318516" y="3846404"/>
                    <a:pt x="1298714" y="3841724"/>
                    <a:pt x="1287552" y="3841724"/>
                  </a:cubicBezTo>
                  <a:cubicBezTo>
                    <a:pt x="1254068" y="3841724"/>
                    <a:pt x="1087728" y="3782664"/>
                    <a:pt x="978636" y="3731888"/>
                  </a:cubicBezTo>
                  <a:cubicBezTo>
                    <a:pt x="732006" y="3617010"/>
                    <a:pt x="527862" y="3454958"/>
                    <a:pt x="362962" y="3242128"/>
                  </a:cubicBezTo>
                  <a:cubicBezTo>
                    <a:pt x="159898" y="2979964"/>
                    <a:pt x="51164" y="2706636"/>
                    <a:pt x="11560" y="2358764"/>
                  </a:cubicBezTo>
                  <a:cubicBezTo>
                    <a:pt x="-2842" y="2231282"/>
                    <a:pt x="-3202" y="2192030"/>
                    <a:pt x="7240" y="2078592"/>
                  </a:cubicBezTo>
                  <a:cubicBezTo>
                    <a:pt x="37482" y="1759530"/>
                    <a:pt x="123174" y="1503846"/>
                    <a:pt x="280512" y="1264730"/>
                  </a:cubicBezTo>
                  <a:cubicBezTo>
                    <a:pt x="539742" y="869682"/>
                    <a:pt x="930390" y="612198"/>
                    <a:pt x="1404206" y="523970"/>
                  </a:cubicBezTo>
                  <a:cubicBezTo>
                    <a:pt x="1475854" y="510646"/>
                    <a:pt x="1538862" y="495880"/>
                    <a:pt x="1543542" y="491198"/>
                  </a:cubicBezTo>
                  <a:cubicBezTo>
                    <a:pt x="1555424" y="479316"/>
                    <a:pt x="1557584" y="295296"/>
                    <a:pt x="1546062" y="284132"/>
                  </a:cubicBezTo>
                  <a:cubicBezTo>
                    <a:pt x="1541022" y="279090"/>
                    <a:pt x="1443450" y="273688"/>
                    <a:pt x="1328958" y="272248"/>
                  </a:cubicBezTo>
                  <a:lnTo>
                    <a:pt x="1120852" y="269368"/>
                  </a:lnTo>
                  <a:lnTo>
                    <a:pt x="1118332" y="134684"/>
                  </a:ln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72" name="Freeform 33"/>
            <p:cNvSpPr>
              <a:spLocks/>
            </p:cNvSpPr>
            <p:nvPr/>
          </p:nvSpPr>
          <p:spPr bwMode="auto">
            <a:xfrm>
              <a:off x="29228645" y="14465574"/>
              <a:ext cx="137712" cy="150771"/>
            </a:xfrm>
            <a:custGeom>
              <a:avLst/>
              <a:gdLst>
                <a:gd name="T0" fmla="*/ 120 w 513"/>
                <a:gd name="T1" fmla="*/ 485 h 558"/>
                <a:gd name="T2" fmla="*/ 108 w 513"/>
                <a:gd name="T3" fmla="*/ 148 h 558"/>
                <a:gd name="T4" fmla="*/ 513 w 513"/>
                <a:gd name="T5" fmla="*/ 333 h 558"/>
                <a:gd name="T6" fmla="*/ 277 w 513"/>
                <a:gd name="T7" fmla="*/ 558 h 558"/>
                <a:gd name="T8" fmla="*/ 120 w 513"/>
                <a:gd name="T9" fmla="*/ 485 h 558"/>
              </a:gdLst>
              <a:ahLst/>
              <a:cxnLst>
                <a:cxn ang="0">
                  <a:pos x="T0" y="T1"/>
                </a:cxn>
                <a:cxn ang="0">
                  <a:pos x="T2" y="T3"/>
                </a:cxn>
                <a:cxn ang="0">
                  <a:pos x="T4" y="T5"/>
                </a:cxn>
                <a:cxn ang="0">
                  <a:pos x="T6" y="T7"/>
                </a:cxn>
                <a:cxn ang="0">
                  <a:pos x="T8" y="T9"/>
                </a:cxn>
              </a:cxnLst>
              <a:rect l="0" t="0" r="r" b="b"/>
              <a:pathLst>
                <a:path w="513" h="558">
                  <a:moveTo>
                    <a:pt x="120" y="485"/>
                  </a:moveTo>
                  <a:cubicBezTo>
                    <a:pt x="5" y="388"/>
                    <a:pt x="0" y="248"/>
                    <a:pt x="108" y="148"/>
                  </a:cubicBezTo>
                  <a:cubicBezTo>
                    <a:pt x="267" y="0"/>
                    <a:pt x="513" y="112"/>
                    <a:pt x="513" y="333"/>
                  </a:cubicBezTo>
                  <a:cubicBezTo>
                    <a:pt x="513" y="416"/>
                    <a:pt x="364" y="558"/>
                    <a:pt x="277" y="558"/>
                  </a:cubicBezTo>
                  <a:cubicBezTo>
                    <a:pt x="239" y="558"/>
                    <a:pt x="168" y="525"/>
                    <a:pt x="120" y="485"/>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73" name="Freeform 34"/>
            <p:cNvSpPr>
              <a:spLocks/>
            </p:cNvSpPr>
            <p:nvPr/>
          </p:nvSpPr>
          <p:spPr bwMode="auto">
            <a:xfrm>
              <a:off x="29238142" y="13240402"/>
              <a:ext cx="470124" cy="927187"/>
            </a:xfrm>
            <a:custGeom>
              <a:avLst/>
              <a:gdLst>
                <a:gd name="T0" fmla="*/ 751 w 1750"/>
                <a:gd name="T1" fmla="*/ 2793 h 3445"/>
                <a:gd name="T2" fmla="*/ 50 w 1750"/>
                <a:gd name="T3" fmla="*/ 2066 h 3445"/>
                <a:gd name="T4" fmla="*/ 0 w 1750"/>
                <a:gd name="T5" fmla="*/ 996 h 3445"/>
                <a:gd name="T6" fmla="*/ 0 w 1750"/>
                <a:gd name="T7" fmla="*/ 0 h 3445"/>
                <a:gd name="T8" fmla="*/ 247 w 1750"/>
                <a:gd name="T9" fmla="*/ 8 h 3445"/>
                <a:gd name="T10" fmla="*/ 494 w 1750"/>
                <a:gd name="T11" fmla="*/ 16 h 3445"/>
                <a:gd name="T12" fmla="*/ 501 w 1750"/>
                <a:gd name="T13" fmla="*/ 934 h 3445"/>
                <a:gd name="T14" fmla="*/ 509 w 1750"/>
                <a:gd name="T15" fmla="*/ 1852 h 3445"/>
                <a:gd name="T16" fmla="*/ 1129 w 1750"/>
                <a:gd name="T17" fmla="*/ 2472 h 3445"/>
                <a:gd name="T18" fmla="*/ 1750 w 1750"/>
                <a:gd name="T19" fmla="*/ 3121 h 3445"/>
                <a:gd name="T20" fmla="*/ 1427 w 1750"/>
                <a:gd name="T21" fmla="*/ 3445 h 3445"/>
                <a:gd name="T22" fmla="*/ 751 w 1750"/>
                <a:gd name="T23" fmla="*/ 2793 h 3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50" h="3445">
                  <a:moveTo>
                    <a:pt x="751" y="2793"/>
                  </a:moveTo>
                  <a:cubicBezTo>
                    <a:pt x="392" y="2434"/>
                    <a:pt x="77" y="2107"/>
                    <a:pt x="50" y="2066"/>
                  </a:cubicBezTo>
                  <a:cubicBezTo>
                    <a:pt x="5" y="1999"/>
                    <a:pt x="1" y="1895"/>
                    <a:pt x="0" y="996"/>
                  </a:cubicBezTo>
                  <a:lnTo>
                    <a:pt x="0" y="0"/>
                  </a:lnTo>
                  <a:lnTo>
                    <a:pt x="247" y="8"/>
                  </a:lnTo>
                  <a:lnTo>
                    <a:pt x="494" y="16"/>
                  </a:lnTo>
                  <a:lnTo>
                    <a:pt x="501" y="934"/>
                  </a:lnTo>
                  <a:lnTo>
                    <a:pt x="509" y="1852"/>
                  </a:lnTo>
                  <a:lnTo>
                    <a:pt x="1129" y="2472"/>
                  </a:lnTo>
                  <a:cubicBezTo>
                    <a:pt x="1471" y="2813"/>
                    <a:pt x="1750" y="3105"/>
                    <a:pt x="1750" y="3121"/>
                  </a:cubicBezTo>
                  <a:cubicBezTo>
                    <a:pt x="1750" y="3157"/>
                    <a:pt x="1462" y="3445"/>
                    <a:pt x="1427" y="3445"/>
                  </a:cubicBezTo>
                  <a:cubicBezTo>
                    <a:pt x="1413" y="3445"/>
                    <a:pt x="1109" y="3151"/>
                    <a:pt x="751" y="2793"/>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74" name="Freeform 35"/>
            <p:cNvSpPr>
              <a:spLocks/>
            </p:cNvSpPr>
            <p:nvPr/>
          </p:nvSpPr>
          <p:spPr bwMode="auto">
            <a:xfrm>
              <a:off x="28485469" y="13683219"/>
              <a:ext cx="129403" cy="153146"/>
            </a:xfrm>
            <a:custGeom>
              <a:avLst/>
              <a:gdLst>
                <a:gd name="T0" fmla="*/ 128 w 481"/>
                <a:gd name="T1" fmla="*/ 495 h 569"/>
                <a:gd name="T2" fmla="*/ 2 w 481"/>
                <a:gd name="T3" fmla="*/ 280 h 569"/>
                <a:gd name="T4" fmla="*/ 353 w 481"/>
                <a:gd name="T5" fmla="*/ 66 h 569"/>
                <a:gd name="T6" fmla="*/ 481 w 481"/>
                <a:gd name="T7" fmla="*/ 299 h 569"/>
                <a:gd name="T8" fmla="*/ 128 w 481"/>
                <a:gd name="T9" fmla="*/ 495 h 569"/>
              </a:gdLst>
              <a:ahLst/>
              <a:cxnLst>
                <a:cxn ang="0">
                  <a:pos x="T0" y="T1"/>
                </a:cxn>
                <a:cxn ang="0">
                  <a:pos x="T2" y="T3"/>
                </a:cxn>
                <a:cxn ang="0">
                  <a:pos x="T4" y="T5"/>
                </a:cxn>
                <a:cxn ang="0">
                  <a:pos x="T6" y="T7"/>
                </a:cxn>
                <a:cxn ang="0">
                  <a:pos x="T8" y="T9"/>
                </a:cxn>
              </a:cxnLst>
              <a:rect l="0" t="0" r="r" b="b"/>
              <a:pathLst>
                <a:path w="481" h="569">
                  <a:moveTo>
                    <a:pt x="128" y="495"/>
                  </a:moveTo>
                  <a:cubicBezTo>
                    <a:pt x="39" y="442"/>
                    <a:pt x="3" y="380"/>
                    <a:pt x="2" y="280"/>
                  </a:cubicBezTo>
                  <a:cubicBezTo>
                    <a:pt x="0" y="112"/>
                    <a:pt x="182" y="0"/>
                    <a:pt x="353" y="66"/>
                  </a:cubicBezTo>
                  <a:cubicBezTo>
                    <a:pt x="407" y="87"/>
                    <a:pt x="481" y="221"/>
                    <a:pt x="481" y="299"/>
                  </a:cubicBezTo>
                  <a:cubicBezTo>
                    <a:pt x="481" y="442"/>
                    <a:pt x="252" y="569"/>
                    <a:pt x="128" y="495"/>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75" name="Freeform 36"/>
            <p:cNvSpPr>
              <a:spLocks/>
            </p:cNvSpPr>
            <p:nvPr/>
          </p:nvSpPr>
          <p:spPr bwMode="auto">
            <a:xfrm>
              <a:off x="29981316" y="13678469"/>
              <a:ext cx="137712" cy="147210"/>
            </a:xfrm>
            <a:custGeom>
              <a:avLst/>
              <a:gdLst>
                <a:gd name="T0" fmla="*/ 113 w 510"/>
                <a:gd name="T1" fmla="*/ 466 h 548"/>
                <a:gd name="T2" fmla="*/ 141 w 510"/>
                <a:gd name="T3" fmla="*/ 105 h 548"/>
                <a:gd name="T4" fmla="*/ 510 w 510"/>
                <a:gd name="T5" fmla="*/ 295 h 548"/>
                <a:gd name="T6" fmla="*/ 270 w 510"/>
                <a:gd name="T7" fmla="*/ 548 h 548"/>
                <a:gd name="T8" fmla="*/ 113 w 510"/>
                <a:gd name="T9" fmla="*/ 466 h 548"/>
              </a:gdLst>
              <a:ahLst/>
              <a:cxnLst>
                <a:cxn ang="0">
                  <a:pos x="T0" y="T1"/>
                </a:cxn>
                <a:cxn ang="0">
                  <a:pos x="T2" y="T3"/>
                </a:cxn>
                <a:cxn ang="0">
                  <a:pos x="T4" y="T5"/>
                </a:cxn>
                <a:cxn ang="0">
                  <a:pos x="T6" y="T7"/>
                </a:cxn>
                <a:cxn ang="0">
                  <a:pos x="T8" y="T9"/>
                </a:cxn>
              </a:cxnLst>
              <a:rect l="0" t="0" r="r" b="b"/>
              <a:pathLst>
                <a:path w="510" h="548">
                  <a:moveTo>
                    <a:pt x="113" y="466"/>
                  </a:moveTo>
                  <a:cubicBezTo>
                    <a:pt x="0" y="353"/>
                    <a:pt x="11" y="204"/>
                    <a:pt x="141" y="105"/>
                  </a:cubicBezTo>
                  <a:cubicBezTo>
                    <a:pt x="276" y="0"/>
                    <a:pt x="510" y="121"/>
                    <a:pt x="510" y="295"/>
                  </a:cubicBezTo>
                  <a:cubicBezTo>
                    <a:pt x="510" y="407"/>
                    <a:pt x="377" y="548"/>
                    <a:pt x="270" y="548"/>
                  </a:cubicBezTo>
                  <a:cubicBezTo>
                    <a:pt x="225" y="548"/>
                    <a:pt x="162" y="515"/>
                    <a:pt x="113" y="466"/>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76" name="Freeform 37"/>
            <p:cNvSpPr>
              <a:spLocks/>
            </p:cNvSpPr>
            <p:nvPr/>
          </p:nvSpPr>
          <p:spPr bwMode="auto">
            <a:xfrm>
              <a:off x="29223901" y="12975660"/>
              <a:ext cx="155521" cy="128216"/>
            </a:xfrm>
            <a:custGeom>
              <a:avLst/>
              <a:gdLst>
                <a:gd name="T0" fmla="*/ 108 w 574"/>
                <a:gd name="T1" fmla="*/ 404 h 478"/>
                <a:gd name="T2" fmla="*/ 214 w 574"/>
                <a:gd name="T3" fmla="*/ 28 h 478"/>
                <a:gd name="T4" fmla="*/ 384 w 574"/>
                <a:gd name="T5" fmla="*/ 39 h 478"/>
                <a:gd name="T6" fmla="*/ 470 w 574"/>
                <a:gd name="T7" fmla="*/ 404 h 478"/>
                <a:gd name="T8" fmla="*/ 289 w 574"/>
                <a:gd name="T9" fmla="*/ 478 h 478"/>
                <a:gd name="T10" fmla="*/ 108 w 574"/>
                <a:gd name="T11" fmla="*/ 404 h 478"/>
              </a:gdLst>
              <a:ahLst/>
              <a:cxnLst>
                <a:cxn ang="0">
                  <a:pos x="T0" y="T1"/>
                </a:cxn>
                <a:cxn ang="0">
                  <a:pos x="T2" y="T3"/>
                </a:cxn>
                <a:cxn ang="0">
                  <a:pos x="T4" y="T5"/>
                </a:cxn>
                <a:cxn ang="0">
                  <a:pos x="T6" y="T7"/>
                </a:cxn>
                <a:cxn ang="0">
                  <a:pos x="T8" y="T9"/>
                </a:cxn>
                <a:cxn ang="0">
                  <a:pos x="T10" y="T11"/>
                </a:cxn>
              </a:cxnLst>
              <a:rect l="0" t="0" r="r" b="b"/>
              <a:pathLst>
                <a:path w="574" h="478">
                  <a:moveTo>
                    <a:pt x="108" y="404"/>
                  </a:moveTo>
                  <a:cubicBezTo>
                    <a:pt x="0" y="267"/>
                    <a:pt x="49" y="97"/>
                    <a:pt x="214" y="28"/>
                  </a:cubicBezTo>
                  <a:cubicBezTo>
                    <a:pt x="283" y="0"/>
                    <a:pt x="312" y="2"/>
                    <a:pt x="384" y="39"/>
                  </a:cubicBezTo>
                  <a:cubicBezTo>
                    <a:pt x="537" y="118"/>
                    <a:pt x="574" y="272"/>
                    <a:pt x="470" y="404"/>
                  </a:cubicBezTo>
                  <a:cubicBezTo>
                    <a:pt x="423" y="464"/>
                    <a:pt x="388" y="478"/>
                    <a:pt x="289" y="478"/>
                  </a:cubicBezTo>
                  <a:cubicBezTo>
                    <a:pt x="190" y="478"/>
                    <a:pt x="155" y="464"/>
                    <a:pt x="108" y="40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grpSp>
        <p:nvGrpSpPr>
          <p:cNvPr id="67" name="群組 66"/>
          <p:cNvGrpSpPr/>
          <p:nvPr/>
        </p:nvGrpSpPr>
        <p:grpSpPr>
          <a:xfrm>
            <a:off x="4555444" y="4095555"/>
            <a:ext cx="384300" cy="384122"/>
            <a:chOff x="20613291" y="7547878"/>
            <a:chExt cx="2555996" cy="2554809"/>
          </a:xfrm>
          <a:solidFill>
            <a:schemeClr val="bg1">
              <a:lumMod val="50000"/>
            </a:schemeClr>
          </a:solidFill>
        </p:grpSpPr>
        <p:sp>
          <p:nvSpPr>
            <p:cNvPr id="69" name="Freeform 60"/>
            <p:cNvSpPr>
              <a:spLocks/>
            </p:cNvSpPr>
            <p:nvPr/>
          </p:nvSpPr>
          <p:spPr bwMode="auto">
            <a:xfrm>
              <a:off x="20613291" y="7547878"/>
              <a:ext cx="2552435" cy="2554809"/>
            </a:xfrm>
            <a:custGeom>
              <a:avLst/>
              <a:gdLst>
                <a:gd name="T0" fmla="*/ 106 w 9482"/>
                <a:gd name="T1" fmla="*/ 9464 h 9484"/>
                <a:gd name="T2" fmla="*/ 0 w 9482"/>
                <a:gd name="T3" fmla="*/ 9453 h 9484"/>
                <a:gd name="T4" fmla="*/ 0 w 9482"/>
                <a:gd name="T5" fmla="*/ 4726 h 9484"/>
                <a:gd name="T6" fmla="*/ 0 w 9482"/>
                <a:gd name="T7" fmla="*/ 0 h 9484"/>
                <a:gd name="T8" fmla="*/ 388 w 9482"/>
                <a:gd name="T9" fmla="*/ 8 h 9484"/>
                <a:gd name="T10" fmla="*/ 776 w 9482"/>
                <a:gd name="T11" fmla="*/ 16 h 9484"/>
                <a:gd name="T12" fmla="*/ 790 w 9482"/>
                <a:gd name="T13" fmla="*/ 4348 h 9484"/>
                <a:gd name="T14" fmla="*/ 804 w 9482"/>
                <a:gd name="T15" fmla="*/ 8680 h 9484"/>
                <a:gd name="T16" fmla="*/ 5128 w 9482"/>
                <a:gd name="T17" fmla="*/ 8687 h 9484"/>
                <a:gd name="T18" fmla="*/ 9452 w 9482"/>
                <a:gd name="T19" fmla="*/ 8694 h 9484"/>
                <a:gd name="T20" fmla="*/ 9469 w 9482"/>
                <a:gd name="T21" fmla="*/ 8786 h 9484"/>
                <a:gd name="T22" fmla="*/ 9477 w 9482"/>
                <a:gd name="T23" fmla="*/ 9158 h 9484"/>
                <a:gd name="T24" fmla="*/ 9398 w 9482"/>
                <a:gd name="T25" fmla="*/ 9459 h 9484"/>
                <a:gd name="T26" fmla="*/ 106 w 9482"/>
                <a:gd name="T27" fmla="*/ 9464 h 9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482" h="9484">
                  <a:moveTo>
                    <a:pt x="106" y="9464"/>
                  </a:moveTo>
                  <a:lnTo>
                    <a:pt x="0" y="9453"/>
                  </a:lnTo>
                  <a:lnTo>
                    <a:pt x="0" y="4726"/>
                  </a:lnTo>
                  <a:lnTo>
                    <a:pt x="0" y="0"/>
                  </a:lnTo>
                  <a:lnTo>
                    <a:pt x="388" y="8"/>
                  </a:lnTo>
                  <a:lnTo>
                    <a:pt x="776" y="16"/>
                  </a:lnTo>
                  <a:lnTo>
                    <a:pt x="790" y="4348"/>
                  </a:lnTo>
                  <a:lnTo>
                    <a:pt x="804" y="8680"/>
                  </a:lnTo>
                  <a:lnTo>
                    <a:pt x="5128" y="8687"/>
                  </a:lnTo>
                  <a:lnTo>
                    <a:pt x="9452" y="8694"/>
                  </a:lnTo>
                  <a:lnTo>
                    <a:pt x="9469" y="8786"/>
                  </a:lnTo>
                  <a:cubicBezTo>
                    <a:pt x="9478" y="8836"/>
                    <a:pt x="9482" y="9004"/>
                    <a:pt x="9477" y="9158"/>
                  </a:cubicBezTo>
                  <a:cubicBezTo>
                    <a:pt x="9469" y="9431"/>
                    <a:pt x="9466" y="9440"/>
                    <a:pt x="9398" y="9459"/>
                  </a:cubicBezTo>
                  <a:cubicBezTo>
                    <a:pt x="9326" y="9479"/>
                    <a:pt x="296" y="9484"/>
                    <a:pt x="106" y="946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70" name="Freeform 66"/>
            <p:cNvSpPr>
              <a:spLocks/>
            </p:cNvSpPr>
            <p:nvPr/>
          </p:nvSpPr>
          <p:spPr bwMode="auto">
            <a:xfrm>
              <a:off x="21000311" y="8186584"/>
              <a:ext cx="2168976" cy="1261972"/>
            </a:xfrm>
            <a:custGeom>
              <a:avLst/>
              <a:gdLst>
                <a:gd name="T0" fmla="*/ 232 w 8053"/>
                <a:gd name="T1" fmla="*/ 4452 h 4685"/>
                <a:gd name="T2" fmla="*/ 0 w 8053"/>
                <a:gd name="T3" fmla="*/ 4176 h 4685"/>
                <a:gd name="T4" fmla="*/ 2456 w 8053"/>
                <a:gd name="T5" fmla="*/ 1722 h 4685"/>
                <a:gd name="T6" fmla="*/ 2879 w 8053"/>
                <a:gd name="T7" fmla="*/ 2103 h 4685"/>
                <a:gd name="T8" fmla="*/ 3302 w 8053"/>
                <a:gd name="T9" fmla="*/ 2484 h 4685"/>
                <a:gd name="T10" fmla="*/ 4008 w 8053"/>
                <a:gd name="T11" fmla="*/ 1821 h 4685"/>
                <a:gd name="T12" fmla="*/ 4699 w 8053"/>
                <a:gd name="T13" fmla="*/ 1157 h 4685"/>
                <a:gd name="T14" fmla="*/ 5108 w 8053"/>
                <a:gd name="T15" fmla="*/ 1538 h 4685"/>
                <a:gd name="T16" fmla="*/ 5544 w 8053"/>
                <a:gd name="T17" fmla="*/ 1919 h 4685"/>
                <a:gd name="T18" fmla="*/ 6650 w 8053"/>
                <a:gd name="T19" fmla="*/ 837 h 4685"/>
                <a:gd name="T20" fmla="*/ 6297 w 8053"/>
                <a:gd name="T21" fmla="*/ 412 h 4685"/>
                <a:gd name="T22" fmla="*/ 5927 w 8053"/>
                <a:gd name="T23" fmla="*/ 21 h 4685"/>
                <a:gd name="T24" fmla="*/ 6968 w 8053"/>
                <a:gd name="T25" fmla="*/ 0 h 4685"/>
                <a:gd name="T26" fmla="*/ 8026 w 8053"/>
                <a:gd name="T27" fmla="*/ 45 h 4685"/>
                <a:gd name="T28" fmla="*/ 8021 w 8053"/>
                <a:gd name="T29" fmla="*/ 2100 h 4685"/>
                <a:gd name="T30" fmla="*/ 7647 w 8053"/>
                <a:gd name="T31" fmla="*/ 1763 h 4685"/>
                <a:gd name="T32" fmla="*/ 7240 w 8053"/>
                <a:gd name="T33" fmla="*/ 1411 h 4685"/>
                <a:gd name="T34" fmla="*/ 6378 w 8053"/>
                <a:gd name="T35" fmla="*/ 2216 h 4685"/>
                <a:gd name="T36" fmla="*/ 5546 w 8053"/>
                <a:gd name="T37" fmla="*/ 3020 h 4685"/>
                <a:gd name="T38" fmla="*/ 5137 w 8053"/>
                <a:gd name="T39" fmla="*/ 2639 h 4685"/>
                <a:gd name="T40" fmla="*/ 4712 w 8053"/>
                <a:gd name="T41" fmla="*/ 2258 h 4685"/>
                <a:gd name="T42" fmla="*/ 4007 w 8053"/>
                <a:gd name="T43" fmla="*/ 2921 h 4685"/>
                <a:gd name="T44" fmla="*/ 3307 w 8053"/>
                <a:gd name="T45" fmla="*/ 3584 h 4685"/>
                <a:gd name="T46" fmla="*/ 2890 w 8053"/>
                <a:gd name="T47" fmla="*/ 3203 h 4685"/>
                <a:gd name="T48" fmla="*/ 2463 w 8053"/>
                <a:gd name="T49" fmla="*/ 2822 h 4685"/>
                <a:gd name="T50" fmla="*/ 1482 w 8053"/>
                <a:gd name="T51" fmla="*/ 3754 h 4685"/>
                <a:gd name="T52" fmla="*/ 508 w 8053"/>
                <a:gd name="T53" fmla="*/ 4685 h 4685"/>
                <a:gd name="T54" fmla="*/ 232 w 8053"/>
                <a:gd name="T55" fmla="*/ 4452 h 4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53" h="4685">
                  <a:moveTo>
                    <a:pt x="232" y="4452"/>
                  </a:moveTo>
                  <a:cubicBezTo>
                    <a:pt x="105" y="4323"/>
                    <a:pt x="0" y="4199"/>
                    <a:pt x="0" y="4176"/>
                  </a:cubicBezTo>
                  <a:cubicBezTo>
                    <a:pt x="0" y="4121"/>
                    <a:pt x="2401" y="1722"/>
                    <a:pt x="2456" y="1722"/>
                  </a:cubicBezTo>
                  <a:cubicBezTo>
                    <a:pt x="2480" y="1722"/>
                    <a:pt x="2670" y="1893"/>
                    <a:pt x="2879" y="2103"/>
                  </a:cubicBezTo>
                  <a:cubicBezTo>
                    <a:pt x="3088" y="2312"/>
                    <a:pt x="3278" y="2484"/>
                    <a:pt x="3302" y="2484"/>
                  </a:cubicBezTo>
                  <a:cubicBezTo>
                    <a:pt x="3326" y="2484"/>
                    <a:pt x="3643" y="2185"/>
                    <a:pt x="4008" y="1821"/>
                  </a:cubicBezTo>
                  <a:cubicBezTo>
                    <a:pt x="4372" y="1456"/>
                    <a:pt x="4684" y="1157"/>
                    <a:pt x="4699" y="1157"/>
                  </a:cubicBezTo>
                  <a:cubicBezTo>
                    <a:pt x="4715" y="1157"/>
                    <a:pt x="4899" y="1329"/>
                    <a:pt x="5108" y="1538"/>
                  </a:cubicBezTo>
                  <a:cubicBezTo>
                    <a:pt x="5337" y="1768"/>
                    <a:pt x="5511" y="1919"/>
                    <a:pt x="5544" y="1919"/>
                  </a:cubicBezTo>
                  <a:cubicBezTo>
                    <a:pt x="5606" y="1919"/>
                    <a:pt x="6622" y="925"/>
                    <a:pt x="6650" y="837"/>
                  </a:cubicBezTo>
                  <a:cubicBezTo>
                    <a:pt x="6663" y="795"/>
                    <a:pt x="6585" y="701"/>
                    <a:pt x="6297" y="412"/>
                  </a:cubicBezTo>
                  <a:cubicBezTo>
                    <a:pt x="6093" y="209"/>
                    <a:pt x="5927" y="32"/>
                    <a:pt x="5927" y="21"/>
                  </a:cubicBezTo>
                  <a:cubicBezTo>
                    <a:pt x="5927" y="10"/>
                    <a:pt x="6395" y="0"/>
                    <a:pt x="6968" y="0"/>
                  </a:cubicBezTo>
                  <a:cubicBezTo>
                    <a:pt x="7892" y="0"/>
                    <a:pt x="8011" y="5"/>
                    <a:pt x="8026" y="45"/>
                  </a:cubicBezTo>
                  <a:cubicBezTo>
                    <a:pt x="8053" y="113"/>
                    <a:pt x="8047" y="2083"/>
                    <a:pt x="8021" y="2100"/>
                  </a:cubicBezTo>
                  <a:cubicBezTo>
                    <a:pt x="8008" y="2107"/>
                    <a:pt x="7840" y="1956"/>
                    <a:pt x="7647" y="1763"/>
                  </a:cubicBezTo>
                  <a:cubicBezTo>
                    <a:pt x="7429" y="1544"/>
                    <a:pt x="7275" y="1411"/>
                    <a:pt x="7240" y="1411"/>
                  </a:cubicBezTo>
                  <a:cubicBezTo>
                    <a:pt x="7202" y="1411"/>
                    <a:pt x="6902" y="1692"/>
                    <a:pt x="6378" y="2216"/>
                  </a:cubicBezTo>
                  <a:cubicBezTo>
                    <a:pt x="5936" y="2658"/>
                    <a:pt x="5562" y="3020"/>
                    <a:pt x="5546" y="3020"/>
                  </a:cubicBezTo>
                  <a:cubicBezTo>
                    <a:pt x="5530" y="3020"/>
                    <a:pt x="5346" y="2849"/>
                    <a:pt x="5137" y="2639"/>
                  </a:cubicBezTo>
                  <a:cubicBezTo>
                    <a:pt x="4928" y="2429"/>
                    <a:pt x="4737" y="2258"/>
                    <a:pt x="4712" y="2258"/>
                  </a:cubicBezTo>
                  <a:cubicBezTo>
                    <a:pt x="4688" y="2258"/>
                    <a:pt x="4371" y="2556"/>
                    <a:pt x="4007" y="2921"/>
                  </a:cubicBezTo>
                  <a:cubicBezTo>
                    <a:pt x="3642" y="3285"/>
                    <a:pt x="3328" y="3584"/>
                    <a:pt x="3307" y="3584"/>
                  </a:cubicBezTo>
                  <a:cubicBezTo>
                    <a:pt x="3286" y="3584"/>
                    <a:pt x="3099" y="3413"/>
                    <a:pt x="2890" y="3203"/>
                  </a:cubicBezTo>
                  <a:cubicBezTo>
                    <a:pt x="2682" y="2994"/>
                    <a:pt x="2490" y="2822"/>
                    <a:pt x="2463" y="2822"/>
                  </a:cubicBezTo>
                  <a:cubicBezTo>
                    <a:pt x="2435" y="2822"/>
                    <a:pt x="1998" y="3237"/>
                    <a:pt x="1482" y="3754"/>
                  </a:cubicBezTo>
                  <a:cubicBezTo>
                    <a:pt x="970" y="4266"/>
                    <a:pt x="532" y="4685"/>
                    <a:pt x="508" y="4685"/>
                  </a:cubicBezTo>
                  <a:cubicBezTo>
                    <a:pt x="484" y="4685"/>
                    <a:pt x="360" y="4580"/>
                    <a:pt x="232" y="445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sp>
        <p:nvSpPr>
          <p:cNvPr id="68" name="手繪多邊形 67"/>
          <p:cNvSpPr>
            <a:spLocks/>
          </p:cNvSpPr>
          <p:nvPr/>
        </p:nvSpPr>
        <p:spPr bwMode="auto">
          <a:xfrm>
            <a:off x="8458349" y="4088084"/>
            <a:ext cx="383602" cy="383888"/>
          </a:xfrm>
          <a:custGeom>
            <a:avLst/>
            <a:gdLst>
              <a:gd name="connsiteX0" fmla="*/ 1703044 w 3411683"/>
              <a:gd name="connsiteY0" fmla="*/ 1096963 h 3414232"/>
              <a:gd name="connsiteX1" fmla="*/ 1414400 w 3411683"/>
              <a:gd name="connsiteY1" fmla="*/ 1161794 h 3414232"/>
              <a:gd name="connsiteX2" fmla="*/ 1155268 w 3411683"/>
              <a:gd name="connsiteY2" fmla="*/ 1427239 h 3414232"/>
              <a:gd name="connsiteX3" fmla="*/ 1096964 w 3411683"/>
              <a:gd name="connsiteY3" fmla="*/ 1706731 h 3414232"/>
              <a:gd name="connsiteX4" fmla="*/ 1170744 w 3411683"/>
              <a:gd name="connsiteY4" fmla="*/ 2011074 h 3414232"/>
              <a:gd name="connsiteX5" fmla="*/ 1379128 w 3411683"/>
              <a:gd name="connsiteY5" fmla="*/ 2228977 h 3414232"/>
              <a:gd name="connsiteX6" fmla="*/ 1818216 w 3411683"/>
              <a:gd name="connsiteY6" fmla="*/ 2312897 h 3414232"/>
              <a:gd name="connsiteX7" fmla="*/ 2312004 w 3411683"/>
              <a:gd name="connsiteY7" fmla="*/ 1818744 h 3414232"/>
              <a:gd name="connsiteX8" fmla="*/ 2143568 w 3411683"/>
              <a:gd name="connsiteY8" fmla="*/ 1279569 h 3414232"/>
              <a:gd name="connsiteX9" fmla="*/ 1703044 w 3411683"/>
              <a:gd name="connsiteY9" fmla="*/ 1096963 h 3414232"/>
              <a:gd name="connsiteX10" fmla="*/ 1514344 w 3411683"/>
              <a:gd name="connsiteY10" fmla="*/ 0 h 3414232"/>
              <a:gd name="connsiteX11" fmla="*/ 1707640 w 3411683"/>
              <a:gd name="connsiteY11" fmla="*/ 0 h 3414232"/>
              <a:gd name="connsiteX12" fmla="*/ 1901300 w 3411683"/>
              <a:gd name="connsiteY12" fmla="*/ 0 h 3414232"/>
              <a:gd name="connsiteX13" fmla="*/ 1980488 w 3411683"/>
              <a:gd name="connsiteY13" fmla="*/ 165305 h 3414232"/>
              <a:gd name="connsiteX14" fmla="*/ 2078760 w 3411683"/>
              <a:gd name="connsiteY14" fmla="*/ 346816 h 3414232"/>
              <a:gd name="connsiteX15" fmla="*/ 2153628 w 3411683"/>
              <a:gd name="connsiteY15" fmla="*/ 381390 h 3414232"/>
              <a:gd name="connsiteX16" fmla="*/ 2294372 w 3411683"/>
              <a:gd name="connsiteY16" fmla="*/ 438292 h 3414232"/>
              <a:gd name="connsiteX17" fmla="*/ 2404160 w 3411683"/>
              <a:gd name="connsiteY17" fmla="*/ 477547 h 3414232"/>
              <a:gd name="connsiteX18" fmla="*/ 2596380 w 3411683"/>
              <a:gd name="connsiteY18" fmla="*/ 421365 h 3414232"/>
              <a:gd name="connsiteX19" fmla="*/ 2781036 w 3411683"/>
              <a:gd name="connsiteY19" fmla="*/ 374907 h 3414232"/>
              <a:gd name="connsiteX20" fmla="*/ 2924300 w 3411683"/>
              <a:gd name="connsiteY20" fmla="*/ 511761 h 3414232"/>
              <a:gd name="connsiteX21" fmla="*/ 3042368 w 3411683"/>
              <a:gd name="connsiteY21" fmla="*/ 662300 h 3414232"/>
              <a:gd name="connsiteX22" fmla="*/ 2980092 w 3411683"/>
              <a:gd name="connsiteY22" fmla="*/ 848853 h 3414232"/>
              <a:gd name="connsiteX23" fmla="*/ 2924660 w 3411683"/>
              <a:gd name="connsiteY23" fmla="*/ 1011277 h 3414232"/>
              <a:gd name="connsiteX24" fmla="*/ 2970376 w 3411683"/>
              <a:gd name="connsiteY24" fmla="*/ 1107794 h 3414232"/>
              <a:gd name="connsiteX25" fmla="*/ 3039848 w 3411683"/>
              <a:gd name="connsiteY25" fmla="*/ 1270578 h 3414232"/>
              <a:gd name="connsiteX26" fmla="*/ 3063604 w 3411683"/>
              <a:gd name="connsiteY26" fmla="*/ 1336484 h 3414232"/>
              <a:gd name="connsiteX27" fmla="*/ 3236024 w 3411683"/>
              <a:gd name="connsiteY27" fmla="*/ 1422918 h 3414232"/>
              <a:gd name="connsiteX28" fmla="*/ 3408444 w 3411683"/>
              <a:gd name="connsiteY28" fmla="*/ 1509352 h 3414232"/>
              <a:gd name="connsiteX29" fmla="*/ 3410964 w 3411683"/>
              <a:gd name="connsiteY29" fmla="*/ 1698426 h 3414232"/>
              <a:gd name="connsiteX30" fmla="*/ 3400884 w 3411683"/>
              <a:gd name="connsiteY30" fmla="*/ 1898305 h 3414232"/>
              <a:gd name="connsiteX31" fmla="*/ 3233504 w 3411683"/>
              <a:gd name="connsiteY31" fmla="*/ 1986899 h 3414232"/>
              <a:gd name="connsiteX32" fmla="*/ 3070444 w 3411683"/>
              <a:gd name="connsiteY32" fmla="*/ 2076935 h 3414232"/>
              <a:gd name="connsiteX33" fmla="*/ 3038408 w 3411683"/>
              <a:gd name="connsiteY33" fmla="*/ 2154725 h 3414232"/>
              <a:gd name="connsiteX34" fmla="*/ 2975416 w 3411683"/>
              <a:gd name="connsiteY34" fmla="*/ 2304544 h 3414232"/>
              <a:gd name="connsiteX35" fmla="*/ 2935820 w 3411683"/>
              <a:gd name="connsiteY35" fmla="*/ 2402502 h 3414232"/>
              <a:gd name="connsiteX36" fmla="*/ 2991972 w 3411683"/>
              <a:gd name="connsiteY36" fmla="*/ 2584374 h 3414232"/>
              <a:gd name="connsiteX37" fmla="*/ 3047768 w 3411683"/>
              <a:gd name="connsiteY37" fmla="*/ 2766245 h 3414232"/>
              <a:gd name="connsiteX38" fmla="*/ 2911700 w 3411683"/>
              <a:gd name="connsiteY38" fmla="*/ 2916064 h 3414232"/>
              <a:gd name="connsiteX39" fmla="*/ 2775636 w 3411683"/>
              <a:gd name="connsiteY39" fmla="*/ 3051836 h 3414232"/>
              <a:gd name="connsiteX40" fmla="*/ 2588100 w 3411683"/>
              <a:gd name="connsiteY40" fmla="*/ 2988452 h 3414232"/>
              <a:gd name="connsiteX41" fmla="*/ 2400560 w 3411683"/>
              <a:gd name="connsiteY41" fmla="*/ 2925428 h 3414232"/>
              <a:gd name="connsiteX42" fmla="*/ 2309132 w 3411683"/>
              <a:gd name="connsiteY42" fmla="*/ 2971526 h 3414232"/>
              <a:gd name="connsiteX43" fmla="*/ 2149672 w 3411683"/>
              <a:gd name="connsiteY43" fmla="*/ 3039592 h 3414232"/>
              <a:gd name="connsiteX44" fmla="*/ 2081640 w 3411683"/>
              <a:gd name="connsiteY44" fmla="*/ 3061560 h 3414232"/>
              <a:gd name="connsiteX45" fmla="*/ 1996328 w 3411683"/>
              <a:gd name="connsiteY45" fmla="*/ 3231908 h 3414232"/>
              <a:gd name="connsiteX46" fmla="*/ 1894460 w 3411683"/>
              <a:gd name="connsiteY46" fmla="*/ 3408736 h 3414232"/>
              <a:gd name="connsiteX47" fmla="*/ 1525864 w 3411683"/>
              <a:gd name="connsiteY47" fmla="*/ 3408376 h 3414232"/>
              <a:gd name="connsiteX48" fmla="*/ 1427232 w 3411683"/>
              <a:gd name="connsiteY48" fmla="*/ 3232268 h 3414232"/>
              <a:gd name="connsiteX49" fmla="*/ 1341924 w 3411683"/>
              <a:gd name="connsiteY49" fmla="*/ 3061560 h 3414232"/>
              <a:gd name="connsiteX50" fmla="*/ 1275692 w 3411683"/>
              <a:gd name="connsiteY50" fmla="*/ 3039952 h 3414232"/>
              <a:gd name="connsiteX51" fmla="*/ 1111192 w 3411683"/>
              <a:gd name="connsiteY51" fmla="*/ 2972606 h 3414232"/>
              <a:gd name="connsiteX52" fmla="*/ 1012560 w 3411683"/>
              <a:gd name="connsiteY52" fmla="*/ 2926508 h 3414232"/>
              <a:gd name="connsiteX53" fmla="*/ 831144 w 3411683"/>
              <a:gd name="connsiteY53" fmla="*/ 2988092 h 3414232"/>
              <a:gd name="connsiteX54" fmla="*/ 632084 w 3411683"/>
              <a:gd name="connsiteY54" fmla="*/ 3039952 h 3414232"/>
              <a:gd name="connsiteX55" fmla="*/ 365716 w 3411683"/>
              <a:gd name="connsiteY55" fmla="*/ 2771287 h 3414232"/>
              <a:gd name="connsiteX56" fmla="*/ 421512 w 3411683"/>
              <a:gd name="connsiteY56" fmla="*/ 2598059 h 3414232"/>
              <a:gd name="connsiteX57" fmla="*/ 477664 w 3411683"/>
              <a:gd name="connsiteY57" fmla="*/ 2404663 h 3414232"/>
              <a:gd name="connsiteX58" fmla="*/ 450308 w 3411683"/>
              <a:gd name="connsiteY58" fmla="*/ 2324712 h 3414232"/>
              <a:gd name="connsiteX59" fmla="*/ 386596 w 3411683"/>
              <a:gd name="connsiteY59" fmla="*/ 2175253 h 3414232"/>
              <a:gd name="connsiteX60" fmla="*/ 350240 w 3411683"/>
              <a:gd name="connsiteY60" fmla="*/ 2078375 h 3414232"/>
              <a:gd name="connsiteX61" fmla="*/ 174940 w 3411683"/>
              <a:gd name="connsiteY61" fmla="*/ 1989420 h 3414232"/>
              <a:gd name="connsiteX62" fmla="*/ 0 w 3411683"/>
              <a:gd name="connsiteY62" fmla="*/ 1900105 h 3414232"/>
              <a:gd name="connsiteX63" fmla="*/ 0 w 3411683"/>
              <a:gd name="connsiteY63" fmla="*/ 1706709 h 3414232"/>
              <a:gd name="connsiteX64" fmla="*/ 0 w 3411683"/>
              <a:gd name="connsiteY64" fmla="*/ 1513314 h 3414232"/>
              <a:gd name="connsiteX65" fmla="*/ 165220 w 3411683"/>
              <a:gd name="connsiteY65" fmla="*/ 1433362 h 3414232"/>
              <a:gd name="connsiteX66" fmla="*/ 347000 w 3411683"/>
              <a:gd name="connsiteY66" fmla="*/ 1334684 h 3414232"/>
              <a:gd name="connsiteX67" fmla="*/ 381196 w 3411683"/>
              <a:gd name="connsiteY67" fmla="*/ 1260494 h 3414232"/>
              <a:gd name="connsiteX68" fmla="*/ 438428 w 3411683"/>
              <a:gd name="connsiteY68" fmla="*/ 1119679 h 3414232"/>
              <a:gd name="connsiteX69" fmla="*/ 477664 w 3411683"/>
              <a:gd name="connsiteY69" fmla="*/ 1008756 h 3414232"/>
              <a:gd name="connsiteX70" fmla="*/ 421512 w 3411683"/>
              <a:gd name="connsiteY70" fmla="*/ 816080 h 3414232"/>
              <a:gd name="connsiteX71" fmla="*/ 365716 w 3411683"/>
              <a:gd name="connsiteY71" fmla="*/ 642852 h 3414232"/>
              <a:gd name="connsiteX72" fmla="*/ 632084 w 3411683"/>
              <a:gd name="connsiteY72" fmla="*/ 375267 h 3414232"/>
              <a:gd name="connsiteX73" fmla="*/ 816024 w 3411683"/>
              <a:gd name="connsiteY73" fmla="*/ 421725 h 3414232"/>
              <a:gd name="connsiteX74" fmla="*/ 1010044 w 3411683"/>
              <a:gd name="connsiteY74" fmla="*/ 477547 h 3414232"/>
              <a:gd name="connsiteX75" fmla="*/ 1089952 w 3411683"/>
              <a:gd name="connsiteY75" fmla="*/ 450537 h 3414232"/>
              <a:gd name="connsiteX76" fmla="*/ 1239336 w 3411683"/>
              <a:gd name="connsiteY76" fmla="*/ 386792 h 3414232"/>
              <a:gd name="connsiteX77" fmla="*/ 1335804 w 3411683"/>
              <a:gd name="connsiteY77" fmla="*/ 350057 h 3414232"/>
              <a:gd name="connsiteX78" fmla="*/ 1425076 w 3411683"/>
              <a:gd name="connsiteY78" fmla="*/ 175029 h 341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3411683" h="3414232">
                <a:moveTo>
                  <a:pt x="1703044" y="1096963"/>
                </a:moveTo>
                <a:cubicBezTo>
                  <a:pt x="1576716" y="1096963"/>
                  <a:pt x="1511216" y="1111730"/>
                  <a:pt x="1414400" y="1161794"/>
                </a:cubicBezTo>
                <a:cubicBezTo>
                  <a:pt x="1332340" y="1204294"/>
                  <a:pt x="1200616" y="1339357"/>
                  <a:pt x="1155268" y="1427239"/>
                </a:cubicBezTo>
                <a:cubicBezTo>
                  <a:pt x="1113156" y="1509718"/>
                  <a:pt x="1096964" y="1586794"/>
                  <a:pt x="1096964" y="1706731"/>
                </a:cubicBezTo>
                <a:cubicBezTo>
                  <a:pt x="1096964" y="1839273"/>
                  <a:pt x="1114596" y="1912388"/>
                  <a:pt x="1170744" y="2011074"/>
                </a:cubicBezTo>
                <a:cubicBezTo>
                  <a:pt x="1207452" y="2075545"/>
                  <a:pt x="1316864" y="2190079"/>
                  <a:pt x="1379128" y="2228977"/>
                </a:cubicBezTo>
                <a:cubicBezTo>
                  <a:pt x="1511216" y="2311816"/>
                  <a:pt x="1675692" y="2343151"/>
                  <a:pt x="1818216" y="2312897"/>
                </a:cubicBezTo>
                <a:cubicBezTo>
                  <a:pt x="2074468" y="2258151"/>
                  <a:pt x="2257300" y="2075185"/>
                  <a:pt x="2312004" y="1818744"/>
                </a:cubicBezTo>
                <a:cubicBezTo>
                  <a:pt x="2352676" y="1626773"/>
                  <a:pt x="2290772" y="1428680"/>
                  <a:pt x="2143568" y="1279569"/>
                </a:cubicBezTo>
                <a:cubicBezTo>
                  <a:pt x="2007164" y="1141984"/>
                  <a:pt x="1899192" y="1096963"/>
                  <a:pt x="1703044" y="1096963"/>
                </a:cubicBezTo>
                <a:close/>
                <a:moveTo>
                  <a:pt x="1514344" y="0"/>
                </a:moveTo>
                <a:lnTo>
                  <a:pt x="1707640" y="0"/>
                </a:lnTo>
                <a:lnTo>
                  <a:pt x="1901300" y="0"/>
                </a:lnTo>
                <a:lnTo>
                  <a:pt x="1980488" y="165305"/>
                </a:lnTo>
                <a:cubicBezTo>
                  <a:pt x="2024044" y="256060"/>
                  <a:pt x="2068320" y="337812"/>
                  <a:pt x="2078760" y="346816"/>
                </a:cubicBezTo>
                <a:cubicBezTo>
                  <a:pt x="2089196" y="355820"/>
                  <a:pt x="2123032" y="371306"/>
                  <a:pt x="2153628" y="381390"/>
                </a:cubicBezTo>
                <a:cubicBezTo>
                  <a:pt x="2184588" y="391113"/>
                  <a:pt x="2247940" y="416683"/>
                  <a:pt x="2294372" y="438292"/>
                </a:cubicBezTo>
                <a:cubicBezTo>
                  <a:pt x="2341168" y="459900"/>
                  <a:pt x="2390484" y="477547"/>
                  <a:pt x="2404160" y="477547"/>
                </a:cubicBezTo>
                <a:cubicBezTo>
                  <a:pt x="2417840" y="477547"/>
                  <a:pt x="2504228" y="452337"/>
                  <a:pt x="2596380" y="421365"/>
                </a:cubicBezTo>
                <a:cubicBezTo>
                  <a:pt x="2719124" y="379949"/>
                  <a:pt x="2768080" y="367704"/>
                  <a:pt x="2781036" y="374907"/>
                </a:cubicBezTo>
                <a:cubicBezTo>
                  <a:pt x="2790756" y="380309"/>
                  <a:pt x="2855188" y="441893"/>
                  <a:pt x="2924300" y="511761"/>
                </a:cubicBezTo>
                <a:cubicBezTo>
                  <a:pt x="3031928" y="620884"/>
                  <a:pt x="3048488" y="642132"/>
                  <a:pt x="3042368" y="662300"/>
                </a:cubicBezTo>
                <a:cubicBezTo>
                  <a:pt x="3038768" y="675625"/>
                  <a:pt x="3010692" y="759178"/>
                  <a:pt x="2980092" y="848853"/>
                </a:cubicBezTo>
                <a:lnTo>
                  <a:pt x="2924660" y="1011277"/>
                </a:lnTo>
                <a:lnTo>
                  <a:pt x="2970376" y="1107794"/>
                </a:lnTo>
                <a:cubicBezTo>
                  <a:pt x="2995572" y="1161095"/>
                  <a:pt x="3026888" y="1234204"/>
                  <a:pt x="3039848" y="1270578"/>
                </a:cubicBezTo>
                <a:lnTo>
                  <a:pt x="3063604" y="1336484"/>
                </a:lnTo>
                <a:lnTo>
                  <a:pt x="3236024" y="1422918"/>
                </a:lnTo>
                <a:lnTo>
                  <a:pt x="3408444" y="1509352"/>
                </a:lnTo>
                <a:lnTo>
                  <a:pt x="3410964" y="1698426"/>
                </a:lnTo>
                <a:cubicBezTo>
                  <a:pt x="3413124" y="1841762"/>
                  <a:pt x="3410604" y="1890382"/>
                  <a:pt x="3400884" y="1898305"/>
                </a:cubicBezTo>
                <a:cubicBezTo>
                  <a:pt x="3393688" y="1904067"/>
                  <a:pt x="3318456" y="1944042"/>
                  <a:pt x="3233504" y="1986899"/>
                </a:cubicBezTo>
                <a:cubicBezTo>
                  <a:pt x="3148556" y="2029756"/>
                  <a:pt x="3075124" y="2070452"/>
                  <a:pt x="3070444" y="2076935"/>
                </a:cubicBezTo>
                <a:cubicBezTo>
                  <a:pt x="3065404" y="2083417"/>
                  <a:pt x="3051004" y="2118351"/>
                  <a:pt x="3038408" y="2154725"/>
                </a:cubicBezTo>
                <a:cubicBezTo>
                  <a:pt x="3025448" y="2191100"/>
                  <a:pt x="2997372" y="2258446"/>
                  <a:pt x="2975416" y="2304544"/>
                </a:cubicBezTo>
                <a:cubicBezTo>
                  <a:pt x="2953816" y="2350642"/>
                  <a:pt x="2935820" y="2394579"/>
                  <a:pt x="2935820" y="2402502"/>
                </a:cubicBezTo>
                <a:cubicBezTo>
                  <a:pt x="2935820" y="2410065"/>
                  <a:pt x="2961016" y="2492178"/>
                  <a:pt x="2991972" y="2584374"/>
                </a:cubicBezTo>
                <a:cubicBezTo>
                  <a:pt x="3022568" y="2676930"/>
                  <a:pt x="3047768" y="2758682"/>
                  <a:pt x="3047768" y="2766245"/>
                </a:cubicBezTo>
                <a:cubicBezTo>
                  <a:pt x="3047768" y="2773808"/>
                  <a:pt x="2986572" y="2841154"/>
                  <a:pt x="2911700" y="2916064"/>
                </a:cubicBezTo>
                <a:lnTo>
                  <a:pt x="2775636" y="3051836"/>
                </a:lnTo>
                <a:lnTo>
                  <a:pt x="2588100" y="2988452"/>
                </a:lnTo>
                <a:lnTo>
                  <a:pt x="2400560" y="2925428"/>
                </a:lnTo>
                <a:lnTo>
                  <a:pt x="2309132" y="2971526"/>
                </a:lnTo>
                <a:cubicBezTo>
                  <a:pt x="2258736" y="2996736"/>
                  <a:pt x="2186748" y="3027348"/>
                  <a:pt x="2149672" y="3039592"/>
                </a:cubicBezTo>
                <a:lnTo>
                  <a:pt x="2081640" y="3061560"/>
                </a:lnTo>
                <a:lnTo>
                  <a:pt x="1996328" y="3231908"/>
                </a:lnTo>
                <a:cubicBezTo>
                  <a:pt x="1949532" y="3325544"/>
                  <a:pt x="1903460" y="3405136"/>
                  <a:pt x="1894460" y="3408736"/>
                </a:cubicBezTo>
                <a:cubicBezTo>
                  <a:pt x="1874660" y="3416300"/>
                  <a:pt x="1544940" y="3415940"/>
                  <a:pt x="1525864" y="3408376"/>
                </a:cubicBezTo>
                <a:cubicBezTo>
                  <a:pt x="1518664" y="3405136"/>
                  <a:pt x="1474388" y="3326264"/>
                  <a:pt x="1427232" y="3232268"/>
                </a:cubicBezTo>
                <a:lnTo>
                  <a:pt x="1341924" y="3061560"/>
                </a:lnTo>
                <a:lnTo>
                  <a:pt x="1275692" y="3039952"/>
                </a:lnTo>
                <a:cubicBezTo>
                  <a:pt x="1239336" y="3028428"/>
                  <a:pt x="1165184" y="2997816"/>
                  <a:pt x="1111192" y="2972606"/>
                </a:cubicBezTo>
                <a:lnTo>
                  <a:pt x="1012560" y="2926508"/>
                </a:lnTo>
                <a:lnTo>
                  <a:pt x="831144" y="2988092"/>
                </a:lnTo>
                <a:cubicBezTo>
                  <a:pt x="699400" y="3032750"/>
                  <a:pt x="644684" y="3046796"/>
                  <a:pt x="632084" y="3039952"/>
                </a:cubicBezTo>
                <a:cubicBezTo>
                  <a:pt x="611208" y="3028788"/>
                  <a:pt x="365716" y="2781011"/>
                  <a:pt x="365716" y="2771287"/>
                </a:cubicBezTo>
                <a:cubicBezTo>
                  <a:pt x="365716" y="2767686"/>
                  <a:pt x="390912" y="2689895"/>
                  <a:pt x="421512" y="2598059"/>
                </a:cubicBezTo>
                <a:cubicBezTo>
                  <a:pt x="452468" y="2506583"/>
                  <a:pt x="477664" y="2419429"/>
                  <a:pt x="477664" y="2404663"/>
                </a:cubicBezTo>
                <a:cubicBezTo>
                  <a:pt x="477664" y="2389898"/>
                  <a:pt x="465064" y="2353883"/>
                  <a:pt x="450308" y="2324712"/>
                </a:cubicBezTo>
                <a:cubicBezTo>
                  <a:pt x="435188" y="2295540"/>
                  <a:pt x="406392" y="2228194"/>
                  <a:pt x="386596" y="2175253"/>
                </a:cubicBezTo>
                <a:lnTo>
                  <a:pt x="350240" y="2078375"/>
                </a:lnTo>
                <a:lnTo>
                  <a:pt x="174940" y="1989420"/>
                </a:lnTo>
                <a:lnTo>
                  <a:pt x="0" y="1900105"/>
                </a:lnTo>
                <a:lnTo>
                  <a:pt x="0" y="1706709"/>
                </a:lnTo>
                <a:lnTo>
                  <a:pt x="0" y="1513314"/>
                </a:lnTo>
                <a:lnTo>
                  <a:pt x="165220" y="1433362"/>
                </a:lnTo>
                <a:cubicBezTo>
                  <a:pt x="256288" y="1389425"/>
                  <a:pt x="338000" y="1345128"/>
                  <a:pt x="347000" y="1334684"/>
                </a:cubicBezTo>
                <a:cubicBezTo>
                  <a:pt x="355996" y="1324600"/>
                  <a:pt x="371476" y="1291106"/>
                  <a:pt x="381196" y="1260494"/>
                </a:cubicBezTo>
                <a:cubicBezTo>
                  <a:pt x="391272" y="1229522"/>
                  <a:pt x="417192" y="1166137"/>
                  <a:pt x="438428" y="1119679"/>
                </a:cubicBezTo>
                <a:cubicBezTo>
                  <a:pt x="460024" y="1072861"/>
                  <a:pt x="477664" y="1023161"/>
                  <a:pt x="477664" y="1008756"/>
                </a:cubicBezTo>
                <a:cubicBezTo>
                  <a:pt x="477664" y="994710"/>
                  <a:pt x="452468" y="907916"/>
                  <a:pt x="421512" y="816080"/>
                </a:cubicBezTo>
                <a:cubicBezTo>
                  <a:pt x="390912" y="724244"/>
                  <a:pt x="365716" y="646454"/>
                  <a:pt x="365716" y="642852"/>
                </a:cubicBezTo>
                <a:cubicBezTo>
                  <a:pt x="365716" y="633849"/>
                  <a:pt x="612288" y="386071"/>
                  <a:pt x="632084" y="375267"/>
                </a:cubicBezTo>
                <a:cubicBezTo>
                  <a:pt x="644324" y="368424"/>
                  <a:pt x="695800" y="381390"/>
                  <a:pt x="816024" y="421725"/>
                </a:cubicBezTo>
                <a:cubicBezTo>
                  <a:pt x="907812" y="452337"/>
                  <a:pt x="994924" y="477547"/>
                  <a:pt x="1010044" y="477547"/>
                </a:cubicBezTo>
                <a:cubicBezTo>
                  <a:pt x="1024800" y="477547"/>
                  <a:pt x="1060796" y="465302"/>
                  <a:pt x="1089952" y="450537"/>
                </a:cubicBezTo>
                <a:cubicBezTo>
                  <a:pt x="1119108" y="435411"/>
                  <a:pt x="1186420" y="406599"/>
                  <a:pt x="1239336" y="386792"/>
                </a:cubicBezTo>
                <a:lnTo>
                  <a:pt x="1335804" y="350057"/>
                </a:lnTo>
                <a:lnTo>
                  <a:pt x="1425076" y="175029"/>
                </a:lnTo>
                <a:close/>
              </a:path>
            </a:pathLst>
          </a:custGeom>
          <a:solidFill>
            <a:schemeClr val="bg1">
              <a:lumMod val="50000"/>
            </a:schemeClr>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Tree>
    <p:extLst>
      <p:ext uri="{BB962C8B-B14F-4D97-AF65-F5344CB8AC3E}">
        <p14:creationId xmlns:p14="http://schemas.microsoft.com/office/powerpoint/2010/main" val="27994400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4064000" y="0"/>
            <a:ext cx="406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15" name="投影片編號版面配置區 14"/>
          <p:cNvSpPr>
            <a:spLocks noGrp="1"/>
          </p:cNvSpPr>
          <p:nvPr>
            <p:ph type="sldNum" sz="quarter" idx="12"/>
          </p:nvPr>
        </p:nvSpPr>
        <p:spPr/>
        <p:txBody>
          <a:bodyPr/>
          <a:lstStyle/>
          <a:p>
            <a:fld id="{93B68095-C8B2-4A76-90AA-E601358CCBC3}" type="slidenum">
              <a:rPr lang="zh-TW" altLang="en-US" smtClean="0"/>
              <a:t>11</a:t>
            </a:fld>
            <a:endParaRPr lang="zh-TW" altLang="en-US"/>
          </a:p>
        </p:txBody>
      </p:sp>
      <p:sp>
        <p:nvSpPr>
          <p:cNvPr id="33" name="文字方塊 41"/>
          <p:cNvSpPr txBox="1"/>
          <p:nvPr/>
        </p:nvSpPr>
        <p:spPr>
          <a:xfrm>
            <a:off x="694058" y="4999342"/>
            <a:ext cx="2321987"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smtClean="0"/>
              <a:t>The quick brown fox jumps over the lazy dog. The quick brown fox jumps over the lazy dog. </a:t>
            </a:r>
          </a:p>
        </p:txBody>
      </p:sp>
      <p:sp>
        <p:nvSpPr>
          <p:cNvPr id="34" name="文字方塊 43"/>
          <p:cNvSpPr txBox="1"/>
          <p:nvPr/>
        </p:nvSpPr>
        <p:spPr>
          <a:xfrm>
            <a:off x="1019715" y="4411113"/>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smtClean="0"/>
              <a:t>TITLE 01</a:t>
            </a:r>
          </a:p>
        </p:txBody>
      </p:sp>
      <p:sp>
        <p:nvSpPr>
          <p:cNvPr id="35" name="文字方塊 41"/>
          <p:cNvSpPr txBox="1"/>
          <p:nvPr/>
        </p:nvSpPr>
        <p:spPr>
          <a:xfrm>
            <a:off x="4886378" y="4999342"/>
            <a:ext cx="2321987"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smtClean="0">
                <a:solidFill>
                  <a:schemeClr val="bg1"/>
                </a:solidFill>
              </a:rPr>
              <a:t>The quick brown fox jumps over the lazy dog. The quick brown fox jumps over the lazy dog. </a:t>
            </a:r>
          </a:p>
        </p:txBody>
      </p:sp>
      <p:sp>
        <p:nvSpPr>
          <p:cNvPr id="36" name="文字方塊 43"/>
          <p:cNvSpPr txBox="1"/>
          <p:nvPr/>
        </p:nvSpPr>
        <p:spPr>
          <a:xfrm>
            <a:off x="5212035" y="4411113"/>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smtClean="0">
                <a:solidFill>
                  <a:schemeClr val="bg1"/>
                </a:solidFill>
              </a:rPr>
              <a:t>TITLE 02</a:t>
            </a:r>
          </a:p>
        </p:txBody>
      </p:sp>
      <p:sp>
        <p:nvSpPr>
          <p:cNvPr id="42" name="文字方塊 41"/>
          <p:cNvSpPr txBox="1"/>
          <p:nvPr/>
        </p:nvSpPr>
        <p:spPr>
          <a:xfrm>
            <a:off x="9175955" y="4999342"/>
            <a:ext cx="2321987"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smtClean="0"/>
              <a:t>The quick brown fox jumps over the lazy dog. The quick brown fox jumps over the lazy dog. </a:t>
            </a:r>
          </a:p>
        </p:txBody>
      </p:sp>
      <p:sp>
        <p:nvSpPr>
          <p:cNvPr id="43" name="文字方塊 43"/>
          <p:cNvSpPr txBox="1"/>
          <p:nvPr/>
        </p:nvSpPr>
        <p:spPr>
          <a:xfrm>
            <a:off x="9501612" y="4411113"/>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smtClean="0"/>
              <a:t>TITLE 03</a:t>
            </a:r>
          </a:p>
        </p:txBody>
      </p:sp>
      <p:sp>
        <p:nvSpPr>
          <p:cNvPr id="44" name="矩形 43"/>
          <p:cNvSpPr/>
          <p:nvPr/>
        </p:nvSpPr>
        <p:spPr>
          <a:xfrm>
            <a:off x="244792" y="1081413"/>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45" name="文字方塊 18"/>
          <p:cNvSpPr txBox="1"/>
          <p:nvPr/>
        </p:nvSpPr>
        <p:spPr>
          <a:xfrm>
            <a:off x="104679" y="435082"/>
            <a:ext cx="3916226" cy="646331"/>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600" b="1" dirty="0" smtClean="0">
                <a:solidFill>
                  <a:schemeClr val="bg1">
                    <a:lumMod val="50000"/>
                  </a:schemeClr>
                </a:solidFill>
              </a:rPr>
              <a:t>16:9</a:t>
            </a:r>
            <a:r>
              <a:rPr lang="zh-TW" altLang="en-US" sz="3600" b="1" dirty="0" smtClean="0">
                <a:solidFill>
                  <a:schemeClr val="bg1">
                    <a:lumMod val="50000"/>
                  </a:schemeClr>
                </a:solidFill>
              </a:rPr>
              <a:t> </a:t>
            </a:r>
            <a:r>
              <a:rPr lang="en-US" altLang="zh-TW" sz="3600" b="1" dirty="0" smtClean="0">
                <a:solidFill>
                  <a:schemeClr val="bg1">
                    <a:lumMod val="50000"/>
                  </a:schemeClr>
                </a:solidFill>
              </a:rPr>
              <a:t>Layout 009</a:t>
            </a:r>
            <a:endParaRPr lang="zh-TW" altLang="en-US" sz="3600" b="1" dirty="0">
              <a:solidFill>
                <a:schemeClr val="bg1">
                  <a:lumMod val="50000"/>
                </a:schemeClr>
              </a:solidFill>
            </a:endParaRPr>
          </a:p>
        </p:txBody>
      </p:sp>
      <p:pic>
        <p:nvPicPr>
          <p:cNvPr id="19" name="圖片 1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6517" y="1541138"/>
            <a:ext cx="2435776" cy="2435776"/>
          </a:xfrm>
          <a:prstGeom prst="ellipse">
            <a:avLst/>
          </a:prstGeom>
        </p:spPr>
      </p:pic>
      <p:pic>
        <p:nvPicPr>
          <p:cNvPr id="20" name="圖片 1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78112" y="1541138"/>
            <a:ext cx="2435776" cy="2435776"/>
          </a:xfrm>
          <a:prstGeom prst="ellipse">
            <a:avLst/>
          </a:prstGeom>
        </p:spPr>
      </p:pic>
      <p:pic>
        <p:nvPicPr>
          <p:cNvPr id="21" name="圖片 2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229708" y="1541138"/>
            <a:ext cx="2435776" cy="2435776"/>
          </a:xfrm>
          <a:prstGeom prst="ellipse">
            <a:avLst/>
          </a:prstGeom>
        </p:spPr>
      </p:pic>
    </p:spTree>
    <p:extLst>
      <p:ext uri="{BB962C8B-B14F-4D97-AF65-F5344CB8AC3E}">
        <p14:creationId xmlns:p14="http://schemas.microsoft.com/office/powerpoint/2010/main" val="398749801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手繪多邊形 7"/>
          <p:cNvSpPr/>
          <p:nvPr/>
        </p:nvSpPr>
        <p:spPr>
          <a:xfrm>
            <a:off x="-1" y="0"/>
            <a:ext cx="5073446" cy="6858000"/>
          </a:xfrm>
          <a:custGeom>
            <a:avLst/>
            <a:gdLst>
              <a:gd name="connsiteX0" fmla="*/ 0 w 5073446"/>
              <a:gd name="connsiteY0" fmla="*/ 0 h 6858000"/>
              <a:gd name="connsiteX1" fmla="*/ 2119089 w 5073446"/>
              <a:gd name="connsiteY1" fmla="*/ 0 h 6858000"/>
              <a:gd name="connsiteX2" fmla="*/ 4870740 w 5073446"/>
              <a:gd name="connsiteY2" fmla="*/ 6643072 h 6858000"/>
              <a:gd name="connsiteX3" fmla="*/ 5073446 w 5073446"/>
              <a:gd name="connsiteY3" fmla="*/ 6836334 h 6858000"/>
              <a:gd name="connsiteX4" fmla="*/ 5073446 w 5073446"/>
              <a:gd name="connsiteY4" fmla="*/ 6858000 h 6858000"/>
              <a:gd name="connsiteX5" fmla="*/ 0 w 5073446"/>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3446" h="6858000">
                <a:moveTo>
                  <a:pt x="0" y="0"/>
                </a:moveTo>
                <a:lnTo>
                  <a:pt x="2119089" y="0"/>
                </a:lnTo>
                <a:cubicBezTo>
                  <a:pt x="2119089" y="2594281"/>
                  <a:pt x="3170630" y="4942962"/>
                  <a:pt x="4870740" y="6643072"/>
                </a:cubicBezTo>
                <a:lnTo>
                  <a:pt x="5073446" y="6836334"/>
                </a:lnTo>
                <a:lnTo>
                  <a:pt x="507344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119</a:t>
            </a:fld>
            <a:endParaRPr lang="zh-TW" altLang="en-US"/>
          </a:p>
        </p:txBody>
      </p:sp>
      <p:sp>
        <p:nvSpPr>
          <p:cNvPr id="4" name="矩形 3"/>
          <p:cNvSpPr/>
          <p:nvPr/>
        </p:nvSpPr>
        <p:spPr>
          <a:xfrm>
            <a:off x="5884763" y="964231"/>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5744650" y="317900"/>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117</a:t>
            </a:r>
          </a:p>
        </p:txBody>
      </p:sp>
      <p:pic>
        <p:nvPicPr>
          <p:cNvPr id="9" name="圖片 8"/>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0" b="100000" l="0" r="100000">
                        <a14:foregroundMark x1="23738" y1="40178" x2="73311" y2="51333"/>
                        <a14:backgroundMark x1="16918" y1="85156" x2="23803" y2="86711"/>
                        <a14:backgroundMark x1="14033" y1="84444" x2="16197" y2="84533"/>
                        <a14:backgroundMark x1="86885" y1="93911" x2="83672" y2="95778"/>
                        <a14:backgroundMark x1="81508" y1="96978" x2="78885" y2="98356"/>
                        <a14:backgroundMark x1="91934" y1="86489" x2="92525" y2="85822"/>
                      </a14:backgroundRemoval>
                    </a14:imgEffect>
                  </a14:imgLayer>
                </a14:imgProps>
              </a:ext>
              <a:ext uri="{28A0092B-C50C-407E-A947-70E740481C1C}">
                <a14:useLocalDpi xmlns:a14="http://schemas.microsoft.com/office/drawing/2010/main"/>
              </a:ext>
            </a:extLst>
          </a:blip>
          <a:srcRect/>
          <a:stretch/>
        </p:blipFill>
        <p:spPr>
          <a:xfrm>
            <a:off x="82912" y="1076326"/>
            <a:ext cx="3486151" cy="5143501"/>
          </a:xfrm>
          <a:prstGeom prst="rect">
            <a:avLst/>
          </a:prstGeom>
        </p:spPr>
      </p:pic>
      <p:cxnSp>
        <p:nvCxnSpPr>
          <p:cNvPr id="10" name="直線接點 9"/>
          <p:cNvCxnSpPr/>
          <p:nvPr/>
        </p:nvCxnSpPr>
        <p:spPr>
          <a:xfrm flipV="1">
            <a:off x="7813858" y="1369446"/>
            <a:ext cx="0" cy="436040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 name="圓角矩形 10"/>
          <p:cNvSpPr/>
          <p:nvPr/>
        </p:nvSpPr>
        <p:spPr>
          <a:xfrm>
            <a:off x="4622906" y="4482757"/>
            <a:ext cx="1709057" cy="402771"/>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Item A</a:t>
            </a:r>
            <a:endParaRPr lang="zh-TW" altLang="en-US" sz="2400" dirty="0"/>
          </a:p>
        </p:txBody>
      </p:sp>
      <p:sp>
        <p:nvSpPr>
          <p:cNvPr id="12" name="圓角矩形 11"/>
          <p:cNvSpPr/>
          <p:nvPr/>
        </p:nvSpPr>
        <p:spPr>
          <a:xfrm>
            <a:off x="9205791" y="4482757"/>
            <a:ext cx="1709057" cy="402771"/>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Item B</a:t>
            </a:r>
            <a:endParaRPr lang="zh-TW" altLang="en-US" sz="2400" dirty="0"/>
          </a:p>
        </p:txBody>
      </p:sp>
      <p:sp>
        <p:nvSpPr>
          <p:cNvPr id="13" name="文字方塊 12"/>
          <p:cNvSpPr txBox="1"/>
          <p:nvPr/>
        </p:nvSpPr>
        <p:spPr>
          <a:xfrm>
            <a:off x="4055567" y="4953879"/>
            <a:ext cx="2843735" cy="523220"/>
          </a:xfrm>
          <a:prstGeom prst="rect">
            <a:avLst/>
          </a:prstGeom>
          <a:noFill/>
        </p:spPr>
        <p:txBody>
          <a:bodyPr wrap="square" rtlCol="0">
            <a:spAutoFit/>
          </a:bodyPr>
          <a:lstStyle/>
          <a:p>
            <a:pPr algn="ctr"/>
            <a:r>
              <a:rPr lang="en-US" sz="1400" dirty="0"/>
              <a:t>The quick brown fox jumps over the lazy dog. </a:t>
            </a:r>
          </a:p>
        </p:txBody>
      </p:sp>
      <p:sp>
        <p:nvSpPr>
          <p:cNvPr id="14" name="文字方塊 13"/>
          <p:cNvSpPr txBox="1"/>
          <p:nvPr/>
        </p:nvSpPr>
        <p:spPr>
          <a:xfrm>
            <a:off x="8638452" y="4953879"/>
            <a:ext cx="2843735" cy="523220"/>
          </a:xfrm>
          <a:prstGeom prst="rect">
            <a:avLst/>
          </a:prstGeom>
          <a:noFill/>
        </p:spPr>
        <p:txBody>
          <a:bodyPr wrap="square" rtlCol="0">
            <a:spAutoFit/>
          </a:bodyPr>
          <a:lstStyle/>
          <a:p>
            <a:pPr algn="ctr"/>
            <a:r>
              <a:rPr lang="en-US" sz="1400" dirty="0"/>
              <a:t>The quick brown fox jumps over the lazy dog. </a:t>
            </a:r>
          </a:p>
        </p:txBody>
      </p:sp>
      <p:graphicFrame>
        <p:nvGraphicFramePr>
          <p:cNvPr id="15" name="圖表 14"/>
          <p:cNvGraphicFramePr/>
          <p:nvPr>
            <p:extLst>
              <p:ext uri="{D42A27DB-BD31-4B8C-83A1-F6EECF244321}">
                <p14:modId xmlns:p14="http://schemas.microsoft.com/office/powerpoint/2010/main" val="255889280"/>
              </p:ext>
            </p:extLst>
          </p:nvPr>
        </p:nvGraphicFramePr>
        <p:xfrm>
          <a:off x="3584203" y="1716071"/>
          <a:ext cx="3786460" cy="252430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圖表 15"/>
          <p:cNvGraphicFramePr/>
          <p:nvPr>
            <p:extLst>
              <p:ext uri="{D42A27DB-BD31-4B8C-83A1-F6EECF244321}">
                <p14:modId xmlns:p14="http://schemas.microsoft.com/office/powerpoint/2010/main" val="1186047520"/>
              </p:ext>
            </p:extLst>
          </p:nvPr>
        </p:nvGraphicFramePr>
        <p:xfrm>
          <a:off x="8167088" y="1716071"/>
          <a:ext cx="3786460" cy="252430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765086547"/>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120</a:t>
            </a:fld>
            <a:endParaRPr lang="zh-TW" altLang="en-US"/>
          </a:p>
        </p:txBody>
      </p:sp>
      <p:sp>
        <p:nvSpPr>
          <p:cNvPr id="4" name="矩形 3"/>
          <p:cNvSpPr/>
          <p:nvPr/>
        </p:nvSpPr>
        <p:spPr>
          <a:xfrm>
            <a:off x="7210643" y="964231"/>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7070530" y="317900"/>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118</a:t>
            </a:r>
          </a:p>
        </p:txBody>
      </p:sp>
      <p:sp>
        <p:nvSpPr>
          <p:cNvPr id="8" name="手繪多邊形 7"/>
          <p:cNvSpPr/>
          <p:nvPr/>
        </p:nvSpPr>
        <p:spPr>
          <a:xfrm rot="5400000">
            <a:off x="1188302" y="-1188301"/>
            <a:ext cx="4515687" cy="6892290"/>
          </a:xfrm>
          <a:custGeom>
            <a:avLst/>
            <a:gdLst>
              <a:gd name="connsiteX0" fmla="*/ 0 w 4515687"/>
              <a:gd name="connsiteY0" fmla="*/ 6892290 h 6892290"/>
              <a:gd name="connsiteX1" fmla="*/ 0 w 4515687"/>
              <a:gd name="connsiteY1" fmla="*/ 0 h 6892290"/>
              <a:gd name="connsiteX2" fmla="*/ 2519685 w 4515687"/>
              <a:gd name="connsiteY2" fmla="*/ 3205422 h 6892290"/>
              <a:gd name="connsiteX3" fmla="*/ 1932008 w 4515687"/>
              <a:gd name="connsiteY3" fmla="*/ 3677769 h 6892290"/>
              <a:gd name="connsiteX4" fmla="*/ 4515687 w 4515687"/>
              <a:gd name="connsiteY4" fmla="*/ 689229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5687" h="6892290">
                <a:moveTo>
                  <a:pt x="0" y="6892290"/>
                </a:moveTo>
                <a:lnTo>
                  <a:pt x="0" y="0"/>
                </a:lnTo>
                <a:lnTo>
                  <a:pt x="2519685" y="3205422"/>
                </a:lnTo>
                <a:lnTo>
                  <a:pt x="1932008" y="3677769"/>
                </a:lnTo>
                <a:lnTo>
                  <a:pt x="4515687" y="6892290"/>
                </a:lnTo>
                <a:close/>
              </a:path>
            </a:pathLst>
          </a:custGeom>
          <a:blipFill dpi="0" rotWithShape="0">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手繪多邊形 11"/>
          <p:cNvSpPr/>
          <p:nvPr/>
        </p:nvSpPr>
        <p:spPr>
          <a:xfrm>
            <a:off x="7213474" y="1551985"/>
            <a:ext cx="1000758" cy="1155930"/>
          </a:xfrm>
          <a:custGeom>
            <a:avLst/>
            <a:gdLst>
              <a:gd name="connsiteX0" fmla="*/ 1822084 w 3641934"/>
              <a:gd name="connsiteY0" fmla="*/ 0 h 4206633"/>
              <a:gd name="connsiteX1" fmla="*/ 3641934 w 3641934"/>
              <a:gd name="connsiteY1" fmla="*/ 1050691 h 4206633"/>
              <a:gd name="connsiteX2" fmla="*/ 3641192 w 3641934"/>
              <a:gd name="connsiteY2" fmla="*/ 3155405 h 4206633"/>
              <a:gd name="connsiteX3" fmla="*/ 1819850 w 3641934"/>
              <a:gd name="connsiteY3" fmla="*/ 4206633 h 4206633"/>
              <a:gd name="connsiteX4" fmla="*/ 0 w 3641934"/>
              <a:gd name="connsiteY4" fmla="*/ 3155942 h 4206633"/>
              <a:gd name="connsiteX5" fmla="*/ 1491 w 3641934"/>
              <a:gd name="connsiteY5" fmla="*/ 1054023 h 420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41934" h="4206633">
                <a:moveTo>
                  <a:pt x="1822084" y="0"/>
                </a:moveTo>
                <a:lnTo>
                  <a:pt x="3641934" y="1050691"/>
                </a:lnTo>
                <a:lnTo>
                  <a:pt x="3641192" y="3155405"/>
                </a:lnTo>
                <a:lnTo>
                  <a:pt x="1819850" y="4206633"/>
                </a:lnTo>
                <a:lnTo>
                  <a:pt x="0" y="3155942"/>
                </a:lnTo>
                <a:lnTo>
                  <a:pt x="1491" y="105402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手繪多邊形 12"/>
          <p:cNvSpPr>
            <a:spLocks/>
          </p:cNvSpPr>
          <p:nvPr/>
        </p:nvSpPr>
        <p:spPr bwMode="auto">
          <a:xfrm flipH="1">
            <a:off x="7583151" y="1880402"/>
            <a:ext cx="261404" cy="482800"/>
          </a:xfrm>
          <a:custGeom>
            <a:avLst/>
            <a:gdLst>
              <a:gd name="connsiteX0" fmla="*/ 1041502 w 2397801"/>
              <a:gd name="connsiteY0" fmla="*/ 588163 h 4428623"/>
              <a:gd name="connsiteX1" fmla="*/ 299462 w 2397801"/>
              <a:gd name="connsiteY1" fmla="*/ 593899 h 4428623"/>
              <a:gd name="connsiteX2" fmla="*/ 283250 w 2397801"/>
              <a:gd name="connsiteY2" fmla="*/ 2218109 h 4428623"/>
              <a:gd name="connsiteX3" fmla="*/ 290095 w 2397801"/>
              <a:gd name="connsiteY3" fmla="*/ 3843037 h 4428623"/>
              <a:gd name="connsiteX4" fmla="*/ 1207710 w 2397801"/>
              <a:gd name="connsiteY4" fmla="*/ 3847357 h 4428623"/>
              <a:gd name="connsiteX5" fmla="*/ 2118479 w 2397801"/>
              <a:gd name="connsiteY5" fmla="*/ 3844837 h 4428623"/>
              <a:gd name="connsiteX6" fmla="*/ 2121001 w 2397801"/>
              <a:gd name="connsiteY6" fmla="*/ 2224589 h 4428623"/>
              <a:gd name="connsiteX7" fmla="*/ 2110914 w 2397801"/>
              <a:gd name="connsiteY7" fmla="*/ 596419 h 4428623"/>
              <a:gd name="connsiteX8" fmla="*/ 1041502 w 2397801"/>
              <a:gd name="connsiteY8" fmla="*/ 588163 h 4428623"/>
              <a:gd name="connsiteX9" fmla="*/ 1205249 w 2397801"/>
              <a:gd name="connsiteY9" fmla="*/ 186437 h 4428623"/>
              <a:gd name="connsiteX10" fmla="*/ 930070 w 2397801"/>
              <a:gd name="connsiteY10" fmla="*/ 210597 h 4428623"/>
              <a:gd name="connsiteX11" fmla="*/ 899455 w 2397801"/>
              <a:gd name="connsiteY11" fmla="*/ 338957 h 4428623"/>
              <a:gd name="connsiteX12" fmla="*/ 1201647 w 2397801"/>
              <a:gd name="connsiteY12" fmla="*/ 414677 h 4428623"/>
              <a:gd name="connsiteX13" fmla="*/ 1445490 w 2397801"/>
              <a:gd name="connsiteY13" fmla="*/ 398813 h 4428623"/>
              <a:gd name="connsiteX14" fmla="*/ 1513204 w 2397801"/>
              <a:gd name="connsiteY14" fmla="*/ 295689 h 4428623"/>
              <a:gd name="connsiteX15" fmla="*/ 1484029 w 2397801"/>
              <a:gd name="connsiteY15" fmla="*/ 219609 h 4428623"/>
              <a:gd name="connsiteX16" fmla="*/ 1454134 w 2397801"/>
              <a:gd name="connsiteY16" fmla="*/ 186437 h 4428623"/>
              <a:gd name="connsiteX17" fmla="*/ 813103 w 2397801"/>
              <a:gd name="connsiteY17" fmla="*/ 1 h 4428623"/>
              <a:gd name="connsiteX18" fmla="*/ 1241394 w 2397801"/>
              <a:gd name="connsiteY18" fmla="*/ 553 h 4428623"/>
              <a:gd name="connsiteX19" fmla="*/ 2335516 w 2397801"/>
              <a:gd name="connsiteY19" fmla="*/ 3793 h 4428623"/>
              <a:gd name="connsiteX20" fmla="*/ 2364318 w 2397801"/>
              <a:gd name="connsiteY20" fmla="*/ 25037 h 4428623"/>
              <a:gd name="connsiteX21" fmla="*/ 2392760 w 2397801"/>
              <a:gd name="connsiteY21" fmla="*/ 46641 h 4428623"/>
              <a:gd name="connsiteX22" fmla="*/ 2395281 w 2397801"/>
              <a:gd name="connsiteY22" fmla="*/ 2216709 h 4428623"/>
              <a:gd name="connsiteX23" fmla="*/ 2397801 w 2397801"/>
              <a:gd name="connsiteY23" fmla="*/ 4386781 h 4428623"/>
              <a:gd name="connsiteX24" fmla="*/ 2371159 w 2397801"/>
              <a:gd name="connsiteY24" fmla="*/ 4408025 h 4428623"/>
              <a:gd name="connsiteX25" fmla="*/ 1205032 w 2397801"/>
              <a:gd name="connsiteY25" fmla="*/ 4428545 h 4428623"/>
              <a:gd name="connsiteX26" fmla="*/ 48265 w 2397801"/>
              <a:gd name="connsiteY26" fmla="*/ 4418105 h 4428623"/>
              <a:gd name="connsiteX27" fmla="*/ 21 w 2397801"/>
              <a:gd name="connsiteY27" fmla="*/ 2208429 h 4428623"/>
              <a:gd name="connsiteX28" fmla="*/ 21 w 2397801"/>
              <a:gd name="connsiteY28" fmla="*/ 68245 h 4428623"/>
              <a:gd name="connsiteX29" fmla="*/ 28823 w 2397801"/>
              <a:gd name="connsiteY29" fmla="*/ 39437 h 4428623"/>
              <a:gd name="connsiteX30" fmla="*/ 102629 w 2397801"/>
              <a:gd name="connsiteY30" fmla="*/ 4153 h 4428623"/>
              <a:gd name="connsiteX31" fmla="*/ 813103 w 2397801"/>
              <a:gd name="connsiteY31" fmla="*/ 1 h 442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7801" h="4428623">
                <a:moveTo>
                  <a:pt x="1041502" y="588163"/>
                </a:moveTo>
                <a:cubicBezTo>
                  <a:pt x="655239" y="588159"/>
                  <a:pt x="310023" y="589961"/>
                  <a:pt x="299462" y="593899"/>
                </a:cubicBezTo>
                <a:cubicBezTo>
                  <a:pt x="284691" y="599661"/>
                  <a:pt x="283250" y="752323"/>
                  <a:pt x="283250" y="2218109"/>
                </a:cubicBezTo>
                <a:cubicBezTo>
                  <a:pt x="283250" y="3108165"/>
                  <a:pt x="286492" y="3839437"/>
                  <a:pt x="290095" y="3843037"/>
                </a:cubicBezTo>
                <a:cubicBezTo>
                  <a:pt x="294058" y="3846637"/>
                  <a:pt x="706931" y="3848797"/>
                  <a:pt x="1207710" y="3847357"/>
                </a:cubicBezTo>
                <a:lnTo>
                  <a:pt x="2118479" y="3844837"/>
                </a:lnTo>
                <a:lnTo>
                  <a:pt x="2121001" y="2224589"/>
                </a:lnTo>
                <a:cubicBezTo>
                  <a:pt x="2123163" y="935231"/>
                  <a:pt x="2121001" y="602901"/>
                  <a:pt x="2110914" y="596419"/>
                </a:cubicBezTo>
                <a:cubicBezTo>
                  <a:pt x="2102605" y="591155"/>
                  <a:pt x="1538127" y="588167"/>
                  <a:pt x="1041502" y="588163"/>
                </a:cubicBezTo>
                <a:close/>
                <a:moveTo>
                  <a:pt x="1205249" y="186437"/>
                </a:moveTo>
                <a:cubicBezTo>
                  <a:pt x="956363" y="186437"/>
                  <a:pt x="956003" y="186437"/>
                  <a:pt x="930070" y="210597"/>
                </a:cubicBezTo>
                <a:cubicBezTo>
                  <a:pt x="889369" y="248817"/>
                  <a:pt x="878564" y="294969"/>
                  <a:pt x="899455" y="338957"/>
                </a:cubicBezTo>
                <a:cubicBezTo>
                  <a:pt x="931511" y="406745"/>
                  <a:pt x="960685" y="414317"/>
                  <a:pt x="1201647" y="414677"/>
                </a:cubicBezTo>
                <a:cubicBezTo>
                  <a:pt x="1375975" y="415037"/>
                  <a:pt x="1418476" y="412513"/>
                  <a:pt x="1445490" y="398813"/>
                </a:cubicBezTo>
                <a:cubicBezTo>
                  <a:pt x="1493394" y="374653"/>
                  <a:pt x="1513204" y="345085"/>
                  <a:pt x="1513204" y="295689"/>
                </a:cubicBezTo>
                <a:cubicBezTo>
                  <a:pt x="1513564" y="262517"/>
                  <a:pt x="1507081" y="245209"/>
                  <a:pt x="1484029" y="219609"/>
                </a:cubicBezTo>
                <a:lnTo>
                  <a:pt x="1454134" y="186437"/>
                </a:lnTo>
                <a:close/>
                <a:moveTo>
                  <a:pt x="813103" y="1"/>
                </a:moveTo>
                <a:cubicBezTo>
                  <a:pt x="946149" y="13"/>
                  <a:pt x="1090993" y="193"/>
                  <a:pt x="1241394" y="553"/>
                </a:cubicBezTo>
                <a:lnTo>
                  <a:pt x="2335516" y="3793"/>
                </a:lnTo>
                <a:lnTo>
                  <a:pt x="2364318" y="25037"/>
                </a:lnTo>
                <a:lnTo>
                  <a:pt x="2392760" y="46641"/>
                </a:lnTo>
                <a:lnTo>
                  <a:pt x="2395281" y="2216709"/>
                </a:lnTo>
                <a:lnTo>
                  <a:pt x="2397801" y="4386781"/>
                </a:lnTo>
                <a:lnTo>
                  <a:pt x="2371159" y="4408025"/>
                </a:lnTo>
                <a:cubicBezTo>
                  <a:pt x="2344517" y="4428905"/>
                  <a:pt x="2342717" y="4428905"/>
                  <a:pt x="1205032" y="4428545"/>
                </a:cubicBezTo>
                <a:cubicBezTo>
                  <a:pt x="450415" y="4428545"/>
                  <a:pt x="60146" y="4424945"/>
                  <a:pt x="48265" y="4418105"/>
                </a:cubicBezTo>
                <a:cubicBezTo>
                  <a:pt x="-2499" y="4388581"/>
                  <a:pt x="21" y="4509201"/>
                  <a:pt x="21" y="2208429"/>
                </a:cubicBezTo>
                <a:lnTo>
                  <a:pt x="21" y="68245"/>
                </a:lnTo>
                <a:lnTo>
                  <a:pt x="28823" y="39437"/>
                </a:lnTo>
                <a:cubicBezTo>
                  <a:pt x="47905" y="19997"/>
                  <a:pt x="72747" y="8473"/>
                  <a:pt x="102629" y="4153"/>
                </a:cubicBezTo>
                <a:cubicBezTo>
                  <a:pt x="120991" y="1453"/>
                  <a:pt x="413962" y="-31"/>
                  <a:pt x="813103" y="1"/>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4" name="手繪多邊形 13"/>
          <p:cNvSpPr/>
          <p:nvPr/>
        </p:nvSpPr>
        <p:spPr>
          <a:xfrm>
            <a:off x="7213474" y="3283257"/>
            <a:ext cx="1000758" cy="1155930"/>
          </a:xfrm>
          <a:custGeom>
            <a:avLst/>
            <a:gdLst>
              <a:gd name="connsiteX0" fmla="*/ 1822084 w 3641934"/>
              <a:gd name="connsiteY0" fmla="*/ 0 h 4206633"/>
              <a:gd name="connsiteX1" fmla="*/ 3641934 w 3641934"/>
              <a:gd name="connsiteY1" fmla="*/ 1050691 h 4206633"/>
              <a:gd name="connsiteX2" fmla="*/ 3641192 w 3641934"/>
              <a:gd name="connsiteY2" fmla="*/ 3155405 h 4206633"/>
              <a:gd name="connsiteX3" fmla="*/ 1819850 w 3641934"/>
              <a:gd name="connsiteY3" fmla="*/ 4206633 h 4206633"/>
              <a:gd name="connsiteX4" fmla="*/ 0 w 3641934"/>
              <a:gd name="connsiteY4" fmla="*/ 3155942 h 4206633"/>
              <a:gd name="connsiteX5" fmla="*/ 1491 w 3641934"/>
              <a:gd name="connsiteY5" fmla="*/ 1054023 h 420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41934" h="4206633">
                <a:moveTo>
                  <a:pt x="1822084" y="0"/>
                </a:moveTo>
                <a:lnTo>
                  <a:pt x="3641934" y="1050691"/>
                </a:lnTo>
                <a:lnTo>
                  <a:pt x="3641192" y="3155405"/>
                </a:lnTo>
                <a:lnTo>
                  <a:pt x="1819850" y="4206633"/>
                </a:lnTo>
                <a:lnTo>
                  <a:pt x="0" y="3155942"/>
                </a:lnTo>
                <a:lnTo>
                  <a:pt x="1491" y="105402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5" name="群組 14"/>
          <p:cNvGrpSpPr/>
          <p:nvPr/>
        </p:nvGrpSpPr>
        <p:grpSpPr>
          <a:xfrm>
            <a:off x="7445299" y="3631834"/>
            <a:ext cx="444396" cy="411402"/>
            <a:chOff x="3465568" y="3017598"/>
            <a:chExt cx="444396" cy="411402"/>
          </a:xfrm>
        </p:grpSpPr>
        <p:sp>
          <p:nvSpPr>
            <p:cNvPr id="28" name="手繪多邊形 27"/>
            <p:cNvSpPr>
              <a:spLocks/>
            </p:cNvSpPr>
            <p:nvPr/>
          </p:nvSpPr>
          <p:spPr bwMode="auto">
            <a:xfrm>
              <a:off x="3465568" y="3017598"/>
              <a:ext cx="444396" cy="411402"/>
            </a:xfrm>
            <a:custGeom>
              <a:avLst/>
              <a:gdLst>
                <a:gd name="connsiteX0" fmla="*/ 3279604 w 4024562"/>
                <a:gd name="connsiteY0" fmla="*/ 782553 h 3725753"/>
                <a:gd name="connsiteX1" fmla="*/ 2726828 w 4024562"/>
                <a:gd name="connsiteY1" fmla="*/ 1290975 h 3725753"/>
                <a:gd name="connsiteX2" fmla="*/ 2165310 w 4024562"/>
                <a:gd name="connsiteY2" fmla="*/ 1834013 h 3725753"/>
                <a:gd name="connsiteX3" fmla="*/ 1420580 w 4024562"/>
                <a:gd name="connsiteY3" fmla="*/ 2564667 h 3725753"/>
                <a:gd name="connsiteX4" fmla="*/ 1489690 w 4024562"/>
                <a:gd name="connsiteY4" fmla="*/ 2809899 h 3725753"/>
                <a:gd name="connsiteX5" fmla="*/ 1602712 w 4024562"/>
                <a:gd name="connsiteY5" fmla="*/ 3140116 h 3725753"/>
                <a:gd name="connsiteX6" fmla="*/ 1642306 w 4024562"/>
                <a:gd name="connsiteY6" fmla="*/ 3259310 h 3725753"/>
                <a:gd name="connsiteX7" fmla="*/ 1681182 w 4024562"/>
                <a:gd name="connsiteY7" fmla="*/ 3254269 h 3725753"/>
                <a:gd name="connsiteX8" fmla="*/ 1758930 w 4024562"/>
                <a:gd name="connsiteY8" fmla="*/ 2901366 h 3725753"/>
                <a:gd name="connsiteX9" fmla="*/ 1833440 w 4024562"/>
                <a:gd name="connsiteY9" fmla="*/ 2691064 h 3725753"/>
                <a:gd name="connsiteX10" fmla="*/ 2073884 w 4024562"/>
                <a:gd name="connsiteY10" fmla="*/ 2377772 h 3725753"/>
                <a:gd name="connsiteX11" fmla="*/ 2893484 w 4024562"/>
                <a:gd name="connsiteY11" fmla="*/ 1310780 h 3725753"/>
                <a:gd name="connsiteX12" fmla="*/ 3119532 w 4024562"/>
                <a:gd name="connsiteY12" fmla="*/ 1015854 h 3725753"/>
                <a:gd name="connsiteX13" fmla="*/ 3282948 w 4024562"/>
                <a:gd name="connsiteY13" fmla="*/ 791148 h 3725753"/>
                <a:gd name="connsiteX14" fmla="*/ 3279604 w 4024562"/>
                <a:gd name="connsiteY14" fmla="*/ 782553 h 3725753"/>
                <a:gd name="connsiteX15" fmla="*/ 3262868 w 4024562"/>
                <a:gd name="connsiteY15" fmla="*/ 546013 h 3725753"/>
                <a:gd name="connsiteX16" fmla="*/ 3194708 w 4024562"/>
                <a:gd name="connsiteY16" fmla="*/ 575324 h 3725753"/>
                <a:gd name="connsiteX17" fmla="*/ 2891446 w 4024562"/>
                <a:gd name="connsiteY17" fmla="*/ 736691 h 3725753"/>
                <a:gd name="connsiteX18" fmla="*/ 2586384 w 4024562"/>
                <a:gd name="connsiteY18" fmla="*/ 899138 h 3725753"/>
                <a:gd name="connsiteX19" fmla="*/ 2271596 w 4024562"/>
                <a:gd name="connsiteY19" fmla="*/ 1066989 h 3725753"/>
                <a:gd name="connsiteX20" fmla="*/ 1803738 w 4024562"/>
                <a:gd name="connsiteY20" fmla="*/ 1316603 h 3725753"/>
                <a:gd name="connsiteX21" fmla="*/ 1509122 w 4024562"/>
                <a:gd name="connsiteY21" fmla="*/ 1474008 h 3725753"/>
                <a:gd name="connsiteX22" fmla="*/ 1193974 w 4024562"/>
                <a:gd name="connsiteY22" fmla="*/ 1642219 h 3725753"/>
                <a:gd name="connsiteX23" fmla="*/ 347220 w 4024562"/>
                <a:gd name="connsiteY23" fmla="*/ 2107590 h 3725753"/>
                <a:gd name="connsiteX24" fmla="*/ 553596 w 4024562"/>
                <a:gd name="connsiteY24" fmla="*/ 2201240 h 3725753"/>
                <a:gd name="connsiteX25" fmla="*/ 985438 w 4024562"/>
                <a:gd name="connsiteY25" fmla="*/ 2348920 h 3725753"/>
                <a:gd name="connsiteX26" fmla="*/ 1265288 w 4024562"/>
                <a:gd name="connsiteY26" fmla="*/ 2438608 h 3725753"/>
                <a:gd name="connsiteX27" fmla="*/ 1499758 w 4024562"/>
                <a:gd name="connsiteY27" fmla="*/ 2238340 h 3725753"/>
                <a:gd name="connsiteX28" fmla="*/ 2023080 w 4024562"/>
                <a:gd name="connsiteY28" fmla="*/ 1748476 h 3725753"/>
                <a:gd name="connsiteX29" fmla="*/ 2418906 w 4024562"/>
                <a:gd name="connsiteY29" fmla="*/ 1376756 h 3725753"/>
                <a:gd name="connsiteX30" fmla="*/ 2678226 w 4024562"/>
                <a:gd name="connsiteY30" fmla="*/ 1132544 h 3725753"/>
                <a:gd name="connsiteX31" fmla="*/ 3282948 w 4024562"/>
                <a:gd name="connsiteY31" fmla="*/ 558034 h 3725753"/>
                <a:gd name="connsiteX32" fmla="*/ 3262868 w 4024562"/>
                <a:gd name="connsiteY32" fmla="*/ 546013 h 3725753"/>
                <a:gd name="connsiteX33" fmla="*/ 3764628 w 4024562"/>
                <a:gd name="connsiteY33" fmla="*/ 462317 h 3725753"/>
                <a:gd name="connsiteX34" fmla="*/ 3408840 w 4024562"/>
                <a:gd name="connsiteY34" fmla="*/ 900426 h 3725753"/>
                <a:gd name="connsiteX35" fmla="*/ 2375372 w 4024562"/>
                <a:gd name="connsiteY35" fmla="*/ 2269350 h 3725753"/>
                <a:gd name="connsiteX36" fmla="*/ 2065548 w 4024562"/>
                <a:gd name="connsiteY36" fmla="*/ 2700220 h 3725753"/>
                <a:gd name="connsiteX37" fmla="*/ 2429348 w 4024562"/>
                <a:gd name="connsiteY37" fmla="*/ 2840964 h 3725753"/>
                <a:gd name="connsiteX38" fmla="*/ 3160548 w 4024562"/>
                <a:gd name="connsiteY38" fmla="*/ 3093296 h 3725753"/>
                <a:gd name="connsiteX39" fmla="*/ 3330392 w 4024562"/>
                <a:gd name="connsiteY39" fmla="*/ 3149449 h 3725753"/>
                <a:gd name="connsiteX40" fmla="*/ 3351984 w 4024562"/>
                <a:gd name="connsiteY40" fmla="*/ 3132531 h 3725753"/>
                <a:gd name="connsiteX41" fmla="*/ 3404880 w 4024562"/>
                <a:gd name="connsiteY41" fmla="*/ 2830166 h 3725753"/>
                <a:gd name="connsiteX42" fmla="*/ 3434388 w 4024562"/>
                <a:gd name="connsiteY42" fmla="*/ 2642267 h 3725753"/>
                <a:gd name="connsiteX43" fmla="*/ 3464976 w 4024562"/>
                <a:gd name="connsiteY43" fmla="*/ 2449329 h 3725753"/>
                <a:gd name="connsiteX44" fmla="*/ 3505996 w 4024562"/>
                <a:gd name="connsiteY44" fmla="*/ 2190159 h 3725753"/>
                <a:gd name="connsiteX45" fmla="*/ 3567528 w 4024562"/>
                <a:gd name="connsiteY45" fmla="*/ 1793844 h 3725753"/>
                <a:gd name="connsiteX46" fmla="*/ 3592720 w 4024562"/>
                <a:gd name="connsiteY46" fmla="*/ 1636542 h 3725753"/>
                <a:gd name="connsiteX47" fmla="*/ 3627984 w 4024562"/>
                <a:gd name="connsiteY47" fmla="*/ 1418047 h 3725753"/>
                <a:gd name="connsiteX48" fmla="*/ 3654252 w 4024562"/>
                <a:gd name="connsiteY48" fmla="*/ 1255705 h 3725753"/>
                <a:gd name="connsiteX49" fmla="*/ 3668284 w 4024562"/>
                <a:gd name="connsiteY49" fmla="*/ 1158876 h 3725753"/>
                <a:gd name="connsiteX50" fmla="*/ 3697792 w 4024562"/>
                <a:gd name="connsiteY50" fmla="*/ 965938 h 3725753"/>
                <a:gd name="connsiteX51" fmla="*/ 3772280 w 4024562"/>
                <a:gd name="connsiteY51" fmla="*/ 488993 h 3725753"/>
                <a:gd name="connsiteX52" fmla="*/ 3764628 w 4024562"/>
                <a:gd name="connsiteY52" fmla="*/ 462317 h 3725753"/>
                <a:gd name="connsiteX53" fmla="*/ 3932356 w 4024562"/>
                <a:gd name="connsiteY53" fmla="*/ 899 h 3725753"/>
                <a:gd name="connsiteX54" fmla="*/ 3993360 w 4024562"/>
                <a:gd name="connsiteY54" fmla="*/ 27902 h 3725753"/>
                <a:gd name="connsiteX55" fmla="*/ 4014604 w 4024562"/>
                <a:gd name="connsiteY55" fmla="*/ 174855 h 3725753"/>
                <a:gd name="connsiteX56" fmla="*/ 3952668 w 4024562"/>
                <a:gd name="connsiteY56" fmla="*/ 548360 h 3725753"/>
                <a:gd name="connsiteX57" fmla="*/ 3922784 w 4024562"/>
                <a:gd name="connsiteY57" fmla="*/ 736373 h 3725753"/>
                <a:gd name="connsiteX58" fmla="*/ 3908380 w 4024562"/>
                <a:gd name="connsiteY58" fmla="*/ 827859 h 3725753"/>
                <a:gd name="connsiteX59" fmla="*/ 3883172 w 4024562"/>
                <a:gd name="connsiteY59" fmla="*/ 995702 h 3725753"/>
                <a:gd name="connsiteX60" fmla="*/ 3820880 w 4024562"/>
                <a:gd name="connsiteY60" fmla="*/ 1381814 h 3725753"/>
                <a:gd name="connsiteX61" fmla="*/ 3791352 w 4024562"/>
                <a:gd name="connsiteY61" fmla="*/ 1569827 h 3725753"/>
                <a:gd name="connsiteX62" fmla="*/ 3760384 w 4024562"/>
                <a:gd name="connsiteY62" fmla="*/ 1768286 h 3725753"/>
                <a:gd name="connsiteX63" fmla="*/ 3740580 w 4024562"/>
                <a:gd name="connsiteY63" fmla="*/ 1895429 h 3725753"/>
                <a:gd name="connsiteX64" fmla="*/ 3719332 w 4024562"/>
                <a:gd name="connsiteY64" fmla="*/ 2022212 h 3725753"/>
                <a:gd name="connsiteX65" fmla="*/ 3688728 w 4024562"/>
                <a:gd name="connsiteY65" fmla="*/ 2215628 h 3725753"/>
                <a:gd name="connsiteX66" fmla="*/ 3658120 w 4024562"/>
                <a:gd name="connsiteY66" fmla="*/ 2408684 h 3725753"/>
                <a:gd name="connsiteX67" fmla="*/ 3571336 w 4024562"/>
                <a:gd name="connsiteY67" fmla="*/ 2957596 h 3725753"/>
                <a:gd name="connsiteX68" fmla="*/ 3546492 w 4024562"/>
                <a:gd name="connsiteY68" fmla="*/ 3114995 h 3725753"/>
                <a:gd name="connsiteX69" fmla="*/ 3494640 w 4024562"/>
                <a:gd name="connsiteY69" fmla="*/ 3337946 h 3725753"/>
                <a:gd name="connsiteX70" fmla="*/ 3372212 w 4024562"/>
                <a:gd name="connsiteY70" fmla="*/ 3360276 h 3725753"/>
                <a:gd name="connsiteX71" fmla="*/ 3089184 w 4024562"/>
                <a:gd name="connsiteY71" fmla="*/ 3262308 h 3725753"/>
                <a:gd name="connsiteX72" fmla="*/ 2794632 w 4024562"/>
                <a:gd name="connsiteY72" fmla="*/ 3160738 h 3725753"/>
                <a:gd name="connsiteX73" fmla="*/ 2587940 w 4024562"/>
                <a:gd name="connsiteY73" fmla="*/ 3089782 h 3725753"/>
                <a:gd name="connsiteX74" fmla="*/ 2423380 w 4024562"/>
                <a:gd name="connsiteY74" fmla="*/ 3040798 h 3725753"/>
                <a:gd name="connsiteX75" fmla="*/ 2064016 w 4024562"/>
                <a:gd name="connsiteY75" fmla="*/ 3381888 h 3725753"/>
                <a:gd name="connsiteX76" fmla="*/ 1708608 w 4024562"/>
                <a:gd name="connsiteY76" fmla="*/ 3719736 h 3725753"/>
                <a:gd name="connsiteX77" fmla="*/ 1685204 w 4024562"/>
                <a:gd name="connsiteY77" fmla="*/ 3725138 h 3725753"/>
                <a:gd name="connsiteX78" fmla="*/ 1636592 w 4024562"/>
                <a:gd name="connsiteY78" fmla="*/ 3712172 h 3725753"/>
                <a:gd name="connsiteX79" fmla="*/ 1331600 w 4024562"/>
                <a:gd name="connsiteY79" fmla="*/ 2881239 h 3725753"/>
                <a:gd name="connsiteX80" fmla="*/ 1253100 w 4024562"/>
                <a:gd name="connsiteY80" fmla="*/ 2656127 h 3725753"/>
                <a:gd name="connsiteX81" fmla="*/ 1077020 w 4024562"/>
                <a:gd name="connsiteY81" fmla="*/ 2562840 h 3725753"/>
                <a:gd name="connsiteX82" fmla="*/ 787508 w 4024562"/>
                <a:gd name="connsiteY82" fmla="*/ 2464512 h 3725753"/>
                <a:gd name="connsiteX83" fmla="*/ 84980 w 4024562"/>
                <a:gd name="connsiteY83" fmla="*/ 2224632 h 3725753"/>
                <a:gd name="connsiteX84" fmla="*/ 0 w 4024562"/>
                <a:gd name="connsiteY84" fmla="*/ 2135308 h 3725753"/>
                <a:gd name="connsiteX85" fmla="*/ 177880 w 4024562"/>
                <a:gd name="connsiteY85" fmla="*/ 1981872 h 3725753"/>
                <a:gd name="connsiteX86" fmla="*/ 360804 w 4024562"/>
                <a:gd name="connsiteY86" fmla="*/ 1884984 h 3725753"/>
                <a:gd name="connsiteX87" fmla="*/ 996000 w 4024562"/>
                <a:gd name="connsiteY87" fmla="*/ 1547136 h 3725753"/>
                <a:gd name="connsiteX88" fmla="*/ 2565976 w 4024562"/>
                <a:gd name="connsiteY88" fmla="*/ 711161 h 3725753"/>
                <a:gd name="connsiteX89" fmla="*/ 3048852 w 4024562"/>
                <a:gd name="connsiteY89" fmla="*/ 453993 h 3725753"/>
                <a:gd name="connsiteX90" fmla="*/ 3521284 w 4024562"/>
                <a:gd name="connsiteY90" fmla="*/ 202588 h 3725753"/>
                <a:gd name="connsiteX91" fmla="*/ 3932356 w 4024562"/>
                <a:gd name="connsiteY91" fmla="*/ 899 h 372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4024562" h="3725753">
                  <a:moveTo>
                    <a:pt x="3279604" y="782553"/>
                  </a:moveTo>
                  <a:cubicBezTo>
                    <a:pt x="3262212" y="774932"/>
                    <a:pt x="3165244" y="865600"/>
                    <a:pt x="2726828" y="1290975"/>
                  </a:cubicBezTo>
                  <a:cubicBezTo>
                    <a:pt x="2504742" y="1506318"/>
                    <a:pt x="2252058" y="1750829"/>
                    <a:pt x="2165310" y="1834013"/>
                  </a:cubicBezTo>
                  <a:cubicBezTo>
                    <a:pt x="1591554" y="2385695"/>
                    <a:pt x="1427778" y="2545942"/>
                    <a:pt x="1420580" y="2564667"/>
                  </a:cubicBezTo>
                  <a:cubicBezTo>
                    <a:pt x="1414460" y="2580512"/>
                    <a:pt x="1433178" y="2646411"/>
                    <a:pt x="1489690" y="2809899"/>
                  </a:cubicBezTo>
                  <a:cubicBezTo>
                    <a:pt x="1532522" y="2932695"/>
                    <a:pt x="1583276" y="3081418"/>
                    <a:pt x="1602712" y="3140116"/>
                  </a:cubicBezTo>
                  <a:cubicBezTo>
                    <a:pt x="1622150" y="3198813"/>
                    <a:pt x="1640148" y="3252468"/>
                    <a:pt x="1642306" y="3259310"/>
                  </a:cubicBezTo>
                  <a:cubicBezTo>
                    <a:pt x="1648786" y="3278396"/>
                    <a:pt x="1675782" y="3274795"/>
                    <a:pt x="1681182" y="3254269"/>
                  </a:cubicBezTo>
                  <a:cubicBezTo>
                    <a:pt x="1693780" y="3205655"/>
                    <a:pt x="1735174" y="3018760"/>
                    <a:pt x="1758930" y="2901366"/>
                  </a:cubicBezTo>
                  <a:cubicBezTo>
                    <a:pt x="1783406" y="2782531"/>
                    <a:pt x="1800324" y="2734277"/>
                    <a:pt x="1833440" y="2691064"/>
                  </a:cubicBezTo>
                  <a:cubicBezTo>
                    <a:pt x="1851796" y="2666937"/>
                    <a:pt x="1960140" y="2525776"/>
                    <a:pt x="2073884" y="2377772"/>
                  </a:cubicBezTo>
                  <a:cubicBezTo>
                    <a:pt x="2332686" y="2041074"/>
                    <a:pt x="2654840" y="1621551"/>
                    <a:pt x="2893484" y="1310780"/>
                  </a:cubicBezTo>
                  <a:cubicBezTo>
                    <a:pt x="2994270" y="1179342"/>
                    <a:pt x="3095776" y="1046823"/>
                    <a:pt x="3119532" y="1015854"/>
                  </a:cubicBezTo>
                  <a:cubicBezTo>
                    <a:pt x="3230756" y="871092"/>
                    <a:pt x="3282948" y="799431"/>
                    <a:pt x="3282948" y="791148"/>
                  </a:cubicBezTo>
                  <a:cubicBezTo>
                    <a:pt x="3282948" y="786737"/>
                    <a:pt x="3282088" y="783642"/>
                    <a:pt x="3279604" y="782553"/>
                  </a:cubicBezTo>
                  <a:close/>
                  <a:moveTo>
                    <a:pt x="3262868" y="546013"/>
                  </a:moveTo>
                  <a:cubicBezTo>
                    <a:pt x="3248822" y="548760"/>
                    <a:pt x="3226762" y="558395"/>
                    <a:pt x="3194708" y="575324"/>
                  </a:cubicBezTo>
                  <a:cubicBezTo>
                    <a:pt x="3105386" y="622509"/>
                    <a:pt x="2969242" y="695268"/>
                    <a:pt x="2891446" y="736691"/>
                  </a:cubicBezTo>
                  <a:cubicBezTo>
                    <a:pt x="2857950" y="754700"/>
                    <a:pt x="2720726" y="827820"/>
                    <a:pt x="2586384" y="899138"/>
                  </a:cubicBezTo>
                  <a:cubicBezTo>
                    <a:pt x="2452400" y="970457"/>
                    <a:pt x="2310494" y="1046098"/>
                    <a:pt x="2271596" y="1066989"/>
                  </a:cubicBezTo>
                  <a:cubicBezTo>
                    <a:pt x="2205326" y="1102288"/>
                    <a:pt x="1995348" y="1214308"/>
                    <a:pt x="1803738" y="1316603"/>
                  </a:cubicBezTo>
                  <a:cubicBezTo>
                    <a:pt x="1759078" y="1340376"/>
                    <a:pt x="1626536" y="1411334"/>
                    <a:pt x="1509122" y="1474008"/>
                  </a:cubicBezTo>
                  <a:cubicBezTo>
                    <a:pt x="1391706" y="1536682"/>
                    <a:pt x="1249800" y="1612683"/>
                    <a:pt x="1193974" y="1642219"/>
                  </a:cubicBezTo>
                  <a:cubicBezTo>
                    <a:pt x="518660" y="2002053"/>
                    <a:pt x="349742" y="2094623"/>
                    <a:pt x="347220" y="2107590"/>
                  </a:cubicBezTo>
                  <a:cubicBezTo>
                    <a:pt x="342898" y="2128121"/>
                    <a:pt x="353704" y="2133163"/>
                    <a:pt x="553596" y="2201240"/>
                  </a:cubicBezTo>
                  <a:cubicBezTo>
                    <a:pt x="648680" y="2233658"/>
                    <a:pt x="843172" y="2300294"/>
                    <a:pt x="985438" y="2348920"/>
                  </a:cubicBezTo>
                  <a:cubicBezTo>
                    <a:pt x="1128064" y="2397906"/>
                    <a:pt x="1254122" y="2438248"/>
                    <a:pt x="1265288" y="2438608"/>
                  </a:cubicBezTo>
                  <a:cubicBezTo>
                    <a:pt x="1277894" y="2438608"/>
                    <a:pt x="1365774" y="2363688"/>
                    <a:pt x="1499758" y="2238340"/>
                  </a:cubicBezTo>
                  <a:cubicBezTo>
                    <a:pt x="1617532" y="2128121"/>
                    <a:pt x="1853082" y="1907682"/>
                    <a:pt x="2023080" y="1748476"/>
                  </a:cubicBezTo>
                  <a:cubicBezTo>
                    <a:pt x="2193080" y="1589270"/>
                    <a:pt x="2371364" y="1421780"/>
                    <a:pt x="2418906" y="1376756"/>
                  </a:cubicBezTo>
                  <a:cubicBezTo>
                    <a:pt x="2466448" y="1331371"/>
                    <a:pt x="2583142" y="1221512"/>
                    <a:pt x="2678226" y="1132544"/>
                  </a:cubicBezTo>
                  <a:cubicBezTo>
                    <a:pt x="3190744" y="653486"/>
                    <a:pt x="3282948" y="565599"/>
                    <a:pt x="3282948" y="558034"/>
                  </a:cubicBezTo>
                  <a:cubicBezTo>
                    <a:pt x="3282948" y="547409"/>
                    <a:pt x="3276914" y="543267"/>
                    <a:pt x="3262868" y="546013"/>
                  </a:cubicBezTo>
                  <a:close/>
                  <a:moveTo>
                    <a:pt x="3764628" y="462317"/>
                  </a:moveTo>
                  <a:cubicBezTo>
                    <a:pt x="3740052" y="466518"/>
                    <a:pt x="3653892" y="575653"/>
                    <a:pt x="3408840" y="900426"/>
                  </a:cubicBezTo>
                  <a:cubicBezTo>
                    <a:pt x="3076704" y="1340296"/>
                    <a:pt x="2977388" y="1472041"/>
                    <a:pt x="2375372" y="2269350"/>
                  </a:cubicBezTo>
                  <a:cubicBezTo>
                    <a:pt x="2199048" y="2502603"/>
                    <a:pt x="2063748" y="2690862"/>
                    <a:pt x="2065548" y="2700220"/>
                  </a:cubicBezTo>
                  <a:cubicBezTo>
                    <a:pt x="2069148" y="2717858"/>
                    <a:pt x="2080300" y="2722178"/>
                    <a:pt x="2429348" y="2840964"/>
                  </a:cubicBezTo>
                  <a:cubicBezTo>
                    <a:pt x="2710024" y="2936354"/>
                    <a:pt x="2962636" y="3023464"/>
                    <a:pt x="3160548" y="3093296"/>
                  </a:cubicBezTo>
                  <a:cubicBezTo>
                    <a:pt x="3247272" y="3123892"/>
                    <a:pt x="3323556" y="3149449"/>
                    <a:pt x="3330392" y="3149449"/>
                  </a:cubicBezTo>
                  <a:cubicBezTo>
                    <a:pt x="3337232" y="3149809"/>
                    <a:pt x="3346948" y="3142250"/>
                    <a:pt x="3351984" y="3132531"/>
                  </a:cubicBezTo>
                  <a:cubicBezTo>
                    <a:pt x="3360980" y="3115973"/>
                    <a:pt x="3385448" y="2976309"/>
                    <a:pt x="3404880" y="2830166"/>
                  </a:cubicBezTo>
                  <a:cubicBezTo>
                    <a:pt x="3409560" y="2796689"/>
                    <a:pt x="3422512" y="2712099"/>
                    <a:pt x="3434388" y="2642267"/>
                  </a:cubicBezTo>
                  <a:cubicBezTo>
                    <a:pt x="3445904" y="2572435"/>
                    <a:pt x="3459576" y="2485685"/>
                    <a:pt x="3464976" y="2449329"/>
                  </a:cubicBezTo>
                  <a:cubicBezTo>
                    <a:pt x="3478648" y="2353940"/>
                    <a:pt x="3495200" y="2248832"/>
                    <a:pt x="3505996" y="2190159"/>
                  </a:cubicBezTo>
                  <a:cubicBezTo>
                    <a:pt x="3513912" y="2145164"/>
                    <a:pt x="3523628" y="2083971"/>
                    <a:pt x="3567528" y="1793844"/>
                  </a:cubicBezTo>
                  <a:cubicBezTo>
                    <a:pt x="3573288" y="1754968"/>
                    <a:pt x="3584804" y="1684056"/>
                    <a:pt x="3592720" y="1636542"/>
                  </a:cubicBezTo>
                  <a:cubicBezTo>
                    <a:pt x="3600996" y="1589027"/>
                    <a:pt x="3616828" y="1490758"/>
                    <a:pt x="3627984" y="1418047"/>
                  </a:cubicBezTo>
                  <a:cubicBezTo>
                    <a:pt x="3639140" y="1345335"/>
                    <a:pt x="3651012" y="1272263"/>
                    <a:pt x="3654252" y="1255705"/>
                  </a:cubicBezTo>
                  <a:cubicBezTo>
                    <a:pt x="3657492" y="1238787"/>
                    <a:pt x="3663968" y="1195232"/>
                    <a:pt x="3668284" y="1158876"/>
                  </a:cubicBezTo>
                  <a:cubicBezTo>
                    <a:pt x="3672964" y="1122880"/>
                    <a:pt x="3686276" y="1035770"/>
                    <a:pt x="3697792" y="965938"/>
                  </a:cubicBezTo>
                  <a:cubicBezTo>
                    <a:pt x="3743852" y="690930"/>
                    <a:pt x="3766524" y="543707"/>
                    <a:pt x="3772280" y="488993"/>
                  </a:cubicBezTo>
                  <a:cubicBezTo>
                    <a:pt x="3774172" y="471175"/>
                    <a:pt x="3772820" y="460916"/>
                    <a:pt x="3764628" y="462317"/>
                  </a:cubicBezTo>
                  <a:close/>
                  <a:moveTo>
                    <a:pt x="3932356" y="899"/>
                  </a:moveTo>
                  <a:cubicBezTo>
                    <a:pt x="3962032" y="-3484"/>
                    <a:pt x="3974048" y="8587"/>
                    <a:pt x="3993360" y="27902"/>
                  </a:cubicBezTo>
                  <a:cubicBezTo>
                    <a:pt x="4027208" y="61758"/>
                    <a:pt x="4032248" y="95975"/>
                    <a:pt x="4014604" y="174855"/>
                  </a:cubicBezTo>
                  <a:cubicBezTo>
                    <a:pt x="4002720" y="228881"/>
                    <a:pt x="3979316" y="369711"/>
                    <a:pt x="3952668" y="548360"/>
                  </a:cubicBezTo>
                  <a:cubicBezTo>
                    <a:pt x="3941508" y="623998"/>
                    <a:pt x="3928184" y="708640"/>
                    <a:pt x="3922784" y="736373"/>
                  </a:cubicBezTo>
                  <a:cubicBezTo>
                    <a:pt x="3917380" y="764467"/>
                    <a:pt x="3910900" y="805528"/>
                    <a:pt x="3908380" y="827859"/>
                  </a:cubicBezTo>
                  <a:cubicBezTo>
                    <a:pt x="3906220" y="850190"/>
                    <a:pt x="3894696" y="925828"/>
                    <a:pt x="3883172" y="995702"/>
                  </a:cubicBezTo>
                  <a:cubicBezTo>
                    <a:pt x="3848604" y="1201004"/>
                    <a:pt x="3829160" y="1322384"/>
                    <a:pt x="3820880" y="1381814"/>
                  </a:cubicBezTo>
                  <a:cubicBezTo>
                    <a:pt x="3816556" y="1412789"/>
                    <a:pt x="3803232" y="1497431"/>
                    <a:pt x="3791352" y="1569827"/>
                  </a:cubicBezTo>
                  <a:cubicBezTo>
                    <a:pt x="3779108" y="1642584"/>
                    <a:pt x="3765424" y="1731908"/>
                    <a:pt x="3760384" y="1768286"/>
                  </a:cubicBezTo>
                  <a:cubicBezTo>
                    <a:pt x="3755344" y="1804664"/>
                    <a:pt x="3746700" y="1861572"/>
                    <a:pt x="3740580" y="1895429"/>
                  </a:cubicBezTo>
                  <a:cubicBezTo>
                    <a:pt x="3734456" y="1928926"/>
                    <a:pt x="3725096" y="1985834"/>
                    <a:pt x="3719332" y="2022212"/>
                  </a:cubicBezTo>
                  <a:cubicBezTo>
                    <a:pt x="3713572" y="2058590"/>
                    <a:pt x="3699888" y="2145753"/>
                    <a:pt x="3688728" y="2215628"/>
                  </a:cubicBezTo>
                  <a:cubicBezTo>
                    <a:pt x="3677564" y="2285503"/>
                    <a:pt x="3663880" y="2372306"/>
                    <a:pt x="3658120" y="2408684"/>
                  </a:cubicBezTo>
                  <a:cubicBezTo>
                    <a:pt x="3647676" y="2477838"/>
                    <a:pt x="3597984" y="2792274"/>
                    <a:pt x="3571336" y="2957596"/>
                  </a:cubicBezTo>
                  <a:cubicBezTo>
                    <a:pt x="3563056" y="3010543"/>
                    <a:pt x="3551892" y="3081498"/>
                    <a:pt x="3546492" y="3114995"/>
                  </a:cubicBezTo>
                  <a:cubicBezTo>
                    <a:pt x="3518764" y="3289321"/>
                    <a:pt x="3512644" y="3315254"/>
                    <a:pt x="3494640" y="3337946"/>
                  </a:cubicBezTo>
                  <a:cubicBezTo>
                    <a:pt x="3468712" y="3371082"/>
                    <a:pt x="3425864" y="3379006"/>
                    <a:pt x="3372212" y="3360276"/>
                  </a:cubicBezTo>
                  <a:cubicBezTo>
                    <a:pt x="3348084" y="3351992"/>
                    <a:pt x="3220612" y="3308050"/>
                    <a:pt x="3089184" y="3262308"/>
                  </a:cubicBezTo>
                  <a:cubicBezTo>
                    <a:pt x="2958112" y="3216925"/>
                    <a:pt x="2825240" y="3171183"/>
                    <a:pt x="2794632" y="3160738"/>
                  </a:cubicBezTo>
                  <a:cubicBezTo>
                    <a:pt x="2764024" y="3150652"/>
                    <a:pt x="2670760" y="3118596"/>
                    <a:pt x="2587940" y="3089782"/>
                  </a:cubicBezTo>
                  <a:cubicBezTo>
                    <a:pt x="2505120" y="3061328"/>
                    <a:pt x="2430944" y="3038997"/>
                    <a:pt x="2423380" y="3040798"/>
                  </a:cubicBezTo>
                  <a:cubicBezTo>
                    <a:pt x="2415820" y="3042599"/>
                    <a:pt x="2254140" y="3196035"/>
                    <a:pt x="2064016" y="3381888"/>
                  </a:cubicBezTo>
                  <a:cubicBezTo>
                    <a:pt x="1873888" y="3567740"/>
                    <a:pt x="1714012" y="3719736"/>
                    <a:pt x="1708608" y="3719736"/>
                  </a:cubicBezTo>
                  <a:cubicBezTo>
                    <a:pt x="1703208" y="3719736"/>
                    <a:pt x="1692768" y="3722256"/>
                    <a:pt x="1685204" y="3725138"/>
                  </a:cubicBezTo>
                  <a:cubicBezTo>
                    <a:pt x="1677644" y="3727660"/>
                    <a:pt x="1656036" y="3722256"/>
                    <a:pt x="1636592" y="3712172"/>
                  </a:cubicBezTo>
                  <a:cubicBezTo>
                    <a:pt x="1598784" y="3693082"/>
                    <a:pt x="1599144" y="3693802"/>
                    <a:pt x="1331600" y="2881239"/>
                  </a:cubicBezTo>
                  <a:cubicBezTo>
                    <a:pt x="1296672" y="2774986"/>
                    <a:pt x="1261384" y="2673776"/>
                    <a:pt x="1253100" y="2656127"/>
                  </a:cubicBezTo>
                  <a:cubicBezTo>
                    <a:pt x="1237256" y="2621550"/>
                    <a:pt x="1197648" y="2600659"/>
                    <a:pt x="1077020" y="2562840"/>
                  </a:cubicBezTo>
                  <a:cubicBezTo>
                    <a:pt x="1041008" y="2551315"/>
                    <a:pt x="910660" y="2507013"/>
                    <a:pt x="787508" y="2464512"/>
                  </a:cubicBezTo>
                  <a:cubicBezTo>
                    <a:pt x="470992" y="2354657"/>
                    <a:pt x="122428" y="2235798"/>
                    <a:pt x="84980" y="2224632"/>
                  </a:cubicBezTo>
                  <a:cubicBezTo>
                    <a:pt x="28444" y="2207704"/>
                    <a:pt x="0" y="2177809"/>
                    <a:pt x="0" y="2135308"/>
                  </a:cubicBezTo>
                  <a:cubicBezTo>
                    <a:pt x="0" y="2084163"/>
                    <a:pt x="26644" y="2061111"/>
                    <a:pt x="177880" y="1981872"/>
                  </a:cubicBezTo>
                  <a:cubicBezTo>
                    <a:pt x="244856" y="1946574"/>
                    <a:pt x="327316" y="1902993"/>
                    <a:pt x="360804" y="1884984"/>
                  </a:cubicBezTo>
                  <a:cubicBezTo>
                    <a:pt x="433904" y="1845724"/>
                    <a:pt x="480356" y="1821232"/>
                    <a:pt x="996000" y="1547136"/>
                  </a:cubicBezTo>
                  <a:cubicBezTo>
                    <a:pt x="1734176" y="1154541"/>
                    <a:pt x="2493960" y="749700"/>
                    <a:pt x="2565976" y="711161"/>
                  </a:cubicBezTo>
                  <a:cubicBezTo>
                    <a:pt x="2644836" y="669020"/>
                    <a:pt x="2898696" y="533593"/>
                    <a:pt x="3048852" y="453993"/>
                  </a:cubicBezTo>
                  <a:cubicBezTo>
                    <a:pt x="3192528" y="377995"/>
                    <a:pt x="3440628" y="245810"/>
                    <a:pt x="3521284" y="202588"/>
                  </a:cubicBezTo>
                  <a:cubicBezTo>
                    <a:pt x="3784372" y="61218"/>
                    <a:pt x="3882892" y="8204"/>
                    <a:pt x="3932356" y="899"/>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9" name="Freeform 94"/>
            <p:cNvSpPr>
              <a:spLocks/>
            </p:cNvSpPr>
            <p:nvPr/>
          </p:nvSpPr>
          <p:spPr bwMode="auto">
            <a:xfrm>
              <a:off x="3671713" y="3336304"/>
              <a:ext cx="37338" cy="44875"/>
            </a:xfrm>
            <a:custGeom>
              <a:avLst/>
              <a:gdLst>
                <a:gd name="T0" fmla="*/ 509 w 940"/>
                <a:gd name="T1" fmla="*/ 701 h 1131"/>
                <a:gd name="T2" fmla="*/ 940 w 940"/>
                <a:gd name="T3" fmla="*/ 240 h 1131"/>
                <a:gd name="T4" fmla="*/ 563 w 940"/>
                <a:gd name="T5" fmla="*/ 72 h 1131"/>
                <a:gd name="T6" fmla="*/ 267 w 940"/>
                <a:gd name="T7" fmla="*/ 21 h 1131"/>
                <a:gd name="T8" fmla="*/ 92 w 940"/>
                <a:gd name="T9" fmla="*/ 623 h 1131"/>
                <a:gd name="T10" fmla="*/ 38 w 940"/>
                <a:gd name="T11" fmla="*/ 863 h 1131"/>
                <a:gd name="T12" fmla="*/ 44 w 940"/>
                <a:gd name="T13" fmla="*/ 1131 h 1131"/>
                <a:gd name="T14" fmla="*/ 509 w 940"/>
                <a:gd name="T15" fmla="*/ 701 h 1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0" h="1131">
                  <a:moveTo>
                    <a:pt x="509" y="701"/>
                  </a:moveTo>
                  <a:cubicBezTo>
                    <a:pt x="746" y="465"/>
                    <a:pt x="940" y="257"/>
                    <a:pt x="940" y="240"/>
                  </a:cubicBezTo>
                  <a:cubicBezTo>
                    <a:pt x="940" y="201"/>
                    <a:pt x="879" y="174"/>
                    <a:pt x="563" y="72"/>
                  </a:cubicBezTo>
                  <a:cubicBezTo>
                    <a:pt x="378" y="13"/>
                    <a:pt x="301" y="0"/>
                    <a:pt x="267" y="21"/>
                  </a:cubicBezTo>
                  <a:cubicBezTo>
                    <a:pt x="225" y="48"/>
                    <a:pt x="172" y="229"/>
                    <a:pt x="92" y="623"/>
                  </a:cubicBezTo>
                  <a:cubicBezTo>
                    <a:pt x="78" y="693"/>
                    <a:pt x="54" y="801"/>
                    <a:pt x="38" y="863"/>
                  </a:cubicBezTo>
                  <a:cubicBezTo>
                    <a:pt x="0" y="1018"/>
                    <a:pt x="2" y="1131"/>
                    <a:pt x="44" y="1131"/>
                  </a:cubicBezTo>
                  <a:cubicBezTo>
                    <a:pt x="63" y="1131"/>
                    <a:pt x="272" y="938"/>
                    <a:pt x="509" y="701"/>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16" name="手繪多邊形 15"/>
          <p:cNvSpPr/>
          <p:nvPr/>
        </p:nvSpPr>
        <p:spPr>
          <a:xfrm>
            <a:off x="7210643" y="5014530"/>
            <a:ext cx="1000758" cy="1155930"/>
          </a:xfrm>
          <a:custGeom>
            <a:avLst/>
            <a:gdLst>
              <a:gd name="connsiteX0" fmla="*/ 1822084 w 3641934"/>
              <a:gd name="connsiteY0" fmla="*/ 0 h 4206633"/>
              <a:gd name="connsiteX1" fmla="*/ 3641934 w 3641934"/>
              <a:gd name="connsiteY1" fmla="*/ 1050691 h 4206633"/>
              <a:gd name="connsiteX2" fmla="*/ 3641192 w 3641934"/>
              <a:gd name="connsiteY2" fmla="*/ 3155405 h 4206633"/>
              <a:gd name="connsiteX3" fmla="*/ 1819850 w 3641934"/>
              <a:gd name="connsiteY3" fmla="*/ 4206633 h 4206633"/>
              <a:gd name="connsiteX4" fmla="*/ 0 w 3641934"/>
              <a:gd name="connsiteY4" fmla="*/ 3155942 h 4206633"/>
              <a:gd name="connsiteX5" fmla="*/ 1491 w 3641934"/>
              <a:gd name="connsiteY5" fmla="*/ 1054023 h 420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41934" h="4206633">
                <a:moveTo>
                  <a:pt x="1822084" y="0"/>
                </a:moveTo>
                <a:lnTo>
                  <a:pt x="3641934" y="1050691"/>
                </a:lnTo>
                <a:lnTo>
                  <a:pt x="3641192" y="3155405"/>
                </a:lnTo>
                <a:lnTo>
                  <a:pt x="1819850" y="4206633"/>
                </a:lnTo>
                <a:lnTo>
                  <a:pt x="0" y="3155942"/>
                </a:lnTo>
                <a:lnTo>
                  <a:pt x="1491" y="105402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7" name="群組 16"/>
          <p:cNvGrpSpPr/>
          <p:nvPr/>
        </p:nvGrpSpPr>
        <p:grpSpPr>
          <a:xfrm>
            <a:off x="7491544" y="5430057"/>
            <a:ext cx="438956" cy="324876"/>
            <a:chOff x="4120407" y="4174776"/>
            <a:chExt cx="438956" cy="324876"/>
          </a:xfrm>
        </p:grpSpPr>
        <p:sp>
          <p:nvSpPr>
            <p:cNvPr id="24" name="Freeform 18"/>
            <p:cNvSpPr>
              <a:spLocks/>
            </p:cNvSpPr>
            <p:nvPr/>
          </p:nvSpPr>
          <p:spPr bwMode="auto">
            <a:xfrm>
              <a:off x="4249786" y="4342529"/>
              <a:ext cx="180198" cy="67672"/>
            </a:xfrm>
            <a:custGeom>
              <a:avLst/>
              <a:gdLst>
                <a:gd name="T0" fmla="*/ 49 w 99"/>
                <a:gd name="T1" fmla="*/ 0 h 37"/>
                <a:gd name="T2" fmla="*/ 4 w 99"/>
                <a:gd name="T3" fmla="*/ 14 h 37"/>
                <a:gd name="T4" fmla="*/ 0 w 99"/>
                <a:gd name="T5" fmla="*/ 21 h 37"/>
                <a:gd name="T6" fmla="*/ 3 w 99"/>
                <a:gd name="T7" fmla="*/ 27 h 37"/>
                <a:gd name="T8" fmla="*/ 9 w 99"/>
                <a:gd name="T9" fmla="*/ 34 h 37"/>
                <a:gd name="T10" fmla="*/ 20 w 99"/>
                <a:gd name="T11" fmla="*/ 35 h 37"/>
                <a:gd name="T12" fmla="*/ 49 w 99"/>
                <a:gd name="T13" fmla="*/ 26 h 37"/>
                <a:gd name="T14" fmla="*/ 79 w 99"/>
                <a:gd name="T15" fmla="*/ 35 h 37"/>
                <a:gd name="T16" fmla="*/ 90 w 99"/>
                <a:gd name="T17" fmla="*/ 34 h 37"/>
                <a:gd name="T18" fmla="*/ 96 w 99"/>
                <a:gd name="T19" fmla="*/ 27 h 37"/>
                <a:gd name="T20" fmla="*/ 99 w 99"/>
                <a:gd name="T21" fmla="*/ 21 h 37"/>
                <a:gd name="T22" fmla="*/ 95 w 99"/>
                <a:gd name="T23" fmla="*/ 14 h 37"/>
                <a:gd name="T24" fmla="*/ 49 w 99"/>
                <a:gd name="T2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37">
                  <a:moveTo>
                    <a:pt x="49" y="0"/>
                  </a:moveTo>
                  <a:cubicBezTo>
                    <a:pt x="32" y="0"/>
                    <a:pt x="17" y="5"/>
                    <a:pt x="4" y="14"/>
                  </a:cubicBezTo>
                  <a:cubicBezTo>
                    <a:pt x="2" y="16"/>
                    <a:pt x="1" y="18"/>
                    <a:pt x="0" y="21"/>
                  </a:cubicBezTo>
                  <a:cubicBezTo>
                    <a:pt x="0" y="23"/>
                    <a:pt x="1" y="26"/>
                    <a:pt x="3" y="27"/>
                  </a:cubicBezTo>
                  <a:lnTo>
                    <a:pt x="9" y="34"/>
                  </a:lnTo>
                  <a:cubicBezTo>
                    <a:pt x="12" y="37"/>
                    <a:pt x="17" y="37"/>
                    <a:pt x="20" y="35"/>
                  </a:cubicBezTo>
                  <a:cubicBezTo>
                    <a:pt x="28" y="29"/>
                    <a:pt x="39" y="26"/>
                    <a:pt x="49" y="26"/>
                  </a:cubicBezTo>
                  <a:cubicBezTo>
                    <a:pt x="60" y="26"/>
                    <a:pt x="71" y="29"/>
                    <a:pt x="79" y="35"/>
                  </a:cubicBezTo>
                  <a:cubicBezTo>
                    <a:pt x="82" y="37"/>
                    <a:pt x="87" y="37"/>
                    <a:pt x="90" y="34"/>
                  </a:cubicBezTo>
                  <a:lnTo>
                    <a:pt x="96" y="27"/>
                  </a:lnTo>
                  <a:cubicBezTo>
                    <a:pt x="98" y="26"/>
                    <a:pt x="99" y="23"/>
                    <a:pt x="99" y="21"/>
                  </a:cubicBezTo>
                  <a:cubicBezTo>
                    <a:pt x="98" y="18"/>
                    <a:pt x="97" y="16"/>
                    <a:pt x="95" y="14"/>
                  </a:cubicBezTo>
                  <a:cubicBezTo>
                    <a:pt x="82" y="5"/>
                    <a:pt x="66" y="0"/>
                    <a:pt x="49" y="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5" name="Freeform 19"/>
            <p:cNvSpPr>
              <a:spLocks/>
            </p:cNvSpPr>
            <p:nvPr/>
          </p:nvSpPr>
          <p:spPr bwMode="auto">
            <a:xfrm>
              <a:off x="4182374" y="4256708"/>
              <a:ext cx="315022" cy="85821"/>
            </a:xfrm>
            <a:custGeom>
              <a:avLst/>
              <a:gdLst>
                <a:gd name="T0" fmla="*/ 86 w 173"/>
                <a:gd name="T1" fmla="*/ 0 h 47"/>
                <a:gd name="T2" fmla="*/ 4 w 173"/>
                <a:gd name="T3" fmla="*/ 24 h 47"/>
                <a:gd name="T4" fmla="*/ 0 w 173"/>
                <a:gd name="T5" fmla="*/ 30 h 47"/>
                <a:gd name="T6" fmla="*/ 3 w 173"/>
                <a:gd name="T7" fmla="*/ 37 h 47"/>
                <a:gd name="T8" fmla="*/ 9 w 173"/>
                <a:gd name="T9" fmla="*/ 44 h 47"/>
                <a:gd name="T10" fmla="*/ 19 w 173"/>
                <a:gd name="T11" fmla="*/ 45 h 47"/>
                <a:gd name="T12" fmla="*/ 86 w 173"/>
                <a:gd name="T13" fmla="*/ 26 h 47"/>
                <a:gd name="T14" fmla="*/ 154 w 173"/>
                <a:gd name="T15" fmla="*/ 45 h 47"/>
                <a:gd name="T16" fmla="*/ 164 w 173"/>
                <a:gd name="T17" fmla="*/ 44 h 47"/>
                <a:gd name="T18" fmla="*/ 170 w 173"/>
                <a:gd name="T19" fmla="*/ 37 h 47"/>
                <a:gd name="T20" fmla="*/ 173 w 173"/>
                <a:gd name="T21" fmla="*/ 30 h 47"/>
                <a:gd name="T22" fmla="*/ 169 w 173"/>
                <a:gd name="T23" fmla="*/ 24 h 47"/>
                <a:gd name="T24" fmla="*/ 86 w 173"/>
                <a:gd name="T25"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3" h="47">
                  <a:moveTo>
                    <a:pt x="86" y="0"/>
                  </a:moveTo>
                  <a:cubicBezTo>
                    <a:pt x="56" y="0"/>
                    <a:pt x="28" y="9"/>
                    <a:pt x="4" y="24"/>
                  </a:cubicBezTo>
                  <a:cubicBezTo>
                    <a:pt x="2" y="25"/>
                    <a:pt x="0" y="28"/>
                    <a:pt x="0" y="30"/>
                  </a:cubicBezTo>
                  <a:cubicBezTo>
                    <a:pt x="0" y="33"/>
                    <a:pt x="1" y="35"/>
                    <a:pt x="3" y="37"/>
                  </a:cubicBezTo>
                  <a:lnTo>
                    <a:pt x="9" y="44"/>
                  </a:lnTo>
                  <a:cubicBezTo>
                    <a:pt x="12" y="46"/>
                    <a:pt x="16" y="47"/>
                    <a:pt x="19" y="45"/>
                  </a:cubicBezTo>
                  <a:cubicBezTo>
                    <a:pt x="39" y="33"/>
                    <a:pt x="62" y="26"/>
                    <a:pt x="86" y="26"/>
                  </a:cubicBezTo>
                  <a:cubicBezTo>
                    <a:pt x="111" y="26"/>
                    <a:pt x="134" y="33"/>
                    <a:pt x="154" y="45"/>
                  </a:cubicBezTo>
                  <a:cubicBezTo>
                    <a:pt x="157" y="47"/>
                    <a:pt x="161" y="46"/>
                    <a:pt x="164" y="44"/>
                  </a:cubicBezTo>
                  <a:lnTo>
                    <a:pt x="170" y="37"/>
                  </a:lnTo>
                  <a:cubicBezTo>
                    <a:pt x="172" y="35"/>
                    <a:pt x="173" y="33"/>
                    <a:pt x="173" y="30"/>
                  </a:cubicBezTo>
                  <a:cubicBezTo>
                    <a:pt x="173" y="28"/>
                    <a:pt x="171" y="25"/>
                    <a:pt x="169" y="24"/>
                  </a:cubicBezTo>
                  <a:cubicBezTo>
                    <a:pt x="145" y="9"/>
                    <a:pt x="117" y="0"/>
                    <a:pt x="86" y="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6" name="Freeform 20"/>
            <p:cNvSpPr>
              <a:spLocks/>
            </p:cNvSpPr>
            <p:nvPr/>
          </p:nvSpPr>
          <p:spPr bwMode="auto">
            <a:xfrm>
              <a:off x="4120407" y="4174776"/>
              <a:ext cx="438956" cy="105786"/>
            </a:xfrm>
            <a:custGeom>
              <a:avLst/>
              <a:gdLst>
                <a:gd name="T0" fmla="*/ 9 w 241"/>
                <a:gd name="T1" fmla="*/ 54 h 58"/>
                <a:gd name="T2" fmla="*/ 19 w 241"/>
                <a:gd name="T3" fmla="*/ 55 h 58"/>
                <a:gd name="T4" fmla="*/ 120 w 241"/>
                <a:gd name="T5" fmla="*/ 26 h 58"/>
                <a:gd name="T6" fmla="*/ 222 w 241"/>
                <a:gd name="T7" fmla="*/ 55 h 58"/>
                <a:gd name="T8" fmla="*/ 232 w 241"/>
                <a:gd name="T9" fmla="*/ 54 h 58"/>
                <a:gd name="T10" fmla="*/ 239 w 241"/>
                <a:gd name="T11" fmla="*/ 48 h 58"/>
                <a:gd name="T12" fmla="*/ 241 w 241"/>
                <a:gd name="T13" fmla="*/ 41 h 58"/>
                <a:gd name="T14" fmla="*/ 237 w 241"/>
                <a:gd name="T15" fmla="*/ 35 h 58"/>
                <a:gd name="T16" fmla="*/ 120 w 241"/>
                <a:gd name="T17" fmla="*/ 0 h 58"/>
                <a:gd name="T18" fmla="*/ 4 w 241"/>
                <a:gd name="T19" fmla="*/ 35 h 58"/>
                <a:gd name="T20" fmla="*/ 0 w 241"/>
                <a:gd name="T21" fmla="*/ 41 h 58"/>
                <a:gd name="T22" fmla="*/ 2 w 241"/>
                <a:gd name="T23" fmla="*/ 48 h 58"/>
                <a:gd name="T24" fmla="*/ 9 w 241"/>
                <a:gd name="T25" fmla="*/ 5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1" h="58">
                  <a:moveTo>
                    <a:pt x="9" y="54"/>
                  </a:moveTo>
                  <a:cubicBezTo>
                    <a:pt x="12" y="57"/>
                    <a:pt x="16" y="58"/>
                    <a:pt x="19" y="55"/>
                  </a:cubicBezTo>
                  <a:cubicBezTo>
                    <a:pt x="49" y="37"/>
                    <a:pt x="83" y="26"/>
                    <a:pt x="120" y="26"/>
                  </a:cubicBezTo>
                  <a:cubicBezTo>
                    <a:pt x="158" y="26"/>
                    <a:pt x="192" y="37"/>
                    <a:pt x="222" y="55"/>
                  </a:cubicBezTo>
                  <a:cubicBezTo>
                    <a:pt x="225" y="58"/>
                    <a:pt x="229" y="57"/>
                    <a:pt x="232" y="54"/>
                  </a:cubicBezTo>
                  <a:lnTo>
                    <a:pt x="239" y="48"/>
                  </a:lnTo>
                  <a:cubicBezTo>
                    <a:pt x="241" y="46"/>
                    <a:pt x="241" y="43"/>
                    <a:pt x="241" y="41"/>
                  </a:cubicBezTo>
                  <a:cubicBezTo>
                    <a:pt x="241" y="38"/>
                    <a:pt x="240" y="36"/>
                    <a:pt x="237" y="35"/>
                  </a:cubicBezTo>
                  <a:cubicBezTo>
                    <a:pt x="204" y="13"/>
                    <a:pt x="164" y="0"/>
                    <a:pt x="120" y="0"/>
                  </a:cubicBezTo>
                  <a:cubicBezTo>
                    <a:pt x="77" y="0"/>
                    <a:pt x="37" y="13"/>
                    <a:pt x="4" y="35"/>
                  </a:cubicBezTo>
                  <a:cubicBezTo>
                    <a:pt x="1" y="36"/>
                    <a:pt x="0" y="38"/>
                    <a:pt x="0" y="41"/>
                  </a:cubicBezTo>
                  <a:cubicBezTo>
                    <a:pt x="0" y="43"/>
                    <a:pt x="0" y="46"/>
                    <a:pt x="2" y="48"/>
                  </a:cubicBezTo>
                  <a:lnTo>
                    <a:pt x="9" y="5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7" name="Oval 21"/>
            <p:cNvSpPr>
              <a:spLocks noChangeArrowheads="1"/>
            </p:cNvSpPr>
            <p:nvPr/>
          </p:nvSpPr>
          <p:spPr bwMode="auto">
            <a:xfrm>
              <a:off x="4306049" y="4428350"/>
              <a:ext cx="71042" cy="71302"/>
            </a:xfrm>
            <a:prstGeom prst="ellipse">
              <a:avLst/>
            </a:pr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18" name="矩形 17"/>
          <p:cNvSpPr/>
          <p:nvPr/>
        </p:nvSpPr>
        <p:spPr>
          <a:xfrm>
            <a:off x="8335076" y="1859087"/>
            <a:ext cx="2766805"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solidFill>
                  <a:schemeClr val="bg1">
                    <a:lumMod val="50000"/>
                  </a:schemeClr>
                </a:solidFill>
              </a:rPr>
              <a:t>The quick brown fox jumps over the lazy dog. The quick brown fox jumps over the lazy dog. </a:t>
            </a:r>
            <a:endParaRPr lang="zh-TW" altLang="en-US" sz="1400" dirty="0">
              <a:solidFill>
                <a:schemeClr val="bg1">
                  <a:lumMod val="50000"/>
                </a:schemeClr>
              </a:solidFill>
            </a:endParaRPr>
          </a:p>
        </p:txBody>
      </p:sp>
      <p:sp>
        <p:nvSpPr>
          <p:cNvPr id="19" name="文字方塊 12"/>
          <p:cNvSpPr txBox="1"/>
          <p:nvPr/>
        </p:nvSpPr>
        <p:spPr>
          <a:xfrm>
            <a:off x="8299593" y="1481222"/>
            <a:ext cx="1294119"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dirty="0">
                <a:solidFill>
                  <a:schemeClr val="bg1">
                    <a:lumMod val="50000"/>
                  </a:schemeClr>
                </a:solidFill>
              </a:rPr>
              <a:t>Agenda</a:t>
            </a:r>
            <a:endParaRPr lang="zh-TW" altLang="en-US" sz="2400" dirty="0">
              <a:solidFill>
                <a:schemeClr val="bg1">
                  <a:lumMod val="50000"/>
                </a:schemeClr>
              </a:solidFill>
            </a:endParaRPr>
          </a:p>
        </p:txBody>
      </p:sp>
      <p:sp>
        <p:nvSpPr>
          <p:cNvPr id="20" name="文字方塊 16"/>
          <p:cNvSpPr txBox="1"/>
          <p:nvPr/>
        </p:nvSpPr>
        <p:spPr>
          <a:xfrm>
            <a:off x="8299593" y="4973948"/>
            <a:ext cx="1294119"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dirty="0">
                <a:solidFill>
                  <a:schemeClr val="bg1">
                    <a:lumMod val="50000"/>
                  </a:schemeClr>
                </a:solidFill>
              </a:rPr>
              <a:t>Security</a:t>
            </a:r>
            <a:endParaRPr lang="zh-TW" altLang="en-US" sz="2400" dirty="0">
              <a:solidFill>
                <a:schemeClr val="bg1">
                  <a:lumMod val="50000"/>
                </a:schemeClr>
              </a:solidFill>
            </a:endParaRPr>
          </a:p>
        </p:txBody>
      </p:sp>
      <p:sp>
        <p:nvSpPr>
          <p:cNvPr id="21" name="矩形 20"/>
          <p:cNvSpPr/>
          <p:nvPr/>
        </p:nvSpPr>
        <p:spPr>
          <a:xfrm>
            <a:off x="8335076" y="5337302"/>
            <a:ext cx="2766805"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solidFill>
                  <a:schemeClr val="bg1">
                    <a:lumMod val="50000"/>
                  </a:schemeClr>
                </a:solidFill>
              </a:rPr>
              <a:t>The quick brown fox jumps over the lazy dog. The quick brown fox jumps over the lazy dog. </a:t>
            </a:r>
            <a:endParaRPr lang="zh-TW" altLang="en-US" sz="1400" dirty="0">
              <a:solidFill>
                <a:schemeClr val="bg1">
                  <a:lumMod val="50000"/>
                </a:schemeClr>
              </a:solidFill>
            </a:endParaRPr>
          </a:p>
        </p:txBody>
      </p:sp>
      <p:sp>
        <p:nvSpPr>
          <p:cNvPr id="22" name="文字方塊 18"/>
          <p:cNvSpPr txBox="1"/>
          <p:nvPr/>
        </p:nvSpPr>
        <p:spPr>
          <a:xfrm>
            <a:off x="8299593" y="3232858"/>
            <a:ext cx="1685846"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dirty="0">
                <a:solidFill>
                  <a:schemeClr val="bg1">
                    <a:lumMod val="50000"/>
                  </a:schemeClr>
                </a:solidFill>
              </a:rPr>
              <a:t>Success</a:t>
            </a:r>
            <a:endParaRPr lang="zh-TW" altLang="en-US" sz="2400" dirty="0">
              <a:solidFill>
                <a:schemeClr val="bg1">
                  <a:lumMod val="50000"/>
                </a:schemeClr>
              </a:solidFill>
            </a:endParaRPr>
          </a:p>
        </p:txBody>
      </p:sp>
      <p:sp>
        <p:nvSpPr>
          <p:cNvPr id="23" name="矩形 22"/>
          <p:cNvSpPr/>
          <p:nvPr/>
        </p:nvSpPr>
        <p:spPr>
          <a:xfrm>
            <a:off x="8335076" y="3574440"/>
            <a:ext cx="2766805"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solidFill>
                  <a:schemeClr val="bg1">
                    <a:lumMod val="50000"/>
                  </a:schemeClr>
                </a:solidFill>
              </a:rPr>
              <a:t>The quick brown fox jumps over the lazy dog. The quick brown fox jumps over the lazy dog. </a:t>
            </a:r>
            <a:endParaRPr lang="zh-TW" altLang="en-US" sz="1400" dirty="0">
              <a:solidFill>
                <a:schemeClr val="bg1">
                  <a:lumMod val="50000"/>
                </a:schemeClr>
              </a:solidFill>
            </a:endParaRPr>
          </a:p>
        </p:txBody>
      </p:sp>
      <p:sp>
        <p:nvSpPr>
          <p:cNvPr id="30" name="文字方塊 8"/>
          <p:cNvSpPr txBox="1"/>
          <p:nvPr/>
        </p:nvSpPr>
        <p:spPr>
          <a:xfrm>
            <a:off x="2092084" y="4394677"/>
            <a:ext cx="4503419" cy="1473288"/>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200"/>
              </a:lnSpc>
            </a:pPr>
            <a:r>
              <a:rPr lang="en-US" altLang="zh-TW" sz="1400" dirty="0"/>
              <a:t>The quick brown fox jumps over the lazy dog. The quick brown fox jumps over the lazy dog. The quick brown fox jumps over the lazy dog. The quick brown fox jumps over the lazy dog. The quick brown fox jumps over the lazy dog. </a:t>
            </a:r>
          </a:p>
        </p:txBody>
      </p:sp>
      <p:grpSp>
        <p:nvGrpSpPr>
          <p:cNvPr id="31" name="群組 30"/>
          <p:cNvGrpSpPr/>
          <p:nvPr/>
        </p:nvGrpSpPr>
        <p:grpSpPr>
          <a:xfrm>
            <a:off x="1858142" y="3012925"/>
            <a:ext cx="1954626" cy="1426262"/>
            <a:chOff x="4429125" y="3324746"/>
            <a:chExt cx="285750" cy="208508"/>
          </a:xfrm>
          <a:solidFill>
            <a:schemeClr val="accent1"/>
          </a:solidFill>
        </p:grpSpPr>
        <p:sp>
          <p:nvSpPr>
            <p:cNvPr id="35" name="文字方塊 254"/>
            <p:cNvSpPr txBox="1"/>
            <p:nvPr/>
          </p:nvSpPr>
          <p:spPr>
            <a:xfrm>
              <a:off x="4429125" y="3324746"/>
              <a:ext cx="116979" cy="208508"/>
            </a:xfrm>
            <a:custGeom>
              <a:avLst/>
              <a:gdLst>
                <a:gd name="connsiteX0" fmla="*/ 106710 w 116979"/>
                <a:gd name="connsiteY0" fmla="*/ 0 h 208508"/>
                <a:gd name="connsiteX1" fmla="*/ 116979 w 116979"/>
                <a:gd name="connsiteY1" fmla="*/ 13395 h 208508"/>
                <a:gd name="connsiteX2" fmla="*/ 86395 w 116979"/>
                <a:gd name="connsiteY2" fmla="*/ 34379 h 208508"/>
                <a:gd name="connsiteX3" fmla="*/ 65856 w 116979"/>
                <a:gd name="connsiteY3" fmla="*/ 57373 h 208508"/>
                <a:gd name="connsiteX4" fmla="*/ 57596 w 116979"/>
                <a:gd name="connsiteY4" fmla="*/ 84832 h 208508"/>
                <a:gd name="connsiteX5" fmla="*/ 63847 w 116979"/>
                <a:gd name="connsiteY5" fmla="*/ 108719 h 208508"/>
                <a:gd name="connsiteX6" fmla="*/ 86618 w 116979"/>
                <a:gd name="connsiteY6" fmla="*/ 126802 h 208508"/>
                <a:gd name="connsiteX7" fmla="*/ 97780 w 116979"/>
                <a:gd name="connsiteY7" fmla="*/ 147787 h 208508"/>
                <a:gd name="connsiteX8" fmla="*/ 89339 w 116979"/>
                <a:gd name="connsiteY8" fmla="*/ 158949 h 208508"/>
                <a:gd name="connsiteX9" fmla="*/ 67803 w 116979"/>
                <a:gd name="connsiteY9" fmla="*/ 180157 h 208508"/>
                <a:gd name="connsiteX10" fmla="*/ 56034 w 116979"/>
                <a:gd name="connsiteY10" fmla="*/ 208508 h 208508"/>
                <a:gd name="connsiteX11" fmla="*/ 44648 w 116979"/>
                <a:gd name="connsiteY11" fmla="*/ 208508 h 208508"/>
                <a:gd name="connsiteX12" fmla="*/ 29245 w 116979"/>
                <a:gd name="connsiteY12" fmla="*/ 184175 h 208508"/>
                <a:gd name="connsiteX13" fmla="*/ 9822 w 116979"/>
                <a:gd name="connsiteY13" fmla="*/ 169218 h 208508"/>
                <a:gd name="connsiteX14" fmla="*/ 5358 w 116979"/>
                <a:gd name="connsiteY14" fmla="*/ 165199 h 208508"/>
                <a:gd name="connsiteX15" fmla="*/ 0 w 116979"/>
                <a:gd name="connsiteY15" fmla="*/ 157163 h 208508"/>
                <a:gd name="connsiteX16" fmla="*/ 2679 w 116979"/>
                <a:gd name="connsiteY16" fmla="*/ 150912 h 208508"/>
                <a:gd name="connsiteX17" fmla="*/ 9822 w 116979"/>
                <a:gd name="connsiteY17" fmla="*/ 129927 h 208508"/>
                <a:gd name="connsiteX18" fmla="*/ 106710 w 116979"/>
                <a:gd name="connsiteY18" fmla="*/ 0 h 208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6979" h="208508">
                  <a:moveTo>
                    <a:pt x="106710" y="0"/>
                  </a:moveTo>
                  <a:lnTo>
                    <a:pt x="116979" y="13395"/>
                  </a:lnTo>
                  <a:cubicBezTo>
                    <a:pt x="104775" y="20836"/>
                    <a:pt x="94580" y="27831"/>
                    <a:pt x="86395" y="34379"/>
                  </a:cubicBezTo>
                  <a:cubicBezTo>
                    <a:pt x="78209" y="40928"/>
                    <a:pt x="71363" y="48593"/>
                    <a:pt x="65856" y="57373"/>
                  </a:cubicBezTo>
                  <a:cubicBezTo>
                    <a:pt x="60350" y="66154"/>
                    <a:pt x="57596" y="75307"/>
                    <a:pt x="57596" y="84832"/>
                  </a:cubicBezTo>
                  <a:cubicBezTo>
                    <a:pt x="57596" y="91976"/>
                    <a:pt x="59680" y="99938"/>
                    <a:pt x="63847" y="108719"/>
                  </a:cubicBezTo>
                  <a:cubicBezTo>
                    <a:pt x="68014" y="117500"/>
                    <a:pt x="75604" y="123528"/>
                    <a:pt x="86618" y="126802"/>
                  </a:cubicBezTo>
                  <a:cubicBezTo>
                    <a:pt x="94059" y="137220"/>
                    <a:pt x="97780" y="144215"/>
                    <a:pt x="97780" y="147787"/>
                  </a:cubicBezTo>
                  <a:cubicBezTo>
                    <a:pt x="97780" y="152251"/>
                    <a:pt x="94966" y="155972"/>
                    <a:pt x="89339" y="158949"/>
                  </a:cubicBezTo>
                  <a:cubicBezTo>
                    <a:pt x="81051" y="163711"/>
                    <a:pt x="73872" y="170780"/>
                    <a:pt x="67803" y="180157"/>
                  </a:cubicBezTo>
                  <a:cubicBezTo>
                    <a:pt x="61733" y="189533"/>
                    <a:pt x="57810" y="198983"/>
                    <a:pt x="56034" y="208508"/>
                  </a:cubicBezTo>
                  <a:lnTo>
                    <a:pt x="44648" y="208508"/>
                  </a:lnTo>
                  <a:cubicBezTo>
                    <a:pt x="38993" y="197495"/>
                    <a:pt x="33858" y="189384"/>
                    <a:pt x="29245" y="184175"/>
                  </a:cubicBezTo>
                  <a:cubicBezTo>
                    <a:pt x="24631" y="178966"/>
                    <a:pt x="18157" y="173980"/>
                    <a:pt x="9822" y="169218"/>
                  </a:cubicBezTo>
                  <a:lnTo>
                    <a:pt x="5358" y="165199"/>
                  </a:lnTo>
                  <a:cubicBezTo>
                    <a:pt x="1786" y="164009"/>
                    <a:pt x="0" y="161330"/>
                    <a:pt x="0" y="157163"/>
                  </a:cubicBezTo>
                  <a:lnTo>
                    <a:pt x="2679" y="150912"/>
                  </a:lnTo>
                  <a:cubicBezTo>
                    <a:pt x="6251" y="144661"/>
                    <a:pt x="8632" y="137666"/>
                    <a:pt x="9822" y="129927"/>
                  </a:cubicBezTo>
                  <a:cubicBezTo>
                    <a:pt x="17561" y="68015"/>
                    <a:pt x="49857" y="24706"/>
                    <a:pt x="106710" y="0"/>
                  </a:cubicBezTo>
                  <a:close/>
                </a:path>
              </a:pathLst>
            </a:custGeom>
            <a:grp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TW" altLang="en-US" sz="7200" dirty="0">
                <a:solidFill>
                  <a:schemeClr val="accent1"/>
                </a:solidFill>
                <a:latin typeface="Arial" panose="020B0604020202020204" pitchFamily="34" charset="0"/>
              </a:endParaRPr>
            </a:p>
          </p:txBody>
        </p:sp>
        <p:sp>
          <p:nvSpPr>
            <p:cNvPr id="36" name="文字方塊 253"/>
            <p:cNvSpPr txBox="1"/>
            <p:nvPr/>
          </p:nvSpPr>
          <p:spPr>
            <a:xfrm>
              <a:off x="4597896" y="3324746"/>
              <a:ext cx="116979" cy="208508"/>
            </a:xfrm>
            <a:custGeom>
              <a:avLst/>
              <a:gdLst>
                <a:gd name="connsiteX0" fmla="*/ 106710 w 116979"/>
                <a:gd name="connsiteY0" fmla="*/ 0 h 208508"/>
                <a:gd name="connsiteX1" fmla="*/ 116979 w 116979"/>
                <a:gd name="connsiteY1" fmla="*/ 13395 h 208508"/>
                <a:gd name="connsiteX2" fmla="*/ 86395 w 116979"/>
                <a:gd name="connsiteY2" fmla="*/ 34379 h 208508"/>
                <a:gd name="connsiteX3" fmla="*/ 65856 w 116979"/>
                <a:gd name="connsiteY3" fmla="*/ 57373 h 208508"/>
                <a:gd name="connsiteX4" fmla="*/ 57596 w 116979"/>
                <a:gd name="connsiteY4" fmla="*/ 84832 h 208508"/>
                <a:gd name="connsiteX5" fmla="*/ 63847 w 116979"/>
                <a:gd name="connsiteY5" fmla="*/ 108719 h 208508"/>
                <a:gd name="connsiteX6" fmla="*/ 86618 w 116979"/>
                <a:gd name="connsiteY6" fmla="*/ 126802 h 208508"/>
                <a:gd name="connsiteX7" fmla="*/ 97780 w 116979"/>
                <a:gd name="connsiteY7" fmla="*/ 147787 h 208508"/>
                <a:gd name="connsiteX8" fmla="*/ 89339 w 116979"/>
                <a:gd name="connsiteY8" fmla="*/ 158949 h 208508"/>
                <a:gd name="connsiteX9" fmla="*/ 67803 w 116979"/>
                <a:gd name="connsiteY9" fmla="*/ 180157 h 208508"/>
                <a:gd name="connsiteX10" fmla="*/ 56034 w 116979"/>
                <a:gd name="connsiteY10" fmla="*/ 208508 h 208508"/>
                <a:gd name="connsiteX11" fmla="*/ 44648 w 116979"/>
                <a:gd name="connsiteY11" fmla="*/ 208508 h 208508"/>
                <a:gd name="connsiteX12" fmla="*/ 29245 w 116979"/>
                <a:gd name="connsiteY12" fmla="*/ 184175 h 208508"/>
                <a:gd name="connsiteX13" fmla="*/ 9823 w 116979"/>
                <a:gd name="connsiteY13" fmla="*/ 169218 h 208508"/>
                <a:gd name="connsiteX14" fmla="*/ 5358 w 116979"/>
                <a:gd name="connsiteY14" fmla="*/ 165199 h 208508"/>
                <a:gd name="connsiteX15" fmla="*/ 0 w 116979"/>
                <a:gd name="connsiteY15" fmla="*/ 157163 h 208508"/>
                <a:gd name="connsiteX16" fmla="*/ 2679 w 116979"/>
                <a:gd name="connsiteY16" fmla="*/ 150912 h 208508"/>
                <a:gd name="connsiteX17" fmla="*/ 9823 w 116979"/>
                <a:gd name="connsiteY17" fmla="*/ 129927 h 208508"/>
                <a:gd name="connsiteX18" fmla="*/ 106710 w 116979"/>
                <a:gd name="connsiteY18" fmla="*/ 0 h 208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6979" h="208508">
                  <a:moveTo>
                    <a:pt x="106710" y="0"/>
                  </a:moveTo>
                  <a:lnTo>
                    <a:pt x="116979" y="13395"/>
                  </a:lnTo>
                  <a:cubicBezTo>
                    <a:pt x="104775" y="20836"/>
                    <a:pt x="94580" y="27831"/>
                    <a:pt x="86395" y="34379"/>
                  </a:cubicBezTo>
                  <a:cubicBezTo>
                    <a:pt x="78209" y="40928"/>
                    <a:pt x="71363" y="48593"/>
                    <a:pt x="65856" y="57373"/>
                  </a:cubicBezTo>
                  <a:cubicBezTo>
                    <a:pt x="60350" y="66154"/>
                    <a:pt x="57596" y="75307"/>
                    <a:pt x="57596" y="84832"/>
                  </a:cubicBezTo>
                  <a:cubicBezTo>
                    <a:pt x="57596" y="91976"/>
                    <a:pt x="59680" y="99938"/>
                    <a:pt x="63847" y="108719"/>
                  </a:cubicBezTo>
                  <a:cubicBezTo>
                    <a:pt x="68014" y="117500"/>
                    <a:pt x="75605" y="123528"/>
                    <a:pt x="86618" y="126802"/>
                  </a:cubicBezTo>
                  <a:cubicBezTo>
                    <a:pt x="94059" y="137220"/>
                    <a:pt x="97780" y="144215"/>
                    <a:pt x="97780" y="147787"/>
                  </a:cubicBezTo>
                  <a:cubicBezTo>
                    <a:pt x="97780" y="152251"/>
                    <a:pt x="94966" y="155972"/>
                    <a:pt x="89339" y="158949"/>
                  </a:cubicBezTo>
                  <a:cubicBezTo>
                    <a:pt x="81051" y="163711"/>
                    <a:pt x="73872" y="170780"/>
                    <a:pt x="67803" y="180157"/>
                  </a:cubicBezTo>
                  <a:cubicBezTo>
                    <a:pt x="61733" y="189533"/>
                    <a:pt x="57810" y="198983"/>
                    <a:pt x="56034" y="208508"/>
                  </a:cubicBezTo>
                  <a:lnTo>
                    <a:pt x="44648" y="208508"/>
                  </a:lnTo>
                  <a:cubicBezTo>
                    <a:pt x="38993" y="197495"/>
                    <a:pt x="33858" y="189384"/>
                    <a:pt x="29245" y="184175"/>
                  </a:cubicBezTo>
                  <a:cubicBezTo>
                    <a:pt x="24631" y="178966"/>
                    <a:pt x="18157" y="173980"/>
                    <a:pt x="9823" y="169218"/>
                  </a:cubicBezTo>
                  <a:lnTo>
                    <a:pt x="5358" y="165199"/>
                  </a:lnTo>
                  <a:cubicBezTo>
                    <a:pt x="1786" y="164009"/>
                    <a:pt x="0" y="161330"/>
                    <a:pt x="0" y="157163"/>
                  </a:cubicBezTo>
                  <a:lnTo>
                    <a:pt x="2679" y="150912"/>
                  </a:lnTo>
                  <a:cubicBezTo>
                    <a:pt x="6251" y="144661"/>
                    <a:pt x="8632" y="137666"/>
                    <a:pt x="9823" y="129927"/>
                  </a:cubicBezTo>
                  <a:cubicBezTo>
                    <a:pt x="17562" y="68015"/>
                    <a:pt x="49857" y="24706"/>
                    <a:pt x="106710" y="0"/>
                  </a:cubicBezTo>
                  <a:close/>
                </a:path>
              </a:pathLst>
            </a:custGeom>
            <a:grp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TW" altLang="en-US" sz="7200" dirty="0">
                <a:solidFill>
                  <a:schemeClr val="accent1"/>
                </a:solidFill>
                <a:latin typeface="Arial" panose="020B0604020202020204" pitchFamily="34" charset="0"/>
              </a:endParaRPr>
            </a:p>
          </p:txBody>
        </p:sp>
      </p:grpSp>
      <p:grpSp>
        <p:nvGrpSpPr>
          <p:cNvPr id="32" name="群組 31"/>
          <p:cNvGrpSpPr/>
          <p:nvPr/>
        </p:nvGrpSpPr>
        <p:grpSpPr>
          <a:xfrm rot="10800000">
            <a:off x="5635778" y="5702791"/>
            <a:ext cx="983003" cy="717284"/>
            <a:chOff x="4429125" y="3324746"/>
            <a:chExt cx="285750" cy="208508"/>
          </a:xfrm>
          <a:solidFill>
            <a:schemeClr val="accent1"/>
          </a:solidFill>
        </p:grpSpPr>
        <p:sp>
          <p:nvSpPr>
            <p:cNvPr id="33" name="文字方塊 254"/>
            <p:cNvSpPr txBox="1"/>
            <p:nvPr/>
          </p:nvSpPr>
          <p:spPr>
            <a:xfrm>
              <a:off x="4429125" y="3324746"/>
              <a:ext cx="116979" cy="208508"/>
            </a:xfrm>
            <a:custGeom>
              <a:avLst/>
              <a:gdLst>
                <a:gd name="connsiteX0" fmla="*/ 106710 w 116979"/>
                <a:gd name="connsiteY0" fmla="*/ 0 h 208508"/>
                <a:gd name="connsiteX1" fmla="*/ 116979 w 116979"/>
                <a:gd name="connsiteY1" fmla="*/ 13395 h 208508"/>
                <a:gd name="connsiteX2" fmla="*/ 86395 w 116979"/>
                <a:gd name="connsiteY2" fmla="*/ 34379 h 208508"/>
                <a:gd name="connsiteX3" fmla="*/ 65856 w 116979"/>
                <a:gd name="connsiteY3" fmla="*/ 57373 h 208508"/>
                <a:gd name="connsiteX4" fmla="*/ 57596 w 116979"/>
                <a:gd name="connsiteY4" fmla="*/ 84832 h 208508"/>
                <a:gd name="connsiteX5" fmla="*/ 63847 w 116979"/>
                <a:gd name="connsiteY5" fmla="*/ 108719 h 208508"/>
                <a:gd name="connsiteX6" fmla="*/ 86618 w 116979"/>
                <a:gd name="connsiteY6" fmla="*/ 126802 h 208508"/>
                <a:gd name="connsiteX7" fmla="*/ 97780 w 116979"/>
                <a:gd name="connsiteY7" fmla="*/ 147787 h 208508"/>
                <a:gd name="connsiteX8" fmla="*/ 89339 w 116979"/>
                <a:gd name="connsiteY8" fmla="*/ 158949 h 208508"/>
                <a:gd name="connsiteX9" fmla="*/ 67803 w 116979"/>
                <a:gd name="connsiteY9" fmla="*/ 180157 h 208508"/>
                <a:gd name="connsiteX10" fmla="*/ 56034 w 116979"/>
                <a:gd name="connsiteY10" fmla="*/ 208508 h 208508"/>
                <a:gd name="connsiteX11" fmla="*/ 44648 w 116979"/>
                <a:gd name="connsiteY11" fmla="*/ 208508 h 208508"/>
                <a:gd name="connsiteX12" fmla="*/ 29245 w 116979"/>
                <a:gd name="connsiteY12" fmla="*/ 184175 h 208508"/>
                <a:gd name="connsiteX13" fmla="*/ 9822 w 116979"/>
                <a:gd name="connsiteY13" fmla="*/ 169218 h 208508"/>
                <a:gd name="connsiteX14" fmla="*/ 5358 w 116979"/>
                <a:gd name="connsiteY14" fmla="*/ 165199 h 208508"/>
                <a:gd name="connsiteX15" fmla="*/ 0 w 116979"/>
                <a:gd name="connsiteY15" fmla="*/ 157163 h 208508"/>
                <a:gd name="connsiteX16" fmla="*/ 2679 w 116979"/>
                <a:gd name="connsiteY16" fmla="*/ 150912 h 208508"/>
                <a:gd name="connsiteX17" fmla="*/ 9822 w 116979"/>
                <a:gd name="connsiteY17" fmla="*/ 129927 h 208508"/>
                <a:gd name="connsiteX18" fmla="*/ 106710 w 116979"/>
                <a:gd name="connsiteY18" fmla="*/ 0 h 208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6979" h="208508">
                  <a:moveTo>
                    <a:pt x="106710" y="0"/>
                  </a:moveTo>
                  <a:lnTo>
                    <a:pt x="116979" y="13395"/>
                  </a:lnTo>
                  <a:cubicBezTo>
                    <a:pt x="104775" y="20836"/>
                    <a:pt x="94580" y="27831"/>
                    <a:pt x="86395" y="34379"/>
                  </a:cubicBezTo>
                  <a:cubicBezTo>
                    <a:pt x="78209" y="40928"/>
                    <a:pt x="71363" y="48593"/>
                    <a:pt x="65856" y="57373"/>
                  </a:cubicBezTo>
                  <a:cubicBezTo>
                    <a:pt x="60350" y="66154"/>
                    <a:pt x="57596" y="75307"/>
                    <a:pt x="57596" y="84832"/>
                  </a:cubicBezTo>
                  <a:cubicBezTo>
                    <a:pt x="57596" y="91976"/>
                    <a:pt x="59680" y="99938"/>
                    <a:pt x="63847" y="108719"/>
                  </a:cubicBezTo>
                  <a:cubicBezTo>
                    <a:pt x="68014" y="117500"/>
                    <a:pt x="75604" y="123528"/>
                    <a:pt x="86618" y="126802"/>
                  </a:cubicBezTo>
                  <a:cubicBezTo>
                    <a:pt x="94059" y="137220"/>
                    <a:pt x="97780" y="144215"/>
                    <a:pt x="97780" y="147787"/>
                  </a:cubicBezTo>
                  <a:cubicBezTo>
                    <a:pt x="97780" y="152251"/>
                    <a:pt x="94966" y="155972"/>
                    <a:pt x="89339" y="158949"/>
                  </a:cubicBezTo>
                  <a:cubicBezTo>
                    <a:pt x="81051" y="163711"/>
                    <a:pt x="73872" y="170780"/>
                    <a:pt x="67803" y="180157"/>
                  </a:cubicBezTo>
                  <a:cubicBezTo>
                    <a:pt x="61733" y="189533"/>
                    <a:pt x="57810" y="198983"/>
                    <a:pt x="56034" y="208508"/>
                  </a:cubicBezTo>
                  <a:lnTo>
                    <a:pt x="44648" y="208508"/>
                  </a:lnTo>
                  <a:cubicBezTo>
                    <a:pt x="38993" y="197495"/>
                    <a:pt x="33858" y="189384"/>
                    <a:pt x="29245" y="184175"/>
                  </a:cubicBezTo>
                  <a:cubicBezTo>
                    <a:pt x="24631" y="178966"/>
                    <a:pt x="18157" y="173980"/>
                    <a:pt x="9822" y="169218"/>
                  </a:cubicBezTo>
                  <a:lnTo>
                    <a:pt x="5358" y="165199"/>
                  </a:lnTo>
                  <a:cubicBezTo>
                    <a:pt x="1786" y="164009"/>
                    <a:pt x="0" y="161330"/>
                    <a:pt x="0" y="157163"/>
                  </a:cubicBezTo>
                  <a:lnTo>
                    <a:pt x="2679" y="150912"/>
                  </a:lnTo>
                  <a:cubicBezTo>
                    <a:pt x="6251" y="144661"/>
                    <a:pt x="8632" y="137666"/>
                    <a:pt x="9822" y="129927"/>
                  </a:cubicBezTo>
                  <a:cubicBezTo>
                    <a:pt x="17561" y="68015"/>
                    <a:pt x="49857" y="24706"/>
                    <a:pt x="106710" y="0"/>
                  </a:cubicBezTo>
                  <a:close/>
                </a:path>
              </a:pathLst>
            </a:custGeom>
            <a:grp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TW" altLang="en-US" sz="7200" dirty="0">
                <a:solidFill>
                  <a:schemeClr val="accent1"/>
                </a:solidFill>
                <a:latin typeface="Arial" panose="020B0604020202020204" pitchFamily="34" charset="0"/>
              </a:endParaRPr>
            </a:p>
          </p:txBody>
        </p:sp>
        <p:sp>
          <p:nvSpPr>
            <p:cNvPr id="34" name="文字方塊 253"/>
            <p:cNvSpPr txBox="1"/>
            <p:nvPr/>
          </p:nvSpPr>
          <p:spPr>
            <a:xfrm>
              <a:off x="4597896" y="3324746"/>
              <a:ext cx="116979" cy="208508"/>
            </a:xfrm>
            <a:custGeom>
              <a:avLst/>
              <a:gdLst>
                <a:gd name="connsiteX0" fmla="*/ 106710 w 116979"/>
                <a:gd name="connsiteY0" fmla="*/ 0 h 208508"/>
                <a:gd name="connsiteX1" fmla="*/ 116979 w 116979"/>
                <a:gd name="connsiteY1" fmla="*/ 13395 h 208508"/>
                <a:gd name="connsiteX2" fmla="*/ 86395 w 116979"/>
                <a:gd name="connsiteY2" fmla="*/ 34379 h 208508"/>
                <a:gd name="connsiteX3" fmla="*/ 65856 w 116979"/>
                <a:gd name="connsiteY3" fmla="*/ 57373 h 208508"/>
                <a:gd name="connsiteX4" fmla="*/ 57596 w 116979"/>
                <a:gd name="connsiteY4" fmla="*/ 84832 h 208508"/>
                <a:gd name="connsiteX5" fmla="*/ 63847 w 116979"/>
                <a:gd name="connsiteY5" fmla="*/ 108719 h 208508"/>
                <a:gd name="connsiteX6" fmla="*/ 86618 w 116979"/>
                <a:gd name="connsiteY6" fmla="*/ 126802 h 208508"/>
                <a:gd name="connsiteX7" fmla="*/ 97780 w 116979"/>
                <a:gd name="connsiteY7" fmla="*/ 147787 h 208508"/>
                <a:gd name="connsiteX8" fmla="*/ 89339 w 116979"/>
                <a:gd name="connsiteY8" fmla="*/ 158949 h 208508"/>
                <a:gd name="connsiteX9" fmla="*/ 67803 w 116979"/>
                <a:gd name="connsiteY9" fmla="*/ 180157 h 208508"/>
                <a:gd name="connsiteX10" fmla="*/ 56034 w 116979"/>
                <a:gd name="connsiteY10" fmla="*/ 208508 h 208508"/>
                <a:gd name="connsiteX11" fmla="*/ 44648 w 116979"/>
                <a:gd name="connsiteY11" fmla="*/ 208508 h 208508"/>
                <a:gd name="connsiteX12" fmla="*/ 29245 w 116979"/>
                <a:gd name="connsiteY12" fmla="*/ 184175 h 208508"/>
                <a:gd name="connsiteX13" fmla="*/ 9823 w 116979"/>
                <a:gd name="connsiteY13" fmla="*/ 169218 h 208508"/>
                <a:gd name="connsiteX14" fmla="*/ 5358 w 116979"/>
                <a:gd name="connsiteY14" fmla="*/ 165199 h 208508"/>
                <a:gd name="connsiteX15" fmla="*/ 0 w 116979"/>
                <a:gd name="connsiteY15" fmla="*/ 157163 h 208508"/>
                <a:gd name="connsiteX16" fmla="*/ 2679 w 116979"/>
                <a:gd name="connsiteY16" fmla="*/ 150912 h 208508"/>
                <a:gd name="connsiteX17" fmla="*/ 9823 w 116979"/>
                <a:gd name="connsiteY17" fmla="*/ 129927 h 208508"/>
                <a:gd name="connsiteX18" fmla="*/ 106710 w 116979"/>
                <a:gd name="connsiteY18" fmla="*/ 0 h 208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6979" h="208508">
                  <a:moveTo>
                    <a:pt x="106710" y="0"/>
                  </a:moveTo>
                  <a:lnTo>
                    <a:pt x="116979" y="13395"/>
                  </a:lnTo>
                  <a:cubicBezTo>
                    <a:pt x="104775" y="20836"/>
                    <a:pt x="94580" y="27831"/>
                    <a:pt x="86395" y="34379"/>
                  </a:cubicBezTo>
                  <a:cubicBezTo>
                    <a:pt x="78209" y="40928"/>
                    <a:pt x="71363" y="48593"/>
                    <a:pt x="65856" y="57373"/>
                  </a:cubicBezTo>
                  <a:cubicBezTo>
                    <a:pt x="60350" y="66154"/>
                    <a:pt x="57596" y="75307"/>
                    <a:pt x="57596" y="84832"/>
                  </a:cubicBezTo>
                  <a:cubicBezTo>
                    <a:pt x="57596" y="91976"/>
                    <a:pt x="59680" y="99938"/>
                    <a:pt x="63847" y="108719"/>
                  </a:cubicBezTo>
                  <a:cubicBezTo>
                    <a:pt x="68014" y="117500"/>
                    <a:pt x="75605" y="123528"/>
                    <a:pt x="86618" y="126802"/>
                  </a:cubicBezTo>
                  <a:cubicBezTo>
                    <a:pt x="94059" y="137220"/>
                    <a:pt x="97780" y="144215"/>
                    <a:pt x="97780" y="147787"/>
                  </a:cubicBezTo>
                  <a:cubicBezTo>
                    <a:pt x="97780" y="152251"/>
                    <a:pt x="94966" y="155972"/>
                    <a:pt x="89339" y="158949"/>
                  </a:cubicBezTo>
                  <a:cubicBezTo>
                    <a:pt x="81051" y="163711"/>
                    <a:pt x="73872" y="170780"/>
                    <a:pt x="67803" y="180157"/>
                  </a:cubicBezTo>
                  <a:cubicBezTo>
                    <a:pt x="61733" y="189533"/>
                    <a:pt x="57810" y="198983"/>
                    <a:pt x="56034" y="208508"/>
                  </a:cubicBezTo>
                  <a:lnTo>
                    <a:pt x="44648" y="208508"/>
                  </a:lnTo>
                  <a:cubicBezTo>
                    <a:pt x="38993" y="197495"/>
                    <a:pt x="33858" y="189384"/>
                    <a:pt x="29245" y="184175"/>
                  </a:cubicBezTo>
                  <a:cubicBezTo>
                    <a:pt x="24631" y="178966"/>
                    <a:pt x="18157" y="173980"/>
                    <a:pt x="9823" y="169218"/>
                  </a:cubicBezTo>
                  <a:lnTo>
                    <a:pt x="5358" y="165199"/>
                  </a:lnTo>
                  <a:cubicBezTo>
                    <a:pt x="1786" y="164009"/>
                    <a:pt x="0" y="161330"/>
                    <a:pt x="0" y="157163"/>
                  </a:cubicBezTo>
                  <a:lnTo>
                    <a:pt x="2679" y="150912"/>
                  </a:lnTo>
                  <a:cubicBezTo>
                    <a:pt x="6251" y="144661"/>
                    <a:pt x="8632" y="137666"/>
                    <a:pt x="9823" y="129927"/>
                  </a:cubicBezTo>
                  <a:cubicBezTo>
                    <a:pt x="17562" y="68015"/>
                    <a:pt x="49857" y="24706"/>
                    <a:pt x="106710" y="0"/>
                  </a:cubicBezTo>
                  <a:close/>
                </a:path>
              </a:pathLst>
            </a:custGeom>
            <a:grp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TW" altLang="en-US" sz="7200" dirty="0">
                <a:solidFill>
                  <a:schemeClr val="accent1"/>
                </a:solidFill>
                <a:latin typeface="Arial" panose="020B0604020202020204" pitchFamily="34" charset="0"/>
              </a:endParaRPr>
            </a:p>
          </p:txBody>
        </p:sp>
      </p:grpSp>
    </p:spTree>
    <p:extLst>
      <p:ext uri="{BB962C8B-B14F-4D97-AF65-F5344CB8AC3E}">
        <p14:creationId xmlns:p14="http://schemas.microsoft.com/office/powerpoint/2010/main" val="360021136"/>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手繪多邊形 5"/>
          <p:cNvSpPr>
            <a:spLocks/>
          </p:cNvSpPr>
          <p:nvPr/>
        </p:nvSpPr>
        <p:spPr bwMode="auto">
          <a:xfrm rot="925255">
            <a:off x="8275074" y="2151812"/>
            <a:ext cx="4456492" cy="4931429"/>
          </a:xfrm>
          <a:custGeom>
            <a:avLst/>
            <a:gdLst>
              <a:gd name="connsiteX0" fmla="*/ 1786803 w 5242788"/>
              <a:gd name="connsiteY0" fmla="*/ 24773 h 5801522"/>
              <a:gd name="connsiteX1" fmla="*/ 1973243 w 5242788"/>
              <a:gd name="connsiteY1" fmla="*/ 0 h 5801522"/>
              <a:gd name="connsiteX2" fmla="*/ 3888379 w 5242788"/>
              <a:gd name="connsiteY2" fmla="*/ 0 h 5801522"/>
              <a:gd name="connsiteX3" fmla="*/ 5242788 w 5242788"/>
              <a:gd name="connsiteY3" fmla="*/ 4910148 h 5801522"/>
              <a:gd name="connsiteX4" fmla="*/ 2011284 w 5242788"/>
              <a:gd name="connsiteY4" fmla="*/ 5801522 h 5801522"/>
              <a:gd name="connsiteX5" fmla="*/ 1973243 w 5242788"/>
              <a:gd name="connsiteY5" fmla="*/ 5801522 h 5801522"/>
              <a:gd name="connsiteX6" fmla="*/ 1354109 w 5242788"/>
              <a:gd name="connsiteY6" fmla="*/ 5442940 h 5801522"/>
              <a:gd name="connsiteX7" fmla="*/ 96124 w 5242788"/>
              <a:gd name="connsiteY7" fmla="*/ 3258849 h 5801522"/>
              <a:gd name="connsiteX8" fmla="*/ 96124 w 5242788"/>
              <a:gd name="connsiteY8" fmla="*/ 2542673 h 5801522"/>
              <a:gd name="connsiteX9" fmla="*/ 1354109 w 5242788"/>
              <a:gd name="connsiteY9" fmla="*/ 358582 h 5801522"/>
              <a:gd name="connsiteX10" fmla="*/ 1786803 w 5242788"/>
              <a:gd name="connsiteY10" fmla="*/ 24773 h 5801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42788" h="5801522">
                <a:moveTo>
                  <a:pt x="1786803" y="24773"/>
                </a:moveTo>
                <a:cubicBezTo>
                  <a:pt x="1846804" y="8520"/>
                  <a:pt x="1909407" y="0"/>
                  <a:pt x="1973243" y="0"/>
                </a:cubicBezTo>
                <a:lnTo>
                  <a:pt x="3888379" y="0"/>
                </a:lnTo>
                <a:lnTo>
                  <a:pt x="5242788" y="4910148"/>
                </a:lnTo>
                <a:lnTo>
                  <a:pt x="2011284" y="5801522"/>
                </a:lnTo>
                <a:lnTo>
                  <a:pt x="1973243" y="5801522"/>
                </a:lnTo>
                <a:cubicBezTo>
                  <a:pt x="1717899" y="5801522"/>
                  <a:pt x="1482274" y="5664213"/>
                  <a:pt x="1354109" y="5442940"/>
                </a:cubicBezTo>
                <a:lnTo>
                  <a:pt x="96124" y="3258849"/>
                </a:lnTo>
                <a:cubicBezTo>
                  <a:pt x="-32041" y="3037575"/>
                  <a:pt x="-32041" y="2763947"/>
                  <a:pt x="96124" y="2542673"/>
                </a:cubicBezTo>
                <a:lnTo>
                  <a:pt x="1354109" y="358582"/>
                </a:lnTo>
                <a:cubicBezTo>
                  <a:pt x="1450232" y="191886"/>
                  <a:pt x="1606803" y="73532"/>
                  <a:pt x="1786803" y="24773"/>
                </a:cubicBezTo>
                <a:close/>
              </a:path>
            </a:pathLst>
          </a:custGeom>
          <a:blipFill>
            <a:blip r:embed="rId2" cstate="email">
              <a:extLst>
                <a:ext uri="{28A0092B-C50C-407E-A947-70E740481C1C}">
                  <a14:useLocalDpi xmlns:a14="http://schemas.microsoft.com/office/drawing/2010/main"/>
                </a:ext>
              </a:extLst>
            </a:blip>
            <a:stretch>
              <a:fillRect/>
            </a:stretch>
          </a:blipFill>
          <a:ln w="19050" cap="flat" cmpd="sng" algn="ctr">
            <a:noFill/>
            <a:prstDash val="solid"/>
            <a:miter lim="800000"/>
            <a:headEnd/>
            <a:tailEnd/>
          </a:ln>
          <a:effectLst/>
        </p:spPr>
        <p:txBody>
          <a:bodyPr vert="horz" wrap="square" lIns="91440" tIns="45720" rIns="91440" bIns="45720"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smtClean="0">
                <a:ln>
                  <a:noFill/>
                </a:ln>
                <a:solidFill>
                  <a:sysClr val="window" lastClr="FFFFFF"/>
                </a:solidFill>
                <a:effectLst/>
                <a:uLnTx/>
                <a:uFillTx/>
                <a:latin typeface="Calibri" panose="020F0502020204030204"/>
                <a:ea typeface="新細明體" panose="02020500000000000000" pitchFamily="18" charset="-120"/>
                <a:cs typeface="+mn-cs"/>
              </a:rPr>
              <a:t>n</a:t>
            </a:r>
            <a:endParaRPr kumimoji="0" lang="zh-TW" altLang="en-US" sz="1800" b="0" i="0" u="none" strike="noStrike" kern="1200" cap="none" spc="0" normalizeH="0" baseline="0" noProof="0" dirty="0">
              <a:ln>
                <a:noFill/>
              </a:ln>
              <a:solidFill>
                <a:sysClr val="window" lastClr="FFFFFF"/>
              </a:solidFill>
              <a:effectLst/>
              <a:uLnTx/>
              <a:uFillTx/>
              <a:latin typeface="Calibri" panose="020F0502020204030204"/>
              <a:ea typeface="新細明體" panose="02020500000000000000" pitchFamily="18" charset="-120"/>
              <a:cs typeface="+mn-cs"/>
            </a:endParaRPr>
          </a:p>
        </p:txBody>
      </p:sp>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121</a:t>
            </a:fld>
            <a:endParaRPr lang="zh-TW" altLang="en-US"/>
          </a:p>
        </p:txBody>
      </p:sp>
      <p:sp>
        <p:nvSpPr>
          <p:cNvPr id="4" name="矩形 3"/>
          <p:cNvSpPr/>
          <p:nvPr/>
        </p:nvSpPr>
        <p:spPr>
          <a:xfrm>
            <a:off x="615533" y="964231"/>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475420" y="317900"/>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119</a:t>
            </a:r>
          </a:p>
        </p:txBody>
      </p:sp>
      <p:sp>
        <p:nvSpPr>
          <p:cNvPr id="7" name="弧形 6"/>
          <p:cNvSpPr/>
          <p:nvPr/>
        </p:nvSpPr>
        <p:spPr>
          <a:xfrm>
            <a:off x="701390" y="1610562"/>
            <a:ext cx="1872342" cy="1872342"/>
          </a:xfrm>
          <a:prstGeom prst="arc">
            <a:avLst>
              <a:gd name="adj1" fmla="val 16200000"/>
              <a:gd name="adj2" fmla="val 8927782"/>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8" name="弧形 7"/>
          <p:cNvSpPr/>
          <p:nvPr/>
        </p:nvSpPr>
        <p:spPr>
          <a:xfrm>
            <a:off x="3455475" y="1610562"/>
            <a:ext cx="1872342" cy="1872342"/>
          </a:xfrm>
          <a:prstGeom prst="arc">
            <a:avLst>
              <a:gd name="adj1" fmla="val 16200000"/>
              <a:gd name="adj2" fmla="val 8927782"/>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9" name="弧形 8"/>
          <p:cNvSpPr/>
          <p:nvPr/>
        </p:nvSpPr>
        <p:spPr>
          <a:xfrm>
            <a:off x="6209560" y="1610562"/>
            <a:ext cx="1872342" cy="1872342"/>
          </a:xfrm>
          <a:prstGeom prst="arc">
            <a:avLst>
              <a:gd name="adj1" fmla="val 16200000"/>
              <a:gd name="adj2" fmla="val 8927782"/>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0" name="文字方塊 7"/>
          <p:cNvSpPr txBox="1"/>
          <p:nvPr/>
        </p:nvSpPr>
        <p:spPr>
          <a:xfrm>
            <a:off x="201641" y="1672312"/>
            <a:ext cx="1980253" cy="83099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dirty="0" smtClean="0">
                <a:solidFill>
                  <a:schemeClr val="accent1"/>
                </a:solidFill>
              </a:rPr>
              <a:t>98.5%</a:t>
            </a:r>
            <a:endParaRPr lang="en-US" sz="4800" b="1" dirty="0">
              <a:solidFill>
                <a:schemeClr val="accent1"/>
              </a:solidFill>
            </a:endParaRPr>
          </a:p>
        </p:txBody>
      </p:sp>
      <p:sp>
        <p:nvSpPr>
          <p:cNvPr id="11" name="文字方塊 8"/>
          <p:cNvSpPr txBox="1"/>
          <p:nvPr/>
        </p:nvSpPr>
        <p:spPr>
          <a:xfrm>
            <a:off x="2861368" y="1672312"/>
            <a:ext cx="1980253" cy="83099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dirty="0" smtClean="0">
                <a:solidFill>
                  <a:schemeClr val="accent2"/>
                </a:solidFill>
              </a:rPr>
              <a:t>$598</a:t>
            </a:r>
            <a:endParaRPr lang="en-US" sz="4800" b="1" dirty="0">
              <a:solidFill>
                <a:schemeClr val="accent2"/>
              </a:solidFill>
            </a:endParaRPr>
          </a:p>
        </p:txBody>
      </p:sp>
      <p:sp>
        <p:nvSpPr>
          <p:cNvPr id="12" name="文字方塊 9"/>
          <p:cNvSpPr txBox="1"/>
          <p:nvPr/>
        </p:nvSpPr>
        <p:spPr>
          <a:xfrm>
            <a:off x="5686276" y="1672312"/>
            <a:ext cx="1980253" cy="83099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dirty="0" smtClean="0">
                <a:solidFill>
                  <a:schemeClr val="accent3"/>
                </a:solidFill>
              </a:rPr>
              <a:t>288+</a:t>
            </a:r>
            <a:endParaRPr lang="en-US" sz="4800" b="1" dirty="0">
              <a:solidFill>
                <a:schemeClr val="accent3"/>
              </a:solidFill>
            </a:endParaRPr>
          </a:p>
        </p:txBody>
      </p:sp>
      <p:sp>
        <p:nvSpPr>
          <p:cNvPr id="13" name="文字方塊 41"/>
          <p:cNvSpPr txBox="1"/>
          <p:nvPr/>
        </p:nvSpPr>
        <p:spPr>
          <a:xfrm>
            <a:off x="286620" y="2416661"/>
            <a:ext cx="2199762"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a:t>
            </a:r>
          </a:p>
        </p:txBody>
      </p:sp>
      <p:sp>
        <p:nvSpPr>
          <p:cNvPr id="14" name="文字方塊 41"/>
          <p:cNvSpPr txBox="1"/>
          <p:nvPr/>
        </p:nvSpPr>
        <p:spPr>
          <a:xfrm>
            <a:off x="3165143" y="2416661"/>
            <a:ext cx="2199762"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a:t>
            </a:r>
          </a:p>
        </p:txBody>
      </p:sp>
      <p:sp>
        <p:nvSpPr>
          <p:cNvPr id="15" name="文字方塊 41"/>
          <p:cNvSpPr txBox="1"/>
          <p:nvPr/>
        </p:nvSpPr>
        <p:spPr>
          <a:xfrm>
            <a:off x="5972446" y="2416661"/>
            <a:ext cx="2199762"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a:t>
            </a:r>
          </a:p>
        </p:txBody>
      </p:sp>
      <p:sp>
        <p:nvSpPr>
          <p:cNvPr id="16" name="弧形 15"/>
          <p:cNvSpPr/>
          <p:nvPr/>
        </p:nvSpPr>
        <p:spPr>
          <a:xfrm>
            <a:off x="701390" y="3923109"/>
            <a:ext cx="1872342" cy="1872342"/>
          </a:xfrm>
          <a:prstGeom prst="arc">
            <a:avLst>
              <a:gd name="adj1" fmla="val 16200000"/>
              <a:gd name="adj2" fmla="val 8927782"/>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7" name="弧形 16"/>
          <p:cNvSpPr/>
          <p:nvPr/>
        </p:nvSpPr>
        <p:spPr>
          <a:xfrm>
            <a:off x="3455475" y="3923109"/>
            <a:ext cx="1872342" cy="1872342"/>
          </a:xfrm>
          <a:prstGeom prst="arc">
            <a:avLst>
              <a:gd name="adj1" fmla="val 16200000"/>
              <a:gd name="adj2" fmla="val 8927782"/>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8" name="弧形 17"/>
          <p:cNvSpPr/>
          <p:nvPr/>
        </p:nvSpPr>
        <p:spPr>
          <a:xfrm>
            <a:off x="6209560" y="3923109"/>
            <a:ext cx="1872342" cy="1872342"/>
          </a:xfrm>
          <a:prstGeom prst="arc">
            <a:avLst>
              <a:gd name="adj1" fmla="val 16200000"/>
              <a:gd name="adj2" fmla="val 8927782"/>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9" name="文字方塊 18"/>
          <p:cNvSpPr txBox="1"/>
          <p:nvPr/>
        </p:nvSpPr>
        <p:spPr>
          <a:xfrm>
            <a:off x="201641" y="3984859"/>
            <a:ext cx="1980253" cy="83099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dirty="0" smtClean="0">
                <a:solidFill>
                  <a:schemeClr val="accent4"/>
                </a:solidFill>
              </a:rPr>
              <a:t>41.6%</a:t>
            </a:r>
            <a:endParaRPr lang="en-US" sz="4800" b="1" dirty="0">
              <a:solidFill>
                <a:schemeClr val="accent4"/>
              </a:solidFill>
            </a:endParaRPr>
          </a:p>
        </p:txBody>
      </p:sp>
      <p:sp>
        <p:nvSpPr>
          <p:cNvPr id="20" name="文字方塊 19"/>
          <p:cNvSpPr txBox="1"/>
          <p:nvPr/>
        </p:nvSpPr>
        <p:spPr>
          <a:xfrm>
            <a:off x="2861368" y="3984859"/>
            <a:ext cx="1980253" cy="83099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dirty="0" smtClean="0">
                <a:solidFill>
                  <a:schemeClr val="accent5"/>
                </a:solidFill>
              </a:rPr>
              <a:t>$426</a:t>
            </a:r>
            <a:endParaRPr lang="en-US" sz="4800" b="1" dirty="0">
              <a:solidFill>
                <a:schemeClr val="accent5"/>
              </a:solidFill>
            </a:endParaRPr>
          </a:p>
        </p:txBody>
      </p:sp>
      <p:sp>
        <p:nvSpPr>
          <p:cNvPr id="21" name="文字方塊 20"/>
          <p:cNvSpPr txBox="1"/>
          <p:nvPr/>
        </p:nvSpPr>
        <p:spPr>
          <a:xfrm>
            <a:off x="5686276" y="3984859"/>
            <a:ext cx="1980253" cy="83099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dirty="0" smtClean="0">
                <a:solidFill>
                  <a:schemeClr val="accent6"/>
                </a:solidFill>
              </a:rPr>
              <a:t>73.7+</a:t>
            </a:r>
            <a:endParaRPr lang="en-US" sz="4800" b="1" dirty="0">
              <a:solidFill>
                <a:schemeClr val="accent6"/>
              </a:solidFill>
            </a:endParaRPr>
          </a:p>
        </p:txBody>
      </p:sp>
      <p:sp>
        <p:nvSpPr>
          <p:cNvPr id="22" name="文字方塊 41"/>
          <p:cNvSpPr txBox="1"/>
          <p:nvPr/>
        </p:nvSpPr>
        <p:spPr>
          <a:xfrm>
            <a:off x="286620" y="4729208"/>
            <a:ext cx="2199762"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a:t>
            </a:r>
          </a:p>
        </p:txBody>
      </p:sp>
      <p:sp>
        <p:nvSpPr>
          <p:cNvPr id="23" name="文字方塊 41"/>
          <p:cNvSpPr txBox="1"/>
          <p:nvPr/>
        </p:nvSpPr>
        <p:spPr>
          <a:xfrm>
            <a:off x="3165143" y="4729208"/>
            <a:ext cx="2199762"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a:t>
            </a:r>
          </a:p>
        </p:txBody>
      </p:sp>
      <p:sp>
        <p:nvSpPr>
          <p:cNvPr id="24" name="文字方塊 41"/>
          <p:cNvSpPr txBox="1"/>
          <p:nvPr/>
        </p:nvSpPr>
        <p:spPr>
          <a:xfrm>
            <a:off x="5972446" y="4729208"/>
            <a:ext cx="2199762"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a:t>
            </a:r>
          </a:p>
        </p:txBody>
      </p:sp>
    </p:spTree>
    <p:extLst>
      <p:ext uri="{BB962C8B-B14F-4D97-AF65-F5344CB8AC3E}">
        <p14:creationId xmlns:p14="http://schemas.microsoft.com/office/powerpoint/2010/main" val="1289297590"/>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手繪多邊形 7"/>
          <p:cNvSpPr/>
          <p:nvPr/>
        </p:nvSpPr>
        <p:spPr>
          <a:xfrm>
            <a:off x="5669886" y="0"/>
            <a:ext cx="6522114" cy="6858000"/>
          </a:xfrm>
          <a:custGeom>
            <a:avLst/>
            <a:gdLst>
              <a:gd name="connsiteX0" fmla="*/ 0 w 6522114"/>
              <a:gd name="connsiteY0" fmla="*/ 0 h 6858000"/>
              <a:gd name="connsiteX1" fmla="*/ 6522114 w 6522114"/>
              <a:gd name="connsiteY1" fmla="*/ 0 h 6858000"/>
              <a:gd name="connsiteX2" fmla="*/ 6522114 w 6522114"/>
              <a:gd name="connsiteY2" fmla="*/ 6858000 h 6858000"/>
              <a:gd name="connsiteX3" fmla="*/ 1088222 w 6522114"/>
              <a:gd name="connsiteY3" fmla="*/ 6858000 h 6858000"/>
              <a:gd name="connsiteX4" fmla="*/ 3895028 w 6522114"/>
              <a:gd name="connsiteY4" fmla="*/ 4499429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2114" h="6858000">
                <a:moveTo>
                  <a:pt x="0" y="0"/>
                </a:moveTo>
                <a:lnTo>
                  <a:pt x="6522114" y="0"/>
                </a:lnTo>
                <a:lnTo>
                  <a:pt x="6522114" y="6858000"/>
                </a:lnTo>
                <a:lnTo>
                  <a:pt x="1088222" y="6858000"/>
                </a:lnTo>
                <a:lnTo>
                  <a:pt x="3895028" y="4499429"/>
                </a:lnTo>
                <a:close/>
              </a:path>
            </a:pathLst>
          </a:cu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122</a:t>
            </a:fld>
            <a:endParaRPr lang="zh-TW" altLang="en-US"/>
          </a:p>
        </p:txBody>
      </p:sp>
      <p:sp>
        <p:nvSpPr>
          <p:cNvPr id="4" name="矩形 3"/>
          <p:cNvSpPr/>
          <p:nvPr/>
        </p:nvSpPr>
        <p:spPr>
          <a:xfrm>
            <a:off x="615533" y="964231"/>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475420" y="317900"/>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120</a:t>
            </a:r>
          </a:p>
        </p:txBody>
      </p:sp>
      <p:grpSp>
        <p:nvGrpSpPr>
          <p:cNvPr id="10" name="群組 9"/>
          <p:cNvGrpSpPr/>
          <p:nvPr/>
        </p:nvGrpSpPr>
        <p:grpSpPr>
          <a:xfrm>
            <a:off x="556059" y="1643961"/>
            <a:ext cx="694264" cy="801914"/>
            <a:chOff x="1362694" y="1728515"/>
            <a:chExt cx="694264" cy="801914"/>
          </a:xfrm>
        </p:grpSpPr>
        <p:sp>
          <p:nvSpPr>
            <p:cNvPr id="57" name="手繪多邊形 56"/>
            <p:cNvSpPr/>
            <p:nvPr/>
          </p:nvSpPr>
          <p:spPr>
            <a:xfrm flipH="1">
              <a:off x="1362694" y="1728515"/>
              <a:ext cx="694264" cy="801914"/>
            </a:xfrm>
            <a:custGeom>
              <a:avLst/>
              <a:gdLst>
                <a:gd name="connsiteX0" fmla="*/ 1413669 w 2825605"/>
                <a:gd name="connsiteY0" fmla="*/ 0 h 3263728"/>
                <a:gd name="connsiteX1" fmla="*/ 2825605 w 2825605"/>
                <a:gd name="connsiteY1" fmla="*/ 815181 h 3263728"/>
                <a:gd name="connsiteX2" fmla="*/ 2825028 w 2825605"/>
                <a:gd name="connsiteY2" fmla="*/ 2448130 h 3263728"/>
                <a:gd name="connsiteX3" fmla="*/ 1411936 w 2825605"/>
                <a:gd name="connsiteY3" fmla="*/ 3263728 h 3263728"/>
                <a:gd name="connsiteX4" fmla="*/ 0 w 2825605"/>
                <a:gd name="connsiteY4" fmla="*/ 2448547 h 3263728"/>
                <a:gd name="connsiteX5" fmla="*/ 1157 w 2825605"/>
                <a:gd name="connsiteY5" fmla="*/ 817767 h 326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5605" h="3263728">
                  <a:moveTo>
                    <a:pt x="1413669" y="0"/>
                  </a:moveTo>
                  <a:lnTo>
                    <a:pt x="2825605" y="815181"/>
                  </a:lnTo>
                  <a:lnTo>
                    <a:pt x="2825028" y="2448130"/>
                  </a:lnTo>
                  <a:lnTo>
                    <a:pt x="1411936" y="3263728"/>
                  </a:lnTo>
                  <a:lnTo>
                    <a:pt x="0" y="2448547"/>
                  </a:lnTo>
                  <a:lnTo>
                    <a:pt x="1157" y="817767"/>
                  </a:lnTo>
                  <a:close/>
                </a:path>
              </a:pathLst>
            </a:cu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8" name="手繪多邊形 57"/>
            <p:cNvSpPr>
              <a:spLocks/>
            </p:cNvSpPr>
            <p:nvPr/>
          </p:nvSpPr>
          <p:spPr bwMode="auto">
            <a:xfrm flipV="1">
              <a:off x="1596786" y="1920693"/>
              <a:ext cx="226080" cy="417557"/>
            </a:xfrm>
            <a:custGeom>
              <a:avLst/>
              <a:gdLst>
                <a:gd name="connsiteX0" fmla="*/ 1041502 w 2397801"/>
                <a:gd name="connsiteY0" fmla="*/ 588163 h 4428623"/>
                <a:gd name="connsiteX1" fmla="*/ 299462 w 2397801"/>
                <a:gd name="connsiteY1" fmla="*/ 593899 h 4428623"/>
                <a:gd name="connsiteX2" fmla="*/ 283250 w 2397801"/>
                <a:gd name="connsiteY2" fmla="*/ 2218109 h 4428623"/>
                <a:gd name="connsiteX3" fmla="*/ 290095 w 2397801"/>
                <a:gd name="connsiteY3" fmla="*/ 3843037 h 4428623"/>
                <a:gd name="connsiteX4" fmla="*/ 1207710 w 2397801"/>
                <a:gd name="connsiteY4" fmla="*/ 3847357 h 4428623"/>
                <a:gd name="connsiteX5" fmla="*/ 2118479 w 2397801"/>
                <a:gd name="connsiteY5" fmla="*/ 3844837 h 4428623"/>
                <a:gd name="connsiteX6" fmla="*/ 2121001 w 2397801"/>
                <a:gd name="connsiteY6" fmla="*/ 2224589 h 4428623"/>
                <a:gd name="connsiteX7" fmla="*/ 2110914 w 2397801"/>
                <a:gd name="connsiteY7" fmla="*/ 596419 h 4428623"/>
                <a:gd name="connsiteX8" fmla="*/ 1041502 w 2397801"/>
                <a:gd name="connsiteY8" fmla="*/ 588163 h 4428623"/>
                <a:gd name="connsiteX9" fmla="*/ 1205249 w 2397801"/>
                <a:gd name="connsiteY9" fmla="*/ 186437 h 4428623"/>
                <a:gd name="connsiteX10" fmla="*/ 930070 w 2397801"/>
                <a:gd name="connsiteY10" fmla="*/ 210597 h 4428623"/>
                <a:gd name="connsiteX11" fmla="*/ 899455 w 2397801"/>
                <a:gd name="connsiteY11" fmla="*/ 338957 h 4428623"/>
                <a:gd name="connsiteX12" fmla="*/ 1201647 w 2397801"/>
                <a:gd name="connsiteY12" fmla="*/ 414677 h 4428623"/>
                <a:gd name="connsiteX13" fmla="*/ 1445490 w 2397801"/>
                <a:gd name="connsiteY13" fmla="*/ 398813 h 4428623"/>
                <a:gd name="connsiteX14" fmla="*/ 1513204 w 2397801"/>
                <a:gd name="connsiteY14" fmla="*/ 295689 h 4428623"/>
                <a:gd name="connsiteX15" fmla="*/ 1484029 w 2397801"/>
                <a:gd name="connsiteY15" fmla="*/ 219609 h 4428623"/>
                <a:gd name="connsiteX16" fmla="*/ 1454134 w 2397801"/>
                <a:gd name="connsiteY16" fmla="*/ 186437 h 4428623"/>
                <a:gd name="connsiteX17" fmla="*/ 813103 w 2397801"/>
                <a:gd name="connsiteY17" fmla="*/ 1 h 4428623"/>
                <a:gd name="connsiteX18" fmla="*/ 1241394 w 2397801"/>
                <a:gd name="connsiteY18" fmla="*/ 553 h 4428623"/>
                <a:gd name="connsiteX19" fmla="*/ 2335516 w 2397801"/>
                <a:gd name="connsiteY19" fmla="*/ 3793 h 4428623"/>
                <a:gd name="connsiteX20" fmla="*/ 2364318 w 2397801"/>
                <a:gd name="connsiteY20" fmla="*/ 25037 h 4428623"/>
                <a:gd name="connsiteX21" fmla="*/ 2392760 w 2397801"/>
                <a:gd name="connsiteY21" fmla="*/ 46641 h 4428623"/>
                <a:gd name="connsiteX22" fmla="*/ 2395281 w 2397801"/>
                <a:gd name="connsiteY22" fmla="*/ 2216709 h 4428623"/>
                <a:gd name="connsiteX23" fmla="*/ 2397801 w 2397801"/>
                <a:gd name="connsiteY23" fmla="*/ 4386781 h 4428623"/>
                <a:gd name="connsiteX24" fmla="*/ 2371159 w 2397801"/>
                <a:gd name="connsiteY24" fmla="*/ 4408025 h 4428623"/>
                <a:gd name="connsiteX25" fmla="*/ 1205032 w 2397801"/>
                <a:gd name="connsiteY25" fmla="*/ 4428545 h 4428623"/>
                <a:gd name="connsiteX26" fmla="*/ 48265 w 2397801"/>
                <a:gd name="connsiteY26" fmla="*/ 4418105 h 4428623"/>
                <a:gd name="connsiteX27" fmla="*/ 21 w 2397801"/>
                <a:gd name="connsiteY27" fmla="*/ 2208429 h 4428623"/>
                <a:gd name="connsiteX28" fmla="*/ 21 w 2397801"/>
                <a:gd name="connsiteY28" fmla="*/ 68245 h 4428623"/>
                <a:gd name="connsiteX29" fmla="*/ 28823 w 2397801"/>
                <a:gd name="connsiteY29" fmla="*/ 39437 h 4428623"/>
                <a:gd name="connsiteX30" fmla="*/ 102629 w 2397801"/>
                <a:gd name="connsiteY30" fmla="*/ 4153 h 4428623"/>
                <a:gd name="connsiteX31" fmla="*/ 813103 w 2397801"/>
                <a:gd name="connsiteY31" fmla="*/ 1 h 442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7801" h="4428623">
                  <a:moveTo>
                    <a:pt x="1041502" y="588163"/>
                  </a:moveTo>
                  <a:cubicBezTo>
                    <a:pt x="655239" y="588159"/>
                    <a:pt x="310023" y="589961"/>
                    <a:pt x="299462" y="593899"/>
                  </a:cubicBezTo>
                  <a:cubicBezTo>
                    <a:pt x="284691" y="599661"/>
                    <a:pt x="283250" y="752323"/>
                    <a:pt x="283250" y="2218109"/>
                  </a:cubicBezTo>
                  <a:cubicBezTo>
                    <a:pt x="283250" y="3108165"/>
                    <a:pt x="286492" y="3839437"/>
                    <a:pt x="290095" y="3843037"/>
                  </a:cubicBezTo>
                  <a:cubicBezTo>
                    <a:pt x="294058" y="3846637"/>
                    <a:pt x="706931" y="3848797"/>
                    <a:pt x="1207710" y="3847357"/>
                  </a:cubicBezTo>
                  <a:lnTo>
                    <a:pt x="2118479" y="3844837"/>
                  </a:lnTo>
                  <a:lnTo>
                    <a:pt x="2121001" y="2224589"/>
                  </a:lnTo>
                  <a:cubicBezTo>
                    <a:pt x="2123163" y="935231"/>
                    <a:pt x="2121001" y="602901"/>
                    <a:pt x="2110914" y="596419"/>
                  </a:cubicBezTo>
                  <a:cubicBezTo>
                    <a:pt x="2102605" y="591155"/>
                    <a:pt x="1538127" y="588167"/>
                    <a:pt x="1041502" y="588163"/>
                  </a:cubicBezTo>
                  <a:close/>
                  <a:moveTo>
                    <a:pt x="1205249" y="186437"/>
                  </a:moveTo>
                  <a:cubicBezTo>
                    <a:pt x="956363" y="186437"/>
                    <a:pt x="956003" y="186437"/>
                    <a:pt x="930070" y="210597"/>
                  </a:cubicBezTo>
                  <a:cubicBezTo>
                    <a:pt x="889369" y="248817"/>
                    <a:pt x="878564" y="294969"/>
                    <a:pt x="899455" y="338957"/>
                  </a:cubicBezTo>
                  <a:cubicBezTo>
                    <a:pt x="931511" y="406745"/>
                    <a:pt x="960685" y="414317"/>
                    <a:pt x="1201647" y="414677"/>
                  </a:cubicBezTo>
                  <a:cubicBezTo>
                    <a:pt x="1375975" y="415037"/>
                    <a:pt x="1418476" y="412513"/>
                    <a:pt x="1445490" y="398813"/>
                  </a:cubicBezTo>
                  <a:cubicBezTo>
                    <a:pt x="1493394" y="374653"/>
                    <a:pt x="1513204" y="345085"/>
                    <a:pt x="1513204" y="295689"/>
                  </a:cubicBezTo>
                  <a:cubicBezTo>
                    <a:pt x="1513564" y="262517"/>
                    <a:pt x="1507081" y="245209"/>
                    <a:pt x="1484029" y="219609"/>
                  </a:cubicBezTo>
                  <a:lnTo>
                    <a:pt x="1454134" y="186437"/>
                  </a:lnTo>
                  <a:close/>
                  <a:moveTo>
                    <a:pt x="813103" y="1"/>
                  </a:moveTo>
                  <a:cubicBezTo>
                    <a:pt x="946149" y="13"/>
                    <a:pt x="1090993" y="193"/>
                    <a:pt x="1241394" y="553"/>
                  </a:cubicBezTo>
                  <a:lnTo>
                    <a:pt x="2335516" y="3793"/>
                  </a:lnTo>
                  <a:lnTo>
                    <a:pt x="2364318" y="25037"/>
                  </a:lnTo>
                  <a:lnTo>
                    <a:pt x="2392760" y="46641"/>
                  </a:lnTo>
                  <a:lnTo>
                    <a:pt x="2395281" y="2216709"/>
                  </a:lnTo>
                  <a:lnTo>
                    <a:pt x="2397801" y="4386781"/>
                  </a:lnTo>
                  <a:lnTo>
                    <a:pt x="2371159" y="4408025"/>
                  </a:lnTo>
                  <a:cubicBezTo>
                    <a:pt x="2344517" y="4428905"/>
                    <a:pt x="2342717" y="4428905"/>
                    <a:pt x="1205032" y="4428545"/>
                  </a:cubicBezTo>
                  <a:cubicBezTo>
                    <a:pt x="450415" y="4428545"/>
                    <a:pt x="60146" y="4424945"/>
                    <a:pt x="48265" y="4418105"/>
                  </a:cubicBezTo>
                  <a:cubicBezTo>
                    <a:pt x="-2499" y="4388581"/>
                    <a:pt x="21" y="4509201"/>
                    <a:pt x="21" y="2208429"/>
                  </a:cubicBezTo>
                  <a:lnTo>
                    <a:pt x="21" y="68245"/>
                  </a:lnTo>
                  <a:lnTo>
                    <a:pt x="28823" y="39437"/>
                  </a:lnTo>
                  <a:cubicBezTo>
                    <a:pt x="47905" y="19997"/>
                    <a:pt x="72747" y="8473"/>
                    <a:pt x="102629" y="4153"/>
                  </a:cubicBezTo>
                  <a:cubicBezTo>
                    <a:pt x="120991" y="1453"/>
                    <a:pt x="413962" y="-31"/>
                    <a:pt x="813103" y="1"/>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grpSp>
      <p:grpSp>
        <p:nvGrpSpPr>
          <p:cNvPr id="11" name="群組 10"/>
          <p:cNvGrpSpPr/>
          <p:nvPr/>
        </p:nvGrpSpPr>
        <p:grpSpPr>
          <a:xfrm>
            <a:off x="556059" y="4037397"/>
            <a:ext cx="694264" cy="801914"/>
            <a:chOff x="1362694" y="4121951"/>
            <a:chExt cx="694264" cy="801914"/>
          </a:xfrm>
        </p:grpSpPr>
        <p:sp>
          <p:nvSpPr>
            <p:cNvPr id="51" name="手繪多邊形 50"/>
            <p:cNvSpPr/>
            <p:nvPr/>
          </p:nvSpPr>
          <p:spPr>
            <a:xfrm flipH="1">
              <a:off x="1362694" y="4121951"/>
              <a:ext cx="694264" cy="801914"/>
            </a:xfrm>
            <a:custGeom>
              <a:avLst/>
              <a:gdLst>
                <a:gd name="connsiteX0" fmla="*/ 1413669 w 2825605"/>
                <a:gd name="connsiteY0" fmla="*/ 0 h 3263728"/>
                <a:gd name="connsiteX1" fmla="*/ 2825605 w 2825605"/>
                <a:gd name="connsiteY1" fmla="*/ 815181 h 3263728"/>
                <a:gd name="connsiteX2" fmla="*/ 2825028 w 2825605"/>
                <a:gd name="connsiteY2" fmla="*/ 2448130 h 3263728"/>
                <a:gd name="connsiteX3" fmla="*/ 1411936 w 2825605"/>
                <a:gd name="connsiteY3" fmla="*/ 3263728 h 3263728"/>
                <a:gd name="connsiteX4" fmla="*/ 0 w 2825605"/>
                <a:gd name="connsiteY4" fmla="*/ 2448547 h 3263728"/>
                <a:gd name="connsiteX5" fmla="*/ 1157 w 2825605"/>
                <a:gd name="connsiteY5" fmla="*/ 817767 h 326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5605" h="3263728">
                  <a:moveTo>
                    <a:pt x="1413669" y="0"/>
                  </a:moveTo>
                  <a:lnTo>
                    <a:pt x="2825605" y="815181"/>
                  </a:lnTo>
                  <a:lnTo>
                    <a:pt x="2825028" y="2448130"/>
                  </a:lnTo>
                  <a:lnTo>
                    <a:pt x="1411936" y="3263728"/>
                  </a:lnTo>
                  <a:lnTo>
                    <a:pt x="0" y="2448547"/>
                  </a:lnTo>
                  <a:lnTo>
                    <a:pt x="1157" y="817767"/>
                  </a:lnTo>
                  <a:close/>
                </a:path>
              </a:pathLst>
            </a:cu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52" name="群組 51"/>
            <p:cNvGrpSpPr/>
            <p:nvPr/>
          </p:nvGrpSpPr>
          <p:grpSpPr>
            <a:xfrm>
              <a:off x="1527411" y="4387932"/>
              <a:ext cx="364812" cy="270005"/>
              <a:chOff x="4120407" y="4174776"/>
              <a:chExt cx="438956" cy="324876"/>
            </a:xfrm>
            <a:solidFill>
              <a:schemeClr val="bg1"/>
            </a:solidFill>
          </p:grpSpPr>
          <p:sp>
            <p:nvSpPr>
              <p:cNvPr id="53" name="Freeform 18"/>
              <p:cNvSpPr>
                <a:spLocks/>
              </p:cNvSpPr>
              <p:nvPr/>
            </p:nvSpPr>
            <p:spPr bwMode="auto">
              <a:xfrm>
                <a:off x="4249786" y="4342529"/>
                <a:ext cx="180198" cy="67672"/>
              </a:xfrm>
              <a:custGeom>
                <a:avLst/>
                <a:gdLst>
                  <a:gd name="T0" fmla="*/ 49 w 99"/>
                  <a:gd name="T1" fmla="*/ 0 h 37"/>
                  <a:gd name="T2" fmla="*/ 4 w 99"/>
                  <a:gd name="T3" fmla="*/ 14 h 37"/>
                  <a:gd name="T4" fmla="*/ 0 w 99"/>
                  <a:gd name="T5" fmla="*/ 21 h 37"/>
                  <a:gd name="T6" fmla="*/ 3 w 99"/>
                  <a:gd name="T7" fmla="*/ 27 h 37"/>
                  <a:gd name="T8" fmla="*/ 9 w 99"/>
                  <a:gd name="T9" fmla="*/ 34 h 37"/>
                  <a:gd name="T10" fmla="*/ 20 w 99"/>
                  <a:gd name="T11" fmla="*/ 35 h 37"/>
                  <a:gd name="T12" fmla="*/ 49 w 99"/>
                  <a:gd name="T13" fmla="*/ 26 h 37"/>
                  <a:gd name="T14" fmla="*/ 79 w 99"/>
                  <a:gd name="T15" fmla="*/ 35 h 37"/>
                  <a:gd name="T16" fmla="*/ 90 w 99"/>
                  <a:gd name="T17" fmla="*/ 34 h 37"/>
                  <a:gd name="T18" fmla="*/ 96 w 99"/>
                  <a:gd name="T19" fmla="*/ 27 h 37"/>
                  <a:gd name="T20" fmla="*/ 99 w 99"/>
                  <a:gd name="T21" fmla="*/ 21 h 37"/>
                  <a:gd name="T22" fmla="*/ 95 w 99"/>
                  <a:gd name="T23" fmla="*/ 14 h 37"/>
                  <a:gd name="T24" fmla="*/ 49 w 99"/>
                  <a:gd name="T2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37">
                    <a:moveTo>
                      <a:pt x="49" y="0"/>
                    </a:moveTo>
                    <a:cubicBezTo>
                      <a:pt x="32" y="0"/>
                      <a:pt x="17" y="5"/>
                      <a:pt x="4" y="14"/>
                    </a:cubicBezTo>
                    <a:cubicBezTo>
                      <a:pt x="2" y="16"/>
                      <a:pt x="1" y="18"/>
                      <a:pt x="0" y="21"/>
                    </a:cubicBezTo>
                    <a:cubicBezTo>
                      <a:pt x="0" y="23"/>
                      <a:pt x="1" y="26"/>
                      <a:pt x="3" y="27"/>
                    </a:cubicBezTo>
                    <a:lnTo>
                      <a:pt x="9" y="34"/>
                    </a:lnTo>
                    <a:cubicBezTo>
                      <a:pt x="12" y="37"/>
                      <a:pt x="17" y="37"/>
                      <a:pt x="20" y="35"/>
                    </a:cubicBezTo>
                    <a:cubicBezTo>
                      <a:pt x="28" y="29"/>
                      <a:pt x="39" y="26"/>
                      <a:pt x="49" y="26"/>
                    </a:cubicBezTo>
                    <a:cubicBezTo>
                      <a:pt x="60" y="26"/>
                      <a:pt x="71" y="29"/>
                      <a:pt x="79" y="35"/>
                    </a:cubicBezTo>
                    <a:cubicBezTo>
                      <a:pt x="82" y="37"/>
                      <a:pt x="87" y="37"/>
                      <a:pt x="90" y="34"/>
                    </a:cubicBezTo>
                    <a:lnTo>
                      <a:pt x="96" y="27"/>
                    </a:lnTo>
                    <a:cubicBezTo>
                      <a:pt x="98" y="26"/>
                      <a:pt x="99" y="23"/>
                      <a:pt x="99" y="21"/>
                    </a:cubicBezTo>
                    <a:cubicBezTo>
                      <a:pt x="98" y="18"/>
                      <a:pt x="97" y="16"/>
                      <a:pt x="95" y="14"/>
                    </a:cubicBezTo>
                    <a:cubicBezTo>
                      <a:pt x="82" y="5"/>
                      <a:pt x="66" y="0"/>
                      <a:pt x="4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sp>
            <p:nvSpPr>
              <p:cNvPr id="54" name="Freeform 19"/>
              <p:cNvSpPr>
                <a:spLocks/>
              </p:cNvSpPr>
              <p:nvPr/>
            </p:nvSpPr>
            <p:spPr bwMode="auto">
              <a:xfrm>
                <a:off x="4182374" y="4256708"/>
                <a:ext cx="315022" cy="85821"/>
              </a:xfrm>
              <a:custGeom>
                <a:avLst/>
                <a:gdLst>
                  <a:gd name="T0" fmla="*/ 86 w 173"/>
                  <a:gd name="T1" fmla="*/ 0 h 47"/>
                  <a:gd name="T2" fmla="*/ 4 w 173"/>
                  <a:gd name="T3" fmla="*/ 24 h 47"/>
                  <a:gd name="T4" fmla="*/ 0 w 173"/>
                  <a:gd name="T5" fmla="*/ 30 h 47"/>
                  <a:gd name="T6" fmla="*/ 3 w 173"/>
                  <a:gd name="T7" fmla="*/ 37 h 47"/>
                  <a:gd name="T8" fmla="*/ 9 w 173"/>
                  <a:gd name="T9" fmla="*/ 44 h 47"/>
                  <a:gd name="T10" fmla="*/ 19 w 173"/>
                  <a:gd name="T11" fmla="*/ 45 h 47"/>
                  <a:gd name="T12" fmla="*/ 86 w 173"/>
                  <a:gd name="T13" fmla="*/ 26 h 47"/>
                  <a:gd name="T14" fmla="*/ 154 w 173"/>
                  <a:gd name="T15" fmla="*/ 45 h 47"/>
                  <a:gd name="T16" fmla="*/ 164 w 173"/>
                  <a:gd name="T17" fmla="*/ 44 h 47"/>
                  <a:gd name="T18" fmla="*/ 170 w 173"/>
                  <a:gd name="T19" fmla="*/ 37 h 47"/>
                  <a:gd name="T20" fmla="*/ 173 w 173"/>
                  <a:gd name="T21" fmla="*/ 30 h 47"/>
                  <a:gd name="T22" fmla="*/ 169 w 173"/>
                  <a:gd name="T23" fmla="*/ 24 h 47"/>
                  <a:gd name="T24" fmla="*/ 86 w 173"/>
                  <a:gd name="T25"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3" h="47">
                    <a:moveTo>
                      <a:pt x="86" y="0"/>
                    </a:moveTo>
                    <a:cubicBezTo>
                      <a:pt x="56" y="0"/>
                      <a:pt x="28" y="9"/>
                      <a:pt x="4" y="24"/>
                    </a:cubicBezTo>
                    <a:cubicBezTo>
                      <a:pt x="2" y="25"/>
                      <a:pt x="0" y="28"/>
                      <a:pt x="0" y="30"/>
                    </a:cubicBezTo>
                    <a:cubicBezTo>
                      <a:pt x="0" y="33"/>
                      <a:pt x="1" y="35"/>
                      <a:pt x="3" y="37"/>
                    </a:cubicBezTo>
                    <a:lnTo>
                      <a:pt x="9" y="44"/>
                    </a:lnTo>
                    <a:cubicBezTo>
                      <a:pt x="12" y="46"/>
                      <a:pt x="16" y="47"/>
                      <a:pt x="19" y="45"/>
                    </a:cubicBezTo>
                    <a:cubicBezTo>
                      <a:pt x="39" y="33"/>
                      <a:pt x="62" y="26"/>
                      <a:pt x="86" y="26"/>
                    </a:cubicBezTo>
                    <a:cubicBezTo>
                      <a:pt x="111" y="26"/>
                      <a:pt x="134" y="33"/>
                      <a:pt x="154" y="45"/>
                    </a:cubicBezTo>
                    <a:cubicBezTo>
                      <a:pt x="157" y="47"/>
                      <a:pt x="161" y="46"/>
                      <a:pt x="164" y="44"/>
                    </a:cubicBezTo>
                    <a:lnTo>
                      <a:pt x="170" y="37"/>
                    </a:lnTo>
                    <a:cubicBezTo>
                      <a:pt x="172" y="35"/>
                      <a:pt x="173" y="33"/>
                      <a:pt x="173" y="30"/>
                    </a:cubicBezTo>
                    <a:cubicBezTo>
                      <a:pt x="173" y="28"/>
                      <a:pt x="171" y="25"/>
                      <a:pt x="169" y="24"/>
                    </a:cubicBezTo>
                    <a:cubicBezTo>
                      <a:pt x="145" y="9"/>
                      <a:pt x="117" y="0"/>
                      <a:pt x="8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sp>
            <p:nvSpPr>
              <p:cNvPr id="55" name="Freeform 20"/>
              <p:cNvSpPr>
                <a:spLocks/>
              </p:cNvSpPr>
              <p:nvPr/>
            </p:nvSpPr>
            <p:spPr bwMode="auto">
              <a:xfrm>
                <a:off x="4120407" y="4174776"/>
                <a:ext cx="438956" cy="105786"/>
              </a:xfrm>
              <a:custGeom>
                <a:avLst/>
                <a:gdLst>
                  <a:gd name="T0" fmla="*/ 9 w 241"/>
                  <a:gd name="T1" fmla="*/ 54 h 58"/>
                  <a:gd name="T2" fmla="*/ 19 w 241"/>
                  <a:gd name="T3" fmla="*/ 55 h 58"/>
                  <a:gd name="T4" fmla="*/ 120 w 241"/>
                  <a:gd name="T5" fmla="*/ 26 h 58"/>
                  <a:gd name="T6" fmla="*/ 222 w 241"/>
                  <a:gd name="T7" fmla="*/ 55 h 58"/>
                  <a:gd name="T8" fmla="*/ 232 w 241"/>
                  <a:gd name="T9" fmla="*/ 54 h 58"/>
                  <a:gd name="T10" fmla="*/ 239 w 241"/>
                  <a:gd name="T11" fmla="*/ 48 h 58"/>
                  <a:gd name="T12" fmla="*/ 241 w 241"/>
                  <a:gd name="T13" fmla="*/ 41 h 58"/>
                  <a:gd name="T14" fmla="*/ 237 w 241"/>
                  <a:gd name="T15" fmla="*/ 35 h 58"/>
                  <a:gd name="T16" fmla="*/ 120 w 241"/>
                  <a:gd name="T17" fmla="*/ 0 h 58"/>
                  <a:gd name="T18" fmla="*/ 4 w 241"/>
                  <a:gd name="T19" fmla="*/ 35 h 58"/>
                  <a:gd name="T20" fmla="*/ 0 w 241"/>
                  <a:gd name="T21" fmla="*/ 41 h 58"/>
                  <a:gd name="T22" fmla="*/ 2 w 241"/>
                  <a:gd name="T23" fmla="*/ 48 h 58"/>
                  <a:gd name="T24" fmla="*/ 9 w 241"/>
                  <a:gd name="T25" fmla="*/ 5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1" h="58">
                    <a:moveTo>
                      <a:pt x="9" y="54"/>
                    </a:moveTo>
                    <a:cubicBezTo>
                      <a:pt x="12" y="57"/>
                      <a:pt x="16" y="58"/>
                      <a:pt x="19" y="55"/>
                    </a:cubicBezTo>
                    <a:cubicBezTo>
                      <a:pt x="49" y="37"/>
                      <a:pt x="83" y="26"/>
                      <a:pt x="120" y="26"/>
                    </a:cubicBezTo>
                    <a:cubicBezTo>
                      <a:pt x="158" y="26"/>
                      <a:pt x="192" y="37"/>
                      <a:pt x="222" y="55"/>
                    </a:cubicBezTo>
                    <a:cubicBezTo>
                      <a:pt x="225" y="58"/>
                      <a:pt x="229" y="57"/>
                      <a:pt x="232" y="54"/>
                    </a:cubicBezTo>
                    <a:lnTo>
                      <a:pt x="239" y="48"/>
                    </a:lnTo>
                    <a:cubicBezTo>
                      <a:pt x="241" y="46"/>
                      <a:pt x="241" y="43"/>
                      <a:pt x="241" y="41"/>
                    </a:cubicBezTo>
                    <a:cubicBezTo>
                      <a:pt x="241" y="38"/>
                      <a:pt x="240" y="36"/>
                      <a:pt x="237" y="35"/>
                    </a:cubicBezTo>
                    <a:cubicBezTo>
                      <a:pt x="204" y="13"/>
                      <a:pt x="164" y="0"/>
                      <a:pt x="120" y="0"/>
                    </a:cubicBezTo>
                    <a:cubicBezTo>
                      <a:pt x="77" y="0"/>
                      <a:pt x="37" y="13"/>
                      <a:pt x="4" y="35"/>
                    </a:cubicBezTo>
                    <a:cubicBezTo>
                      <a:pt x="1" y="36"/>
                      <a:pt x="0" y="38"/>
                      <a:pt x="0" y="41"/>
                    </a:cubicBezTo>
                    <a:cubicBezTo>
                      <a:pt x="0" y="43"/>
                      <a:pt x="0" y="46"/>
                      <a:pt x="2" y="48"/>
                    </a:cubicBezTo>
                    <a:lnTo>
                      <a:pt x="9" y="5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sp>
            <p:nvSpPr>
              <p:cNvPr id="56" name="Oval 21"/>
              <p:cNvSpPr>
                <a:spLocks noChangeArrowheads="1"/>
              </p:cNvSpPr>
              <p:nvPr/>
            </p:nvSpPr>
            <p:spPr bwMode="auto">
              <a:xfrm>
                <a:off x="4306049" y="4428350"/>
                <a:ext cx="71042" cy="71302"/>
              </a:xfrm>
              <a:prstGeom prst="ellipse">
                <a:avLst/>
              </a:pr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grpSp>
      </p:grpSp>
      <p:sp>
        <p:nvSpPr>
          <p:cNvPr id="12" name="矩形 11"/>
          <p:cNvSpPr/>
          <p:nvPr/>
        </p:nvSpPr>
        <p:spPr>
          <a:xfrm>
            <a:off x="556059" y="2829583"/>
            <a:ext cx="1518674"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a:t>
            </a:r>
            <a:endParaRPr lang="zh-TW" altLang="en-US" sz="1400" dirty="0"/>
          </a:p>
        </p:txBody>
      </p:sp>
      <p:sp>
        <p:nvSpPr>
          <p:cNvPr id="13" name="文字方塊 88"/>
          <p:cNvSpPr txBox="1"/>
          <p:nvPr/>
        </p:nvSpPr>
        <p:spPr>
          <a:xfrm>
            <a:off x="556059" y="2447928"/>
            <a:ext cx="1771650"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b="1" dirty="0" smtClean="0">
                <a:solidFill>
                  <a:schemeClr val="accent1"/>
                </a:solidFill>
              </a:rPr>
              <a:t>Business</a:t>
            </a:r>
            <a:endParaRPr lang="zh-TW" altLang="en-US" sz="2400" b="1" dirty="0">
              <a:solidFill>
                <a:schemeClr val="accent1"/>
              </a:solidFill>
            </a:endParaRPr>
          </a:p>
        </p:txBody>
      </p:sp>
      <p:sp>
        <p:nvSpPr>
          <p:cNvPr id="14" name="矩形 13"/>
          <p:cNvSpPr/>
          <p:nvPr/>
        </p:nvSpPr>
        <p:spPr>
          <a:xfrm>
            <a:off x="556059" y="5260933"/>
            <a:ext cx="1518674"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a:t>
            </a:r>
            <a:endParaRPr lang="zh-TW" altLang="en-US" sz="1400" dirty="0"/>
          </a:p>
        </p:txBody>
      </p:sp>
      <p:sp>
        <p:nvSpPr>
          <p:cNvPr id="15" name="文字方塊 88"/>
          <p:cNvSpPr txBox="1"/>
          <p:nvPr/>
        </p:nvSpPr>
        <p:spPr>
          <a:xfrm>
            <a:off x="556059" y="4879278"/>
            <a:ext cx="1771650"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b="1" dirty="0" smtClean="0">
                <a:solidFill>
                  <a:schemeClr val="accent1"/>
                </a:solidFill>
              </a:rPr>
              <a:t>Business</a:t>
            </a:r>
            <a:endParaRPr lang="zh-TW" altLang="en-US" sz="2400" b="1" dirty="0">
              <a:solidFill>
                <a:schemeClr val="accent1"/>
              </a:solidFill>
            </a:endParaRPr>
          </a:p>
        </p:txBody>
      </p:sp>
      <p:grpSp>
        <p:nvGrpSpPr>
          <p:cNvPr id="16" name="群組 15"/>
          <p:cNvGrpSpPr/>
          <p:nvPr/>
        </p:nvGrpSpPr>
        <p:grpSpPr>
          <a:xfrm>
            <a:off x="3365708" y="1643961"/>
            <a:ext cx="694264" cy="801914"/>
            <a:chOff x="4172343" y="1728515"/>
            <a:chExt cx="694264" cy="801914"/>
          </a:xfrm>
        </p:grpSpPr>
        <p:sp>
          <p:nvSpPr>
            <p:cNvPr id="47" name="手繪多邊形 46"/>
            <p:cNvSpPr/>
            <p:nvPr/>
          </p:nvSpPr>
          <p:spPr>
            <a:xfrm flipH="1">
              <a:off x="4172343" y="1728515"/>
              <a:ext cx="694264" cy="801914"/>
            </a:xfrm>
            <a:custGeom>
              <a:avLst/>
              <a:gdLst>
                <a:gd name="connsiteX0" fmla="*/ 1413669 w 2825605"/>
                <a:gd name="connsiteY0" fmla="*/ 0 h 3263728"/>
                <a:gd name="connsiteX1" fmla="*/ 2825605 w 2825605"/>
                <a:gd name="connsiteY1" fmla="*/ 815181 h 3263728"/>
                <a:gd name="connsiteX2" fmla="*/ 2825028 w 2825605"/>
                <a:gd name="connsiteY2" fmla="*/ 2448130 h 3263728"/>
                <a:gd name="connsiteX3" fmla="*/ 1411936 w 2825605"/>
                <a:gd name="connsiteY3" fmla="*/ 3263728 h 3263728"/>
                <a:gd name="connsiteX4" fmla="*/ 0 w 2825605"/>
                <a:gd name="connsiteY4" fmla="*/ 2448547 h 3263728"/>
                <a:gd name="connsiteX5" fmla="*/ 1157 w 2825605"/>
                <a:gd name="connsiteY5" fmla="*/ 817767 h 326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5605" h="3263728">
                  <a:moveTo>
                    <a:pt x="1413669" y="0"/>
                  </a:moveTo>
                  <a:lnTo>
                    <a:pt x="2825605" y="815181"/>
                  </a:lnTo>
                  <a:lnTo>
                    <a:pt x="2825028" y="2448130"/>
                  </a:lnTo>
                  <a:lnTo>
                    <a:pt x="1411936" y="3263728"/>
                  </a:lnTo>
                  <a:lnTo>
                    <a:pt x="0" y="2448547"/>
                  </a:lnTo>
                  <a:lnTo>
                    <a:pt x="1157" y="817767"/>
                  </a:lnTo>
                  <a:close/>
                </a:path>
              </a:pathLst>
            </a:cu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48" name="群組 47"/>
            <p:cNvGrpSpPr/>
            <p:nvPr/>
          </p:nvGrpSpPr>
          <p:grpSpPr>
            <a:xfrm>
              <a:off x="4339153" y="1980634"/>
              <a:ext cx="360645" cy="297677"/>
              <a:chOff x="13079250" y="23448756"/>
              <a:chExt cx="2967819" cy="2449630"/>
            </a:xfrm>
            <a:solidFill>
              <a:schemeClr val="bg1"/>
            </a:solidFill>
          </p:grpSpPr>
          <p:sp>
            <p:nvSpPr>
              <p:cNvPr id="49" name="手繪多邊形 48"/>
              <p:cNvSpPr>
                <a:spLocks/>
              </p:cNvSpPr>
              <p:nvPr/>
            </p:nvSpPr>
            <p:spPr bwMode="auto">
              <a:xfrm>
                <a:off x="13079250" y="23448756"/>
                <a:ext cx="2967819" cy="2449630"/>
              </a:xfrm>
              <a:custGeom>
                <a:avLst/>
                <a:gdLst>
                  <a:gd name="connsiteX0" fmla="*/ 2007528 w 4024625"/>
                  <a:gd name="connsiteY0" fmla="*/ 1087436 h 3321916"/>
                  <a:gd name="connsiteX1" fmla="*/ 1840007 w 4024625"/>
                  <a:gd name="connsiteY1" fmla="*/ 1101840 h 3321916"/>
                  <a:gd name="connsiteX2" fmla="*/ 1743097 w 4024625"/>
                  <a:gd name="connsiteY2" fmla="*/ 1122724 h 3321916"/>
                  <a:gd name="connsiteX3" fmla="*/ 1609441 w 4024625"/>
                  <a:gd name="connsiteY3" fmla="*/ 1178896 h 3321916"/>
                  <a:gd name="connsiteX4" fmla="*/ 1096431 w 4024625"/>
                  <a:gd name="connsiteY4" fmla="*/ 1856928 h 3321916"/>
                  <a:gd name="connsiteX5" fmla="*/ 1116966 w 4024625"/>
                  <a:gd name="connsiteY5" fmla="*/ 2260216 h 3321916"/>
                  <a:gd name="connsiteX6" fmla="*/ 1819472 w 4024625"/>
                  <a:gd name="connsiteY6" fmla="*/ 2915204 h 3321916"/>
                  <a:gd name="connsiteX7" fmla="*/ 1895847 w 4024625"/>
                  <a:gd name="connsiteY7" fmla="*/ 2930328 h 3321916"/>
                  <a:gd name="connsiteX8" fmla="*/ 2217919 w 4024625"/>
                  <a:gd name="connsiteY8" fmla="*/ 2911604 h 3321916"/>
                  <a:gd name="connsiteX9" fmla="*/ 2875753 w 4024625"/>
                  <a:gd name="connsiteY9" fmla="*/ 2323952 h 3321916"/>
                  <a:gd name="connsiteX10" fmla="*/ 2922227 w 4024625"/>
                  <a:gd name="connsiteY10" fmla="*/ 2006360 h 3321916"/>
                  <a:gd name="connsiteX11" fmla="*/ 2861343 w 4024625"/>
                  <a:gd name="connsiteY11" fmla="*/ 1660684 h 3321916"/>
                  <a:gd name="connsiteX12" fmla="*/ 2600515 w 4024625"/>
                  <a:gd name="connsiteY12" fmla="*/ 1300604 h 3321916"/>
                  <a:gd name="connsiteX13" fmla="*/ 2271958 w 4024625"/>
                  <a:gd name="connsiteY13" fmla="*/ 1122364 h 3321916"/>
                  <a:gd name="connsiteX14" fmla="*/ 2175409 w 4024625"/>
                  <a:gd name="connsiteY14" fmla="*/ 1101840 h 3321916"/>
                  <a:gd name="connsiteX15" fmla="*/ 2007528 w 4024625"/>
                  <a:gd name="connsiteY15" fmla="*/ 1087436 h 3321916"/>
                  <a:gd name="connsiteX16" fmla="*/ 691176 w 4024625"/>
                  <a:gd name="connsiteY16" fmla="*/ 884236 h 3321916"/>
                  <a:gd name="connsiteX17" fmla="*/ 395695 w 4024625"/>
                  <a:gd name="connsiteY17" fmla="*/ 895036 h 3321916"/>
                  <a:gd name="connsiteX18" fmla="*/ 376237 w 4024625"/>
                  <a:gd name="connsiteY18" fmla="*/ 1095956 h 3321916"/>
                  <a:gd name="connsiteX19" fmla="*/ 388128 w 4024625"/>
                  <a:gd name="connsiteY19" fmla="*/ 1299032 h 3321916"/>
                  <a:gd name="connsiteX20" fmla="*/ 691176 w 4024625"/>
                  <a:gd name="connsiteY20" fmla="*/ 1311272 h 3321916"/>
                  <a:gd name="connsiteX21" fmla="*/ 994223 w 4024625"/>
                  <a:gd name="connsiteY21" fmla="*/ 1299032 h 3321916"/>
                  <a:gd name="connsiteX22" fmla="*/ 1006475 w 4024625"/>
                  <a:gd name="connsiteY22" fmla="*/ 1095956 h 3321916"/>
                  <a:gd name="connsiteX23" fmla="*/ 987017 w 4024625"/>
                  <a:gd name="connsiteY23" fmla="*/ 895036 h 3321916"/>
                  <a:gd name="connsiteX24" fmla="*/ 691176 w 4024625"/>
                  <a:gd name="connsiteY24" fmla="*/ 884236 h 3321916"/>
                  <a:gd name="connsiteX25" fmla="*/ 1504906 w 4024625"/>
                  <a:gd name="connsiteY25" fmla="*/ 0 h 3321916"/>
                  <a:gd name="connsiteX26" fmla="*/ 2007262 w 4024625"/>
                  <a:gd name="connsiteY26" fmla="*/ 0 h 3321916"/>
                  <a:gd name="connsiteX27" fmla="*/ 2509258 w 4024625"/>
                  <a:gd name="connsiteY27" fmla="*/ 0 h 3321916"/>
                  <a:gd name="connsiteX28" fmla="*/ 2657624 w 4024625"/>
                  <a:gd name="connsiteY28" fmla="*/ 247692 h 3321916"/>
                  <a:gd name="connsiteX29" fmla="*/ 2828316 w 4024625"/>
                  <a:gd name="connsiteY29" fmla="*/ 501868 h 3321916"/>
                  <a:gd name="connsiteX30" fmla="*/ 3367404 w 4024625"/>
                  <a:gd name="connsiteY30" fmla="*/ 507988 h 3321916"/>
                  <a:gd name="connsiteX31" fmla="*/ 3906130 w 4024625"/>
                  <a:gd name="connsiteY31" fmla="*/ 519508 h 3321916"/>
                  <a:gd name="connsiteX32" fmla="*/ 3961588 w 4024625"/>
                  <a:gd name="connsiteY32" fmla="*/ 562352 h 3321916"/>
                  <a:gd name="connsiteX33" fmla="*/ 4024607 w 4024625"/>
                  <a:gd name="connsiteY33" fmla="*/ 1909552 h 3321916"/>
                  <a:gd name="connsiteX34" fmla="*/ 4011283 w 4024625"/>
                  <a:gd name="connsiteY34" fmla="*/ 3168188 h 3321916"/>
                  <a:gd name="connsiteX35" fmla="*/ 3887404 w 4024625"/>
                  <a:gd name="connsiteY35" fmla="*/ 3301396 h 3321916"/>
                  <a:gd name="connsiteX36" fmla="*/ 2004381 w 4024625"/>
                  <a:gd name="connsiteY36" fmla="*/ 3321556 h 3321916"/>
                  <a:gd name="connsiteX37" fmla="*/ 133601 w 4024625"/>
                  <a:gd name="connsiteY37" fmla="*/ 3306436 h 3321916"/>
                  <a:gd name="connsiteX38" fmla="*/ 28809 w 4024625"/>
                  <a:gd name="connsiteY38" fmla="*/ 3226872 h 3321916"/>
                  <a:gd name="connsiteX39" fmla="*/ 0 w 4024625"/>
                  <a:gd name="connsiteY39" fmla="*/ 3187268 h 3321916"/>
                  <a:gd name="connsiteX40" fmla="*/ 0 w 4024625"/>
                  <a:gd name="connsiteY40" fmla="*/ 1913152 h 3321916"/>
                  <a:gd name="connsiteX41" fmla="*/ 11524 w 4024625"/>
                  <a:gd name="connsiteY41" fmla="*/ 616716 h 3321916"/>
                  <a:gd name="connsiteX42" fmla="*/ 103712 w 4024625"/>
                  <a:gd name="connsiteY42" fmla="*/ 522388 h 3321916"/>
                  <a:gd name="connsiteX43" fmla="*/ 654683 w 4024625"/>
                  <a:gd name="connsiteY43" fmla="*/ 507988 h 3321916"/>
                  <a:gd name="connsiteX44" fmla="*/ 1177925 w 4024625"/>
                  <a:gd name="connsiteY44" fmla="*/ 507988 h 3321916"/>
                  <a:gd name="connsiteX45" fmla="*/ 1203853 w 4024625"/>
                  <a:gd name="connsiteY45" fmla="*/ 485308 h 3321916"/>
                  <a:gd name="connsiteX46" fmla="*/ 1367344 w 4024625"/>
                  <a:gd name="connsiteY46" fmla="*/ 231132 h 332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024625" h="3321916">
                    <a:moveTo>
                      <a:pt x="2007528" y="1087436"/>
                    </a:moveTo>
                    <a:cubicBezTo>
                      <a:pt x="1951687" y="1087436"/>
                      <a:pt x="1876033" y="1093916"/>
                      <a:pt x="1840007" y="1101840"/>
                    </a:cubicBezTo>
                    <a:cubicBezTo>
                      <a:pt x="1803621" y="1109400"/>
                      <a:pt x="1760029" y="1119124"/>
                      <a:pt x="1743097" y="1122724"/>
                    </a:cubicBezTo>
                    <a:cubicBezTo>
                      <a:pt x="1726525" y="1126324"/>
                      <a:pt x="1666362" y="1151532"/>
                      <a:pt x="1609441" y="1178896"/>
                    </a:cubicBezTo>
                    <a:cubicBezTo>
                      <a:pt x="1336724" y="1309604"/>
                      <a:pt x="1148309" y="1558780"/>
                      <a:pt x="1096431" y="1856928"/>
                    </a:cubicBezTo>
                    <a:cubicBezTo>
                      <a:pt x="1079499" y="1953788"/>
                      <a:pt x="1090667" y="2171996"/>
                      <a:pt x="1116966" y="2260216"/>
                    </a:cubicBezTo>
                    <a:cubicBezTo>
                      <a:pt x="1216398" y="2593652"/>
                      <a:pt x="1494518" y="2852908"/>
                      <a:pt x="1819472" y="2915204"/>
                    </a:cubicBezTo>
                    <a:cubicBezTo>
                      <a:pt x="1850094" y="2920964"/>
                      <a:pt x="1884679" y="2927808"/>
                      <a:pt x="1895847" y="2930328"/>
                    </a:cubicBezTo>
                    <a:cubicBezTo>
                      <a:pt x="1937277" y="2940048"/>
                      <a:pt x="2152352" y="2927448"/>
                      <a:pt x="2217919" y="2911604"/>
                    </a:cubicBezTo>
                    <a:cubicBezTo>
                      <a:pt x="2518736" y="2839588"/>
                      <a:pt x="2773079" y="2612376"/>
                      <a:pt x="2875753" y="2323952"/>
                    </a:cubicBezTo>
                    <a:cubicBezTo>
                      <a:pt x="2917183" y="2208004"/>
                      <a:pt x="2922587" y="2170916"/>
                      <a:pt x="2922227" y="2006360"/>
                    </a:cubicBezTo>
                    <a:cubicBezTo>
                      <a:pt x="2921506" y="1833164"/>
                      <a:pt x="2914301" y="1793552"/>
                      <a:pt x="2861343" y="1660684"/>
                    </a:cubicBezTo>
                    <a:cubicBezTo>
                      <a:pt x="2805503" y="1521692"/>
                      <a:pt x="2713997" y="1394944"/>
                      <a:pt x="2600515" y="1300604"/>
                    </a:cubicBezTo>
                    <a:cubicBezTo>
                      <a:pt x="2527382" y="1239748"/>
                      <a:pt x="2336084" y="1136048"/>
                      <a:pt x="2271958" y="1122364"/>
                    </a:cubicBezTo>
                    <a:cubicBezTo>
                      <a:pt x="2255026" y="1118764"/>
                      <a:pt x="2211795" y="1109400"/>
                      <a:pt x="2175409" y="1101840"/>
                    </a:cubicBezTo>
                    <a:cubicBezTo>
                      <a:pt x="2139022" y="1093916"/>
                      <a:pt x="2063368" y="1087436"/>
                      <a:pt x="2007528" y="1087436"/>
                    </a:cubicBezTo>
                    <a:close/>
                    <a:moveTo>
                      <a:pt x="691176" y="884236"/>
                    </a:moveTo>
                    <a:cubicBezTo>
                      <a:pt x="520734" y="884236"/>
                      <a:pt x="407947" y="888196"/>
                      <a:pt x="395695" y="895036"/>
                    </a:cubicBezTo>
                    <a:cubicBezTo>
                      <a:pt x="377318" y="904760"/>
                      <a:pt x="376237" y="918084"/>
                      <a:pt x="376237" y="1095956"/>
                    </a:cubicBezTo>
                    <a:cubicBezTo>
                      <a:pt x="376237" y="1230980"/>
                      <a:pt x="379480" y="1290392"/>
                      <a:pt x="388128" y="1299032"/>
                    </a:cubicBezTo>
                    <a:cubicBezTo>
                      <a:pt x="397137" y="1308032"/>
                      <a:pt x="478574" y="1311272"/>
                      <a:pt x="691176" y="1311272"/>
                    </a:cubicBezTo>
                    <a:cubicBezTo>
                      <a:pt x="904138" y="1311272"/>
                      <a:pt x="985575" y="1308032"/>
                      <a:pt x="994223" y="1299032"/>
                    </a:cubicBezTo>
                    <a:cubicBezTo>
                      <a:pt x="1002872" y="1290392"/>
                      <a:pt x="1006475" y="1230980"/>
                      <a:pt x="1006475" y="1095956"/>
                    </a:cubicBezTo>
                    <a:cubicBezTo>
                      <a:pt x="1006475" y="918084"/>
                      <a:pt x="1005394" y="904760"/>
                      <a:pt x="987017" y="895036"/>
                    </a:cubicBezTo>
                    <a:cubicBezTo>
                      <a:pt x="974765" y="888196"/>
                      <a:pt x="861978" y="884236"/>
                      <a:pt x="691176" y="884236"/>
                    </a:cubicBezTo>
                    <a:close/>
                    <a:moveTo>
                      <a:pt x="1504906" y="0"/>
                    </a:moveTo>
                    <a:lnTo>
                      <a:pt x="2007262" y="0"/>
                    </a:lnTo>
                    <a:lnTo>
                      <a:pt x="2509258" y="0"/>
                    </a:lnTo>
                    <a:lnTo>
                      <a:pt x="2657624" y="247692"/>
                    </a:lnTo>
                    <a:cubicBezTo>
                      <a:pt x="2764216" y="425904"/>
                      <a:pt x="2812112" y="497548"/>
                      <a:pt x="2828316" y="501868"/>
                    </a:cubicBezTo>
                    <a:cubicBezTo>
                      <a:pt x="2840920" y="505108"/>
                      <a:pt x="3083276" y="507988"/>
                      <a:pt x="3367404" y="507988"/>
                    </a:cubicBezTo>
                    <a:cubicBezTo>
                      <a:pt x="3728235" y="507988"/>
                      <a:pt x="3890286" y="511588"/>
                      <a:pt x="3906130" y="519508"/>
                    </a:cubicBezTo>
                    <a:cubicBezTo>
                      <a:pt x="3918014" y="525628"/>
                      <a:pt x="3943222" y="545072"/>
                      <a:pt x="3961588" y="562352"/>
                    </a:cubicBezTo>
                    <a:cubicBezTo>
                      <a:pt x="4027488" y="624636"/>
                      <a:pt x="4024607" y="568112"/>
                      <a:pt x="4024607" y="1909552"/>
                    </a:cubicBezTo>
                    <a:cubicBezTo>
                      <a:pt x="4024607" y="2872968"/>
                      <a:pt x="4021726" y="3133624"/>
                      <a:pt x="4011283" y="3168188"/>
                    </a:cubicBezTo>
                    <a:cubicBezTo>
                      <a:pt x="3991477" y="3235152"/>
                      <a:pt x="3952225" y="3277272"/>
                      <a:pt x="3887404" y="3301396"/>
                    </a:cubicBezTo>
                    <a:cubicBezTo>
                      <a:pt x="3830867" y="3322636"/>
                      <a:pt x="3830507" y="3322636"/>
                      <a:pt x="2004381" y="3321556"/>
                    </a:cubicBezTo>
                    <a:cubicBezTo>
                      <a:pt x="489032" y="3320836"/>
                      <a:pt x="170333" y="3318316"/>
                      <a:pt x="133601" y="3306436"/>
                    </a:cubicBezTo>
                    <a:cubicBezTo>
                      <a:pt x="81025" y="3290232"/>
                      <a:pt x="66981" y="3279432"/>
                      <a:pt x="28809" y="3226872"/>
                    </a:cubicBezTo>
                    <a:lnTo>
                      <a:pt x="0" y="3187268"/>
                    </a:lnTo>
                    <a:lnTo>
                      <a:pt x="0" y="1913152"/>
                    </a:lnTo>
                    <a:cubicBezTo>
                      <a:pt x="0" y="991136"/>
                      <a:pt x="3241" y="632556"/>
                      <a:pt x="11524" y="616716"/>
                    </a:cubicBezTo>
                    <a:cubicBezTo>
                      <a:pt x="28449" y="583952"/>
                      <a:pt x="72382" y="538592"/>
                      <a:pt x="103712" y="522388"/>
                    </a:cubicBezTo>
                    <a:cubicBezTo>
                      <a:pt x="126399" y="510508"/>
                      <a:pt x="223989" y="507988"/>
                      <a:pt x="654683" y="507988"/>
                    </a:cubicBezTo>
                    <a:lnTo>
                      <a:pt x="1177925" y="507988"/>
                    </a:lnTo>
                    <a:lnTo>
                      <a:pt x="1203853" y="485308"/>
                    </a:lnTo>
                    <a:cubicBezTo>
                      <a:pt x="1217897" y="472708"/>
                      <a:pt x="1291360" y="358220"/>
                      <a:pt x="1367344" y="23113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sp>
            <p:nvSpPr>
              <p:cNvPr id="50" name="手繪多邊形 49"/>
              <p:cNvSpPr>
                <a:spLocks/>
              </p:cNvSpPr>
              <p:nvPr/>
            </p:nvSpPr>
            <p:spPr bwMode="auto">
              <a:xfrm>
                <a:off x="14046734" y="24416165"/>
                <a:ext cx="1019800" cy="1024369"/>
              </a:xfrm>
              <a:custGeom>
                <a:avLst/>
                <a:gdLst>
                  <a:gd name="connsiteX0" fmla="*/ 696901 w 1382938"/>
                  <a:gd name="connsiteY0" fmla="*/ 174564 h 1389136"/>
                  <a:gd name="connsiteX1" fmla="*/ 615103 w 1382938"/>
                  <a:gd name="connsiteY1" fmla="*/ 185584 h 1389136"/>
                  <a:gd name="connsiteX2" fmla="*/ 187732 w 1382938"/>
                  <a:gd name="connsiteY2" fmla="*/ 592580 h 1389136"/>
                  <a:gd name="connsiteX3" fmla="*/ 187732 w 1382938"/>
                  <a:gd name="connsiteY3" fmla="*/ 808496 h 1389136"/>
                  <a:gd name="connsiteX4" fmla="*/ 532584 w 1382938"/>
                  <a:gd name="connsiteY4" fmla="*/ 1189940 h 1389136"/>
                  <a:gd name="connsiteX5" fmla="*/ 850769 w 1382938"/>
                  <a:gd name="connsiteY5" fmla="*/ 1191740 h 1389136"/>
                  <a:gd name="connsiteX6" fmla="*/ 1062653 w 1382938"/>
                  <a:gd name="connsiteY6" fmla="*/ 1061472 h 1389136"/>
                  <a:gd name="connsiteX7" fmla="*/ 1208953 w 1382938"/>
                  <a:gd name="connsiteY7" fmla="*/ 698740 h 1389136"/>
                  <a:gd name="connsiteX8" fmla="*/ 1135442 w 1382938"/>
                  <a:gd name="connsiteY8" fmla="*/ 424528 h 1389136"/>
                  <a:gd name="connsiteX9" fmla="*/ 777619 w 1382938"/>
                  <a:gd name="connsiteY9" fmla="*/ 185944 h 1389136"/>
                  <a:gd name="connsiteX10" fmla="*/ 696901 w 1382938"/>
                  <a:gd name="connsiteY10" fmla="*/ 174564 h 1389136"/>
                  <a:gd name="connsiteX11" fmla="*/ 709912 w 1382938"/>
                  <a:gd name="connsiteY11" fmla="*/ 376 h 1389136"/>
                  <a:gd name="connsiteX12" fmla="*/ 908829 w 1382938"/>
                  <a:gd name="connsiteY12" fmla="*/ 35660 h 1389136"/>
                  <a:gd name="connsiteX13" fmla="*/ 1337507 w 1382938"/>
                  <a:gd name="connsiteY13" fmla="*/ 434916 h 1389136"/>
                  <a:gd name="connsiteX14" fmla="*/ 1382858 w 1382938"/>
                  <a:gd name="connsiteY14" fmla="*/ 698084 h 1389136"/>
                  <a:gd name="connsiteX15" fmla="*/ 1357663 w 1382938"/>
                  <a:gd name="connsiteY15" fmla="*/ 904012 h 1389136"/>
                  <a:gd name="connsiteX16" fmla="*/ 909909 w 1382938"/>
                  <a:gd name="connsiteY16" fmla="*/ 1358712 h 1389136"/>
                  <a:gd name="connsiteX17" fmla="*/ 688552 w 1382938"/>
                  <a:gd name="connsiteY17" fmla="*/ 1388952 h 1389136"/>
                  <a:gd name="connsiteX18" fmla="*/ 517585 w 1382938"/>
                  <a:gd name="connsiteY18" fmla="*/ 1372752 h 1389136"/>
                  <a:gd name="connsiteX19" fmla="*/ 178170 w 1382938"/>
                  <a:gd name="connsiteY19" fmla="*/ 1165384 h 1389136"/>
                  <a:gd name="connsiteX20" fmla="*/ 10443 w 1382938"/>
                  <a:gd name="connsiteY20" fmla="*/ 585760 h 1389136"/>
                  <a:gd name="connsiteX21" fmla="*/ 214163 w 1382938"/>
                  <a:gd name="connsiteY21" fmla="*/ 195868 h 1389136"/>
                  <a:gd name="connsiteX22" fmla="*/ 657958 w 1382938"/>
                  <a:gd name="connsiteY22" fmla="*/ 1820 h 1389136"/>
                  <a:gd name="connsiteX23" fmla="*/ 709912 w 1382938"/>
                  <a:gd name="connsiteY23" fmla="*/ 376 h 138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82938" h="1389136">
                    <a:moveTo>
                      <a:pt x="696901" y="174564"/>
                    </a:moveTo>
                    <a:cubicBezTo>
                      <a:pt x="674920" y="174520"/>
                      <a:pt x="652759" y="178208"/>
                      <a:pt x="615103" y="185584"/>
                    </a:cubicBezTo>
                    <a:cubicBezTo>
                      <a:pt x="397454" y="228768"/>
                      <a:pt x="236379" y="381708"/>
                      <a:pt x="187732" y="592580"/>
                    </a:cubicBezTo>
                    <a:cubicBezTo>
                      <a:pt x="167553" y="678228"/>
                      <a:pt x="167553" y="721768"/>
                      <a:pt x="187732" y="808496"/>
                    </a:cubicBezTo>
                    <a:cubicBezTo>
                      <a:pt x="228451" y="983024"/>
                      <a:pt x="366104" y="1135604"/>
                      <a:pt x="532584" y="1189940"/>
                    </a:cubicBezTo>
                    <a:cubicBezTo>
                      <a:pt x="623030" y="1219448"/>
                      <a:pt x="766808" y="1220168"/>
                      <a:pt x="850769" y="1191740"/>
                    </a:cubicBezTo>
                    <a:cubicBezTo>
                      <a:pt x="935450" y="1163312"/>
                      <a:pt x="1000673" y="1123008"/>
                      <a:pt x="1062653" y="1061472"/>
                    </a:cubicBezTo>
                    <a:cubicBezTo>
                      <a:pt x="1166432" y="957476"/>
                      <a:pt x="1208953" y="852036"/>
                      <a:pt x="1208953" y="698740"/>
                    </a:cubicBezTo>
                    <a:cubicBezTo>
                      <a:pt x="1208953" y="591140"/>
                      <a:pt x="1188413" y="514132"/>
                      <a:pt x="1135442" y="424528"/>
                    </a:cubicBezTo>
                    <a:cubicBezTo>
                      <a:pt x="1067697" y="309016"/>
                      <a:pt x="928243" y="216172"/>
                      <a:pt x="777619" y="185944"/>
                    </a:cubicBezTo>
                    <a:cubicBezTo>
                      <a:pt x="740684" y="178388"/>
                      <a:pt x="718883" y="174612"/>
                      <a:pt x="696901" y="174564"/>
                    </a:cubicBezTo>
                    <a:close/>
                    <a:moveTo>
                      <a:pt x="709912" y="376"/>
                    </a:moveTo>
                    <a:cubicBezTo>
                      <a:pt x="769131" y="2720"/>
                      <a:pt x="846471" y="15952"/>
                      <a:pt x="908829" y="35660"/>
                    </a:cubicBezTo>
                    <a:cubicBezTo>
                      <a:pt x="1098153" y="95424"/>
                      <a:pt x="1272359" y="257788"/>
                      <a:pt x="1337507" y="434916"/>
                    </a:cubicBezTo>
                    <a:cubicBezTo>
                      <a:pt x="1380339" y="551560"/>
                      <a:pt x="1383578" y="570280"/>
                      <a:pt x="1382858" y="698084"/>
                    </a:cubicBezTo>
                    <a:cubicBezTo>
                      <a:pt x="1382138" y="803928"/>
                      <a:pt x="1377819" y="839572"/>
                      <a:pt x="1357663" y="904012"/>
                    </a:cubicBezTo>
                    <a:cubicBezTo>
                      <a:pt x="1287477" y="1127220"/>
                      <a:pt x="1129827" y="1287428"/>
                      <a:pt x="909909" y="1358712"/>
                    </a:cubicBezTo>
                    <a:cubicBezTo>
                      <a:pt x="822086" y="1387152"/>
                      <a:pt x="802290" y="1390032"/>
                      <a:pt x="688552" y="1388952"/>
                    </a:cubicBezTo>
                    <a:cubicBezTo>
                      <a:pt x="610087" y="1387872"/>
                      <a:pt x="546379" y="1382112"/>
                      <a:pt x="517585" y="1372752"/>
                    </a:cubicBezTo>
                    <a:cubicBezTo>
                      <a:pt x="367854" y="1324148"/>
                      <a:pt x="263834" y="1260788"/>
                      <a:pt x="178170" y="1165384"/>
                    </a:cubicBezTo>
                    <a:cubicBezTo>
                      <a:pt x="41037" y="1012736"/>
                      <a:pt x="-27710" y="774768"/>
                      <a:pt x="10443" y="585760"/>
                    </a:cubicBezTo>
                    <a:cubicBezTo>
                      <a:pt x="45716" y="412596"/>
                      <a:pt x="105464" y="298112"/>
                      <a:pt x="214163" y="195868"/>
                    </a:cubicBezTo>
                    <a:cubicBezTo>
                      <a:pt x="343738" y="74184"/>
                      <a:pt x="448478" y="28460"/>
                      <a:pt x="657958" y="1820"/>
                    </a:cubicBezTo>
                    <a:cubicBezTo>
                      <a:pt x="672445" y="20"/>
                      <a:pt x="690172" y="-408"/>
                      <a:pt x="709912" y="376"/>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grpSp>
      </p:grpSp>
      <p:grpSp>
        <p:nvGrpSpPr>
          <p:cNvPr id="17" name="群組 16"/>
          <p:cNvGrpSpPr/>
          <p:nvPr/>
        </p:nvGrpSpPr>
        <p:grpSpPr>
          <a:xfrm>
            <a:off x="3367415" y="4146094"/>
            <a:ext cx="694264" cy="801914"/>
            <a:chOff x="4174050" y="4230648"/>
            <a:chExt cx="694264" cy="801914"/>
          </a:xfrm>
        </p:grpSpPr>
        <p:sp>
          <p:nvSpPr>
            <p:cNvPr id="41" name="手繪多邊形 40"/>
            <p:cNvSpPr/>
            <p:nvPr/>
          </p:nvSpPr>
          <p:spPr>
            <a:xfrm flipH="1">
              <a:off x="4174050" y="4230648"/>
              <a:ext cx="694264" cy="801914"/>
            </a:xfrm>
            <a:custGeom>
              <a:avLst/>
              <a:gdLst>
                <a:gd name="connsiteX0" fmla="*/ 1413669 w 2825605"/>
                <a:gd name="connsiteY0" fmla="*/ 0 h 3263728"/>
                <a:gd name="connsiteX1" fmla="*/ 2825605 w 2825605"/>
                <a:gd name="connsiteY1" fmla="*/ 815181 h 3263728"/>
                <a:gd name="connsiteX2" fmla="*/ 2825028 w 2825605"/>
                <a:gd name="connsiteY2" fmla="*/ 2448130 h 3263728"/>
                <a:gd name="connsiteX3" fmla="*/ 1411936 w 2825605"/>
                <a:gd name="connsiteY3" fmla="*/ 3263728 h 3263728"/>
                <a:gd name="connsiteX4" fmla="*/ 0 w 2825605"/>
                <a:gd name="connsiteY4" fmla="*/ 2448547 h 3263728"/>
                <a:gd name="connsiteX5" fmla="*/ 1157 w 2825605"/>
                <a:gd name="connsiteY5" fmla="*/ 817767 h 326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5605" h="3263728">
                  <a:moveTo>
                    <a:pt x="1413669" y="0"/>
                  </a:moveTo>
                  <a:lnTo>
                    <a:pt x="2825605" y="815181"/>
                  </a:lnTo>
                  <a:lnTo>
                    <a:pt x="2825028" y="2448130"/>
                  </a:lnTo>
                  <a:lnTo>
                    <a:pt x="1411936" y="3263728"/>
                  </a:lnTo>
                  <a:lnTo>
                    <a:pt x="0" y="2448547"/>
                  </a:lnTo>
                  <a:lnTo>
                    <a:pt x="1157" y="817767"/>
                  </a:lnTo>
                  <a:close/>
                </a:path>
              </a:pathLst>
            </a:custGeom>
            <a:solidFill>
              <a:schemeClr val="accent5"/>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42" name="群組 41"/>
            <p:cNvGrpSpPr/>
            <p:nvPr/>
          </p:nvGrpSpPr>
          <p:grpSpPr>
            <a:xfrm>
              <a:off x="4342149" y="4418371"/>
              <a:ext cx="358066" cy="426488"/>
              <a:chOff x="4311490" y="5480067"/>
              <a:chExt cx="475492" cy="566351"/>
            </a:xfrm>
            <a:solidFill>
              <a:schemeClr val="bg1"/>
            </a:solidFill>
          </p:grpSpPr>
          <p:sp>
            <p:nvSpPr>
              <p:cNvPr id="43" name="手繪多邊形 42"/>
              <p:cNvSpPr>
                <a:spLocks/>
              </p:cNvSpPr>
              <p:nvPr/>
            </p:nvSpPr>
            <p:spPr bwMode="auto">
              <a:xfrm>
                <a:off x="4311490" y="5713228"/>
                <a:ext cx="475492" cy="333190"/>
              </a:xfrm>
              <a:custGeom>
                <a:avLst/>
                <a:gdLst>
                  <a:gd name="connsiteX0" fmla="*/ 476090 w 617148"/>
                  <a:gd name="connsiteY0" fmla="*/ 118237 h 432452"/>
                  <a:gd name="connsiteX1" fmla="*/ 470749 w 617148"/>
                  <a:gd name="connsiteY1" fmla="*/ 140808 h 432452"/>
                  <a:gd name="connsiteX2" fmla="*/ 460580 w 617148"/>
                  <a:gd name="connsiteY2" fmla="*/ 213179 h 432452"/>
                  <a:gd name="connsiteX3" fmla="*/ 440313 w 617148"/>
                  <a:gd name="connsiteY3" fmla="*/ 289367 h 432452"/>
                  <a:gd name="connsiteX4" fmla="*/ 467148 w 617148"/>
                  <a:gd name="connsiteY4" fmla="*/ 302795 h 432452"/>
                  <a:gd name="connsiteX5" fmla="*/ 496808 w 617148"/>
                  <a:gd name="connsiteY5" fmla="*/ 298837 h 432452"/>
                  <a:gd name="connsiteX6" fmla="*/ 561212 w 617148"/>
                  <a:gd name="connsiteY6" fmla="*/ 224629 h 432452"/>
                  <a:gd name="connsiteX7" fmla="*/ 561212 w 617148"/>
                  <a:gd name="connsiteY7" fmla="*/ 193744 h 432452"/>
                  <a:gd name="connsiteX8" fmla="*/ 493559 w 617148"/>
                  <a:gd name="connsiteY8" fmla="*/ 119465 h 432452"/>
                  <a:gd name="connsiteX9" fmla="*/ 476090 w 617148"/>
                  <a:gd name="connsiteY9" fmla="*/ 118237 h 432452"/>
                  <a:gd name="connsiteX10" fmla="*/ 149082 w 617148"/>
                  <a:gd name="connsiteY10" fmla="*/ 33936 h 432452"/>
                  <a:gd name="connsiteX11" fmla="*/ 122452 w 617148"/>
                  <a:gd name="connsiteY11" fmla="*/ 60251 h 432452"/>
                  <a:gd name="connsiteX12" fmla="*/ 95893 w 617148"/>
                  <a:gd name="connsiteY12" fmla="*/ 86496 h 432452"/>
                  <a:gd name="connsiteX13" fmla="*/ 95893 w 617148"/>
                  <a:gd name="connsiteY13" fmla="*/ 160645 h 432452"/>
                  <a:gd name="connsiteX14" fmla="*/ 99354 w 617148"/>
                  <a:gd name="connsiteY14" fmla="*/ 236839 h 432452"/>
                  <a:gd name="connsiteX15" fmla="*/ 244298 w 617148"/>
                  <a:gd name="connsiteY15" fmla="*/ 237051 h 432452"/>
                  <a:gd name="connsiteX16" fmla="*/ 249384 w 617148"/>
                  <a:gd name="connsiteY16" fmla="*/ 235147 h 432452"/>
                  <a:gd name="connsiteX17" fmla="*/ 249384 w 617148"/>
                  <a:gd name="connsiteY17" fmla="*/ 160857 h 432452"/>
                  <a:gd name="connsiteX18" fmla="*/ 249384 w 617148"/>
                  <a:gd name="connsiteY18" fmla="*/ 86496 h 432452"/>
                  <a:gd name="connsiteX19" fmla="*/ 222825 w 617148"/>
                  <a:gd name="connsiteY19" fmla="*/ 60251 h 432452"/>
                  <a:gd name="connsiteX20" fmla="*/ 196266 w 617148"/>
                  <a:gd name="connsiteY20" fmla="*/ 33936 h 432452"/>
                  <a:gd name="connsiteX21" fmla="*/ 172674 w 617148"/>
                  <a:gd name="connsiteY21" fmla="*/ 33936 h 432452"/>
                  <a:gd name="connsiteX22" fmla="*/ 0 w 617148"/>
                  <a:gd name="connsiteY22" fmla="*/ 0 h 432452"/>
                  <a:gd name="connsiteX23" fmla="*/ 236316 w 617148"/>
                  <a:gd name="connsiteY23" fmla="*/ 0 h 432452"/>
                  <a:gd name="connsiteX24" fmla="*/ 472631 w 617148"/>
                  <a:gd name="connsiteY24" fmla="*/ 0 h 432452"/>
                  <a:gd name="connsiteX25" fmla="*/ 472631 w 617148"/>
                  <a:gd name="connsiteY25" fmla="*/ 27395 h 432452"/>
                  <a:gd name="connsiteX26" fmla="*/ 474184 w 617148"/>
                  <a:gd name="connsiteY26" fmla="*/ 57189 h 432452"/>
                  <a:gd name="connsiteX27" fmla="*/ 492966 w 617148"/>
                  <a:gd name="connsiteY27" fmla="*/ 62555 h 432452"/>
                  <a:gd name="connsiteX28" fmla="*/ 605581 w 617148"/>
                  <a:gd name="connsiteY28" fmla="*/ 268367 h 432452"/>
                  <a:gd name="connsiteX29" fmla="*/ 518948 w 617148"/>
                  <a:gd name="connsiteY29" fmla="*/ 349280 h 432452"/>
                  <a:gd name="connsiteX30" fmla="*/ 421372 w 617148"/>
                  <a:gd name="connsiteY30" fmla="*/ 351257 h 432452"/>
                  <a:gd name="connsiteX31" fmla="*/ 411417 w 617148"/>
                  <a:gd name="connsiteY31" fmla="*/ 359588 h 432452"/>
                  <a:gd name="connsiteX32" fmla="*/ 372513 w 617148"/>
                  <a:gd name="connsiteY32" fmla="*/ 418402 h 432452"/>
                  <a:gd name="connsiteX33" fmla="*/ 361004 w 617148"/>
                  <a:gd name="connsiteY33" fmla="*/ 432452 h 432452"/>
                  <a:gd name="connsiteX34" fmla="*/ 237728 w 617148"/>
                  <a:gd name="connsiteY34" fmla="*/ 432452 h 432452"/>
                  <a:gd name="connsiteX35" fmla="*/ 114451 w 617148"/>
                  <a:gd name="connsiteY35" fmla="*/ 432452 h 432452"/>
                  <a:gd name="connsiteX36" fmla="*/ 105555 w 617148"/>
                  <a:gd name="connsiteY36" fmla="*/ 421932 h 432452"/>
                  <a:gd name="connsiteX37" fmla="*/ 44623 w 617148"/>
                  <a:gd name="connsiteY37" fmla="*/ 316873 h 432452"/>
                  <a:gd name="connsiteX38" fmla="*/ 22312 w 617148"/>
                  <a:gd name="connsiteY38" fmla="*/ 249092 h 432452"/>
                  <a:gd name="connsiteX39" fmla="*/ 9179 w 617148"/>
                  <a:gd name="connsiteY39" fmla="*/ 183360 h 432452"/>
                  <a:gd name="connsiteX40" fmla="*/ 1059 w 617148"/>
                  <a:gd name="connsiteY40" fmla="*/ 58319 h 432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17148" h="432452">
                    <a:moveTo>
                      <a:pt x="476090" y="118237"/>
                    </a:moveTo>
                    <a:cubicBezTo>
                      <a:pt x="473150" y="120984"/>
                      <a:pt x="472232" y="127698"/>
                      <a:pt x="470749" y="140808"/>
                    </a:cubicBezTo>
                    <a:cubicBezTo>
                      <a:pt x="468560" y="160668"/>
                      <a:pt x="464252" y="191341"/>
                      <a:pt x="460580" y="213179"/>
                    </a:cubicBezTo>
                    <a:cubicBezTo>
                      <a:pt x="457897" y="229646"/>
                      <a:pt x="446103" y="273889"/>
                      <a:pt x="440313" y="289367"/>
                    </a:cubicBezTo>
                    <a:cubicBezTo>
                      <a:pt x="436499" y="299614"/>
                      <a:pt x="442431" y="302653"/>
                      <a:pt x="467148" y="302795"/>
                    </a:cubicBezTo>
                    <a:cubicBezTo>
                      <a:pt x="479859" y="302936"/>
                      <a:pt x="488051" y="301805"/>
                      <a:pt x="496808" y="298837"/>
                    </a:cubicBezTo>
                    <a:cubicBezTo>
                      <a:pt x="530493" y="287529"/>
                      <a:pt x="553091" y="261450"/>
                      <a:pt x="561212" y="224629"/>
                    </a:cubicBezTo>
                    <a:cubicBezTo>
                      <a:pt x="564460" y="210070"/>
                      <a:pt x="564460" y="208373"/>
                      <a:pt x="561212" y="193744"/>
                    </a:cubicBezTo>
                    <a:cubicBezTo>
                      <a:pt x="552808" y="155579"/>
                      <a:pt x="529151" y="129642"/>
                      <a:pt x="493559" y="119465"/>
                    </a:cubicBezTo>
                    <a:cubicBezTo>
                      <a:pt x="483990" y="116708"/>
                      <a:pt x="479029" y="115489"/>
                      <a:pt x="476090" y="118237"/>
                    </a:cubicBezTo>
                    <a:close/>
                    <a:moveTo>
                      <a:pt x="149082" y="33936"/>
                    </a:moveTo>
                    <a:lnTo>
                      <a:pt x="122452" y="60251"/>
                    </a:lnTo>
                    <a:lnTo>
                      <a:pt x="95893" y="86496"/>
                    </a:lnTo>
                    <a:lnTo>
                      <a:pt x="95893" y="160645"/>
                    </a:lnTo>
                    <a:cubicBezTo>
                      <a:pt x="95893" y="229220"/>
                      <a:pt x="96175" y="235005"/>
                      <a:pt x="99354" y="236839"/>
                    </a:cubicBezTo>
                    <a:cubicBezTo>
                      <a:pt x="103945" y="239520"/>
                      <a:pt x="237305" y="239732"/>
                      <a:pt x="244298" y="237051"/>
                    </a:cubicBezTo>
                    <a:lnTo>
                      <a:pt x="249384" y="235147"/>
                    </a:lnTo>
                    <a:lnTo>
                      <a:pt x="249384" y="160857"/>
                    </a:lnTo>
                    <a:lnTo>
                      <a:pt x="249384" y="86496"/>
                    </a:lnTo>
                    <a:lnTo>
                      <a:pt x="222825" y="60251"/>
                    </a:lnTo>
                    <a:lnTo>
                      <a:pt x="196266" y="33936"/>
                    </a:lnTo>
                    <a:lnTo>
                      <a:pt x="172674" y="33936"/>
                    </a:lnTo>
                    <a:close/>
                    <a:moveTo>
                      <a:pt x="0" y="0"/>
                    </a:moveTo>
                    <a:lnTo>
                      <a:pt x="236316" y="0"/>
                    </a:lnTo>
                    <a:lnTo>
                      <a:pt x="472631" y="0"/>
                    </a:lnTo>
                    <a:lnTo>
                      <a:pt x="472631" y="27395"/>
                    </a:lnTo>
                    <a:cubicBezTo>
                      <a:pt x="472702" y="42504"/>
                      <a:pt x="473337" y="55848"/>
                      <a:pt x="474184" y="57189"/>
                    </a:cubicBezTo>
                    <a:cubicBezTo>
                      <a:pt x="475032" y="58460"/>
                      <a:pt x="483434" y="60861"/>
                      <a:pt x="492966" y="62555"/>
                    </a:cubicBezTo>
                    <a:cubicBezTo>
                      <a:pt x="588071" y="79147"/>
                      <a:pt x="642295" y="178205"/>
                      <a:pt x="605581" y="268367"/>
                    </a:cubicBezTo>
                    <a:cubicBezTo>
                      <a:pt x="590895" y="304376"/>
                      <a:pt x="555027" y="337913"/>
                      <a:pt x="518948" y="349280"/>
                    </a:cubicBezTo>
                    <a:cubicBezTo>
                      <a:pt x="482022" y="361000"/>
                      <a:pt x="465783" y="361283"/>
                      <a:pt x="421372" y="351257"/>
                    </a:cubicBezTo>
                    <a:cubicBezTo>
                      <a:pt x="417771" y="350481"/>
                      <a:pt x="415935" y="352034"/>
                      <a:pt x="411417" y="359588"/>
                    </a:cubicBezTo>
                    <a:cubicBezTo>
                      <a:pt x="393483" y="389596"/>
                      <a:pt x="382680" y="405975"/>
                      <a:pt x="372513" y="418402"/>
                    </a:cubicBezTo>
                    <a:lnTo>
                      <a:pt x="361004" y="432452"/>
                    </a:lnTo>
                    <a:lnTo>
                      <a:pt x="237728" y="432452"/>
                    </a:lnTo>
                    <a:lnTo>
                      <a:pt x="114451" y="432452"/>
                    </a:lnTo>
                    <a:lnTo>
                      <a:pt x="105555" y="421932"/>
                    </a:lnTo>
                    <a:cubicBezTo>
                      <a:pt x="81549" y="393761"/>
                      <a:pt x="60791" y="357823"/>
                      <a:pt x="44623" y="316873"/>
                    </a:cubicBezTo>
                    <a:cubicBezTo>
                      <a:pt x="34950" y="292161"/>
                      <a:pt x="25630" y="263849"/>
                      <a:pt x="22312" y="249092"/>
                    </a:cubicBezTo>
                    <a:cubicBezTo>
                      <a:pt x="14121" y="212166"/>
                      <a:pt x="12003" y="201505"/>
                      <a:pt x="9179" y="183360"/>
                    </a:cubicBezTo>
                    <a:cubicBezTo>
                      <a:pt x="4166" y="150952"/>
                      <a:pt x="2260" y="121581"/>
                      <a:pt x="1059" y="5831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sp>
            <p:nvSpPr>
              <p:cNvPr id="44" name="Freeform 84"/>
              <p:cNvSpPr>
                <a:spLocks/>
              </p:cNvSpPr>
              <p:nvPr/>
            </p:nvSpPr>
            <p:spPr bwMode="auto">
              <a:xfrm>
                <a:off x="4390889" y="5524444"/>
                <a:ext cx="47256" cy="140089"/>
              </a:xfrm>
              <a:custGeom>
                <a:avLst/>
                <a:gdLst>
                  <a:gd name="T0" fmla="*/ 269 w 871"/>
                  <a:gd name="T1" fmla="*/ 2483 h 2574"/>
                  <a:gd name="T2" fmla="*/ 280 w 871"/>
                  <a:gd name="T3" fmla="*/ 2103 h 2574"/>
                  <a:gd name="T4" fmla="*/ 215 w 871"/>
                  <a:gd name="T5" fmla="*/ 1452 h 2574"/>
                  <a:gd name="T6" fmla="*/ 1 w 871"/>
                  <a:gd name="T7" fmla="*/ 816 h 2574"/>
                  <a:gd name="T8" fmla="*/ 80 w 871"/>
                  <a:gd name="T9" fmla="*/ 415 h 2574"/>
                  <a:gd name="T10" fmla="*/ 590 w 871"/>
                  <a:gd name="T11" fmla="*/ 170 h 2574"/>
                  <a:gd name="T12" fmla="*/ 611 w 871"/>
                  <a:gd name="T13" fmla="*/ 482 h 2574"/>
                  <a:gd name="T14" fmla="*/ 653 w 871"/>
                  <a:gd name="T15" fmla="*/ 1213 h 2574"/>
                  <a:gd name="T16" fmla="*/ 855 w 871"/>
                  <a:gd name="T17" fmla="*/ 1884 h 2574"/>
                  <a:gd name="T18" fmla="*/ 626 w 871"/>
                  <a:gd name="T19" fmla="*/ 2447 h 2574"/>
                  <a:gd name="T20" fmla="*/ 269 w 871"/>
                  <a:gd name="T21" fmla="*/ 2483 h 2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1" h="2574">
                    <a:moveTo>
                      <a:pt x="269" y="2483"/>
                    </a:moveTo>
                    <a:cubicBezTo>
                      <a:pt x="169" y="2384"/>
                      <a:pt x="171" y="2308"/>
                      <a:pt x="280" y="2103"/>
                    </a:cubicBezTo>
                    <a:cubicBezTo>
                      <a:pt x="425" y="1830"/>
                      <a:pt x="414" y="1718"/>
                      <a:pt x="215" y="1452"/>
                    </a:cubicBezTo>
                    <a:cubicBezTo>
                      <a:pt x="43" y="1224"/>
                      <a:pt x="0" y="1094"/>
                      <a:pt x="1" y="816"/>
                    </a:cubicBezTo>
                    <a:cubicBezTo>
                      <a:pt x="2" y="610"/>
                      <a:pt x="14" y="550"/>
                      <a:pt x="80" y="415"/>
                    </a:cubicBezTo>
                    <a:cubicBezTo>
                      <a:pt x="233" y="103"/>
                      <a:pt x="447" y="0"/>
                      <a:pt x="590" y="170"/>
                    </a:cubicBezTo>
                    <a:cubicBezTo>
                      <a:pt x="676" y="273"/>
                      <a:pt x="684" y="388"/>
                      <a:pt x="611" y="482"/>
                    </a:cubicBezTo>
                    <a:cubicBezTo>
                      <a:pt x="408" y="742"/>
                      <a:pt x="417" y="900"/>
                      <a:pt x="653" y="1213"/>
                    </a:cubicBezTo>
                    <a:cubicBezTo>
                      <a:pt x="816" y="1427"/>
                      <a:pt x="871" y="1611"/>
                      <a:pt x="855" y="1884"/>
                    </a:cubicBezTo>
                    <a:cubicBezTo>
                      <a:pt x="840" y="2126"/>
                      <a:pt x="772" y="2294"/>
                      <a:pt x="626" y="2447"/>
                    </a:cubicBezTo>
                    <a:cubicBezTo>
                      <a:pt x="521" y="2558"/>
                      <a:pt x="360" y="2574"/>
                      <a:pt x="269" y="2483"/>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sp>
            <p:nvSpPr>
              <p:cNvPr id="45" name="Freeform 85"/>
              <p:cNvSpPr>
                <a:spLocks/>
              </p:cNvSpPr>
              <p:nvPr/>
            </p:nvSpPr>
            <p:spPr bwMode="auto">
              <a:xfrm>
                <a:off x="4545371" y="5529001"/>
                <a:ext cx="54452" cy="133612"/>
              </a:xfrm>
              <a:custGeom>
                <a:avLst/>
                <a:gdLst>
                  <a:gd name="T0" fmla="*/ 365 w 1003"/>
                  <a:gd name="T1" fmla="*/ 2399 h 2455"/>
                  <a:gd name="T2" fmla="*/ 393 w 1003"/>
                  <a:gd name="T3" fmla="*/ 2007 h 2455"/>
                  <a:gd name="T4" fmla="*/ 316 w 1003"/>
                  <a:gd name="T5" fmla="*/ 1360 h 2455"/>
                  <a:gd name="T6" fmla="*/ 115 w 1003"/>
                  <a:gd name="T7" fmla="*/ 957 h 2455"/>
                  <a:gd name="T8" fmla="*/ 542 w 1003"/>
                  <a:gd name="T9" fmla="*/ 0 h 2455"/>
                  <a:gd name="T10" fmla="*/ 685 w 1003"/>
                  <a:gd name="T11" fmla="*/ 69 h 2455"/>
                  <a:gd name="T12" fmla="*/ 676 w 1003"/>
                  <a:gd name="T13" fmla="*/ 454 h 2455"/>
                  <a:gd name="T14" fmla="*/ 722 w 1003"/>
                  <a:gd name="T15" fmla="*/ 1077 h 2455"/>
                  <a:gd name="T16" fmla="*/ 979 w 1003"/>
                  <a:gd name="T17" fmla="*/ 1799 h 2455"/>
                  <a:gd name="T18" fmla="*/ 749 w 1003"/>
                  <a:gd name="T19" fmla="*/ 2351 h 2455"/>
                  <a:gd name="T20" fmla="*/ 538 w 1003"/>
                  <a:gd name="T21" fmla="*/ 2455 h 2455"/>
                  <a:gd name="T22" fmla="*/ 365 w 1003"/>
                  <a:gd name="T23" fmla="*/ 2399 h 2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3" h="2455">
                    <a:moveTo>
                      <a:pt x="365" y="2399"/>
                    </a:moveTo>
                    <a:cubicBezTo>
                      <a:pt x="281" y="2314"/>
                      <a:pt x="292" y="2157"/>
                      <a:pt x="393" y="2007"/>
                    </a:cubicBezTo>
                    <a:cubicBezTo>
                      <a:pt x="548" y="1778"/>
                      <a:pt x="531" y="1632"/>
                      <a:pt x="316" y="1360"/>
                    </a:cubicBezTo>
                    <a:cubicBezTo>
                      <a:pt x="210" y="1226"/>
                      <a:pt x="185" y="1176"/>
                      <a:pt x="115" y="957"/>
                    </a:cubicBezTo>
                    <a:cubicBezTo>
                      <a:pt x="0" y="597"/>
                      <a:pt x="266" y="0"/>
                      <a:pt x="542" y="0"/>
                    </a:cubicBezTo>
                    <a:cubicBezTo>
                      <a:pt x="580" y="0"/>
                      <a:pt x="644" y="31"/>
                      <a:pt x="685" y="69"/>
                    </a:cubicBezTo>
                    <a:cubicBezTo>
                      <a:pt x="788" y="164"/>
                      <a:pt x="785" y="294"/>
                      <a:pt x="676" y="454"/>
                    </a:cubicBezTo>
                    <a:cubicBezTo>
                      <a:pt x="523" y="680"/>
                      <a:pt x="536" y="854"/>
                      <a:pt x="722" y="1077"/>
                    </a:cubicBezTo>
                    <a:cubicBezTo>
                      <a:pt x="905" y="1296"/>
                      <a:pt x="1003" y="1571"/>
                      <a:pt x="979" y="1799"/>
                    </a:cubicBezTo>
                    <a:cubicBezTo>
                      <a:pt x="959" y="1992"/>
                      <a:pt x="860" y="2230"/>
                      <a:pt x="749" y="2351"/>
                    </a:cubicBezTo>
                    <a:cubicBezTo>
                      <a:pt x="669" y="2439"/>
                      <a:pt x="635" y="2455"/>
                      <a:pt x="538" y="2455"/>
                    </a:cubicBezTo>
                    <a:cubicBezTo>
                      <a:pt x="459" y="2455"/>
                      <a:pt x="403" y="2437"/>
                      <a:pt x="365" y="239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sp>
            <p:nvSpPr>
              <p:cNvPr id="46" name="Freeform 86"/>
              <p:cNvSpPr>
                <a:spLocks/>
              </p:cNvSpPr>
              <p:nvPr/>
            </p:nvSpPr>
            <p:spPr bwMode="auto">
              <a:xfrm>
                <a:off x="4467650" y="5480067"/>
                <a:ext cx="51094" cy="139609"/>
              </a:xfrm>
              <a:custGeom>
                <a:avLst/>
                <a:gdLst>
                  <a:gd name="T0" fmla="*/ 292 w 936"/>
                  <a:gd name="T1" fmla="*/ 2500 h 2569"/>
                  <a:gd name="T2" fmla="*/ 181 w 936"/>
                  <a:gd name="T3" fmla="*/ 2291 h 2569"/>
                  <a:gd name="T4" fmla="*/ 266 w 936"/>
                  <a:gd name="T5" fmla="*/ 2113 h 2569"/>
                  <a:gd name="T6" fmla="*/ 235 w 936"/>
                  <a:gd name="T7" fmla="*/ 1475 h 2569"/>
                  <a:gd name="T8" fmla="*/ 74 w 936"/>
                  <a:gd name="T9" fmla="*/ 1224 h 2569"/>
                  <a:gd name="T10" fmla="*/ 0 w 936"/>
                  <a:gd name="T11" fmla="*/ 815 h 2569"/>
                  <a:gd name="T12" fmla="*/ 74 w 936"/>
                  <a:gd name="T13" fmla="*/ 404 h 2569"/>
                  <a:gd name="T14" fmla="*/ 587 w 936"/>
                  <a:gd name="T15" fmla="*/ 156 h 2569"/>
                  <a:gd name="T16" fmla="*/ 562 w 936"/>
                  <a:gd name="T17" fmla="*/ 533 h 2569"/>
                  <a:gd name="T18" fmla="*/ 652 w 936"/>
                  <a:gd name="T19" fmla="*/ 1200 h 2569"/>
                  <a:gd name="T20" fmla="*/ 620 w 936"/>
                  <a:gd name="T21" fmla="*/ 2434 h 2569"/>
                  <a:gd name="T22" fmla="*/ 292 w 936"/>
                  <a:gd name="T23" fmla="*/ 2500 h 2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6" h="2569">
                    <a:moveTo>
                      <a:pt x="292" y="2500"/>
                    </a:moveTo>
                    <a:cubicBezTo>
                      <a:pt x="234" y="2456"/>
                      <a:pt x="181" y="2356"/>
                      <a:pt x="181" y="2291"/>
                    </a:cubicBezTo>
                    <a:cubicBezTo>
                      <a:pt x="181" y="2263"/>
                      <a:pt x="220" y="2183"/>
                      <a:pt x="266" y="2113"/>
                    </a:cubicBezTo>
                    <a:cubicBezTo>
                      <a:pt x="417" y="1886"/>
                      <a:pt x="407" y="1691"/>
                      <a:pt x="235" y="1475"/>
                    </a:cubicBezTo>
                    <a:cubicBezTo>
                      <a:pt x="187" y="1415"/>
                      <a:pt x="114" y="1302"/>
                      <a:pt x="74" y="1224"/>
                    </a:cubicBezTo>
                    <a:cubicBezTo>
                      <a:pt x="9" y="1101"/>
                      <a:pt x="0" y="1049"/>
                      <a:pt x="0" y="815"/>
                    </a:cubicBezTo>
                    <a:cubicBezTo>
                      <a:pt x="0" y="580"/>
                      <a:pt x="9" y="529"/>
                      <a:pt x="74" y="404"/>
                    </a:cubicBezTo>
                    <a:cubicBezTo>
                      <a:pt x="235" y="96"/>
                      <a:pt x="432" y="0"/>
                      <a:pt x="587" y="156"/>
                    </a:cubicBezTo>
                    <a:cubicBezTo>
                      <a:pt x="687" y="256"/>
                      <a:pt x="681" y="349"/>
                      <a:pt x="562" y="533"/>
                    </a:cubicBezTo>
                    <a:cubicBezTo>
                      <a:pt x="409" y="771"/>
                      <a:pt x="430" y="929"/>
                      <a:pt x="652" y="1200"/>
                    </a:cubicBezTo>
                    <a:cubicBezTo>
                      <a:pt x="936" y="1548"/>
                      <a:pt x="921" y="2134"/>
                      <a:pt x="620" y="2434"/>
                    </a:cubicBezTo>
                    <a:cubicBezTo>
                      <a:pt x="512" y="2543"/>
                      <a:pt x="382" y="2569"/>
                      <a:pt x="292" y="250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grpSp>
      </p:grpSp>
      <p:sp>
        <p:nvSpPr>
          <p:cNvPr id="18" name="矩形 17"/>
          <p:cNvSpPr/>
          <p:nvPr/>
        </p:nvSpPr>
        <p:spPr>
          <a:xfrm>
            <a:off x="3365708" y="2829583"/>
            <a:ext cx="1518674"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a:t>
            </a:r>
            <a:endParaRPr lang="zh-TW" altLang="en-US" sz="1400" dirty="0"/>
          </a:p>
        </p:txBody>
      </p:sp>
      <p:sp>
        <p:nvSpPr>
          <p:cNvPr id="19" name="文字方塊 88"/>
          <p:cNvSpPr txBox="1"/>
          <p:nvPr/>
        </p:nvSpPr>
        <p:spPr>
          <a:xfrm>
            <a:off x="3365708" y="2447928"/>
            <a:ext cx="1771650"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b="1" dirty="0" smtClean="0">
                <a:solidFill>
                  <a:schemeClr val="accent1"/>
                </a:solidFill>
              </a:rPr>
              <a:t>Business</a:t>
            </a:r>
            <a:endParaRPr lang="zh-TW" altLang="en-US" sz="2400" b="1" dirty="0">
              <a:solidFill>
                <a:schemeClr val="accent1"/>
              </a:solidFill>
            </a:endParaRPr>
          </a:p>
        </p:txBody>
      </p:sp>
      <p:sp>
        <p:nvSpPr>
          <p:cNvPr id="20" name="矩形 19"/>
          <p:cNvSpPr/>
          <p:nvPr/>
        </p:nvSpPr>
        <p:spPr>
          <a:xfrm>
            <a:off x="3367415" y="5260933"/>
            <a:ext cx="1518674"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a:t>
            </a:r>
            <a:endParaRPr lang="zh-TW" altLang="en-US" sz="1400" dirty="0"/>
          </a:p>
        </p:txBody>
      </p:sp>
      <p:sp>
        <p:nvSpPr>
          <p:cNvPr id="21" name="文字方塊 88"/>
          <p:cNvSpPr txBox="1"/>
          <p:nvPr/>
        </p:nvSpPr>
        <p:spPr>
          <a:xfrm>
            <a:off x="3367415" y="4879278"/>
            <a:ext cx="1771650"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b="1" dirty="0" smtClean="0">
                <a:solidFill>
                  <a:schemeClr val="accent1"/>
                </a:solidFill>
              </a:rPr>
              <a:t>Business</a:t>
            </a:r>
            <a:endParaRPr lang="zh-TW" altLang="en-US" sz="2400" b="1" dirty="0">
              <a:solidFill>
                <a:schemeClr val="accent1"/>
              </a:solidFill>
            </a:endParaRPr>
          </a:p>
        </p:txBody>
      </p:sp>
      <p:grpSp>
        <p:nvGrpSpPr>
          <p:cNvPr id="22" name="群組 21"/>
          <p:cNvGrpSpPr/>
          <p:nvPr/>
        </p:nvGrpSpPr>
        <p:grpSpPr>
          <a:xfrm>
            <a:off x="6177064" y="1643961"/>
            <a:ext cx="694264" cy="801914"/>
            <a:chOff x="6983699" y="1728515"/>
            <a:chExt cx="694264" cy="801914"/>
          </a:xfrm>
        </p:grpSpPr>
        <p:sp>
          <p:nvSpPr>
            <p:cNvPr id="32" name="手繪多邊形 31"/>
            <p:cNvSpPr/>
            <p:nvPr/>
          </p:nvSpPr>
          <p:spPr>
            <a:xfrm flipH="1">
              <a:off x="6983699" y="1728515"/>
              <a:ext cx="694264" cy="801914"/>
            </a:xfrm>
            <a:custGeom>
              <a:avLst/>
              <a:gdLst>
                <a:gd name="connsiteX0" fmla="*/ 1413669 w 2825605"/>
                <a:gd name="connsiteY0" fmla="*/ 0 h 3263728"/>
                <a:gd name="connsiteX1" fmla="*/ 2825605 w 2825605"/>
                <a:gd name="connsiteY1" fmla="*/ 815181 h 3263728"/>
                <a:gd name="connsiteX2" fmla="*/ 2825028 w 2825605"/>
                <a:gd name="connsiteY2" fmla="*/ 2448130 h 3263728"/>
                <a:gd name="connsiteX3" fmla="*/ 1411936 w 2825605"/>
                <a:gd name="connsiteY3" fmla="*/ 3263728 h 3263728"/>
                <a:gd name="connsiteX4" fmla="*/ 0 w 2825605"/>
                <a:gd name="connsiteY4" fmla="*/ 2448547 h 3263728"/>
                <a:gd name="connsiteX5" fmla="*/ 1157 w 2825605"/>
                <a:gd name="connsiteY5" fmla="*/ 817767 h 326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5605" h="3263728">
                  <a:moveTo>
                    <a:pt x="1413669" y="0"/>
                  </a:moveTo>
                  <a:lnTo>
                    <a:pt x="2825605" y="815181"/>
                  </a:lnTo>
                  <a:lnTo>
                    <a:pt x="2825028" y="2448130"/>
                  </a:lnTo>
                  <a:lnTo>
                    <a:pt x="1411936" y="3263728"/>
                  </a:lnTo>
                  <a:lnTo>
                    <a:pt x="0" y="2448547"/>
                  </a:lnTo>
                  <a:lnTo>
                    <a:pt x="1157" y="817767"/>
                  </a:lnTo>
                  <a:close/>
                </a:path>
              </a:pathLst>
            </a:custGeom>
            <a:solidFill>
              <a:schemeClr val="accent3"/>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33" name="群組 32"/>
            <p:cNvGrpSpPr/>
            <p:nvPr/>
          </p:nvGrpSpPr>
          <p:grpSpPr>
            <a:xfrm>
              <a:off x="7154008" y="1953383"/>
              <a:ext cx="353646" cy="352178"/>
              <a:chOff x="35309818" y="13261794"/>
              <a:chExt cx="2516828" cy="2506357"/>
            </a:xfrm>
            <a:solidFill>
              <a:schemeClr val="bg1"/>
            </a:solidFill>
          </p:grpSpPr>
          <p:sp>
            <p:nvSpPr>
              <p:cNvPr id="34" name="手繪多邊形 33"/>
              <p:cNvSpPr>
                <a:spLocks/>
              </p:cNvSpPr>
              <p:nvPr/>
            </p:nvSpPr>
            <p:spPr bwMode="auto">
              <a:xfrm>
                <a:off x="35309818" y="13850431"/>
                <a:ext cx="2516828" cy="1917720"/>
              </a:xfrm>
              <a:custGeom>
                <a:avLst/>
                <a:gdLst>
                  <a:gd name="connsiteX0" fmla="*/ 2520096 w 3413041"/>
                  <a:gd name="connsiteY0" fmla="*/ 2002111 h 2600599"/>
                  <a:gd name="connsiteX1" fmla="*/ 2443148 w 3413041"/>
                  <a:gd name="connsiteY1" fmla="*/ 2036713 h 2600599"/>
                  <a:gd name="connsiteX2" fmla="*/ 2430564 w 3413041"/>
                  <a:gd name="connsiteY2" fmla="*/ 2169719 h 2600599"/>
                  <a:gd name="connsiteX3" fmla="*/ 2517576 w 3413041"/>
                  <a:gd name="connsiteY3" fmla="*/ 2225587 h 2600599"/>
                  <a:gd name="connsiteX4" fmla="*/ 2561084 w 3413041"/>
                  <a:gd name="connsiteY4" fmla="*/ 2209367 h 2600599"/>
                  <a:gd name="connsiteX5" fmla="*/ 2616816 w 3413041"/>
                  <a:gd name="connsiteY5" fmla="*/ 2052933 h 2600599"/>
                  <a:gd name="connsiteX6" fmla="*/ 2520096 w 3413041"/>
                  <a:gd name="connsiteY6" fmla="*/ 2002111 h 2600599"/>
                  <a:gd name="connsiteX7" fmla="*/ 1508300 w 3413041"/>
                  <a:gd name="connsiteY7" fmla="*/ 2002111 h 2600599"/>
                  <a:gd name="connsiteX8" fmla="*/ 1405560 w 3413041"/>
                  <a:gd name="connsiteY8" fmla="*/ 2145595 h 2600599"/>
                  <a:gd name="connsiteX9" fmla="*/ 1478740 w 3413041"/>
                  <a:gd name="connsiteY9" fmla="*/ 2211959 h 2600599"/>
                  <a:gd name="connsiteX10" fmla="*/ 1603472 w 3413041"/>
                  <a:gd name="connsiteY10" fmla="*/ 2164249 h 2600599"/>
                  <a:gd name="connsiteX11" fmla="*/ 1611040 w 3413041"/>
                  <a:gd name="connsiteY11" fmla="*/ 2063091 h 2600599"/>
                  <a:gd name="connsiteX12" fmla="*/ 1508300 w 3413041"/>
                  <a:gd name="connsiteY12" fmla="*/ 2002111 h 2600599"/>
                  <a:gd name="connsiteX13" fmla="*/ 2022368 w 3413041"/>
                  <a:gd name="connsiteY13" fmla="*/ 2000359 h 2600599"/>
                  <a:gd name="connsiteX14" fmla="*/ 1911224 w 3413041"/>
                  <a:gd name="connsiteY14" fmla="*/ 2071965 h 2600599"/>
                  <a:gd name="connsiteX15" fmla="*/ 2048404 w 3413041"/>
                  <a:gd name="connsiteY15" fmla="*/ 2212371 h 2600599"/>
                  <a:gd name="connsiteX16" fmla="*/ 2097140 w 3413041"/>
                  <a:gd name="connsiteY16" fmla="*/ 2186677 h 2600599"/>
                  <a:gd name="connsiteX17" fmla="*/ 2123492 w 3413041"/>
                  <a:gd name="connsiteY17" fmla="*/ 2077755 h 2600599"/>
                  <a:gd name="connsiteX18" fmla="*/ 2022368 w 3413041"/>
                  <a:gd name="connsiteY18" fmla="*/ 2000359 h 2600599"/>
                  <a:gd name="connsiteX19" fmla="*/ 3015036 w 3413041"/>
                  <a:gd name="connsiteY19" fmla="*/ 1999015 h 2600599"/>
                  <a:gd name="connsiteX20" fmla="*/ 2949232 w 3413041"/>
                  <a:gd name="connsiteY20" fmla="*/ 2036257 h 2600599"/>
                  <a:gd name="connsiteX21" fmla="*/ 2938388 w 3413041"/>
                  <a:gd name="connsiteY21" fmla="*/ 2169321 h 2600599"/>
                  <a:gd name="connsiteX22" fmla="*/ 3036728 w 3413041"/>
                  <a:gd name="connsiteY22" fmla="*/ 2220303 h 2600599"/>
                  <a:gd name="connsiteX23" fmla="*/ 3059144 w 3413041"/>
                  <a:gd name="connsiteY23" fmla="*/ 2215603 h 2600599"/>
                  <a:gd name="connsiteX24" fmla="*/ 3098552 w 3413041"/>
                  <a:gd name="connsiteY24" fmla="*/ 2189569 h 2600599"/>
                  <a:gd name="connsiteX25" fmla="*/ 3015036 w 3413041"/>
                  <a:gd name="connsiteY25" fmla="*/ 1999015 h 2600599"/>
                  <a:gd name="connsiteX26" fmla="*/ 510504 w 3413041"/>
                  <a:gd name="connsiteY26" fmla="*/ 1896023 h 2600599"/>
                  <a:gd name="connsiteX27" fmla="*/ 395168 w 3413041"/>
                  <a:gd name="connsiteY27" fmla="*/ 1923123 h 2600599"/>
                  <a:gd name="connsiteX28" fmla="*/ 384384 w 3413041"/>
                  <a:gd name="connsiteY28" fmla="*/ 2288055 h 2600599"/>
                  <a:gd name="connsiteX29" fmla="*/ 606156 w 3413041"/>
                  <a:gd name="connsiteY29" fmla="*/ 2291305 h 2600599"/>
                  <a:gd name="connsiteX30" fmla="*/ 676964 w 3413041"/>
                  <a:gd name="connsiteY30" fmla="*/ 2223805 h 2600599"/>
                  <a:gd name="connsiteX31" fmla="*/ 706436 w 3413041"/>
                  <a:gd name="connsiteY31" fmla="*/ 2108297 h 2600599"/>
                  <a:gd name="connsiteX32" fmla="*/ 679120 w 3413041"/>
                  <a:gd name="connsiteY32" fmla="*/ 1994593 h 2600599"/>
                  <a:gd name="connsiteX33" fmla="*/ 510504 w 3413041"/>
                  <a:gd name="connsiteY33" fmla="*/ 1896023 h 2600599"/>
                  <a:gd name="connsiteX34" fmla="*/ 1699384 w 3413041"/>
                  <a:gd name="connsiteY34" fmla="*/ 387 h 2600599"/>
                  <a:gd name="connsiteX35" fmla="*/ 1880900 w 3413041"/>
                  <a:gd name="connsiteY35" fmla="*/ 104633 h 2600599"/>
                  <a:gd name="connsiteX36" fmla="*/ 1835172 w 3413041"/>
                  <a:gd name="connsiteY36" fmla="*/ 324865 h 2600599"/>
                  <a:gd name="connsiteX37" fmla="*/ 1808528 w 3413041"/>
                  <a:gd name="connsiteY37" fmla="*/ 349695 h 2600599"/>
                  <a:gd name="connsiteX38" fmla="*/ 1808528 w 3413041"/>
                  <a:gd name="connsiteY38" fmla="*/ 976565 h 2600599"/>
                  <a:gd name="connsiteX39" fmla="*/ 1824732 w 3413041"/>
                  <a:gd name="connsiteY39" fmla="*/ 1609553 h 2600599"/>
                  <a:gd name="connsiteX40" fmla="*/ 2553832 w 3413041"/>
                  <a:gd name="connsiteY40" fmla="*/ 1615671 h 2600599"/>
                  <a:gd name="connsiteX41" fmla="*/ 3379788 w 3413041"/>
                  <a:gd name="connsiteY41" fmla="*/ 1692319 h 2600599"/>
                  <a:gd name="connsiteX42" fmla="*/ 3408952 w 3413041"/>
                  <a:gd name="connsiteY42" fmla="*/ 1730825 h 2600599"/>
                  <a:gd name="connsiteX43" fmla="*/ 3411832 w 3413041"/>
                  <a:gd name="connsiteY43" fmla="*/ 2094279 h 2600599"/>
                  <a:gd name="connsiteX44" fmla="*/ 3395268 w 3413041"/>
                  <a:gd name="connsiteY44" fmla="*/ 2496239 h 2600599"/>
                  <a:gd name="connsiteX45" fmla="*/ 3299856 w 3413041"/>
                  <a:gd name="connsiteY45" fmla="*/ 2585125 h 2600599"/>
                  <a:gd name="connsiteX46" fmla="*/ 1709876 w 3413041"/>
                  <a:gd name="connsiteY46" fmla="*/ 2600599 h 2600599"/>
                  <a:gd name="connsiteX47" fmla="*/ 115576 w 3413041"/>
                  <a:gd name="connsiteY47" fmla="*/ 2581165 h 2600599"/>
                  <a:gd name="connsiteX48" fmla="*/ 11520 w 3413041"/>
                  <a:gd name="connsiteY48" fmla="*/ 2459535 h 2600599"/>
                  <a:gd name="connsiteX49" fmla="*/ 0 w 3413041"/>
                  <a:gd name="connsiteY49" fmla="*/ 2107955 h 2600599"/>
                  <a:gd name="connsiteX50" fmla="*/ 11520 w 3413041"/>
                  <a:gd name="connsiteY50" fmla="*/ 1756735 h 2600599"/>
                  <a:gd name="connsiteX51" fmla="*/ 111976 w 3413041"/>
                  <a:gd name="connsiteY51" fmla="*/ 1635823 h 2600599"/>
                  <a:gd name="connsiteX52" fmla="*/ 876360 w 3413041"/>
                  <a:gd name="connsiteY52" fmla="*/ 1615671 h 2600599"/>
                  <a:gd name="connsiteX53" fmla="*/ 1613384 w 3413041"/>
                  <a:gd name="connsiteY53" fmla="*/ 1603435 h 2600599"/>
                  <a:gd name="connsiteX54" fmla="*/ 1625624 w 3413041"/>
                  <a:gd name="connsiteY54" fmla="*/ 975845 h 2600599"/>
                  <a:gd name="connsiteX55" fmla="*/ 1625624 w 3413041"/>
                  <a:gd name="connsiteY55" fmla="*/ 360131 h 2600599"/>
                  <a:gd name="connsiteX56" fmla="*/ 1588900 w 3413041"/>
                  <a:gd name="connsiteY56" fmla="*/ 325225 h 2600599"/>
                  <a:gd name="connsiteX57" fmla="*/ 1539572 w 3413041"/>
                  <a:gd name="connsiteY57" fmla="*/ 115069 h 2600599"/>
                  <a:gd name="connsiteX58" fmla="*/ 1627784 w 3413041"/>
                  <a:gd name="connsiteY58" fmla="*/ 20067 h 2600599"/>
                  <a:gd name="connsiteX59" fmla="*/ 1699384 w 3413041"/>
                  <a:gd name="connsiteY59" fmla="*/ 387 h 260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413041" h="2600599">
                    <a:moveTo>
                      <a:pt x="2520096" y="2002111"/>
                    </a:moveTo>
                    <a:cubicBezTo>
                      <a:pt x="2485576" y="2002111"/>
                      <a:pt x="2471552" y="2008599"/>
                      <a:pt x="2443148" y="2036713"/>
                    </a:cubicBezTo>
                    <a:cubicBezTo>
                      <a:pt x="2401440" y="2078525"/>
                      <a:pt x="2397124" y="2126825"/>
                      <a:pt x="2430564" y="2169719"/>
                    </a:cubicBezTo>
                    <a:cubicBezTo>
                      <a:pt x="2447824" y="2191345"/>
                      <a:pt x="2494924" y="2221623"/>
                      <a:pt x="2517576" y="2225587"/>
                    </a:cubicBezTo>
                    <a:cubicBezTo>
                      <a:pt x="2519016" y="2225947"/>
                      <a:pt x="2538432" y="2218379"/>
                      <a:pt x="2561084" y="2209367"/>
                    </a:cubicBezTo>
                    <a:cubicBezTo>
                      <a:pt x="2626164" y="2183415"/>
                      <a:pt x="2649536" y="2116733"/>
                      <a:pt x="2616816" y="2052933"/>
                    </a:cubicBezTo>
                    <a:cubicBezTo>
                      <a:pt x="2597040" y="2014725"/>
                      <a:pt x="2572952" y="2002111"/>
                      <a:pt x="2520096" y="2002111"/>
                    </a:cubicBezTo>
                    <a:close/>
                    <a:moveTo>
                      <a:pt x="1508300" y="2002111"/>
                    </a:moveTo>
                    <a:cubicBezTo>
                      <a:pt x="1428992" y="2002111"/>
                      <a:pt x="1376360" y="2076005"/>
                      <a:pt x="1405560" y="2145595"/>
                    </a:cubicBezTo>
                    <a:cubicBezTo>
                      <a:pt x="1421784" y="2184695"/>
                      <a:pt x="1436564" y="2198327"/>
                      <a:pt x="1478740" y="2211959"/>
                    </a:cubicBezTo>
                    <a:cubicBezTo>
                      <a:pt x="1522000" y="2225947"/>
                      <a:pt x="1574992" y="2205501"/>
                      <a:pt x="1603472" y="2164249"/>
                    </a:cubicBezTo>
                    <a:cubicBezTo>
                      <a:pt x="1630148" y="2125149"/>
                      <a:pt x="1631952" y="2102909"/>
                      <a:pt x="1611040" y="2063091"/>
                    </a:cubicBezTo>
                    <a:cubicBezTo>
                      <a:pt x="1589412" y="2021481"/>
                      <a:pt x="1556968" y="2002111"/>
                      <a:pt x="1508300" y="2002111"/>
                    </a:cubicBezTo>
                    <a:close/>
                    <a:moveTo>
                      <a:pt x="2022368" y="2000359"/>
                    </a:moveTo>
                    <a:cubicBezTo>
                      <a:pt x="1977828" y="1999137"/>
                      <a:pt x="1931620" y="2022751"/>
                      <a:pt x="1911224" y="2071965"/>
                    </a:cubicBezTo>
                    <a:cubicBezTo>
                      <a:pt x="1878012" y="2152299"/>
                      <a:pt x="1963928" y="2240235"/>
                      <a:pt x="2048404" y="2212371"/>
                    </a:cubicBezTo>
                    <a:cubicBezTo>
                      <a:pt x="2065372" y="2206943"/>
                      <a:pt x="2087392" y="2195363"/>
                      <a:pt x="2097140" y="2186677"/>
                    </a:cubicBezTo>
                    <a:cubicBezTo>
                      <a:pt x="2121328" y="2165689"/>
                      <a:pt x="2133600" y="2115027"/>
                      <a:pt x="2123492" y="2077755"/>
                    </a:cubicBezTo>
                    <a:cubicBezTo>
                      <a:pt x="2109776" y="2027635"/>
                      <a:pt x="2066904" y="2001581"/>
                      <a:pt x="2022368" y="2000359"/>
                    </a:cubicBezTo>
                    <a:close/>
                    <a:moveTo>
                      <a:pt x="3015036" y="1999015"/>
                    </a:moveTo>
                    <a:cubicBezTo>
                      <a:pt x="2991536" y="1999737"/>
                      <a:pt x="2973096" y="2010223"/>
                      <a:pt x="2949232" y="2036257"/>
                    </a:cubicBezTo>
                    <a:cubicBezTo>
                      <a:pt x="2909100" y="2080009"/>
                      <a:pt x="2905124" y="2127377"/>
                      <a:pt x="2938388" y="2169321"/>
                    </a:cubicBezTo>
                    <a:cubicBezTo>
                      <a:pt x="2962612" y="2200417"/>
                      <a:pt x="3015396" y="2227535"/>
                      <a:pt x="3036728" y="2220303"/>
                    </a:cubicBezTo>
                    <a:cubicBezTo>
                      <a:pt x="3044320" y="2217773"/>
                      <a:pt x="3054444" y="2215603"/>
                      <a:pt x="3059144" y="2215603"/>
                    </a:cubicBezTo>
                    <a:cubicBezTo>
                      <a:pt x="3063844" y="2215603"/>
                      <a:pt x="3081560" y="2203671"/>
                      <a:pt x="3098552" y="2189569"/>
                    </a:cubicBezTo>
                    <a:cubicBezTo>
                      <a:pt x="3181348" y="2119783"/>
                      <a:pt x="3126756" y="1995759"/>
                      <a:pt x="3015036" y="1999015"/>
                    </a:cubicBezTo>
                    <a:close/>
                    <a:moveTo>
                      <a:pt x="510504" y="1896023"/>
                    </a:moveTo>
                    <a:cubicBezTo>
                      <a:pt x="470936" y="1893547"/>
                      <a:pt x="430752" y="1902141"/>
                      <a:pt x="395168" y="1923123"/>
                    </a:cubicBezTo>
                    <a:cubicBezTo>
                      <a:pt x="254988" y="2005421"/>
                      <a:pt x="249236" y="2203951"/>
                      <a:pt x="384384" y="2288055"/>
                    </a:cubicBezTo>
                    <a:cubicBezTo>
                      <a:pt x="456272" y="2332815"/>
                      <a:pt x="532832" y="2333899"/>
                      <a:pt x="606156" y="2291305"/>
                    </a:cubicBezTo>
                    <a:cubicBezTo>
                      <a:pt x="628800" y="2278309"/>
                      <a:pt x="660788" y="2247627"/>
                      <a:pt x="676964" y="2223805"/>
                    </a:cubicBezTo>
                    <a:cubicBezTo>
                      <a:pt x="702844" y="2185543"/>
                      <a:pt x="706436" y="2170381"/>
                      <a:pt x="706436" y="2108297"/>
                    </a:cubicBezTo>
                    <a:cubicBezTo>
                      <a:pt x="706436" y="2048377"/>
                      <a:pt x="702124" y="2030329"/>
                      <a:pt x="679120" y="1994593"/>
                    </a:cubicBezTo>
                    <a:cubicBezTo>
                      <a:pt x="640704" y="1935035"/>
                      <a:pt x="576456" y="1900151"/>
                      <a:pt x="510504" y="1896023"/>
                    </a:cubicBezTo>
                    <a:close/>
                    <a:moveTo>
                      <a:pt x="1699384" y="387"/>
                    </a:moveTo>
                    <a:cubicBezTo>
                      <a:pt x="1772344" y="-4337"/>
                      <a:pt x="1845252" y="34461"/>
                      <a:pt x="1880900" y="104633"/>
                    </a:cubicBezTo>
                    <a:cubicBezTo>
                      <a:pt x="1916904" y="175165"/>
                      <a:pt x="1898180" y="266209"/>
                      <a:pt x="1835172" y="324865"/>
                    </a:cubicBezTo>
                    <a:lnTo>
                      <a:pt x="1808528" y="349695"/>
                    </a:lnTo>
                    <a:lnTo>
                      <a:pt x="1808528" y="976565"/>
                    </a:lnTo>
                    <a:cubicBezTo>
                      <a:pt x="1808528" y="1538661"/>
                      <a:pt x="1810328" y="1603795"/>
                      <a:pt x="1824732" y="1609553"/>
                    </a:cubicBezTo>
                    <a:cubicBezTo>
                      <a:pt x="1833372" y="1612791"/>
                      <a:pt x="2161740" y="1615671"/>
                      <a:pt x="2553832" y="1615671"/>
                    </a:cubicBezTo>
                    <a:cubicBezTo>
                      <a:pt x="3355664" y="1616031"/>
                      <a:pt x="3318940" y="1612791"/>
                      <a:pt x="3379788" y="1692319"/>
                    </a:cubicBezTo>
                    <a:lnTo>
                      <a:pt x="3408952" y="1730825"/>
                    </a:lnTo>
                    <a:lnTo>
                      <a:pt x="3411832" y="2094279"/>
                    </a:lnTo>
                    <a:cubicBezTo>
                      <a:pt x="3414712" y="2436503"/>
                      <a:pt x="3413632" y="2460255"/>
                      <a:pt x="3395268" y="2496239"/>
                    </a:cubicBezTo>
                    <a:cubicBezTo>
                      <a:pt x="3371144" y="2543381"/>
                      <a:pt x="3348104" y="2564973"/>
                      <a:pt x="3299856" y="2585125"/>
                    </a:cubicBezTo>
                    <a:cubicBezTo>
                      <a:pt x="3266732" y="2598799"/>
                      <a:pt x="3084188" y="2600599"/>
                      <a:pt x="1709876" y="2600599"/>
                    </a:cubicBezTo>
                    <a:cubicBezTo>
                      <a:pt x="215668" y="2600239"/>
                      <a:pt x="155900" y="2599519"/>
                      <a:pt x="115576" y="2581165"/>
                    </a:cubicBezTo>
                    <a:cubicBezTo>
                      <a:pt x="69848" y="2560655"/>
                      <a:pt x="29524" y="2513153"/>
                      <a:pt x="11520" y="2459535"/>
                    </a:cubicBezTo>
                    <a:cubicBezTo>
                      <a:pt x="3960" y="2436503"/>
                      <a:pt x="0" y="2318111"/>
                      <a:pt x="0" y="2107955"/>
                    </a:cubicBezTo>
                    <a:cubicBezTo>
                      <a:pt x="0" y="1898157"/>
                      <a:pt x="3960" y="1779405"/>
                      <a:pt x="11520" y="1756735"/>
                    </a:cubicBezTo>
                    <a:cubicBezTo>
                      <a:pt x="28804" y="1704915"/>
                      <a:pt x="67328" y="1658493"/>
                      <a:pt x="111976" y="1635823"/>
                    </a:cubicBezTo>
                    <a:cubicBezTo>
                      <a:pt x="150500" y="1616031"/>
                      <a:pt x="172824" y="1615671"/>
                      <a:pt x="876360" y="1615671"/>
                    </a:cubicBezTo>
                    <a:cubicBezTo>
                      <a:pt x="1426516" y="1615671"/>
                      <a:pt x="1604380" y="1612791"/>
                      <a:pt x="1613384" y="1603435"/>
                    </a:cubicBezTo>
                    <a:cubicBezTo>
                      <a:pt x="1622744" y="1594079"/>
                      <a:pt x="1625624" y="1440781"/>
                      <a:pt x="1625624" y="975845"/>
                    </a:cubicBezTo>
                    <a:lnTo>
                      <a:pt x="1625624" y="360131"/>
                    </a:lnTo>
                    <a:lnTo>
                      <a:pt x="1588900" y="325225"/>
                    </a:lnTo>
                    <a:cubicBezTo>
                      <a:pt x="1525172" y="264409"/>
                      <a:pt x="1507888" y="190999"/>
                      <a:pt x="1539572" y="115069"/>
                    </a:cubicBezTo>
                    <a:cubicBezTo>
                      <a:pt x="1559736" y="66847"/>
                      <a:pt x="1581336" y="43817"/>
                      <a:pt x="1627784" y="20067"/>
                    </a:cubicBezTo>
                    <a:cubicBezTo>
                      <a:pt x="1650736" y="8371"/>
                      <a:pt x="1675064" y="1961"/>
                      <a:pt x="1699384" y="38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sp>
            <p:nvSpPr>
              <p:cNvPr id="35" name="Freeform 92"/>
              <p:cNvSpPr>
                <a:spLocks/>
              </p:cNvSpPr>
              <p:nvPr/>
            </p:nvSpPr>
            <p:spPr bwMode="auto">
              <a:xfrm>
                <a:off x="35512341" y="13261794"/>
                <a:ext cx="405044" cy="1443407"/>
              </a:xfrm>
              <a:custGeom>
                <a:avLst/>
                <a:gdLst>
                  <a:gd name="T0" fmla="*/ 1033 w 1527"/>
                  <a:gd name="T1" fmla="*/ 5262 h 5433"/>
                  <a:gd name="T2" fmla="*/ 125 w 1527"/>
                  <a:gd name="T3" fmla="*/ 3147 h 5433"/>
                  <a:gd name="T4" fmla="*/ 1098 w 1527"/>
                  <a:gd name="T5" fmla="*/ 127 h 5433"/>
                  <a:gd name="T6" fmla="*/ 1212 w 1527"/>
                  <a:gd name="T7" fmla="*/ 0 h 5433"/>
                  <a:gd name="T8" fmla="*/ 1369 w 1527"/>
                  <a:gd name="T9" fmla="*/ 154 h 5433"/>
                  <a:gd name="T10" fmla="*/ 1527 w 1527"/>
                  <a:gd name="T11" fmla="*/ 353 h 5433"/>
                  <a:gd name="T12" fmla="*/ 1439 w 1527"/>
                  <a:gd name="T13" fmla="*/ 481 h 5433"/>
                  <a:gd name="T14" fmla="*/ 863 w 1527"/>
                  <a:gd name="T15" fmla="*/ 1402 h 5433"/>
                  <a:gd name="T16" fmla="*/ 622 w 1527"/>
                  <a:gd name="T17" fmla="*/ 2283 h 5433"/>
                  <a:gd name="T18" fmla="*/ 1412 w 1527"/>
                  <a:gd name="T19" fmla="*/ 4958 h 5433"/>
                  <a:gd name="T20" fmla="*/ 1526 w 1527"/>
                  <a:gd name="T21" fmla="*/ 5112 h 5433"/>
                  <a:gd name="T22" fmla="*/ 1210 w 1527"/>
                  <a:gd name="T23" fmla="*/ 5432 h 5433"/>
                  <a:gd name="T24" fmla="*/ 1033 w 1527"/>
                  <a:gd name="T25" fmla="*/ 5262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7" h="5433">
                    <a:moveTo>
                      <a:pt x="1033" y="5262"/>
                    </a:moveTo>
                    <a:cubicBezTo>
                      <a:pt x="505" y="4626"/>
                      <a:pt x="222" y="3966"/>
                      <a:pt x="125" y="3147"/>
                    </a:cubicBezTo>
                    <a:cubicBezTo>
                      <a:pt x="0" y="2085"/>
                      <a:pt x="368" y="942"/>
                      <a:pt x="1098" y="127"/>
                    </a:cubicBezTo>
                    <a:lnTo>
                      <a:pt x="1212" y="0"/>
                    </a:lnTo>
                    <a:lnTo>
                      <a:pt x="1369" y="154"/>
                    </a:lnTo>
                    <a:cubicBezTo>
                      <a:pt x="1456" y="239"/>
                      <a:pt x="1527" y="329"/>
                      <a:pt x="1527" y="353"/>
                    </a:cubicBezTo>
                    <a:cubicBezTo>
                      <a:pt x="1527" y="378"/>
                      <a:pt x="1487" y="436"/>
                      <a:pt x="1439" y="481"/>
                    </a:cubicBezTo>
                    <a:cubicBezTo>
                      <a:pt x="1290" y="623"/>
                      <a:pt x="990" y="1101"/>
                      <a:pt x="863" y="1402"/>
                    </a:cubicBezTo>
                    <a:cubicBezTo>
                      <a:pt x="746" y="1677"/>
                      <a:pt x="696" y="1858"/>
                      <a:pt x="622" y="2283"/>
                    </a:cubicBezTo>
                    <a:cubicBezTo>
                      <a:pt x="471" y="3144"/>
                      <a:pt x="802" y="4265"/>
                      <a:pt x="1412" y="4958"/>
                    </a:cubicBezTo>
                    <a:cubicBezTo>
                      <a:pt x="1475" y="5030"/>
                      <a:pt x="1526" y="5099"/>
                      <a:pt x="1526" y="5112"/>
                    </a:cubicBezTo>
                    <a:cubicBezTo>
                      <a:pt x="1525" y="5152"/>
                      <a:pt x="1248" y="5433"/>
                      <a:pt x="1210" y="5432"/>
                    </a:cubicBezTo>
                    <a:cubicBezTo>
                      <a:pt x="1190" y="5432"/>
                      <a:pt x="1110" y="5356"/>
                      <a:pt x="1033" y="526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sp>
            <p:nvSpPr>
              <p:cNvPr id="36" name="Freeform 93"/>
              <p:cNvSpPr>
                <a:spLocks/>
              </p:cNvSpPr>
              <p:nvPr/>
            </p:nvSpPr>
            <p:spPr bwMode="auto">
              <a:xfrm>
                <a:off x="37228508" y="13261794"/>
                <a:ext cx="376948" cy="1443407"/>
              </a:xfrm>
              <a:custGeom>
                <a:avLst/>
                <a:gdLst>
                  <a:gd name="T0" fmla="*/ 144 w 1421"/>
                  <a:gd name="T1" fmla="*/ 5290 h 5433"/>
                  <a:gd name="T2" fmla="*/ 0 w 1421"/>
                  <a:gd name="T3" fmla="*/ 5119 h 5433"/>
                  <a:gd name="T4" fmla="*/ 156 w 1421"/>
                  <a:gd name="T5" fmla="*/ 4897 h 5433"/>
                  <a:gd name="T6" fmla="*/ 841 w 1421"/>
                  <a:gd name="T7" fmla="*/ 3529 h 5433"/>
                  <a:gd name="T8" fmla="*/ 915 w 1421"/>
                  <a:gd name="T9" fmla="*/ 2766 h 5433"/>
                  <a:gd name="T10" fmla="*/ 756 w 1421"/>
                  <a:gd name="T11" fmla="*/ 1640 h 5433"/>
                  <a:gd name="T12" fmla="*/ 158 w 1421"/>
                  <a:gd name="T13" fmla="*/ 567 h 5433"/>
                  <a:gd name="T14" fmla="*/ 0 w 1421"/>
                  <a:gd name="T15" fmla="*/ 341 h 5433"/>
                  <a:gd name="T16" fmla="*/ 157 w 1421"/>
                  <a:gd name="T17" fmla="*/ 154 h 5433"/>
                  <a:gd name="T18" fmla="*/ 314 w 1421"/>
                  <a:gd name="T19" fmla="*/ 0 h 5433"/>
                  <a:gd name="T20" fmla="*/ 452 w 1421"/>
                  <a:gd name="T21" fmla="*/ 155 h 5433"/>
                  <a:gd name="T22" fmla="*/ 1184 w 1421"/>
                  <a:gd name="T23" fmla="*/ 1378 h 5433"/>
                  <a:gd name="T24" fmla="*/ 1380 w 1421"/>
                  <a:gd name="T25" fmla="*/ 2110 h 5433"/>
                  <a:gd name="T26" fmla="*/ 1385 w 1421"/>
                  <a:gd name="T27" fmla="*/ 3313 h 5433"/>
                  <a:gd name="T28" fmla="*/ 1311 w 1421"/>
                  <a:gd name="T29" fmla="*/ 3641 h 5433"/>
                  <a:gd name="T30" fmla="*/ 711 w 1421"/>
                  <a:gd name="T31" fmla="*/ 4981 h 5433"/>
                  <a:gd name="T32" fmla="*/ 310 w 1421"/>
                  <a:gd name="T33" fmla="*/ 5433 h 5433"/>
                  <a:gd name="T34" fmla="*/ 144 w 1421"/>
                  <a:gd name="T35" fmla="*/ 5290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1" h="5433">
                    <a:moveTo>
                      <a:pt x="144" y="5290"/>
                    </a:moveTo>
                    <a:cubicBezTo>
                      <a:pt x="65" y="5212"/>
                      <a:pt x="0" y="5135"/>
                      <a:pt x="0" y="5119"/>
                    </a:cubicBezTo>
                    <a:cubicBezTo>
                      <a:pt x="0" y="5104"/>
                      <a:pt x="70" y="5004"/>
                      <a:pt x="156" y="4897"/>
                    </a:cubicBezTo>
                    <a:cubicBezTo>
                      <a:pt x="483" y="4492"/>
                      <a:pt x="709" y="4040"/>
                      <a:pt x="841" y="3529"/>
                    </a:cubicBezTo>
                    <a:cubicBezTo>
                      <a:pt x="905" y="3280"/>
                      <a:pt x="914" y="3186"/>
                      <a:pt x="915" y="2766"/>
                    </a:cubicBezTo>
                    <a:cubicBezTo>
                      <a:pt x="917" y="2242"/>
                      <a:pt x="889" y="2047"/>
                      <a:pt x="756" y="1640"/>
                    </a:cubicBezTo>
                    <a:cubicBezTo>
                      <a:pt x="623" y="1234"/>
                      <a:pt x="449" y="922"/>
                      <a:pt x="158" y="567"/>
                    </a:cubicBezTo>
                    <a:cubicBezTo>
                      <a:pt x="71" y="461"/>
                      <a:pt x="0" y="359"/>
                      <a:pt x="0" y="341"/>
                    </a:cubicBezTo>
                    <a:cubicBezTo>
                      <a:pt x="0" y="323"/>
                      <a:pt x="70" y="239"/>
                      <a:pt x="157" y="154"/>
                    </a:cubicBezTo>
                    <a:lnTo>
                      <a:pt x="314" y="0"/>
                    </a:lnTo>
                    <a:lnTo>
                      <a:pt x="452" y="155"/>
                    </a:lnTo>
                    <a:cubicBezTo>
                      <a:pt x="731" y="467"/>
                      <a:pt x="1039" y="981"/>
                      <a:pt x="1184" y="1378"/>
                    </a:cubicBezTo>
                    <a:cubicBezTo>
                      <a:pt x="1233" y="1511"/>
                      <a:pt x="1299" y="1760"/>
                      <a:pt x="1380" y="2110"/>
                    </a:cubicBezTo>
                    <a:cubicBezTo>
                      <a:pt x="1417" y="2273"/>
                      <a:pt x="1421" y="3170"/>
                      <a:pt x="1385" y="3313"/>
                    </a:cubicBezTo>
                    <a:cubicBezTo>
                      <a:pt x="1371" y="3369"/>
                      <a:pt x="1337" y="3516"/>
                      <a:pt x="1311" y="3641"/>
                    </a:cubicBezTo>
                    <a:cubicBezTo>
                      <a:pt x="1220" y="4071"/>
                      <a:pt x="985" y="4596"/>
                      <a:pt x="711" y="4981"/>
                    </a:cubicBezTo>
                    <a:cubicBezTo>
                      <a:pt x="572" y="5176"/>
                      <a:pt x="344" y="5433"/>
                      <a:pt x="310" y="5433"/>
                    </a:cubicBezTo>
                    <a:cubicBezTo>
                      <a:pt x="299" y="5433"/>
                      <a:pt x="224" y="5368"/>
                      <a:pt x="144" y="529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sp>
            <p:nvSpPr>
              <p:cNvPr id="37" name="Freeform 94"/>
              <p:cNvSpPr>
                <a:spLocks/>
              </p:cNvSpPr>
              <p:nvPr/>
            </p:nvSpPr>
            <p:spPr bwMode="auto">
              <a:xfrm>
                <a:off x="35835435" y="13472509"/>
                <a:ext cx="300856" cy="1021974"/>
              </a:xfrm>
              <a:custGeom>
                <a:avLst/>
                <a:gdLst>
                  <a:gd name="T0" fmla="*/ 649 w 1133"/>
                  <a:gd name="T1" fmla="*/ 3709 h 3850"/>
                  <a:gd name="T2" fmla="*/ 64 w 1133"/>
                  <a:gd name="T3" fmla="*/ 2517 h 3850"/>
                  <a:gd name="T4" fmla="*/ 50 w 1133"/>
                  <a:gd name="T5" fmla="*/ 1437 h 3850"/>
                  <a:gd name="T6" fmla="*/ 583 w 1133"/>
                  <a:gd name="T7" fmla="*/ 253 h 3850"/>
                  <a:gd name="T8" fmla="*/ 974 w 1133"/>
                  <a:gd name="T9" fmla="*/ 185 h 3850"/>
                  <a:gd name="T10" fmla="*/ 1133 w 1133"/>
                  <a:gd name="T11" fmla="*/ 344 h 3850"/>
                  <a:gd name="T12" fmla="*/ 984 w 1133"/>
                  <a:gd name="T13" fmla="*/ 538 h 3850"/>
                  <a:gd name="T14" fmla="*/ 561 w 1133"/>
                  <a:gd name="T15" fmla="*/ 1412 h 3850"/>
                  <a:gd name="T16" fmla="*/ 616 w 1133"/>
                  <a:gd name="T17" fmla="*/ 2679 h 3850"/>
                  <a:gd name="T18" fmla="*/ 966 w 1133"/>
                  <a:gd name="T19" fmla="*/ 3313 h 3850"/>
                  <a:gd name="T20" fmla="*/ 1087 w 1133"/>
                  <a:gd name="T21" fmla="*/ 3572 h 3850"/>
                  <a:gd name="T22" fmla="*/ 780 w 1133"/>
                  <a:gd name="T23" fmla="*/ 3850 h 3850"/>
                  <a:gd name="T24" fmla="*/ 649 w 1133"/>
                  <a:gd name="T25" fmla="*/ 3709 h 3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3" h="3850">
                    <a:moveTo>
                      <a:pt x="649" y="3709"/>
                    </a:moveTo>
                    <a:cubicBezTo>
                      <a:pt x="375" y="3385"/>
                      <a:pt x="157" y="2939"/>
                      <a:pt x="64" y="2517"/>
                    </a:cubicBezTo>
                    <a:cubicBezTo>
                      <a:pt x="8" y="2258"/>
                      <a:pt x="0" y="1696"/>
                      <a:pt x="50" y="1437"/>
                    </a:cubicBezTo>
                    <a:cubicBezTo>
                      <a:pt x="132" y="1013"/>
                      <a:pt x="338" y="555"/>
                      <a:pt x="583" y="253"/>
                    </a:cubicBezTo>
                    <a:cubicBezTo>
                      <a:pt x="788" y="1"/>
                      <a:pt x="789" y="0"/>
                      <a:pt x="974" y="185"/>
                    </a:cubicBezTo>
                    <a:lnTo>
                      <a:pt x="1133" y="344"/>
                    </a:lnTo>
                    <a:lnTo>
                      <a:pt x="984" y="538"/>
                    </a:lnTo>
                    <a:cubicBezTo>
                      <a:pt x="797" y="782"/>
                      <a:pt x="632" y="1122"/>
                      <a:pt x="561" y="1412"/>
                    </a:cubicBezTo>
                    <a:cubicBezTo>
                      <a:pt x="469" y="1785"/>
                      <a:pt x="494" y="2369"/>
                      <a:pt x="616" y="2679"/>
                    </a:cubicBezTo>
                    <a:cubicBezTo>
                      <a:pt x="701" y="2898"/>
                      <a:pt x="831" y="3134"/>
                      <a:pt x="966" y="3313"/>
                    </a:cubicBezTo>
                    <a:cubicBezTo>
                      <a:pt x="1102" y="3494"/>
                      <a:pt x="1118" y="3528"/>
                      <a:pt x="1087" y="3572"/>
                    </a:cubicBezTo>
                    <a:cubicBezTo>
                      <a:pt x="1050" y="3625"/>
                      <a:pt x="802" y="3850"/>
                      <a:pt x="780" y="3850"/>
                    </a:cubicBezTo>
                    <a:cubicBezTo>
                      <a:pt x="774" y="3850"/>
                      <a:pt x="715" y="3787"/>
                      <a:pt x="649" y="37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sp>
            <p:nvSpPr>
              <p:cNvPr id="38" name="Freeform 95"/>
              <p:cNvSpPr>
                <a:spLocks/>
              </p:cNvSpPr>
              <p:nvPr/>
            </p:nvSpPr>
            <p:spPr bwMode="auto">
              <a:xfrm>
                <a:off x="37010764" y="13480709"/>
                <a:ext cx="313734" cy="1013779"/>
              </a:xfrm>
              <a:custGeom>
                <a:avLst/>
                <a:gdLst>
                  <a:gd name="T0" fmla="*/ 263 w 1183"/>
                  <a:gd name="T1" fmla="*/ 3770 h 3819"/>
                  <a:gd name="T2" fmla="*/ 103 w 1183"/>
                  <a:gd name="T3" fmla="*/ 3603 h 3819"/>
                  <a:gd name="T4" fmla="*/ 0 w 1183"/>
                  <a:gd name="T5" fmla="*/ 3485 h 3819"/>
                  <a:gd name="T6" fmla="*/ 140 w 1183"/>
                  <a:gd name="T7" fmla="*/ 3311 h 3819"/>
                  <a:gd name="T8" fmla="*/ 593 w 1183"/>
                  <a:gd name="T9" fmla="*/ 2295 h 3819"/>
                  <a:gd name="T10" fmla="*/ 620 w 1183"/>
                  <a:gd name="T11" fmla="*/ 1689 h 3819"/>
                  <a:gd name="T12" fmla="*/ 144 w 1183"/>
                  <a:gd name="T13" fmla="*/ 506 h 3819"/>
                  <a:gd name="T14" fmla="*/ 0 w 1183"/>
                  <a:gd name="T15" fmla="*/ 318 h 3819"/>
                  <a:gd name="T16" fmla="*/ 156 w 1183"/>
                  <a:gd name="T17" fmla="*/ 157 h 3819"/>
                  <a:gd name="T18" fmla="*/ 362 w 1183"/>
                  <a:gd name="T19" fmla="*/ 26 h 3819"/>
                  <a:gd name="T20" fmla="*/ 836 w 1183"/>
                  <a:gd name="T21" fmla="*/ 701 h 3819"/>
                  <a:gd name="T22" fmla="*/ 1105 w 1183"/>
                  <a:gd name="T23" fmla="*/ 1615 h 3819"/>
                  <a:gd name="T24" fmla="*/ 672 w 1183"/>
                  <a:gd name="T25" fmla="*/ 3424 h 3819"/>
                  <a:gd name="T26" fmla="*/ 342 w 1183"/>
                  <a:gd name="T27" fmla="*/ 3819 h 3819"/>
                  <a:gd name="T28" fmla="*/ 263 w 1183"/>
                  <a:gd name="T29" fmla="*/ 3770 h 3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3" h="3819">
                    <a:moveTo>
                      <a:pt x="263" y="3770"/>
                    </a:moveTo>
                    <a:cubicBezTo>
                      <a:pt x="232" y="3743"/>
                      <a:pt x="160" y="3668"/>
                      <a:pt x="103" y="3603"/>
                    </a:cubicBezTo>
                    <a:lnTo>
                      <a:pt x="0" y="3485"/>
                    </a:lnTo>
                    <a:lnTo>
                      <a:pt x="140" y="3311"/>
                    </a:lnTo>
                    <a:cubicBezTo>
                      <a:pt x="378" y="3015"/>
                      <a:pt x="537" y="2660"/>
                      <a:pt x="593" y="2295"/>
                    </a:cubicBezTo>
                    <a:cubicBezTo>
                      <a:pt x="643" y="1975"/>
                      <a:pt x="645" y="1920"/>
                      <a:pt x="620" y="1689"/>
                    </a:cubicBezTo>
                    <a:cubicBezTo>
                      <a:pt x="573" y="1255"/>
                      <a:pt x="412" y="855"/>
                      <a:pt x="144" y="506"/>
                    </a:cubicBezTo>
                    <a:lnTo>
                      <a:pt x="0" y="318"/>
                    </a:lnTo>
                    <a:lnTo>
                      <a:pt x="156" y="157"/>
                    </a:lnTo>
                    <a:cubicBezTo>
                      <a:pt x="287" y="21"/>
                      <a:pt x="319" y="0"/>
                      <a:pt x="362" y="26"/>
                    </a:cubicBezTo>
                    <a:cubicBezTo>
                      <a:pt x="473" y="94"/>
                      <a:pt x="693" y="407"/>
                      <a:pt x="836" y="701"/>
                    </a:cubicBezTo>
                    <a:cubicBezTo>
                      <a:pt x="1000" y="1038"/>
                      <a:pt x="1051" y="1210"/>
                      <a:pt x="1105" y="1615"/>
                    </a:cubicBezTo>
                    <a:cubicBezTo>
                      <a:pt x="1183" y="2193"/>
                      <a:pt x="1007" y="2927"/>
                      <a:pt x="672" y="3424"/>
                    </a:cubicBezTo>
                    <a:cubicBezTo>
                      <a:pt x="555" y="3597"/>
                      <a:pt x="370" y="3819"/>
                      <a:pt x="342" y="3819"/>
                    </a:cubicBezTo>
                    <a:cubicBezTo>
                      <a:pt x="330" y="3819"/>
                      <a:pt x="294" y="3797"/>
                      <a:pt x="263" y="37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sp>
            <p:nvSpPr>
              <p:cNvPr id="39" name="Freeform 96"/>
              <p:cNvSpPr>
                <a:spLocks/>
              </p:cNvSpPr>
              <p:nvPr/>
            </p:nvSpPr>
            <p:spPr bwMode="auto">
              <a:xfrm>
                <a:off x="36138636" y="13684397"/>
                <a:ext cx="208374" cy="600542"/>
              </a:xfrm>
              <a:custGeom>
                <a:avLst/>
                <a:gdLst>
                  <a:gd name="T0" fmla="*/ 317 w 783"/>
                  <a:gd name="T1" fmla="*/ 2127 h 2261"/>
                  <a:gd name="T2" fmla="*/ 0 w 783"/>
                  <a:gd name="T3" fmla="*/ 1146 h 2261"/>
                  <a:gd name="T4" fmla="*/ 342 w 783"/>
                  <a:gd name="T5" fmla="*/ 122 h 2261"/>
                  <a:gd name="T6" fmla="*/ 449 w 783"/>
                  <a:gd name="T7" fmla="*/ 0 h 2261"/>
                  <a:gd name="T8" fmla="*/ 616 w 783"/>
                  <a:gd name="T9" fmla="*/ 170 h 2261"/>
                  <a:gd name="T10" fmla="*/ 783 w 783"/>
                  <a:gd name="T11" fmla="*/ 339 h 2261"/>
                  <a:gd name="T12" fmla="*/ 705 w 783"/>
                  <a:gd name="T13" fmla="*/ 451 h 2261"/>
                  <a:gd name="T14" fmla="*/ 492 w 783"/>
                  <a:gd name="T15" fmla="*/ 1139 h 2261"/>
                  <a:gd name="T16" fmla="*/ 685 w 783"/>
                  <a:gd name="T17" fmla="*/ 1795 h 2261"/>
                  <a:gd name="T18" fmla="*/ 747 w 783"/>
                  <a:gd name="T19" fmla="*/ 1975 h 2261"/>
                  <a:gd name="T20" fmla="*/ 441 w 783"/>
                  <a:gd name="T21" fmla="*/ 2261 h 2261"/>
                  <a:gd name="T22" fmla="*/ 317 w 783"/>
                  <a:gd name="T23" fmla="*/ 2127 h 2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3" h="2261">
                    <a:moveTo>
                      <a:pt x="317" y="2127"/>
                    </a:moveTo>
                    <a:cubicBezTo>
                      <a:pt x="85" y="1820"/>
                      <a:pt x="1" y="1557"/>
                      <a:pt x="0" y="1146"/>
                    </a:cubicBezTo>
                    <a:cubicBezTo>
                      <a:pt x="0" y="720"/>
                      <a:pt x="112" y="384"/>
                      <a:pt x="342" y="122"/>
                    </a:cubicBezTo>
                    <a:lnTo>
                      <a:pt x="449" y="0"/>
                    </a:lnTo>
                    <a:lnTo>
                      <a:pt x="616" y="170"/>
                    </a:lnTo>
                    <a:lnTo>
                      <a:pt x="783" y="339"/>
                    </a:lnTo>
                    <a:lnTo>
                      <a:pt x="705" y="451"/>
                    </a:lnTo>
                    <a:cubicBezTo>
                      <a:pt x="555" y="668"/>
                      <a:pt x="493" y="869"/>
                      <a:pt x="492" y="1139"/>
                    </a:cubicBezTo>
                    <a:cubicBezTo>
                      <a:pt x="491" y="1416"/>
                      <a:pt x="539" y="1578"/>
                      <a:pt x="685" y="1795"/>
                    </a:cubicBezTo>
                    <a:cubicBezTo>
                      <a:pt x="752" y="1893"/>
                      <a:pt x="767" y="1938"/>
                      <a:pt x="747" y="1975"/>
                    </a:cubicBezTo>
                    <a:cubicBezTo>
                      <a:pt x="715" y="2036"/>
                      <a:pt x="473" y="2261"/>
                      <a:pt x="441" y="2261"/>
                    </a:cubicBezTo>
                    <a:cubicBezTo>
                      <a:pt x="428" y="2261"/>
                      <a:pt x="373" y="2201"/>
                      <a:pt x="317" y="212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sp>
            <p:nvSpPr>
              <p:cNvPr id="40" name="Freeform 97"/>
              <p:cNvSpPr>
                <a:spLocks/>
              </p:cNvSpPr>
              <p:nvPr/>
            </p:nvSpPr>
            <p:spPr bwMode="auto">
              <a:xfrm>
                <a:off x="36800046" y="13693762"/>
                <a:ext cx="234129" cy="591177"/>
              </a:xfrm>
              <a:custGeom>
                <a:avLst/>
                <a:gdLst>
                  <a:gd name="T0" fmla="*/ 149 w 881"/>
                  <a:gd name="T1" fmla="*/ 2074 h 2228"/>
                  <a:gd name="T2" fmla="*/ 0 w 881"/>
                  <a:gd name="T3" fmla="*/ 1917 h 2228"/>
                  <a:gd name="T4" fmla="*/ 50 w 881"/>
                  <a:gd name="T5" fmla="*/ 1840 h 2228"/>
                  <a:gd name="T6" fmla="*/ 276 w 881"/>
                  <a:gd name="T7" fmla="*/ 1323 h 2228"/>
                  <a:gd name="T8" fmla="*/ 97 w 881"/>
                  <a:gd name="T9" fmla="*/ 454 h 2228"/>
                  <a:gd name="T10" fmla="*/ 1 w 881"/>
                  <a:gd name="T11" fmla="*/ 302 h 2228"/>
                  <a:gd name="T12" fmla="*/ 150 w 881"/>
                  <a:gd name="T13" fmla="*/ 151 h 2228"/>
                  <a:gd name="T14" fmla="*/ 333 w 881"/>
                  <a:gd name="T15" fmla="*/ 0 h 2228"/>
                  <a:gd name="T16" fmla="*/ 628 w 881"/>
                  <a:gd name="T17" fmla="*/ 389 h 2228"/>
                  <a:gd name="T18" fmla="*/ 501 w 881"/>
                  <a:gd name="T19" fmla="*/ 2041 h 2228"/>
                  <a:gd name="T20" fmla="*/ 340 w 881"/>
                  <a:gd name="T21" fmla="*/ 2223 h 2228"/>
                  <a:gd name="T22" fmla="*/ 149 w 881"/>
                  <a:gd name="T23" fmla="*/ 2074 h 2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1" h="2228">
                    <a:moveTo>
                      <a:pt x="149" y="2074"/>
                    </a:moveTo>
                    <a:lnTo>
                      <a:pt x="0" y="1917"/>
                    </a:lnTo>
                    <a:lnTo>
                      <a:pt x="50" y="1840"/>
                    </a:lnTo>
                    <a:cubicBezTo>
                      <a:pt x="178" y="1647"/>
                      <a:pt x="236" y="1514"/>
                      <a:pt x="276" y="1323"/>
                    </a:cubicBezTo>
                    <a:cubicBezTo>
                      <a:pt x="338" y="1024"/>
                      <a:pt x="280" y="742"/>
                      <a:pt x="97" y="454"/>
                    </a:cubicBezTo>
                    <a:lnTo>
                      <a:pt x="1" y="302"/>
                    </a:lnTo>
                    <a:lnTo>
                      <a:pt x="150" y="151"/>
                    </a:lnTo>
                    <a:cubicBezTo>
                      <a:pt x="232" y="68"/>
                      <a:pt x="315" y="0"/>
                      <a:pt x="333" y="0"/>
                    </a:cubicBezTo>
                    <a:cubicBezTo>
                      <a:pt x="387" y="0"/>
                      <a:pt x="528" y="187"/>
                      <a:pt x="628" y="389"/>
                    </a:cubicBezTo>
                    <a:cubicBezTo>
                      <a:pt x="881" y="903"/>
                      <a:pt x="830" y="1560"/>
                      <a:pt x="501" y="2041"/>
                    </a:cubicBezTo>
                    <a:cubicBezTo>
                      <a:pt x="435" y="2137"/>
                      <a:pt x="363" y="2219"/>
                      <a:pt x="340" y="2223"/>
                    </a:cubicBezTo>
                    <a:cubicBezTo>
                      <a:pt x="316" y="2228"/>
                      <a:pt x="230" y="2161"/>
                      <a:pt x="149" y="207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grpSp>
      </p:grpSp>
      <p:grpSp>
        <p:nvGrpSpPr>
          <p:cNvPr id="23" name="群組 22"/>
          <p:cNvGrpSpPr/>
          <p:nvPr/>
        </p:nvGrpSpPr>
        <p:grpSpPr>
          <a:xfrm>
            <a:off x="6177064" y="4097012"/>
            <a:ext cx="694264" cy="801914"/>
            <a:chOff x="6983699" y="4181566"/>
            <a:chExt cx="694264" cy="801914"/>
          </a:xfrm>
        </p:grpSpPr>
        <p:sp>
          <p:nvSpPr>
            <p:cNvPr id="30" name="手繪多邊形 29"/>
            <p:cNvSpPr/>
            <p:nvPr/>
          </p:nvSpPr>
          <p:spPr>
            <a:xfrm flipH="1">
              <a:off x="6983699" y="4181566"/>
              <a:ext cx="694264" cy="801914"/>
            </a:xfrm>
            <a:custGeom>
              <a:avLst/>
              <a:gdLst>
                <a:gd name="connsiteX0" fmla="*/ 1413669 w 2825605"/>
                <a:gd name="connsiteY0" fmla="*/ 0 h 3263728"/>
                <a:gd name="connsiteX1" fmla="*/ 2825605 w 2825605"/>
                <a:gd name="connsiteY1" fmla="*/ 815181 h 3263728"/>
                <a:gd name="connsiteX2" fmla="*/ 2825028 w 2825605"/>
                <a:gd name="connsiteY2" fmla="*/ 2448130 h 3263728"/>
                <a:gd name="connsiteX3" fmla="*/ 1411936 w 2825605"/>
                <a:gd name="connsiteY3" fmla="*/ 3263728 h 3263728"/>
                <a:gd name="connsiteX4" fmla="*/ 0 w 2825605"/>
                <a:gd name="connsiteY4" fmla="*/ 2448547 h 3263728"/>
                <a:gd name="connsiteX5" fmla="*/ 1157 w 2825605"/>
                <a:gd name="connsiteY5" fmla="*/ 817767 h 326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5605" h="3263728">
                  <a:moveTo>
                    <a:pt x="1413669" y="0"/>
                  </a:moveTo>
                  <a:lnTo>
                    <a:pt x="2825605" y="815181"/>
                  </a:lnTo>
                  <a:lnTo>
                    <a:pt x="2825028" y="2448130"/>
                  </a:lnTo>
                  <a:lnTo>
                    <a:pt x="1411936" y="3263728"/>
                  </a:lnTo>
                  <a:lnTo>
                    <a:pt x="0" y="2448547"/>
                  </a:lnTo>
                  <a:lnTo>
                    <a:pt x="1157" y="817767"/>
                  </a:lnTo>
                  <a:close/>
                </a:path>
              </a:pathLst>
            </a:custGeom>
            <a:solidFill>
              <a:schemeClr val="accent6"/>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 name="手繪多邊形 30"/>
            <p:cNvSpPr>
              <a:spLocks/>
            </p:cNvSpPr>
            <p:nvPr/>
          </p:nvSpPr>
          <p:spPr bwMode="auto">
            <a:xfrm>
              <a:off x="7133512" y="4436902"/>
              <a:ext cx="394637" cy="291241"/>
            </a:xfrm>
            <a:custGeom>
              <a:avLst/>
              <a:gdLst>
                <a:gd name="connsiteX0" fmla="*/ 2313240 w 4627012"/>
                <a:gd name="connsiteY0" fmla="*/ 2906712 h 3414712"/>
                <a:gd name="connsiteX1" fmla="*/ 1912260 w 4627012"/>
                <a:gd name="connsiteY1" fmla="*/ 2918932 h 3414712"/>
                <a:gd name="connsiteX2" fmla="*/ 1906856 w 4627012"/>
                <a:gd name="connsiteY2" fmla="*/ 3234846 h 3414712"/>
                <a:gd name="connsiteX3" fmla="*/ 2311440 w 4627012"/>
                <a:gd name="connsiteY3" fmla="*/ 3241676 h 3414712"/>
                <a:gd name="connsiteX4" fmla="*/ 2721424 w 4627012"/>
                <a:gd name="connsiteY4" fmla="*/ 3229456 h 3414712"/>
                <a:gd name="connsiteX5" fmla="*/ 2733676 w 4627012"/>
                <a:gd name="connsiteY5" fmla="*/ 3078146 h 3414712"/>
                <a:gd name="connsiteX6" fmla="*/ 2717824 w 4627012"/>
                <a:gd name="connsiteY6" fmla="*/ 2922886 h 3414712"/>
                <a:gd name="connsiteX7" fmla="*/ 2313240 w 4627012"/>
                <a:gd name="connsiteY7" fmla="*/ 2906712 h 3414712"/>
                <a:gd name="connsiteX8" fmla="*/ 1584960 w 4627012"/>
                <a:gd name="connsiteY8" fmla="*/ 286972 h 3414712"/>
                <a:gd name="connsiteX9" fmla="*/ 289164 w 4627012"/>
                <a:gd name="connsiteY9" fmla="*/ 296550 h 3414712"/>
                <a:gd name="connsiteX10" fmla="*/ 287364 w 4627012"/>
                <a:gd name="connsiteY10" fmla="*/ 2620194 h 3414712"/>
                <a:gd name="connsiteX11" fmla="*/ 2319024 w 4627012"/>
                <a:gd name="connsiteY11" fmla="*/ 2632076 h 3414712"/>
                <a:gd name="connsiteX12" fmla="*/ 4338444 w 4627012"/>
                <a:gd name="connsiteY12" fmla="*/ 2632076 h 3414712"/>
                <a:gd name="connsiteX13" fmla="*/ 4343844 w 4627012"/>
                <a:gd name="connsiteY13" fmla="*/ 2609392 h 3414712"/>
                <a:gd name="connsiteX14" fmla="*/ 4346724 w 4627012"/>
                <a:gd name="connsiteY14" fmla="*/ 1438210 h 3414712"/>
                <a:gd name="connsiteX15" fmla="*/ 4343844 w 4627012"/>
                <a:gd name="connsiteY15" fmla="*/ 290070 h 3414712"/>
                <a:gd name="connsiteX16" fmla="*/ 2323344 w 4627012"/>
                <a:gd name="connsiteY16" fmla="*/ 287550 h 3414712"/>
                <a:gd name="connsiteX17" fmla="*/ 1584960 w 4627012"/>
                <a:gd name="connsiteY17" fmla="*/ 286972 h 3414712"/>
                <a:gd name="connsiteX18" fmla="*/ 4623604 w 4627012"/>
                <a:gd name="connsiteY18" fmla="*/ 0 h 3414712"/>
                <a:gd name="connsiteX19" fmla="*/ 4626124 w 4627012"/>
                <a:gd name="connsiteY19" fmla="*/ 1442872 h 3414712"/>
                <a:gd name="connsiteX20" fmla="*/ 4625404 w 4627012"/>
                <a:gd name="connsiteY20" fmla="*/ 2896186 h 3414712"/>
                <a:gd name="connsiteX21" fmla="*/ 3827856 w 4627012"/>
                <a:gd name="connsiteY21" fmla="*/ 2906628 h 3414712"/>
                <a:gd name="connsiteX22" fmla="*/ 3020592 w 4627012"/>
                <a:gd name="connsiteY22" fmla="*/ 2914912 h 3414712"/>
                <a:gd name="connsiteX23" fmla="*/ 3010148 w 4627012"/>
                <a:gd name="connsiteY23" fmla="*/ 3079832 h 3414712"/>
                <a:gd name="connsiteX24" fmla="*/ 3013028 w 4627012"/>
                <a:gd name="connsiteY24" fmla="*/ 3236830 h 3414712"/>
                <a:gd name="connsiteX25" fmla="*/ 3485796 w 4627012"/>
                <a:gd name="connsiteY25" fmla="*/ 3241870 h 3414712"/>
                <a:gd name="connsiteX26" fmla="*/ 3976204 w 4627012"/>
                <a:gd name="connsiteY26" fmla="*/ 3255554 h 3414712"/>
                <a:gd name="connsiteX27" fmla="*/ 4014012 w 4627012"/>
                <a:gd name="connsiteY27" fmla="*/ 3357820 h 3414712"/>
                <a:gd name="connsiteX28" fmla="*/ 4014012 w 4627012"/>
                <a:gd name="connsiteY28" fmla="*/ 3414712 h 3414712"/>
                <a:gd name="connsiteX29" fmla="*/ 2306940 w 4627012"/>
                <a:gd name="connsiteY29" fmla="*/ 3414712 h 3414712"/>
                <a:gd name="connsiteX30" fmla="*/ 599508 w 4627012"/>
                <a:gd name="connsiteY30" fmla="*/ 3414712 h 3414712"/>
                <a:gd name="connsiteX31" fmla="*/ 599508 w 4627012"/>
                <a:gd name="connsiteY31" fmla="*/ 3372942 h 3414712"/>
                <a:gd name="connsiteX32" fmla="*/ 656400 w 4627012"/>
                <a:gd name="connsiteY32" fmla="*/ 3253394 h 3414712"/>
                <a:gd name="connsiteX33" fmla="*/ 1136728 w 4627012"/>
                <a:gd name="connsiteY33" fmla="*/ 3241870 h 3414712"/>
                <a:gd name="connsiteX34" fmla="*/ 1603732 w 4627012"/>
                <a:gd name="connsiteY34" fmla="*/ 3229628 h 3414712"/>
                <a:gd name="connsiteX35" fmla="*/ 1615976 w 4627012"/>
                <a:gd name="connsiteY35" fmla="*/ 3078030 h 3414712"/>
                <a:gd name="connsiteX36" fmla="*/ 1599772 w 4627012"/>
                <a:gd name="connsiteY36" fmla="*/ 2922472 h 3414712"/>
                <a:gd name="connsiteX37" fmla="*/ 792144 w 4627012"/>
                <a:gd name="connsiteY37" fmla="*/ 2906268 h 3414712"/>
                <a:gd name="connsiteX38" fmla="*/ 0 w 4627012"/>
                <a:gd name="connsiteY38" fmla="*/ 2906268 h 3414712"/>
                <a:gd name="connsiteX39" fmla="*/ 2520 w 4627012"/>
                <a:gd name="connsiteY39" fmla="*/ 1455836 h 3414712"/>
                <a:gd name="connsiteX40" fmla="*/ 5040 w 4627012"/>
                <a:gd name="connsiteY40" fmla="*/ 5042 h 3414712"/>
                <a:gd name="connsiteX41" fmla="*/ 2314500 w 4627012"/>
                <a:gd name="connsiteY41" fmla="*/ 2520 h 341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627012" h="3414712">
                  <a:moveTo>
                    <a:pt x="2313240" y="2906712"/>
                  </a:moveTo>
                  <a:cubicBezTo>
                    <a:pt x="2024304" y="2906712"/>
                    <a:pt x="1921268" y="2909946"/>
                    <a:pt x="1912260" y="2918932"/>
                  </a:cubicBezTo>
                  <a:cubicBezTo>
                    <a:pt x="1898932" y="2932230"/>
                    <a:pt x="1893888" y="3222268"/>
                    <a:pt x="1906856" y="3234846"/>
                  </a:cubicBezTo>
                  <a:cubicBezTo>
                    <a:pt x="1910460" y="3238440"/>
                    <a:pt x="2092756" y="3241676"/>
                    <a:pt x="2311440" y="3241676"/>
                  </a:cubicBezTo>
                  <a:cubicBezTo>
                    <a:pt x="2607220" y="3241676"/>
                    <a:pt x="2712420" y="3238440"/>
                    <a:pt x="2721424" y="3229456"/>
                  </a:cubicBezTo>
                  <a:cubicBezTo>
                    <a:pt x="2729712" y="3221190"/>
                    <a:pt x="2733676" y="3172670"/>
                    <a:pt x="2733676" y="3078146"/>
                  </a:cubicBezTo>
                  <a:cubicBezTo>
                    <a:pt x="2733676" y="2964936"/>
                    <a:pt x="2730792" y="2935824"/>
                    <a:pt x="2717824" y="2922886"/>
                  </a:cubicBezTo>
                  <a:cubicBezTo>
                    <a:pt x="2703772" y="2908868"/>
                    <a:pt x="2652976" y="2906712"/>
                    <a:pt x="2313240" y="2906712"/>
                  </a:cubicBezTo>
                  <a:close/>
                  <a:moveTo>
                    <a:pt x="1584960" y="286972"/>
                  </a:moveTo>
                  <a:cubicBezTo>
                    <a:pt x="654628" y="286788"/>
                    <a:pt x="297356" y="289530"/>
                    <a:pt x="289164" y="296550"/>
                  </a:cubicBezTo>
                  <a:cubicBezTo>
                    <a:pt x="269728" y="312392"/>
                    <a:pt x="268288" y="2601112"/>
                    <a:pt x="287364" y="2620194"/>
                  </a:cubicBezTo>
                  <a:cubicBezTo>
                    <a:pt x="296724" y="2629554"/>
                    <a:pt x="761804" y="2632076"/>
                    <a:pt x="2319024" y="2632076"/>
                  </a:cubicBezTo>
                  <a:lnTo>
                    <a:pt x="4338444" y="2632076"/>
                  </a:lnTo>
                  <a:lnTo>
                    <a:pt x="4343844" y="2609392"/>
                  </a:lnTo>
                  <a:cubicBezTo>
                    <a:pt x="4347080" y="2596792"/>
                    <a:pt x="4348160" y="2069706"/>
                    <a:pt x="4346724" y="1438210"/>
                  </a:cubicBezTo>
                  <a:lnTo>
                    <a:pt x="4343844" y="290070"/>
                  </a:lnTo>
                  <a:lnTo>
                    <a:pt x="2323344" y="287550"/>
                  </a:lnTo>
                  <a:cubicBezTo>
                    <a:pt x="2044864" y="287212"/>
                    <a:pt x="1799652" y="287014"/>
                    <a:pt x="1584960" y="286972"/>
                  </a:cubicBezTo>
                  <a:close/>
                  <a:moveTo>
                    <a:pt x="4623604" y="0"/>
                  </a:moveTo>
                  <a:lnTo>
                    <a:pt x="4626124" y="1442872"/>
                  </a:lnTo>
                  <a:cubicBezTo>
                    <a:pt x="4627564" y="2236866"/>
                    <a:pt x="4627204" y="2890786"/>
                    <a:pt x="4625404" y="2896186"/>
                  </a:cubicBezTo>
                  <a:cubicBezTo>
                    <a:pt x="4623240" y="2903028"/>
                    <a:pt x="4347792" y="2906628"/>
                    <a:pt x="3827856" y="2906628"/>
                  </a:cubicBezTo>
                  <a:cubicBezTo>
                    <a:pt x="3390736" y="2906628"/>
                    <a:pt x="3027432" y="2910590"/>
                    <a:pt x="3020592" y="2914912"/>
                  </a:cubicBezTo>
                  <a:cubicBezTo>
                    <a:pt x="3010508" y="2921392"/>
                    <a:pt x="3007988" y="2961362"/>
                    <a:pt x="3010148" y="3079832"/>
                  </a:cubicBezTo>
                  <a:lnTo>
                    <a:pt x="3013028" y="3236830"/>
                  </a:lnTo>
                  <a:lnTo>
                    <a:pt x="3485796" y="3241870"/>
                  </a:lnTo>
                  <a:cubicBezTo>
                    <a:pt x="3745404" y="3244752"/>
                    <a:pt x="3966124" y="3250872"/>
                    <a:pt x="3976204" y="3255554"/>
                  </a:cubicBezTo>
                  <a:cubicBezTo>
                    <a:pt x="4003928" y="3269238"/>
                    <a:pt x="4014012" y="3296244"/>
                    <a:pt x="4014012" y="3357820"/>
                  </a:cubicBezTo>
                  <a:lnTo>
                    <a:pt x="4014012" y="3414712"/>
                  </a:lnTo>
                  <a:lnTo>
                    <a:pt x="2306940" y="3414712"/>
                  </a:lnTo>
                  <a:lnTo>
                    <a:pt x="599508" y="3414712"/>
                  </a:lnTo>
                  <a:lnTo>
                    <a:pt x="599508" y="3372942"/>
                  </a:lnTo>
                  <a:cubicBezTo>
                    <a:pt x="599508" y="3319650"/>
                    <a:pt x="623992" y="3268158"/>
                    <a:pt x="656400" y="3253394"/>
                  </a:cubicBezTo>
                  <a:cubicBezTo>
                    <a:pt x="674404" y="3245112"/>
                    <a:pt x="818428" y="3241870"/>
                    <a:pt x="1136728" y="3241870"/>
                  </a:cubicBezTo>
                  <a:cubicBezTo>
                    <a:pt x="1476988" y="3241870"/>
                    <a:pt x="1594372" y="3238630"/>
                    <a:pt x="1603732" y="3229628"/>
                  </a:cubicBezTo>
                  <a:cubicBezTo>
                    <a:pt x="1612012" y="3221346"/>
                    <a:pt x="1615976" y="3172734"/>
                    <a:pt x="1615976" y="3078030"/>
                  </a:cubicBezTo>
                  <a:cubicBezTo>
                    <a:pt x="1615976" y="2964604"/>
                    <a:pt x="1612732" y="2935436"/>
                    <a:pt x="1599772" y="2922472"/>
                  </a:cubicBezTo>
                  <a:cubicBezTo>
                    <a:pt x="1585728" y="2908070"/>
                    <a:pt x="1498232" y="2906268"/>
                    <a:pt x="792144" y="2906268"/>
                  </a:cubicBezTo>
                  <a:lnTo>
                    <a:pt x="0" y="2906268"/>
                  </a:lnTo>
                  <a:lnTo>
                    <a:pt x="2520" y="1455836"/>
                  </a:lnTo>
                  <a:lnTo>
                    <a:pt x="5040" y="5042"/>
                  </a:lnTo>
                  <a:lnTo>
                    <a:pt x="2314500" y="2520"/>
                  </a:ln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grpSp>
      <p:sp>
        <p:nvSpPr>
          <p:cNvPr id="24" name="矩形 23"/>
          <p:cNvSpPr/>
          <p:nvPr/>
        </p:nvSpPr>
        <p:spPr>
          <a:xfrm>
            <a:off x="6177064" y="2829583"/>
            <a:ext cx="1518674"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a:t>
            </a:r>
            <a:endParaRPr lang="zh-TW" altLang="en-US" sz="1400" dirty="0"/>
          </a:p>
        </p:txBody>
      </p:sp>
      <p:sp>
        <p:nvSpPr>
          <p:cNvPr id="25" name="文字方塊 88"/>
          <p:cNvSpPr txBox="1"/>
          <p:nvPr/>
        </p:nvSpPr>
        <p:spPr>
          <a:xfrm>
            <a:off x="6177064" y="2447928"/>
            <a:ext cx="1771650"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b="1" dirty="0" smtClean="0">
                <a:solidFill>
                  <a:schemeClr val="accent1"/>
                </a:solidFill>
              </a:rPr>
              <a:t>Business</a:t>
            </a:r>
            <a:endParaRPr lang="zh-TW" altLang="en-US" sz="2400" b="1" dirty="0">
              <a:solidFill>
                <a:schemeClr val="accent1"/>
              </a:solidFill>
            </a:endParaRPr>
          </a:p>
        </p:txBody>
      </p:sp>
      <p:sp>
        <p:nvSpPr>
          <p:cNvPr id="26" name="矩形 25"/>
          <p:cNvSpPr/>
          <p:nvPr/>
        </p:nvSpPr>
        <p:spPr>
          <a:xfrm>
            <a:off x="6177064" y="5260933"/>
            <a:ext cx="1518674"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a:t>
            </a:r>
            <a:endParaRPr lang="zh-TW" altLang="en-US" sz="1400" dirty="0"/>
          </a:p>
        </p:txBody>
      </p:sp>
      <p:sp>
        <p:nvSpPr>
          <p:cNvPr id="27" name="文字方塊 88"/>
          <p:cNvSpPr txBox="1"/>
          <p:nvPr/>
        </p:nvSpPr>
        <p:spPr>
          <a:xfrm>
            <a:off x="6177064" y="4879278"/>
            <a:ext cx="1771650"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b="1" dirty="0" smtClean="0">
                <a:solidFill>
                  <a:schemeClr val="accent1"/>
                </a:solidFill>
              </a:rPr>
              <a:t>Business</a:t>
            </a:r>
            <a:endParaRPr lang="zh-TW" altLang="en-US" sz="2400" b="1" dirty="0">
              <a:solidFill>
                <a:schemeClr val="accent1"/>
              </a:solidFill>
            </a:endParaRPr>
          </a:p>
        </p:txBody>
      </p:sp>
      <p:cxnSp>
        <p:nvCxnSpPr>
          <p:cNvPr id="28" name="直線接點 27"/>
          <p:cNvCxnSpPr/>
          <p:nvPr/>
        </p:nvCxnSpPr>
        <p:spPr>
          <a:xfrm>
            <a:off x="2678129" y="1643961"/>
            <a:ext cx="0" cy="435563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直線接點 28"/>
          <p:cNvCxnSpPr/>
          <p:nvPr/>
        </p:nvCxnSpPr>
        <p:spPr>
          <a:xfrm>
            <a:off x="5475758" y="1643961"/>
            <a:ext cx="0" cy="435563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4349224"/>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LIVEAURA\Matter Lab\商攝\形象照\2016-商攝(20160324)原檔\matterlab修\修\Brief\IMG_016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645149" y="0"/>
            <a:ext cx="6546851" cy="6858000"/>
          </a:xfrm>
          <a:custGeom>
            <a:avLst/>
            <a:gdLst>
              <a:gd name="connsiteX0" fmla="*/ 3959469 w 6546851"/>
              <a:gd name="connsiteY0" fmla="*/ 0 h 6858000"/>
              <a:gd name="connsiteX1" fmla="*/ 6546851 w 6546851"/>
              <a:gd name="connsiteY1" fmla="*/ 0 h 6858000"/>
              <a:gd name="connsiteX2" fmla="*/ 6546851 w 6546851"/>
              <a:gd name="connsiteY2" fmla="*/ 6858000 h 6858000"/>
              <a:gd name="connsiteX3" fmla="*/ 0 w 65468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546851" h="6858000">
                <a:moveTo>
                  <a:pt x="3959469" y="0"/>
                </a:moveTo>
                <a:lnTo>
                  <a:pt x="6546851" y="0"/>
                </a:lnTo>
                <a:lnTo>
                  <a:pt x="6546851" y="6858000"/>
                </a:lnTo>
                <a:lnTo>
                  <a:pt x="0" y="6858000"/>
                </a:lnTo>
                <a:close/>
              </a:path>
            </a:pathLst>
          </a:custGeom>
          <a:noFill/>
        </p:spPr>
      </p:pic>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123</a:t>
            </a:fld>
            <a:endParaRPr lang="zh-TW" altLang="en-US"/>
          </a:p>
        </p:txBody>
      </p:sp>
      <p:sp>
        <p:nvSpPr>
          <p:cNvPr id="4" name="矩形 3"/>
          <p:cNvSpPr/>
          <p:nvPr/>
        </p:nvSpPr>
        <p:spPr>
          <a:xfrm>
            <a:off x="615533" y="964231"/>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475420" y="317900"/>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121</a:t>
            </a:r>
          </a:p>
        </p:txBody>
      </p:sp>
      <p:grpSp>
        <p:nvGrpSpPr>
          <p:cNvPr id="8" name="群組 7"/>
          <p:cNvGrpSpPr/>
          <p:nvPr/>
        </p:nvGrpSpPr>
        <p:grpSpPr>
          <a:xfrm rot="10800000">
            <a:off x="2554084" y="3348126"/>
            <a:ext cx="2990801" cy="2021256"/>
            <a:chOff x="-439607" y="858611"/>
            <a:chExt cx="3022962" cy="2043000"/>
          </a:xfrm>
          <a:solidFill>
            <a:schemeClr val="bg1">
              <a:lumMod val="65000"/>
            </a:schemeClr>
          </a:solidFill>
        </p:grpSpPr>
        <p:sp>
          <p:nvSpPr>
            <p:cNvPr id="36" name="矩形 35"/>
            <p:cNvSpPr/>
            <p:nvPr/>
          </p:nvSpPr>
          <p:spPr>
            <a:xfrm>
              <a:off x="1053874" y="858611"/>
              <a:ext cx="36000" cy="16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7" name="矩形 36"/>
            <p:cNvSpPr/>
            <p:nvPr/>
          </p:nvSpPr>
          <p:spPr>
            <a:xfrm rot="18000000">
              <a:off x="1755355" y="2073611"/>
              <a:ext cx="36000" cy="16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8" name="矩形 37"/>
            <p:cNvSpPr/>
            <p:nvPr/>
          </p:nvSpPr>
          <p:spPr>
            <a:xfrm rot="3600000">
              <a:off x="352393" y="2073611"/>
              <a:ext cx="36000" cy="16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9" name="手繪多邊形 8"/>
          <p:cNvSpPr/>
          <p:nvPr/>
        </p:nvSpPr>
        <p:spPr>
          <a:xfrm>
            <a:off x="3058504" y="1257428"/>
            <a:ext cx="1981970" cy="2289282"/>
          </a:xfrm>
          <a:custGeom>
            <a:avLst/>
            <a:gdLst>
              <a:gd name="connsiteX0" fmla="*/ 1413669 w 2825605"/>
              <a:gd name="connsiteY0" fmla="*/ 0 h 3263728"/>
              <a:gd name="connsiteX1" fmla="*/ 2825605 w 2825605"/>
              <a:gd name="connsiteY1" fmla="*/ 815181 h 3263728"/>
              <a:gd name="connsiteX2" fmla="*/ 2825028 w 2825605"/>
              <a:gd name="connsiteY2" fmla="*/ 2448130 h 3263728"/>
              <a:gd name="connsiteX3" fmla="*/ 1411936 w 2825605"/>
              <a:gd name="connsiteY3" fmla="*/ 3263728 h 3263728"/>
              <a:gd name="connsiteX4" fmla="*/ 0 w 2825605"/>
              <a:gd name="connsiteY4" fmla="*/ 2448547 h 3263728"/>
              <a:gd name="connsiteX5" fmla="*/ 1157 w 2825605"/>
              <a:gd name="connsiteY5" fmla="*/ 817767 h 326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5605" h="3263728">
                <a:moveTo>
                  <a:pt x="1413669" y="0"/>
                </a:moveTo>
                <a:lnTo>
                  <a:pt x="2825605" y="815181"/>
                </a:lnTo>
                <a:lnTo>
                  <a:pt x="2825028" y="2448130"/>
                </a:lnTo>
                <a:lnTo>
                  <a:pt x="1411936" y="3263728"/>
                </a:lnTo>
                <a:lnTo>
                  <a:pt x="0" y="2448547"/>
                </a:lnTo>
                <a:lnTo>
                  <a:pt x="1157" y="8177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手繪多邊形 9"/>
          <p:cNvSpPr/>
          <p:nvPr/>
        </p:nvSpPr>
        <p:spPr>
          <a:xfrm>
            <a:off x="1882035" y="3292904"/>
            <a:ext cx="1981970" cy="2289282"/>
          </a:xfrm>
          <a:custGeom>
            <a:avLst/>
            <a:gdLst>
              <a:gd name="connsiteX0" fmla="*/ 1413669 w 2825605"/>
              <a:gd name="connsiteY0" fmla="*/ 0 h 3263728"/>
              <a:gd name="connsiteX1" fmla="*/ 2825605 w 2825605"/>
              <a:gd name="connsiteY1" fmla="*/ 815181 h 3263728"/>
              <a:gd name="connsiteX2" fmla="*/ 2825028 w 2825605"/>
              <a:gd name="connsiteY2" fmla="*/ 2448130 h 3263728"/>
              <a:gd name="connsiteX3" fmla="*/ 1411936 w 2825605"/>
              <a:gd name="connsiteY3" fmla="*/ 3263728 h 3263728"/>
              <a:gd name="connsiteX4" fmla="*/ 0 w 2825605"/>
              <a:gd name="connsiteY4" fmla="*/ 2448547 h 3263728"/>
              <a:gd name="connsiteX5" fmla="*/ 1157 w 2825605"/>
              <a:gd name="connsiteY5" fmla="*/ 817767 h 326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5605" h="3263728">
                <a:moveTo>
                  <a:pt x="1413669" y="0"/>
                </a:moveTo>
                <a:lnTo>
                  <a:pt x="2825605" y="815181"/>
                </a:lnTo>
                <a:lnTo>
                  <a:pt x="2825028" y="2448130"/>
                </a:lnTo>
                <a:lnTo>
                  <a:pt x="1411936" y="3263728"/>
                </a:lnTo>
                <a:lnTo>
                  <a:pt x="0" y="2448547"/>
                </a:lnTo>
                <a:lnTo>
                  <a:pt x="1157" y="81776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手繪多邊形 10"/>
          <p:cNvSpPr/>
          <p:nvPr/>
        </p:nvSpPr>
        <p:spPr>
          <a:xfrm>
            <a:off x="4234972" y="3292904"/>
            <a:ext cx="1981970" cy="2289282"/>
          </a:xfrm>
          <a:custGeom>
            <a:avLst/>
            <a:gdLst>
              <a:gd name="connsiteX0" fmla="*/ 1413669 w 2825605"/>
              <a:gd name="connsiteY0" fmla="*/ 0 h 3263728"/>
              <a:gd name="connsiteX1" fmla="*/ 2825605 w 2825605"/>
              <a:gd name="connsiteY1" fmla="*/ 815181 h 3263728"/>
              <a:gd name="connsiteX2" fmla="*/ 2825028 w 2825605"/>
              <a:gd name="connsiteY2" fmla="*/ 2448130 h 3263728"/>
              <a:gd name="connsiteX3" fmla="*/ 1411936 w 2825605"/>
              <a:gd name="connsiteY3" fmla="*/ 3263728 h 3263728"/>
              <a:gd name="connsiteX4" fmla="*/ 0 w 2825605"/>
              <a:gd name="connsiteY4" fmla="*/ 2448547 h 3263728"/>
              <a:gd name="connsiteX5" fmla="*/ 1157 w 2825605"/>
              <a:gd name="connsiteY5" fmla="*/ 817767 h 326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5605" h="3263728">
                <a:moveTo>
                  <a:pt x="1413669" y="0"/>
                </a:moveTo>
                <a:lnTo>
                  <a:pt x="2825605" y="815181"/>
                </a:lnTo>
                <a:lnTo>
                  <a:pt x="2825028" y="2448130"/>
                </a:lnTo>
                <a:lnTo>
                  <a:pt x="1411936" y="3263728"/>
                </a:lnTo>
                <a:lnTo>
                  <a:pt x="0" y="2448547"/>
                </a:lnTo>
                <a:lnTo>
                  <a:pt x="1157" y="817767"/>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2" name="群組 11"/>
          <p:cNvGrpSpPr/>
          <p:nvPr/>
        </p:nvGrpSpPr>
        <p:grpSpPr>
          <a:xfrm>
            <a:off x="5420376" y="2194994"/>
            <a:ext cx="905002" cy="1045326"/>
            <a:chOff x="5911628" y="2311712"/>
            <a:chExt cx="905002" cy="1045326"/>
          </a:xfrm>
        </p:grpSpPr>
        <p:sp>
          <p:nvSpPr>
            <p:cNvPr id="32" name="手繪多邊形 31"/>
            <p:cNvSpPr/>
            <p:nvPr/>
          </p:nvSpPr>
          <p:spPr>
            <a:xfrm>
              <a:off x="5911628" y="2311712"/>
              <a:ext cx="905002" cy="1045326"/>
            </a:xfrm>
            <a:custGeom>
              <a:avLst/>
              <a:gdLst>
                <a:gd name="connsiteX0" fmla="*/ 1413669 w 2825605"/>
                <a:gd name="connsiteY0" fmla="*/ 0 h 3263728"/>
                <a:gd name="connsiteX1" fmla="*/ 2825605 w 2825605"/>
                <a:gd name="connsiteY1" fmla="*/ 815181 h 3263728"/>
                <a:gd name="connsiteX2" fmla="*/ 2825028 w 2825605"/>
                <a:gd name="connsiteY2" fmla="*/ 2448130 h 3263728"/>
                <a:gd name="connsiteX3" fmla="*/ 1411936 w 2825605"/>
                <a:gd name="connsiteY3" fmla="*/ 3263728 h 3263728"/>
                <a:gd name="connsiteX4" fmla="*/ 0 w 2825605"/>
                <a:gd name="connsiteY4" fmla="*/ 2448547 h 3263728"/>
                <a:gd name="connsiteX5" fmla="*/ 1157 w 2825605"/>
                <a:gd name="connsiteY5" fmla="*/ 817767 h 326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5605" h="3263728">
                  <a:moveTo>
                    <a:pt x="1413669" y="0"/>
                  </a:moveTo>
                  <a:lnTo>
                    <a:pt x="2825605" y="815181"/>
                  </a:lnTo>
                  <a:lnTo>
                    <a:pt x="2825028" y="2448130"/>
                  </a:lnTo>
                  <a:lnTo>
                    <a:pt x="1411936" y="3263728"/>
                  </a:lnTo>
                  <a:lnTo>
                    <a:pt x="0" y="2448547"/>
                  </a:lnTo>
                  <a:lnTo>
                    <a:pt x="1157" y="817767"/>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33" name="群組 32"/>
            <p:cNvGrpSpPr/>
            <p:nvPr/>
          </p:nvGrpSpPr>
          <p:grpSpPr>
            <a:xfrm>
              <a:off x="6124671" y="2636726"/>
              <a:ext cx="478916" cy="395298"/>
              <a:chOff x="13079250" y="23448756"/>
              <a:chExt cx="2967819" cy="2449630"/>
            </a:xfrm>
            <a:solidFill>
              <a:schemeClr val="bg1"/>
            </a:solidFill>
          </p:grpSpPr>
          <p:sp>
            <p:nvSpPr>
              <p:cNvPr id="34" name="手繪多邊形 33"/>
              <p:cNvSpPr>
                <a:spLocks/>
              </p:cNvSpPr>
              <p:nvPr/>
            </p:nvSpPr>
            <p:spPr bwMode="auto">
              <a:xfrm>
                <a:off x="13079250" y="23448756"/>
                <a:ext cx="2967819" cy="2449630"/>
              </a:xfrm>
              <a:custGeom>
                <a:avLst/>
                <a:gdLst>
                  <a:gd name="connsiteX0" fmla="*/ 2007528 w 4024625"/>
                  <a:gd name="connsiteY0" fmla="*/ 1087436 h 3321916"/>
                  <a:gd name="connsiteX1" fmla="*/ 1840007 w 4024625"/>
                  <a:gd name="connsiteY1" fmla="*/ 1101840 h 3321916"/>
                  <a:gd name="connsiteX2" fmla="*/ 1743097 w 4024625"/>
                  <a:gd name="connsiteY2" fmla="*/ 1122724 h 3321916"/>
                  <a:gd name="connsiteX3" fmla="*/ 1609441 w 4024625"/>
                  <a:gd name="connsiteY3" fmla="*/ 1178896 h 3321916"/>
                  <a:gd name="connsiteX4" fmla="*/ 1096431 w 4024625"/>
                  <a:gd name="connsiteY4" fmla="*/ 1856928 h 3321916"/>
                  <a:gd name="connsiteX5" fmla="*/ 1116966 w 4024625"/>
                  <a:gd name="connsiteY5" fmla="*/ 2260216 h 3321916"/>
                  <a:gd name="connsiteX6" fmla="*/ 1819472 w 4024625"/>
                  <a:gd name="connsiteY6" fmla="*/ 2915204 h 3321916"/>
                  <a:gd name="connsiteX7" fmla="*/ 1895847 w 4024625"/>
                  <a:gd name="connsiteY7" fmla="*/ 2930328 h 3321916"/>
                  <a:gd name="connsiteX8" fmla="*/ 2217919 w 4024625"/>
                  <a:gd name="connsiteY8" fmla="*/ 2911604 h 3321916"/>
                  <a:gd name="connsiteX9" fmla="*/ 2875753 w 4024625"/>
                  <a:gd name="connsiteY9" fmla="*/ 2323952 h 3321916"/>
                  <a:gd name="connsiteX10" fmla="*/ 2922227 w 4024625"/>
                  <a:gd name="connsiteY10" fmla="*/ 2006360 h 3321916"/>
                  <a:gd name="connsiteX11" fmla="*/ 2861343 w 4024625"/>
                  <a:gd name="connsiteY11" fmla="*/ 1660684 h 3321916"/>
                  <a:gd name="connsiteX12" fmla="*/ 2600515 w 4024625"/>
                  <a:gd name="connsiteY12" fmla="*/ 1300604 h 3321916"/>
                  <a:gd name="connsiteX13" fmla="*/ 2271958 w 4024625"/>
                  <a:gd name="connsiteY13" fmla="*/ 1122364 h 3321916"/>
                  <a:gd name="connsiteX14" fmla="*/ 2175409 w 4024625"/>
                  <a:gd name="connsiteY14" fmla="*/ 1101840 h 3321916"/>
                  <a:gd name="connsiteX15" fmla="*/ 2007528 w 4024625"/>
                  <a:gd name="connsiteY15" fmla="*/ 1087436 h 3321916"/>
                  <a:gd name="connsiteX16" fmla="*/ 691176 w 4024625"/>
                  <a:gd name="connsiteY16" fmla="*/ 884236 h 3321916"/>
                  <a:gd name="connsiteX17" fmla="*/ 395695 w 4024625"/>
                  <a:gd name="connsiteY17" fmla="*/ 895036 h 3321916"/>
                  <a:gd name="connsiteX18" fmla="*/ 376237 w 4024625"/>
                  <a:gd name="connsiteY18" fmla="*/ 1095956 h 3321916"/>
                  <a:gd name="connsiteX19" fmla="*/ 388128 w 4024625"/>
                  <a:gd name="connsiteY19" fmla="*/ 1299032 h 3321916"/>
                  <a:gd name="connsiteX20" fmla="*/ 691176 w 4024625"/>
                  <a:gd name="connsiteY20" fmla="*/ 1311272 h 3321916"/>
                  <a:gd name="connsiteX21" fmla="*/ 994223 w 4024625"/>
                  <a:gd name="connsiteY21" fmla="*/ 1299032 h 3321916"/>
                  <a:gd name="connsiteX22" fmla="*/ 1006475 w 4024625"/>
                  <a:gd name="connsiteY22" fmla="*/ 1095956 h 3321916"/>
                  <a:gd name="connsiteX23" fmla="*/ 987017 w 4024625"/>
                  <a:gd name="connsiteY23" fmla="*/ 895036 h 3321916"/>
                  <a:gd name="connsiteX24" fmla="*/ 691176 w 4024625"/>
                  <a:gd name="connsiteY24" fmla="*/ 884236 h 3321916"/>
                  <a:gd name="connsiteX25" fmla="*/ 1504906 w 4024625"/>
                  <a:gd name="connsiteY25" fmla="*/ 0 h 3321916"/>
                  <a:gd name="connsiteX26" fmla="*/ 2007262 w 4024625"/>
                  <a:gd name="connsiteY26" fmla="*/ 0 h 3321916"/>
                  <a:gd name="connsiteX27" fmla="*/ 2509258 w 4024625"/>
                  <a:gd name="connsiteY27" fmla="*/ 0 h 3321916"/>
                  <a:gd name="connsiteX28" fmla="*/ 2657624 w 4024625"/>
                  <a:gd name="connsiteY28" fmla="*/ 247692 h 3321916"/>
                  <a:gd name="connsiteX29" fmla="*/ 2828316 w 4024625"/>
                  <a:gd name="connsiteY29" fmla="*/ 501868 h 3321916"/>
                  <a:gd name="connsiteX30" fmla="*/ 3367404 w 4024625"/>
                  <a:gd name="connsiteY30" fmla="*/ 507988 h 3321916"/>
                  <a:gd name="connsiteX31" fmla="*/ 3906130 w 4024625"/>
                  <a:gd name="connsiteY31" fmla="*/ 519508 h 3321916"/>
                  <a:gd name="connsiteX32" fmla="*/ 3961588 w 4024625"/>
                  <a:gd name="connsiteY32" fmla="*/ 562352 h 3321916"/>
                  <a:gd name="connsiteX33" fmla="*/ 4024607 w 4024625"/>
                  <a:gd name="connsiteY33" fmla="*/ 1909552 h 3321916"/>
                  <a:gd name="connsiteX34" fmla="*/ 4011283 w 4024625"/>
                  <a:gd name="connsiteY34" fmla="*/ 3168188 h 3321916"/>
                  <a:gd name="connsiteX35" fmla="*/ 3887404 w 4024625"/>
                  <a:gd name="connsiteY35" fmla="*/ 3301396 h 3321916"/>
                  <a:gd name="connsiteX36" fmla="*/ 2004381 w 4024625"/>
                  <a:gd name="connsiteY36" fmla="*/ 3321556 h 3321916"/>
                  <a:gd name="connsiteX37" fmla="*/ 133601 w 4024625"/>
                  <a:gd name="connsiteY37" fmla="*/ 3306436 h 3321916"/>
                  <a:gd name="connsiteX38" fmla="*/ 28809 w 4024625"/>
                  <a:gd name="connsiteY38" fmla="*/ 3226872 h 3321916"/>
                  <a:gd name="connsiteX39" fmla="*/ 0 w 4024625"/>
                  <a:gd name="connsiteY39" fmla="*/ 3187268 h 3321916"/>
                  <a:gd name="connsiteX40" fmla="*/ 0 w 4024625"/>
                  <a:gd name="connsiteY40" fmla="*/ 1913152 h 3321916"/>
                  <a:gd name="connsiteX41" fmla="*/ 11524 w 4024625"/>
                  <a:gd name="connsiteY41" fmla="*/ 616716 h 3321916"/>
                  <a:gd name="connsiteX42" fmla="*/ 103712 w 4024625"/>
                  <a:gd name="connsiteY42" fmla="*/ 522388 h 3321916"/>
                  <a:gd name="connsiteX43" fmla="*/ 654683 w 4024625"/>
                  <a:gd name="connsiteY43" fmla="*/ 507988 h 3321916"/>
                  <a:gd name="connsiteX44" fmla="*/ 1177925 w 4024625"/>
                  <a:gd name="connsiteY44" fmla="*/ 507988 h 3321916"/>
                  <a:gd name="connsiteX45" fmla="*/ 1203853 w 4024625"/>
                  <a:gd name="connsiteY45" fmla="*/ 485308 h 3321916"/>
                  <a:gd name="connsiteX46" fmla="*/ 1367344 w 4024625"/>
                  <a:gd name="connsiteY46" fmla="*/ 231132 h 332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024625" h="3321916">
                    <a:moveTo>
                      <a:pt x="2007528" y="1087436"/>
                    </a:moveTo>
                    <a:cubicBezTo>
                      <a:pt x="1951687" y="1087436"/>
                      <a:pt x="1876033" y="1093916"/>
                      <a:pt x="1840007" y="1101840"/>
                    </a:cubicBezTo>
                    <a:cubicBezTo>
                      <a:pt x="1803621" y="1109400"/>
                      <a:pt x="1760029" y="1119124"/>
                      <a:pt x="1743097" y="1122724"/>
                    </a:cubicBezTo>
                    <a:cubicBezTo>
                      <a:pt x="1726525" y="1126324"/>
                      <a:pt x="1666362" y="1151532"/>
                      <a:pt x="1609441" y="1178896"/>
                    </a:cubicBezTo>
                    <a:cubicBezTo>
                      <a:pt x="1336724" y="1309604"/>
                      <a:pt x="1148309" y="1558780"/>
                      <a:pt x="1096431" y="1856928"/>
                    </a:cubicBezTo>
                    <a:cubicBezTo>
                      <a:pt x="1079499" y="1953788"/>
                      <a:pt x="1090667" y="2171996"/>
                      <a:pt x="1116966" y="2260216"/>
                    </a:cubicBezTo>
                    <a:cubicBezTo>
                      <a:pt x="1216398" y="2593652"/>
                      <a:pt x="1494518" y="2852908"/>
                      <a:pt x="1819472" y="2915204"/>
                    </a:cubicBezTo>
                    <a:cubicBezTo>
                      <a:pt x="1850094" y="2920964"/>
                      <a:pt x="1884679" y="2927808"/>
                      <a:pt x="1895847" y="2930328"/>
                    </a:cubicBezTo>
                    <a:cubicBezTo>
                      <a:pt x="1937277" y="2940048"/>
                      <a:pt x="2152352" y="2927448"/>
                      <a:pt x="2217919" y="2911604"/>
                    </a:cubicBezTo>
                    <a:cubicBezTo>
                      <a:pt x="2518736" y="2839588"/>
                      <a:pt x="2773079" y="2612376"/>
                      <a:pt x="2875753" y="2323952"/>
                    </a:cubicBezTo>
                    <a:cubicBezTo>
                      <a:pt x="2917183" y="2208004"/>
                      <a:pt x="2922587" y="2170916"/>
                      <a:pt x="2922227" y="2006360"/>
                    </a:cubicBezTo>
                    <a:cubicBezTo>
                      <a:pt x="2921506" y="1833164"/>
                      <a:pt x="2914301" y="1793552"/>
                      <a:pt x="2861343" y="1660684"/>
                    </a:cubicBezTo>
                    <a:cubicBezTo>
                      <a:pt x="2805503" y="1521692"/>
                      <a:pt x="2713997" y="1394944"/>
                      <a:pt x="2600515" y="1300604"/>
                    </a:cubicBezTo>
                    <a:cubicBezTo>
                      <a:pt x="2527382" y="1239748"/>
                      <a:pt x="2336084" y="1136048"/>
                      <a:pt x="2271958" y="1122364"/>
                    </a:cubicBezTo>
                    <a:cubicBezTo>
                      <a:pt x="2255026" y="1118764"/>
                      <a:pt x="2211795" y="1109400"/>
                      <a:pt x="2175409" y="1101840"/>
                    </a:cubicBezTo>
                    <a:cubicBezTo>
                      <a:pt x="2139022" y="1093916"/>
                      <a:pt x="2063368" y="1087436"/>
                      <a:pt x="2007528" y="1087436"/>
                    </a:cubicBezTo>
                    <a:close/>
                    <a:moveTo>
                      <a:pt x="691176" y="884236"/>
                    </a:moveTo>
                    <a:cubicBezTo>
                      <a:pt x="520734" y="884236"/>
                      <a:pt x="407947" y="888196"/>
                      <a:pt x="395695" y="895036"/>
                    </a:cubicBezTo>
                    <a:cubicBezTo>
                      <a:pt x="377318" y="904760"/>
                      <a:pt x="376237" y="918084"/>
                      <a:pt x="376237" y="1095956"/>
                    </a:cubicBezTo>
                    <a:cubicBezTo>
                      <a:pt x="376237" y="1230980"/>
                      <a:pt x="379480" y="1290392"/>
                      <a:pt x="388128" y="1299032"/>
                    </a:cubicBezTo>
                    <a:cubicBezTo>
                      <a:pt x="397137" y="1308032"/>
                      <a:pt x="478574" y="1311272"/>
                      <a:pt x="691176" y="1311272"/>
                    </a:cubicBezTo>
                    <a:cubicBezTo>
                      <a:pt x="904138" y="1311272"/>
                      <a:pt x="985575" y="1308032"/>
                      <a:pt x="994223" y="1299032"/>
                    </a:cubicBezTo>
                    <a:cubicBezTo>
                      <a:pt x="1002872" y="1290392"/>
                      <a:pt x="1006475" y="1230980"/>
                      <a:pt x="1006475" y="1095956"/>
                    </a:cubicBezTo>
                    <a:cubicBezTo>
                      <a:pt x="1006475" y="918084"/>
                      <a:pt x="1005394" y="904760"/>
                      <a:pt x="987017" y="895036"/>
                    </a:cubicBezTo>
                    <a:cubicBezTo>
                      <a:pt x="974765" y="888196"/>
                      <a:pt x="861978" y="884236"/>
                      <a:pt x="691176" y="884236"/>
                    </a:cubicBezTo>
                    <a:close/>
                    <a:moveTo>
                      <a:pt x="1504906" y="0"/>
                    </a:moveTo>
                    <a:lnTo>
                      <a:pt x="2007262" y="0"/>
                    </a:lnTo>
                    <a:lnTo>
                      <a:pt x="2509258" y="0"/>
                    </a:lnTo>
                    <a:lnTo>
                      <a:pt x="2657624" y="247692"/>
                    </a:lnTo>
                    <a:cubicBezTo>
                      <a:pt x="2764216" y="425904"/>
                      <a:pt x="2812112" y="497548"/>
                      <a:pt x="2828316" y="501868"/>
                    </a:cubicBezTo>
                    <a:cubicBezTo>
                      <a:pt x="2840920" y="505108"/>
                      <a:pt x="3083276" y="507988"/>
                      <a:pt x="3367404" y="507988"/>
                    </a:cubicBezTo>
                    <a:cubicBezTo>
                      <a:pt x="3728235" y="507988"/>
                      <a:pt x="3890286" y="511588"/>
                      <a:pt x="3906130" y="519508"/>
                    </a:cubicBezTo>
                    <a:cubicBezTo>
                      <a:pt x="3918014" y="525628"/>
                      <a:pt x="3943222" y="545072"/>
                      <a:pt x="3961588" y="562352"/>
                    </a:cubicBezTo>
                    <a:cubicBezTo>
                      <a:pt x="4027488" y="624636"/>
                      <a:pt x="4024607" y="568112"/>
                      <a:pt x="4024607" y="1909552"/>
                    </a:cubicBezTo>
                    <a:cubicBezTo>
                      <a:pt x="4024607" y="2872968"/>
                      <a:pt x="4021726" y="3133624"/>
                      <a:pt x="4011283" y="3168188"/>
                    </a:cubicBezTo>
                    <a:cubicBezTo>
                      <a:pt x="3991477" y="3235152"/>
                      <a:pt x="3952225" y="3277272"/>
                      <a:pt x="3887404" y="3301396"/>
                    </a:cubicBezTo>
                    <a:cubicBezTo>
                      <a:pt x="3830867" y="3322636"/>
                      <a:pt x="3830507" y="3322636"/>
                      <a:pt x="2004381" y="3321556"/>
                    </a:cubicBezTo>
                    <a:cubicBezTo>
                      <a:pt x="489032" y="3320836"/>
                      <a:pt x="170333" y="3318316"/>
                      <a:pt x="133601" y="3306436"/>
                    </a:cubicBezTo>
                    <a:cubicBezTo>
                      <a:pt x="81025" y="3290232"/>
                      <a:pt x="66981" y="3279432"/>
                      <a:pt x="28809" y="3226872"/>
                    </a:cubicBezTo>
                    <a:lnTo>
                      <a:pt x="0" y="3187268"/>
                    </a:lnTo>
                    <a:lnTo>
                      <a:pt x="0" y="1913152"/>
                    </a:lnTo>
                    <a:cubicBezTo>
                      <a:pt x="0" y="991136"/>
                      <a:pt x="3241" y="632556"/>
                      <a:pt x="11524" y="616716"/>
                    </a:cubicBezTo>
                    <a:cubicBezTo>
                      <a:pt x="28449" y="583952"/>
                      <a:pt x="72382" y="538592"/>
                      <a:pt x="103712" y="522388"/>
                    </a:cubicBezTo>
                    <a:cubicBezTo>
                      <a:pt x="126399" y="510508"/>
                      <a:pt x="223989" y="507988"/>
                      <a:pt x="654683" y="507988"/>
                    </a:cubicBezTo>
                    <a:lnTo>
                      <a:pt x="1177925" y="507988"/>
                    </a:lnTo>
                    <a:lnTo>
                      <a:pt x="1203853" y="485308"/>
                    </a:lnTo>
                    <a:cubicBezTo>
                      <a:pt x="1217897" y="472708"/>
                      <a:pt x="1291360" y="358220"/>
                      <a:pt x="1367344" y="23113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sp>
            <p:nvSpPr>
              <p:cNvPr id="35" name="手繪多邊形 34"/>
              <p:cNvSpPr>
                <a:spLocks/>
              </p:cNvSpPr>
              <p:nvPr/>
            </p:nvSpPr>
            <p:spPr bwMode="auto">
              <a:xfrm>
                <a:off x="14046734" y="24416165"/>
                <a:ext cx="1019800" cy="1024369"/>
              </a:xfrm>
              <a:custGeom>
                <a:avLst/>
                <a:gdLst>
                  <a:gd name="connsiteX0" fmla="*/ 696901 w 1382938"/>
                  <a:gd name="connsiteY0" fmla="*/ 174564 h 1389136"/>
                  <a:gd name="connsiteX1" fmla="*/ 615103 w 1382938"/>
                  <a:gd name="connsiteY1" fmla="*/ 185584 h 1389136"/>
                  <a:gd name="connsiteX2" fmla="*/ 187732 w 1382938"/>
                  <a:gd name="connsiteY2" fmla="*/ 592580 h 1389136"/>
                  <a:gd name="connsiteX3" fmla="*/ 187732 w 1382938"/>
                  <a:gd name="connsiteY3" fmla="*/ 808496 h 1389136"/>
                  <a:gd name="connsiteX4" fmla="*/ 532584 w 1382938"/>
                  <a:gd name="connsiteY4" fmla="*/ 1189940 h 1389136"/>
                  <a:gd name="connsiteX5" fmla="*/ 850769 w 1382938"/>
                  <a:gd name="connsiteY5" fmla="*/ 1191740 h 1389136"/>
                  <a:gd name="connsiteX6" fmla="*/ 1062653 w 1382938"/>
                  <a:gd name="connsiteY6" fmla="*/ 1061472 h 1389136"/>
                  <a:gd name="connsiteX7" fmla="*/ 1208953 w 1382938"/>
                  <a:gd name="connsiteY7" fmla="*/ 698740 h 1389136"/>
                  <a:gd name="connsiteX8" fmla="*/ 1135442 w 1382938"/>
                  <a:gd name="connsiteY8" fmla="*/ 424528 h 1389136"/>
                  <a:gd name="connsiteX9" fmla="*/ 777619 w 1382938"/>
                  <a:gd name="connsiteY9" fmla="*/ 185944 h 1389136"/>
                  <a:gd name="connsiteX10" fmla="*/ 696901 w 1382938"/>
                  <a:gd name="connsiteY10" fmla="*/ 174564 h 1389136"/>
                  <a:gd name="connsiteX11" fmla="*/ 709912 w 1382938"/>
                  <a:gd name="connsiteY11" fmla="*/ 376 h 1389136"/>
                  <a:gd name="connsiteX12" fmla="*/ 908829 w 1382938"/>
                  <a:gd name="connsiteY12" fmla="*/ 35660 h 1389136"/>
                  <a:gd name="connsiteX13" fmla="*/ 1337507 w 1382938"/>
                  <a:gd name="connsiteY13" fmla="*/ 434916 h 1389136"/>
                  <a:gd name="connsiteX14" fmla="*/ 1382858 w 1382938"/>
                  <a:gd name="connsiteY14" fmla="*/ 698084 h 1389136"/>
                  <a:gd name="connsiteX15" fmla="*/ 1357663 w 1382938"/>
                  <a:gd name="connsiteY15" fmla="*/ 904012 h 1389136"/>
                  <a:gd name="connsiteX16" fmla="*/ 909909 w 1382938"/>
                  <a:gd name="connsiteY16" fmla="*/ 1358712 h 1389136"/>
                  <a:gd name="connsiteX17" fmla="*/ 688552 w 1382938"/>
                  <a:gd name="connsiteY17" fmla="*/ 1388952 h 1389136"/>
                  <a:gd name="connsiteX18" fmla="*/ 517585 w 1382938"/>
                  <a:gd name="connsiteY18" fmla="*/ 1372752 h 1389136"/>
                  <a:gd name="connsiteX19" fmla="*/ 178170 w 1382938"/>
                  <a:gd name="connsiteY19" fmla="*/ 1165384 h 1389136"/>
                  <a:gd name="connsiteX20" fmla="*/ 10443 w 1382938"/>
                  <a:gd name="connsiteY20" fmla="*/ 585760 h 1389136"/>
                  <a:gd name="connsiteX21" fmla="*/ 214163 w 1382938"/>
                  <a:gd name="connsiteY21" fmla="*/ 195868 h 1389136"/>
                  <a:gd name="connsiteX22" fmla="*/ 657958 w 1382938"/>
                  <a:gd name="connsiteY22" fmla="*/ 1820 h 1389136"/>
                  <a:gd name="connsiteX23" fmla="*/ 709912 w 1382938"/>
                  <a:gd name="connsiteY23" fmla="*/ 376 h 138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82938" h="1389136">
                    <a:moveTo>
                      <a:pt x="696901" y="174564"/>
                    </a:moveTo>
                    <a:cubicBezTo>
                      <a:pt x="674920" y="174520"/>
                      <a:pt x="652759" y="178208"/>
                      <a:pt x="615103" y="185584"/>
                    </a:cubicBezTo>
                    <a:cubicBezTo>
                      <a:pt x="397454" y="228768"/>
                      <a:pt x="236379" y="381708"/>
                      <a:pt x="187732" y="592580"/>
                    </a:cubicBezTo>
                    <a:cubicBezTo>
                      <a:pt x="167553" y="678228"/>
                      <a:pt x="167553" y="721768"/>
                      <a:pt x="187732" y="808496"/>
                    </a:cubicBezTo>
                    <a:cubicBezTo>
                      <a:pt x="228451" y="983024"/>
                      <a:pt x="366104" y="1135604"/>
                      <a:pt x="532584" y="1189940"/>
                    </a:cubicBezTo>
                    <a:cubicBezTo>
                      <a:pt x="623030" y="1219448"/>
                      <a:pt x="766808" y="1220168"/>
                      <a:pt x="850769" y="1191740"/>
                    </a:cubicBezTo>
                    <a:cubicBezTo>
                      <a:pt x="935450" y="1163312"/>
                      <a:pt x="1000673" y="1123008"/>
                      <a:pt x="1062653" y="1061472"/>
                    </a:cubicBezTo>
                    <a:cubicBezTo>
                      <a:pt x="1166432" y="957476"/>
                      <a:pt x="1208953" y="852036"/>
                      <a:pt x="1208953" y="698740"/>
                    </a:cubicBezTo>
                    <a:cubicBezTo>
                      <a:pt x="1208953" y="591140"/>
                      <a:pt x="1188413" y="514132"/>
                      <a:pt x="1135442" y="424528"/>
                    </a:cubicBezTo>
                    <a:cubicBezTo>
                      <a:pt x="1067697" y="309016"/>
                      <a:pt x="928243" y="216172"/>
                      <a:pt x="777619" y="185944"/>
                    </a:cubicBezTo>
                    <a:cubicBezTo>
                      <a:pt x="740684" y="178388"/>
                      <a:pt x="718883" y="174612"/>
                      <a:pt x="696901" y="174564"/>
                    </a:cubicBezTo>
                    <a:close/>
                    <a:moveTo>
                      <a:pt x="709912" y="376"/>
                    </a:moveTo>
                    <a:cubicBezTo>
                      <a:pt x="769131" y="2720"/>
                      <a:pt x="846471" y="15952"/>
                      <a:pt x="908829" y="35660"/>
                    </a:cubicBezTo>
                    <a:cubicBezTo>
                      <a:pt x="1098153" y="95424"/>
                      <a:pt x="1272359" y="257788"/>
                      <a:pt x="1337507" y="434916"/>
                    </a:cubicBezTo>
                    <a:cubicBezTo>
                      <a:pt x="1380339" y="551560"/>
                      <a:pt x="1383578" y="570280"/>
                      <a:pt x="1382858" y="698084"/>
                    </a:cubicBezTo>
                    <a:cubicBezTo>
                      <a:pt x="1382138" y="803928"/>
                      <a:pt x="1377819" y="839572"/>
                      <a:pt x="1357663" y="904012"/>
                    </a:cubicBezTo>
                    <a:cubicBezTo>
                      <a:pt x="1287477" y="1127220"/>
                      <a:pt x="1129827" y="1287428"/>
                      <a:pt x="909909" y="1358712"/>
                    </a:cubicBezTo>
                    <a:cubicBezTo>
                      <a:pt x="822086" y="1387152"/>
                      <a:pt x="802290" y="1390032"/>
                      <a:pt x="688552" y="1388952"/>
                    </a:cubicBezTo>
                    <a:cubicBezTo>
                      <a:pt x="610087" y="1387872"/>
                      <a:pt x="546379" y="1382112"/>
                      <a:pt x="517585" y="1372752"/>
                    </a:cubicBezTo>
                    <a:cubicBezTo>
                      <a:pt x="367854" y="1324148"/>
                      <a:pt x="263834" y="1260788"/>
                      <a:pt x="178170" y="1165384"/>
                    </a:cubicBezTo>
                    <a:cubicBezTo>
                      <a:pt x="41037" y="1012736"/>
                      <a:pt x="-27710" y="774768"/>
                      <a:pt x="10443" y="585760"/>
                    </a:cubicBezTo>
                    <a:cubicBezTo>
                      <a:pt x="45716" y="412596"/>
                      <a:pt x="105464" y="298112"/>
                      <a:pt x="214163" y="195868"/>
                    </a:cubicBezTo>
                    <a:cubicBezTo>
                      <a:pt x="343738" y="74184"/>
                      <a:pt x="448478" y="28460"/>
                      <a:pt x="657958" y="1820"/>
                    </a:cubicBezTo>
                    <a:cubicBezTo>
                      <a:pt x="672445" y="20"/>
                      <a:pt x="690172" y="-408"/>
                      <a:pt x="709912" y="376"/>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grpSp>
      </p:grpSp>
      <p:grpSp>
        <p:nvGrpSpPr>
          <p:cNvPr id="13" name="群組 12"/>
          <p:cNvGrpSpPr/>
          <p:nvPr/>
        </p:nvGrpSpPr>
        <p:grpSpPr>
          <a:xfrm>
            <a:off x="1773600" y="2194994"/>
            <a:ext cx="905002" cy="1045326"/>
            <a:chOff x="2264852" y="2311712"/>
            <a:chExt cx="905002" cy="1045326"/>
          </a:xfrm>
        </p:grpSpPr>
        <p:sp>
          <p:nvSpPr>
            <p:cNvPr id="30" name="手繪多邊形 29"/>
            <p:cNvSpPr/>
            <p:nvPr/>
          </p:nvSpPr>
          <p:spPr>
            <a:xfrm>
              <a:off x="2264852" y="2311712"/>
              <a:ext cx="905002" cy="1045326"/>
            </a:xfrm>
            <a:custGeom>
              <a:avLst/>
              <a:gdLst>
                <a:gd name="connsiteX0" fmla="*/ 1413669 w 2825605"/>
                <a:gd name="connsiteY0" fmla="*/ 0 h 3263728"/>
                <a:gd name="connsiteX1" fmla="*/ 2825605 w 2825605"/>
                <a:gd name="connsiteY1" fmla="*/ 815181 h 3263728"/>
                <a:gd name="connsiteX2" fmla="*/ 2825028 w 2825605"/>
                <a:gd name="connsiteY2" fmla="*/ 2448130 h 3263728"/>
                <a:gd name="connsiteX3" fmla="*/ 1411936 w 2825605"/>
                <a:gd name="connsiteY3" fmla="*/ 3263728 h 3263728"/>
                <a:gd name="connsiteX4" fmla="*/ 0 w 2825605"/>
                <a:gd name="connsiteY4" fmla="*/ 2448547 h 3263728"/>
                <a:gd name="connsiteX5" fmla="*/ 1157 w 2825605"/>
                <a:gd name="connsiteY5" fmla="*/ 817767 h 326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5605" h="3263728">
                  <a:moveTo>
                    <a:pt x="1413669" y="0"/>
                  </a:moveTo>
                  <a:lnTo>
                    <a:pt x="2825605" y="815181"/>
                  </a:lnTo>
                  <a:lnTo>
                    <a:pt x="2825028" y="2448130"/>
                  </a:lnTo>
                  <a:lnTo>
                    <a:pt x="1411936" y="3263728"/>
                  </a:lnTo>
                  <a:lnTo>
                    <a:pt x="0" y="2448547"/>
                  </a:lnTo>
                  <a:lnTo>
                    <a:pt x="1157" y="81776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 name="手繪多邊形 30"/>
            <p:cNvSpPr>
              <a:spLocks/>
            </p:cNvSpPr>
            <p:nvPr/>
          </p:nvSpPr>
          <p:spPr bwMode="auto">
            <a:xfrm flipV="1">
              <a:off x="2567242" y="2557129"/>
              <a:ext cx="300222" cy="554492"/>
            </a:xfrm>
            <a:custGeom>
              <a:avLst/>
              <a:gdLst>
                <a:gd name="connsiteX0" fmla="*/ 1041502 w 2397801"/>
                <a:gd name="connsiteY0" fmla="*/ 588163 h 4428623"/>
                <a:gd name="connsiteX1" fmla="*/ 299462 w 2397801"/>
                <a:gd name="connsiteY1" fmla="*/ 593899 h 4428623"/>
                <a:gd name="connsiteX2" fmla="*/ 283250 w 2397801"/>
                <a:gd name="connsiteY2" fmla="*/ 2218109 h 4428623"/>
                <a:gd name="connsiteX3" fmla="*/ 290095 w 2397801"/>
                <a:gd name="connsiteY3" fmla="*/ 3843037 h 4428623"/>
                <a:gd name="connsiteX4" fmla="*/ 1207710 w 2397801"/>
                <a:gd name="connsiteY4" fmla="*/ 3847357 h 4428623"/>
                <a:gd name="connsiteX5" fmla="*/ 2118479 w 2397801"/>
                <a:gd name="connsiteY5" fmla="*/ 3844837 h 4428623"/>
                <a:gd name="connsiteX6" fmla="*/ 2121001 w 2397801"/>
                <a:gd name="connsiteY6" fmla="*/ 2224589 h 4428623"/>
                <a:gd name="connsiteX7" fmla="*/ 2110914 w 2397801"/>
                <a:gd name="connsiteY7" fmla="*/ 596419 h 4428623"/>
                <a:gd name="connsiteX8" fmla="*/ 1041502 w 2397801"/>
                <a:gd name="connsiteY8" fmla="*/ 588163 h 4428623"/>
                <a:gd name="connsiteX9" fmla="*/ 1205249 w 2397801"/>
                <a:gd name="connsiteY9" fmla="*/ 186437 h 4428623"/>
                <a:gd name="connsiteX10" fmla="*/ 930070 w 2397801"/>
                <a:gd name="connsiteY10" fmla="*/ 210597 h 4428623"/>
                <a:gd name="connsiteX11" fmla="*/ 899455 w 2397801"/>
                <a:gd name="connsiteY11" fmla="*/ 338957 h 4428623"/>
                <a:gd name="connsiteX12" fmla="*/ 1201647 w 2397801"/>
                <a:gd name="connsiteY12" fmla="*/ 414677 h 4428623"/>
                <a:gd name="connsiteX13" fmla="*/ 1445490 w 2397801"/>
                <a:gd name="connsiteY13" fmla="*/ 398813 h 4428623"/>
                <a:gd name="connsiteX14" fmla="*/ 1513204 w 2397801"/>
                <a:gd name="connsiteY14" fmla="*/ 295689 h 4428623"/>
                <a:gd name="connsiteX15" fmla="*/ 1484029 w 2397801"/>
                <a:gd name="connsiteY15" fmla="*/ 219609 h 4428623"/>
                <a:gd name="connsiteX16" fmla="*/ 1454134 w 2397801"/>
                <a:gd name="connsiteY16" fmla="*/ 186437 h 4428623"/>
                <a:gd name="connsiteX17" fmla="*/ 813103 w 2397801"/>
                <a:gd name="connsiteY17" fmla="*/ 1 h 4428623"/>
                <a:gd name="connsiteX18" fmla="*/ 1241394 w 2397801"/>
                <a:gd name="connsiteY18" fmla="*/ 553 h 4428623"/>
                <a:gd name="connsiteX19" fmla="*/ 2335516 w 2397801"/>
                <a:gd name="connsiteY19" fmla="*/ 3793 h 4428623"/>
                <a:gd name="connsiteX20" fmla="*/ 2364318 w 2397801"/>
                <a:gd name="connsiteY20" fmla="*/ 25037 h 4428623"/>
                <a:gd name="connsiteX21" fmla="*/ 2392760 w 2397801"/>
                <a:gd name="connsiteY21" fmla="*/ 46641 h 4428623"/>
                <a:gd name="connsiteX22" fmla="*/ 2395281 w 2397801"/>
                <a:gd name="connsiteY22" fmla="*/ 2216709 h 4428623"/>
                <a:gd name="connsiteX23" fmla="*/ 2397801 w 2397801"/>
                <a:gd name="connsiteY23" fmla="*/ 4386781 h 4428623"/>
                <a:gd name="connsiteX24" fmla="*/ 2371159 w 2397801"/>
                <a:gd name="connsiteY24" fmla="*/ 4408025 h 4428623"/>
                <a:gd name="connsiteX25" fmla="*/ 1205032 w 2397801"/>
                <a:gd name="connsiteY25" fmla="*/ 4428545 h 4428623"/>
                <a:gd name="connsiteX26" fmla="*/ 48265 w 2397801"/>
                <a:gd name="connsiteY26" fmla="*/ 4418105 h 4428623"/>
                <a:gd name="connsiteX27" fmla="*/ 21 w 2397801"/>
                <a:gd name="connsiteY27" fmla="*/ 2208429 h 4428623"/>
                <a:gd name="connsiteX28" fmla="*/ 21 w 2397801"/>
                <a:gd name="connsiteY28" fmla="*/ 68245 h 4428623"/>
                <a:gd name="connsiteX29" fmla="*/ 28823 w 2397801"/>
                <a:gd name="connsiteY29" fmla="*/ 39437 h 4428623"/>
                <a:gd name="connsiteX30" fmla="*/ 102629 w 2397801"/>
                <a:gd name="connsiteY30" fmla="*/ 4153 h 4428623"/>
                <a:gd name="connsiteX31" fmla="*/ 813103 w 2397801"/>
                <a:gd name="connsiteY31" fmla="*/ 1 h 442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7801" h="4428623">
                  <a:moveTo>
                    <a:pt x="1041502" y="588163"/>
                  </a:moveTo>
                  <a:cubicBezTo>
                    <a:pt x="655239" y="588159"/>
                    <a:pt x="310023" y="589961"/>
                    <a:pt x="299462" y="593899"/>
                  </a:cubicBezTo>
                  <a:cubicBezTo>
                    <a:pt x="284691" y="599661"/>
                    <a:pt x="283250" y="752323"/>
                    <a:pt x="283250" y="2218109"/>
                  </a:cubicBezTo>
                  <a:cubicBezTo>
                    <a:pt x="283250" y="3108165"/>
                    <a:pt x="286492" y="3839437"/>
                    <a:pt x="290095" y="3843037"/>
                  </a:cubicBezTo>
                  <a:cubicBezTo>
                    <a:pt x="294058" y="3846637"/>
                    <a:pt x="706931" y="3848797"/>
                    <a:pt x="1207710" y="3847357"/>
                  </a:cubicBezTo>
                  <a:lnTo>
                    <a:pt x="2118479" y="3844837"/>
                  </a:lnTo>
                  <a:lnTo>
                    <a:pt x="2121001" y="2224589"/>
                  </a:lnTo>
                  <a:cubicBezTo>
                    <a:pt x="2123163" y="935231"/>
                    <a:pt x="2121001" y="602901"/>
                    <a:pt x="2110914" y="596419"/>
                  </a:cubicBezTo>
                  <a:cubicBezTo>
                    <a:pt x="2102605" y="591155"/>
                    <a:pt x="1538127" y="588167"/>
                    <a:pt x="1041502" y="588163"/>
                  </a:cubicBezTo>
                  <a:close/>
                  <a:moveTo>
                    <a:pt x="1205249" y="186437"/>
                  </a:moveTo>
                  <a:cubicBezTo>
                    <a:pt x="956363" y="186437"/>
                    <a:pt x="956003" y="186437"/>
                    <a:pt x="930070" y="210597"/>
                  </a:cubicBezTo>
                  <a:cubicBezTo>
                    <a:pt x="889369" y="248817"/>
                    <a:pt x="878564" y="294969"/>
                    <a:pt x="899455" y="338957"/>
                  </a:cubicBezTo>
                  <a:cubicBezTo>
                    <a:pt x="931511" y="406745"/>
                    <a:pt x="960685" y="414317"/>
                    <a:pt x="1201647" y="414677"/>
                  </a:cubicBezTo>
                  <a:cubicBezTo>
                    <a:pt x="1375975" y="415037"/>
                    <a:pt x="1418476" y="412513"/>
                    <a:pt x="1445490" y="398813"/>
                  </a:cubicBezTo>
                  <a:cubicBezTo>
                    <a:pt x="1493394" y="374653"/>
                    <a:pt x="1513204" y="345085"/>
                    <a:pt x="1513204" y="295689"/>
                  </a:cubicBezTo>
                  <a:cubicBezTo>
                    <a:pt x="1513564" y="262517"/>
                    <a:pt x="1507081" y="245209"/>
                    <a:pt x="1484029" y="219609"/>
                  </a:cubicBezTo>
                  <a:lnTo>
                    <a:pt x="1454134" y="186437"/>
                  </a:lnTo>
                  <a:close/>
                  <a:moveTo>
                    <a:pt x="813103" y="1"/>
                  </a:moveTo>
                  <a:cubicBezTo>
                    <a:pt x="946149" y="13"/>
                    <a:pt x="1090993" y="193"/>
                    <a:pt x="1241394" y="553"/>
                  </a:cubicBezTo>
                  <a:lnTo>
                    <a:pt x="2335516" y="3793"/>
                  </a:lnTo>
                  <a:lnTo>
                    <a:pt x="2364318" y="25037"/>
                  </a:lnTo>
                  <a:lnTo>
                    <a:pt x="2392760" y="46641"/>
                  </a:lnTo>
                  <a:lnTo>
                    <a:pt x="2395281" y="2216709"/>
                  </a:lnTo>
                  <a:lnTo>
                    <a:pt x="2397801" y="4386781"/>
                  </a:lnTo>
                  <a:lnTo>
                    <a:pt x="2371159" y="4408025"/>
                  </a:lnTo>
                  <a:cubicBezTo>
                    <a:pt x="2344517" y="4428905"/>
                    <a:pt x="2342717" y="4428905"/>
                    <a:pt x="1205032" y="4428545"/>
                  </a:cubicBezTo>
                  <a:cubicBezTo>
                    <a:pt x="450415" y="4428545"/>
                    <a:pt x="60146" y="4424945"/>
                    <a:pt x="48265" y="4418105"/>
                  </a:cubicBezTo>
                  <a:cubicBezTo>
                    <a:pt x="-2499" y="4388581"/>
                    <a:pt x="21" y="4509201"/>
                    <a:pt x="21" y="2208429"/>
                  </a:cubicBezTo>
                  <a:lnTo>
                    <a:pt x="21" y="68245"/>
                  </a:lnTo>
                  <a:lnTo>
                    <a:pt x="28823" y="39437"/>
                  </a:lnTo>
                  <a:cubicBezTo>
                    <a:pt x="47905" y="19997"/>
                    <a:pt x="72747" y="8473"/>
                    <a:pt x="102629" y="4153"/>
                  </a:cubicBezTo>
                  <a:cubicBezTo>
                    <a:pt x="120991" y="1453"/>
                    <a:pt x="413962" y="-31"/>
                    <a:pt x="813103" y="1"/>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grpSp>
      <p:grpSp>
        <p:nvGrpSpPr>
          <p:cNvPr id="14" name="群組 13"/>
          <p:cNvGrpSpPr/>
          <p:nvPr/>
        </p:nvGrpSpPr>
        <p:grpSpPr>
          <a:xfrm>
            <a:off x="3588083" y="5369382"/>
            <a:ext cx="905002" cy="1045326"/>
            <a:chOff x="4079335" y="5486100"/>
            <a:chExt cx="905002" cy="1045326"/>
          </a:xfrm>
        </p:grpSpPr>
        <p:sp>
          <p:nvSpPr>
            <p:cNvPr id="21" name="手繪多邊形 20"/>
            <p:cNvSpPr/>
            <p:nvPr/>
          </p:nvSpPr>
          <p:spPr>
            <a:xfrm>
              <a:off x="4079335" y="5486100"/>
              <a:ext cx="905002" cy="1045326"/>
            </a:xfrm>
            <a:custGeom>
              <a:avLst/>
              <a:gdLst>
                <a:gd name="connsiteX0" fmla="*/ 1413669 w 2825605"/>
                <a:gd name="connsiteY0" fmla="*/ 0 h 3263728"/>
                <a:gd name="connsiteX1" fmla="*/ 2825605 w 2825605"/>
                <a:gd name="connsiteY1" fmla="*/ 815181 h 3263728"/>
                <a:gd name="connsiteX2" fmla="*/ 2825028 w 2825605"/>
                <a:gd name="connsiteY2" fmla="*/ 2448130 h 3263728"/>
                <a:gd name="connsiteX3" fmla="*/ 1411936 w 2825605"/>
                <a:gd name="connsiteY3" fmla="*/ 3263728 h 3263728"/>
                <a:gd name="connsiteX4" fmla="*/ 0 w 2825605"/>
                <a:gd name="connsiteY4" fmla="*/ 2448547 h 3263728"/>
                <a:gd name="connsiteX5" fmla="*/ 1157 w 2825605"/>
                <a:gd name="connsiteY5" fmla="*/ 817767 h 326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5605" h="3263728">
                  <a:moveTo>
                    <a:pt x="1413669" y="0"/>
                  </a:moveTo>
                  <a:lnTo>
                    <a:pt x="2825605" y="815181"/>
                  </a:lnTo>
                  <a:lnTo>
                    <a:pt x="2825028" y="2448130"/>
                  </a:lnTo>
                  <a:lnTo>
                    <a:pt x="1411936" y="3263728"/>
                  </a:lnTo>
                  <a:lnTo>
                    <a:pt x="0" y="2448547"/>
                  </a:lnTo>
                  <a:lnTo>
                    <a:pt x="1157" y="817767"/>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2" name="群組 21"/>
            <p:cNvGrpSpPr/>
            <p:nvPr/>
          </p:nvGrpSpPr>
          <p:grpSpPr>
            <a:xfrm>
              <a:off x="4297025" y="5774927"/>
              <a:ext cx="469622" cy="467672"/>
              <a:chOff x="35309818" y="13261794"/>
              <a:chExt cx="2516828" cy="2506357"/>
            </a:xfrm>
            <a:solidFill>
              <a:schemeClr val="bg1"/>
            </a:solidFill>
          </p:grpSpPr>
          <p:sp>
            <p:nvSpPr>
              <p:cNvPr id="23" name="手繪多邊形 22"/>
              <p:cNvSpPr>
                <a:spLocks/>
              </p:cNvSpPr>
              <p:nvPr/>
            </p:nvSpPr>
            <p:spPr bwMode="auto">
              <a:xfrm>
                <a:off x="35309818" y="13850431"/>
                <a:ext cx="2516828" cy="1917720"/>
              </a:xfrm>
              <a:custGeom>
                <a:avLst/>
                <a:gdLst>
                  <a:gd name="connsiteX0" fmla="*/ 2520096 w 3413041"/>
                  <a:gd name="connsiteY0" fmla="*/ 2002111 h 2600599"/>
                  <a:gd name="connsiteX1" fmla="*/ 2443148 w 3413041"/>
                  <a:gd name="connsiteY1" fmla="*/ 2036713 h 2600599"/>
                  <a:gd name="connsiteX2" fmla="*/ 2430564 w 3413041"/>
                  <a:gd name="connsiteY2" fmla="*/ 2169719 h 2600599"/>
                  <a:gd name="connsiteX3" fmla="*/ 2517576 w 3413041"/>
                  <a:gd name="connsiteY3" fmla="*/ 2225587 h 2600599"/>
                  <a:gd name="connsiteX4" fmla="*/ 2561084 w 3413041"/>
                  <a:gd name="connsiteY4" fmla="*/ 2209367 h 2600599"/>
                  <a:gd name="connsiteX5" fmla="*/ 2616816 w 3413041"/>
                  <a:gd name="connsiteY5" fmla="*/ 2052933 h 2600599"/>
                  <a:gd name="connsiteX6" fmla="*/ 2520096 w 3413041"/>
                  <a:gd name="connsiteY6" fmla="*/ 2002111 h 2600599"/>
                  <a:gd name="connsiteX7" fmla="*/ 1508300 w 3413041"/>
                  <a:gd name="connsiteY7" fmla="*/ 2002111 h 2600599"/>
                  <a:gd name="connsiteX8" fmla="*/ 1405560 w 3413041"/>
                  <a:gd name="connsiteY8" fmla="*/ 2145595 h 2600599"/>
                  <a:gd name="connsiteX9" fmla="*/ 1478740 w 3413041"/>
                  <a:gd name="connsiteY9" fmla="*/ 2211959 h 2600599"/>
                  <a:gd name="connsiteX10" fmla="*/ 1603472 w 3413041"/>
                  <a:gd name="connsiteY10" fmla="*/ 2164249 h 2600599"/>
                  <a:gd name="connsiteX11" fmla="*/ 1611040 w 3413041"/>
                  <a:gd name="connsiteY11" fmla="*/ 2063091 h 2600599"/>
                  <a:gd name="connsiteX12" fmla="*/ 1508300 w 3413041"/>
                  <a:gd name="connsiteY12" fmla="*/ 2002111 h 2600599"/>
                  <a:gd name="connsiteX13" fmla="*/ 2022368 w 3413041"/>
                  <a:gd name="connsiteY13" fmla="*/ 2000359 h 2600599"/>
                  <a:gd name="connsiteX14" fmla="*/ 1911224 w 3413041"/>
                  <a:gd name="connsiteY14" fmla="*/ 2071965 h 2600599"/>
                  <a:gd name="connsiteX15" fmla="*/ 2048404 w 3413041"/>
                  <a:gd name="connsiteY15" fmla="*/ 2212371 h 2600599"/>
                  <a:gd name="connsiteX16" fmla="*/ 2097140 w 3413041"/>
                  <a:gd name="connsiteY16" fmla="*/ 2186677 h 2600599"/>
                  <a:gd name="connsiteX17" fmla="*/ 2123492 w 3413041"/>
                  <a:gd name="connsiteY17" fmla="*/ 2077755 h 2600599"/>
                  <a:gd name="connsiteX18" fmla="*/ 2022368 w 3413041"/>
                  <a:gd name="connsiteY18" fmla="*/ 2000359 h 2600599"/>
                  <a:gd name="connsiteX19" fmla="*/ 3015036 w 3413041"/>
                  <a:gd name="connsiteY19" fmla="*/ 1999015 h 2600599"/>
                  <a:gd name="connsiteX20" fmla="*/ 2949232 w 3413041"/>
                  <a:gd name="connsiteY20" fmla="*/ 2036257 h 2600599"/>
                  <a:gd name="connsiteX21" fmla="*/ 2938388 w 3413041"/>
                  <a:gd name="connsiteY21" fmla="*/ 2169321 h 2600599"/>
                  <a:gd name="connsiteX22" fmla="*/ 3036728 w 3413041"/>
                  <a:gd name="connsiteY22" fmla="*/ 2220303 h 2600599"/>
                  <a:gd name="connsiteX23" fmla="*/ 3059144 w 3413041"/>
                  <a:gd name="connsiteY23" fmla="*/ 2215603 h 2600599"/>
                  <a:gd name="connsiteX24" fmla="*/ 3098552 w 3413041"/>
                  <a:gd name="connsiteY24" fmla="*/ 2189569 h 2600599"/>
                  <a:gd name="connsiteX25" fmla="*/ 3015036 w 3413041"/>
                  <a:gd name="connsiteY25" fmla="*/ 1999015 h 2600599"/>
                  <a:gd name="connsiteX26" fmla="*/ 510504 w 3413041"/>
                  <a:gd name="connsiteY26" fmla="*/ 1896023 h 2600599"/>
                  <a:gd name="connsiteX27" fmla="*/ 395168 w 3413041"/>
                  <a:gd name="connsiteY27" fmla="*/ 1923123 h 2600599"/>
                  <a:gd name="connsiteX28" fmla="*/ 384384 w 3413041"/>
                  <a:gd name="connsiteY28" fmla="*/ 2288055 h 2600599"/>
                  <a:gd name="connsiteX29" fmla="*/ 606156 w 3413041"/>
                  <a:gd name="connsiteY29" fmla="*/ 2291305 h 2600599"/>
                  <a:gd name="connsiteX30" fmla="*/ 676964 w 3413041"/>
                  <a:gd name="connsiteY30" fmla="*/ 2223805 h 2600599"/>
                  <a:gd name="connsiteX31" fmla="*/ 706436 w 3413041"/>
                  <a:gd name="connsiteY31" fmla="*/ 2108297 h 2600599"/>
                  <a:gd name="connsiteX32" fmla="*/ 679120 w 3413041"/>
                  <a:gd name="connsiteY32" fmla="*/ 1994593 h 2600599"/>
                  <a:gd name="connsiteX33" fmla="*/ 510504 w 3413041"/>
                  <a:gd name="connsiteY33" fmla="*/ 1896023 h 2600599"/>
                  <a:gd name="connsiteX34" fmla="*/ 1699384 w 3413041"/>
                  <a:gd name="connsiteY34" fmla="*/ 387 h 2600599"/>
                  <a:gd name="connsiteX35" fmla="*/ 1880900 w 3413041"/>
                  <a:gd name="connsiteY35" fmla="*/ 104633 h 2600599"/>
                  <a:gd name="connsiteX36" fmla="*/ 1835172 w 3413041"/>
                  <a:gd name="connsiteY36" fmla="*/ 324865 h 2600599"/>
                  <a:gd name="connsiteX37" fmla="*/ 1808528 w 3413041"/>
                  <a:gd name="connsiteY37" fmla="*/ 349695 h 2600599"/>
                  <a:gd name="connsiteX38" fmla="*/ 1808528 w 3413041"/>
                  <a:gd name="connsiteY38" fmla="*/ 976565 h 2600599"/>
                  <a:gd name="connsiteX39" fmla="*/ 1824732 w 3413041"/>
                  <a:gd name="connsiteY39" fmla="*/ 1609553 h 2600599"/>
                  <a:gd name="connsiteX40" fmla="*/ 2553832 w 3413041"/>
                  <a:gd name="connsiteY40" fmla="*/ 1615671 h 2600599"/>
                  <a:gd name="connsiteX41" fmla="*/ 3379788 w 3413041"/>
                  <a:gd name="connsiteY41" fmla="*/ 1692319 h 2600599"/>
                  <a:gd name="connsiteX42" fmla="*/ 3408952 w 3413041"/>
                  <a:gd name="connsiteY42" fmla="*/ 1730825 h 2600599"/>
                  <a:gd name="connsiteX43" fmla="*/ 3411832 w 3413041"/>
                  <a:gd name="connsiteY43" fmla="*/ 2094279 h 2600599"/>
                  <a:gd name="connsiteX44" fmla="*/ 3395268 w 3413041"/>
                  <a:gd name="connsiteY44" fmla="*/ 2496239 h 2600599"/>
                  <a:gd name="connsiteX45" fmla="*/ 3299856 w 3413041"/>
                  <a:gd name="connsiteY45" fmla="*/ 2585125 h 2600599"/>
                  <a:gd name="connsiteX46" fmla="*/ 1709876 w 3413041"/>
                  <a:gd name="connsiteY46" fmla="*/ 2600599 h 2600599"/>
                  <a:gd name="connsiteX47" fmla="*/ 115576 w 3413041"/>
                  <a:gd name="connsiteY47" fmla="*/ 2581165 h 2600599"/>
                  <a:gd name="connsiteX48" fmla="*/ 11520 w 3413041"/>
                  <a:gd name="connsiteY48" fmla="*/ 2459535 h 2600599"/>
                  <a:gd name="connsiteX49" fmla="*/ 0 w 3413041"/>
                  <a:gd name="connsiteY49" fmla="*/ 2107955 h 2600599"/>
                  <a:gd name="connsiteX50" fmla="*/ 11520 w 3413041"/>
                  <a:gd name="connsiteY50" fmla="*/ 1756735 h 2600599"/>
                  <a:gd name="connsiteX51" fmla="*/ 111976 w 3413041"/>
                  <a:gd name="connsiteY51" fmla="*/ 1635823 h 2600599"/>
                  <a:gd name="connsiteX52" fmla="*/ 876360 w 3413041"/>
                  <a:gd name="connsiteY52" fmla="*/ 1615671 h 2600599"/>
                  <a:gd name="connsiteX53" fmla="*/ 1613384 w 3413041"/>
                  <a:gd name="connsiteY53" fmla="*/ 1603435 h 2600599"/>
                  <a:gd name="connsiteX54" fmla="*/ 1625624 w 3413041"/>
                  <a:gd name="connsiteY54" fmla="*/ 975845 h 2600599"/>
                  <a:gd name="connsiteX55" fmla="*/ 1625624 w 3413041"/>
                  <a:gd name="connsiteY55" fmla="*/ 360131 h 2600599"/>
                  <a:gd name="connsiteX56" fmla="*/ 1588900 w 3413041"/>
                  <a:gd name="connsiteY56" fmla="*/ 325225 h 2600599"/>
                  <a:gd name="connsiteX57" fmla="*/ 1539572 w 3413041"/>
                  <a:gd name="connsiteY57" fmla="*/ 115069 h 2600599"/>
                  <a:gd name="connsiteX58" fmla="*/ 1627784 w 3413041"/>
                  <a:gd name="connsiteY58" fmla="*/ 20067 h 2600599"/>
                  <a:gd name="connsiteX59" fmla="*/ 1699384 w 3413041"/>
                  <a:gd name="connsiteY59" fmla="*/ 387 h 260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413041" h="2600599">
                    <a:moveTo>
                      <a:pt x="2520096" y="2002111"/>
                    </a:moveTo>
                    <a:cubicBezTo>
                      <a:pt x="2485576" y="2002111"/>
                      <a:pt x="2471552" y="2008599"/>
                      <a:pt x="2443148" y="2036713"/>
                    </a:cubicBezTo>
                    <a:cubicBezTo>
                      <a:pt x="2401440" y="2078525"/>
                      <a:pt x="2397124" y="2126825"/>
                      <a:pt x="2430564" y="2169719"/>
                    </a:cubicBezTo>
                    <a:cubicBezTo>
                      <a:pt x="2447824" y="2191345"/>
                      <a:pt x="2494924" y="2221623"/>
                      <a:pt x="2517576" y="2225587"/>
                    </a:cubicBezTo>
                    <a:cubicBezTo>
                      <a:pt x="2519016" y="2225947"/>
                      <a:pt x="2538432" y="2218379"/>
                      <a:pt x="2561084" y="2209367"/>
                    </a:cubicBezTo>
                    <a:cubicBezTo>
                      <a:pt x="2626164" y="2183415"/>
                      <a:pt x="2649536" y="2116733"/>
                      <a:pt x="2616816" y="2052933"/>
                    </a:cubicBezTo>
                    <a:cubicBezTo>
                      <a:pt x="2597040" y="2014725"/>
                      <a:pt x="2572952" y="2002111"/>
                      <a:pt x="2520096" y="2002111"/>
                    </a:cubicBezTo>
                    <a:close/>
                    <a:moveTo>
                      <a:pt x="1508300" y="2002111"/>
                    </a:moveTo>
                    <a:cubicBezTo>
                      <a:pt x="1428992" y="2002111"/>
                      <a:pt x="1376360" y="2076005"/>
                      <a:pt x="1405560" y="2145595"/>
                    </a:cubicBezTo>
                    <a:cubicBezTo>
                      <a:pt x="1421784" y="2184695"/>
                      <a:pt x="1436564" y="2198327"/>
                      <a:pt x="1478740" y="2211959"/>
                    </a:cubicBezTo>
                    <a:cubicBezTo>
                      <a:pt x="1522000" y="2225947"/>
                      <a:pt x="1574992" y="2205501"/>
                      <a:pt x="1603472" y="2164249"/>
                    </a:cubicBezTo>
                    <a:cubicBezTo>
                      <a:pt x="1630148" y="2125149"/>
                      <a:pt x="1631952" y="2102909"/>
                      <a:pt x="1611040" y="2063091"/>
                    </a:cubicBezTo>
                    <a:cubicBezTo>
                      <a:pt x="1589412" y="2021481"/>
                      <a:pt x="1556968" y="2002111"/>
                      <a:pt x="1508300" y="2002111"/>
                    </a:cubicBezTo>
                    <a:close/>
                    <a:moveTo>
                      <a:pt x="2022368" y="2000359"/>
                    </a:moveTo>
                    <a:cubicBezTo>
                      <a:pt x="1977828" y="1999137"/>
                      <a:pt x="1931620" y="2022751"/>
                      <a:pt x="1911224" y="2071965"/>
                    </a:cubicBezTo>
                    <a:cubicBezTo>
                      <a:pt x="1878012" y="2152299"/>
                      <a:pt x="1963928" y="2240235"/>
                      <a:pt x="2048404" y="2212371"/>
                    </a:cubicBezTo>
                    <a:cubicBezTo>
                      <a:pt x="2065372" y="2206943"/>
                      <a:pt x="2087392" y="2195363"/>
                      <a:pt x="2097140" y="2186677"/>
                    </a:cubicBezTo>
                    <a:cubicBezTo>
                      <a:pt x="2121328" y="2165689"/>
                      <a:pt x="2133600" y="2115027"/>
                      <a:pt x="2123492" y="2077755"/>
                    </a:cubicBezTo>
                    <a:cubicBezTo>
                      <a:pt x="2109776" y="2027635"/>
                      <a:pt x="2066904" y="2001581"/>
                      <a:pt x="2022368" y="2000359"/>
                    </a:cubicBezTo>
                    <a:close/>
                    <a:moveTo>
                      <a:pt x="3015036" y="1999015"/>
                    </a:moveTo>
                    <a:cubicBezTo>
                      <a:pt x="2991536" y="1999737"/>
                      <a:pt x="2973096" y="2010223"/>
                      <a:pt x="2949232" y="2036257"/>
                    </a:cubicBezTo>
                    <a:cubicBezTo>
                      <a:pt x="2909100" y="2080009"/>
                      <a:pt x="2905124" y="2127377"/>
                      <a:pt x="2938388" y="2169321"/>
                    </a:cubicBezTo>
                    <a:cubicBezTo>
                      <a:pt x="2962612" y="2200417"/>
                      <a:pt x="3015396" y="2227535"/>
                      <a:pt x="3036728" y="2220303"/>
                    </a:cubicBezTo>
                    <a:cubicBezTo>
                      <a:pt x="3044320" y="2217773"/>
                      <a:pt x="3054444" y="2215603"/>
                      <a:pt x="3059144" y="2215603"/>
                    </a:cubicBezTo>
                    <a:cubicBezTo>
                      <a:pt x="3063844" y="2215603"/>
                      <a:pt x="3081560" y="2203671"/>
                      <a:pt x="3098552" y="2189569"/>
                    </a:cubicBezTo>
                    <a:cubicBezTo>
                      <a:pt x="3181348" y="2119783"/>
                      <a:pt x="3126756" y="1995759"/>
                      <a:pt x="3015036" y="1999015"/>
                    </a:cubicBezTo>
                    <a:close/>
                    <a:moveTo>
                      <a:pt x="510504" y="1896023"/>
                    </a:moveTo>
                    <a:cubicBezTo>
                      <a:pt x="470936" y="1893547"/>
                      <a:pt x="430752" y="1902141"/>
                      <a:pt x="395168" y="1923123"/>
                    </a:cubicBezTo>
                    <a:cubicBezTo>
                      <a:pt x="254988" y="2005421"/>
                      <a:pt x="249236" y="2203951"/>
                      <a:pt x="384384" y="2288055"/>
                    </a:cubicBezTo>
                    <a:cubicBezTo>
                      <a:pt x="456272" y="2332815"/>
                      <a:pt x="532832" y="2333899"/>
                      <a:pt x="606156" y="2291305"/>
                    </a:cubicBezTo>
                    <a:cubicBezTo>
                      <a:pt x="628800" y="2278309"/>
                      <a:pt x="660788" y="2247627"/>
                      <a:pt x="676964" y="2223805"/>
                    </a:cubicBezTo>
                    <a:cubicBezTo>
                      <a:pt x="702844" y="2185543"/>
                      <a:pt x="706436" y="2170381"/>
                      <a:pt x="706436" y="2108297"/>
                    </a:cubicBezTo>
                    <a:cubicBezTo>
                      <a:pt x="706436" y="2048377"/>
                      <a:pt x="702124" y="2030329"/>
                      <a:pt x="679120" y="1994593"/>
                    </a:cubicBezTo>
                    <a:cubicBezTo>
                      <a:pt x="640704" y="1935035"/>
                      <a:pt x="576456" y="1900151"/>
                      <a:pt x="510504" y="1896023"/>
                    </a:cubicBezTo>
                    <a:close/>
                    <a:moveTo>
                      <a:pt x="1699384" y="387"/>
                    </a:moveTo>
                    <a:cubicBezTo>
                      <a:pt x="1772344" y="-4337"/>
                      <a:pt x="1845252" y="34461"/>
                      <a:pt x="1880900" y="104633"/>
                    </a:cubicBezTo>
                    <a:cubicBezTo>
                      <a:pt x="1916904" y="175165"/>
                      <a:pt x="1898180" y="266209"/>
                      <a:pt x="1835172" y="324865"/>
                    </a:cubicBezTo>
                    <a:lnTo>
                      <a:pt x="1808528" y="349695"/>
                    </a:lnTo>
                    <a:lnTo>
                      <a:pt x="1808528" y="976565"/>
                    </a:lnTo>
                    <a:cubicBezTo>
                      <a:pt x="1808528" y="1538661"/>
                      <a:pt x="1810328" y="1603795"/>
                      <a:pt x="1824732" y="1609553"/>
                    </a:cubicBezTo>
                    <a:cubicBezTo>
                      <a:pt x="1833372" y="1612791"/>
                      <a:pt x="2161740" y="1615671"/>
                      <a:pt x="2553832" y="1615671"/>
                    </a:cubicBezTo>
                    <a:cubicBezTo>
                      <a:pt x="3355664" y="1616031"/>
                      <a:pt x="3318940" y="1612791"/>
                      <a:pt x="3379788" y="1692319"/>
                    </a:cubicBezTo>
                    <a:lnTo>
                      <a:pt x="3408952" y="1730825"/>
                    </a:lnTo>
                    <a:lnTo>
                      <a:pt x="3411832" y="2094279"/>
                    </a:lnTo>
                    <a:cubicBezTo>
                      <a:pt x="3414712" y="2436503"/>
                      <a:pt x="3413632" y="2460255"/>
                      <a:pt x="3395268" y="2496239"/>
                    </a:cubicBezTo>
                    <a:cubicBezTo>
                      <a:pt x="3371144" y="2543381"/>
                      <a:pt x="3348104" y="2564973"/>
                      <a:pt x="3299856" y="2585125"/>
                    </a:cubicBezTo>
                    <a:cubicBezTo>
                      <a:pt x="3266732" y="2598799"/>
                      <a:pt x="3084188" y="2600599"/>
                      <a:pt x="1709876" y="2600599"/>
                    </a:cubicBezTo>
                    <a:cubicBezTo>
                      <a:pt x="215668" y="2600239"/>
                      <a:pt x="155900" y="2599519"/>
                      <a:pt x="115576" y="2581165"/>
                    </a:cubicBezTo>
                    <a:cubicBezTo>
                      <a:pt x="69848" y="2560655"/>
                      <a:pt x="29524" y="2513153"/>
                      <a:pt x="11520" y="2459535"/>
                    </a:cubicBezTo>
                    <a:cubicBezTo>
                      <a:pt x="3960" y="2436503"/>
                      <a:pt x="0" y="2318111"/>
                      <a:pt x="0" y="2107955"/>
                    </a:cubicBezTo>
                    <a:cubicBezTo>
                      <a:pt x="0" y="1898157"/>
                      <a:pt x="3960" y="1779405"/>
                      <a:pt x="11520" y="1756735"/>
                    </a:cubicBezTo>
                    <a:cubicBezTo>
                      <a:pt x="28804" y="1704915"/>
                      <a:pt x="67328" y="1658493"/>
                      <a:pt x="111976" y="1635823"/>
                    </a:cubicBezTo>
                    <a:cubicBezTo>
                      <a:pt x="150500" y="1616031"/>
                      <a:pt x="172824" y="1615671"/>
                      <a:pt x="876360" y="1615671"/>
                    </a:cubicBezTo>
                    <a:cubicBezTo>
                      <a:pt x="1426516" y="1615671"/>
                      <a:pt x="1604380" y="1612791"/>
                      <a:pt x="1613384" y="1603435"/>
                    </a:cubicBezTo>
                    <a:cubicBezTo>
                      <a:pt x="1622744" y="1594079"/>
                      <a:pt x="1625624" y="1440781"/>
                      <a:pt x="1625624" y="975845"/>
                    </a:cubicBezTo>
                    <a:lnTo>
                      <a:pt x="1625624" y="360131"/>
                    </a:lnTo>
                    <a:lnTo>
                      <a:pt x="1588900" y="325225"/>
                    </a:lnTo>
                    <a:cubicBezTo>
                      <a:pt x="1525172" y="264409"/>
                      <a:pt x="1507888" y="190999"/>
                      <a:pt x="1539572" y="115069"/>
                    </a:cubicBezTo>
                    <a:cubicBezTo>
                      <a:pt x="1559736" y="66847"/>
                      <a:pt x="1581336" y="43817"/>
                      <a:pt x="1627784" y="20067"/>
                    </a:cubicBezTo>
                    <a:cubicBezTo>
                      <a:pt x="1650736" y="8371"/>
                      <a:pt x="1675064" y="1961"/>
                      <a:pt x="1699384" y="38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sp>
            <p:nvSpPr>
              <p:cNvPr id="24" name="Freeform 92"/>
              <p:cNvSpPr>
                <a:spLocks/>
              </p:cNvSpPr>
              <p:nvPr/>
            </p:nvSpPr>
            <p:spPr bwMode="auto">
              <a:xfrm>
                <a:off x="35512341" y="13261794"/>
                <a:ext cx="405044" cy="1443407"/>
              </a:xfrm>
              <a:custGeom>
                <a:avLst/>
                <a:gdLst>
                  <a:gd name="T0" fmla="*/ 1033 w 1527"/>
                  <a:gd name="T1" fmla="*/ 5262 h 5433"/>
                  <a:gd name="T2" fmla="*/ 125 w 1527"/>
                  <a:gd name="T3" fmla="*/ 3147 h 5433"/>
                  <a:gd name="T4" fmla="*/ 1098 w 1527"/>
                  <a:gd name="T5" fmla="*/ 127 h 5433"/>
                  <a:gd name="T6" fmla="*/ 1212 w 1527"/>
                  <a:gd name="T7" fmla="*/ 0 h 5433"/>
                  <a:gd name="T8" fmla="*/ 1369 w 1527"/>
                  <a:gd name="T9" fmla="*/ 154 h 5433"/>
                  <a:gd name="T10" fmla="*/ 1527 w 1527"/>
                  <a:gd name="T11" fmla="*/ 353 h 5433"/>
                  <a:gd name="T12" fmla="*/ 1439 w 1527"/>
                  <a:gd name="T13" fmla="*/ 481 h 5433"/>
                  <a:gd name="T14" fmla="*/ 863 w 1527"/>
                  <a:gd name="T15" fmla="*/ 1402 h 5433"/>
                  <a:gd name="T16" fmla="*/ 622 w 1527"/>
                  <a:gd name="T17" fmla="*/ 2283 h 5433"/>
                  <a:gd name="T18" fmla="*/ 1412 w 1527"/>
                  <a:gd name="T19" fmla="*/ 4958 h 5433"/>
                  <a:gd name="T20" fmla="*/ 1526 w 1527"/>
                  <a:gd name="T21" fmla="*/ 5112 h 5433"/>
                  <a:gd name="T22" fmla="*/ 1210 w 1527"/>
                  <a:gd name="T23" fmla="*/ 5432 h 5433"/>
                  <a:gd name="T24" fmla="*/ 1033 w 1527"/>
                  <a:gd name="T25" fmla="*/ 5262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7" h="5433">
                    <a:moveTo>
                      <a:pt x="1033" y="5262"/>
                    </a:moveTo>
                    <a:cubicBezTo>
                      <a:pt x="505" y="4626"/>
                      <a:pt x="222" y="3966"/>
                      <a:pt x="125" y="3147"/>
                    </a:cubicBezTo>
                    <a:cubicBezTo>
                      <a:pt x="0" y="2085"/>
                      <a:pt x="368" y="942"/>
                      <a:pt x="1098" y="127"/>
                    </a:cubicBezTo>
                    <a:lnTo>
                      <a:pt x="1212" y="0"/>
                    </a:lnTo>
                    <a:lnTo>
                      <a:pt x="1369" y="154"/>
                    </a:lnTo>
                    <a:cubicBezTo>
                      <a:pt x="1456" y="239"/>
                      <a:pt x="1527" y="329"/>
                      <a:pt x="1527" y="353"/>
                    </a:cubicBezTo>
                    <a:cubicBezTo>
                      <a:pt x="1527" y="378"/>
                      <a:pt x="1487" y="436"/>
                      <a:pt x="1439" y="481"/>
                    </a:cubicBezTo>
                    <a:cubicBezTo>
                      <a:pt x="1290" y="623"/>
                      <a:pt x="990" y="1101"/>
                      <a:pt x="863" y="1402"/>
                    </a:cubicBezTo>
                    <a:cubicBezTo>
                      <a:pt x="746" y="1677"/>
                      <a:pt x="696" y="1858"/>
                      <a:pt x="622" y="2283"/>
                    </a:cubicBezTo>
                    <a:cubicBezTo>
                      <a:pt x="471" y="3144"/>
                      <a:pt x="802" y="4265"/>
                      <a:pt x="1412" y="4958"/>
                    </a:cubicBezTo>
                    <a:cubicBezTo>
                      <a:pt x="1475" y="5030"/>
                      <a:pt x="1526" y="5099"/>
                      <a:pt x="1526" y="5112"/>
                    </a:cubicBezTo>
                    <a:cubicBezTo>
                      <a:pt x="1525" y="5152"/>
                      <a:pt x="1248" y="5433"/>
                      <a:pt x="1210" y="5432"/>
                    </a:cubicBezTo>
                    <a:cubicBezTo>
                      <a:pt x="1190" y="5432"/>
                      <a:pt x="1110" y="5356"/>
                      <a:pt x="1033" y="526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sp>
            <p:nvSpPr>
              <p:cNvPr id="25" name="Freeform 93"/>
              <p:cNvSpPr>
                <a:spLocks/>
              </p:cNvSpPr>
              <p:nvPr/>
            </p:nvSpPr>
            <p:spPr bwMode="auto">
              <a:xfrm>
                <a:off x="37228508" y="13261794"/>
                <a:ext cx="376948" cy="1443407"/>
              </a:xfrm>
              <a:custGeom>
                <a:avLst/>
                <a:gdLst>
                  <a:gd name="T0" fmla="*/ 144 w 1421"/>
                  <a:gd name="T1" fmla="*/ 5290 h 5433"/>
                  <a:gd name="T2" fmla="*/ 0 w 1421"/>
                  <a:gd name="T3" fmla="*/ 5119 h 5433"/>
                  <a:gd name="T4" fmla="*/ 156 w 1421"/>
                  <a:gd name="T5" fmla="*/ 4897 h 5433"/>
                  <a:gd name="T6" fmla="*/ 841 w 1421"/>
                  <a:gd name="T7" fmla="*/ 3529 h 5433"/>
                  <a:gd name="T8" fmla="*/ 915 w 1421"/>
                  <a:gd name="T9" fmla="*/ 2766 h 5433"/>
                  <a:gd name="T10" fmla="*/ 756 w 1421"/>
                  <a:gd name="T11" fmla="*/ 1640 h 5433"/>
                  <a:gd name="T12" fmla="*/ 158 w 1421"/>
                  <a:gd name="T13" fmla="*/ 567 h 5433"/>
                  <a:gd name="T14" fmla="*/ 0 w 1421"/>
                  <a:gd name="T15" fmla="*/ 341 h 5433"/>
                  <a:gd name="T16" fmla="*/ 157 w 1421"/>
                  <a:gd name="T17" fmla="*/ 154 h 5433"/>
                  <a:gd name="T18" fmla="*/ 314 w 1421"/>
                  <a:gd name="T19" fmla="*/ 0 h 5433"/>
                  <a:gd name="T20" fmla="*/ 452 w 1421"/>
                  <a:gd name="T21" fmla="*/ 155 h 5433"/>
                  <a:gd name="T22" fmla="*/ 1184 w 1421"/>
                  <a:gd name="T23" fmla="*/ 1378 h 5433"/>
                  <a:gd name="T24" fmla="*/ 1380 w 1421"/>
                  <a:gd name="T25" fmla="*/ 2110 h 5433"/>
                  <a:gd name="T26" fmla="*/ 1385 w 1421"/>
                  <a:gd name="T27" fmla="*/ 3313 h 5433"/>
                  <a:gd name="T28" fmla="*/ 1311 w 1421"/>
                  <a:gd name="T29" fmla="*/ 3641 h 5433"/>
                  <a:gd name="T30" fmla="*/ 711 w 1421"/>
                  <a:gd name="T31" fmla="*/ 4981 h 5433"/>
                  <a:gd name="T32" fmla="*/ 310 w 1421"/>
                  <a:gd name="T33" fmla="*/ 5433 h 5433"/>
                  <a:gd name="T34" fmla="*/ 144 w 1421"/>
                  <a:gd name="T35" fmla="*/ 5290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1" h="5433">
                    <a:moveTo>
                      <a:pt x="144" y="5290"/>
                    </a:moveTo>
                    <a:cubicBezTo>
                      <a:pt x="65" y="5212"/>
                      <a:pt x="0" y="5135"/>
                      <a:pt x="0" y="5119"/>
                    </a:cubicBezTo>
                    <a:cubicBezTo>
                      <a:pt x="0" y="5104"/>
                      <a:pt x="70" y="5004"/>
                      <a:pt x="156" y="4897"/>
                    </a:cubicBezTo>
                    <a:cubicBezTo>
                      <a:pt x="483" y="4492"/>
                      <a:pt x="709" y="4040"/>
                      <a:pt x="841" y="3529"/>
                    </a:cubicBezTo>
                    <a:cubicBezTo>
                      <a:pt x="905" y="3280"/>
                      <a:pt x="914" y="3186"/>
                      <a:pt x="915" y="2766"/>
                    </a:cubicBezTo>
                    <a:cubicBezTo>
                      <a:pt x="917" y="2242"/>
                      <a:pt x="889" y="2047"/>
                      <a:pt x="756" y="1640"/>
                    </a:cubicBezTo>
                    <a:cubicBezTo>
                      <a:pt x="623" y="1234"/>
                      <a:pt x="449" y="922"/>
                      <a:pt x="158" y="567"/>
                    </a:cubicBezTo>
                    <a:cubicBezTo>
                      <a:pt x="71" y="461"/>
                      <a:pt x="0" y="359"/>
                      <a:pt x="0" y="341"/>
                    </a:cubicBezTo>
                    <a:cubicBezTo>
                      <a:pt x="0" y="323"/>
                      <a:pt x="70" y="239"/>
                      <a:pt x="157" y="154"/>
                    </a:cubicBezTo>
                    <a:lnTo>
                      <a:pt x="314" y="0"/>
                    </a:lnTo>
                    <a:lnTo>
                      <a:pt x="452" y="155"/>
                    </a:lnTo>
                    <a:cubicBezTo>
                      <a:pt x="731" y="467"/>
                      <a:pt x="1039" y="981"/>
                      <a:pt x="1184" y="1378"/>
                    </a:cubicBezTo>
                    <a:cubicBezTo>
                      <a:pt x="1233" y="1511"/>
                      <a:pt x="1299" y="1760"/>
                      <a:pt x="1380" y="2110"/>
                    </a:cubicBezTo>
                    <a:cubicBezTo>
                      <a:pt x="1417" y="2273"/>
                      <a:pt x="1421" y="3170"/>
                      <a:pt x="1385" y="3313"/>
                    </a:cubicBezTo>
                    <a:cubicBezTo>
                      <a:pt x="1371" y="3369"/>
                      <a:pt x="1337" y="3516"/>
                      <a:pt x="1311" y="3641"/>
                    </a:cubicBezTo>
                    <a:cubicBezTo>
                      <a:pt x="1220" y="4071"/>
                      <a:pt x="985" y="4596"/>
                      <a:pt x="711" y="4981"/>
                    </a:cubicBezTo>
                    <a:cubicBezTo>
                      <a:pt x="572" y="5176"/>
                      <a:pt x="344" y="5433"/>
                      <a:pt x="310" y="5433"/>
                    </a:cubicBezTo>
                    <a:cubicBezTo>
                      <a:pt x="299" y="5433"/>
                      <a:pt x="224" y="5368"/>
                      <a:pt x="144" y="529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sp>
            <p:nvSpPr>
              <p:cNvPr id="26" name="Freeform 94"/>
              <p:cNvSpPr>
                <a:spLocks/>
              </p:cNvSpPr>
              <p:nvPr/>
            </p:nvSpPr>
            <p:spPr bwMode="auto">
              <a:xfrm>
                <a:off x="35835435" y="13472509"/>
                <a:ext cx="300856" cy="1021974"/>
              </a:xfrm>
              <a:custGeom>
                <a:avLst/>
                <a:gdLst>
                  <a:gd name="T0" fmla="*/ 649 w 1133"/>
                  <a:gd name="T1" fmla="*/ 3709 h 3850"/>
                  <a:gd name="T2" fmla="*/ 64 w 1133"/>
                  <a:gd name="T3" fmla="*/ 2517 h 3850"/>
                  <a:gd name="T4" fmla="*/ 50 w 1133"/>
                  <a:gd name="T5" fmla="*/ 1437 h 3850"/>
                  <a:gd name="T6" fmla="*/ 583 w 1133"/>
                  <a:gd name="T7" fmla="*/ 253 h 3850"/>
                  <a:gd name="T8" fmla="*/ 974 w 1133"/>
                  <a:gd name="T9" fmla="*/ 185 h 3850"/>
                  <a:gd name="T10" fmla="*/ 1133 w 1133"/>
                  <a:gd name="T11" fmla="*/ 344 h 3850"/>
                  <a:gd name="T12" fmla="*/ 984 w 1133"/>
                  <a:gd name="T13" fmla="*/ 538 h 3850"/>
                  <a:gd name="T14" fmla="*/ 561 w 1133"/>
                  <a:gd name="T15" fmla="*/ 1412 h 3850"/>
                  <a:gd name="T16" fmla="*/ 616 w 1133"/>
                  <a:gd name="T17" fmla="*/ 2679 h 3850"/>
                  <a:gd name="T18" fmla="*/ 966 w 1133"/>
                  <a:gd name="T19" fmla="*/ 3313 h 3850"/>
                  <a:gd name="T20" fmla="*/ 1087 w 1133"/>
                  <a:gd name="T21" fmla="*/ 3572 h 3850"/>
                  <a:gd name="T22" fmla="*/ 780 w 1133"/>
                  <a:gd name="T23" fmla="*/ 3850 h 3850"/>
                  <a:gd name="T24" fmla="*/ 649 w 1133"/>
                  <a:gd name="T25" fmla="*/ 3709 h 3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3" h="3850">
                    <a:moveTo>
                      <a:pt x="649" y="3709"/>
                    </a:moveTo>
                    <a:cubicBezTo>
                      <a:pt x="375" y="3385"/>
                      <a:pt x="157" y="2939"/>
                      <a:pt x="64" y="2517"/>
                    </a:cubicBezTo>
                    <a:cubicBezTo>
                      <a:pt x="8" y="2258"/>
                      <a:pt x="0" y="1696"/>
                      <a:pt x="50" y="1437"/>
                    </a:cubicBezTo>
                    <a:cubicBezTo>
                      <a:pt x="132" y="1013"/>
                      <a:pt x="338" y="555"/>
                      <a:pt x="583" y="253"/>
                    </a:cubicBezTo>
                    <a:cubicBezTo>
                      <a:pt x="788" y="1"/>
                      <a:pt x="789" y="0"/>
                      <a:pt x="974" y="185"/>
                    </a:cubicBezTo>
                    <a:lnTo>
                      <a:pt x="1133" y="344"/>
                    </a:lnTo>
                    <a:lnTo>
                      <a:pt x="984" y="538"/>
                    </a:lnTo>
                    <a:cubicBezTo>
                      <a:pt x="797" y="782"/>
                      <a:pt x="632" y="1122"/>
                      <a:pt x="561" y="1412"/>
                    </a:cubicBezTo>
                    <a:cubicBezTo>
                      <a:pt x="469" y="1785"/>
                      <a:pt x="494" y="2369"/>
                      <a:pt x="616" y="2679"/>
                    </a:cubicBezTo>
                    <a:cubicBezTo>
                      <a:pt x="701" y="2898"/>
                      <a:pt x="831" y="3134"/>
                      <a:pt x="966" y="3313"/>
                    </a:cubicBezTo>
                    <a:cubicBezTo>
                      <a:pt x="1102" y="3494"/>
                      <a:pt x="1118" y="3528"/>
                      <a:pt x="1087" y="3572"/>
                    </a:cubicBezTo>
                    <a:cubicBezTo>
                      <a:pt x="1050" y="3625"/>
                      <a:pt x="802" y="3850"/>
                      <a:pt x="780" y="3850"/>
                    </a:cubicBezTo>
                    <a:cubicBezTo>
                      <a:pt x="774" y="3850"/>
                      <a:pt x="715" y="3787"/>
                      <a:pt x="649" y="37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sp>
            <p:nvSpPr>
              <p:cNvPr id="27" name="Freeform 95"/>
              <p:cNvSpPr>
                <a:spLocks/>
              </p:cNvSpPr>
              <p:nvPr/>
            </p:nvSpPr>
            <p:spPr bwMode="auto">
              <a:xfrm>
                <a:off x="37010764" y="13480709"/>
                <a:ext cx="313734" cy="1013779"/>
              </a:xfrm>
              <a:custGeom>
                <a:avLst/>
                <a:gdLst>
                  <a:gd name="T0" fmla="*/ 263 w 1183"/>
                  <a:gd name="T1" fmla="*/ 3770 h 3819"/>
                  <a:gd name="T2" fmla="*/ 103 w 1183"/>
                  <a:gd name="T3" fmla="*/ 3603 h 3819"/>
                  <a:gd name="T4" fmla="*/ 0 w 1183"/>
                  <a:gd name="T5" fmla="*/ 3485 h 3819"/>
                  <a:gd name="T6" fmla="*/ 140 w 1183"/>
                  <a:gd name="T7" fmla="*/ 3311 h 3819"/>
                  <a:gd name="T8" fmla="*/ 593 w 1183"/>
                  <a:gd name="T9" fmla="*/ 2295 h 3819"/>
                  <a:gd name="T10" fmla="*/ 620 w 1183"/>
                  <a:gd name="T11" fmla="*/ 1689 h 3819"/>
                  <a:gd name="T12" fmla="*/ 144 w 1183"/>
                  <a:gd name="T13" fmla="*/ 506 h 3819"/>
                  <a:gd name="T14" fmla="*/ 0 w 1183"/>
                  <a:gd name="T15" fmla="*/ 318 h 3819"/>
                  <a:gd name="T16" fmla="*/ 156 w 1183"/>
                  <a:gd name="T17" fmla="*/ 157 h 3819"/>
                  <a:gd name="T18" fmla="*/ 362 w 1183"/>
                  <a:gd name="T19" fmla="*/ 26 h 3819"/>
                  <a:gd name="T20" fmla="*/ 836 w 1183"/>
                  <a:gd name="T21" fmla="*/ 701 h 3819"/>
                  <a:gd name="T22" fmla="*/ 1105 w 1183"/>
                  <a:gd name="T23" fmla="*/ 1615 h 3819"/>
                  <a:gd name="T24" fmla="*/ 672 w 1183"/>
                  <a:gd name="T25" fmla="*/ 3424 h 3819"/>
                  <a:gd name="T26" fmla="*/ 342 w 1183"/>
                  <a:gd name="T27" fmla="*/ 3819 h 3819"/>
                  <a:gd name="T28" fmla="*/ 263 w 1183"/>
                  <a:gd name="T29" fmla="*/ 3770 h 3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3" h="3819">
                    <a:moveTo>
                      <a:pt x="263" y="3770"/>
                    </a:moveTo>
                    <a:cubicBezTo>
                      <a:pt x="232" y="3743"/>
                      <a:pt x="160" y="3668"/>
                      <a:pt x="103" y="3603"/>
                    </a:cubicBezTo>
                    <a:lnTo>
                      <a:pt x="0" y="3485"/>
                    </a:lnTo>
                    <a:lnTo>
                      <a:pt x="140" y="3311"/>
                    </a:lnTo>
                    <a:cubicBezTo>
                      <a:pt x="378" y="3015"/>
                      <a:pt x="537" y="2660"/>
                      <a:pt x="593" y="2295"/>
                    </a:cubicBezTo>
                    <a:cubicBezTo>
                      <a:pt x="643" y="1975"/>
                      <a:pt x="645" y="1920"/>
                      <a:pt x="620" y="1689"/>
                    </a:cubicBezTo>
                    <a:cubicBezTo>
                      <a:pt x="573" y="1255"/>
                      <a:pt x="412" y="855"/>
                      <a:pt x="144" y="506"/>
                    </a:cubicBezTo>
                    <a:lnTo>
                      <a:pt x="0" y="318"/>
                    </a:lnTo>
                    <a:lnTo>
                      <a:pt x="156" y="157"/>
                    </a:lnTo>
                    <a:cubicBezTo>
                      <a:pt x="287" y="21"/>
                      <a:pt x="319" y="0"/>
                      <a:pt x="362" y="26"/>
                    </a:cubicBezTo>
                    <a:cubicBezTo>
                      <a:pt x="473" y="94"/>
                      <a:pt x="693" y="407"/>
                      <a:pt x="836" y="701"/>
                    </a:cubicBezTo>
                    <a:cubicBezTo>
                      <a:pt x="1000" y="1038"/>
                      <a:pt x="1051" y="1210"/>
                      <a:pt x="1105" y="1615"/>
                    </a:cubicBezTo>
                    <a:cubicBezTo>
                      <a:pt x="1183" y="2193"/>
                      <a:pt x="1007" y="2927"/>
                      <a:pt x="672" y="3424"/>
                    </a:cubicBezTo>
                    <a:cubicBezTo>
                      <a:pt x="555" y="3597"/>
                      <a:pt x="370" y="3819"/>
                      <a:pt x="342" y="3819"/>
                    </a:cubicBezTo>
                    <a:cubicBezTo>
                      <a:pt x="330" y="3819"/>
                      <a:pt x="294" y="3797"/>
                      <a:pt x="263" y="37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sp>
            <p:nvSpPr>
              <p:cNvPr id="28" name="Freeform 96"/>
              <p:cNvSpPr>
                <a:spLocks/>
              </p:cNvSpPr>
              <p:nvPr/>
            </p:nvSpPr>
            <p:spPr bwMode="auto">
              <a:xfrm>
                <a:off x="36138636" y="13684397"/>
                <a:ext cx="208374" cy="600542"/>
              </a:xfrm>
              <a:custGeom>
                <a:avLst/>
                <a:gdLst>
                  <a:gd name="T0" fmla="*/ 317 w 783"/>
                  <a:gd name="T1" fmla="*/ 2127 h 2261"/>
                  <a:gd name="T2" fmla="*/ 0 w 783"/>
                  <a:gd name="T3" fmla="*/ 1146 h 2261"/>
                  <a:gd name="T4" fmla="*/ 342 w 783"/>
                  <a:gd name="T5" fmla="*/ 122 h 2261"/>
                  <a:gd name="T6" fmla="*/ 449 w 783"/>
                  <a:gd name="T7" fmla="*/ 0 h 2261"/>
                  <a:gd name="T8" fmla="*/ 616 w 783"/>
                  <a:gd name="T9" fmla="*/ 170 h 2261"/>
                  <a:gd name="T10" fmla="*/ 783 w 783"/>
                  <a:gd name="T11" fmla="*/ 339 h 2261"/>
                  <a:gd name="T12" fmla="*/ 705 w 783"/>
                  <a:gd name="T13" fmla="*/ 451 h 2261"/>
                  <a:gd name="T14" fmla="*/ 492 w 783"/>
                  <a:gd name="T15" fmla="*/ 1139 h 2261"/>
                  <a:gd name="T16" fmla="*/ 685 w 783"/>
                  <a:gd name="T17" fmla="*/ 1795 h 2261"/>
                  <a:gd name="T18" fmla="*/ 747 w 783"/>
                  <a:gd name="T19" fmla="*/ 1975 h 2261"/>
                  <a:gd name="T20" fmla="*/ 441 w 783"/>
                  <a:gd name="T21" fmla="*/ 2261 h 2261"/>
                  <a:gd name="T22" fmla="*/ 317 w 783"/>
                  <a:gd name="T23" fmla="*/ 2127 h 2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3" h="2261">
                    <a:moveTo>
                      <a:pt x="317" y="2127"/>
                    </a:moveTo>
                    <a:cubicBezTo>
                      <a:pt x="85" y="1820"/>
                      <a:pt x="1" y="1557"/>
                      <a:pt x="0" y="1146"/>
                    </a:cubicBezTo>
                    <a:cubicBezTo>
                      <a:pt x="0" y="720"/>
                      <a:pt x="112" y="384"/>
                      <a:pt x="342" y="122"/>
                    </a:cubicBezTo>
                    <a:lnTo>
                      <a:pt x="449" y="0"/>
                    </a:lnTo>
                    <a:lnTo>
                      <a:pt x="616" y="170"/>
                    </a:lnTo>
                    <a:lnTo>
                      <a:pt x="783" y="339"/>
                    </a:lnTo>
                    <a:lnTo>
                      <a:pt x="705" y="451"/>
                    </a:lnTo>
                    <a:cubicBezTo>
                      <a:pt x="555" y="668"/>
                      <a:pt x="493" y="869"/>
                      <a:pt x="492" y="1139"/>
                    </a:cubicBezTo>
                    <a:cubicBezTo>
                      <a:pt x="491" y="1416"/>
                      <a:pt x="539" y="1578"/>
                      <a:pt x="685" y="1795"/>
                    </a:cubicBezTo>
                    <a:cubicBezTo>
                      <a:pt x="752" y="1893"/>
                      <a:pt x="767" y="1938"/>
                      <a:pt x="747" y="1975"/>
                    </a:cubicBezTo>
                    <a:cubicBezTo>
                      <a:pt x="715" y="2036"/>
                      <a:pt x="473" y="2261"/>
                      <a:pt x="441" y="2261"/>
                    </a:cubicBezTo>
                    <a:cubicBezTo>
                      <a:pt x="428" y="2261"/>
                      <a:pt x="373" y="2201"/>
                      <a:pt x="317" y="212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sp>
            <p:nvSpPr>
              <p:cNvPr id="29" name="Freeform 97"/>
              <p:cNvSpPr>
                <a:spLocks/>
              </p:cNvSpPr>
              <p:nvPr/>
            </p:nvSpPr>
            <p:spPr bwMode="auto">
              <a:xfrm>
                <a:off x="36800046" y="13693762"/>
                <a:ext cx="234129" cy="591177"/>
              </a:xfrm>
              <a:custGeom>
                <a:avLst/>
                <a:gdLst>
                  <a:gd name="T0" fmla="*/ 149 w 881"/>
                  <a:gd name="T1" fmla="*/ 2074 h 2228"/>
                  <a:gd name="T2" fmla="*/ 0 w 881"/>
                  <a:gd name="T3" fmla="*/ 1917 h 2228"/>
                  <a:gd name="T4" fmla="*/ 50 w 881"/>
                  <a:gd name="T5" fmla="*/ 1840 h 2228"/>
                  <a:gd name="T6" fmla="*/ 276 w 881"/>
                  <a:gd name="T7" fmla="*/ 1323 h 2228"/>
                  <a:gd name="T8" fmla="*/ 97 w 881"/>
                  <a:gd name="T9" fmla="*/ 454 h 2228"/>
                  <a:gd name="T10" fmla="*/ 1 w 881"/>
                  <a:gd name="T11" fmla="*/ 302 h 2228"/>
                  <a:gd name="T12" fmla="*/ 150 w 881"/>
                  <a:gd name="T13" fmla="*/ 151 h 2228"/>
                  <a:gd name="T14" fmla="*/ 333 w 881"/>
                  <a:gd name="T15" fmla="*/ 0 h 2228"/>
                  <a:gd name="T16" fmla="*/ 628 w 881"/>
                  <a:gd name="T17" fmla="*/ 389 h 2228"/>
                  <a:gd name="T18" fmla="*/ 501 w 881"/>
                  <a:gd name="T19" fmla="*/ 2041 h 2228"/>
                  <a:gd name="T20" fmla="*/ 340 w 881"/>
                  <a:gd name="T21" fmla="*/ 2223 h 2228"/>
                  <a:gd name="T22" fmla="*/ 149 w 881"/>
                  <a:gd name="T23" fmla="*/ 2074 h 2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1" h="2228">
                    <a:moveTo>
                      <a:pt x="149" y="2074"/>
                    </a:moveTo>
                    <a:lnTo>
                      <a:pt x="0" y="1917"/>
                    </a:lnTo>
                    <a:lnTo>
                      <a:pt x="50" y="1840"/>
                    </a:lnTo>
                    <a:cubicBezTo>
                      <a:pt x="178" y="1647"/>
                      <a:pt x="236" y="1514"/>
                      <a:pt x="276" y="1323"/>
                    </a:cubicBezTo>
                    <a:cubicBezTo>
                      <a:pt x="338" y="1024"/>
                      <a:pt x="280" y="742"/>
                      <a:pt x="97" y="454"/>
                    </a:cubicBezTo>
                    <a:lnTo>
                      <a:pt x="1" y="302"/>
                    </a:lnTo>
                    <a:lnTo>
                      <a:pt x="150" y="151"/>
                    </a:lnTo>
                    <a:cubicBezTo>
                      <a:pt x="232" y="68"/>
                      <a:pt x="315" y="0"/>
                      <a:pt x="333" y="0"/>
                    </a:cubicBezTo>
                    <a:cubicBezTo>
                      <a:pt x="387" y="0"/>
                      <a:pt x="528" y="187"/>
                      <a:pt x="628" y="389"/>
                    </a:cubicBezTo>
                    <a:cubicBezTo>
                      <a:pt x="881" y="903"/>
                      <a:pt x="830" y="1560"/>
                      <a:pt x="501" y="2041"/>
                    </a:cubicBezTo>
                    <a:cubicBezTo>
                      <a:pt x="435" y="2137"/>
                      <a:pt x="363" y="2219"/>
                      <a:pt x="340" y="2223"/>
                    </a:cubicBezTo>
                    <a:cubicBezTo>
                      <a:pt x="316" y="2228"/>
                      <a:pt x="230" y="2161"/>
                      <a:pt x="149" y="207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grpSp>
      </p:grpSp>
      <p:sp>
        <p:nvSpPr>
          <p:cNvPr id="15" name="矩形 14"/>
          <p:cNvSpPr/>
          <p:nvPr/>
        </p:nvSpPr>
        <p:spPr>
          <a:xfrm>
            <a:off x="3058505" y="2014665"/>
            <a:ext cx="1981970"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400" dirty="0">
                <a:solidFill>
                  <a:schemeClr val="bg1"/>
                </a:solidFill>
              </a:rPr>
              <a:t>The quick brown fox jumps over the lazy dog. </a:t>
            </a:r>
            <a:endParaRPr lang="zh-TW" altLang="en-US" sz="1400" dirty="0">
              <a:solidFill>
                <a:schemeClr val="bg1"/>
              </a:solidFill>
            </a:endParaRPr>
          </a:p>
        </p:txBody>
      </p:sp>
      <p:sp>
        <p:nvSpPr>
          <p:cNvPr id="16" name="矩形 15"/>
          <p:cNvSpPr/>
          <p:nvPr/>
        </p:nvSpPr>
        <p:spPr>
          <a:xfrm>
            <a:off x="1882035" y="4050647"/>
            <a:ext cx="1981970"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400" dirty="0">
                <a:solidFill>
                  <a:schemeClr val="bg1"/>
                </a:solidFill>
              </a:rPr>
              <a:t>The quick brown fox jumps over the lazy dog. </a:t>
            </a:r>
            <a:endParaRPr lang="zh-TW" altLang="en-US" sz="1400" dirty="0">
              <a:solidFill>
                <a:schemeClr val="bg1"/>
              </a:solidFill>
            </a:endParaRPr>
          </a:p>
        </p:txBody>
      </p:sp>
      <p:sp>
        <p:nvSpPr>
          <p:cNvPr id="17" name="矩形 16"/>
          <p:cNvSpPr/>
          <p:nvPr/>
        </p:nvSpPr>
        <p:spPr>
          <a:xfrm>
            <a:off x="4217449" y="4050647"/>
            <a:ext cx="1981970"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400" dirty="0">
                <a:solidFill>
                  <a:schemeClr val="bg1"/>
                </a:solidFill>
              </a:rPr>
              <a:t>The quick brown fox jumps over the lazy dog. </a:t>
            </a:r>
            <a:endParaRPr lang="zh-TW" altLang="en-US" sz="1400" dirty="0">
              <a:solidFill>
                <a:schemeClr val="bg1"/>
              </a:solidFill>
            </a:endParaRPr>
          </a:p>
        </p:txBody>
      </p:sp>
      <p:sp>
        <p:nvSpPr>
          <p:cNvPr id="18" name="矩形 17"/>
          <p:cNvSpPr/>
          <p:nvPr/>
        </p:nvSpPr>
        <p:spPr>
          <a:xfrm>
            <a:off x="319679" y="1687779"/>
            <a:ext cx="2535850"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a:t>
            </a:r>
            <a:endParaRPr lang="zh-TW" altLang="en-US" sz="1400" dirty="0"/>
          </a:p>
        </p:txBody>
      </p:sp>
      <p:sp>
        <p:nvSpPr>
          <p:cNvPr id="19" name="矩形 18"/>
          <p:cNvSpPr/>
          <p:nvPr/>
        </p:nvSpPr>
        <p:spPr>
          <a:xfrm>
            <a:off x="6112335" y="1687779"/>
            <a:ext cx="2535850"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a:t>
            </a:r>
            <a:endParaRPr lang="zh-TW" altLang="en-US" sz="1400" dirty="0"/>
          </a:p>
        </p:txBody>
      </p:sp>
      <p:sp>
        <p:nvSpPr>
          <p:cNvPr id="20" name="矩形 19"/>
          <p:cNvSpPr/>
          <p:nvPr/>
        </p:nvSpPr>
        <p:spPr>
          <a:xfrm>
            <a:off x="1233662" y="5657362"/>
            <a:ext cx="2535850"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a:t>
            </a:r>
            <a:endParaRPr lang="zh-TW" altLang="en-US" sz="1400" dirty="0"/>
          </a:p>
        </p:txBody>
      </p:sp>
    </p:spTree>
    <p:extLst>
      <p:ext uri="{BB962C8B-B14F-4D97-AF65-F5344CB8AC3E}">
        <p14:creationId xmlns:p14="http://schemas.microsoft.com/office/powerpoint/2010/main" val="3091012834"/>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4" name="矩形 3"/>
          <p:cNvSpPr/>
          <p:nvPr/>
        </p:nvSpPr>
        <p:spPr>
          <a:xfrm>
            <a:off x="615533" y="964231"/>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475420" y="317900"/>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122</a:t>
            </a:r>
          </a:p>
        </p:txBody>
      </p:sp>
      <p:pic>
        <p:nvPicPr>
          <p:cNvPr id="6" name="Picture 7" descr="\\LIVEAURA\Matter Lab\商攝\形象照\2016-商攝(20160324)原檔\matterlab修\修\Tote\IMG_0408.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9911942" y="3396344"/>
            <a:ext cx="2286000" cy="3559628"/>
          </a:xfrm>
          <a:prstGeom prst="rect">
            <a:avLst/>
          </a:prstGeom>
          <a:noFill/>
        </p:spPr>
      </p:pic>
      <p:pic>
        <p:nvPicPr>
          <p:cNvPr id="7" name="Picture 5" descr="\\LIVEAURA\Matter Lab\商攝\形象照\2016-商攝(20160324)原檔\matterlab修\修\Bleu\IMG_0498.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906000" y="2"/>
            <a:ext cx="2286000" cy="3396341"/>
          </a:xfrm>
          <a:prstGeom prst="rect">
            <a:avLst/>
          </a:prstGeom>
          <a:noFill/>
        </p:spPr>
      </p:pic>
      <p:pic>
        <p:nvPicPr>
          <p:cNvPr id="8" name="Picture 4" descr="C:\Users\PD\Desktop\Nori\EC模板\Noir Slim Sleeve\速材\IMG_9978 1.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620000" y="3396344"/>
            <a:ext cx="2286000" cy="3461658"/>
          </a:xfrm>
          <a:prstGeom prst="rect">
            <a:avLst/>
          </a:prstGeom>
          <a:noFill/>
        </p:spPr>
      </p:pic>
      <p:pic>
        <p:nvPicPr>
          <p:cNvPr id="9" name="Picture 2" descr="\\LIVEAURA\Matter Lab\商攝\形象照\2016-商攝(20160324)原檔\matterlab修\修\Brief\IMG_9780.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625942" y="4"/>
            <a:ext cx="2291942" cy="3396340"/>
          </a:xfrm>
          <a:prstGeom prst="rect">
            <a:avLst/>
          </a:prstGeom>
          <a:noFill/>
        </p:spPr>
      </p:pic>
      <p:sp>
        <p:nvSpPr>
          <p:cNvPr id="3" name="投影片編號版面配置區 2"/>
          <p:cNvSpPr>
            <a:spLocks noGrp="1"/>
          </p:cNvSpPr>
          <p:nvPr>
            <p:ph type="sldNum" sz="quarter" idx="12"/>
          </p:nvPr>
        </p:nvSpPr>
        <p:spPr/>
        <p:txBody>
          <a:bodyPr/>
          <a:lstStyle/>
          <a:p>
            <a:fld id="{93B68095-C8B2-4A76-90AA-E601358CCBC3}" type="slidenum">
              <a:rPr lang="zh-TW" altLang="en-US" smtClean="0">
                <a:solidFill>
                  <a:schemeClr val="bg1"/>
                </a:solidFill>
              </a:rPr>
              <a:t>124</a:t>
            </a:fld>
            <a:endParaRPr lang="zh-TW" altLang="en-US">
              <a:solidFill>
                <a:schemeClr val="bg1"/>
              </a:solidFill>
            </a:endParaRPr>
          </a:p>
        </p:txBody>
      </p:sp>
      <p:sp>
        <p:nvSpPr>
          <p:cNvPr id="10" name="文字方塊 12"/>
          <p:cNvSpPr txBox="1"/>
          <p:nvPr/>
        </p:nvSpPr>
        <p:spPr>
          <a:xfrm>
            <a:off x="1286902" y="1558822"/>
            <a:ext cx="1294119"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dirty="0"/>
              <a:t>Agenda</a:t>
            </a:r>
            <a:endParaRPr lang="zh-TW" altLang="en-US" sz="2400" dirty="0"/>
          </a:p>
        </p:txBody>
      </p:sp>
      <p:sp>
        <p:nvSpPr>
          <p:cNvPr id="11" name="矩形 10"/>
          <p:cNvSpPr/>
          <p:nvPr/>
        </p:nvSpPr>
        <p:spPr>
          <a:xfrm>
            <a:off x="1212420" y="2310533"/>
            <a:ext cx="2535850" cy="1169551"/>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r>
              <a:rPr lang="en-US" altLang="zh-TW" sz="1400" dirty="0" smtClean="0"/>
              <a:t>The </a:t>
            </a:r>
            <a:r>
              <a:rPr lang="en-US" altLang="zh-TW" sz="1400" dirty="0"/>
              <a:t>quick brown fox jumps over the lazy dog. </a:t>
            </a:r>
            <a:endParaRPr lang="zh-TW" altLang="en-US" sz="1400" dirty="0"/>
          </a:p>
        </p:txBody>
      </p:sp>
      <p:sp>
        <p:nvSpPr>
          <p:cNvPr id="12" name="文字方塊 14"/>
          <p:cNvSpPr txBox="1"/>
          <p:nvPr/>
        </p:nvSpPr>
        <p:spPr>
          <a:xfrm>
            <a:off x="1286902" y="4097588"/>
            <a:ext cx="1294119"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dirty="0"/>
              <a:t>Process</a:t>
            </a:r>
            <a:endParaRPr lang="zh-TW" altLang="en-US" sz="2400" dirty="0"/>
          </a:p>
        </p:txBody>
      </p:sp>
      <p:sp>
        <p:nvSpPr>
          <p:cNvPr id="13" name="文字方塊 16"/>
          <p:cNvSpPr txBox="1"/>
          <p:nvPr/>
        </p:nvSpPr>
        <p:spPr>
          <a:xfrm>
            <a:off x="4814636" y="1558822"/>
            <a:ext cx="1294119"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dirty="0"/>
              <a:t>Security</a:t>
            </a:r>
            <a:endParaRPr lang="zh-TW" altLang="en-US" sz="2400" dirty="0"/>
          </a:p>
        </p:txBody>
      </p:sp>
      <p:sp>
        <p:nvSpPr>
          <p:cNvPr id="14" name="文字方塊 18"/>
          <p:cNvSpPr txBox="1"/>
          <p:nvPr/>
        </p:nvSpPr>
        <p:spPr>
          <a:xfrm>
            <a:off x="4814636" y="4097588"/>
            <a:ext cx="1685846"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dirty="0"/>
              <a:t>Success</a:t>
            </a:r>
            <a:endParaRPr lang="zh-TW" altLang="en-US" sz="2400" dirty="0"/>
          </a:p>
        </p:txBody>
      </p:sp>
      <p:cxnSp>
        <p:nvCxnSpPr>
          <p:cNvPr id="15" name="直線接點 14"/>
          <p:cNvCxnSpPr/>
          <p:nvPr/>
        </p:nvCxnSpPr>
        <p:spPr>
          <a:xfrm>
            <a:off x="922023" y="2345403"/>
            <a:ext cx="0" cy="1285068"/>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1212420" y="4846904"/>
            <a:ext cx="2535850" cy="1169551"/>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r>
              <a:rPr lang="en-US" altLang="zh-TW" sz="1400" dirty="0" smtClean="0"/>
              <a:t>The </a:t>
            </a:r>
            <a:r>
              <a:rPr lang="en-US" altLang="zh-TW" sz="1400" dirty="0"/>
              <a:t>quick brown fox jumps over the lazy dog. </a:t>
            </a:r>
            <a:endParaRPr lang="zh-TW" altLang="en-US" sz="1400" dirty="0"/>
          </a:p>
        </p:txBody>
      </p:sp>
      <p:cxnSp>
        <p:nvCxnSpPr>
          <p:cNvPr id="17" name="直線接點 16"/>
          <p:cNvCxnSpPr/>
          <p:nvPr/>
        </p:nvCxnSpPr>
        <p:spPr>
          <a:xfrm>
            <a:off x="922023" y="4881774"/>
            <a:ext cx="0" cy="1285068"/>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4739391" y="2310533"/>
            <a:ext cx="2535850" cy="1169551"/>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r>
              <a:rPr lang="en-US" altLang="zh-TW" sz="1400" dirty="0" smtClean="0"/>
              <a:t>The </a:t>
            </a:r>
            <a:r>
              <a:rPr lang="en-US" altLang="zh-TW" sz="1400" dirty="0"/>
              <a:t>quick brown fox jumps over the lazy dog. </a:t>
            </a:r>
            <a:endParaRPr lang="zh-TW" altLang="en-US" sz="1400" dirty="0"/>
          </a:p>
        </p:txBody>
      </p:sp>
      <p:cxnSp>
        <p:nvCxnSpPr>
          <p:cNvPr id="19" name="直線接點 18"/>
          <p:cNvCxnSpPr/>
          <p:nvPr/>
        </p:nvCxnSpPr>
        <p:spPr>
          <a:xfrm>
            <a:off x="4448994" y="2345403"/>
            <a:ext cx="0" cy="1285068"/>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4739391" y="4846904"/>
            <a:ext cx="2535850" cy="1169551"/>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r>
              <a:rPr lang="en-US" altLang="zh-TW" sz="1400" dirty="0" smtClean="0"/>
              <a:t>The </a:t>
            </a:r>
            <a:r>
              <a:rPr lang="en-US" altLang="zh-TW" sz="1400" dirty="0"/>
              <a:t>quick brown fox jumps over the lazy dog. </a:t>
            </a:r>
            <a:endParaRPr lang="zh-TW" altLang="en-US" sz="1400" dirty="0"/>
          </a:p>
        </p:txBody>
      </p:sp>
      <p:cxnSp>
        <p:nvCxnSpPr>
          <p:cNvPr id="21" name="直線接點 20"/>
          <p:cNvCxnSpPr/>
          <p:nvPr/>
        </p:nvCxnSpPr>
        <p:spPr>
          <a:xfrm>
            <a:off x="4448994" y="4881774"/>
            <a:ext cx="0" cy="1285068"/>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22" name="群組 21"/>
          <p:cNvGrpSpPr/>
          <p:nvPr/>
        </p:nvGrpSpPr>
        <p:grpSpPr>
          <a:xfrm>
            <a:off x="4084115" y="1420488"/>
            <a:ext cx="729758" cy="815324"/>
            <a:chOff x="4675207" y="1448170"/>
            <a:chExt cx="729758" cy="815324"/>
          </a:xfrm>
        </p:grpSpPr>
        <p:sp>
          <p:nvSpPr>
            <p:cNvPr id="40" name="手繪多邊形 39"/>
            <p:cNvSpPr/>
            <p:nvPr/>
          </p:nvSpPr>
          <p:spPr>
            <a:xfrm>
              <a:off x="4675207" y="1448170"/>
              <a:ext cx="729758" cy="815324"/>
            </a:xfrm>
            <a:custGeom>
              <a:avLst/>
              <a:gdLst>
                <a:gd name="connsiteX0" fmla="*/ 1414233 w 2825406"/>
                <a:gd name="connsiteY0" fmla="*/ 0 h 3156687"/>
                <a:gd name="connsiteX1" fmla="*/ 1588491 w 2825406"/>
                <a:gd name="connsiteY1" fmla="*/ 46588 h 3156687"/>
                <a:gd name="connsiteX2" fmla="*/ 2651375 w 2825406"/>
                <a:gd name="connsiteY2" fmla="*/ 660244 h 3156687"/>
                <a:gd name="connsiteX3" fmla="*/ 2825404 w 2825406"/>
                <a:gd name="connsiteY3" fmla="*/ 962620 h 3156687"/>
                <a:gd name="connsiteX4" fmla="*/ 2824553 w 2825406"/>
                <a:gd name="connsiteY4" fmla="*/ 2191887 h 3156687"/>
                <a:gd name="connsiteX5" fmla="*/ 2649943 w 2825406"/>
                <a:gd name="connsiteY5" fmla="*/ 2494321 h 3156687"/>
                <a:gd name="connsiteX6" fmla="*/ 1585792 w 2825406"/>
                <a:gd name="connsiteY6" fmla="*/ 3109691 h 3156687"/>
                <a:gd name="connsiteX7" fmla="*/ 1236913 w 2825406"/>
                <a:gd name="connsiteY7" fmla="*/ 3110165 h 3156687"/>
                <a:gd name="connsiteX8" fmla="*/ 174029 w 2825406"/>
                <a:gd name="connsiteY8" fmla="*/ 2496509 h 3156687"/>
                <a:gd name="connsiteX9" fmla="*/ 0 w 2825406"/>
                <a:gd name="connsiteY9" fmla="*/ 2194133 h 3156687"/>
                <a:gd name="connsiteX10" fmla="*/ 1267 w 2825406"/>
                <a:gd name="connsiteY10" fmla="*/ 965106 h 3156687"/>
                <a:gd name="connsiteX11" fmla="*/ 175877 w 2825406"/>
                <a:gd name="connsiteY11" fmla="*/ 662673 h 3156687"/>
                <a:gd name="connsiteX12" fmla="*/ 1239612 w 2825406"/>
                <a:gd name="connsiteY12" fmla="*/ 47063 h 3156687"/>
                <a:gd name="connsiteX13" fmla="*/ 1414233 w 2825406"/>
                <a:gd name="connsiteY13" fmla="*/ 0 h 315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5406" h="3156687">
                  <a:moveTo>
                    <a:pt x="1414233" y="0"/>
                  </a:moveTo>
                  <a:cubicBezTo>
                    <a:pt x="1474435" y="-74"/>
                    <a:pt x="1534577" y="15460"/>
                    <a:pt x="1588491" y="46588"/>
                  </a:cubicBezTo>
                  <a:lnTo>
                    <a:pt x="2651375" y="660244"/>
                  </a:lnTo>
                  <a:cubicBezTo>
                    <a:pt x="2759205" y="722499"/>
                    <a:pt x="2825887" y="837754"/>
                    <a:pt x="2825404" y="962620"/>
                  </a:cubicBezTo>
                  <a:lnTo>
                    <a:pt x="2824553" y="2191887"/>
                  </a:lnTo>
                  <a:cubicBezTo>
                    <a:pt x="2824311" y="2316336"/>
                    <a:pt x="2757598" y="2431887"/>
                    <a:pt x="2649943" y="2494321"/>
                  </a:cubicBezTo>
                  <a:lnTo>
                    <a:pt x="1585792" y="3109691"/>
                  </a:lnTo>
                  <a:cubicBezTo>
                    <a:pt x="1478138" y="3172125"/>
                    <a:pt x="1344742" y="3172421"/>
                    <a:pt x="1236913" y="3110165"/>
                  </a:cubicBezTo>
                  <a:lnTo>
                    <a:pt x="174029" y="2496509"/>
                  </a:lnTo>
                  <a:cubicBezTo>
                    <a:pt x="66200" y="2434254"/>
                    <a:pt x="174" y="2318822"/>
                    <a:pt x="0" y="2194133"/>
                  </a:cubicBezTo>
                  <a:lnTo>
                    <a:pt x="1267" y="965106"/>
                  </a:lnTo>
                  <a:cubicBezTo>
                    <a:pt x="1093" y="840417"/>
                    <a:pt x="67806" y="724867"/>
                    <a:pt x="175877" y="662673"/>
                  </a:cubicBezTo>
                  <a:lnTo>
                    <a:pt x="1239612" y="47063"/>
                  </a:lnTo>
                  <a:cubicBezTo>
                    <a:pt x="1293768" y="15757"/>
                    <a:pt x="1354031" y="75"/>
                    <a:pt x="1414233"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41" name="群組 40"/>
            <p:cNvGrpSpPr/>
            <p:nvPr/>
          </p:nvGrpSpPr>
          <p:grpSpPr>
            <a:xfrm>
              <a:off x="4876534" y="1720835"/>
              <a:ext cx="327105" cy="269995"/>
              <a:chOff x="13079250" y="23448756"/>
              <a:chExt cx="2967819" cy="2449630"/>
            </a:xfrm>
            <a:solidFill>
              <a:schemeClr val="bg1"/>
            </a:solidFill>
          </p:grpSpPr>
          <p:sp>
            <p:nvSpPr>
              <p:cNvPr id="42" name="手繪多邊形 41"/>
              <p:cNvSpPr>
                <a:spLocks/>
              </p:cNvSpPr>
              <p:nvPr/>
            </p:nvSpPr>
            <p:spPr bwMode="auto">
              <a:xfrm>
                <a:off x="13079250" y="23448756"/>
                <a:ext cx="2967819" cy="2449630"/>
              </a:xfrm>
              <a:custGeom>
                <a:avLst/>
                <a:gdLst>
                  <a:gd name="connsiteX0" fmla="*/ 2007528 w 4024625"/>
                  <a:gd name="connsiteY0" fmla="*/ 1087436 h 3321916"/>
                  <a:gd name="connsiteX1" fmla="*/ 1840007 w 4024625"/>
                  <a:gd name="connsiteY1" fmla="*/ 1101840 h 3321916"/>
                  <a:gd name="connsiteX2" fmla="*/ 1743097 w 4024625"/>
                  <a:gd name="connsiteY2" fmla="*/ 1122724 h 3321916"/>
                  <a:gd name="connsiteX3" fmla="*/ 1609441 w 4024625"/>
                  <a:gd name="connsiteY3" fmla="*/ 1178896 h 3321916"/>
                  <a:gd name="connsiteX4" fmla="*/ 1096431 w 4024625"/>
                  <a:gd name="connsiteY4" fmla="*/ 1856928 h 3321916"/>
                  <a:gd name="connsiteX5" fmla="*/ 1116966 w 4024625"/>
                  <a:gd name="connsiteY5" fmla="*/ 2260216 h 3321916"/>
                  <a:gd name="connsiteX6" fmla="*/ 1819472 w 4024625"/>
                  <a:gd name="connsiteY6" fmla="*/ 2915204 h 3321916"/>
                  <a:gd name="connsiteX7" fmla="*/ 1895847 w 4024625"/>
                  <a:gd name="connsiteY7" fmla="*/ 2930328 h 3321916"/>
                  <a:gd name="connsiteX8" fmla="*/ 2217919 w 4024625"/>
                  <a:gd name="connsiteY8" fmla="*/ 2911604 h 3321916"/>
                  <a:gd name="connsiteX9" fmla="*/ 2875753 w 4024625"/>
                  <a:gd name="connsiteY9" fmla="*/ 2323952 h 3321916"/>
                  <a:gd name="connsiteX10" fmla="*/ 2922227 w 4024625"/>
                  <a:gd name="connsiteY10" fmla="*/ 2006360 h 3321916"/>
                  <a:gd name="connsiteX11" fmla="*/ 2861343 w 4024625"/>
                  <a:gd name="connsiteY11" fmla="*/ 1660684 h 3321916"/>
                  <a:gd name="connsiteX12" fmla="*/ 2600515 w 4024625"/>
                  <a:gd name="connsiteY12" fmla="*/ 1300604 h 3321916"/>
                  <a:gd name="connsiteX13" fmla="*/ 2271958 w 4024625"/>
                  <a:gd name="connsiteY13" fmla="*/ 1122364 h 3321916"/>
                  <a:gd name="connsiteX14" fmla="*/ 2175409 w 4024625"/>
                  <a:gd name="connsiteY14" fmla="*/ 1101840 h 3321916"/>
                  <a:gd name="connsiteX15" fmla="*/ 2007528 w 4024625"/>
                  <a:gd name="connsiteY15" fmla="*/ 1087436 h 3321916"/>
                  <a:gd name="connsiteX16" fmla="*/ 691176 w 4024625"/>
                  <a:gd name="connsiteY16" fmla="*/ 884236 h 3321916"/>
                  <a:gd name="connsiteX17" fmla="*/ 395695 w 4024625"/>
                  <a:gd name="connsiteY17" fmla="*/ 895036 h 3321916"/>
                  <a:gd name="connsiteX18" fmla="*/ 376237 w 4024625"/>
                  <a:gd name="connsiteY18" fmla="*/ 1095956 h 3321916"/>
                  <a:gd name="connsiteX19" fmla="*/ 388128 w 4024625"/>
                  <a:gd name="connsiteY19" fmla="*/ 1299032 h 3321916"/>
                  <a:gd name="connsiteX20" fmla="*/ 691176 w 4024625"/>
                  <a:gd name="connsiteY20" fmla="*/ 1311272 h 3321916"/>
                  <a:gd name="connsiteX21" fmla="*/ 994223 w 4024625"/>
                  <a:gd name="connsiteY21" fmla="*/ 1299032 h 3321916"/>
                  <a:gd name="connsiteX22" fmla="*/ 1006475 w 4024625"/>
                  <a:gd name="connsiteY22" fmla="*/ 1095956 h 3321916"/>
                  <a:gd name="connsiteX23" fmla="*/ 987017 w 4024625"/>
                  <a:gd name="connsiteY23" fmla="*/ 895036 h 3321916"/>
                  <a:gd name="connsiteX24" fmla="*/ 691176 w 4024625"/>
                  <a:gd name="connsiteY24" fmla="*/ 884236 h 3321916"/>
                  <a:gd name="connsiteX25" fmla="*/ 1504906 w 4024625"/>
                  <a:gd name="connsiteY25" fmla="*/ 0 h 3321916"/>
                  <a:gd name="connsiteX26" fmla="*/ 2007262 w 4024625"/>
                  <a:gd name="connsiteY26" fmla="*/ 0 h 3321916"/>
                  <a:gd name="connsiteX27" fmla="*/ 2509258 w 4024625"/>
                  <a:gd name="connsiteY27" fmla="*/ 0 h 3321916"/>
                  <a:gd name="connsiteX28" fmla="*/ 2657624 w 4024625"/>
                  <a:gd name="connsiteY28" fmla="*/ 247692 h 3321916"/>
                  <a:gd name="connsiteX29" fmla="*/ 2828316 w 4024625"/>
                  <a:gd name="connsiteY29" fmla="*/ 501868 h 3321916"/>
                  <a:gd name="connsiteX30" fmla="*/ 3367404 w 4024625"/>
                  <a:gd name="connsiteY30" fmla="*/ 507988 h 3321916"/>
                  <a:gd name="connsiteX31" fmla="*/ 3906130 w 4024625"/>
                  <a:gd name="connsiteY31" fmla="*/ 519508 h 3321916"/>
                  <a:gd name="connsiteX32" fmla="*/ 3961588 w 4024625"/>
                  <a:gd name="connsiteY32" fmla="*/ 562352 h 3321916"/>
                  <a:gd name="connsiteX33" fmla="*/ 4024607 w 4024625"/>
                  <a:gd name="connsiteY33" fmla="*/ 1909552 h 3321916"/>
                  <a:gd name="connsiteX34" fmla="*/ 4011283 w 4024625"/>
                  <a:gd name="connsiteY34" fmla="*/ 3168188 h 3321916"/>
                  <a:gd name="connsiteX35" fmla="*/ 3887404 w 4024625"/>
                  <a:gd name="connsiteY35" fmla="*/ 3301396 h 3321916"/>
                  <a:gd name="connsiteX36" fmla="*/ 2004381 w 4024625"/>
                  <a:gd name="connsiteY36" fmla="*/ 3321556 h 3321916"/>
                  <a:gd name="connsiteX37" fmla="*/ 133601 w 4024625"/>
                  <a:gd name="connsiteY37" fmla="*/ 3306436 h 3321916"/>
                  <a:gd name="connsiteX38" fmla="*/ 28809 w 4024625"/>
                  <a:gd name="connsiteY38" fmla="*/ 3226872 h 3321916"/>
                  <a:gd name="connsiteX39" fmla="*/ 0 w 4024625"/>
                  <a:gd name="connsiteY39" fmla="*/ 3187268 h 3321916"/>
                  <a:gd name="connsiteX40" fmla="*/ 0 w 4024625"/>
                  <a:gd name="connsiteY40" fmla="*/ 1913152 h 3321916"/>
                  <a:gd name="connsiteX41" fmla="*/ 11524 w 4024625"/>
                  <a:gd name="connsiteY41" fmla="*/ 616716 h 3321916"/>
                  <a:gd name="connsiteX42" fmla="*/ 103712 w 4024625"/>
                  <a:gd name="connsiteY42" fmla="*/ 522388 h 3321916"/>
                  <a:gd name="connsiteX43" fmla="*/ 654683 w 4024625"/>
                  <a:gd name="connsiteY43" fmla="*/ 507988 h 3321916"/>
                  <a:gd name="connsiteX44" fmla="*/ 1177925 w 4024625"/>
                  <a:gd name="connsiteY44" fmla="*/ 507988 h 3321916"/>
                  <a:gd name="connsiteX45" fmla="*/ 1203853 w 4024625"/>
                  <a:gd name="connsiteY45" fmla="*/ 485308 h 3321916"/>
                  <a:gd name="connsiteX46" fmla="*/ 1367344 w 4024625"/>
                  <a:gd name="connsiteY46" fmla="*/ 231132 h 332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024625" h="3321916">
                    <a:moveTo>
                      <a:pt x="2007528" y="1087436"/>
                    </a:moveTo>
                    <a:cubicBezTo>
                      <a:pt x="1951687" y="1087436"/>
                      <a:pt x="1876033" y="1093916"/>
                      <a:pt x="1840007" y="1101840"/>
                    </a:cubicBezTo>
                    <a:cubicBezTo>
                      <a:pt x="1803621" y="1109400"/>
                      <a:pt x="1760029" y="1119124"/>
                      <a:pt x="1743097" y="1122724"/>
                    </a:cubicBezTo>
                    <a:cubicBezTo>
                      <a:pt x="1726525" y="1126324"/>
                      <a:pt x="1666362" y="1151532"/>
                      <a:pt x="1609441" y="1178896"/>
                    </a:cubicBezTo>
                    <a:cubicBezTo>
                      <a:pt x="1336724" y="1309604"/>
                      <a:pt x="1148309" y="1558780"/>
                      <a:pt x="1096431" y="1856928"/>
                    </a:cubicBezTo>
                    <a:cubicBezTo>
                      <a:pt x="1079499" y="1953788"/>
                      <a:pt x="1090667" y="2171996"/>
                      <a:pt x="1116966" y="2260216"/>
                    </a:cubicBezTo>
                    <a:cubicBezTo>
                      <a:pt x="1216398" y="2593652"/>
                      <a:pt x="1494518" y="2852908"/>
                      <a:pt x="1819472" y="2915204"/>
                    </a:cubicBezTo>
                    <a:cubicBezTo>
                      <a:pt x="1850094" y="2920964"/>
                      <a:pt x="1884679" y="2927808"/>
                      <a:pt x="1895847" y="2930328"/>
                    </a:cubicBezTo>
                    <a:cubicBezTo>
                      <a:pt x="1937277" y="2940048"/>
                      <a:pt x="2152352" y="2927448"/>
                      <a:pt x="2217919" y="2911604"/>
                    </a:cubicBezTo>
                    <a:cubicBezTo>
                      <a:pt x="2518736" y="2839588"/>
                      <a:pt x="2773079" y="2612376"/>
                      <a:pt x="2875753" y="2323952"/>
                    </a:cubicBezTo>
                    <a:cubicBezTo>
                      <a:pt x="2917183" y="2208004"/>
                      <a:pt x="2922587" y="2170916"/>
                      <a:pt x="2922227" y="2006360"/>
                    </a:cubicBezTo>
                    <a:cubicBezTo>
                      <a:pt x="2921506" y="1833164"/>
                      <a:pt x="2914301" y="1793552"/>
                      <a:pt x="2861343" y="1660684"/>
                    </a:cubicBezTo>
                    <a:cubicBezTo>
                      <a:pt x="2805503" y="1521692"/>
                      <a:pt x="2713997" y="1394944"/>
                      <a:pt x="2600515" y="1300604"/>
                    </a:cubicBezTo>
                    <a:cubicBezTo>
                      <a:pt x="2527382" y="1239748"/>
                      <a:pt x="2336084" y="1136048"/>
                      <a:pt x="2271958" y="1122364"/>
                    </a:cubicBezTo>
                    <a:cubicBezTo>
                      <a:pt x="2255026" y="1118764"/>
                      <a:pt x="2211795" y="1109400"/>
                      <a:pt x="2175409" y="1101840"/>
                    </a:cubicBezTo>
                    <a:cubicBezTo>
                      <a:pt x="2139022" y="1093916"/>
                      <a:pt x="2063368" y="1087436"/>
                      <a:pt x="2007528" y="1087436"/>
                    </a:cubicBezTo>
                    <a:close/>
                    <a:moveTo>
                      <a:pt x="691176" y="884236"/>
                    </a:moveTo>
                    <a:cubicBezTo>
                      <a:pt x="520734" y="884236"/>
                      <a:pt x="407947" y="888196"/>
                      <a:pt x="395695" y="895036"/>
                    </a:cubicBezTo>
                    <a:cubicBezTo>
                      <a:pt x="377318" y="904760"/>
                      <a:pt x="376237" y="918084"/>
                      <a:pt x="376237" y="1095956"/>
                    </a:cubicBezTo>
                    <a:cubicBezTo>
                      <a:pt x="376237" y="1230980"/>
                      <a:pt x="379480" y="1290392"/>
                      <a:pt x="388128" y="1299032"/>
                    </a:cubicBezTo>
                    <a:cubicBezTo>
                      <a:pt x="397137" y="1308032"/>
                      <a:pt x="478574" y="1311272"/>
                      <a:pt x="691176" y="1311272"/>
                    </a:cubicBezTo>
                    <a:cubicBezTo>
                      <a:pt x="904138" y="1311272"/>
                      <a:pt x="985575" y="1308032"/>
                      <a:pt x="994223" y="1299032"/>
                    </a:cubicBezTo>
                    <a:cubicBezTo>
                      <a:pt x="1002872" y="1290392"/>
                      <a:pt x="1006475" y="1230980"/>
                      <a:pt x="1006475" y="1095956"/>
                    </a:cubicBezTo>
                    <a:cubicBezTo>
                      <a:pt x="1006475" y="918084"/>
                      <a:pt x="1005394" y="904760"/>
                      <a:pt x="987017" y="895036"/>
                    </a:cubicBezTo>
                    <a:cubicBezTo>
                      <a:pt x="974765" y="888196"/>
                      <a:pt x="861978" y="884236"/>
                      <a:pt x="691176" y="884236"/>
                    </a:cubicBezTo>
                    <a:close/>
                    <a:moveTo>
                      <a:pt x="1504906" y="0"/>
                    </a:moveTo>
                    <a:lnTo>
                      <a:pt x="2007262" y="0"/>
                    </a:lnTo>
                    <a:lnTo>
                      <a:pt x="2509258" y="0"/>
                    </a:lnTo>
                    <a:lnTo>
                      <a:pt x="2657624" y="247692"/>
                    </a:lnTo>
                    <a:cubicBezTo>
                      <a:pt x="2764216" y="425904"/>
                      <a:pt x="2812112" y="497548"/>
                      <a:pt x="2828316" y="501868"/>
                    </a:cubicBezTo>
                    <a:cubicBezTo>
                      <a:pt x="2840920" y="505108"/>
                      <a:pt x="3083276" y="507988"/>
                      <a:pt x="3367404" y="507988"/>
                    </a:cubicBezTo>
                    <a:cubicBezTo>
                      <a:pt x="3728235" y="507988"/>
                      <a:pt x="3890286" y="511588"/>
                      <a:pt x="3906130" y="519508"/>
                    </a:cubicBezTo>
                    <a:cubicBezTo>
                      <a:pt x="3918014" y="525628"/>
                      <a:pt x="3943222" y="545072"/>
                      <a:pt x="3961588" y="562352"/>
                    </a:cubicBezTo>
                    <a:cubicBezTo>
                      <a:pt x="4027488" y="624636"/>
                      <a:pt x="4024607" y="568112"/>
                      <a:pt x="4024607" y="1909552"/>
                    </a:cubicBezTo>
                    <a:cubicBezTo>
                      <a:pt x="4024607" y="2872968"/>
                      <a:pt x="4021726" y="3133624"/>
                      <a:pt x="4011283" y="3168188"/>
                    </a:cubicBezTo>
                    <a:cubicBezTo>
                      <a:pt x="3991477" y="3235152"/>
                      <a:pt x="3952225" y="3277272"/>
                      <a:pt x="3887404" y="3301396"/>
                    </a:cubicBezTo>
                    <a:cubicBezTo>
                      <a:pt x="3830867" y="3322636"/>
                      <a:pt x="3830507" y="3322636"/>
                      <a:pt x="2004381" y="3321556"/>
                    </a:cubicBezTo>
                    <a:cubicBezTo>
                      <a:pt x="489032" y="3320836"/>
                      <a:pt x="170333" y="3318316"/>
                      <a:pt x="133601" y="3306436"/>
                    </a:cubicBezTo>
                    <a:cubicBezTo>
                      <a:pt x="81025" y="3290232"/>
                      <a:pt x="66981" y="3279432"/>
                      <a:pt x="28809" y="3226872"/>
                    </a:cubicBezTo>
                    <a:lnTo>
                      <a:pt x="0" y="3187268"/>
                    </a:lnTo>
                    <a:lnTo>
                      <a:pt x="0" y="1913152"/>
                    </a:lnTo>
                    <a:cubicBezTo>
                      <a:pt x="0" y="991136"/>
                      <a:pt x="3241" y="632556"/>
                      <a:pt x="11524" y="616716"/>
                    </a:cubicBezTo>
                    <a:cubicBezTo>
                      <a:pt x="28449" y="583952"/>
                      <a:pt x="72382" y="538592"/>
                      <a:pt x="103712" y="522388"/>
                    </a:cubicBezTo>
                    <a:cubicBezTo>
                      <a:pt x="126399" y="510508"/>
                      <a:pt x="223989" y="507988"/>
                      <a:pt x="654683" y="507988"/>
                    </a:cubicBezTo>
                    <a:lnTo>
                      <a:pt x="1177925" y="507988"/>
                    </a:lnTo>
                    <a:lnTo>
                      <a:pt x="1203853" y="485308"/>
                    </a:lnTo>
                    <a:cubicBezTo>
                      <a:pt x="1217897" y="472708"/>
                      <a:pt x="1291360" y="358220"/>
                      <a:pt x="1367344" y="23113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sp>
            <p:nvSpPr>
              <p:cNvPr id="43" name="手繪多邊形 42"/>
              <p:cNvSpPr>
                <a:spLocks/>
              </p:cNvSpPr>
              <p:nvPr/>
            </p:nvSpPr>
            <p:spPr bwMode="auto">
              <a:xfrm>
                <a:off x="14046734" y="24416165"/>
                <a:ext cx="1019800" cy="1024369"/>
              </a:xfrm>
              <a:custGeom>
                <a:avLst/>
                <a:gdLst>
                  <a:gd name="connsiteX0" fmla="*/ 696901 w 1382938"/>
                  <a:gd name="connsiteY0" fmla="*/ 174564 h 1389136"/>
                  <a:gd name="connsiteX1" fmla="*/ 615103 w 1382938"/>
                  <a:gd name="connsiteY1" fmla="*/ 185584 h 1389136"/>
                  <a:gd name="connsiteX2" fmla="*/ 187732 w 1382938"/>
                  <a:gd name="connsiteY2" fmla="*/ 592580 h 1389136"/>
                  <a:gd name="connsiteX3" fmla="*/ 187732 w 1382938"/>
                  <a:gd name="connsiteY3" fmla="*/ 808496 h 1389136"/>
                  <a:gd name="connsiteX4" fmla="*/ 532584 w 1382938"/>
                  <a:gd name="connsiteY4" fmla="*/ 1189940 h 1389136"/>
                  <a:gd name="connsiteX5" fmla="*/ 850769 w 1382938"/>
                  <a:gd name="connsiteY5" fmla="*/ 1191740 h 1389136"/>
                  <a:gd name="connsiteX6" fmla="*/ 1062653 w 1382938"/>
                  <a:gd name="connsiteY6" fmla="*/ 1061472 h 1389136"/>
                  <a:gd name="connsiteX7" fmla="*/ 1208953 w 1382938"/>
                  <a:gd name="connsiteY7" fmla="*/ 698740 h 1389136"/>
                  <a:gd name="connsiteX8" fmla="*/ 1135442 w 1382938"/>
                  <a:gd name="connsiteY8" fmla="*/ 424528 h 1389136"/>
                  <a:gd name="connsiteX9" fmla="*/ 777619 w 1382938"/>
                  <a:gd name="connsiteY9" fmla="*/ 185944 h 1389136"/>
                  <a:gd name="connsiteX10" fmla="*/ 696901 w 1382938"/>
                  <a:gd name="connsiteY10" fmla="*/ 174564 h 1389136"/>
                  <a:gd name="connsiteX11" fmla="*/ 709912 w 1382938"/>
                  <a:gd name="connsiteY11" fmla="*/ 376 h 1389136"/>
                  <a:gd name="connsiteX12" fmla="*/ 908829 w 1382938"/>
                  <a:gd name="connsiteY12" fmla="*/ 35660 h 1389136"/>
                  <a:gd name="connsiteX13" fmla="*/ 1337507 w 1382938"/>
                  <a:gd name="connsiteY13" fmla="*/ 434916 h 1389136"/>
                  <a:gd name="connsiteX14" fmla="*/ 1382858 w 1382938"/>
                  <a:gd name="connsiteY14" fmla="*/ 698084 h 1389136"/>
                  <a:gd name="connsiteX15" fmla="*/ 1357663 w 1382938"/>
                  <a:gd name="connsiteY15" fmla="*/ 904012 h 1389136"/>
                  <a:gd name="connsiteX16" fmla="*/ 909909 w 1382938"/>
                  <a:gd name="connsiteY16" fmla="*/ 1358712 h 1389136"/>
                  <a:gd name="connsiteX17" fmla="*/ 688552 w 1382938"/>
                  <a:gd name="connsiteY17" fmla="*/ 1388952 h 1389136"/>
                  <a:gd name="connsiteX18" fmla="*/ 517585 w 1382938"/>
                  <a:gd name="connsiteY18" fmla="*/ 1372752 h 1389136"/>
                  <a:gd name="connsiteX19" fmla="*/ 178170 w 1382938"/>
                  <a:gd name="connsiteY19" fmla="*/ 1165384 h 1389136"/>
                  <a:gd name="connsiteX20" fmla="*/ 10443 w 1382938"/>
                  <a:gd name="connsiteY20" fmla="*/ 585760 h 1389136"/>
                  <a:gd name="connsiteX21" fmla="*/ 214163 w 1382938"/>
                  <a:gd name="connsiteY21" fmla="*/ 195868 h 1389136"/>
                  <a:gd name="connsiteX22" fmla="*/ 657958 w 1382938"/>
                  <a:gd name="connsiteY22" fmla="*/ 1820 h 1389136"/>
                  <a:gd name="connsiteX23" fmla="*/ 709912 w 1382938"/>
                  <a:gd name="connsiteY23" fmla="*/ 376 h 138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82938" h="1389136">
                    <a:moveTo>
                      <a:pt x="696901" y="174564"/>
                    </a:moveTo>
                    <a:cubicBezTo>
                      <a:pt x="674920" y="174520"/>
                      <a:pt x="652759" y="178208"/>
                      <a:pt x="615103" y="185584"/>
                    </a:cubicBezTo>
                    <a:cubicBezTo>
                      <a:pt x="397454" y="228768"/>
                      <a:pt x="236379" y="381708"/>
                      <a:pt x="187732" y="592580"/>
                    </a:cubicBezTo>
                    <a:cubicBezTo>
                      <a:pt x="167553" y="678228"/>
                      <a:pt x="167553" y="721768"/>
                      <a:pt x="187732" y="808496"/>
                    </a:cubicBezTo>
                    <a:cubicBezTo>
                      <a:pt x="228451" y="983024"/>
                      <a:pt x="366104" y="1135604"/>
                      <a:pt x="532584" y="1189940"/>
                    </a:cubicBezTo>
                    <a:cubicBezTo>
                      <a:pt x="623030" y="1219448"/>
                      <a:pt x="766808" y="1220168"/>
                      <a:pt x="850769" y="1191740"/>
                    </a:cubicBezTo>
                    <a:cubicBezTo>
                      <a:pt x="935450" y="1163312"/>
                      <a:pt x="1000673" y="1123008"/>
                      <a:pt x="1062653" y="1061472"/>
                    </a:cubicBezTo>
                    <a:cubicBezTo>
                      <a:pt x="1166432" y="957476"/>
                      <a:pt x="1208953" y="852036"/>
                      <a:pt x="1208953" y="698740"/>
                    </a:cubicBezTo>
                    <a:cubicBezTo>
                      <a:pt x="1208953" y="591140"/>
                      <a:pt x="1188413" y="514132"/>
                      <a:pt x="1135442" y="424528"/>
                    </a:cubicBezTo>
                    <a:cubicBezTo>
                      <a:pt x="1067697" y="309016"/>
                      <a:pt x="928243" y="216172"/>
                      <a:pt x="777619" y="185944"/>
                    </a:cubicBezTo>
                    <a:cubicBezTo>
                      <a:pt x="740684" y="178388"/>
                      <a:pt x="718883" y="174612"/>
                      <a:pt x="696901" y="174564"/>
                    </a:cubicBezTo>
                    <a:close/>
                    <a:moveTo>
                      <a:pt x="709912" y="376"/>
                    </a:moveTo>
                    <a:cubicBezTo>
                      <a:pt x="769131" y="2720"/>
                      <a:pt x="846471" y="15952"/>
                      <a:pt x="908829" y="35660"/>
                    </a:cubicBezTo>
                    <a:cubicBezTo>
                      <a:pt x="1098153" y="95424"/>
                      <a:pt x="1272359" y="257788"/>
                      <a:pt x="1337507" y="434916"/>
                    </a:cubicBezTo>
                    <a:cubicBezTo>
                      <a:pt x="1380339" y="551560"/>
                      <a:pt x="1383578" y="570280"/>
                      <a:pt x="1382858" y="698084"/>
                    </a:cubicBezTo>
                    <a:cubicBezTo>
                      <a:pt x="1382138" y="803928"/>
                      <a:pt x="1377819" y="839572"/>
                      <a:pt x="1357663" y="904012"/>
                    </a:cubicBezTo>
                    <a:cubicBezTo>
                      <a:pt x="1287477" y="1127220"/>
                      <a:pt x="1129827" y="1287428"/>
                      <a:pt x="909909" y="1358712"/>
                    </a:cubicBezTo>
                    <a:cubicBezTo>
                      <a:pt x="822086" y="1387152"/>
                      <a:pt x="802290" y="1390032"/>
                      <a:pt x="688552" y="1388952"/>
                    </a:cubicBezTo>
                    <a:cubicBezTo>
                      <a:pt x="610087" y="1387872"/>
                      <a:pt x="546379" y="1382112"/>
                      <a:pt x="517585" y="1372752"/>
                    </a:cubicBezTo>
                    <a:cubicBezTo>
                      <a:pt x="367854" y="1324148"/>
                      <a:pt x="263834" y="1260788"/>
                      <a:pt x="178170" y="1165384"/>
                    </a:cubicBezTo>
                    <a:cubicBezTo>
                      <a:pt x="41037" y="1012736"/>
                      <a:pt x="-27710" y="774768"/>
                      <a:pt x="10443" y="585760"/>
                    </a:cubicBezTo>
                    <a:cubicBezTo>
                      <a:pt x="45716" y="412596"/>
                      <a:pt x="105464" y="298112"/>
                      <a:pt x="214163" y="195868"/>
                    </a:cubicBezTo>
                    <a:cubicBezTo>
                      <a:pt x="343738" y="74184"/>
                      <a:pt x="448478" y="28460"/>
                      <a:pt x="657958" y="1820"/>
                    </a:cubicBezTo>
                    <a:cubicBezTo>
                      <a:pt x="672445" y="20"/>
                      <a:pt x="690172" y="-408"/>
                      <a:pt x="709912" y="376"/>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grpSp>
      </p:grpSp>
      <p:grpSp>
        <p:nvGrpSpPr>
          <p:cNvPr id="23" name="群組 22"/>
          <p:cNvGrpSpPr/>
          <p:nvPr/>
        </p:nvGrpSpPr>
        <p:grpSpPr>
          <a:xfrm>
            <a:off x="557144" y="1420488"/>
            <a:ext cx="729758" cy="815324"/>
            <a:chOff x="1148236" y="1448170"/>
            <a:chExt cx="729758" cy="815324"/>
          </a:xfrm>
        </p:grpSpPr>
        <p:sp>
          <p:nvSpPr>
            <p:cNvPr id="38" name="手繪多邊形 37"/>
            <p:cNvSpPr/>
            <p:nvPr/>
          </p:nvSpPr>
          <p:spPr>
            <a:xfrm>
              <a:off x="1148236" y="1448170"/>
              <a:ext cx="729758" cy="815324"/>
            </a:xfrm>
            <a:custGeom>
              <a:avLst/>
              <a:gdLst>
                <a:gd name="connsiteX0" fmla="*/ 1414233 w 2825406"/>
                <a:gd name="connsiteY0" fmla="*/ 0 h 3156687"/>
                <a:gd name="connsiteX1" fmla="*/ 1588491 w 2825406"/>
                <a:gd name="connsiteY1" fmla="*/ 46588 h 3156687"/>
                <a:gd name="connsiteX2" fmla="*/ 2651375 w 2825406"/>
                <a:gd name="connsiteY2" fmla="*/ 660244 h 3156687"/>
                <a:gd name="connsiteX3" fmla="*/ 2825404 w 2825406"/>
                <a:gd name="connsiteY3" fmla="*/ 962620 h 3156687"/>
                <a:gd name="connsiteX4" fmla="*/ 2824553 w 2825406"/>
                <a:gd name="connsiteY4" fmla="*/ 2191887 h 3156687"/>
                <a:gd name="connsiteX5" fmla="*/ 2649943 w 2825406"/>
                <a:gd name="connsiteY5" fmla="*/ 2494321 h 3156687"/>
                <a:gd name="connsiteX6" fmla="*/ 1585792 w 2825406"/>
                <a:gd name="connsiteY6" fmla="*/ 3109691 h 3156687"/>
                <a:gd name="connsiteX7" fmla="*/ 1236913 w 2825406"/>
                <a:gd name="connsiteY7" fmla="*/ 3110165 h 3156687"/>
                <a:gd name="connsiteX8" fmla="*/ 174029 w 2825406"/>
                <a:gd name="connsiteY8" fmla="*/ 2496509 h 3156687"/>
                <a:gd name="connsiteX9" fmla="*/ 0 w 2825406"/>
                <a:gd name="connsiteY9" fmla="*/ 2194133 h 3156687"/>
                <a:gd name="connsiteX10" fmla="*/ 1267 w 2825406"/>
                <a:gd name="connsiteY10" fmla="*/ 965106 h 3156687"/>
                <a:gd name="connsiteX11" fmla="*/ 175877 w 2825406"/>
                <a:gd name="connsiteY11" fmla="*/ 662673 h 3156687"/>
                <a:gd name="connsiteX12" fmla="*/ 1239612 w 2825406"/>
                <a:gd name="connsiteY12" fmla="*/ 47063 h 3156687"/>
                <a:gd name="connsiteX13" fmla="*/ 1414233 w 2825406"/>
                <a:gd name="connsiteY13" fmla="*/ 0 h 315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5406" h="3156687">
                  <a:moveTo>
                    <a:pt x="1414233" y="0"/>
                  </a:moveTo>
                  <a:cubicBezTo>
                    <a:pt x="1474435" y="-74"/>
                    <a:pt x="1534577" y="15460"/>
                    <a:pt x="1588491" y="46588"/>
                  </a:cubicBezTo>
                  <a:lnTo>
                    <a:pt x="2651375" y="660244"/>
                  </a:lnTo>
                  <a:cubicBezTo>
                    <a:pt x="2759205" y="722499"/>
                    <a:pt x="2825887" y="837754"/>
                    <a:pt x="2825404" y="962620"/>
                  </a:cubicBezTo>
                  <a:lnTo>
                    <a:pt x="2824553" y="2191887"/>
                  </a:lnTo>
                  <a:cubicBezTo>
                    <a:pt x="2824311" y="2316336"/>
                    <a:pt x="2757598" y="2431887"/>
                    <a:pt x="2649943" y="2494321"/>
                  </a:cubicBezTo>
                  <a:lnTo>
                    <a:pt x="1585792" y="3109691"/>
                  </a:lnTo>
                  <a:cubicBezTo>
                    <a:pt x="1478138" y="3172125"/>
                    <a:pt x="1344742" y="3172421"/>
                    <a:pt x="1236913" y="3110165"/>
                  </a:cubicBezTo>
                  <a:lnTo>
                    <a:pt x="174029" y="2496509"/>
                  </a:lnTo>
                  <a:cubicBezTo>
                    <a:pt x="66200" y="2434254"/>
                    <a:pt x="174" y="2318822"/>
                    <a:pt x="0" y="2194133"/>
                  </a:cubicBezTo>
                  <a:lnTo>
                    <a:pt x="1267" y="965106"/>
                  </a:lnTo>
                  <a:cubicBezTo>
                    <a:pt x="1093" y="840417"/>
                    <a:pt x="67806" y="724867"/>
                    <a:pt x="175877" y="662673"/>
                  </a:cubicBezTo>
                  <a:lnTo>
                    <a:pt x="1239612" y="47063"/>
                  </a:lnTo>
                  <a:cubicBezTo>
                    <a:pt x="1293768" y="15757"/>
                    <a:pt x="1354031" y="75"/>
                    <a:pt x="1414233"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9" name="手繪多邊形 38"/>
            <p:cNvSpPr>
              <a:spLocks/>
            </p:cNvSpPr>
            <p:nvPr/>
          </p:nvSpPr>
          <p:spPr bwMode="auto">
            <a:xfrm flipV="1">
              <a:off x="1413909" y="1674388"/>
              <a:ext cx="205055" cy="378725"/>
            </a:xfrm>
            <a:custGeom>
              <a:avLst/>
              <a:gdLst>
                <a:gd name="connsiteX0" fmla="*/ 1041502 w 2397801"/>
                <a:gd name="connsiteY0" fmla="*/ 588163 h 4428623"/>
                <a:gd name="connsiteX1" fmla="*/ 299462 w 2397801"/>
                <a:gd name="connsiteY1" fmla="*/ 593899 h 4428623"/>
                <a:gd name="connsiteX2" fmla="*/ 283250 w 2397801"/>
                <a:gd name="connsiteY2" fmla="*/ 2218109 h 4428623"/>
                <a:gd name="connsiteX3" fmla="*/ 290095 w 2397801"/>
                <a:gd name="connsiteY3" fmla="*/ 3843037 h 4428623"/>
                <a:gd name="connsiteX4" fmla="*/ 1207710 w 2397801"/>
                <a:gd name="connsiteY4" fmla="*/ 3847357 h 4428623"/>
                <a:gd name="connsiteX5" fmla="*/ 2118479 w 2397801"/>
                <a:gd name="connsiteY5" fmla="*/ 3844837 h 4428623"/>
                <a:gd name="connsiteX6" fmla="*/ 2121001 w 2397801"/>
                <a:gd name="connsiteY6" fmla="*/ 2224589 h 4428623"/>
                <a:gd name="connsiteX7" fmla="*/ 2110914 w 2397801"/>
                <a:gd name="connsiteY7" fmla="*/ 596419 h 4428623"/>
                <a:gd name="connsiteX8" fmla="*/ 1041502 w 2397801"/>
                <a:gd name="connsiteY8" fmla="*/ 588163 h 4428623"/>
                <a:gd name="connsiteX9" fmla="*/ 1205249 w 2397801"/>
                <a:gd name="connsiteY9" fmla="*/ 186437 h 4428623"/>
                <a:gd name="connsiteX10" fmla="*/ 930070 w 2397801"/>
                <a:gd name="connsiteY10" fmla="*/ 210597 h 4428623"/>
                <a:gd name="connsiteX11" fmla="*/ 899455 w 2397801"/>
                <a:gd name="connsiteY11" fmla="*/ 338957 h 4428623"/>
                <a:gd name="connsiteX12" fmla="*/ 1201647 w 2397801"/>
                <a:gd name="connsiteY12" fmla="*/ 414677 h 4428623"/>
                <a:gd name="connsiteX13" fmla="*/ 1445490 w 2397801"/>
                <a:gd name="connsiteY13" fmla="*/ 398813 h 4428623"/>
                <a:gd name="connsiteX14" fmla="*/ 1513204 w 2397801"/>
                <a:gd name="connsiteY14" fmla="*/ 295689 h 4428623"/>
                <a:gd name="connsiteX15" fmla="*/ 1484029 w 2397801"/>
                <a:gd name="connsiteY15" fmla="*/ 219609 h 4428623"/>
                <a:gd name="connsiteX16" fmla="*/ 1454134 w 2397801"/>
                <a:gd name="connsiteY16" fmla="*/ 186437 h 4428623"/>
                <a:gd name="connsiteX17" fmla="*/ 813103 w 2397801"/>
                <a:gd name="connsiteY17" fmla="*/ 1 h 4428623"/>
                <a:gd name="connsiteX18" fmla="*/ 1241394 w 2397801"/>
                <a:gd name="connsiteY18" fmla="*/ 553 h 4428623"/>
                <a:gd name="connsiteX19" fmla="*/ 2335516 w 2397801"/>
                <a:gd name="connsiteY19" fmla="*/ 3793 h 4428623"/>
                <a:gd name="connsiteX20" fmla="*/ 2364318 w 2397801"/>
                <a:gd name="connsiteY20" fmla="*/ 25037 h 4428623"/>
                <a:gd name="connsiteX21" fmla="*/ 2392760 w 2397801"/>
                <a:gd name="connsiteY21" fmla="*/ 46641 h 4428623"/>
                <a:gd name="connsiteX22" fmla="*/ 2395281 w 2397801"/>
                <a:gd name="connsiteY22" fmla="*/ 2216709 h 4428623"/>
                <a:gd name="connsiteX23" fmla="*/ 2397801 w 2397801"/>
                <a:gd name="connsiteY23" fmla="*/ 4386781 h 4428623"/>
                <a:gd name="connsiteX24" fmla="*/ 2371159 w 2397801"/>
                <a:gd name="connsiteY24" fmla="*/ 4408025 h 4428623"/>
                <a:gd name="connsiteX25" fmla="*/ 1205032 w 2397801"/>
                <a:gd name="connsiteY25" fmla="*/ 4428545 h 4428623"/>
                <a:gd name="connsiteX26" fmla="*/ 48265 w 2397801"/>
                <a:gd name="connsiteY26" fmla="*/ 4418105 h 4428623"/>
                <a:gd name="connsiteX27" fmla="*/ 21 w 2397801"/>
                <a:gd name="connsiteY27" fmla="*/ 2208429 h 4428623"/>
                <a:gd name="connsiteX28" fmla="*/ 21 w 2397801"/>
                <a:gd name="connsiteY28" fmla="*/ 68245 h 4428623"/>
                <a:gd name="connsiteX29" fmla="*/ 28823 w 2397801"/>
                <a:gd name="connsiteY29" fmla="*/ 39437 h 4428623"/>
                <a:gd name="connsiteX30" fmla="*/ 102629 w 2397801"/>
                <a:gd name="connsiteY30" fmla="*/ 4153 h 4428623"/>
                <a:gd name="connsiteX31" fmla="*/ 813103 w 2397801"/>
                <a:gd name="connsiteY31" fmla="*/ 1 h 442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7801" h="4428623">
                  <a:moveTo>
                    <a:pt x="1041502" y="588163"/>
                  </a:moveTo>
                  <a:cubicBezTo>
                    <a:pt x="655239" y="588159"/>
                    <a:pt x="310023" y="589961"/>
                    <a:pt x="299462" y="593899"/>
                  </a:cubicBezTo>
                  <a:cubicBezTo>
                    <a:pt x="284691" y="599661"/>
                    <a:pt x="283250" y="752323"/>
                    <a:pt x="283250" y="2218109"/>
                  </a:cubicBezTo>
                  <a:cubicBezTo>
                    <a:pt x="283250" y="3108165"/>
                    <a:pt x="286492" y="3839437"/>
                    <a:pt x="290095" y="3843037"/>
                  </a:cubicBezTo>
                  <a:cubicBezTo>
                    <a:pt x="294058" y="3846637"/>
                    <a:pt x="706931" y="3848797"/>
                    <a:pt x="1207710" y="3847357"/>
                  </a:cubicBezTo>
                  <a:lnTo>
                    <a:pt x="2118479" y="3844837"/>
                  </a:lnTo>
                  <a:lnTo>
                    <a:pt x="2121001" y="2224589"/>
                  </a:lnTo>
                  <a:cubicBezTo>
                    <a:pt x="2123163" y="935231"/>
                    <a:pt x="2121001" y="602901"/>
                    <a:pt x="2110914" y="596419"/>
                  </a:cubicBezTo>
                  <a:cubicBezTo>
                    <a:pt x="2102605" y="591155"/>
                    <a:pt x="1538127" y="588167"/>
                    <a:pt x="1041502" y="588163"/>
                  </a:cubicBezTo>
                  <a:close/>
                  <a:moveTo>
                    <a:pt x="1205249" y="186437"/>
                  </a:moveTo>
                  <a:cubicBezTo>
                    <a:pt x="956363" y="186437"/>
                    <a:pt x="956003" y="186437"/>
                    <a:pt x="930070" y="210597"/>
                  </a:cubicBezTo>
                  <a:cubicBezTo>
                    <a:pt x="889369" y="248817"/>
                    <a:pt x="878564" y="294969"/>
                    <a:pt x="899455" y="338957"/>
                  </a:cubicBezTo>
                  <a:cubicBezTo>
                    <a:pt x="931511" y="406745"/>
                    <a:pt x="960685" y="414317"/>
                    <a:pt x="1201647" y="414677"/>
                  </a:cubicBezTo>
                  <a:cubicBezTo>
                    <a:pt x="1375975" y="415037"/>
                    <a:pt x="1418476" y="412513"/>
                    <a:pt x="1445490" y="398813"/>
                  </a:cubicBezTo>
                  <a:cubicBezTo>
                    <a:pt x="1493394" y="374653"/>
                    <a:pt x="1513204" y="345085"/>
                    <a:pt x="1513204" y="295689"/>
                  </a:cubicBezTo>
                  <a:cubicBezTo>
                    <a:pt x="1513564" y="262517"/>
                    <a:pt x="1507081" y="245209"/>
                    <a:pt x="1484029" y="219609"/>
                  </a:cubicBezTo>
                  <a:lnTo>
                    <a:pt x="1454134" y="186437"/>
                  </a:lnTo>
                  <a:close/>
                  <a:moveTo>
                    <a:pt x="813103" y="1"/>
                  </a:moveTo>
                  <a:cubicBezTo>
                    <a:pt x="946149" y="13"/>
                    <a:pt x="1090993" y="193"/>
                    <a:pt x="1241394" y="553"/>
                  </a:cubicBezTo>
                  <a:lnTo>
                    <a:pt x="2335516" y="3793"/>
                  </a:lnTo>
                  <a:lnTo>
                    <a:pt x="2364318" y="25037"/>
                  </a:lnTo>
                  <a:lnTo>
                    <a:pt x="2392760" y="46641"/>
                  </a:lnTo>
                  <a:lnTo>
                    <a:pt x="2395281" y="2216709"/>
                  </a:lnTo>
                  <a:lnTo>
                    <a:pt x="2397801" y="4386781"/>
                  </a:lnTo>
                  <a:lnTo>
                    <a:pt x="2371159" y="4408025"/>
                  </a:lnTo>
                  <a:cubicBezTo>
                    <a:pt x="2344517" y="4428905"/>
                    <a:pt x="2342717" y="4428905"/>
                    <a:pt x="1205032" y="4428545"/>
                  </a:cubicBezTo>
                  <a:cubicBezTo>
                    <a:pt x="450415" y="4428545"/>
                    <a:pt x="60146" y="4424945"/>
                    <a:pt x="48265" y="4418105"/>
                  </a:cubicBezTo>
                  <a:cubicBezTo>
                    <a:pt x="-2499" y="4388581"/>
                    <a:pt x="21" y="4509201"/>
                    <a:pt x="21" y="2208429"/>
                  </a:cubicBezTo>
                  <a:lnTo>
                    <a:pt x="21" y="68245"/>
                  </a:lnTo>
                  <a:lnTo>
                    <a:pt x="28823" y="39437"/>
                  </a:lnTo>
                  <a:cubicBezTo>
                    <a:pt x="47905" y="19997"/>
                    <a:pt x="72747" y="8473"/>
                    <a:pt x="102629" y="4153"/>
                  </a:cubicBezTo>
                  <a:cubicBezTo>
                    <a:pt x="120991" y="1453"/>
                    <a:pt x="413962" y="-31"/>
                    <a:pt x="813103" y="1"/>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grpSp>
      <p:grpSp>
        <p:nvGrpSpPr>
          <p:cNvPr id="24" name="群組 23"/>
          <p:cNvGrpSpPr/>
          <p:nvPr/>
        </p:nvGrpSpPr>
        <p:grpSpPr>
          <a:xfrm>
            <a:off x="620471" y="4027610"/>
            <a:ext cx="603105" cy="673822"/>
            <a:chOff x="1211563" y="4055292"/>
            <a:chExt cx="603105" cy="673822"/>
          </a:xfrm>
        </p:grpSpPr>
        <p:sp>
          <p:nvSpPr>
            <p:cNvPr id="32" name="手繪多邊形 31"/>
            <p:cNvSpPr/>
            <p:nvPr/>
          </p:nvSpPr>
          <p:spPr>
            <a:xfrm>
              <a:off x="1211563" y="4055292"/>
              <a:ext cx="603105" cy="673822"/>
            </a:xfrm>
            <a:custGeom>
              <a:avLst/>
              <a:gdLst>
                <a:gd name="connsiteX0" fmla="*/ 1414233 w 2825406"/>
                <a:gd name="connsiteY0" fmla="*/ 0 h 3156687"/>
                <a:gd name="connsiteX1" fmla="*/ 1588491 w 2825406"/>
                <a:gd name="connsiteY1" fmla="*/ 46588 h 3156687"/>
                <a:gd name="connsiteX2" fmla="*/ 2651375 w 2825406"/>
                <a:gd name="connsiteY2" fmla="*/ 660244 h 3156687"/>
                <a:gd name="connsiteX3" fmla="*/ 2825404 w 2825406"/>
                <a:gd name="connsiteY3" fmla="*/ 962620 h 3156687"/>
                <a:gd name="connsiteX4" fmla="*/ 2824553 w 2825406"/>
                <a:gd name="connsiteY4" fmla="*/ 2191887 h 3156687"/>
                <a:gd name="connsiteX5" fmla="*/ 2649943 w 2825406"/>
                <a:gd name="connsiteY5" fmla="*/ 2494321 h 3156687"/>
                <a:gd name="connsiteX6" fmla="*/ 1585792 w 2825406"/>
                <a:gd name="connsiteY6" fmla="*/ 3109691 h 3156687"/>
                <a:gd name="connsiteX7" fmla="*/ 1236913 w 2825406"/>
                <a:gd name="connsiteY7" fmla="*/ 3110165 h 3156687"/>
                <a:gd name="connsiteX8" fmla="*/ 174029 w 2825406"/>
                <a:gd name="connsiteY8" fmla="*/ 2496509 h 3156687"/>
                <a:gd name="connsiteX9" fmla="*/ 0 w 2825406"/>
                <a:gd name="connsiteY9" fmla="*/ 2194133 h 3156687"/>
                <a:gd name="connsiteX10" fmla="*/ 1267 w 2825406"/>
                <a:gd name="connsiteY10" fmla="*/ 965106 h 3156687"/>
                <a:gd name="connsiteX11" fmla="*/ 175877 w 2825406"/>
                <a:gd name="connsiteY11" fmla="*/ 662673 h 3156687"/>
                <a:gd name="connsiteX12" fmla="*/ 1239612 w 2825406"/>
                <a:gd name="connsiteY12" fmla="*/ 47063 h 3156687"/>
                <a:gd name="connsiteX13" fmla="*/ 1414233 w 2825406"/>
                <a:gd name="connsiteY13" fmla="*/ 0 h 315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5406" h="3156687">
                  <a:moveTo>
                    <a:pt x="1414233" y="0"/>
                  </a:moveTo>
                  <a:cubicBezTo>
                    <a:pt x="1474435" y="-74"/>
                    <a:pt x="1534577" y="15460"/>
                    <a:pt x="1588491" y="46588"/>
                  </a:cubicBezTo>
                  <a:lnTo>
                    <a:pt x="2651375" y="660244"/>
                  </a:lnTo>
                  <a:cubicBezTo>
                    <a:pt x="2759205" y="722499"/>
                    <a:pt x="2825887" y="837754"/>
                    <a:pt x="2825404" y="962620"/>
                  </a:cubicBezTo>
                  <a:lnTo>
                    <a:pt x="2824553" y="2191887"/>
                  </a:lnTo>
                  <a:cubicBezTo>
                    <a:pt x="2824311" y="2316336"/>
                    <a:pt x="2757598" y="2431887"/>
                    <a:pt x="2649943" y="2494321"/>
                  </a:cubicBezTo>
                  <a:lnTo>
                    <a:pt x="1585792" y="3109691"/>
                  </a:lnTo>
                  <a:cubicBezTo>
                    <a:pt x="1478138" y="3172125"/>
                    <a:pt x="1344742" y="3172421"/>
                    <a:pt x="1236913" y="3110165"/>
                  </a:cubicBezTo>
                  <a:lnTo>
                    <a:pt x="174029" y="2496509"/>
                  </a:lnTo>
                  <a:cubicBezTo>
                    <a:pt x="66200" y="2434254"/>
                    <a:pt x="174" y="2318822"/>
                    <a:pt x="0" y="2194133"/>
                  </a:cubicBezTo>
                  <a:lnTo>
                    <a:pt x="1267" y="965106"/>
                  </a:lnTo>
                  <a:cubicBezTo>
                    <a:pt x="1093" y="840417"/>
                    <a:pt x="67806" y="724867"/>
                    <a:pt x="175877" y="662673"/>
                  </a:cubicBezTo>
                  <a:lnTo>
                    <a:pt x="1239612" y="47063"/>
                  </a:lnTo>
                  <a:cubicBezTo>
                    <a:pt x="1293768" y="15757"/>
                    <a:pt x="1354031" y="75"/>
                    <a:pt x="1414233"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33" name="群組 32"/>
            <p:cNvGrpSpPr/>
            <p:nvPr/>
          </p:nvGrpSpPr>
          <p:grpSpPr>
            <a:xfrm>
              <a:off x="1312938" y="4244056"/>
              <a:ext cx="400375" cy="296322"/>
              <a:chOff x="4120407" y="4174776"/>
              <a:chExt cx="438956" cy="324876"/>
            </a:xfrm>
            <a:solidFill>
              <a:schemeClr val="bg1"/>
            </a:solidFill>
          </p:grpSpPr>
          <p:sp>
            <p:nvSpPr>
              <p:cNvPr id="34" name="Freeform 18"/>
              <p:cNvSpPr>
                <a:spLocks/>
              </p:cNvSpPr>
              <p:nvPr/>
            </p:nvSpPr>
            <p:spPr bwMode="auto">
              <a:xfrm>
                <a:off x="4249786" y="4342529"/>
                <a:ext cx="180198" cy="67672"/>
              </a:xfrm>
              <a:custGeom>
                <a:avLst/>
                <a:gdLst>
                  <a:gd name="T0" fmla="*/ 49 w 99"/>
                  <a:gd name="T1" fmla="*/ 0 h 37"/>
                  <a:gd name="T2" fmla="*/ 4 w 99"/>
                  <a:gd name="T3" fmla="*/ 14 h 37"/>
                  <a:gd name="T4" fmla="*/ 0 w 99"/>
                  <a:gd name="T5" fmla="*/ 21 h 37"/>
                  <a:gd name="T6" fmla="*/ 3 w 99"/>
                  <a:gd name="T7" fmla="*/ 27 h 37"/>
                  <a:gd name="T8" fmla="*/ 9 w 99"/>
                  <a:gd name="T9" fmla="*/ 34 h 37"/>
                  <a:gd name="T10" fmla="*/ 20 w 99"/>
                  <a:gd name="T11" fmla="*/ 35 h 37"/>
                  <a:gd name="T12" fmla="*/ 49 w 99"/>
                  <a:gd name="T13" fmla="*/ 26 h 37"/>
                  <a:gd name="T14" fmla="*/ 79 w 99"/>
                  <a:gd name="T15" fmla="*/ 35 h 37"/>
                  <a:gd name="T16" fmla="*/ 90 w 99"/>
                  <a:gd name="T17" fmla="*/ 34 h 37"/>
                  <a:gd name="T18" fmla="*/ 96 w 99"/>
                  <a:gd name="T19" fmla="*/ 27 h 37"/>
                  <a:gd name="T20" fmla="*/ 99 w 99"/>
                  <a:gd name="T21" fmla="*/ 21 h 37"/>
                  <a:gd name="T22" fmla="*/ 95 w 99"/>
                  <a:gd name="T23" fmla="*/ 14 h 37"/>
                  <a:gd name="T24" fmla="*/ 49 w 99"/>
                  <a:gd name="T2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37">
                    <a:moveTo>
                      <a:pt x="49" y="0"/>
                    </a:moveTo>
                    <a:cubicBezTo>
                      <a:pt x="32" y="0"/>
                      <a:pt x="17" y="5"/>
                      <a:pt x="4" y="14"/>
                    </a:cubicBezTo>
                    <a:cubicBezTo>
                      <a:pt x="2" y="16"/>
                      <a:pt x="1" y="18"/>
                      <a:pt x="0" y="21"/>
                    </a:cubicBezTo>
                    <a:cubicBezTo>
                      <a:pt x="0" y="23"/>
                      <a:pt x="1" y="26"/>
                      <a:pt x="3" y="27"/>
                    </a:cubicBezTo>
                    <a:lnTo>
                      <a:pt x="9" y="34"/>
                    </a:lnTo>
                    <a:cubicBezTo>
                      <a:pt x="12" y="37"/>
                      <a:pt x="17" y="37"/>
                      <a:pt x="20" y="35"/>
                    </a:cubicBezTo>
                    <a:cubicBezTo>
                      <a:pt x="28" y="29"/>
                      <a:pt x="39" y="26"/>
                      <a:pt x="49" y="26"/>
                    </a:cubicBezTo>
                    <a:cubicBezTo>
                      <a:pt x="60" y="26"/>
                      <a:pt x="71" y="29"/>
                      <a:pt x="79" y="35"/>
                    </a:cubicBezTo>
                    <a:cubicBezTo>
                      <a:pt x="82" y="37"/>
                      <a:pt x="87" y="37"/>
                      <a:pt x="90" y="34"/>
                    </a:cubicBezTo>
                    <a:lnTo>
                      <a:pt x="96" y="27"/>
                    </a:lnTo>
                    <a:cubicBezTo>
                      <a:pt x="98" y="26"/>
                      <a:pt x="99" y="23"/>
                      <a:pt x="99" y="21"/>
                    </a:cubicBezTo>
                    <a:cubicBezTo>
                      <a:pt x="98" y="18"/>
                      <a:pt x="97" y="16"/>
                      <a:pt x="95" y="14"/>
                    </a:cubicBezTo>
                    <a:cubicBezTo>
                      <a:pt x="82" y="5"/>
                      <a:pt x="66" y="0"/>
                      <a:pt x="4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5" name="Freeform 19"/>
              <p:cNvSpPr>
                <a:spLocks/>
              </p:cNvSpPr>
              <p:nvPr/>
            </p:nvSpPr>
            <p:spPr bwMode="auto">
              <a:xfrm>
                <a:off x="4182374" y="4256708"/>
                <a:ext cx="315022" cy="85821"/>
              </a:xfrm>
              <a:custGeom>
                <a:avLst/>
                <a:gdLst>
                  <a:gd name="T0" fmla="*/ 86 w 173"/>
                  <a:gd name="T1" fmla="*/ 0 h 47"/>
                  <a:gd name="T2" fmla="*/ 4 w 173"/>
                  <a:gd name="T3" fmla="*/ 24 h 47"/>
                  <a:gd name="T4" fmla="*/ 0 w 173"/>
                  <a:gd name="T5" fmla="*/ 30 h 47"/>
                  <a:gd name="T6" fmla="*/ 3 w 173"/>
                  <a:gd name="T7" fmla="*/ 37 h 47"/>
                  <a:gd name="T8" fmla="*/ 9 w 173"/>
                  <a:gd name="T9" fmla="*/ 44 h 47"/>
                  <a:gd name="T10" fmla="*/ 19 w 173"/>
                  <a:gd name="T11" fmla="*/ 45 h 47"/>
                  <a:gd name="T12" fmla="*/ 86 w 173"/>
                  <a:gd name="T13" fmla="*/ 26 h 47"/>
                  <a:gd name="T14" fmla="*/ 154 w 173"/>
                  <a:gd name="T15" fmla="*/ 45 h 47"/>
                  <a:gd name="T16" fmla="*/ 164 w 173"/>
                  <a:gd name="T17" fmla="*/ 44 h 47"/>
                  <a:gd name="T18" fmla="*/ 170 w 173"/>
                  <a:gd name="T19" fmla="*/ 37 h 47"/>
                  <a:gd name="T20" fmla="*/ 173 w 173"/>
                  <a:gd name="T21" fmla="*/ 30 h 47"/>
                  <a:gd name="T22" fmla="*/ 169 w 173"/>
                  <a:gd name="T23" fmla="*/ 24 h 47"/>
                  <a:gd name="T24" fmla="*/ 86 w 173"/>
                  <a:gd name="T25"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3" h="47">
                    <a:moveTo>
                      <a:pt x="86" y="0"/>
                    </a:moveTo>
                    <a:cubicBezTo>
                      <a:pt x="56" y="0"/>
                      <a:pt x="28" y="9"/>
                      <a:pt x="4" y="24"/>
                    </a:cubicBezTo>
                    <a:cubicBezTo>
                      <a:pt x="2" y="25"/>
                      <a:pt x="0" y="28"/>
                      <a:pt x="0" y="30"/>
                    </a:cubicBezTo>
                    <a:cubicBezTo>
                      <a:pt x="0" y="33"/>
                      <a:pt x="1" y="35"/>
                      <a:pt x="3" y="37"/>
                    </a:cubicBezTo>
                    <a:lnTo>
                      <a:pt x="9" y="44"/>
                    </a:lnTo>
                    <a:cubicBezTo>
                      <a:pt x="12" y="46"/>
                      <a:pt x="16" y="47"/>
                      <a:pt x="19" y="45"/>
                    </a:cubicBezTo>
                    <a:cubicBezTo>
                      <a:pt x="39" y="33"/>
                      <a:pt x="62" y="26"/>
                      <a:pt x="86" y="26"/>
                    </a:cubicBezTo>
                    <a:cubicBezTo>
                      <a:pt x="111" y="26"/>
                      <a:pt x="134" y="33"/>
                      <a:pt x="154" y="45"/>
                    </a:cubicBezTo>
                    <a:cubicBezTo>
                      <a:pt x="157" y="47"/>
                      <a:pt x="161" y="46"/>
                      <a:pt x="164" y="44"/>
                    </a:cubicBezTo>
                    <a:lnTo>
                      <a:pt x="170" y="37"/>
                    </a:lnTo>
                    <a:cubicBezTo>
                      <a:pt x="172" y="35"/>
                      <a:pt x="173" y="33"/>
                      <a:pt x="173" y="30"/>
                    </a:cubicBezTo>
                    <a:cubicBezTo>
                      <a:pt x="173" y="28"/>
                      <a:pt x="171" y="25"/>
                      <a:pt x="169" y="24"/>
                    </a:cubicBezTo>
                    <a:cubicBezTo>
                      <a:pt x="145" y="9"/>
                      <a:pt x="117" y="0"/>
                      <a:pt x="8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6" name="Freeform 20"/>
              <p:cNvSpPr>
                <a:spLocks/>
              </p:cNvSpPr>
              <p:nvPr/>
            </p:nvSpPr>
            <p:spPr bwMode="auto">
              <a:xfrm>
                <a:off x="4120407" y="4174776"/>
                <a:ext cx="438956" cy="105786"/>
              </a:xfrm>
              <a:custGeom>
                <a:avLst/>
                <a:gdLst>
                  <a:gd name="T0" fmla="*/ 9 w 241"/>
                  <a:gd name="T1" fmla="*/ 54 h 58"/>
                  <a:gd name="T2" fmla="*/ 19 w 241"/>
                  <a:gd name="T3" fmla="*/ 55 h 58"/>
                  <a:gd name="T4" fmla="*/ 120 w 241"/>
                  <a:gd name="T5" fmla="*/ 26 h 58"/>
                  <a:gd name="T6" fmla="*/ 222 w 241"/>
                  <a:gd name="T7" fmla="*/ 55 h 58"/>
                  <a:gd name="T8" fmla="*/ 232 w 241"/>
                  <a:gd name="T9" fmla="*/ 54 h 58"/>
                  <a:gd name="T10" fmla="*/ 239 w 241"/>
                  <a:gd name="T11" fmla="*/ 48 h 58"/>
                  <a:gd name="T12" fmla="*/ 241 w 241"/>
                  <a:gd name="T13" fmla="*/ 41 h 58"/>
                  <a:gd name="T14" fmla="*/ 237 w 241"/>
                  <a:gd name="T15" fmla="*/ 35 h 58"/>
                  <a:gd name="T16" fmla="*/ 120 w 241"/>
                  <a:gd name="T17" fmla="*/ 0 h 58"/>
                  <a:gd name="T18" fmla="*/ 4 w 241"/>
                  <a:gd name="T19" fmla="*/ 35 h 58"/>
                  <a:gd name="T20" fmla="*/ 0 w 241"/>
                  <a:gd name="T21" fmla="*/ 41 h 58"/>
                  <a:gd name="T22" fmla="*/ 2 w 241"/>
                  <a:gd name="T23" fmla="*/ 48 h 58"/>
                  <a:gd name="T24" fmla="*/ 9 w 241"/>
                  <a:gd name="T25" fmla="*/ 5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1" h="58">
                    <a:moveTo>
                      <a:pt x="9" y="54"/>
                    </a:moveTo>
                    <a:cubicBezTo>
                      <a:pt x="12" y="57"/>
                      <a:pt x="16" y="58"/>
                      <a:pt x="19" y="55"/>
                    </a:cubicBezTo>
                    <a:cubicBezTo>
                      <a:pt x="49" y="37"/>
                      <a:pt x="83" y="26"/>
                      <a:pt x="120" y="26"/>
                    </a:cubicBezTo>
                    <a:cubicBezTo>
                      <a:pt x="158" y="26"/>
                      <a:pt x="192" y="37"/>
                      <a:pt x="222" y="55"/>
                    </a:cubicBezTo>
                    <a:cubicBezTo>
                      <a:pt x="225" y="58"/>
                      <a:pt x="229" y="57"/>
                      <a:pt x="232" y="54"/>
                    </a:cubicBezTo>
                    <a:lnTo>
                      <a:pt x="239" y="48"/>
                    </a:lnTo>
                    <a:cubicBezTo>
                      <a:pt x="241" y="46"/>
                      <a:pt x="241" y="43"/>
                      <a:pt x="241" y="41"/>
                    </a:cubicBezTo>
                    <a:cubicBezTo>
                      <a:pt x="241" y="38"/>
                      <a:pt x="240" y="36"/>
                      <a:pt x="237" y="35"/>
                    </a:cubicBezTo>
                    <a:cubicBezTo>
                      <a:pt x="204" y="13"/>
                      <a:pt x="164" y="0"/>
                      <a:pt x="120" y="0"/>
                    </a:cubicBezTo>
                    <a:cubicBezTo>
                      <a:pt x="77" y="0"/>
                      <a:pt x="37" y="13"/>
                      <a:pt x="4" y="35"/>
                    </a:cubicBezTo>
                    <a:cubicBezTo>
                      <a:pt x="1" y="36"/>
                      <a:pt x="0" y="38"/>
                      <a:pt x="0" y="41"/>
                    </a:cubicBezTo>
                    <a:cubicBezTo>
                      <a:pt x="0" y="43"/>
                      <a:pt x="0" y="46"/>
                      <a:pt x="2" y="48"/>
                    </a:cubicBezTo>
                    <a:lnTo>
                      <a:pt x="9" y="5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7" name="Oval 21"/>
              <p:cNvSpPr>
                <a:spLocks noChangeArrowheads="1"/>
              </p:cNvSpPr>
              <p:nvPr/>
            </p:nvSpPr>
            <p:spPr bwMode="auto">
              <a:xfrm>
                <a:off x="4306049" y="4428350"/>
                <a:ext cx="71042" cy="71302"/>
              </a:xfrm>
              <a:prstGeom prst="ellipse">
                <a:avLst/>
              </a:pr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grpSp>
        <p:nvGrpSpPr>
          <p:cNvPr id="25" name="群組 24"/>
          <p:cNvGrpSpPr/>
          <p:nvPr/>
        </p:nvGrpSpPr>
        <p:grpSpPr>
          <a:xfrm>
            <a:off x="4084115" y="3956859"/>
            <a:ext cx="729758" cy="815324"/>
            <a:chOff x="4675207" y="3984541"/>
            <a:chExt cx="729758" cy="815324"/>
          </a:xfrm>
        </p:grpSpPr>
        <p:sp>
          <p:nvSpPr>
            <p:cNvPr id="26" name="手繪多邊形 25"/>
            <p:cNvSpPr/>
            <p:nvPr/>
          </p:nvSpPr>
          <p:spPr>
            <a:xfrm>
              <a:off x="4675207" y="3984541"/>
              <a:ext cx="729758" cy="815324"/>
            </a:xfrm>
            <a:custGeom>
              <a:avLst/>
              <a:gdLst>
                <a:gd name="connsiteX0" fmla="*/ 1414233 w 2825406"/>
                <a:gd name="connsiteY0" fmla="*/ 0 h 3156687"/>
                <a:gd name="connsiteX1" fmla="*/ 1588491 w 2825406"/>
                <a:gd name="connsiteY1" fmla="*/ 46588 h 3156687"/>
                <a:gd name="connsiteX2" fmla="*/ 2651375 w 2825406"/>
                <a:gd name="connsiteY2" fmla="*/ 660244 h 3156687"/>
                <a:gd name="connsiteX3" fmla="*/ 2825404 w 2825406"/>
                <a:gd name="connsiteY3" fmla="*/ 962620 h 3156687"/>
                <a:gd name="connsiteX4" fmla="*/ 2824553 w 2825406"/>
                <a:gd name="connsiteY4" fmla="*/ 2191887 h 3156687"/>
                <a:gd name="connsiteX5" fmla="*/ 2649943 w 2825406"/>
                <a:gd name="connsiteY5" fmla="*/ 2494321 h 3156687"/>
                <a:gd name="connsiteX6" fmla="*/ 1585792 w 2825406"/>
                <a:gd name="connsiteY6" fmla="*/ 3109691 h 3156687"/>
                <a:gd name="connsiteX7" fmla="*/ 1236913 w 2825406"/>
                <a:gd name="connsiteY7" fmla="*/ 3110165 h 3156687"/>
                <a:gd name="connsiteX8" fmla="*/ 174029 w 2825406"/>
                <a:gd name="connsiteY8" fmla="*/ 2496509 h 3156687"/>
                <a:gd name="connsiteX9" fmla="*/ 0 w 2825406"/>
                <a:gd name="connsiteY9" fmla="*/ 2194133 h 3156687"/>
                <a:gd name="connsiteX10" fmla="*/ 1267 w 2825406"/>
                <a:gd name="connsiteY10" fmla="*/ 965106 h 3156687"/>
                <a:gd name="connsiteX11" fmla="*/ 175877 w 2825406"/>
                <a:gd name="connsiteY11" fmla="*/ 662673 h 3156687"/>
                <a:gd name="connsiteX12" fmla="*/ 1239612 w 2825406"/>
                <a:gd name="connsiteY12" fmla="*/ 47063 h 3156687"/>
                <a:gd name="connsiteX13" fmla="*/ 1414233 w 2825406"/>
                <a:gd name="connsiteY13" fmla="*/ 0 h 315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5406" h="3156687">
                  <a:moveTo>
                    <a:pt x="1414233" y="0"/>
                  </a:moveTo>
                  <a:cubicBezTo>
                    <a:pt x="1474435" y="-74"/>
                    <a:pt x="1534577" y="15460"/>
                    <a:pt x="1588491" y="46588"/>
                  </a:cubicBezTo>
                  <a:lnTo>
                    <a:pt x="2651375" y="660244"/>
                  </a:lnTo>
                  <a:cubicBezTo>
                    <a:pt x="2759205" y="722499"/>
                    <a:pt x="2825887" y="837754"/>
                    <a:pt x="2825404" y="962620"/>
                  </a:cubicBezTo>
                  <a:lnTo>
                    <a:pt x="2824553" y="2191887"/>
                  </a:lnTo>
                  <a:cubicBezTo>
                    <a:pt x="2824311" y="2316336"/>
                    <a:pt x="2757598" y="2431887"/>
                    <a:pt x="2649943" y="2494321"/>
                  </a:cubicBezTo>
                  <a:lnTo>
                    <a:pt x="1585792" y="3109691"/>
                  </a:lnTo>
                  <a:cubicBezTo>
                    <a:pt x="1478138" y="3172125"/>
                    <a:pt x="1344742" y="3172421"/>
                    <a:pt x="1236913" y="3110165"/>
                  </a:cubicBezTo>
                  <a:lnTo>
                    <a:pt x="174029" y="2496509"/>
                  </a:lnTo>
                  <a:cubicBezTo>
                    <a:pt x="66200" y="2434254"/>
                    <a:pt x="174" y="2318822"/>
                    <a:pt x="0" y="2194133"/>
                  </a:cubicBezTo>
                  <a:lnTo>
                    <a:pt x="1267" y="965106"/>
                  </a:lnTo>
                  <a:cubicBezTo>
                    <a:pt x="1093" y="840417"/>
                    <a:pt x="67806" y="724867"/>
                    <a:pt x="175877" y="662673"/>
                  </a:cubicBezTo>
                  <a:lnTo>
                    <a:pt x="1239612" y="47063"/>
                  </a:lnTo>
                  <a:cubicBezTo>
                    <a:pt x="1293768" y="15757"/>
                    <a:pt x="1354031" y="75"/>
                    <a:pt x="1414233"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7" name="群組 26"/>
            <p:cNvGrpSpPr/>
            <p:nvPr/>
          </p:nvGrpSpPr>
          <p:grpSpPr>
            <a:xfrm>
              <a:off x="4877703" y="4198791"/>
              <a:ext cx="324767" cy="386825"/>
              <a:chOff x="4311490" y="5480067"/>
              <a:chExt cx="475492" cy="566351"/>
            </a:xfrm>
            <a:solidFill>
              <a:schemeClr val="bg1"/>
            </a:solidFill>
          </p:grpSpPr>
          <p:sp>
            <p:nvSpPr>
              <p:cNvPr id="28" name="手繪多邊形 27"/>
              <p:cNvSpPr>
                <a:spLocks/>
              </p:cNvSpPr>
              <p:nvPr/>
            </p:nvSpPr>
            <p:spPr bwMode="auto">
              <a:xfrm>
                <a:off x="4311490" y="5713228"/>
                <a:ext cx="475492" cy="333190"/>
              </a:xfrm>
              <a:custGeom>
                <a:avLst/>
                <a:gdLst>
                  <a:gd name="connsiteX0" fmla="*/ 476090 w 617148"/>
                  <a:gd name="connsiteY0" fmla="*/ 118237 h 432452"/>
                  <a:gd name="connsiteX1" fmla="*/ 470749 w 617148"/>
                  <a:gd name="connsiteY1" fmla="*/ 140808 h 432452"/>
                  <a:gd name="connsiteX2" fmla="*/ 460580 w 617148"/>
                  <a:gd name="connsiteY2" fmla="*/ 213179 h 432452"/>
                  <a:gd name="connsiteX3" fmla="*/ 440313 w 617148"/>
                  <a:gd name="connsiteY3" fmla="*/ 289367 h 432452"/>
                  <a:gd name="connsiteX4" fmla="*/ 467148 w 617148"/>
                  <a:gd name="connsiteY4" fmla="*/ 302795 h 432452"/>
                  <a:gd name="connsiteX5" fmla="*/ 496808 w 617148"/>
                  <a:gd name="connsiteY5" fmla="*/ 298837 h 432452"/>
                  <a:gd name="connsiteX6" fmla="*/ 561212 w 617148"/>
                  <a:gd name="connsiteY6" fmla="*/ 224629 h 432452"/>
                  <a:gd name="connsiteX7" fmla="*/ 561212 w 617148"/>
                  <a:gd name="connsiteY7" fmla="*/ 193744 h 432452"/>
                  <a:gd name="connsiteX8" fmla="*/ 493559 w 617148"/>
                  <a:gd name="connsiteY8" fmla="*/ 119465 h 432452"/>
                  <a:gd name="connsiteX9" fmla="*/ 476090 w 617148"/>
                  <a:gd name="connsiteY9" fmla="*/ 118237 h 432452"/>
                  <a:gd name="connsiteX10" fmla="*/ 149082 w 617148"/>
                  <a:gd name="connsiteY10" fmla="*/ 33936 h 432452"/>
                  <a:gd name="connsiteX11" fmla="*/ 122452 w 617148"/>
                  <a:gd name="connsiteY11" fmla="*/ 60251 h 432452"/>
                  <a:gd name="connsiteX12" fmla="*/ 95893 w 617148"/>
                  <a:gd name="connsiteY12" fmla="*/ 86496 h 432452"/>
                  <a:gd name="connsiteX13" fmla="*/ 95893 w 617148"/>
                  <a:gd name="connsiteY13" fmla="*/ 160645 h 432452"/>
                  <a:gd name="connsiteX14" fmla="*/ 99354 w 617148"/>
                  <a:gd name="connsiteY14" fmla="*/ 236839 h 432452"/>
                  <a:gd name="connsiteX15" fmla="*/ 244298 w 617148"/>
                  <a:gd name="connsiteY15" fmla="*/ 237051 h 432452"/>
                  <a:gd name="connsiteX16" fmla="*/ 249384 w 617148"/>
                  <a:gd name="connsiteY16" fmla="*/ 235147 h 432452"/>
                  <a:gd name="connsiteX17" fmla="*/ 249384 w 617148"/>
                  <a:gd name="connsiteY17" fmla="*/ 160857 h 432452"/>
                  <a:gd name="connsiteX18" fmla="*/ 249384 w 617148"/>
                  <a:gd name="connsiteY18" fmla="*/ 86496 h 432452"/>
                  <a:gd name="connsiteX19" fmla="*/ 222825 w 617148"/>
                  <a:gd name="connsiteY19" fmla="*/ 60251 h 432452"/>
                  <a:gd name="connsiteX20" fmla="*/ 196266 w 617148"/>
                  <a:gd name="connsiteY20" fmla="*/ 33936 h 432452"/>
                  <a:gd name="connsiteX21" fmla="*/ 172674 w 617148"/>
                  <a:gd name="connsiteY21" fmla="*/ 33936 h 432452"/>
                  <a:gd name="connsiteX22" fmla="*/ 0 w 617148"/>
                  <a:gd name="connsiteY22" fmla="*/ 0 h 432452"/>
                  <a:gd name="connsiteX23" fmla="*/ 236316 w 617148"/>
                  <a:gd name="connsiteY23" fmla="*/ 0 h 432452"/>
                  <a:gd name="connsiteX24" fmla="*/ 472631 w 617148"/>
                  <a:gd name="connsiteY24" fmla="*/ 0 h 432452"/>
                  <a:gd name="connsiteX25" fmla="*/ 472631 w 617148"/>
                  <a:gd name="connsiteY25" fmla="*/ 27395 h 432452"/>
                  <a:gd name="connsiteX26" fmla="*/ 474184 w 617148"/>
                  <a:gd name="connsiteY26" fmla="*/ 57189 h 432452"/>
                  <a:gd name="connsiteX27" fmla="*/ 492966 w 617148"/>
                  <a:gd name="connsiteY27" fmla="*/ 62555 h 432452"/>
                  <a:gd name="connsiteX28" fmla="*/ 605581 w 617148"/>
                  <a:gd name="connsiteY28" fmla="*/ 268367 h 432452"/>
                  <a:gd name="connsiteX29" fmla="*/ 518948 w 617148"/>
                  <a:gd name="connsiteY29" fmla="*/ 349280 h 432452"/>
                  <a:gd name="connsiteX30" fmla="*/ 421372 w 617148"/>
                  <a:gd name="connsiteY30" fmla="*/ 351257 h 432452"/>
                  <a:gd name="connsiteX31" fmla="*/ 411417 w 617148"/>
                  <a:gd name="connsiteY31" fmla="*/ 359588 h 432452"/>
                  <a:gd name="connsiteX32" fmla="*/ 372513 w 617148"/>
                  <a:gd name="connsiteY32" fmla="*/ 418402 h 432452"/>
                  <a:gd name="connsiteX33" fmla="*/ 361004 w 617148"/>
                  <a:gd name="connsiteY33" fmla="*/ 432452 h 432452"/>
                  <a:gd name="connsiteX34" fmla="*/ 237728 w 617148"/>
                  <a:gd name="connsiteY34" fmla="*/ 432452 h 432452"/>
                  <a:gd name="connsiteX35" fmla="*/ 114451 w 617148"/>
                  <a:gd name="connsiteY35" fmla="*/ 432452 h 432452"/>
                  <a:gd name="connsiteX36" fmla="*/ 105555 w 617148"/>
                  <a:gd name="connsiteY36" fmla="*/ 421932 h 432452"/>
                  <a:gd name="connsiteX37" fmla="*/ 44623 w 617148"/>
                  <a:gd name="connsiteY37" fmla="*/ 316873 h 432452"/>
                  <a:gd name="connsiteX38" fmla="*/ 22312 w 617148"/>
                  <a:gd name="connsiteY38" fmla="*/ 249092 h 432452"/>
                  <a:gd name="connsiteX39" fmla="*/ 9179 w 617148"/>
                  <a:gd name="connsiteY39" fmla="*/ 183360 h 432452"/>
                  <a:gd name="connsiteX40" fmla="*/ 1059 w 617148"/>
                  <a:gd name="connsiteY40" fmla="*/ 58319 h 432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17148" h="432452">
                    <a:moveTo>
                      <a:pt x="476090" y="118237"/>
                    </a:moveTo>
                    <a:cubicBezTo>
                      <a:pt x="473150" y="120984"/>
                      <a:pt x="472232" y="127698"/>
                      <a:pt x="470749" y="140808"/>
                    </a:cubicBezTo>
                    <a:cubicBezTo>
                      <a:pt x="468560" y="160668"/>
                      <a:pt x="464252" y="191341"/>
                      <a:pt x="460580" y="213179"/>
                    </a:cubicBezTo>
                    <a:cubicBezTo>
                      <a:pt x="457897" y="229646"/>
                      <a:pt x="446103" y="273889"/>
                      <a:pt x="440313" y="289367"/>
                    </a:cubicBezTo>
                    <a:cubicBezTo>
                      <a:pt x="436499" y="299614"/>
                      <a:pt x="442431" y="302653"/>
                      <a:pt x="467148" y="302795"/>
                    </a:cubicBezTo>
                    <a:cubicBezTo>
                      <a:pt x="479859" y="302936"/>
                      <a:pt x="488051" y="301805"/>
                      <a:pt x="496808" y="298837"/>
                    </a:cubicBezTo>
                    <a:cubicBezTo>
                      <a:pt x="530493" y="287529"/>
                      <a:pt x="553091" y="261450"/>
                      <a:pt x="561212" y="224629"/>
                    </a:cubicBezTo>
                    <a:cubicBezTo>
                      <a:pt x="564460" y="210070"/>
                      <a:pt x="564460" y="208373"/>
                      <a:pt x="561212" y="193744"/>
                    </a:cubicBezTo>
                    <a:cubicBezTo>
                      <a:pt x="552808" y="155579"/>
                      <a:pt x="529151" y="129642"/>
                      <a:pt x="493559" y="119465"/>
                    </a:cubicBezTo>
                    <a:cubicBezTo>
                      <a:pt x="483990" y="116708"/>
                      <a:pt x="479029" y="115489"/>
                      <a:pt x="476090" y="118237"/>
                    </a:cubicBezTo>
                    <a:close/>
                    <a:moveTo>
                      <a:pt x="149082" y="33936"/>
                    </a:moveTo>
                    <a:lnTo>
                      <a:pt x="122452" y="60251"/>
                    </a:lnTo>
                    <a:lnTo>
                      <a:pt x="95893" y="86496"/>
                    </a:lnTo>
                    <a:lnTo>
                      <a:pt x="95893" y="160645"/>
                    </a:lnTo>
                    <a:cubicBezTo>
                      <a:pt x="95893" y="229220"/>
                      <a:pt x="96175" y="235005"/>
                      <a:pt x="99354" y="236839"/>
                    </a:cubicBezTo>
                    <a:cubicBezTo>
                      <a:pt x="103945" y="239520"/>
                      <a:pt x="237305" y="239732"/>
                      <a:pt x="244298" y="237051"/>
                    </a:cubicBezTo>
                    <a:lnTo>
                      <a:pt x="249384" y="235147"/>
                    </a:lnTo>
                    <a:lnTo>
                      <a:pt x="249384" y="160857"/>
                    </a:lnTo>
                    <a:lnTo>
                      <a:pt x="249384" y="86496"/>
                    </a:lnTo>
                    <a:lnTo>
                      <a:pt x="222825" y="60251"/>
                    </a:lnTo>
                    <a:lnTo>
                      <a:pt x="196266" y="33936"/>
                    </a:lnTo>
                    <a:lnTo>
                      <a:pt x="172674" y="33936"/>
                    </a:lnTo>
                    <a:close/>
                    <a:moveTo>
                      <a:pt x="0" y="0"/>
                    </a:moveTo>
                    <a:lnTo>
                      <a:pt x="236316" y="0"/>
                    </a:lnTo>
                    <a:lnTo>
                      <a:pt x="472631" y="0"/>
                    </a:lnTo>
                    <a:lnTo>
                      <a:pt x="472631" y="27395"/>
                    </a:lnTo>
                    <a:cubicBezTo>
                      <a:pt x="472702" y="42504"/>
                      <a:pt x="473337" y="55848"/>
                      <a:pt x="474184" y="57189"/>
                    </a:cubicBezTo>
                    <a:cubicBezTo>
                      <a:pt x="475032" y="58460"/>
                      <a:pt x="483434" y="60861"/>
                      <a:pt x="492966" y="62555"/>
                    </a:cubicBezTo>
                    <a:cubicBezTo>
                      <a:pt x="588071" y="79147"/>
                      <a:pt x="642295" y="178205"/>
                      <a:pt x="605581" y="268367"/>
                    </a:cubicBezTo>
                    <a:cubicBezTo>
                      <a:pt x="590895" y="304376"/>
                      <a:pt x="555027" y="337913"/>
                      <a:pt x="518948" y="349280"/>
                    </a:cubicBezTo>
                    <a:cubicBezTo>
                      <a:pt x="482022" y="361000"/>
                      <a:pt x="465783" y="361283"/>
                      <a:pt x="421372" y="351257"/>
                    </a:cubicBezTo>
                    <a:cubicBezTo>
                      <a:pt x="417771" y="350481"/>
                      <a:pt x="415935" y="352034"/>
                      <a:pt x="411417" y="359588"/>
                    </a:cubicBezTo>
                    <a:cubicBezTo>
                      <a:pt x="393483" y="389596"/>
                      <a:pt x="382680" y="405975"/>
                      <a:pt x="372513" y="418402"/>
                    </a:cubicBezTo>
                    <a:lnTo>
                      <a:pt x="361004" y="432452"/>
                    </a:lnTo>
                    <a:lnTo>
                      <a:pt x="237728" y="432452"/>
                    </a:lnTo>
                    <a:lnTo>
                      <a:pt x="114451" y="432452"/>
                    </a:lnTo>
                    <a:lnTo>
                      <a:pt x="105555" y="421932"/>
                    </a:lnTo>
                    <a:cubicBezTo>
                      <a:pt x="81549" y="393761"/>
                      <a:pt x="60791" y="357823"/>
                      <a:pt x="44623" y="316873"/>
                    </a:cubicBezTo>
                    <a:cubicBezTo>
                      <a:pt x="34950" y="292161"/>
                      <a:pt x="25630" y="263849"/>
                      <a:pt x="22312" y="249092"/>
                    </a:cubicBezTo>
                    <a:cubicBezTo>
                      <a:pt x="14121" y="212166"/>
                      <a:pt x="12003" y="201505"/>
                      <a:pt x="9179" y="183360"/>
                    </a:cubicBezTo>
                    <a:cubicBezTo>
                      <a:pt x="4166" y="150952"/>
                      <a:pt x="2260" y="121581"/>
                      <a:pt x="1059" y="5831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9" name="Freeform 84"/>
              <p:cNvSpPr>
                <a:spLocks/>
              </p:cNvSpPr>
              <p:nvPr/>
            </p:nvSpPr>
            <p:spPr bwMode="auto">
              <a:xfrm>
                <a:off x="4390889" y="5524444"/>
                <a:ext cx="47256" cy="140089"/>
              </a:xfrm>
              <a:custGeom>
                <a:avLst/>
                <a:gdLst>
                  <a:gd name="T0" fmla="*/ 269 w 871"/>
                  <a:gd name="T1" fmla="*/ 2483 h 2574"/>
                  <a:gd name="T2" fmla="*/ 280 w 871"/>
                  <a:gd name="T3" fmla="*/ 2103 h 2574"/>
                  <a:gd name="T4" fmla="*/ 215 w 871"/>
                  <a:gd name="T5" fmla="*/ 1452 h 2574"/>
                  <a:gd name="T6" fmla="*/ 1 w 871"/>
                  <a:gd name="T7" fmla="*/ 816 h 2574"/>
                  <a:gd name="T8" fmla="*/ 80 w 871"/>
                  <a:gd name="T9" fmla="*/ 415 h 2574"/>
                  <a:gd name="T10" fmla="*/ 590 w 871"/>
                  <a:gd name="T11" fmla="*/ 170 h 2574"/>
                  <a:gd name="T12" fmla="*/ 611 w 871"/>
                  <a:gd name="T13" fmla="*/ 482 h 2574"/>
                  <a:gd name="T14" fmla="*/ 653 w 871"/>
                  <a:gd name="T15" fmla="*/ 1213 h 2574"/>
                  <a:gd name="T16" fmla="*/ 855 w 871"/>
                  <a:gd name="T17" fmla="*/ 1884 h 2574"/>
                  <a:gd name="T18" fmla="*/ 626 w 871"/>
                  <a:gd name="T19" fmla="*/ 2447 h 2574"/>
                  <a:gd name="T20" fmla="*/ 269 w 871"/>
                  <a:gd name="T21" fmla="*/ 2483 h 2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1" h="2574">
                    <a:moveTo>
                      <a:pt x="269" y="2483"/>
                    </a:moveTo>
                    <a:cubicBezTo>
                      <a:pt x="169" y="2384"/>
                      <a:pt x="171" y="2308"/>
                      <a:pt x="280" y="2103"/>
                    </a:cubicBezTo>
                    <a:cubicBezTo>
                      <a:pt x="425" y="1830"/>
                      <a:pt x="414" y="1718"/>
                      <a:pt x="215" y="1452"/>
                    </a:cubicBezTo>
                    <a:cubicBezTo>
                      <a:pt x="43" y="1224"/>
                      <a:pt x="0" y="1094"/>
                      <a:pt x="1" y="816"/>
                    </a:cubicBezTo>
                    <a:cubicBezTo>
                      <a:pt x="2" y="610"/>
                      <a:pt x="14" y="550"/>
                      <a:pt x="80" y="415"/>
                    </a:cubicBezTo>
                    <a:cubicBezTo>
                      <a:pt x="233" y="103"/>
                      <a:pt x="447" y="0"/>
                      <a:pt x="590" y="170"/>
                    </a:cubicBezTo>
                    <a:cubicBezTo>
                      <a:pt x="676" y="273"/>
                      <a:pt x="684" y="388"/>
                      <a:pt x="611" y="482"/>
                    </a:cubicBezTo>
                    <a:cubicBezTo>
                      <a:pt x="408" y="742"/>
                      <a:pt x="417" y="900"/>
                      <a:pt x="653" y="1213"/>
                    </a:cubicBezTo>
                    <a:cubicBezTo>
                      <a:pt x="816" y="1427"/>
                      <a:pt x="871" y="1611"/>
                      <a:pt x="855" y="1884"/>
                    </a:cubicBezTo>
                    <a:cubicBezTo>
                      <a:pt x="840" y="2126"/>
                      <a:pt x="772" y="2294"/>
                      <a:pt x="626" y="2447"/>
                    </a:cubicBezTo>
                    <a:cubicBezTo>
                      <a:pt x="521" y="2558"/>
                      <a:pt x="360" y="2574"/>
                      <a:pt x="269" y="2483"/>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0" name="Freeform 85"/>
              <p:cNvSpPr>
                <a:spLocks/>
              </p:cNvSpPr>
              <p:nvPr/>
            </p:nvSpPr>
            <p:spPr bwMode="auto">
              <a:xfrm>
                <a:off x="4545371" y="5529001"/>
                <a:ext cx="54452" cy="133612"/>
              </a:xfrm>
              <a:custGeom>
                <a:avLst/>
                <a:gdLst>
                  <a:gd name="T0" fmla="*/ 365 w 1003"/>
                  <a:gd name="T1" fmla="*/ 2399 h 2455"/>
                  <a:gd name="T2" fmla="*/ 393 w 1003"/>
                  <a:gd name="T3" fmla="*/ 2007 h 2455"/>
                  <a:gd name="T4" fmla="*/ 316 w 1003"/>
                  <a:gd name="T5" fmla="*/ 1360 h 2455"/>
                  <a:gd name="T6" fmla="*/ 115 w 1003"/>
                  <a:gd name="T7" fmla="*/ 957 h 2455"/>
                  <a:gd name="T8" fmla="*/ 542 w 1003"/>
                  <a:gd name="T9" fmla="*/ 0 h 2455"/>
                  <a:gd name="T10" fmla="*/ 685 w 1003"/>
                  <a:gd name="T11" fmla="*/ 69 h 2455"/>
                  <a:gd name="T12" fmla="*/ 676 w 1003"/>
                  <a:gd name="T13" fmla="*/ 454 h 2455"/>
                  <a:gd name="T14" fmla="*/ 722 w 1003"/>
                  <a:gd name="T15" fmla="*/ 1077 h 2455"/>
                  <a:gd name="T16" fmla="*/ 979 w 1003"/>
                  <a:gd name="T17" fmla="*/ 1799 h 2455"/>
                  <a:gd name="T18" fmla="*/ 749 w 1003"/>
                  <a:gd name="T19" fmla="*/ 2351 h 2455"/>
                  <a:gd name="T20" fmla="*/ 538 w 1003"/>
                  <a:gd name="T21" fmla="*/ 2455 h 2455"/>
                  <a:gd name="T22" fmla="*/ 365 w 1003"/>
                  <a:gd name="T23" fmla="*/ 2399 h 2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3" h="2455">
                    <a:moveTo>
                      <a:pt x="365" y="2399"/>
                    </a:moveTo>
                    <a:cubicBezTo>
                      <a:pt x="281" y="2314"/>
                      <a:pt x="292" y="2157"/>
                      <a:pt x="393" y="2007"/>
                    </a:cubicBezTo>
                    <a:cubicBezTo>
                      <a:pt x="548" y="1778"/>
                      <a:pt x="531" y="1632"/>
                      <a:pt x="316" y="1360"/>
                    </a:cubicBezTo>
                    <a:cubicBezTo>
                      <a:pt x="210" y="1226"/>
                      <a:pt x="185" y="1176"/>
                      <a:pt x="115" y="957"/>
                    </a:cubicBezTo>
                    <a:cubicBezTo>
                      <a:pt x="0" y="597"/>
                      <a:pt x="266" y="0"/>
                      <a:pt x="542" y="0"/>
                    </a:cubicBezTo>
                    <a:cubicBezTo>
                      <a:pt x="580" y="0"/>
                      <a:pt x="644" y="31"/>
                      <a:pt x="685" y="69"/>
                    </a:cubicBezTo>
                    <a:cubicBezTo>
                      <a:pt x="788" y="164"/>
                      <a:pt x="785" y="294"/>
                      <a:pt x="676" y="454"/>
                    </a:cubicBezTo>
                    <a:cubicBezTo>
                      <a:pt x="523" y="680"/>
                      <a:pt x="536" y="854"/>
                      <a:pt x="722" y="1077"/>
                    </a:cubicBezTo>
                    <a:cubicBezTo>
                      <a:pt x="905" y="1296"/>
                      <a:pt x="1003" y="1571"/>
                      <a:pt x="979" y="1799"/>
                    </a:cubicBezTo>
                    <a:cubicBezTo>
                      <a:pt x="959" y="1992"/>
                      <a:pt x="860" y="2230"/>
                      <a:pt x="749" y="2351"/>
                    </a:cubicBezTo>
                    <a:cubicBezTo>
                      <a:pt x="669" y="2439"/>
                      <a:pt x="635" y="2455"/>
                      <a:pt x="538" y="2455"/>
                    </a:cubicBezTo>
                    <a:cubicBezTo>
                      <a:pt x="459" y="2455"/>
                      <a:pt x="403" y="2437"/>
                      <a:pt x="365" y="239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1" name="Freeform 86"/>
              <p:cNvSpPr>
                <a:spLocks/>
              </p:cNvSpPr>
              <p:nvPr/>
            </p:nvSpPr>
            <p:spPr bwMode="auto">
              <a:xfrm>
                <a:off x="4467650" y="5480067"/>
                <a:ext cx="51094" cy="139609"/>
              </a:xfrm>
              <a:custGeom>
                <a:avLst/>
                <a:gdLst>
                  <a:gd name="T0" fmla="*/ 292 w 936"/>
                  <a:gd name="T1" fmla="*/ 2500 h 2569"/>
                  <a:gd name="T2" fmla="*/ 181 w 936"/>
                  <a:gd name="T3" fmla="*/ 2291 h 2569"/>
                  <a:gd name="T4" fmla="*/ 266 w 936"/>
                  <a:gd name="T5" fmla="*/ 2113 h 2569"/>
                  <a:gd name="T6" fmla="*/ 235 w 936"/>
                  <a:gd name="T7" fmla="*/ 1475 h 2569"/>
                  <a:gd name="T8" fmla="*/ 74 w 936"/>
                  <a:gd name="T9" fmla="*/ 1224 h 2569"/>
                  <a:gd name="T10" fmla="*/ 0 w 936"/>
                  <a:gd name="T11" fmla="*/ 815 h 2569"/>
                  <a:gd name="T12" fmla="*/ 74 w 936"/>
                  <a:gd name="T13" fmla="*/ 404 h 2569"/>
                  <a:gd name="T14" fmla="*/ 587 w 936"/>
                  <a:gd name="T15" fmla="*/ 156 h 2569"/>
                  <a:gd name="T16" fmla="*/ 562 w 936"/>
                  <a:gd name="T17" fmla="*/ 533 h 2569"/>
                  <a:gd name="T18" fmla="*/ 652 w 936"/>
                  <a:gd name="T19" fmla="*/ 1200 h 2569"/>
                  <a:gd name="T20" fmla="*/ 620 w 936"/>
                  <a:gd name="T21" fmla="*/ 2434 h 2569"/>
                  <a:gd name="T22" fmla="*/ 292 w 936"/>
                  <a:gd name="T23" fmla="*/ 2500 h 2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6" h="2569">
                    <a:moveTo>
                      <a:pt x="292" y="2500"/>
                    </a:moveTo>
                    <a:cubicBezTo>
                      <a:pt x="234" y="2456"/>
                      <a:pt x="181" y="2356"/>
                      <a:pt x="181" y="2291"/>
                    </a:cubicBezTo>
                    <a:cubicBezTo>
                      <a:pt x="181" y="2263"/>
                      <a:pt x="220" y="2183"/>
                      <a:pt x="266" y="2113"/>
                    </a:cubicBezTo>
                    <a:cubicBezTo>
                      <a:pt x="417" y="1886"/>
                      <a:pt x="407" y="1691"/>
                      <a:pt x="235" y="1475"/>
                    </a:cubicBezTo>
                    <a:cubicBezTo>
                      <a:pt x="187" y="1415"/>
                      <a:pt x="114" y="1302"/>
                      <a:pt x="74" y="1224"/>
                    </a:cubicBezTo>
                    <a:cubicBezTo>
                      <a:pt x="9" y="1101"/>
                      <a:pt x="0" y="1049"/>
                      <a:pt x="0" y="815"/>
                    </a:cubicBezTo>
                    <a:cubicBezTo>
                      <a:pt x="0" y="580"/>
                      <a:pt x="9" y="529"/>
                      <a:pt x="74" y="404"/>
                    </a:cubicBezTo>
                    <a:cubicBezTo>
                      <a:pt x="235" y="96"/>
                      <a:pt x="432" y="0"/>
                      <a:pt x="587" y="156"/>
                    </a:cubicBezTo>
                    <a:cubicBezTo>
                      <a:pt x="687" y="256"/>
                      <a:pt x="681" y="349"/>
                      <a:pt x="562" y="533"/>
                    </a:cubicBezTo>
                    <a:cubicBezTo>
                      <a:pt x="409" y="771"/>
                      <a:pt x="430" y="929"/>
                      <a:pt x="652" y="1200"/>
                    </a:cubicBezTo>
                    <a:cubicBezTo>
                      <a:pt x="936" y="1548"/>
                      <a:pt x="921" y="2134"/>
                      <a:pt x="620" y="2434"/>
                    </a:cubicBezTo>
                    <a:cubicBezTo>
                      <a:pt x="512" y="2543"/>
                      <a:pt x="382" y="2569"/>
                      <a:pt x="292" y="250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spTree>
    <p:extLst>
      <p:ext uri="{BB962C8B-B14F-4D97-AF65-F5344CB8AC3E}">
        <p14:creationId xmlns:p14="http://schemas.microsoft.com/office/powerpoint/2010/main" val="163051337"/>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125</a:t>
            </a:fld>
            <a:endParaRPr lang="zh-TW" altLang="en-US"/>
          </a:p>
        </p:txBody>
      </p:sp>
      <p:sp>
        <p:nvSpPr>
          <p:cNvPr id="4" name="矩形 3"/>
          <p:cNvSpPr/>
          <p:nvPr/>
        </p:nvSpPr>
        <p:spPr>
          <a:xfrm>
            <a:off x="615533" y="964231"/>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475420" y="317900"/>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123</a:t>
            </a:r>
          </a:p>
        </p:txBody>
      </p:sp>
      <p:grpSp>
        <p:nvGrpSpPr>
          <p:cNvPr id="13" name="群組 12"/>
          <p:cNvGrpSpPr/>
          <p:nvPr/>
        </p:nvGrpSpPr>
        <p:grpSpPr>
          <a:xfrm>
            <a:off x="881081" y="3820885"/>
            <a:ext cx="10429838" cy="0"/>
            <a:chOff x="615533" y="3483429"/>
            <a:chExt cx="10429838" cy="0"/>
          </a:xfrm>
        </p:grpSpPr>
        <p:cxnSp>
          <p:nvCxnSpPr>
            <p:cNvPr id="7" name="直線接點 6"/>
            <p:cNvCxnSpPr/>
            <p:nvPr/>
          </p:nvCxnSpPr>
          <p:spPr>
            <a:xfrm>
              <a:off x="615533" y="3483429"/>
              <a:ext cx="487086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直線接點 7"/>
            <p:cNvCxnSpPr/>
            <p:nvPr/>
          </p:nvCxnSpPr>
          <p:spPr>
            <a:xfrm>
              <a:off x="6174504" y="3483429"/>
              <a:ext cx="487086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2" name="群組 11"/>
          <p:cNvGrpSpPr/>
          <p:nvPr/>
        </p:nvGrpSpPr>
        <p:grpSpPr>
          <a:xfrm>
            <a:off x="6096000" y="1262382"/>
            <a:ext cx="0" cy="5117007"/>
            <a:chOff x="5849257" y="1080593"/>
            <a:chExt cx="0" cy="5117007"/>
          </a:xfrm>
        </p:grpSpPr>
        <p:cxnSp>
          <p:nvCxnSpPr>
            <p:cNvPr id="10" name="直線接點 9"/>
            <p:cNvCxnSpPr/>
            <p:nvPr/>
          </p:nvCxnSpPr>
          <p:spPr>
            <a:xfrm>
              <a:off x="5849257" y="1080593"/>
              <a:ext cx="0" cy="206900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直線接點 10"/>
            <p:cNvCxnSpPr/>
            <p:nvPr/>
          </p:nvCxnSpPr>
          <p:spPr>
            <a:xfrm>
              <a:off x="5849257" y="4128593"/>
              <a:ext cx="0" cy="206900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15" name="圖片版面配置區 1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881081" y="1330058"/>
            <a:ext cx="2286000" cy="2286000"/>
          </a:xfrm>
          <a:prstGeom prst="rect">
            <a:avLst/>
          </a:prstGeom>
        </p:spPr>
      </p:pic>
      <p:pic>
        <p:nvPicPr>
          <p:cNvPr id="16" name="圖片版面配置區 1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440052" y="1330058"/>
            <a:ext cx="2286000" cy="2286000"/>
          </a:xfrm>
          <a:prstGeom prst="rect">
            <a:avLst/>
          </a:prstGeom>
        </p:spPr>
      </p:pic>
      <p:pic>
        <p:nvPicPr>
          <p:cNvPr id="17" name="圖片版面配置區 14"/>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881081" y="3953989"/>
            <a:ext cx="2286000" cy="2286000"/>
          </a:xfrm>
          <a:prstGeom prst="rect">
            <a:avLst/>
          </a:prstGeom>
        </p:spPr>
      </p:pic>
      <p:pic>
        <p:nvPicPr>
          <p:cNvPr id="18" name="圖片版面配置區 16"/>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451600" y="4025713"/>
            <a:ext cx="2286000" cy="2286000"/>
          </a:xfrm>
          <a:prstGeom prst="rect">
            <a:avLst/>
          </a:prstGeom>
        </p:spPr>
      </p:pic>
      <p:sp>
        <p:nvSpPr>
          <p:cNvPr id="21" name="文字方塊 41"/>
          <p:cNvSpPr txBox="1"/>
          <p:nvPr/>
        </p:nvSpPr>
        <p:spPr>
          <a:xfrm>
            <a:off x="3389531" y="1816200"/>
            <a:ext cx="2362417" cy="1323439"/>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t>The quick brown fox jumps over the lazy dog</a:t>
            </a:r>
            <a:r>
              <a:rPr lang="en-US" sz="1600" dirty="0"/>
              <a:t>. The quick brown fox jumps over the lazy dog. </a:t>
            </a:r>
            <a:endParaRPr lang="en-US" sz="1600" dirty="0" smtClean="0"/>
          </a:p>
        </p:txBody>
      </p:sp>
      <p:sp>
        <p:nvSpPr>
          <p:cNvPr id="22" name="文字方塊 43"/>
          <p:cNvSpPr txBox="1"/>
          <p:nvPr/>
        </p:nvSpPr>
        <p:spPr>
          <a:xfrm>
            <a:off x="3389531" y="1392506"/>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solidFill>
                  <a:schemeClr val="accent1"/>
                </a:solidFill>
              </a:rPr>
              <a:t>TITLE 01</a:t>
            </a:r>
          </a:p>
        </p:txBody>
      </p:sp>
      <p:sp>
        <p:nvSpPr>
          <p:cNvPr id="23" name="文字方塊 41"/>
          <p:cNvSpPr txBox="1"/>
          <p:nvPr/>
        </p:nvSpPr>
        <p:spPr>
          <a:xfrm>
            <a:off x="9024919" y="1816200"/>
            <a:ext cx="2362417" cy="1323439"/>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t>The quick brown fox jumps over the lazy dog</a:t>
            </a:r>
            <a:r>
              <a:rPr lang="en-US" sz="1600" dirty="0"/>
              <a:t>. The quick brown fox jumps over the lazy dog. </a:t>
            </a:r>
            <a:endParaRPr lang="en-US" sz="1600" dirty="0" smtClean="0"/>
          </a:p>
        </p:txBody>
      </p:sp>
      <p:sp>
        <p:nvSpPr>
          <p:cNvPr id="24" name="文字方塊 43"/>
          <p:cNvSpPr txBox="1"/>
          <p:nvPr/>
        </p:nvSpPr>
        <p:spPr>
          <a:xfrm>
            <a:off x="9024919" y="1392506"/>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solidFill>
                  <a:schemeClr val="accent1"/>
                </a:solidFill>
              </a:rPr>
              <a:t>TITLE 02</a:t>
            </a:r>
          </a:p>
        </p:txBody>
      </p:sp>
      <p:sp>
        <p:nvSpPr>
          <p:cNvPr id="25" name="文字方塊 41"/>
          <p:cNvSpPr txBox="1"/>
          <p:nvPr/>
        </p:nvSpPr>
        <p:spPr>
          <a:xfrm>
            <a:off x="3389531" y="4613275"/>
            <a:ext cx="2362417" cy="1323439"/>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t>The quick brown fox jumps over the lazy dog</a:t>
            </a:r>
            <a:r>
              <a:rPr lang="en-US" sz="1600" dirty="0"/>
              <a:t>. The quick brown fox jumps over the lazy dog. </a:t>
            </a:r>
            <a:endParaRPr lang="en-US" sz="1600" dirty="0" smtClean="0"/>
          </a:p>
        </p:txBody>
      </p:sp>
      <p:sp>
        <p:nvSpPr>
          <p:cNvPr id="26" name="文字方塊 43"/>
          <p:cNvSpPr txBox="1"/>
          <p:nvPr/>
        </p:nvSpPr>
        <p:spPr>
          <a:xfrm>
            <a:off x="3389531" y="4189581"/>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solidFill>
                  <a:schemeClr val="accent1"/>
                </a:solidFill>
              </a:rPr>
              <a:t>TITLE 03</a:t>
            </a:r>
          </a:p>
        </p:txBody>
      </p:sp>
      <p:sp>
        <p:nvSpPr>
          <p:cNvPr id="27" name="文字方塊 41"/>
          <p:cNvSpPr txBox="1"/>
          <p:nvPr/>
        </p:nvSpPr>
        <p:spPr>
          <a:xfrm>
            <a:off x="9024919" y="4613275"/>
            <a:ext cx="2362417" cy="1323439"/>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t>The quick brown fox jumps over the lazy dog</a:t>
            </a:r>
            <a:r>
              <a:rPr lang="en-US" sz="1600" dirty="0"/>
              <a:t>. The quick brown fox jumps over the lazy dog. </a:t>
            </a:r>
            <a:endParaRPr lang="en-US" sz="1600" dirty="0" smtClean="0"/>
          </a:p>
        </p:txBody>
      </p:sp>
      <p:sp>
        <p:nvSpPr>
          <p:cNvPr id="28" name="文字方塊 43"/>
          <p:cNvSpPr txBox="1"/>
          <p:nvPr/>
        </p:nvSpPr>
        <p:spPr>
          <a:xfrm>
            <a:off x="9024919" y="4189581"/>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solidFill>
                  <a:schemeClr val="accent1"/>
                </a:solidFill>
              </a:rPr>
              <a:t>TITLE 04</a:t>
            </a:r>
          </a:p>
        </p:txBody>
      </p:sp>
    </p:spTree>
    <p:extLst>
      <p:ext uri="{BB962C8B-B14F-4D97-AF65-F5344CB8AC3E}">
        <p14:creationId xmlns:p14="http://schemas.microsoft.com/office/powerpoint/2010/main" val="4294149441"/>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8939644" y="0"/>
            <a:ext cx="325235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126</a:t>
            </a:fld>
            <a:endParaRPr lang="zh-TW" altLang="en-US"/>
          </a:p>
        </p:txBody>
      </p:sp>
      <p:sp>
        <p:nvSpPr>
          <p:cNvPr id="4" name="矩形 3"/>
          <p:cNvSpPr/>
          <p:nvPr/>
        </p:nvSpPr>
        <p:spPr>
          <a:xfrm>
            <a:off x="615533" y="964231"/>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475420" y="317900"/>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124</a:t>
            </a:r>
          </a:p>
        </p:txBody>
      </p:sp>
      <p:pic>
        <p:nvPicPr>
          <p:cNvPr id="7" name="圖片版面配置區 30"/>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5741488" y="1080593"/>
            <a:ext cx="2880000" cy="2877460"/>
          </a:xfrm>
          <a:prstGeom prst="ellipse">
            <a:avLst/>
          </a:prstGeom>
        </p:spPr>
      </p:pic>
      <p:sp>
        <p:nvSpPr>
          <p:cNvPr id="9" name="文字方塊 41"/>
          <p:cNvSpPr txBox="1"/>
          <p:nvPr/>
        </p:nvSpPr>
        <p:spPr>
          <a:xfrm>
            <a:off x="5900043" y="4633065"/>
            <a:ext cx="2562891" cy="1077218"/>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t>The quick brown fox jumps over the lazy dog. The quick brown fox jumps over the lazy dog. </a:t>
            </a:r>
            <a:endParaRPr lang="en-US" sz="1600" dirty="0"/>
          </a:p>
        </p:txBody>
      </p:sp>
      <p:sp>
        <p:nvSpPr>
          <p:cNvPr id="10" name="文字方塊 43"/>
          <p:cNvSpPr txBox="1"/>
          <p:nvPr/>
        </p:nvSpPr>
        <p:spPr>
          <a:xfrm>
            <a:off x="6346152" y="4083797"/>
            <a:ext cx="1670672" cy="58477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dirty="0" smtClean="0">
                <a:solidFill>
                  <a:schemeClr val="accent1"/>
                </a:solidFill>
              </a:rPr>
              <a:t>TITLE </a:t>
            </a:r>
          </a:p>
        </p:txBody>
      </p:sp>
      <p:sp>
        <p:nvSpPr>
          <p:cNvPr id="14" name="文字方塊 41"/>
          <p:cNvSpPr txBox="1"/>
          <p:nvPr/>
        </p:nvSpPr>
        <p:spPr>
          <a:xfrm>
            <a:off x="9343265" y="3471578"/>
            <a:ext cx="2445115" cy="119699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200"/>
              </a:lnSpc>
            </a:pPr>
            <a:r>
              <a:rPr lang="en-US" sz="1600" dirty="0" smtClean="0">
                <a:solidFill>
                  <a:schemeClr val="bg1"/>
                </a:solidFill>
              </a:rPr>
              <a:t>The quick brown fox jumps over the lazy dog. The quick brown fox jumps over the lazy dog. </a:t>
            </a:r>
            <a:endParaRPr lang="en-US" sz="1600" dirty="0">
              <a:solidFill>
                <a:schemeClr val="bg1"/>
              </a:solidFill>
            </a:endParaRPr>
          </a:p>
        </p:txBody>
      </p:sp>
      <p:sp>
        <p:nvSpPr>
          <p:cNvPr id="15" name="手繪多邊形 14"/>
          <p:cNvSpPr>
            <a:spLocks/>
          </p:cNvSpPr>
          <p:nvPr/>
        </p:nvSpPr>
        <p:spPr bwMode="auto">
          <a:xfrm>
            <a:off x="9946788" y="1246959"/>
            <a:ext cx="1238068" cy="1777124"/>
          </a:xfrm>
          <a:custGeom>
            <a:avLst/>
            <a:gdLst>
              <a:gd name="connsiteX0" fmla="*/ 1398900 w 2789238"/>
              <a:gd name="connsiteY0" fmla="*/ 263524 h 4003676"/>
              <a:gd name="connsiteX1" fmla="*/ 427273 w 2789238"/>
              <a:gd name="connsiteY1" fmla="*/ 272888 h 4003676"/>
              <a:gd name="connsiteX2" fmla="*/ 520547 w 2789238"/>
              <a:gd name="connsiteY2" fmla="*/ 761920 h 4003676"/>
              <a:gd name="connsiteX3" fmla="*/ 1039492 w 2789238"/>
              <a:gd name="connsiteY3" fmla="*/ 1671200 h 4003676"/>
              <a:gd name="connsiteX4" fmla="*/ 1229280 w 2789238"/>
              <a:gd name="connsiteY4" fmla="*/ 1990620 h 4003676"/>
              <a:gd name="connsiteX5" fmla="*/ 1043093 w 2789238"/>
              <a:gd name="connsiteY5" fmla="*/ 2315800 h 4003676"/>
              <a:gd name="connsiteX6" fmla="*/ 681164 w 2789238"/>
              <a:gd name="connsiteY6" fmla="*/ 2835802 h 4003676"/>
              <a:gd name="connsiteX7" fmla="*/ 1385576 w 2789238"/>
              <a:gd name="connsiteY7" fmla="*/ 2916106 h 4003676"/>
              <a:gd name="connsiteX8" fmla="*/ 2117717 w 2789238"/>
              <a:gd name="connsiteY8" fmla="*/ 2909984 h 4003676"/>
              <a:gd name="connsiteX9" fmla="*/ 2079544 w 2789238"/>
              <a:gd name="connsiteY9" fmla="*/ 2769540 h 4003676"/>
              <a:gd name="connsiteX10" fmla="*/ 1752907 w 2789238"/>
              <a:gd name="connsiteY10" fmla="*/ 2318320 h 4003676"/>
              <a:gd name="connsiteX11" fmla="*/ 1568521 w 2789238"/>
              <a:gd name="connsiteY11" fmla="*/ 2052918 h 4003676"/>
              <a:gd name="connsiteX12" fmla="*/ 1712932 w 2789238"/>
              <a:gd name="connsiteY12" fmla="*/ 1720536 h 4003676"/>
              <a:gd name="connsiteX13" fmla="*/ 1866347 w 2789238"/>
              <a:gd name="connsiteY13" fmla="*/ 1559206 h 4003676"/>
              <a:gd name="connsiteX14" fmla="*/ 2368007 w 2789238"/>
              <a:gd name="connsiteY14" fmla="*/ 400728 h 4003676"/>
              <a:gd name="connsiteX15" fmla="*/ 2383132 w 2789238"/>
              <a:gd name="connsiteY15" fmla="*/ 317542 h 4003676"/>
              <a:gd name="connsiteX16" fmla="*/ 2371968 w 2789238"/>
              <a:gd name="connsiteY16" fmla="*/ 279370 h 4003676"/>
              <a:gd name="connsiteX17" fmla="*/ 1398900 w 2789238"/>
              <a:gd name="connsiteY17" fmla="*/ 263524 h 4003676"/>
              <a:gd name="connsiteX18" fmla="*/ 0 w 2789238"/>
              <a:gd name="connsiteY18" fmla="*/ 0 h 4003676"/>
              <a:gd name="connsiteX19" fmla="*/ 1394799 w 2789238"/>
              <a:gd name="connsiteY19" fmla="*/ 2520 h 4003676"/>
              <a:gd name="connsiteX20" fmla="*/ 2789238 w 2789238"/>
              <a:gd name="connsiteY20" fmla="*/ 5040 h 4003676"/>
              <a:gd name="connsiteX21" fmla="*/ 2789238 w 2789238"/>
              <a:gd name="connsiteY21" fmla="*/ 132136 h 4003676"/>
              <a:gd name="connsiteX22" fmla="*/ 2789238 w 2789238"/>
              <a:gd name="connsiteY22" fmla="*/ 259230 h 4003676"/>
              <a:gd name="connsiteX23" fmla="*/ 2748553 w 2789238"/>
              <a:gd name="connsiteY23" fmla="*/ 261752 h 4003676"/>
              <a:gd name="connsiteX24" fmla="*/ 2658183 w 2789238"/>
              <a:gd name="connsiteY24" fmla="*/ 307476 h 4003676"/>
              <a:gd name="connsiteX25" fmla="*/ 2582574 w 2789238"/>
              <a:gd name="connsiteY25" fmla="*/ 701004 h 4003676"/>
              <a:gd name="connsiteX26" fmla="*/ 2133603 w 2789238"/>
              <a:gd name="connsiteY26" fmla="*/ 1661238 h 4003676"/>
              <a:gd name="connsiteX27" fmla="*/ 1876174 w 2789238"/>
              <a:gd name="connsiteY27" fmla="*/ 1940990 h 4003676"/>
              <a:gd name="connsiteX28" fmla="*/ 1857092 w 2789238"/>
              <a:gd name="connsiteY28" fmla="*/ 2038202 h 4003676"/>
              <a:gd name="connsiteX29" fmla="*/ 2063395 w 2789238"/>
              <a:gd name="connsiteY29" fmla="*/ 2241626 h 4003676"/>
              <a:gd name="connsiteX30" fmla="*/ 2427757 w 2789238"/>
              <a:gd name="connsiteY30" fmla="*/ 2847578 h 4003676"/>
              <a:gd name="connsiteX31" fmla="*/ 2612098 w 2789238"/>
              <a:gd name="connsiteY31" fmla="*/ 3414284 h 4003676"/>
              <a:gd name="connsiteX32" fmla="*/ 2652062 w 2789238"/>
              <a:gd name="connsiteY32" fmla="*/ 3652994 h 4003676"/>
              <a:gd name="connsiteX33" fmla="*/ 2730551 w 2789238"/>
              <a:gd name="connsiteY33" fmla="*/ 3718882 h 4003676"/>
              <a:gd name="connsiteX34" fmla="*/ 2789238 w 2789238"/>
              <a:gd name="connsiteY34" fmla="*/ 3724282 h 4003676"/>
              <a:gd name="connsiteX35" fmla="*/ 2789238 w 2789238"/>
              <a:gd name="connsiteY35" fmla="*/ 3861458 h 4003676"/>
              <a:gd name="connsiteX36" fmla="*/ 2789238 w 2789238"/>
              <a:gd name="connsiteY36" fmla="*/ 3998634 h 4003676"/>
              <a:gd name="connsiteX37" fmla="*/ 1394799 w 2789238"/>
              <a:gd name="connsiteY37" fmla="*/ 4001154 h 4003676"/>
              <a:gd name="connsiteX38" fmla="*/ 0 w 2789238"/>
              <a:gd name="connsiteY38" fmla="*/ 4003676 h 4003676"/>
              <a:gd name="connsiteX39" fmla="*/ 0 w 2789238"/>
              <a:gd name="connsiteY39" fmla="*/ 3861458 h 4003676"/>
              <a:gd name="connsiteX40" fmla="*/ 0 w 2789238"/>
              <a:gd name="connsiteY40" fmla="*/ 3718882 h 4003676"/>
              <a:gd name="connsiteX41" fmla="*/ 54726 w 2789238"/>
              <a:gd name="connsiteY41" fmla="*/ 3718882 h 4003676"/>
              <a:gd name="connsiteX42" fmla="*/ 119174 w 2789238"/>
              <a:gd name="connsiteY42" fmla="*/ 3706280 h 4003676"/>
              <a:gd name="connsiteX43" fmla="*/ 141856 w 2789238"/>
              <a:gd name="connsiteY43" fmla="*/ 3612308 h 4003676"/>
              <a:gd name="connsiteX44" fmla="*/ 679758 w 2789238"/>
              <a:gd name="connsiteY44" fmla="*/ 2298152 h 4003676"/>
              <a:gd name="connsiteX45" fmla="*/ 852217 w 2789238"/>
              <a:gd name="connsiteY45" fmla="*/ 2111650 h 4003676"/>
              <a:gd name="connsiteX46" fmla="*/ 965270 w 2789238"/>
              <a:gd name="connsiteY46" fmla="*/ 1994276 h 4003676"/>
              <a:gd name="connsiteX47" fmla="*/ 884621 w 2789238"/>
              <a:gd name="connsiteY47" fmla="*/ 1913268 h 4003676"/>
              <a:gd name="connsiteX48" fmla="*/ 375883 w 2789238"/>
              <a:gd name="connsiteY48" fmla="*/ 1169778 h 4003676"/>
              <a:gd name="connsiteX49" fmla="*/ 191902 w 2789238"/>
              <a:gd name="connsiteY49" fmla="*/ 635116 h 4003676"/>
              <a:gd name="connsiteX50" fmla="*/ 132135 w 2789238"/>
              <a:gd name="connsiteY50" fmla="*/ 307836 h 4003676"/>
              <a:gd name="connsiteX51" fmla="*/ 46445 w 2789238"/>
              <a:gd name="connsiteY51" fmla="*/ 264272 h 4003676"/>
              <a:gd name="connsiteX52" fmla="*/ 0 w 2789238"/>
              <a:gd name="connsiteY52" fmla="*/ 264272 h 4003676"/>
              <a:gd name="connsiteX53" fmla="*/ 0 w 2789238"/>
              <a:gd name="connsiteY53" fmla="*/ 132136 h 4003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789238" h="4003676">
                <a:moveTo>
                  <a:pt x="1398900" y="263524"/>
                </a:moveTo>
                <a:cubicBezTo>
                  <a:pt x="860508" y="263886"/>
                  <a:pt x="435556" y="267846"/>
                  <a:pt x="427273" y="272888"/>
                </a:cubicBezTo>
                <a:cubicBezTo>
                  <a:pt x="398463" y="291254"/>
                  <a:pt x="444199" y="531088"/>
                  <a:pt x="520547" y="761920"/>
                </a:cubicBezTo>
                <a:cubicBezTo>
                  <a:pt x="655235" y="1166324"/>
                  <a:pt x="811531" y="1440370"/>
                  <a:pt x="1039492" y="1671200"/>
                </a:cubicBezTo>
                <a:cubicBezTo>
                  <a:pt x="1198669" y="1831810"/>
                  <a:pt x="1229280" y="1883666"/>
                  <a:pt x="1229280" y="1990620"/>
                </a:cubicBezTo>
                <a:cubicBezTo>
                  <a:pt x="1229280" y="2105856"/>
                  <a:pt x="1202630" y="2152670"/>
                  <a:pt x="1043093" y="2315800"/>
                </a:cubicBezTo>
                <a:cubicBezTo>
                  <a:pt x="884997" y="2477850"/>
                  <a:pt x="819093" y="2572200"/>
                  <a:pt x="681164" y="2835802"/>
                </a:cubicBezTo>
                <a:cubicBezTo>
                  <a:pt x="635788" y="2922588"/>
                  <a:pt x="577807" y="2916106"/>
                  <a:pt x="1385576" y="2916106"/>
                </a:cubicBezTo>
                <a:cubicBezTo>
                  <a:pt x="1779556" y="2916106"/>
                  <a:pt x="2109074" y="2913224"/>
                  <a:pt x="2117717" y="2909984"/>
                </a:cubicBezTo>
                <a:cubicBezTo>
                  <a:pt x="2142926" y="2900260"/>
                  <a:pt x="2137884" y="2881536"/>
                  <a:pt x="2079544" y="2769540"/>
                </a:cubicBezTo>
                <a:cubicBezTo>
                  <a:pt x="1985910" y="2589484"/>
                  <a:pt x="1895878" y="2465246"/>
                  <a:pt x="1752907" y="2318320"/>
                </a:cubicBezTo>
                <a:cubicBezTo>
                  <a:pt x="1612817" y="2174996"/>
                  <a:pt x="1589408" y="2141146"/>
                  <a:pt x="1568521" y="2052918"/>
                </a:cubicBezTo>
                <a:cubicBezTo>
                  <a:pt x="1541511" y="1937684"/>
                  <a:pt x="1585447" y="1836132"/>
                  <a:pt x="1712932" y="1720536"/>
                </a:cubicBezTo>
                <a:cubicBezTo>
                  <a:pt x="1761190" y="1676602"/>
                  <a:pt x="1830334" y="1603860"/>
                  <a:pt x="1866347" y="1559206"/>
                </a:cubicBezTo>
                <a:cubicBezTo>
                  <a:pt x="2093228" y="1277960"/>
                  <a:pt x="2304264" y="790368"/>
                  <a:pt x="2368007" y="400728"/>
                </a:cubicBezTo>
                <a:cubicBezTo>
                  <a:pt x="2373408" y="367238"/>
                  <a:pt x="2380251" y="329786"/>
                  <a:pt x="2383132" y="317542"/>
                </a:cubicBezTo>
                <a:cubicBezTo>
                  <a:pt x="2386013" y="304938"/>
                  <a:pt x="2380971" y="288372"/>
                  <a:pt x="2371968" y="279370"/>
                </a:cubicBezTo>
                <a:cubicBezTo>
                  <a:pt x="2357563" y="265326"/>
                  <a:pt x="2256006" y="263524"/>
                  <a:pt x="1398900" y="263524"/>
                </a:cubicBezTo>
                <a:close/>
                <a:moveTo>
                  <a:pt x="0" y="0"/>
                </a:moveTo>
                <a:lnTo>
                  <a:pt x="1394799" y="2520"/>
                </a:lnTo>
                <a:lnTo>
                  <a:pt x="2789238" y="5040"/>
                </a:lnTo>
                <a:lnTo>
                  <a:pt x="2789238" y="132136"/>
                </a:lnTo>
                <a:lnTo>
                  <a:pt x="2789238" y="259230"/>
                </a:lnTo>
                <a:lnTo>
                  <a:pt x="2748553" y="261752"/>
                </a:lnTo>
                <a:cubicBezTo>
                  <a:pt x="2674025" y="266792"/>
                  <a:pt x="2663584" y="272192"/>
                  <a:pt x="2658183" y="307476"/>
                </a:cubicBezTo>
                <a:cubicBezTo>
                  <a:pt x="2625419" y="518102"/>
                  <a:pt x="2607417" y="610632"/>
                  <a:pt x="2582574" y="701004"/>
                </a:cubicBezTo>
                <a:cubicBezTo>
                  <a:pt x="2482843" y="1064286"/>
                  <a:pt x="2324785" y="1402006"/>
                  <a:pt x="2133603" y="1661238"/>
                </a:cubicBezTo>
                <a:cubicBezTo>
                  <a:pt x="2056194" y="1766370"/>
                  <a:pt x="1943142" y="1889144"/>
                  <a:pt x="1876174" y="1940990"/>
                </a:cubicBezTo>
                <a:cubicBezTo>
                  <a:pt x="1821808" y="1982756"/>
                  <a:pt x="1816047" y="2011198"/>
                  <a:pt x="1857092" y="2038202"/>
                </a:cubicBezTo>
                <a:cubicBezTo>
                  <a:pt x="1902817" y="2068086"/>
                  <a:pt x="1989947" y="2153776"/>
                  <a:pt x="2063395" y="2241626"/>
                </a:cubicBezTo>
                <a:cubicBezTo>
                  <a:pt x="2189770" y="2392124"/>
                  <a:pt x="2319384" y="2608150"/>
                  <a:pt x="2427757" y="2847578"/>
                </a:cubicBezTo>
                <a:cubicBezTo>
                  <a:pt x="2492564" y="2991236"/>
                  <a:pt x="2586175" y="3278908"/>
                  <a:pt x="2612098" y="3414284"/>
                </a:cubicBezTo>
                <a:cubicBezTo>
                  <a:pt x="2641981" y="3569104"/>
                  <a:pt x="2651342" y="3625990"/>
                  <a:pt x="2652062" y="3652994"/>
                </a:cubicBezTo>
                <a:cubicBezTo>
                  <a:pt x="2652782" y="3701960"/>
                  <a:pt x="2666104" y="3713120"/>
                  <a:pt x="2730551" y="3718882"/>
                </a:cubicBezTo>
                <a:lnTo>
                  <a:pt x="2789238" y="3724282"/>
                </a:lnTo>
                <a:lnTo>
                  <a:pt x="2789238" y="3861458"/>
                </a:lnTo>
                <a:lnTo>
                  <a:pt x="2789238" y="3998634"/>
                </a:lnTo>
                <a:lnTo>
                  <a:pt x="1394799" y="4001154"/>
                </a:lnTo>
                <a:lnTo>
                  <a:pt x="0" y="4003676"/>
                </a:lnTo>
                <a:lnTo>
                  <a:pt x="0" y="3861458"/>
                </a:lnTo>
                <a:lnTo>
                  <a:pt x="0" y="3718882"/>
                </a:lnTo>
                <a:lnTo>
                  <a:pt x="54726" y="3718882"/>
                </a:lnTo>
                <a:cubicBezTo>
                  <a:pt x="86410" y="3718882"/>
                  <a:pt x="113413" y="3713840"/>
                  <a:pt x="119174" y="3706280"/>
                </a:cubicBezTo>
                <a:cubicBezTo>
                  <a:pt x="124934" y="3699440"/>
                  <a:pt x="135015" y="3656954"/>
                  <a:pt x="141856" y="3612308"/>
                </a:cubicBezTo>
                <a:cubicBezTo>
                  <a:pt x="216025" y="3132372"/>
                  <a:pt x="415847" y="2644874"/>
                  <a:pt x="679758" y="2298152"/>
                </a:cubicBezTo>
                <a:cubicBezTo>
                  <a:pt x="712161" y="2255308"/>
                  <a:pt x="789930" y="2171418"/>
                  <a:pt x="852217" y="2111650"/>
                </a:cubicBezTo>
                <a:cubicBezTo>
                  <a:pt x="914504" y="2051884"/>
                  <a:pt x="965270" y="1999318"/>
                  <a:pt x="965270" y="1994276"/>
                </a:cubicBezTo>
                <a:cubicBezTo>
                  <a:pt x="965270" y="1989596"/>
                  <a:pt x="928906" y="1952872"/>
                  <a:pt x="884621" y="1913268"/>
                </a:cubicBezTo>
                <a:cubicBezTo>
                  <a:pt x="682638" y="1732526"/>
                  <a:pt x="523140" y="1499578"/>
                  <a:pt x="375883" y="1169778"/>
                </a:cubicBezTo>
                <a:cubicBezTo>
                  <a:pt x="307835" y="1017840"/>
                  <a:pt x="221785" y="767972"/>
                  <a:pt x="191902" y="635116"/>
                </a:cubicBezTo>
                <a:cubicBezTo>
                  <a:pt x="172460" y="548706"/>
                  <a:pt x="132495" y="329080"/>
                  <a:pt x="132135" y="307836"/>
                </a:cubicBezTo>
                <a:cubicBezTo>
                  <a:pt x="132135" y="278314"/>
                  <a:pt x="104052" y="264272"/>
                  <a:pt x="46445" y="264272"/>
                </a:cubicBezTo>
                <a:lnTo>
                  <a:pt x="0" y="264272"/>
                </a:lnTo>
                <a:lnTo>
                  <a:pt x="0" y="132136"/>
                </a:ln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nvGrpSpPr>
          <p:cNvPr id="17" name="群組 16"/>
          <p:cNvGrpSpPr/>
          <p:nvPr/>
        </p:nvGrpSpPr>
        <p:grpSpPr>
          <a:xfrm>
            <a:off x="883420" y="1679086"/>
            <a:ext cx="421170" cy="421170"/>
            <a:chOff x="1600200" y="2308860"/>
            <a:chExt cx="594360" cy="594360"/>
          </a:xfrm>
          <a:noFill/>
        </p:grpSpPr>
        <p:sp>
          <p:nvSpPr>
            <p:cNvPr id="19" name="橢圓 18"/>
            <p:cNvSpPr/>
            <p:nvPr/>
          </p:nvSpPr>
          <p:spPr>
            <a:xfrm>
              <a:off x="1600200" y="2308860"/>
              <a:ext cx="594360" cy="59436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0" name="Freeform 24"/>
            <p:cNvSpPr>
              <a:spLocks/>
            </p:cNvSpPr>
            <p:nvPr/>
          </p:nvSpPr>
          <p:spPr bwMode="auto">
            <a:xfrm>
              <a:off x="1691641" y="2462263"/>
              <a:ext cx="411478" cy="28755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accent1"/>
            </a:solidFill>
            <a:ln w="0">
              <a:solidFill>
                <a:schemeClr val="accent1"/>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sp>
        <p:nvSpPr>
          <p:cNvPr id="18" name="矩形 17"/>
          <p:cNvSpPr/>
          <p:nvPr/>
        </p:nvSpPr>
        <p:spPr>
          <a:xfrm>
            <a:off x="1369385" y="1474173"/>
            <a:ext cx="3687397" cy="830997"/>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600" dirty="0"/>
              <a:t>The quick brown fox jumps over the lazy dog. The quick brown fox jumps over the lazy dog.</a:t>
            </a:r>
            <a:endParaRPr lang="zh-TW" altLang="en-US" sz="1600" dirty="0"/>
          </a:p>
        </p:txBody>
      </p:sp>
      <p:grpSp>
        <p:nvGrpSpPr>
          <p:cNvPr id="27" name="群組 26"/>
          <p:cNvGrpSpPr/>
          <p:nvPr/>
        </p:nvGrpSpPr>
        <p:grpSpPr>
          <a:xfrm>
            <a:off x="883420" y="2898286"/>
            <a:ext cx="421170" cy="421170"/>
            <a:chOff x="1600200" y="2308860"/>
            <a:chExt cx="594360" cy="594360"/>
          </a:xfrm>
          <a:noFill/>
        </p:grpSpPr>
        <p:sp>
          <p:nvSpPr>
            <p:cNvPr id="29" name="橢圓 28"/>
            <p:cNvSpPr/>
            <p:nvPr/>
          </p:nvSpPr>
          <p:spPr>
            <a:xfrm>
              <a:off x="1600200" y="2308860"/>
              <a:ext cx="594360" cy="59436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30" name="Freeform 24"/>
            <p:cNvSpPr>
              <a:spLocks/>
            </p:cNvSpPr>
            <p:nvPr/>
          </p:nvSpPr>
          <p:spPr bwMode="auto">
            <a:xfrm>
              <a:off x="1691641" y="2462263"/>
              <a:ext cx="411478" cy="28755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accent1"/>
            </a:solidFill>
            <a:ln w="0">
              <a:solidFill>
                <a:schemeClr val="accent1"/>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sp>
        <p:nvSpPr>
          <p:cNvPr id="28" name="矩形 27"/>
          <p:cNvSpPr/>
          <p:nvPr/>
        </p:nvSpPr>
        <p:spPr>
          <a:xfrm>
            <a:off x="1369385" y="2693373"/>
            <a:ext cx="3687397" cy="830997"/>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600" dirty="0"/>
              <a:t>The quick brown fox jumps over the lazy dog. The quick brown fox jumps over the lazy dog.</a:t>
            </a:r>
            <a:endParaRPr lang="zh-TW" altLang="en-US" sz="1600" dirty="0"/>
          </a:p>
        </p:txBody>
      </p:sp>
      <p:grpSp>
        <p:nvGrpSpPr>
          <p:cNvPr id="36" name="群組 35"/>
          <p:cNvGrpSpPr/>
          <p:nvPr/>
        </p:nvGrpSpPr>
        <p:grpSpPr>
          <a:xfrm>
            <a:off x="883420" y="4114885"/>
            <a:ext cx="421170" cy="421170"/>
            <a:chOff x="1600200" y="2308860"/>
            <a:chExt cx="594360" cy="594360"/>
          </a:xfrm>
          <a:noFill/>
        </p:grpSpPr>
        <p:sp>
          <p:nvSpPr>
            <p:cNvPr id="37" name="橢圓 36"/>
            <p:cNvSpPr/>
            <p:nvPr/>
          </p:nvSpPr>
          <p:spPr>
            <a:xfrm>
              <a:off x="1600200" y="2308860"/>
              <a:ext cx="594360" cy="59436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38" name="Freeform 24"/>
            <p:cNvSpPr>
              <a:spLocks/>
            </p:cNvSpPr>
            <p:nvPr/>
          </p:nvSpPr>
          <p:spPr bwMode="auto">
            <a:xfrm>
              <a:off x="1691641" y="2462263"/>
              <a:ext cx="411478" cy="28755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accent1"/>
            </a:solidFill>
            <a:ln w="0">
              <a:solidFill>
                <a:schemeClr val="accent1"/>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sp>
        <p:nvSpPr>
          <p:cNvPr id="39" name="矩形 38"/>
          <p:cNvSpPr/>
          <p:nvPr/>
        </p:nvSpPr>
        <p:spPr>
          <a:xfrm>
            <a:off x="1369385" y="3909972"/>
            <a:ext cx="3687397" cy="830997"/>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600" dirty="0"/>
              <a:t>The quick brown fox jumps over the lazy dog. The quick brown fox jumps over the lazy dog.</a:t>
            </a:r>
            <a:endParaRPr lang="zh-TW" altLang="en-US" sz="1600" dirty="0"/>
          </a:p>
        </p:txBody>
      </p:sp>
      <p:grpSp>
        <p:nvGrpSpPr>
          <p:cNvPr id="40" name="群組 39"/>
          <p:cNvGrpSpPr/>
          <p:nvPr/>
        </p:nvGrpSpPr>
        <p:grpSpPr>
          <a:xfrm>
            <a:off x="883420" y="5334085"/>
            <a:ext cx="421170" cy="421170"/>
            <a:chOff x="1600200" y="2308860"/>
            <a:chExt cx="594360" cy="594360"/>
          </a:xfrm>
          <a:noFill/>
        </p:grpSpPr>
        <p:sp>
          <p:nvSpPr>
            <p:cNvPr id="41" name="橢圓 40"/>
            <p:cNvSpPr/>
            <p:nvPr/>
          </p:nvSpPr>
          <p:spPr>
            <a:xfrm>
              <a:off x="1600200" y="2308860"/>
              <a:ext cx="594360" cy="59436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42" name="Freeform 24"/>
            <p:cNvSpPr>
              <a:spLocks/>
            </p:cNvSpPr>
            <p:nvPr/>
          </p:nvSpPr>
          <p:spPr bwMode="auto">
            <a:xfrm>
              <a:off x="1691641" y="2462263"/>
              <a:ext cx="411478" cy="28755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accent1"/>
            </a:solidFill>
            <a:ln w="0">
              <a:solidFill>
                <a:schemeClr val="accent1"/>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sp>
        <p:nvSpPr>
          <p:cNvPr id="43" name="矩形 42"/>
          <p:cNvSpPr/>
          <p:nvPr/>
        </p:nvSpPr>
        <p:spPr>
          <a:xfrm>
            <a:off x="1369385" y="5129172"/>
            <a:ext cx="3687397" cy="830997"/>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600" dirty="0"/>
              <a:t>The quick brown fox jumps over the lazy dog. The quick brown fox jumps over the lazy dog.</a:t>
            </a:r>
            <a:endParaRPr lang="zh-TW" altLang="en-US" sz="1600" dirty="0"/>
          </a:p>
        </p:txBody>
      </p:sp>
    </p:spTree>
    <p:extLst>
      <p:ext uri="{BB962C8B-B14F-4D97-AF65-F5344CB8AC3E}">
        <p14:creationId xmlns:p14="http://schemas.microsoft.com/office/powerpoint/2010/main" val="190767145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127</a:t>
            </a:fld>
            <a:endParaRPr lang="zh-TW" altLang="en-US"/>
          </a:p>
        </p:txBody>
      </p:sp>
      <p:sp>
        <p:nvSpPr>
          <p:cNvPr id="4" name="矩形 3"/>
          <p:cNvSpPr/>
          <p:nvPr/>
        </p:nvSpPr>
        <p:spPr>
          <a:xfrm>
            <a:off x="615533" y="964231"/>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475420" y="317900"/>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125</a:t>
            </a:r>
          </a:p>
        </p:txBody>
      </p:sp>
      <p:grpSp>
        <p:nvGrpSpPr>
          <p:cNvPr id="6" name="群組 5"/>
          <p:cNvGrpSpPr/>
          <p:nvPr/>
        </p:nvGrpSpPr>
        <p:grpSpPr>
          <a:xfrm>
            <a:off x="438200" y="3866992"/>
            <a:ext cx="3248526" cy="1528911"/>
            <a:chOff x="4572000" y="3789046"/>
            <a:chExt cx="3573379" cy="1528911"/>
          </a:xfrm>
        </p:grpSpPr>
        <p:sp>
          <p:nvSpPr>
            <p:cNvPr id="7" name="圓角矩形 6"/>
            <p:cNvSpPr/>
            <p:nvPr/>
          </p:nvSpPr>
          <p:spPr>
            <a:xfrm>
              <a:off x="4572000" y="4631256"/>
              <a:ext cx="3573379" cy="265596"/>
            </a:xfrm>
            <a:prstGeom prst="roundRect">
              <a:avLst/>
            </a:prstGeom>
            <a:solidFill>
              <a:schemeClr val="bg1">
                <a:lumMod val="85000"/>
              </a:schemeClr>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tx1"/>
                </a:solidFill>
                <a:latin typeface="微軟正黑體" panose="020B0604030504040204" pitchFamily="34" charset="-120"/>
                <a:ea typeface="微軟正黑體" panose="020B0604030504040204" pitchFamily="34" charset="-120"/>
              </a:endParaRPr>
            </a:p>
          </p:txBody>
        </p:sp>
        <p:sp>
          <p:nvSpPr>
            <p:cNvPr id="8" name="圓角矩形 7"/>
            <p:cNvSpPr/>
            <p:nvPr/>
          </p:nvSpPr>
          <p:spPr>
            <a:xfrm>
              <a:off x="4572000" y="3789046"/>
              <a:ext cx="3573379" cy="265596"/>
            </a:xfrm>
            <a:prstGeom prst="roundRect">
              <a:avLst/>
            </a:prstGeom>
            <a:solidFill>
              <a:schemeClr val="bg1">
                <a:lumMod val="85000"/>
              </a:schemeClr>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tx1"/>
                </a:solidFill>
                <a:latin typeface="微軟正黑體" panose="020B0604030504040204" pitchFamily="34" charset="-120"/>
                <a:ea typeface="微軟正黑體" panose="020B0604030504040204" pitchFamily="34" charset="-120"/>
              </a:endParaRPr>
            </a:p>
          </p:txBody>
        </p:sp>
        <p:sp>
          <p:nvSpPr>
            <p:cNvPr id="9" name="圓角矩形 8"/>
            <p:cNvSpPr/>
            <p:nvPr/>
          </p:nvSpPr>
          <p:spPr>
            <a:xfrm>
              <a:off x="4572000" y="4210151"/>
              <a:ext cx="3573379" cy="265596"/>
            </a:xfrm>
            <a:prstGeom prst="roundRect">
              <a:avLst/>
            </a:prstGeom>
            <a:solidFill>
              <a:schemeClr val="bg1">
                <a:lumMod val="85000"/>
              </a:schemeClr>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tx1"/>
                </a:solidFill>
                <a:latin typeface="微軟正黑體" panose="020B0604030504040204" pitchFamily="34" charset="-120"/>
                <a:ea typeface="微軟正黑體" panose="020B0604030504040204" pitchFamily="34" charset="-120"/>
              </a:endParaRPr>
            </a:p>
          </p:txBody>
        </p:sp>
        <p:sp>
          <p:nvSpPr>
            <p:cNvPr id="10" name="圓角矩形 9"/>
            <p:cNvSpPr/>
            <p:nvPr/>
          </p:nvSpPr>
          <p:spPr>
            <a:xfrm>
              <a:off x="4572000" y="4631256"/>
              <a:ext cx="1913459" cy="265596"/>
            </a:xfrm>
            <a:prstGeom prst="roundRect">
              <a:avLst/>
            </a:prstGeom>
            <a:solidFill>
              <a:schemeClr val="accent3"/>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tx1"/>
                </a:solidFill>
                <a:latin typeface="微軟正黑體" panose="020B0604030504040204" pitchFamily="34" charset="-120"/>
                <a:ea typeface="微軟正黑體" panose="020B0604030504040204" pitchFamily="34" charset="-120"/>
              </a:endParaRPr>
            </a:p>
          </p:txBody>
        </p:sp>
        <p:sp>
          <p:nvSpPr>
            <p:cNvPr id="11" name="圓角矩形 10"/>
            <p:cNvSpPr/>
            <p:nvPr/>
          </p:nvSpPr>
          <p:spPr>
            <a:xfrm>
              <a:off x="4572000" y="5052361"/>
              <a:ext cx="3573379" cy="265596"/>
            </a:xfrm>
            <a:prstGeom prst="roundRect">
              <a:avLst/>
            </a:prstGeom>
            <a:solidFill>
              <a:schemeClr val="bg1">
                <a:lumMod val="85000"/>
              </a:schemeClr>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tx1"/>
                </a:solidFill>
                <a:latin typeface="微軟正黑體" panose="020B0604030504040204" pitchFamily="34" charset="-120"/>
                <a:ea typeface="微軟正黑體" panose="020B0604030504040204" pitchFamily="34" charset="-120"/>
              </a:endParaRPr>
            </a:p>
          </p:txBody>
        </p:sp>
        <p:sp>
          <p:nvSpPr>
            <p:cNvPr id="12" name="圓角矩形 11"/>
            <p:cNvSpPr/>
            <p:nvPr/>
          </p:nvSpPr>
          <p:spPr>
            <a:xfrm>
              <a:off x="4572000" y="3789046"/>
              <a:ext cx="3240413" cy="265596"/>
            </a:xfrm>
            <a:prstGeom prst="roundRect">
              <a:avLst/>
            </a:prstGeom>
            <a:solidFill>
              <a:schemeClr val="accent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tx1"/>
                </a:solidFill>
                <a:latin typeface="微軟正黑體" panose="020B0604030504040204" pitchFamily="34" charset="-120"/>
                <a:ea typeface="微軟正黑體" panose="020B0604030504040204" pitchFamily="34" charset="-120"/>
              </a:endParaRPr>
            </a:p>
          </p:txBody>
        </p:sp>
        <p:sp>
          <p:nvSpPr>
            <p:cNvPr id="13" name="圓角矩形 12"/>
            <p:cNvSpPr/>
            <p:nvPr/>
          </p:nvSpPr>
          <p:spPr>
            <a:xfrm>
              <a:off x="4572000" y="4210151"/>
              <a:ext cx="2700345" cy="265596"/>
            </a:xfrm>
            <a:prstGeom prst="roundRect">
              <a:avLst/>
            </a:prstGeom>
            <a:solidFill>
              <a:schemeClr val="accent2"/>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tx1"/>
                </a:solidFill>
                <a:latin typeface="微軟正黑體" panose="020B0604030504040204" pitchFamily="34" charset="-120"/>
                <a:ea typeface="微軟正黑體" panose="020B0604030504040204" pitchFamily="34" charset="-120"/>
              </a:endParaRPr>
            </a:p>
          </p:txBody>
        </p:sp>
        <p:sp>
          <p:nvSpPr>
            <p:cNvPr id="14" name="圓角矩形 13"/>
            <p:cNvSpPr/>
            <p:nvPr/>
          </p:nvSpPr>
          <p:spPr>
            <a:xfrm>
              <a:off x="4572000" y="5052361"/>
              <a:ext cx="956729" cy="265596"/>
            </a:xfrm>
            <a:prstGeom prst="roundRect">
              <a:avLst/>
            </a:prstGeom>
            <a:solidFill>
              <a:schemeClr val="accent4"/>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tx1"/>
                </a:solidFill>
                <a:latin typeface="微軟正黑體" panose="020B0604030504040204" pitchFamily="34" charset="-120"/>
                <a:ea typeface="微軟正黑體" panose="020B0604030504040204" pitchFamily="34" charset="-120"/>
              </a:endParaRPr>
            </a:p>
          </p:txBody>
        </p:sp>
      </p:grpSp>
      <p:sp>
        <p:nvSpPr>
          <p:cNvPr id="15" name="文字方塊 41"/>
          <p:cNvSpPr txBox="1"/>
          <p:nvPr/>
        </p:nvSpPr>
        <p:spPr>
          <a:xfrm>
            <a:off x="508001" y="1973629"/>
            <a:ext cx="2989945" cy="156966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t>The quick brown fox jumps over the lazy dog</a:t>
            </a:r>
            <a:r>
              <a:rPr lang="en-US" sz="1600" dirty="0"/>
              <a:t>. The quick brown fox jumps over the lazy dog. The quick brown fox jumps over the lazy dog. </a:t>
            </a:r>
          </a:p>
          <a:p>
            <a:endParaRPr lang="en-US" sz="1600" dirty="0" smtClean="0"/>
          </a:p>
        </p:txBody>
      </p:sp>
      <p:sp>
        <p:nvSpPr>
          <p:cNvPr id="16" name="文字方塊 43"/>
          <p:cNvSpPr txBox="1"/>
          <p:nvPr/>
        </p:nvSpPr>
        <p:spPr>
          <a:xfrm>
            <a:off x="508001" y="1549935"/>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solidFill>
                  <a:schemeClr val="accent1"/>
                </a:solidFill>
              </a:rPr>
              <a:t>TITLE 01</a:t>
            </a:r>
          </a:p>
        </p:txBody>
      </p:sp>
      <p:grpSp>
        <p:nvGrpSpPr>
          <p:cNvPr id="17" name="群組 16"/>
          <p:cNvGrpSpPr/>
          <p:nvPr/>
        </p:nvGrpSpPr>
        <p:grpSpPr>
          <a:xfrm>
            <a:off x="4473171" y="3866992"/>
            <a:ext cx="3248526" cy="1528911"/>
            <a:chOff x="4572000" y="3789046"/>
            <a:chExt cx="3573379" cy="1528911"/>
          </a:xfrm>
        </p:grpSpPr>
        <p:sp>
          <p:nvSpPr>
            <p:cNvPr id="18" name="圓角矩形 17"/>
            <p:cNvSpPr/>
            <p:nvPr/>
          </p:nvSpPr>
          <p:spPr>
            <a:xfrm>
              <a:off x="4572000" y="4631256"/>
              <a:ext cx="3573379" cy="265596"/>
            </a:xfrm>
            <a:prstGeom prst="roundRect">
              <a:avLst/>
            </a:prstGeom>
            <a:solidFill>
              <a:schemeClr val="bg1">
                <a:lumMod val="85000"/>
              </a:schemeClr>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tx1"/>
                </a:solidFill>
                <a:latin typeface="微軟正黑體" panose="020B0604030504040204" pitchFamily="34" charset="-120"/>
                <a:ea typeface="微軟正黑體" panose="020B0604030504040204" pitchFamily="34" charset="-120"/>
              </a:endParaRPr>
            </a:p>
          </p:txBody>
        </p:sp>
        <p:sp>
          <p:nvSpPr>
            <p:cNvPr id="19" name="圓角矩形 18"/>
            <p:cNvSpPr/>
            <p:nvPr/>
          </p:nvSpPr>
          <p:spPr>
            <a:xfrm>
              <a:off x="4572000" y="3789046"/>
              <a:ext cx="3573379" cy="265596"/>
            </a:xfrm>
            <a:prstGeom prst="roundRect">
              <a:avLst/>
            </a:prstGeom>
            <a:solidFill>
              <a:schemeClr val="bg1">
                <a:lumMod val="85000"/>
              </a:schemeClr>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tx1"/>
                </a:solidFill>
                <a:latin typeface="微軟正黑體" panose="020B0604030504040204" pitchFamily="34" charset="-120"/>
                <a:ea typeface="微軟正黑體" panose="020B0604030504040204" pitchFamily="34" charset="-120"/>
              </a:endParaRPr>
            </a:p>
          </p:txBody>
        </p:sp>
        <p:sp>
          <p:nvSpPr>
            <p:cNvPr id="20" name="圓角矩形 19"/>
            <p:cNvSpPr/>
            <p:nvPr/>
          </p:nvSpPr>
          <p:spPr>
            <a:xfrm>
              <a:off x="4572000" y="4210151"/>
              <a:ext cx="3573379" cy="265596"/>
            </a:xfrm>
            <a:prstGeom prst="roundRect">
              <a:avLst/>
            </a:prstGeom>
            <a:solidFill>
              <a:schemeClr val="bg1">
                <a:lumMod val="85000"/>
              </a:schemeClr>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tx1"/>
                </a:solidFill>
                <a:latin typeface="微軟正黑體" panose="020B0604030504040204" pitchFamily="34" charset="-120"/>
                <a:ea typeface="微軟正黑體" panose="020B0604030504040204" pitchFamily="34" charset="-120"/>
              </a:endParaRPr>
            </a:p>
          </p:txBody>
        </p:sp>
        <p:sp>
          <p:nvSpPr>
            <p:cNvPr id="21" name="圓角矩形 20"/>
            <p:cNvSpPr/>
            <p:nvPr/>
          </p:nvSpPr>
          <p:spPr>
            <a:xfrm>
              <a:off x="4572000" y="4631256"/>
              <a:ext cx="1913459" cy="265596"/>
            </a:xfrm>
            <a:prstGeom prst="roundRect">
              <a:avLst/>
            </a:prstGeom>
            <a:solidFill>
              <a:schemeClr val="accent3"/>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tx1"/>
                </a:solidFill>
                <a:latin typeface="微軟正黑體" panose="020B0604030504040204" pitchFamily="34" charset="-120"/>
                <a:ea typeface="微軟正黑體" panose="020B0604030504040204" pitchFamily="34" charset="-120"/>
              </a:endParaRPr>
            </a:p>
          </p:txBody>
        </p:sp>
        <p:sp>
          <p:nvSpPr>
            <p:cNvPr id="22" name="圓角矩形 21"/>
            <p:cNvSpPr/>
            <p:nvPr/>
          </p:nvSpPr>
          <p:spPr>
            <a:xfrm>
              <a:off x="4572000" y="5052361"/>
              <a:ext cx="3573379" cy="265596"/>
            </a:xfrm>
            <a:prstGeom prst="roundRect">
              <a:avLst/>
            </a:prstGeom>
            <a:solidFill>
              <a:schemeClr val="bg1">
                <a:lumMod val="85000"/>
              </a:schemeClr>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tx1"/>
                </a:solidFill>
                <a:latin typeface="微軟正黑體" panose="020B0604030504040204" pitchFamily="34" charset="-120"/>
                <a:ea typeface="微軟正黑體" panose="020B0604030504040204" pitchFamily="34" charset="-120"/>
              </a:endParaRPr>
            </a:p>
          </p:txBody>
        </p:sp>
        <p:sp>
          <p:nvSpPr>
            <p:cNvPr id="23" name="圓角矩形 22"/>
            <p:cNvSpPr/>
            <p:nvPr/>
          </p:nvSpPr>
          <p:spPr>
            <a:xfrm>
              <a:off x="4572000" y="3789046"/>
              <a:ext cx="3240413" cy="265596"/>
            </a:xfrm>
            <a:prstGeom prst="roundRect">
              <a:avLst/>
            </a:prstGeom>
            <a:solidFill>
              <a:schemeClr val="accent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tx1"/>
                </a:solidFill>
                <a:latin typeface="微軟正黑體" panose="020B0604030504040204" pitchFamily="34" charset="-120"/>
                <a:ea typeface="微軟正黑體" panose="020B0604030504040204" pitchFamily="34" charset="-120"/>
              </a:endParaRPr>
            </a:p>
          </p:txBody>
        </p:sp>
        <p:sp>
          <p:nvSpPr>
            <p:cNvPr id="24" name="圓角矩形 23"/>
            <p:cNvSpPr/>
            <p:nvPr/>
          </p:nvSpPr>
          <p:spPr>
            <a:xfrm>
              <a:off x="4572000" y="4210151"/>
              <a:ext cx="2700345" cy="265596"/>
            </a:xfrm>
            <a:prstGeom prst="roundRect">
              <a:avLst/>
            </a:prstGeom>
            <a:solidFill>
              <a:schemeClr val="accent2"/>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tx1"/>
                </a:solidFill>
                <a:latin typeface="微軟正黑體" panose="020B0604030504040204" pitchFamily="34" charset="-120"/>
                <a:ea typeface="微軟正黑體" panose="020B0604030504040204" pitchFamily="34" charset="-120"/>
              </a:endParaRPr>
            </a:p>
          </p:txBody>
        </p:sp>
        <p:sp>
          <p:nvSpPr>
            <p:cNvPr id="25" name="圓角矩形 24"/>
            <p:cNvSpPr/>
            <p:nvPr/>
          </p:nvSpPr>
          <p:spPr>
            <a:xfrm>
              <a:off x="4572000" y="5052361"/>
              <a:ext cx="956729" cy="265596"/>
            </a:xfrm>
            <a:prstGeom prst="roundRect">
              <a:avLst/>
            </a:prstGeom>
            <a:solidFill>
              <a:schemeClr val="accent4"/>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tx1"/>
                </a:solidFill>
                <a:latin typeface="微軟正黑體" panose="020B0604030504040204" pitchFamily="34" charset="-120"/>
                <a:ea typeface="微軟正黑體" panose="020B0604030504040204" pitchFamily="34" charset="-120"/>
              </a:endParaRPr>
            </a:p>
          </p:txBody>
        </p:sp>
      </p:grpSp>
      <p:sp>
        <p:nvSpPr>
          <p:cNvPr id="26" name="文字方塊 41"/>
          <p:cNvSpPr txBox="1"/>
          <p:nvPr/>
        </p:nvSpPr>
        <p:spPr>
          <a:xfrm>
            <a:off x="4542972" y="1973629"/>
            <a:ext cx="2989945" cy="156966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t>The quick brown fox jumps over the lazy dog</a:t>
            </a:r>
            <a:r>
              <a:rPr lang="en-US" sz="1600" dirty="0"/>
              <a:t>. The quick brown fox jumps over the lazy dog. The quick brown fox jumps over the lazy dog. </a:t>
            </a:r>
          </a:p>
          <a:p>
            <a:endParaRPr lang="en-US" sz="1600" dirty="0" smtClean="0"/>
          </a:p>
        </p:txBody>
      </p:sp>
      <p:sp>
        <p:nvSpPr>
          <p:cNvPr id="27" name="文字方塊 43"/>
          <p:cNvSpPr txBox="1"/>
          <p:nvPr/>
        </p:nvSpPr>
        <p:spPr>
          <a:xfrm>
            <a:off x="4542972" y="1549935"/>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solidFill>
                  <a:schemeClr val="accent1"/>
                </a:solidFill>
              </a:rPr>
              <a:t>TITLE 02</a:t>
            </a:r>
          </a:p>
        </p:txBody>
      </p:sp>
      <p:grpSp>
        <p:nvGrpSpPr>
          <p:cNvPr id="28" name="群組 27"/>
          <p:cNvGrpSpPr/>
          <p:nvPr/>
        </p:nvGrpSpPr>
        <p:grpSpPr>
          <a:xfrm>
            <a:off x="8508142" y="3866992"/>
            <a:ext cx="3248526" cy="1528911"/>
            <a:chOff x="4572000" y="3789046"/>
            <a:chExt cx="3573379" cy="1528911"/>
          </a:xfrm>
        </p:grpSpPr>
        <p:sp>
          <p:nvSpPr>
            <p:cNvPr id="29" name="圓角矩形 28"/>
            <p:cNvSpPr/>
            <p:nvPr/>
          </p:nvSpPr>
          <p:spPr>
            <a:xfrm>
              <a:off x="4572000" y="4631256"/>
              <a:ext cx="3573379" cy="265596"/>
            </a:xfrm>
            <a:prstGeom prst="roundRect">
              <a:avLst/>
            </a:prstGeom>
            <a:solidFill>
              <a:schemeClr val="bg1">
                <a:lumMod val="85000"/>
              </a:schemeClr>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tx1"/>
                </a:solidFill>
                <a:latin typeface="微軟正黑體" panose="020B0604030504040204" pitchFamily="34" charset="-120"/>
                <a:ea typeface="微軟正黑體" panose="020B0604030504040204" pitchFamily="34" charset="-120"/>
              </a:endParaRPr>
            </a:p>
          </p:txBody>
        </p:sp>
        <p:sp>
          <p:nvSpPr>
            <p:cNvPr id="30" name="圓角矩形 29"/>
            <p:cNvSpPr/>
            <p:nvPr/>
          </p:nvSpPr>
          <p:spPr>
            <a:xfrm>
              <a:off x="4572000" y="3789046"/>
              <a:ext cx="3573379" cy="265596"/>
            </a:xfrm>
            <a:prstGeom prst="roundRect">
              <a:avLst/>
            </a:prstGeom>
            <a:solidFill>
              <a:schemeClr val="bg1">
                <a:lumMod val="85000"/>
              </a:schemeClr>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tx1"/>
                </a:solidFill>
                <a:latin typeface="微軟正黑體" panose="020B0604030504040204" pitchFamily="34" charset="-120"/>
                <a:ea typeface="微軟正黑體" panose="020B0604030504040204" pitchFamily="34" charset="-120"/>
              </a:endParaRPr>
            </a:p>
          </p:txBody>
        </p:sp>
        <p:sp>
          <p:nvSpPr>
            <p:cNvPr id="31" name="圓角矩形 30"/>
            <p:cNvSpPr/>
            <p:nvPr/>
          </p:nvSpPr>
          <p:spPr>
            <a:xfrm>
              <a:off x="4572000" y="4210151"/>
              <a:ext cx="3573379" cy="265596"/>
            </a:xfrm>
            <a:prstGeom prst="roundRect">
              <a:avLst/>
            </a:prstGeom>
            <a:solidFill>
              <a:schemeClr val="bg1">
                <a:lumMod val="85000"/>
              </a:schemeClr>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tx1"/>
                </a:solidFill>
                <a:latin typeface="微軟正黑體" panose="020B0604030504040204" pitchFamily="34" charset="-120"/>
                <a:ea typeface="微軟正黑體" panose="020B0604030504040204" pitchFamily="34" charset="-120"/>
              </a:endParaRPr>
            </a:p>
          </p:txBody>
        </p:sp>
        <p:sp>
          <p:nvSpPr>
            <p:cNvPr id="32" name="圓角矩形 31"/>
            <p:cNvSpPr/>
            <p:nvPr/>
          </p:nvSpPr>
          <p:spPr>
            <a:xfrm>
              <a:off x="4572000" y="4631256"/>
              <a:ext cx="1913459" cy="265596"/>
            </a:xfrm>
            <a:prstGeom prst="roundRect">
              <a:avLst/>
            </a:prstGeom>
            <a:solidFill>
              <a:schemeClr val="accent3"/>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tx1"/>
                </a:solidFill>
                <a:latin typeface="微軟正黑體" panose="020B0604030504040204" pitchFamily="34" charset="-120"/>
                <a:ea typeface="微軟正黑體" panose="020B0604030504040204" pitchFamily="34" charset="-120"/>
              </a:endParaRPr>
            </a:p>
          </p:txBody>
        </p:sp>
        <p:sp>
          <p:nvSpPr>
            <p:cNvPr id="33" name="圓角矩形 32"/>
            <p:cNvSpPr/>
            <p:nvPr/>
          </p:nvSpPr>
          <p:spPr>
            <a:xfrm>
              <a:off x="4572000" y="5052361"/>
              <a:ext cx="3573379" cy="265596"/>
            </a:xfrm>
            <a:prstGeom prst="roundRect">
              <a:avLst/>
            </a:prstGeom>
            <a:solidFill>
              <a:schemeClr val="bg1">
                <a:lumMod val="85000"/>
              </a:schemeClr>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tx1"/>
                </a:solidFill>
                <a:latin typeface="微軟正黑體" panose="020B0604030504040204" pitchFamily="34" charset="-120"/>
                <a:ea typeface="微軟正黑體" panose="020B0604030504040204" pitchFamily="34" charset="-120"/>
              </a:endParaRPr>
            </a:p>
          </p:txBody>
        </p:sp>
        <p:sp>
          <p:nvSpPr>
            <p:cNvPr id="34" name="圓角矩形 33"/>
            <p:cNvSpPr/>
            <p:nvPr/>
          </p:nvSpPr>
          <p:spPr>
            <a:xfrm>
              <a:off x="4572000" y="3789046"/>
              <a:ext cx="3240413" cy="265596"/>
            </a:xfrm>
            <a:prstGeom prst="roundRect">
              <a:avLst/>
            </a:prstGeom>
            <a:solidFill>
              <a:schemeClr val="accent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tx1"/>
                </a:solidFill>
                <a:latin typeface="微軟正黑體" panose="020B0604030504040204" pitchFamily="34" charset="-120"/>
                <a:ea typeface="微軟正黑體" panose="020B0604030504040204" pitchFamily="34" charset="-120"/>
              </a:endParaRPr>
            </a:p>
          </p:txBody>
        </p:sp>
        <p:sp>
          <p:nvSpPr>
            <p:cNvPr id="35" name="圓角矩形 34"/>
            <p:cNvSpPr/>
            <p:nvPr/>
          </p:nvSpPr>
          <p:spPr>
            <a:xfrm>
              <a:off x="4572000" y="4210151"/>
              <a:ext cx="2700345" cy="265596"/>
            </a:xfrm>
            <a:prstGeom prst="roundRect">
              <a:avLst/>
            </a:prstGeom>
            <a:solidFill>
              <a:schemeClr val="accent2"/>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tx1"/>
                </a:solidFill>
                <a:latin typeface="微軟正黑體" panose="020B0604030504040204" pitchFamily="34" charset="-120"/>
                <a:ea typeface="微軟正黑體" panose="020B0604030504040204" pitchFamily="34" charset="-120"/>
              </a:endParaRPr>
            </a:p>
          </p:txBody>
        </p:sp>
        <p:sp>
          <p:nvSpPr>
            <p:cNvPr id="36" name="圓角矩形 35"/>
            <p:cNvSpPr/>
            <p:nvPr/>
          </p:nvSpPr>
          <p:spPr>
            <a:xfrm>
              <a:off x="4572000" y="5052361"/>
              <a:ext cx="956729" cy="265596"/>
            </a:xfrm>
            <a:prstGeom prst="roundRect">
              <a:avLst/>
            </a:prstGeom>
            <a:solidFill>
              <a:schemeClr val="accent4"/>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tx1"/>
                </a:solidFill>
                <a:latin typeface="微軟正黑體" panose="020B0604030504040204" pitchFamily="34" charset="-120"/>
                <a:ea typeface="微軟正黑體" panose="020B0604030504040204" pitchFamily="34" charset="-120"/>
              </a:endParaRPr>
            </a:p>
          </p:txBody>
        </p:sp>
      </p:grpSp>
      <p:sp>
        <p:nvSpPr>
          <p:cNvPr id="37" name="文字方塊 41"/>
          <p:cNvSpPr txBox="1"/>
          <p:nvPr/>
        </p:nvSpPr>
        <p:spPr>
          <a:xfrm>
            <a:off x="8577943" y="1973629"/>
            <a:ext cx="2989945" cy="156966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t>The quick brown fox jumps over the lazy dog</a:t>
            </a:r>
            <a:r>
              <a:rPr lang="en-US" sz="1600" dirty="0"/>
              <a:t>. The quick brown fox jumps over the lazy dog. The quick brown fox jumps over the lazy dog. </a:t>
            </a:r>
          </a:p>
          <a:p>
            <a:endParaRPr lang="en-US" sz="1600" dirty="0" smtClean="0"/>
          </a:p>
        </p:txBody>
      </p:sp>
      <p:sp>
        <p:nvSpPr>
          <p:cNvPr id="38" name="文字方塊 43"/>
          <p:cNvSpPr txBox="1"/>
          <p:nvPr/>
        </p:nvSpPr>
        <p:spPr>
          <a:xfrm>
            <a:off x="8577943" y="1549935"/>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solidFill>
                  <a:schemeClr val="accent1"/>
                </a:solidFill>
              </a:rPr>
              <a:t>TITLE 03</a:t>
            </a:r>
          </a:p>
        </p:txBody>
      </p:sp>
    </p:spTree>
    <p:extLst>
      <p:ext uri="{BB962C8B-B14F-4D97-AF65-F5344CB8AC3E}">
        <p14:creationId xmlns:p14="http://schemas.microsoft.com/office/powerpoint/2010/main" val="8401518"/>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128</a:t>
            </a:fld>
            <a:endParaRPr lang="zh-TW" altLang="en-US"/>
          </a:p>
        </p:txBody>
      </p:sp>
      <p:sp>
        <p:nvSpPr>
          <p:cNvPr id="4" name="矩形 3"/>
          <p:cNvSpPr/>
          <p:nvPr/>
        </p:nvSpPr>
        <p:spPr>
          <a:xfrm>
            <a:off x="615533" y="964231"/>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475420" y="317900"/>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126</a:t>
            </a:r>
          </a:p>
        </p:txBody>
      </p:sp>
      <p:sp>
        <p:nvSpPr>
          <p:cNvPr id="6" name="矩形 5"/>
          <p:cNvSpPr/>
          <p:nvPr/>
        </p:nvSpPr>
        <p:spPr>
          <a:xfrm>
            <a:off x="0" y="1509487"/>
            <a:ext cx="12192000"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圖片版面配置區 1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881081" y="1330058"/>
            <a:ext cx="2286000" cy="2286000"/>
          </a:xfrm>
          <a:prstGeom prst="rect">
            <a:avLst/>
          </a:prstGeom>
        </p:spPr>
      </p:pic>
      <p:pic>
        <p:nvPicPr>
          <p:cNvPr id="8" name="圖片版面配置區 1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81081" y="3953989"/>
            <a:ext cx="2286000" cy="2286000"/>
          </a:xfrm>
          <a:prstGeom prst="rect">
            <a:avLst/>
          </a:prstGeom>
        </p:spPr>
      </p:pic>
      <p:sp>
        <p:nvSpPr>
          <p:cNvPr id="9" name="文字方塊 41"/>
          <p:cNvSpPr txBox="1"/>
          <p:nvPr/>
        </p:nvSpPr>
        <p:spPr>
          <a:xfrm>
            <a:off x="3505645" y="2010553"/>
            <a:ext cx="3272526" cy="83099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solidFill>
                  <a:schemeClr val="bg1"/>
                </a:solidFill>
              </a:rPr>
              <a:t>The quick brown fox jumps over the lazy dog</a:t>
            </a:r>
            <a:r>
              <a:rPr lang="en-US" sz="1600" dirty="0">
                <a:solidFill>
                  <a:schemeClr val="bg1"/>
                </a:solidFill>
              </a:rPr>
              <a:t>. The quick brown fox jumps over the lazy dog. </a:t>
            </a:r>
            <a:endParaRPr lang="en-US" sz="1600" dirty="0" smtClean="0">
              <a:solidFill>
                <a:schemeClr val="bg1"/>
              </a:solidFill>
            </a:endParaRPr>
          </a:p>
        </p:txBody>
      </p:sp>
      <p:sp>
        <p:nvSpPr>
          <p:cNvPr id="10" name="文字方塊 43"/>
          <p:cNvSpPr txBox="1"/>
          <p:nvPr/>
        </p:nvSpPr>
        <p:spPr>
          <a:xfrm>
            <a:off x="3505645" y="1586859"/>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solidFill>
                  <a:schemeClr val="bg1"/>
                </a:solidFill>
              </a:rPr>
              <a:t>TITLE 01</a:t>
            </a:r>
          </a:p>
        </p:txBody>
      </p:sp>
      <p:sp>
        <p:nvSpPr>
          <p:cNvPr id="11" name="文字方塊 41"/>
          <p:cNvSpPr txBox="1"/>
          <p:nvPr/>
        </p:nvSpPr>
        <p:spPr>
          <a:xfrm>
            <a:off x="3505645" y="4692684"/>
            <a:ext cx="3272526" cy="83099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solidFill>
                  <a:schemeClr val="bg1"/>
                </a:solidFill>
              </a:rPr>
              <a:t>The quick brown fox jumps over the lazy dog</a:t>
            </a:r>
            <a:r>
              <a:rPr lang="en-US" sz="1600" dirty="0">
                <a:solidFill>
                  <a:schemeClr val="bg1"/>
                </a:solidFill>
              </a:rPr>
              <a:t>. The quick brown fox jumps over the lazy dog. </a:t>
            </a:r>
            <a:endParaRPr lang="en-US" sz="1600" dirty="0" smtClean="0">
              <a:solidFill>
                <a:schemeClr val="bg1"/>
              </a:solidFill>
            </a:endParaRPr>
          </a:p>
        </p:txBody>
      </p:sp>
      <p:sp>
        <p:nvSpPr>
          <p:cNvPr id="12" name="文字方塊 43"/>
          <p:cNvSpPr txBox="1"/>
          <p:nvPr/>
        </p:nvSpPr>
        <p:spPr>
          <a:xfrm>
            <a:off x="3505645" y="4268990"/>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solidFill>
                  <a:schemeClr val="bg1"/>
                </a:solidFill>
              </a:rPr>
              <a:t>TITLE 02</a:t>
            </a:r>
          </a:p>
        </p:txBody>
      </p:sp>
      <p:sp>
        <p:nvSpPr>
          <p:cNvPr id="13" name="文字方塊 41"/>
          <p:cNvSpPr txBox="1"/>
          <p:nvPr/>
        </p:nvSpPr>
        <p:spPr>
          <a:xfrm>
            <a:off x="7642216" y="2010553"/>
            <a:ext cx="3272526" cy="83099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solidFill>
                  <a:schemeClr val="bg1"/>
                </a:solidFill>
              </a:rPr>
              <a:t>The quick brown fox jumps over the lazy dog</a:t>
            </a:r>
            <a:r>
              <a:rPr lang="en-US" sz="1600" dirty="0">
                <a:solidFill>
                  <a:schemeClr val="bg1"/>
                </a:solidFill>
              </a:rPr>
              <a:t>. The quick brown fox jumps over the lazy dog. </a:t>
            </a:r>
            <a:endParaRPr lang="en-US" sz="1600" dirty="0" smtClean="0">
              <a:solidFill>
                <a:schemeClr val="bg1"/>
              </a:solidFill>
            </a:endParaRPr>
          </a:p>
        </p:txBody>
      </p:sp>
      <p:sp>
        <p:nvSpPr>
          <p:cNvPr id="14" name="文字方塊 43"/>
          <p:cNvSpPr txBox="1"/>
          <p:nvPr/>
        </p:nvSpPr>
        <p:spPr>
          <a:xfrm>
            <a:off x="7642216" y="1586859"/>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solidFill>
                  <a:schemeClr val="bg1"/>
                </a:solidFill>
              </a:rPr>
              <a:t>TITLE 03</a:t>
            </a:r>
          </a:p>
        </p:txBody>
      </p:sp>
      <p:sp>
        <p:nvSpPr>
          <p:cNvPr id="15" name="文字方塊 41"/>
          <p:cNvSpPr txBox="1"/>
          <p:nvPr/>
        </p:nvSpPr>
        <p:spPr>
          <a:xfrm>
            <a:off x="7642216" y="4692684"/>
            <a:ext cx="3272526" cy="83099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solidFill>
                  <a:schemeClr val="bg1"/>
                </a:solidFill>
              </a:rPr>
              <a:t>The quick brown fox jumps over the lazy dog</a:t>
            </a:r>
            <a:r>
              <a:rPr lang="en-US" sz="1600" dirty="0">
                <a:solidFill>
                  <a:schemeClr val="bg1"/>
                </a:solidFill>
              </a:rPr>
              <a:t>. The quick brown fox jumps over the lazy dog. </a:t>
            </a:r>
            <a:endParaRPr lang="en-US" sz="1600" dirty="0" smtClean="0">
              <a:solidFill>
                <a:schemeClr val="bg1"/>
              </a:solidFill>
            </a:endParaRPr>
          </a:p>
        </p:txBody>
      </p:sp>
      <p:sp>
        <p:nvSpPr>
          <p:cNvPr id="16" name="文字方塊 43"/>
          <p:cNvSpPr txBox="1"/>
          <p:nvPr/>
        </p:nvSpPr>
        <p:spPr>
          <a:xfrm>
            <a:off x="7642216" y="4268990"/>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solidFill>
                  <a:schemeClr val="bg1"/>
                </a:solidFill>
              </a:rPr>
              <a:t>TITLE 04</a:t>
            </a:r>
          </a:p>
        </p:txBody>
      </p:sp>
    </p:spTree>
    <p:extLst>
      <p:ext uri="{BB962C8B-B14F-4D97-AF65-F5344CB8AC3E}">
        <p14:creationId xmlns:p14="http://schemas.microsoft.com/office/powerpoint/2010/main" val="173494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5" name="文字方塊 41"/>
          <p:cNvSpPr txBox="1"/>
          <p:nvPr/>
        </p:nvSpPr>
        <p:spPr>
          <a:xfrm>
            <a:off x="4886378" y="4999342"/>
            <a:ext cx="2321987"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smtClean="0">
                <a:solidFill>
                  <a:schemeClr val="bg1"/>
                </a:solidFill>
              </a:rPr>
              <a:t>The quick brown fox jumps over the lazy dog. The quick brown fox jumps over the lazy dog. </a:t>
            </a:r>
          </a:p>
        </p:txBody>
      </p:sp>
      <p:sp>
        <p:nvSpPr>
          <p:cNvPr id="36" name="文字方塊 43"/>
          <p:cNvSpPr txBox="1"/>
          <p:nvPr/>
        </p:nvSpPr>
        <p:spPr>
          <a:xfrm>
            <a:off x="5212035" y="4411113"/>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smtClean="0">
                <a:solidFill>
                  <a:schemeClr val="bg1"/>
                </a:solidFill>
              </a:rPr>
              <a:t>TITLE 02</a:t>
            </a:r>
          </a:p>
        </p:txBody>
      </p:sp>
      <p:sp>
        <p:nvSpPr>
          <p:cNvPr id="44" name="矩形 43"/>
          <p:cNvSpPr/>
          <p:nvPr/>
        </p:nvSpPr>
        <p:spPr>
          <a:xfrm>
            <a:off x="578621" y="1081413"/>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45" name="文字方塊 18"/>
          <p:cNvSpPr txBox="1"/>
          <p:nvPr/>
        </p:nvSpPr>
        <p:spPr>
          <a:xfrm>
            <a:off x="438508" y="435082"/>
            <a:ext cx="3916226" cy="646331"/>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600" b="1" dirty="0" smtClean="0">
                <a:solidFill>
                  <a:schemeClr val="bg1">
                    <a:lumMod val="50000"/>
                  </a:schemeClr>
                </a:solidFill>
              </a:rPr>
              <a:t>16:9</a:t>
            </a:r>
            <a:r>
              <a:rPr lang="zh-TW" altLang="en-US" sz="3600" b="1" dirty="0" smtClean="0">
                <a:solidFill>
                  <a:schemeClr val="bg1">
                    <a:lumMod val="50000"/>
                  </a:schemeClr>
                </a:solidFill>
              </a:rPr>
              <a:t> </a:t>
            </a:r>
            <a:r>
              <a:rPr lang="en-US" altLang="zh-TW" sz="3600" b="1" dirty="0" smtClean="0">
                <a:solidFill>
                  <a:schemeClr val="bg1">
                    <a:lumMod val="50000"/>
                  </a:schemeClr>
                </a:solidFill>
              </a:rPr>
              <a:t>Layout 010</a:t>
            </a:r>
            <a:endParaRPr lang="zh-TW" altLang="en-US" sz="3600" b="1" dirty="0">
              <a:solidFill>
                <a:schemeClr val="bg1">
                  <a:lumMod val="50000"/>
                </a:schemeClr>
              </a:solidFill>
            </a:endParaRPr>
          </a:p>
        </p:txBody>
      </p:sp>
      <p:pic>
        <p:nvPicPr>
          <p:cNvPr id="16" name="圖片 1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098968" y="0"/>
            <a:ext cx="4093032" cy="6858000"/>
          </a:xfrm>
          <a:prstGeom prst="rect">
            <a:avLst/>
          </a:prstGeom>
        </p:spPr>
      </p:pic>
      <p:pic>
        <p:nvPicPr>
          <p:cNvPr id="17" name="圖片 1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109025" y="0"/>
            <a:ext cx="2989943" cy="6858000"/>
          </a:xfrm>
          <a:prstGeom prst="rect">
            <a:avLst/>
          </a:prstGeom>
        </p:spPr>
      </p:pic>
      <p:sp>
        <p:nvSpPr>
          <p:cNvPr id="18" name="文字方塊 17"/>
          <p:cNvSpPr txBox="1"/>
          <p:nvPr/>
        </p:nvSpPr>
        <p:spPr>
          <a:xfrm>
            <a:off x="438509" y="1484009"/>
            <a:ext cx="4447870" cy="1323439"/>
          </a:xfrm>
          <a:prstGeom prst="rect">
            <a:avLst/>
          </a:prstGeom>
          <a:noFill/>
        </p:spPr>
        <p:txBody>
          <a:bodyPr wrap="square" rtlCol="0" anchor="ctr">
            <a:spAutoFit/>
          </a:bodyPr>
          <a:lstStyle/>
          <a:p>
            <a:r>
              <a:rPr lang="en-US" altLang="zh-TW" sz="4000" b="1" dirty="0"/>
              <a:t>Customer Testimonials</a:t>
            </a:r>
            <a:endParaRPr lang="zh-TW" altLang="en-US" sz="4000" b="1" dirty="0"/>
          </a:p>
        </p:txBody>
      </p:sp>
      <p:sp>
        <p:nvSpPr>
          <p:cNvPr id="23" name="文字方塊 22"/>
          <p:cNvSpPr txBox="1"/>
          <p:nvPr/>
        </p:nvSpPr>
        <p:spPr>
          <a:xfrm>
            <a:off x="630675" y="3738005"/>
            <a:ext cx="4136571" cy="1569660"/>
          </a:xfrm>
          <a:prstGeom prst="rect">
            <a:avLst/>
          </a:prstGeom>
          <a:noFill/>
        </p:spPr>
        <p:txBody>
          <a:bodyPr wrap="square" rtlCol="0" anchor="ctr">
            <a:spAutoFit/>
          </a:bodyPr>
          <a:lstStyle/>
          <a:p>
            <a:r>
              <a:rPr lang="en-US" altLang="zh-TW" sz="1600" dirty="0"/>
              <a:t>The quick brown fox jumps over the lazy dog. The quick brown fox jumps over the lazy dog. The quick brown fox jumps over the lazy dog. The quick brown fox jumps over the lazy dog. The quick brown fox jumps over the lazy dog. </a:t>
            </a:r>
          </a:p>
        </p:txBody>
      </p:sp>
      <p:grpSp>
        <p:nvGrpSpPr>
          <p:cNvPr id="24" name="群組 23"/>
          <p:cNvGrpSpPr/>
          <p:nvPr/>
        </p:nvGrpSpPr>
        <p:grpSpPr>
          <a:xfrm>
            <a:off x="495421" y="3238349"/>
            <a:ext cx="602344" cy="545378"/>
            <a:chOff x="6049791" y="6106301"/>
            <a:chExt cx="321022" cy="290662"/>
          </a:xfrm>
        </p:grpSpPr>
        <p:sp>
          <p:nvSpPr>
            <p:cNvPr id="25" name="文字方塊 24"/>
            <p:cNvSpPr txBox="1"/>
            <p:nvPr/>
          </p:nvSpPr>
          <p:spPr>
            <a:xfrm>
              <a:off x="6049791" y="6106301"/>
              <a:ext cx="140642" cy="290662"/>
            </a:xfrm>
            <a:custGeom>
              <a:avLst/>
              <a:gdLst>
                <a:gd name="connsiteX0" fmla="*/ 127248 w 140642"/>
                <a:gd name="connsiteY0" fmla="*/ 0 h 290662"/>
                <a:gd name="connsiteX1" fmla="*/ 127248 w 140642"/>
                <a:gd name="connsiteY1" fmla="*/ 29468 h 290662"/>
                <a:gd name="connsiteX2" fmla="*/ 83046 w 140642"/>
                <a:gd name="connsiteY2" fmla="*/ 61838 h 290662"/>
                <a:gd name="connsiteX3" fmla="*/ 67865 w 140642"/>
                <a:gd name="connsiteY3" fmla="*/ 106264 h 290662"/>
                <a:gd name="connsiteX4" fmla="*/ 86171 w 140642"/>
                <a:gd name="connsiteY4" fmla="*/ 151135 h 290662"/>
                <a:gd name="connsiteX5" fmla="*/ 122560 w 140642"/>
                <a:gd name="connsiteY5" fmla="*/ 196453 h 290662"/>
                <a:gd name="connsiteX6" fmla="*/ 140642 w 140642"/>
                <a:gd name="connsiteY6" fmla="*/ 241548 h 290662"/>
                <a:gd name="connsiteX7" fmla="*/ 124122 w 140642"/>
                <a:gd name="connsiteY7" fmla="*/ 276821 h 290662"/>
                <a:gd name="connsiteX8" fmla="*/ 86171 w 140642"/>
                <a:gd name="connsiteY8" fmla="*/ 290662 h 290662"/>
                <a:gd name="connsiteX9" fmla="*/ 45988 w 140642"/>
                <a:gd name="connsiteY9" fmla="*/ 275928 h 290662"/>
                <a:gd name="connsiteX10" fmla="*/ 12948 w 140642"/>
                <a:gd name="connsiteY10" fmla="*/ 233735 h 290662"/>
                <a:gd name="connsiteX11" fmla="*/ 0 w 140642"/>
                <a:gd name="connsiteY11" fmla="*/ 172790 h 290662"/>
                <a:gd name="connsiteX12" fmla="*/ 34602 w 140642"/>
                <a:gd name="connsiteY12" fmla="*/ 69429 h 290662"/>
                <a:gd name="connsiteX13" fmla="*/ 127248 w 140642"/>
                <a:gd name="connsiteY13" fmla="*/ 0 h 29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0642" h="290662">
                  <a:moveTo>
                    <a:pt x="127248" y="0"/>
                  </a:moveTo>
                  <a:lnTo>
                    <a:pt x="127248" y="29468"/>
                  </a:lnTo>
                  <a:cubicBezTo>
                    <a:pt x="107900" y="37803"/>
                    <a:pt x="93166" y="48593"/>
                    <a:pt x="83046" y="61838"/>
                  </a:cubicBezTo>
                  <a:cubicBezTo>
                    <a:pt x="72926" y="75084"/>
                    <a:pt x="67865" y="89892"/>
                    <a:pt x="67865" y="106264"/>
                  </a:cubicBezTo>
                  <a:cubicBezTo>
                    <a:pt x="67865" y="121146"/>
                    <a:pt x="73967" y="136104"/>
                    <a:pt x="86171" y="151135"/>
                  </a:cubicBezTo>
                  <a:cubicBezTo>
                    <a:pt x="98375" y="166167"/>
                    <a:pt x="110505" y="181273"/>
                    <a:pt x="122560" y="196453"/>
                  </a:cubicBezTo>
                  <a:cubicBezTo>
                    <a:pt x="134615" y="211634"/>
                    <a:pt x="140642" y="226666"/>
                    <a:pt x="140642" y="241548"/>
                  </a:cubicBezTo>
                  <a:cubicBezTo>
                    <a:pt x="140642" y="255836"/>
                    <a:pt x="135136" y="267593"/>
                    <a:pt x="124122" y="276821"/>
                  </a:cubicBezTo>
                  <a:cubicBezTo>
                    <a:pt x="113109" y="286048"/>
                    <a:pt x="100459" y="290662"/>
                    <a:pt x="86171" y="290662"/>
                  </a:cubicBezTo>
                  <a:cubicBezTo>
                    <a:pt x="72777" y="290662"/>
                    <a:pt x="59382" y="285750"/>
                    <a:pt x="45988" y="275928"/>
                  </a:cubicBezTo>
                  <a:cubicBezTo>
                    <a:pt x="32593" y="266105"/>
                    <a:pt x="21580" y="252041"/>
                    <a:pt x="12948" y="233735"/>
                  </a:cubicBezTo>
                  <a:cubicBezTo>
                    <a:pt x="4316" y="215429"/>
                    <a:pt x="0" y="195114"/>
                    <a:pt x="0" y="172790"/>
                  </a:cubicBezTo>
                  <a:cubicBezTo>
                    <a:pt x="0" y="133797"/>
                    <a:pt x="11534" y="99343"/>
                    <a:pt x="34602" y="69429"/>
                  </a:cubicBezTo>
                  <a:cubicBezTo>
                    <a:pt x="57671" y="39514"/>
                    <a:pt x="88553" y="16371"/>
                    <a:pt x="127248" y="0"/>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zh-TW" altLang="en-US" sz="7200" dirty="0">
                <a:latin typeface="Arial" panose="020B0604020202020204" pitchFamily="34" charset="0"/>
              </a:endParaRPr>
            </a:p>
          </p:txBody>
        </p:sp>
        <p:sp>
          <p:nvSpPr>
            <p:cNvPr id="26" name="文字方塊 25"/>
            <p:cNvSpPr txBox="1"/>
            <p:nvPr/>
          </p:nvSpPr>
          <p:spPr>
            <a:xfrm>
              <a:off x="6231063" y="6106301"/>
              <a:ext cx="139750" cy="290662"/>
            </a:xfrm>
            <a:custGeom>
              <a:avLst/>
              <a:gdLst>
                <a:gd name="connsiteX0" fmla="*/ 126802 w 139750"/>
                <a:gd name="connsiteY0" fmla="*/ 0 h 290662"/>
                <a:gd name="connsiteX1" fmla="*/ 126802 w 139750"/>
                <a:gd name="connsiteY1" fmla="*/ 29468 h 290662"/>
                <a:gd name="connsiteX2" fmla="*/ 82600 w 139750"/>
                <a:gd name="connsiteY2" fmla="*/ 61838 h 290662"/>
                <a:gd name="connsiteX3" fmla="*/ 67420 w 139750"/>
                <a:gd name="connsiteY3" fmla="*/ 106264 h 290662"/>
                <a:gd name="connsiteX4" fmla="*/ 85502 w 139750"/>
                <a:gd name="connsiteY4" fmla="*/ 151582 h 290662"/>
                <a:gd name="connsiteX5" fmla="*/ 121667 w 139750"/>
                <a:gd name="connsiteY5" fmla="*/ 196007 h 290662"/>
                <a:gd name="connsiteX6" fmla="*/ 139750 w 139750"/>
                <a:gd name="connsiteY6" fmla="*/ 241548 h 290662"/>
                <a:gd name="connsiteX7" fmla="*/ 123230 w 139750"/>
                <a:gd name="connsiteY7" fmla="*/ 277044 h 290662"/>
                <a:gd name="connsiteX8" fmla="*/ 85725 w 139750"/>
                <a:gd name="connsiteY8" fmla="*/ 290662 h 290662"/>
                <a:gd name="connsiteX9" fmla="*/ 45765 w 139750"/>
                <a:gd name="connsiteY9" fmla="*/ 276151 h 290662"/>
                <a:gd name="connsiteX10" fmla="*/ 12949 w 139750"/>
                <a:gd name="connsiteY10" fmla="*/ 234628 h 290662"/>
                <a:gd name="connsiteX11" fmla="*/ 0 w 139750"/>
                <a:gd name="connsiteY11" fmla="*/ 172790 h 290662"/>
                <a:gd name="connsiteX12" fmla="*/ 9153 w 139750"/>
                <a:gd name="connsiteY12" fmla="*/ 117426 h 290662"/>
                <a:gd name="connsiteX13" fmla="*/ 35273 w 139750"/>
                <a:gd name="connsiteY13" fmla="*/ 68759 h 290662"/>
                <a:gd name="connsiteX14" fmla="*/ 76573 w 139750"/>
                <a:gd name="connsiteY14" fmla="*/ 28799 h 290662"/>
                <a:gd name="connsiteX15" fmla="*/ 126802 w 139750"/>
                <a:gd name="connsiteY15" fmla="*/ 0 h 29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750" h="290662">
                  <a:moveTo>
                    <a:pt x="126802" y="0"/>
                  </a:moveTo>
                  <a:lnTo>
                    <a:pt x="126802" y="29468"/>
                  </a:lnTo>
                  <a:cubicBezTo>
                    <a:pt x="107454" y="37803"/>
                    <a:pt x="92720" y="48593"/>
                    <a:pt x="82600" y="61838"/>
                  </a:cubicBezTo>
                  <a:cubicBezTo>
                    <a:pt x="72480" y="75084"/>
                    <a:pt x="67420" y="89892"/>
                    <a:pt x="67420" y="106264"/>
                  </a:cubicBezTo>
                  <a:cubicBezTo>
                    <a:pt x="67420" y="121742"/>
                    <a:pt x="73447" y="136848"/>
                    <a:pt x="85502" y="151582"/>
                  </a:cubicBezTo>
                  <a:cubicBezTo>
                    <a:pt x="97557" y="166316"/>
                    <a:pt x="109612" y="181124"/>
                    <a:pt x="121667" y="196007"/>
                  </a:cubicBezTo>
                  <a:cubicBezTo>
                    <a:pt x="133723" y="210890"/>
                    <a:pt x="139750" y="226070"/>
                    <a:pt x="139750" y="241548"/>
                  </a:cubicBezTo>
                  <a:cubicBezTo>
                    <a:pt x="139750" y="256133"/>
                    <a:pt x="134243" y="267965"/>
                    <a:pt x="123230" y="277044"/>
                  </a:cubicBezTo>
                  <a:cubicBezTo>
                    <a:pt x="112217" y="286122"/>
                    <a:pt x="99715" y="290662"/>
                    <a:pt x="85725" y="290662"/>
                  </a:cubicBezTo>
                  <a:cubicBezTo>
                    <a:pt x="72331" y="290662"/>
                    <a:pt x="59011" y="285825"/>
                    <a:pt x="45765" y="276151"/>
                  </a:cubicBezTo>
                  <a:cubicBezTo>
                    <a:pt x="32519" y="266477"/>
                    <a:pt x="21581" y="252636"/>
                    <a:pt x="12949" y="234628"/>
                  </a:cubicBezTo>
                  <a:cubicBezTo>
                    <a:pt x="4317" y="216620"/>
                    <a:pt x="0" y="196007"/>
                    <a:pt x="0" y="172790"/>
                  </a:cubicBezTo>
                  <a:cubicBezTo>
                    <a:pt x="0" y="153740"/>
                    <a:pt x="3051" y="135285"/>
                    <a:pt x="9153" y="117426"/>
                  </a:cubicBezTo>
                  <a:cubicBezTo>
                    <a:pt x="15255" y="99566"/>
                    <a:pt x="23962" y="83344"/>
                    <a:pt x="35273" y="68759"/>
                  </a:cubicBezTo>
                  <a:cubicBezTo>
                    <a:pt x="46584" y="54174"/>
                    <a:pt x="60350" y="40854"/>
                    <a:pt x="76573" y="28799"/>
                  </a:cubicBezTo>
                  <a:cubicBezTo>
                    <a:pt x="92795" y="16743"/>
                    <a:pt x="109538" y="7144"/>
                    <a:pt x="126802" y="0"/>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zh-TW" altLang="en-US" sz="7200" dirty="0">
                <a:latin typeface="Arial" panose="020B0604020202020204" pitchFamily="34" charset="0"/>
              </a:endParaRPr>
            </a:p>
          </p:txBody>
        </p:sp>
      </p:grpSp>
      <p:grpSp>
        <p:nvGrpSpPr>
          <p:cNvPr id="27" name="群組 26"/>
          <p:cNvGrpSpPr/>
          <p:nvPr/>
        </p:nvGrpSpPr>
        <p:grpSpPr>
          <a:xfrm rot="10800000">
            <a:off x="3927225" y="5090013"/>
            <a:ext cx="602344" cy="545378"/>
            <a:chOff x="6049791" y="6106301"/>
            <a:chExt cx="321022" cy="290662"/>
          </a:xfrm>
        </p:grpSpPr>
        <p:sp>
          <p:nvSpPr>
            <p:cNvPr id="28" name="文字方塊 27"/>
            <p:cNvSpPr txBox="1"/>
            <p:nvPr/>
          </p:nvSpPr>
          <p:spPr>
            <a:xfrm>
              <a:off x="6049791" y="6106301"/>
              <a:ext cx="140642" cy="290662"/>
            </a:xfrm>
            <a:custGeom>
              <a:avLst/>
              <a:gdLst>
                <a:gd name="connsiteX0" fmla="*/ 127248 w 140642"/>
                <a:gd name="connsiteY0" fmla="*/ 0 h 290662"/>
                <a:gd name="connsiteX1" fmla="*/ 127248 w 140642"/>
                <a:gd name="connsiteY1" fmla="*/ 29468 h 290662"/>
                <a:gd name="connsiteX2" fmla="*/ 83046 w 140642"/>
                <a:gd name="connsiteY2" fmla="*/ 61838 h 290662"/>
                <a:gd name="connsiteX3" fmla="*/ 67865 w 140642"/>
                <a:gd name="connsiteY3" fmla="*/ 106264 h 290662"/>
                <a:gd name="connsiteX4" fmla="*/ 86171 w 140642"/>
                <a:gd name="connsiteY4" fmla="*/ 151135 h 290662"/>
                <a:gd name="connsiteX5" fmla="*/ 122560 w 140642"/>
                <a:gd name="connsiteY5" fmla="*/ 196453 h 290662"/>
                <a:gd name="connsiteX6" fmla="*/ 140642 w 140642"/>
                <a:gd name="connsiteY6" fmla="*/ 241548 h 290662"/>
                <a:gd name="connsiteX7" fmla="*/ 124122 w 140642"/>
                <a:gd name="connsiteY7" fmla="*/ 276821 h 290662"/>
                <a:gd name="connsiteX8" fmla="*/ 86171 w 140642"/>
                <a:gd name="connsiteY8" fmla="*/ 290662 h 290662"/>
                <a:gd name="connsiteX9" fmla="*/ 45988 w 140642"/>
                <a:gd name="connsiteY9" fmla="*/ 275928 h 290662"/>
                <a:gd name="connsiteX10" fmla="*/ 12948 w 140642"/>
                <a:gd name="connsiteY10" fmla="*/ 233735 h 290662"/>
                <a:gd name="connsiteX11" fmla="*/ 0 w 140642"/>
                <a:gd name="connsiteY11" fmla="*/ 172790 h 290662"/>
                <a:gd name="connsiteX12" fmla="*/ 34602 w 140642"/>
                <a:gd name="connsiteY12" fmla="*/ 69429 h 290662"/>
                <a:gd name="connsiteX13" fmla="*/ 127248 w 140642"/>
                <a:gd name="connsiteY13" fmla="*/ 0 h 29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0642" h="290662">
                  <a:moveTo>
                    <a:pt x="127248" y="0"/>
                  </a:moveTo>
                  <a:lnTo>
                    <a:pt x="127248" y="29468"/>
                  </a:lnTo>
                  <a:cubicBezTo>
                    <a:pt x="107900" y="37803"/>
                    <a:pt x="93166" y="48593"/>
                    <a:pt x="83046" y="61838"/>
                  </a:cubicBezTo>
                  <a:cubicBezTo>
                    <a:pt x="72926" y="75084"/>
                    <a:pt x="67865" y="89892"/>
                    <a:pt x="67865" y="106264"/>
                  </a:cubicBezTo>
                  <a:cubicBezTo>
                    <a:pt x="67865" y="121146"/>
                    <a:pt x="73967" y="136104"/>
                    <a:pt x="86171" y="151135"/>
                  </a:cubicBezTo>
                  <a:cubicBezTo>
                    <a:pt x="98375" y="166167"/>
                    <a:pt x="110505" y="181273"/>
                    <a:pt x="122560" y="196453"/>
                  </a:cubicBezTo>
                  <a:cubicBezTo>
                    <a:pt x="134615" y="211634"/>
                    <a:pt x="140642" y="226666"/>
                    <a:pt x="140642" y="241548"/>
                  </a:cubicBezTo>
                  <a:cubicBezTo>
                    <a:pt x="140642" y="255836"/>
                    <a:pt x="135136" y="267593"/>
                    <a:pt x="124122" y="276821"/>
                  </a:cubicBezTo>
                  <a:cubicBezTo>
                    <a:pt x="113109" y="286048"/>
                    <a:pt x="100459" y="290662"/>
                    <a:pt x="86171" y="290662"/>
                  </a:cubicBezTo>
                  <a:cubicBezTo>
                    <a:pt x="72777" y="290662"/>
                    <a:pt x="59382" y="285750"/>
                    <a:pt x="45988" y="275928"/>
                  </a:cubicBezTo>
                  <a:cubicBezTo>
                    <a:pt x="32593" y="266105"/>
                    <a:pt x="21580" y="252041"/>
                    <a:pt x="12948" y="233735"/>
                  </a:cubicBezTo>
                  <a:cubicBezTo>
                    <a:pt x="4316" y="215429"/>
                    <a:pt x="0" y="195114"/>
                    <a:pt x="0" y="172790"/>
                  </a:cubicBezTo>
                  <a:cubicBezTo>
                    <a:pt x="0" y="133797"/>
                    <a:pt x="11534" y="99343"/>
                    <a:pt x="34602" y="69429"/>
                  </a:cubicBezTo>
                  <a:cubicBezTo>
                    <a:pt x="57671" y="39514"/>
                    <a:pt x="88553" y="16371"/>
                    <a:pt x="127248" y="0"/>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zh-TW" altLang="en-US" sz="7200" dirty="0">
                <a:latin typeface="Arial" panose="020B0604020202020204" pitchFamily="34" charset="0"/>
              </a:endParaRPr>
            </a:p>
          </p:txBody>
        </p:sp>
        <p:sp>
          <p:nvSpPr>
            <p:cNvPr id="29" name="文字方塊 28"/>
            <p:cNvSpPr txBox="1"/>
            <p:nvPr/>
          </p:nvSpPr>
          <p:spPr>
            <a:xfrm>
              <a:off x="6231063" y="6106301"/>
              <a:ext cx="139750" cy="290662"/>
            </a:xfrm>
            <a:custGeom>
              <a:avLst/>
              <a:gdLst>
                <a:gd name="connsiteX0" fmla="*/ 126802 w 139750"/>
                <a:gd name="connsiteY0" fmla="*/ 0 h 290662"/>
                <a:gd name="connsiteX1" fmla="*/ 126802 w 139750"/>
                <a:gd name="connsiteY1" fmla="*/ 29468 h 290662"/>
                <a:gd name="connsiteX2" fmla="*/ 82600 w 139750"/>
                <a:gd name="connsiteY2" fmla="*/ 61838 h 290662"/>
                <a:gd name="connsiteX3" fmla="*/ 67420 w 139750"/>
                <a:gd name="connsiteY3" fmla="*/ 106264 h 290662"/>
                <a:gd name="connsiteX4" fmla="*/ 85502 w 139750"/>
                <a:gd name="connsiteY4" fmla="*/ 151582 h 290662"/>
                <a:gd name="connsiteX5" fmla="*/ 121667 w 139750"/>
                <a:gd name="connsiteY5" fmla="*/ 196007 h 290662"/>
                <a:gd name="connsiteX6" fmla="*/ 139750 w 139750"/>
                <a:gd name="connsiteY6" fmla="*/ 241548 h 290662"/>
                <a:gd name="connsiteX7" fmla="*/ 123230 w 139750"/>
                <a:gd name="connsiteY7" fmla="*/ 277044 h 290662"/>
                <a:gd name="connsiteX8" fmla="*/ 85725 w 139750"/>
                <a:gd name="connsiteY8" fmla="*/ 290662 h 290662"/>
                <a:gd name="connsiteX9" fmla="*/ 45765 w 139750"/>
                <a:gd name="connsiteY9" fmla="*/ 276151 h 290662"/>
                <a:gd name="connsiteX10" fmla="*/ 12949 w 139750"/>
                <a:gd name="connsiteY10" fmla="*/ 234628 h 290662"/>
                <a:gd name="connsiteX11" fmla="*/ 0 w 139750"/>
                <a:gd name="connsiteY11" fmla="*/ 172790 h 290662"/>
                <a:gd name="connsiteX12" fmla="*/ 9153 w 139750"/>
                <a:gd name="connsiteY12" fmla="*/ 117426 h 290662"/>
                <a:gd name="connsiteX13" fmla="*/ 35273 w 139750"/>
                <a:gd name="connsiteY13" fmla="*/ 68759 h 290662"/>
                <a:gd name="connsiteX14" fmla="*/ 76573 w 139750"/>
                <a:gd name="connsiteY14" fmla="*/ 28799 h 290662"/>
                <a:gd name="connsiteX15" fmla="*/ 126802 w 139750"/>
                <a:gd name="connsiteY15" fmla="*/ 0 h 29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750" h="290662">
                  <a:moveTo>
                    <a:pt x="126802" y="0"/>
                  </a:moveTo>
                  <a:lnTo>
                    <a:pt x="126802" y="29468"/>
                  </a:lnTo>
                  <a:cubicBezTo>
                    <a:pt x="107454" y="37803"/>
                    <a:pt x="92720" y="48593"/>
                    <a:pt x="82600" y="61838"/>
                  </a:cubicBezTo>
                  <a:cubicBezTo>
                    <a:pt x="72480" y="75084"/>
                    <a:pt x="67420" y="89892"/>
                    <a:pt x="67420" y="106264"/>
                  </a:cubicBezTo>
                  <a:cubicBezTo>
                    <a:pt x="67420" y="121742"/>
                    <a:pt x="73447" y="136848"/>
                    <a:pt x="85502" y="151582"/>
                  </a:cubicBezTo>
                  <a:cubicBezTo>
                    <a:pt x="97557" y="166316"/>
                    <a:pt x="109612" y="181124"/>
                    <a:pt x="121667" y="196007"/>
                  </a:cubicBezTo>
                  <a:cubicBezTo>
                    <a:pt x="133723" y="210890"/>
                    <a:pt x="139750" y="226070"/>
                    <a:pt x="139750" y="241548"/>
                  </a:cubicBezTo>
                  <a:cubicBezTo>
                    <a:pt x="139750" y="256133"/>
                    <a:pt x="134243" y="267965"/>
                    <a:pt x="123230" y="277044"/>
                  </a:cubicBezTo>
                  <a:cubicBezTo>
                    <a:pt x="112217" y="286122"/>
                    <a:pt x="99715" y="290662"/>
                    <a:pt x="85725" y="290662"/>
                  </a:cubicBezTo>
                  <a:cubicBezTo>
                    <a:pt x="72331" y="290662"/>
                    <a:pt x="59011" y="285825"/>
                    <a:pt x="45765" y="276151"/>
                  </a:cubicBezTo>
                  <a:cubicBezTo>
                    <a:pt x="32519" y="266477"/>
                    <a:pt x="21581" y="252636"/>
                    <a:pt x="12949" y="234628"/>
                  </a:cubicBezTo>
                  <a:cubicBezTo>
                    <a:pt x="4317" y="216620"/>
                    <a:pt x="0" y="196007"/>
                    <a:pt x="0" y="172790"/>
                  </a:cubicBezTo>
                  <a:cubicBezTo>
                    <a:pt x="0" y="153740"/>
                    <a:pt x="3051" y="135285"/>
                    <a:pt x="9153" y="117426"/>
                  </a:cubicBezTo>
                  <a:cubicBezTo>
                    <a:pt x="15255" y="99566"/>
                    <a:pt x="23962" y="83344"/>
                    <a:pt x="35273" y="68759"/>
                  </a:cubicBezTo>
                  <a:cubicBezTo>
                    <a:pt x="46584" y="54174"/>
                    <a:pt x="60350" y="40854"/>
                    <a:pt x="76573" y="28799"/>
                  </a:cubicBezTo>
                  <a:cubicBezTo>
                    <a:pt x="92795" y="16743"/>
                    <a:pt x="109538" y="7144"/>
                    <a:pt x="126802" y="0"/>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zh-TW" altLang="en-US" sz="7200" dirty="0">
                <a:latin typeface="Arial" panose="020B0604020202020204" pitchFamily="34" charset="0"/>
              </a:endParaRPr>
            </a:p>
          </p:txBody>
        </p:sp>
      </p:grpSp>
      <p:sp>
        <p:nvSpPr>
          <p:cNvPr id="3" name="矩形 2"/>
          <p:cNvSpPr/>
          <p:nvPr/>
        </p:nvSpPr>
        <p:spPr>
          <a:xfrm>
            <a:off x="5109025" y="6618514"/>
            <a:ext cx="1973946" cy="2394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矩形 29"/>
          <p:cNvSpPr/>
          <p:nvPr/>
        </p:nvSpPr>
        <p:spPr>
          <a:xfrm>
            <a:off x="10218054" y="0"/>
            <a:ext cx="1973946" cy="2394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投影片編號版面配置區 14"/>
          <p:cNvSpPr>
            <a:spLocks noGrp="1"/>
          </p:cNvSpPr>
          <p:nvPr>
            <p:ph type="sldNum" sz="quarter" idx="12"/>
          </p:nvPr>
        </p:nvSpPr>
        <p:spPr/>
        <p:txBody>
          <a:bodyPr/>
          <a:lstStyle/>
          <a:p>
            <a:fld id="{93B68095-C8B2-4A76-90AA-E601358CCBC3}" type="slidenum">
              <a:rPr lang="zh-TW" altLang="en-US" smtClean="0">
                <a:solidFill>
                  <a:schemeClr val="bg1"/>
                </a:solidFill>
              </a:rPr>
              <a:t>12</a:t>
            </a:fld>
            <a:endParaRPr lang="zh-TW" altLang="en-US">
              <a:solidFill>
                <a:schemeClr val="bg1"/>
              </a:solidFill>
            </a:endParaRPr>
          </a:p>
        </p:txBody>
      </p:sp>
    </p:spTree>
    <p:extLst>
      <p:ext uri="{BB962C8B-B14F-4D97-AF65-F5344CB8AC3E}">
        <p14:creationId xmlns:p14="http://schemas.microsoft.com/office/powerpoint/2010/main" val="331404261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129</a:t>
            </a:fld>
            <a:endParaRPr lang="zh-TW" altLang="en-US"/>
          </a:p>
        </p:txBody>
      </p:sp>
      <p:sp>
        <p:nvSpPr>
          <p:cNvPr id="4" name="矩形 3"/>
          <p:cNvSpPr/>
          <p:nvPr/>
        </p:nvSpPr>
        <p:spPr>
          <a:xfrm>
            <a:off x="615533" y="964231"/>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475420" y="317900"/>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127</a:t>
            </a:r>
          </a:p>
        </p:txBody>
      </p:sp>
      <p:cxnSp>
        <p:nvCxnSpPr>
          <p:cNvPr id="7" name="直線接點 6"/>
          <p:cNvCxnSpPr/>
          <p:nvPr/>
        </p:nvCxnSpPr>
        <p:spPr>
          <a:xfrm>
            <a:off x="4064000" y="1553029"/>
            <a:ext cx="0" cy="428171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直線接點 7"/>
          <p:cNvCxnSpPr/>
          <p:nvPr/>
        </p:nvCxnSpPr>
        <p:spPr>
          <a:xfrm>
            <a:off x="8128000" y="1553029"/>
            <a:ext cx="0" cy="428171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圖片版面配置區 20"/>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75420" y="1553029"/>
            <a:ext cx="1935162" cy="1936750"/>
          </a:xfrm>
          <a:prstGeom prst="rect">
            <a:avLst/>
          </a:prstGeom>
        </p:spPr>
      </p:pic>
      <p:sp>
        <p:nvSpPr>
          <p:cNvPr id="10" name="文字方塊 41"/>
          <p:cNvSpPr txBox="1"/>
          <p:nvPr/>
        </p:nvSpPr>
        <p:spPr>
          <a:xfrm>
            <a:off x="537028" y="4265083"/>
            <a:ext cx="2989945" cy="176125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200"/>
              </a:lnSpc>
            </a:pPr>
            <a:r>
              <a:rPr lang="en-US" sz="1600" dirty="0" smtClean="0"/>
              <a:t>The quick brown fox jumps over the lazy dog</a:t>
            </a:r>
            <a:r>
              <a:rPr lang="en-US" sz="1600" dirty="0"/>
              <a:t>. The quick brown fox jumps over the lazy dog. The quick brown fox jumps over the lazy dog. </a:t>
            </a:r>
          </a:p>
          <a:p>
            <a:pPr>
              <a:lnSpc>
                <a:spcPts val="2200"/>
              </a:lnSpc>
            </a:pPr>
            <a:endParaRPr lang="en-US" sz="1600" dirty="0" smtClean="0"/>
          </a:p>
        </p:txBody>
      </p:sp>
      <p:sp>
        <p:nvSpPr>
          <p:cNvPr id="11" name="文字方塊 43"/>
          <p:cNvSpPr txBox="1"/>
          <p:nvPr/>
        </p:nvSpPr>
        <p:spPr>
          <a:xfrm>
            <a:off x="537028" y="3841389"/>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solidFill>
                  <a:schemeClr val="accent1"/>
                </a:solidFill>
              </a:rPr>
              <a:t>TITLE 01</a:t>
            </a:r>
          </a:p>
        </p:txBody>
      </p:sp>
      <p:sp>
        <p:nvSpPr>
          <p:cNvPr id="12" name="文字方塊 41"/>
          <p:cNvSpPr txBox="1"/>
          <p:nvPr/>
        </p:nvSpPr>
        <p:spPr>
          <a:xfrm>
            <a:off x="4601633" y="2214763"/>
            <a:ext cx="2989945" cy="147912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200"/>
              </a:lnSpc>
            </a:pPr>
            <a:r>
              <a:rPr lang="en-US" sz="1600" dirty="0" smtClean="0"/>
              <a:t>The quick brown fox jumps over the lazy dog</a:t>
            </a:r>
            <a:r>
              <a:rPr lang="en-US" sz="1600" dirty="0"/>
              <a:t>. The quick brown fox jumps over the lazy dog. The quick brown fox jumps over the lazy dog. </a:t>
            </a:r>
          </a:p>
        </p:txBody>
      </p:sp>
      <p:sp>
        <p:nvSpPr>
          <p:cNvPr id="13" name="文字方塊 43"/>
          <p:cNvSpPr txBox="1"/>
          <p:nvPr/>
        </p:nvSpPr>
        <p:spPr>
          <a:xfrm>
            <a:off x="4601633" y="1524485"/>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solidFill>
                  <a:schemeClr val="accent1"/>
                </a:solidFill>
              </a:rPr>
              <a:t>TITLE 02</a:t>
            </a:r>
          </a:p>
        </p:txBody>
      </p:sp>
      <p:sp>
        <p:nvSpPr>
          <p:cNvPr id="14" name="文字方塊 41"/>
          <p:cNvSpPr txBox="1"/>
          <p:nvPr/>
        </p:nvSpPr>
        <p:spPr>
          <a:xfrm>
            <a:off x="4601633" y="4102999"/>
            <a:ext cx="2989945" cy="147912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200"/>
              </a:lnSpc>
            </a:pPr>
            <a:r>
              <a:rPr lang="en-US" sz="1600" dirty="0" smtClean="0"/>
              <a:t>The quick brown fox jumps over the lazy dog</a:t>
            </a:r>
            <a:r>
              <a:rPr lang="en-US" sz="1600" dirty="0"/>
              <a:t>. The quick brown fox jumps over the lazy dog. The quick brown fox jumps over the lazy dog. </a:t>
            </a:r>
          </a:p>
        </p:txBody>
      </p:sp>
      <p:grpSp>
        <p:nvGrpSpPr>
          <p:cNvPr id="15" name="群組 14"/>
          <p:cNvGrpSpPr/>
          <p:nvPr/>
        </p:nvGrpSpPr>
        <p:grpSpPr>
          <a:xfrm>
            <a:off x="9151987" y="1568067"/>
            <a:ext cx="1705146" cy="1705146"/>
            <a:chOff x="-4756150" y="2187575"/>
            <a:chExt cx="3457576" cy="3457575"/>
          </a:xfrm>
        </p:grpSpPr>
        <p:sp>
          <p:nvSpPr>
            <p:cNvPr id="16" name="Freeform 6"/>
            <p:cNvSpPr>
              <a:spLocks/>
            </p:cNvSpPr>
            <p:nvPr/>
          </p:nvSpPr>
          <p:spPr bwMode="auto">
            <a:xfrm>
              <a:off x="-4725987" y="2187575"/>
              <a:ext cx="3427413" cy="3457575"/>
            </a:xfrm>
            <a:custGeom>
              <a:avLst/>
              <a:gdLst>
                <a:gd name="T0" fmla="*/ 0 w 17991"/>
                <a:gd name="T1" fmla="*/ 10363 h 18152"/>
                <a:gd name="T2" fmla="*/ 10202 w 17991"/>
                <a:gd name="T3" fmla="*/ 17231 h 18152"/>
                <a:gd name="T4" fmla="*/ 17070 w 17991"/>
                <a:gd name="T5" fmla="*/ 7029 h 18152"/>
                <a:gd name="T6" fmla="*/ 8535 w 17991"/>
                <a:gd name="T7" fmla="*/ 0 h 18152"/>
                <a:gd name="T8" fmla="*/ 8535 w 17991"/>
                <a:gd name="T9" fmla="*/ 2609 h 18152"/>
                <a:gd name="T10" fmla="*/ 14623 w 17991"/>
                <a:gd name="T11" fmla="*/ 8696 h 18152"/>
                <a:gd name="T12" fmla="*/ 8535 w 17991"/>
                <a:gd name="T13" fmla="*/ 14784 h 18152"/>
                <a:gd name="T14" fmla="*/ 2561 w 17991"/>
                <a:gd name="T15" fmla="*/ 9863 h 18152"/>
                <a:gd name="T16" fmla="*/ 0 w 17991"/>
                <a:gd name="T17" fmla="*/ 10363 h 18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91" h="18152">
                  <a:moveTo>
                    <a:pt x="0" y="10363"/>
                  </a:moveTo>
                  <a:cubicBezTo>
                    <a:pt x="921" y="15077"/>
                    <a:pt x="5489" y="18152"/>
                    <a:pt x="10202" y="17231"/>
                  </a:cubicBezTo>
                  <a:cubicBezTo>
                    <a:pt x="14916" y="16310"/>
                    <a:pt x="17991" y="11743"/>
                    <a:pt x="17070" y="7029"/>
                  </a:cubicBezTo>
                  <a:cubicBezTo>
                    <a:pt x="16273" y="2946"/>
                    <a:pt x="12695" y="0"/>
                    <a:pt x="8535" y="0"/>
                  </a:cubicBezTo>
                  <a:lnTo>
                    <a:pt x="8535" y="2609"/>
                  </a:lnTo>
                  <a:cubicBezTo>
                    <a:pt x="11897" y="2609"/>
                    <a:pt x="14623" y="5334"/>
                    <a:pt x="14623" y="8696"/>
                  </a:cubicBezTo>
                  <a:cubicBezTo>
                    <a:pt x="14623" y="12058"/>
                    <a:pt x="11897" y="14784"/>
                    <a:pt x="8535" y="14784"/>
                  </a:cubicBezTo>
                  <a:cubicBezTo>
                    <a:pt x="5623" y="14784"/>
                    <a:pt x="3119" y="12721"/>
                    <a:pt x="2561" y="9863"/>
                  </a:cubicBezTo>
                  <a:lnTo>
                    <a:pt x="0" y="10363"/>
                  </a:lnTo>
                  <a:close/>
                </a:path>
              </a:pathLst>
            </a:custGeom>
            <a:solidFill>
              <a:srgbClr val="6BCBC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 name="Freeform 7"/>
            <p:cNvSpPr>
              <a:spLocks/>
            </p:cNvSpPr>
            <p:nvPr/>
          </p:nvSpPr>
          <p:spPr bwMode="auto">
            <a:xfrm>
              <a:off x="-4756150" y="2187575"/>
              <a:ext cx="1655763" cy="1974850"/>
            </a:xfrm>
            <a:custGeom>
              <a:avLst/>
              <a:gdLst>
                <a:gd name="T0" fmla="*/ 17393 w 17393"/>
                <a:gd name="T1" fmla="*/ 0 h 20727"/>
                <a:gd name="T2" fmla="*/ 0 w 17393"/>
                <a:gd name="T3" fmla="*/ 17393 h 20727"/>
                <a:gd name="T4" fmla="*/ 323 w 17393"/>
                <a:gd name="T5" fmla="*/ 20727 h 20727"/>
                <a:gd name="T6" fmla="*/ 5444 w 17393"/>
                <a:gd name="T7" fmla="*/ 19727 h 20727"/>
                <a:gd name="T8" fmla="*/ 15059 w 17393"/>
                <a:gd name="T9" fmla="*/ 5444 h 20727"/>
                <a:gd name="T10" fmla="*/ 17393 w 17393"/>
                <a:gd name="T11" fmla="*/ 5218 h 20727"/>
                <a:gd name="T12" fmla="*/ 17393 w 17393"/>
                <a:gd name="T13" fmla="*/ 0 h 20727"/>
              </a:gdLst>
              <a:ahLst/>
              <a:cxnLst>
                <a:cxn ang="0">
                  <a:pos x="T0" y="T1"/>
                </a:cxn>
                <a:cxn ang="0">
                  <a:pos x="T2" y="T3"/>
                </a:cxn>
                <a:cxn ang="0">
                  <a:pos x="T4" y="T5"/>
                </a:cxn>
                <a:cxn ang="0">
                  <a:pos x="T6" y="T7"/>
                </a:cxn>
                <a:cxn ang="0">
                  <a:pos x="T8" y="T9"/>
                </a:cxn>
                <a:cxn ang="0">
                  <a:pos x="T10" y="T11"/>
                </a:cxn>
                <a:cxn ang="0">
                  <a:pos x="T12" y="T13"/>
                </a:cxn>
              </a:cxnLst>
              <a:rect l="0" t="0" r="r" b="b"/>
              <a:pathLst>
                <a:path w="17393" h="20727">
                  <a:moveTo>
                    <a:pt x="17393" y="0"/>
                  </a:moveTo>
                  <a:cubicBezTo>
                    <a:pt x="7787" y="0"/>
                    <a:pt x="0" y="7787"/>
                    <a:pt x="0" y="17393"/>
                  </a:cubicBezTo>
                  <a:cubicBezTo>
                    <a:pt x="0" y="18512"/>
                    <a:pt x="108" y="19629"/>
                    <a:pt x="323" y="20727"/>
                  </a:cubicBezTo>
                  <a:lnTo>
                    <a:pt x="5444" y="19727"/>
                  </a:lnTo>
                  <a:cubicBezTo>
                    <a:pt x="4155" y="13128"/>
                    <a:pt x="8460" y="6733"/>
                    <a:pt x="15059" y="5444"/>
                  </a:cubicBezTo>
                  <a:cubicBezTo>
                    <a:pt x="15828" y="5294"/>
                    <a:pt x="16609" y="5218"/>
                    <a:pt x="17393" y="5218"/>
                  </a:cubicBezTo>
                  <a:lnTo>
                    <a:pt x="17393" y="0"/>
                  </a:lnTo>
                  <a:close/>
                </a:path>
              </a:pathLst>
            </a:custGeom>
            <a:solidFill>
              <a:srgbClr val="F5C63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8" name="文字方塊 17"/>
          <p:cNvSpPr txBox="1"/>
          <p:nvPr/>
        </p:nvSpPr>
        <p:spPr>
          <a:xfrm>
            <a:off x="9439948" y="2125736"/>
            <a:ext cx="1053949" cy="523220"/>
          </a:xfrm>
          <a:prstGeom prst="rect">
            <a:avLst/>
          </a:prstGeom>
          <a:noFill/>
        </p:spPr>
        <p:txBody>
          <a:bodyPr wrap="square" rtlCol="0">
            <a:spAutoFit/>
          </a:bodyPr>
          <a:lstStyle/>
          <a:p>
            <a:r>
              <a:rPr lang="en-US" sz="2800" dirty="0"/>
              <a:t>43.5</a:t>
            </a:r>
            <a:r>
              <a:rPr lang="en-US" sz="1400" dirty="0"/>
              <a:t>%</a:t>
            </a:r>
          </a:p>
        </p:txBody>
      </p:sp>
      <p:cxnSp>
        <p:nvCxnSpPr>
          <p:cNvPr id="19" name="直線接點 18"/>
          <p:cNvCxnSpPr/>
          <p:nvPr/>
        </p:nvCxnSpPr>
        <p:spPr>
          <a:xfrm>
            <a:off x="8339428" y="3676120"/>
            <a:ext cx="325823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 name="Text Box 10"/>
          <p:cNvSpPr txBox="1">
            <a:spLocks noChangeArrowheads="1"/>
          </p:cNvSpPr>
          <p:nvPr/>
        </p:nvSpPr>
        <p:spPr bwMode="auto">
          <a:xfrm>
            <a:off x="8851901" y="3830883"/>
            <a:ext cx="223004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spAutoFit/>
          </a:bodyPr>
          <a:lstStyle/>
          <a:p>
            <a:pPr algn="r" fontAlgn="base">
              <a:spcBef>
                <a:spcPct val="0"/>
              </a:spcBef>
              <a:spcAft>
                <a:spcPct val="0"/>
              </a:spcAft>
            </a:pPr>
            <a:r>
              <a:rPr kumimoji="1" lang="en-US" altLang="zh-TW" sz="5400" b="1" dirty="0">
                <a:solidFill>
                  <a:schemeClr val="accent3"/>
                </a:solidFill>
                <a:latin typeface="Arial" pitchFamily="34" charset="0"/>
                <a:ea typeface="微軟正黑體" pitchFamily="34" charset="-120"/>
                <a:cs typeface="新細明體" pitchFamily="18" charset="-120"/>
              </a:rPr>
              <a:t>$30.1</a:t>
            </a:r>
            <a:r>
              <a:rPr kumimoji="1" lang="en-US" altLang="zh-TW" sz="2800" dirty="0">
                <a:solidFill>
                  <a:schemeClr val="accent3"/>
                </a:solidFill>
                <a:latin typeface="Arial" pitchFamily="34" charset="0"/>
                <a:ea typeface="微軟正黑體" pitchFamily="34" charset="-120"/>
                <a:cs typeface="新細明體" pitchFamily="18" charset="-120"/>
              </a:rPr>
              <a:t>bn</a:t>
            </a:r>
            <a:endParaRPr kumimoji="1" lang="zh-TW" altLang="zh-TW" dirty="0">
              <a:solidFill>
                <a:schemeClr val="accent3"/>
              </a:solidFill>
              <a:latin typeface="Arial" pitchFamily="34" charset="0"/>
              <a:ea typeface="新細明體" pitchFamily="18" charset="-120"/>
              <a:cs typeface="新細明體" pitchFamily="18" charset="-120"/>
            </a:endParaRPr>
          </a:p>
        </p:txBody>
      </p:sp>
      <p:sp>
        <p:nvSpPr>
          <p:cNvPr id="21" name="矩形 20"/>
          <p:cNvSpPr/>
          <p:nvPr/>
        </p:nvSpPr>
        <p:spPr>
          <a:xfrm>
            <a:off x="8737600" y="4661880"/>
            <a:ext cx="2458641" cy="954107"/>
          </a:xfrm>
          <a:prstGeom prst="rect">
            <a:avLst/>
          </a:prstGeom>
        </p:spPr>
        <p:txBody>
          <a:bodyPr wrap="square">
            <a:spAutoFit/>
          </a:bodyPr>
          <a:lstStyle/>
          <a:p>
            <a:r>
              <a:rPr lang="en-US" altLang="zh-TW" sz="1400" dirty="0"/>
              <a:t>The quick brown fox jumps over the lazy dog. The quick brown fox jumps over the lazy dog.  </a:t>
            </a:r>
            <a:endParaRPr lang="zh-TW" altLang="en-US" sz="1400" dirty="0"/>
          </a:p>
        </p:txBody>
      </p:sp>
    </p:spTree>
    <p:extLst>
      <p:ext uri="{BB962C8B-B14F-4D97-AF65-F5344CB8AC3E}">
        <p14:creationId xmlns:p14="http://schemas.microsoft.com/office/powerpoint/2010/main" val="163571028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130</a:t>
            </a:fld>
            <a:endParaRPr lang="zh-TW" altLang="en-US"/>
          </a:p>
        </p:txBody>
      </p:sp>
      <p:sp>
        <p:nvSpPr>
          <p:cNvPr id="4" name="矩形 3"/>
          <p:cNvSpPr/>
          <p:nvPr/>
        </p:nvSpPr>
        <p:spPr>
          <a:xfrm>
            <a:off x="615533" y="964231"/>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475420" y="317900"/>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128</a:t>
            </a:r>
          </a:p>
        </p:txBody>
      </p:sp>
      <p:sp>
        <p:nvSpPr>
          <p:cNvPr id="6" name="矩形 5"/>
          <p:cNvSpPr/>
          <p:nvPr/>
        </p:nvSpPr>
        <p:spPr>
          <a:xfrm>
            <a:off x="470393" y="1551236"/>
            <a:ext cx="4171950" cy="24688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p:cNvSpPr txBox="1"/>
          <p:nvPr/>
        </p:nvSpPr>
        <p:spPr>
          <a:xfrm>
            <a:off x="586144" y="2273796"/>
            <a:ext cx="3352800" cy="461665"/>
          </a:xfrm>
          <a:prstGeom prst="rect">
            <a:avLst/>
          </a:prstGeom>
          <a:noFill/>
        </p:spPr>
        <p:txBody>
          <a:bodyPr wrap="square" rtlCol="0">
            <a:spAutoFit/>
          </a:bodyPr>
          <a:lstStyle/>
          <a:p>
            <a:r>
              <a:rPr lang="en-US" altLang="zh-TW" sz="2400" dirty="0">
                <a:solidFill>
                  <a:schemeClr val="bg1"/>
                </a:solidFill>
              </a:rPr>
              <a:t>Section 2.</a:t>
            </a:r>
            <a:endParaRPr lang="zh-TW" altLang="en-US" sz="2400" dirty="0">
              <a:solidFill>
                <a:schemeClr val="bg1"/>
              </a:solidFill>
            </a:endParaRPr>
          </a:p>
        </p:txBody>
      </p:sp>
      <p:sp>
        <p:nvSpPr>
          <p:cNvPr id="8" name="文字方塊 7"/>
          <p:cNvSpPr txBox="1"/>
          <p:nvPr/>
        </p:nvSpPr>
        <p:spPr>
          <a:xfrm>
            <a:off x="586145" y="2750949"/>
            <a:ext cx="4056199" cy="923330"/>
          </a:xfrm>
          <a:prstGeom prst="rect">
            <a:avLst/>
          </a:prstGeom>
          <a:noFill/>
        </p:spPr>
        <p:txBody>
          <a:bodyPr wrap="square" rtlCol="0">
            <a:spAutoFit/>
          </a:bodyPr>
          <a:lstStyle/>
          <a:p>
            <a:r>
              <a:rPr lang="en-US" altLang="zh-TW" sz="5400" dirty="0">
                <a:solidFill>
                  <a:schemeClr val="bg1"/>
                </a:solidFill>
              </a:rPr>
              <a:t>Services</a:t>
            </a:r>
          </a:p>
        </p:txBody>
      </p:sp>
      <p:cxnSp>
        <p:nvCxnSpPr>
          <p:cNvPr id="9" name="直線接點 8"/>
          <p:cNvCxnSpPr/>
          <p:nvPr/>
        </p:nvCxnSpPr>
        <p:spPr>
          <a:xfrm>
            <a:off x="586144" y="2735460"/>
            <a:ext cx="388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文字方塊 9"/>
          <p:cNvSpPr txBox="1"/>
          <p:nvPr/>
        </p:nvSpPr>
        <p:spPr>
          <a:xfrm>
            <a:off x="470394" y="4445907"/>
            <a:ext cx="4003751" cy="1323439"/>
          </a:xfrm>
          <a:prstGeom prst="rect">
            <a:avLst/>
          </a:prstGeom>
          <a:noFill/>
        </p:spPr>
        <p:txBody>
          <a:bodyPr wrap="square" rtlCol="0" anchor="ctr">
            <a:spAutoFit/>
          </a:bodyPr>
          <a:lstStyle/>
          <a:p>
            <a:r>
              <a:rPr lang="en-US" altLang="zh-TW" sz="1600" dirty="0"/>
              <a:t>The quick brown fox jumps over the lazy dog. The quick brown fox jumps over the lazy dog. The quick brown fox jumps over the lazy dog. The quick brown fox jumps over the lazy dog. </a:t>
            </a:r>
          </a:p>
        </p:txBody>
      </p:sp>
      <p:grpSp>
        <p:nvGrpSpPr>
          <p:cNvPr id="11" name="群組 10"/>
          <p:cNvGrpSpPr/>
          <p:nvPr/>
        </p:nvGrpSpPr>
        <p:grpSpPr>
          <a:xfrm>
            <a:off x="829632" y="1670734"/>
            <a:ext cx="547808" cy="552145"/>
            <a:chOff x="35271090" y="7603951"/>
            <a:chExt cx="2960312" cy="2983747"/>
          </a:xfrm>
          <a:solidFill>
            <a:schemeClr val="bg1"/>
          </a:solidFill>
        </p:grpSpPr>
        <p:sp>
          <p:nvSpPr>
            <p:cNvPr id="12" name="Freeform 64"/>
            <p:cNvSpPr>
              <a:spLocks/>
            </p:cNvSpPr>
            <p:nvPr/>
          </p:nvSpPr>
          <p:spPr bwMode="auto">
            <a:xfrm>
              <a:off x="35271090" y="7831303"/>
              <a:ext cx="2741159" cy="2756395"/>
            </a:xfrm>
            <a:custGeom>
              <a:avLst/>
              <a:gdLst>
                <a:gd name="T0" fmla="*/ 8340 w 10315"/>
                <a:gd name="T1" fmla="*/ 10308 h 10367"/>
                <a:gd name="T2" fmla="*/ 5664 w 10315"/>
                <a:gd name="T3" fmla="*/ 9264 h 10367"/>
                <a:gd name="T4" fmla="*/ 1758 w 10315"/>
                <a:gd name="T5" fmla="*/ 5527 h 10367"/>
                <a:gd name="T6" fmla="*/ 715 w 10315"/>
                <a:gd name="T7" fmla="*/ 3992 h 10367"/>
                <a:gd name="T8" fmla="*/ 0 w 10315"/>
                <a:gd name="T9" fmla="*/ 1636 h 10367"/>
                <a:gd name="T10" fmla="*/ 592 w 10315"/>
                <a:gd name="T11" fmla="*/ 310 h 10367"/>
                <a:gd name="T12" fmla="*/ 904 w 10315"/>
                <a:gd name="T13" fmla="*/ 0 h 10367"/>
                <a:gd name="T14" fmla="*/ 2258 w 10315"/>
                <a:gd name="T15" fmla="*/ 1354 h 10367"/>
                <a:gd name="T16" fmla="*/ 3613 w 10315"/>
                <a:gd name="T17" fmla="*/ 2737 h 10367"/>
                <a:gd name="T18" fmla="*/ 3454 w 10315"/>
                <a:gd name="T19" fmla="*/ 2921 h 10367"/>
                <a:gd name="T20" fmla="*/ 3133 w 10315"/>
                <a:gd name="T21" fmla="*/ 3369 h 10367"/>
                <a:gd name="T22" fmla="*/ 3197 w 10315"/>
                <a:gd name="T23" fmla="*/ 3545 h 10367"/>
                <a:gd name="T24" fmla="*/ 6784 w 10315"/>
                <a:gd name="T25" fmla="*/ 7117 h 10367"/>
                <a:gd name="T26" fmla="*/ 7147 w 10315"/>
                <a:gd name="T27" fmla="*/ 7102 h 10367"/>
                <a:gd name="T28" fmla="*/ 7382 w 10315"/>
                <a:gd name="T29" fmla="*/ 6877 h 10367"/>
                <a:gd name="T30" fmla="*/ 7573 w 10315"/>
                <a:gd name="T31" fmla="*/ 6702 h 10367"/>
                <a:gd name="T32" fmla="*/ 8961 w 10315"/>
                <a:gd name="T33" fmla="*/ 8057 h 10367"/>
                <a:gd name="T34" fmla="*/ 10315 w 10315"/>
                <a:gd name="T35" fmla="*/ 9413 h 10367"/>
                <a:gd name="T36" fmla="*/ 10004 w 10315"/>
                <a:gd name="T37" fmla="*/ 9719 h 10367"/>
                <a:gd name="T38" fmla="*/ 9454 w 10315"/>
                <a:gd name="T39" fmla="*/ 10140 h 10367"/>
                <a:gd name="T40" fmla="*/ 8340 w 10315"/>
                <a:gd name="T41" fmla="*/ 10308 h 10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315" h="10367">
                  <a:moveTo>
                    <a:pt x="8340" y="10308"/>
                  </a:moveTo>
                  <a:cubicBezTo>
                    <a:pt x="7406" y="10186"/>
                    <a:pt x="6521" y="9840"/>
                    <a:pt x="5664" y="9264"/>
                  </a:cubicBezTo>
                  <a:cubicBezTo>
                    <a:pt x="4245" y="8309"/>
                    <a:pt x="2853" y="6977"/>
                    <a:pt x="1758" y="5527"/>
                  </a:cubicBezTo>
                  <a:cubicBezTo>
                    <a:pt x="1446" y="5114"/>
                    <a:pt x="908" y="4323"/>
                    <a:pt x="715" y="3992"/>
                  </a:cubicBezTo>
                  <a:cubicBezTo>
                    <a:pt x="259" y="3215"/>
                    <a:pt x="0" y="2362"/>
                    <a:pt x="0" y="1636"/>
                  </a:cubicBezTo>
                  <a:cubicBezTo>
                    <a:pt x="0" y="1037"/>
                    <a:pt x="111" y="789"/>
                    <a:pt x="592" y="310"/>
                  </a:cubicBezTo>
                  <a:lnTo>
                    <a:pt x="904" y="0"/>
                  </a:lnTo>
                  <a:lnTo>
                    <a:pt x="2258" y="1354"/>
                  </a:lnTo>
                  <a:cubicBezTo>
                    <a:pt x="3003" y="2099"/>
                    <a:pt x="3613" y="2721"/>
                    <a:pt x="3613" y="2737"/>
                  </a:cubicBezTo>
                  <a:cubicBezTo>
                    <a:pt x="3613" y="2754"/>
                    <a:pt x="3541" y="2836"/>
                    <a:pt x="3454" y="2921"/>
                  </a:cubicBezTo>
                  <a:cubicBezTo>
                    <a:pt x="3242" y="3127"/>
                    <a:pt x="3133" y="3280"/>
                    <a:pt x="3133" y="3369"/>
                  </a:cubicBezTo>
                  <a:cubicBezTo>
                    <a:pt x="3133" y="3409"/>
                    <a:pt x="3162" y="3489"/>
                    <a:pt x="3197" y="3545"/>
                  </a:cubicBezTo>
                  <a:cubicBezTo>
                    <a:pt x="3264" y="3656"/>
                    <a:pt x="6683" y="7059"/>
                    <a:pt x="6784" y="7117"/>
                  </a:cubicBezTo>
                  <a:cubicBezTo>
                    <a:pt x="6873" y="7168"/>
                    <a:pt x="7059" y="7160"/>
                    <a:pt x="7147" y="7102"/>
                  </a:cubicBezTo>
                  <a:cubicBezTo>
                    <a:pt x="7189" y="7074"/>
                    <a:pt x="7295" y="6973"/>
                    <a:pt x="7382" y="6877"/>
                  </a:cubicBezTo>
                  <a:cubicBezTo>
                    <a:pt x="7469" y="6780"/>
                    <a:pt x="7555" y="6702"/>
                    <a:pt x="7573" y="6702"/>
                  </a:cubicBezTo>
                  <a:cubicBezTo>
                    <a:pt x="7591" y="6702"/>
                    <a:pt x="8216" y="7312"/>
                    <a:pt x="8961" y="8057"/>
                  </a:cubicBezTo>
                  <a:lnTo>
                    <a:pt x="10315" y="9413"/>
                  </a:lnTo>
                  <a:lnTo>
                    <a:pt x="10004" y="9719"/>
                  </a:lnTo>
                  <a:cubicBezTo>
                    <a:pt x="9742" y="9976"/>
                    <a:pt x="9655" y="10042"/>
                    <a:pt x="9454" y="10140"/>
                  </a:cubicBezTo>
                  <a:cubicBezTo>
                    <a:pt x="9073" y="10323"/>
                    <a:pt x="8787" y="10367"/>
                    <a:pt x="8340" y="10308"/>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13" name="Freeform 68"/>
            <p:cNvSpPr>
              <a:spLocks/>
            </p:cNvSpPr>
            <p:nvPr/>
          </p:nvSpPr>
          <p:spPr bwMode="auto">
            <a:xfrm>
              <a:off x="37416905" y="9379432"/>
              <a:ext cx="814497" cy="826215"/>
            </a:xfrm>
            <a:custGeom>
              <a:avLst/>
              <a:gdLst>
                <a:gd name="T0" fmla="*/ 1347 w 3068"/>
                <a:gd name="T1" fmla="*/ 1761 h 3108"/>
                <a:gd name="T2" fmla="*/ 0 w 3068"/>
                <a:gd name="T3" fmla="*/ 369 h 3108"/>
                <a:gd name="T4" fmla="*/ 310 w 3068"/>
                <a:gd name="T5" fmla="*/ 72 h 3108"/>
                <a:gd name="T6" fmla="*/ 832 w 3068"/>
                <a:gd name="T7" fmla="*/ 81 h 3108"/>
                <a:gd name="T8" fmla="*/ 3020 w 3068"/>
                <a:gd name="T9" fmla="*/ 2260 h 3108"/>
                <a:gd name="T10" fmla="*/ 3021 w 3068"/>
                <a:gd name="T11" fmla="*/ 2768 h 3108"/>
                <a:gd name="T12" fmla="*/ 2712 w 3068"/>
                <a:gd name="T13" fmla="*/ 3108 h 3108"/>
                <a:gd name="T14" fmla="*/ 1347 w 3068"/>
                <a:gd name="T15" fmla="*/ 1761 h 3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68" h="3108">
                  <a:moveTo>
                    <a:pt x="1347" y="1761"/>
                  </a:moveTo>
                  <a:cubicBezTo>
                    <a:pt x="606" y="1019"/>
                    <a:pt x="0" y="393"/>
                    <a:pt x="0" y="369"/>
                  </a:cubicBezTo>
                  <a:cubicBezTo>
                    <a:pt x="0" y="313"/>
                    <a:pt x="183" y="138"/>
                    <a:pt x="310" y="72"/>
                  </a:cubicBezTo>
                  <a:cubicBezTo>
                    <a:pt x="449" y="0"/>
                    <a:pt x="688" y="5"/>
                    <a:pt x="832" y="81"/>
                  </a:cubicBezTo>
                  <a:cubicBezTo>
                    <a:pt x="954" y="146"/>
                    <a:pt x="2961" y="2144"/>
                    <a:pt x="3020" y="2260"/>
                  </a:cubicBezTo>
                  <a:cubicBezTo>
                    <a:pt x="3068" y="2353"/>
                    <a:pt x="3068" y="2681"/>
                    <a:pt x="3021" y="2768"/>
                  </a:cubicBezTo>
                  <a:cubicBezTo>
                    <a:pt x="2980" y="2844"/>
                    <a:pt x="2740" y="3108"/>
                    <a:pt x="2712" y="3108"/>
                  </a:cubicBezTo>
                  <a:cubicBezTo>
                    <a:pt x="2703" y="3108"/>
                    <a:pt x="2088" y="2502"/>
                    <a:pt x="1347" y="176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14" name="Freeform 76"/>
            <p:cNvSpPr>
              <a:spLocks/>
            </p:cNvSpPr>
            <p:nvPr/>
          </p:nvSpPr>
          <p:spPr bwMode="auto">
            <a:xfrm>
              <a:off x="35646105" y="7603951"/>
              <a:ext cx="820355" cy="823871"/>
            </a:xfrm>
            <a:custGeom>
              <a:avLst/>
              <a:gdLst>
                <a:gd name="T0" fmla="*/ 1348 w 3087"/>
                <a:gd name="T1" fmla="*/ 1751 h 3099"/>
                <a:gd name="T2" fmla="*/ 0 w 3087"/>
                <a:gd name="T3" fmla="*/ 374 h 3099"/>
                <a:gd name="T4" fmla="*/ 331 w 3087"/>
                <a:gd name="T5" fmla="*/ 68 h 3099"/>
                <a:gd name="T6" fmla="*/ 825 w 3087"/>
                <a:gd name="T7" fmla="*/ 87 h 3099"/>
                <a:gd name="T8" fmla="*/ 1960 w 3087"/>
                <a:gd name="T9" fmla="*/ 1177 h 3099"/>
                <a:gd name="T10" fmla="*/ 3033 w 3087"/>
                <a:gd name="T11" fmla="*/ 2331 h 3099"/>
                <a:gd name="T12" fmla="*/ 3043 w 3087"/>
                <a:gd name="T13" fmla="*/ 2683 h 3099"/>
                <a:gd name="T14" fmla="*/ 2714 w 3087"/>
                <a:gd name="T15" fmla="*/ 3099 h 3099"/>
                <a:gd name="T16" fmla="*/ 1348 w 3087"/>
                <a:gd name="T17" fmla="*/ 1751 h 3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7" h="3099">
                  <a:moveTo>
                    <a:pt x="1348" y="1751"/>
                  </a:moveTo>
                  <a:cubicBezTo>
                    <a:pt x="607" y="1010"/>
                    <a:pt x="0" y="390"/>
                    <a:pt x="0" y="374"/>
                  </a:cubicBezTo>
                  <a:cubicBezTo>
                    <a:pt x="0" y="330"/>
                    <a:pt x="227" y="120"/>
                    <a:pt x="331" y="68"/>
                  </a:cubicBezTo>
                  <a:cubicBezTo>
                    <a:pt x="465" y="0"/>
                    <a:pt x="698" y="9"/>
                    <a:pt x="825" y="87"/>
                  </a:cubicBezTo>
                  <a:cubicBezTo>
                    <a:pt x="883" y="122"/>
                    <a:pt x="1394" y="612"/>
                    <a:pt x="1960" y="1177"/>
                  </a:cubicBezTo>
                  <a:cubicBezTo>
                    <a:pt x="2838" y="2052"/>
                    <a:pt x="2995" y="2222"/>
                    <a:pt x="3033" y="2331"/>
                  </a:cubicBezTo>
                  <a:cubicBezTo>
                    <a:pt x="3085" y="2486"/>
                    <a:pt x="3087" y="2536"/>
                    <a:pt x="3043" y="2683"/>
                  </a:cubicBezTo>
                  <a:cubicBezTo>
                    <a:pt x="3013" y="2783"/>
                    <a:pt x="2763" y="3099"/>
                    <a:pt x="2714" y="3099"/>
                  </a:cubicBezTo>
                  <a:cubicBezTo>
                    <a:pt x="2704" y="3099"/>
                    <a:pt x="2089" y="2492"/>
                    <a:pt x="1348" y="175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pic>
        <p:nvPicPr>
          <p:cNvPr id="15" name="圖片 1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788557" y="0"/>
            <a:ext cx="4151087" cy="6858000"/>
          </a:xfrm>
          <a:prstGeom prst="rect">
            <a:avLst/>
          </a:prstGeom>
        </p:spPr>
      </p:pic>
      <p:grpSp>
        <p:nvGrpSpPr>
          <p:cNvPr id="16" name="群組 15"/>
          <p:cNvGrpSpPr/>
          <p:nvPr/>
        </p:nvGrpSpPr>
        <p:grpSpPr>
          <a:xfrm>
            <a:off x="9431075" y="3145869"/>
            <a:ext cx="2130950" cy="2138686"/>
            <a:chOff x="5640126" y="3264242"/>
            <a:chExt cx="2130950" cy="2138686"/>
          </a:xfrm>
        </p:grpSpPr>
        <p:sp>
          <p:nvSpPr>
            <p:cNvPr id="17" name="Freeform 51"/>
            <p:cNvSpPr>
              <a:spLocks/>
            </p:cNvSpPr>
            <p:nvPr/>
          </p:nvSpPr>
          <p:spPr bwMode="auto">
            <a:xfrm>
              <a:off x="5640126" y="3335618"/>
              <a:ext cx="2066453" cy="2067310"/>
            </a:xfrm>
            <a:custGeom>
              <a:avLst/>
              <a:gdLst>
                <a:gd name="T0" fmla="*/ 5177 w 10595"/>
                <a:gd name="T1" fmla="*/ 10589 h 10598"/>
                <a:gd name="T2" fmla="*/ 3018 w 10595"/>
                <a:gd name="T3" fmla="*/ 10068 h 10598"/>
                <a:gd name="T4" fmla="*/ 482 w 10595"/>
                <a:gd name="T5" fmla="*/ 7488 h 10598"/>
                <a:gd name="T6" fmla="*/ 49 w 10595"/>
                <a:gd name="T7" fmla="*/ 6053 h 10598"/>
                <a:gd name="T8" fmla="*/ 52 w 10595"/>
                <a:gd name="T9" fmla="*/ 4529 h 10598"/>
                <a:gd name="T10" fmla="*/ 2432 w 10595"/>
                <a:gd name="T11" fmla="*/ 835 h 10598"/>
                <a:gd name="T12" fmla="*/ 4345 w 10595"/>
                <a:gd name="T13" fmla="*/ 82 h 10598"/>
                <a:gd name="T14" fmla="*/ 4683 w 10595"/>
                <a:gd name="T15" fmla="*/ 29 h 10598"/>
                <a:gd name="T16" fmla="*/ 5290 w 10595"/>
                <a:gd name="T17" fmla="*/ 0 h 10598"/>
                <a:gd name="T18" fmla="*/ 5897 w 10595"/>
                <a:gd name="T19" fmla="*/ 29 h 10598"/>
                <a:gd name="T20" fmla="*/ 6518 w 10595"/>
                <a:gd name="T21" fmla="*/ 137 h 10598"/>
                <a:gd name="T22" fmla="*/ 7703 w 10595"/>
                <a:gd name="T23" fmla="*/ 599 h 10598"/>
                <a:gd name="T24" fmla="*/ 7616 w 10595"/>
                <a:gd name="T25" fmla="*/ 720 h 10598"/>
                <a:gd name="T26" fmla="*/ 7508 w 10595"/>
                <a:gd name="T27" fmla="*/ 1116 h 10598"/>
                <a:gd name="T28" fmla="*/ 7528 w 10595"/>
                <a:gd name="T29" fmla="*/ 1341 h 10598"/>
                <a:gd name="T30" fmla="*/ 7263 w 10595"/>
                <a:gd name="T31" fmla="*/ 1230 h 10598"/>
                <a:gd name="T32" fmla="*/ 5317 w 10595"/>
                <a:gd name="T33" fmla="*/ 761 h 10598"/>
                <a:gd name="T34" fmla="*/ 4262 w 10595"/>
                <a:gd name="T35" fmla="*/ 890 h 10598"/>
                <a:gd name="T36" fmla="*/ 2074 w 10595"/>
                <a:gd name="T37" fmla="*/ 2132 h 10598"/>
                <a:gd name="T38" fmla="*/ 900 w 10595"/>
                <a:gd name="T39" fmla="*/ 4218 h 10598"/>
                <a:gd name="T40" fmla="*/ 842 w 10595"/>
                <a:gd name="T41" fmla="*/ 6053 h 10598"/>
                <a:gd name="T42" fmla="*/ 1050 w 10595"/>
                <a:gd name="T43" fmla="*/ 6830 h 10598"/>
                <a:gd name="T44" fmla="*/ 4683 w 10595"/>
                <a:gd name="T45" fmla="*/ 9765 h 10598"/>
                <a:gd name="T46" fmla="*/ 5897 w 10595"/>
                <a:gd name="T47" fmla="*/ 9765 h 10598"/>
                <a:gd name="T48" fmla="*/ 9512 w 10595"/>
                <a:gd name="T49" fmla="*/ 6889 h 10598"/>
                <a:gd name="T50" fmla="*/ 9621 w 10595"/>
                <a:gd name="T51" fmla="*/ 6575 h 10598"/>
                <a:gd name="T52" fmla="*/ 9791 w 10595"/>
                <a:gd name="T53" fmla="*/ 5271 h 10598"/>
                <a:gd name="T54" fmla="*/ 9367 w 10595"/>
                <a:gd name="T55" fmla="*/ 3365 h 10598"/>
                <a:gd name="T56" fmla="*/ 9316 w 10595"/>
                <a:gd name="T57" fmla="*/ 3059 h 10598"/>
                <a:gd name="T58" fmla="*/ 9530 w 10595"/>
                <a:gd name="T59" fmla="*/ 3088 h 10598"/>
                <a:gd name="T60" fmla="*/ 9705 w 10595"/>
                <a:gd name="T61" fmla="*/ 3106 h 10598"/>
                <a:gd name="T62" fmla="*/ 9832 w 10595"/>
                <a:gd name="T63" fmla="*/ 2989 h 10598"/>
                <a:gd name="T64" fmla="*/ 9988 w 10595"/>
                <a:gd name="T65" fmla="*/ 2891 h 10598"/>
                <a:gd name="T66" fmla="*/ 10091 w 10595"/>
                <a:gd name="T67" fmla="*/ 3070 h 10598"/>
                <a:gd name="T68" fmla="*/ 10526 w 10595"/>
                <a:gd name="T69" fmla="*/ 4571 h 10598"/>
                <a:gd name="T70" fmla="*/ 10568 w 10595"/>
                <a:gd name="T71" fmla="*/ 4875 h 10598"/>
                <a:gd name="T72" fmla="*/ 10555 w 10595"/>
                <a:gd name="T73" fmla="*/ 5813 h 10598"/>
                <a:gd name="T74" fmla="*/ 9799 w 10595"/>
                <a:gd name="T75" fmla="*/ 8056 h 10598"/>
                <a:gd name="T76" fmla="*/ 5897 w 10595"/>
                <a:gd name="T77" fmla="*/ 10538 h 10598"/>
                <a:gd name="T78" fmla="*/ 5177 w 10595"/>
                <a:gd name="T79" fmla="*/ 10589 h 10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95" h="10598">
                  <a:moveTo>
                    <a:pt x="5177" y="10589"/>
                  </a:moveTo>
                  <a:cubicBezTo>
                    <a:pt x="4328" y="10531"/>
                    <a:pt x="3681" y="10375"/>
                    <a:pt x="3018" y="10068"/>
                  </a:cubicBezTo>
                  <a:cubicBezTo>
                    <a:pt x="1941" y="9569"/>
                    <a:pt x="964" y="8576"/>
                    <a:pt x="482" y="7488"/>
                  </a:cubicBezTo>
                  <a:cubicBezTo>
                    <a:pt x="264" y="6998"/>
                    <a:pt x="163" y="6664"/>
                    <a:pt x="49" y="6053"/>
                  </a:cubicBezTo>
                  <a:cubicBezTo>
                    <a:pt x="0" y="5786"/>
                    <a:pt x="1" y="4856"/>
                    <a:pt x="52" y="4529"/>
                  </a:cubicBezTo>
                  <a:cubicBezTo>
                    <a:pt x="288" y="2991"/>
                    <a:pt x="1141" y="1668"/>
                    <a:pt x="2432" y="835"/>
                  </a:cubicBezTo>
                  <a:cubicBezTo>
                    <a:pt x="2995" y="472"/>
                    <a:pt x="3755" y="173"/>
                    <a:pt x="4345" y="82"/>
                  </a:cubicBezTo>
                  <a:cubicBezTo>
                    <a:pt x="4430" y="69"/>
                    <a:pt x="4582" y="45"/>
                    <a:pt x="4683" y="29"/>
                  </a:cubicBezTo>
                  <a:cubicBezTo>
                    <a:pt x="4784" y="13"/>
                    <a:pt x="5057" y="0"/>
                    <a:pt x="5290" y="0"/>
                  </a:cubicBezTo>
                  <a:cubicBezTo>
                    <a:pt x="5523" y="0"/>
                    <a:pt x="5796" y="13"/>
                    <a:pt x="5897" y="29"/>
                  </a:cubicBezTo>
                  <a:cubicBezTo>
                    <a:pt x="6321" y="96"/>
                    <a:pt x="6397" y="109"/>
                    <a:pt x="6518" y="137"/>
                  </a:cubicBezTo>
                  <a:cubicBezTo>
                    <a:pt x="6985" y="244"/>
                    <a:pt x="7703" y="523"/>
                    <a:pt x="7703" y="599"/>
                  </a:cubicBezTo>
                  <a:cubicBezTo>
                    <a:pt x="7703" y="620"/>
                    <a:pt x="7664" y="675"/>
                    <a:pt x="7616" y="720"/>
                  </a:cubicBezTo>
                  <a:cubicBezTo>
                    <a:pt x="7479" y="851"/>
                    <a:pt x="7470" y="882"/>
                    <a:pt x="7508" y="1116"/>
                  </a:cubicBezTo>
                  <a:cubicBezTo>
                    <a:pt x="7526" y="1232"/>
                    <a:pt x="7535" y="1333"/>
                    <a:pt x="7528" y="1341"/>
                  </a:cubicBezTo>
                  <a:cubicBezTo>
                    <a:pt x="7520" y="1348"/>
                    <a:pt x="7401" y="1299"/>
                    <a:pt x="7263" y="1230"/>
                  </a:cubicBezTo>
                  <a:cubicBezTo>
                    <a:pt x="6700" y="950"/>
                    <a:pt x="5913" y="760"/>
                    <a:pt x="5317" y="761"/>
                  </a:cubicBezTo>
                  <a:cubicBezTo>
                    <a:pt x="5073" y="761"/>
                    <a:pt x="4510" y="830"/>
                    <a:pt x="4262" y="890"/>
                  </a:cubicBezTo>
                  <a:cubicBezTo>
                    <a:pt x="3428" y="1091"/>
                    <a:pt x="2687" y="1512"/>
                    <a:pt x="2074" y="2132"/>
                  </a:cubicBezTo>
                  <a:cubicBezTo>
                    <a:pt x="1516" y="2696"/>
                    <a:pt x="1160" y="3329"/>
                    <a:pt x="900" y="4218"/>
                  </a:cubicBezTo>
                  <a:cubicBezTo>
                    <a:pt x="770" y="4662"/>
                    <a:pt x="742" y="5545"/>
                    <a:pt x="842" y="6053"/>
                  </a:cubicBezTo>
                  <a:cubicBezTo>
                    <a:pt x="923" y="6466"/>
                    <a:pt x="941" y="6534"/>
                    <a:pt x="1050" y="6830"/>
                  </a:cubicBezTo>
                  <a:cubicBezTo>
                    <a:pt x="1628" y="8401"/>
                    <a:pt x="3037" y="9540"/>
                    <a:pt x="4683" y="9765"/>
                  </a:cubicBezTo>
                  <a:cubicBezTo>
                    <a:pt x="4955" y="9803"/>
                    <a:pt x="5624" y="9802"/>
                    <a:pt x="5897" y="9765"/>
                  </a:cubicBezTo>
                  <a:cubicBezTo>
                    <a:pt x="7516" y="9544"/>
                    <a:pt x="8913" y="8432"/>
                    <a:pt x="9512" y="6889"/>
                  </a:cubicBezTo>
                  <a:cubicBezTo>
                    <a:pt x="9558" y="6771"/>
                    <a:pt x="9607" y="6629"/>
                    <a:pt x="9621" y="6575"/>
                  </a:cubicBezTo>
                  <a:cubicBezTo>
                    <a:pt x="9763" y="6033"/>
                    <a:pt x="9790" y="5821"/>
                    <a:pt x="9791" y="5271"/>
                  </a:cubicBezTo>
                  <a:cubicBezTo>
                    <a:pt x="9792" y="4534"/>
                    <a:pt x="9678" y="4023"/>
                    <a:pt x="9367" y="3365"/>
                  </a:cubicBezTo>
                  <a:cubicBezTo>
                    <a:pt x="9238" y="3092"/>
                    <a:pt x="9228" y="3031"/>
                    <a:pt x="9316" y="3059"/>
                  </a:cubicBezTo>
                  <a:cubicBezTo>
                    <a:pt x="9337" y="3065"/>
                    <a:pt x="9433" y="3079"/>
                    <a:pt x="9530" y="3088"/>
                  </a:cubicBezTo>
                  <a:lnTo>
                    <a:pt x="9705" y="3106"/>
                  </a:lnTo>
                  <a:lnTo>
                    <a:pt x="9832" y="2989"/>
                  </a:lnTo>
                  <a:cubicBezTo>
                    <a:pt x="9901" y="2925"/>
                    <a:pt x="9972" y="2881"/>
                    <a:pt x="9988" y="2891"/>
                  </a:cubicBezTo>
                  <a:cubicBezTo>
                    <a:pt x="10004" y="2901"/>
                    <a:pt x="10050" y="2981"/>
                    <a:pt x="10091" y="3070"/>
                  </a:cubicBezTo>
                  <a:cubicBezTo>
                    <a:pt x="10331" y="3594"/>
                    <a:pt x="10474" y="4085"/>
                    <a:pt x="10526" y="4571"/>
                  </a:cubicBezTo>
                  <a:cubicBezTo>
                    <a:pt x="10541" y="4703"/>
                    <a:pt x="10559" y="4840"/>
                    <a:pt x="10568" y="4875"/>
                  </a:cubicBezTo>
                  <a:cubicBezTo>
                    <a:pt x="10595" y="4989"/>
                    <a:pt x="10588" y="5509"/>
                    <a:pt x="10555" y="5813"/>
                  </a:cubicBezTo>
                  <a:cubicBezTo>
                    <a:pt x="10464" y="6650"/>
                    <a:pt x="10222" y="7367"/>
                    <a:pt x="9799" y="8056"/>
                  </a:cubicBezTo>
                  <a:cubicBezTo>
                    <a:pt x="8946" y="9444"/>
                    <a:pt x="7502" y="10362"/>
                    <a:pt x="5897" y="10538"/>
                  </a:cubicBezTo>
                  <a:cubicBezTo>
                    <a:pt x="5406" y="10592"/>
                    <a:pt x="5314" y="10598"/>
                    <a:pt x="5177" y="10589"/>
                  </a:cubicBezTo>
                  <a:close/>
                </a:path>
              </a:pathLst>
            </a:custGeom>
            <a:solidFill>
              <a:schemeClr val="accent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8" name="Freeform 62"/>
            <p:cNvSpPr>
              <a:spLocks/>
            </p:cNvSpPr>
            <p:nvPr/>
          </p:nvSpPr>
          <p:spPr bwMode="auto">
            <a:xfrm>
              <a:off x="6025384" y="3719156"/>
              <a:ext cx="1304541" cy="1301097"/>
            </a:xfrm>
            <a:custGeom>
              <a:avLst/>
              <a:gdLst>
                <a:gd name="T0" fmla="*/ 3035 w 6690"/>
                <a:gd name="T1" fmla="*/ 6640 h 6674"/>
                <a:gd name="T2" fmla="*/ 2399 w 6690"/>
                <a:gd name="T3" fmla="*/ 6524 h 6674"/>
                <a:gd name="T4" fmla="*/ 322 w 6690"/>
                <a:gd name="T5" fmla="*/ 4766 h 6674"/>
                <a:gd name="T6" fmla="*/ 30 w 6690"/>
                <a:gd name="T7" fmla="*/ 3871 h 6674"/>
                <a:gd name="T8" fmla="*/ 0 w 6690"/>
                <a:gd name="T9" fmla="*/ 3327 h 6674"/>
                <a:gd name="T10" fmla="*/ 30 w 6690"/>
                <a:gd name="T11" fmla="*/ 2782 h 6674"/>
                <a:gd name="T12" fmla="*/ 339 w 6690"/>
                <a:gd name="T13" fmla="*/ 1855 h 6674"/>
                <a:gd name="T14" fmla="*/ 1044 w 6690"/>
                <a:gd name="T15" fmla="*/ 905 h 6674"/>
                <a:gd name="T16" fmla="*/ 2766 w 6690"/>
                <a:gd name="T17" fmla="*/ 40 h 6674"/>
                <a:gd name="T18" fmla="*/ 3993 w 6690"/>
                <a:gd name="T19" fmla="*/ 61 h 6674"/>
                <a:gd name="T20" fmla="*/ 4826 w 6690"/>
                <a:gd name="T21" fmla="*/ 364 h 6674"/>
                <a:gd name="T22" fmla="*/ 4561 w 6690"/>
                <a:gd name="T23" fmla="*/ 648 h 6674"/>
                <a:gd name="T24" fmla="*/ 3936 w 6690"/>
                <a:gd name="T25" fmla="*/ 848 h 6674"/>
                <a:gd name="T26" fmla="*/ 1890 w 6690"/>
                <a:gd name="T27" fmla="*/ 1211 h 6674"/>
                <a:gd name="T28" fmla="*/ 1137 w 6690"/>
                <a:gd name="T29" fmla="*/ 2000 h 6674"/>
                <a:gd name="T30" fmla="*/ 776 w 6690"/>
                <a:gd name="T31" fmla="*/ 3341 h 6674"/>
                <a:gd name="T32" fmla="*/ 960 w 6690"/>
                <a:gd name="T33" fmla="*/ 4302 h 6674"/>
                <a:gd name="T34" fmla="*/ 2667 w 6690"/>
                <a:gd name="T35" fmla="*/ 5791 h 6674"/>
                <a:gd name="T36" fmla="*/ 2940 w 6690"/>
                <a:gd name="T37" fmla="*/ 5852 h 6674"/>
                <a:gd name="T38" fmla="*/ 3316 w 6690"/>
                <a:gd name="T39" fmla="*/ 5881 h 6674"/>
                <a:gd name="T40" fmla="*/ 3692 w 6690"/>
                <a:gd name="T41" fmla="*/ 5852 h 6674"/>
                <a:gd name="T42" fmla="*/ 3965 w 6690"/>
                <a:gd name="T43" fmla="*/ 5791 h 6674"/>
                <a:gd name="T44" fmla="*/ 5644 w 6690"/>
                <a:gd name="T45" fmla="*/ 4375 h 6674"/>
                <a:gd name="T46" fmla="*/ 5853 w 6690"/>
                <a:gd name="T47" fmla="*/ 3312 h 6674"/>
                <a:gd name="T48" fmla="*/ 5715 w 6690"/>
                <a:gd name="T49" fmla="*/ 2429 h 6674"/>
                <a:gd name="T50" fmla="*/ 5982 w 6690"/>
                <a:gd name="T51" fmla="*/ 2090 h 6674"/>
                <a:gd name="T52" fmla="*/ 6270 w 6690"/>
                <a:gd name="T53" fmla="*/ 1803 h 6674"/>
                <a:gd name="T54" fmla="*/ 6340 w 6690"/>
                <a:gd name="T55" fmla="*/ 1940 h 6674"/>
                <a:gd name="T56" fmla="*/ 6631 w 6690"/>
                <a:gd name="T57" fmla="*/ 3058 h 6674"/>
                <a:gd name="T58" fmla="*/ 6307 w 6690"/>
                <a:gd name="T59" fmla="*/ 4782 h 6674"/>
                <a:gd name="T60" fmla="*/ 4233 w 6690"/>
                <a:gd name="T61" fmla="*/ 6525 h 6674"/>
                <a:gd name="T62" fmla="*/ 3035 w 6690"/>
                <a:gd name="T63" fmla="*/ 6640 h 6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90" h="6674">
                  <a:moveTo>
                    <a:pt x="3035" y="6640"/>
                  </a:moveTo>
                  <a:cubicBezTo>
                    <a:pt x="2791" y="6614"/>
                    <a:pt x="2553" y="6571"/>
                    <a:pt x="2399" y="6524"/>
                  </a:cubicBezTo>
                  <a:cubicBezTo>
                    <a:pt x="1476" y="6243"/>
                    <a:pt x="722" y="5604"/>
                    <a:pt x="322" y="4766"/>
                  </a:cubicBezTo>
                  <a:cubicBezTo>
                    <a:pt x="169" y="4444"/>
                    <a:pt x="138" y="4350"/>
                    <a:pt x="30" y="3871"/>
                  </a:cubicBezTo>
                  <a:cubicBezTo>
                    <a:pt x="13" y="3799"/>
                    <a:pt x="0" y="3553"/>
                    <a:pt x="0" y="3327"/>
                  </a:cubicBezTo>
                  <a:cubicBezTo>
                    <a:pt x="0" y="3100"/>
                    <a:pt x="13" y="2854"/>
                    <a:pt x="30" y="2782"/>
                  </a:cubicBezTo>
                  <a:cubicBezTo>
                    <a:pt x="142" y="2288"/>
                    <a:pt x="170" y="2203"/>
                    <a:pt x="339" y="1855"/>
                  </a:cubicBezTo>
                  <a:cubicBezTo>
                    <a:pt x="509" y="1504"/>
                    <a:pt x="745" y="1186"/>
                    <a:pt x="1044" y="905"/>
                  </a:cubicBezTo>
                  <a:cubicBezTo>
                    <a:pt x="1528" y="449"/>
                    <a:pt x="2019" y="202"/>
                    <a:pt x="2766" y="40"/>
                  </a:cubicBezTo>
                  <a:cubicBezTo>
                    <a:pt x="2947" y="0"/>
                    <a:pt x="3773" y="15"/>
                    <a:pt x="3993" y="61"/>
                  </a:cubicBezTo>
                  <a:cubicBezTo>
                    <a:pt x="4257" y="117"/>
                    <a:pt x="4826" y="324"/>
                    <a:pt x="4826" y="364"/>
                  </a:cubicBezTo>
                  <a:cubicBezTo>
                    <a:pt x="4826" y="371"/>
                    <a:pt x="4707" y="499"/>
                    <a:pt x="4561" y="648"/>
                  </a:cubicBezTo>
                  <a:cubicBezTo>
                    <a:pt x="4265" y="953"/>
                    <a:pt x="4302" y="941"/>
                    <a:pt x="3936" y="848"/>
                  </a:cubicBezTo>
                  <a:cubicBezTo>
                    <a:pt x="3239" y="670"/>
                    <a:pt x="2508" y="799"/>
                    <a:pt x="1890" y="1211"/>
                  </a:cubicBezTo>
                  <a:cubicBezTo>
                    <a:pt x="1648" y="1371"/>
                    <a:pt x="1287" y="1750"/>
                    <a:pt x="1137" y="2000"/>
                  </a:cubicBezTo>
                  <a:cubicBezTo>
                    <a:pt x="874" y="2439"/>
                    <a:pt x="776" y="2803"/>
                    <a:pt x="776" y="3341"/>
                  </a:cubicBezTo>
                  <a:cubicBezTo>
                    <a:pt x="777" y="3757"/>
                    <a:pt x="812" y="3943"/>
                    <a:pt x="960" y="4302"/>
                  </a:cubicBezTo>
                  <a:cubicBezTo>
                    <a:pt x="1252" y="5010"/>
                    <a:pt x="1968" y="5635"/>
                    <a:pt x="2667" y="5791"/>
                  </a:cubicBezTo>
                  <a:cubicBezTo>
                    <a:pt x="2745" y="5808"/>
                    <a:pt x="2868" y="5836"/>
                    <a:pt x="2940" y="5852"/>
                  </a:cubicBezTo>
                  <a:cubicBezTo>
                    <a:pt x="3013" y="5868"/>
                    <a:pt x="3182" y="5881"/>
                    <a:pt x="3316" y="5881"/>
                  </a:cubicBezTo>
                  <a:cubicBezTo>
                    <a:pt x="3450" y="5881"/>
                    <a:pt x="3619" y="5868"/>
                    <a:pt x="3692" y="5852"/>
                  </a:cubicBezTo>
                  <a:cubicBezTo>
                    <a:pt x="3764" y="5836"/>
                    <a:pt x="3888" y="5808"/>
                    <a:pt x="3965" y="5791"/>
                  </a:cubicBezTo>
                  <a:cubicBezTo>
                    <a:pt x="4635" y="5641"/>
                    <a:pt x="5342" y="5045"/>
                    <a:pt x="5644" y="4375"/>
                  </a:cubicBezTo>
                  <a:cubicBezTo>
                    <a:pt x="5813" y="4000"/>
                    <a:pt x="5855" y="3789"/>
                    <a:pt x="5853" y="3312"/>
                  </a:cubicBezTo>
                  <a:cubicBezTo>
                    <a:pt x="5852" y="2890"/>
                    <a:pt x="5819" y="2679"/>
                    <a:pt x="5715" y="2429"/>
                  </a:cubicBezTo>
                  <a:cubicBezTo>
                    <a:pt x="5698" y="2388"/>
                    <a:pt x="5755" y="2317"/>
                    <a:pt x="5982" y="2090"/>
                  </a:cubicBezTo>
                  <a:lnTo>
                    <a:pt x="6270" y="1803"/>
                  </a:lnTo>
                  <a:lnTo>
                    <a:pt x="6340" y="1940"/>
                  </a:lnTo>
                  <a:cubicBezTo>
                    <a:pt x="6482" y="2216"/>
                    <a:pt x="6582" y="2600"/>
                    <a:pt x="6631" y="3058"/>
                  </a:cubicBezTo>
                  <a:cubicBezTo>
                    <a:pt x="6690" y="3598"/>
                    <a:pt x="6563" y="4274"/>
                    <a:pt x="6307" y="4782"/>
                  </a:cubicBezTo>
                  <a:cubicBezTo>
                    <a:pt x="5880" y="5630"/>
                    <a:pt x="5168" y="6229"/>
                    <a:pt x="4233" y="6525"/>
                  </a:cubicBezTo>
                  <a:cubicBezTo>
                    <a:pt x="3937" y="6618"/>
                    <a:pt x="3359" y="6674"/>
                    <a:pt x="3035" y="6640"/>
                  </a:cubicBezTo>
                  <a:close/>
                </a:path>
              </a:pathLst>
            </a:custGeom>
            <a:solidFill>
              <a:schemeClr val="bg1">
                <a:lumMod val="50000"/>
              </a:schemeClr>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9" name="Freeform 69"/>
            <p:cNvSpPr>
              <a:spLocks/>
            </p:cNvSpPr>
            <p:nvPr/>
          </p:nvSpPr>
          <p:spPr bwMode="auto">
            <a:xfrm>
              <a:off x="6403762" y="3264242"/>
              <a:ext cx="1367314" cy="1372473"/>
            </a:xfrm>
            <a:custGeom>
              <a:avLst/>
              <a:gdLst>
                <a:gd name="T0" fmla="*/ 1147 w 7008"/>
                <a:gd name="T1" fmla="*/ 7009 h 7039"/>
                <a:gd name="T2" fmla="*/ 121 w 7008"/>
                <a:gd name="T3" fmla="*/ 6209 h 7039"/>
                <a:gd name="T4" fmla="*/ 9 w 7008"/>
                <a:gd name="T5" fmla="*/ 5715 h 7039"/>
                <a:gd name="T6" fmla="*/ 59 w 7008"/>
                <a:gd name="T7" fmla="*/ 5253 h 7039"/>
                <a:gd name="T8" fmla="*/ 1810 w 7008"/>
                <a:gd name="T9" fmla="*/ 4372 h 7039"/>
                <a:gd name="T10" fmla="*/ 2008 w 7008"/>
                <a:gd name="T11" fmla="*/ 4431 h 7039"/>
                <a:gd name="T12" fmla="*/ 3175 w 7008"/>
                <a:gd name="T13" fmla="*/ 3306 h 7039"/>
                <a:gd name="T14" fmla="*/ 4300 w 7008"/>
                <a:gd name="T15" fmla="*/ 2181 h 7039"/>
                <a:gd name="T16" fmla="*/ 4283 w 7008"/>
                <a:gd name="T17" fmla="*/ 2043 h 7039"/>
                <a:gd name="T18" fmla="*/ 4248 w 7008"/>
                <a:gd name="T19" fmla="*/ 1669 h 7039"/>
                <a:gd name="T20" fmla="*/ 4230 w 7008"/>
                <a:gd name="T21" fmla="*/ 1433 h 7039"/>
                <a:gd name="T22" fmla="*/ 4946 w 7008"/>
                <a:gd name="T23" fmla="*/ 717 h 7039"/>
                <a:gd name="T24" fmla="*/ 5680 w 7008"/>
                <a:gd name="T25" fmla="*/ 0 h 7039"/>
                <a:gd name="T26" fmla="*/ 5713 w 7008"/>
                <a:gd name="T27" fmla="*/ 176 h 7039"/>
                <a:gd name="T28" fmla="*/ 5834 w 7008"/>
                <a:gd name="T29" fmla="*/ 1133 h 7039"/>
                <a:gd name="T30" fmla="*/ 6462 w 7008"/>
                <a:gd name="T31" fmla="*/ 1270 h 7039"/>
                <a:gd name="T32" fmla="*/ 6999 w 7008"/>
                <a:gd name="T33" fmla="*/ 1341 h 7039"/>
                <a:gd name="T34" fmla="*/ 6281 w 7008"/>
                <a:gd name="T35" fmla="*/ 2091 h 7039"/>
                <a:gd name="T36" fmla="*/ 5548 w 7008"/>
                <a:gd name="T37" fmla="*/ 2824 h 7039"/>
                <a:gd name="T38" fmla="*/ 5408 w 7008"/>
                <a:gd name="T39" fmla="*/ 2797 h 7039"/>
                <a:gd name="T40" fmla="*/ 5056 w 7008"/>
                <a:gd name="T41" fmla="*/ 2756 h 7039"/>
                <a:gd name="T42" fmla="*/ 4844 w 7008"/>
                <a:gd name="T43" fmla="*/ 2742 h 7039"/>
                <a:gd name="T44" fmla="*/ 3721 w 7008"/>
                <a:gd name="T45" fmla="*/ 3862 h 7039"/>
                <a:gd name="T46" fmla="*/ 2611 w 7008"/>
                <a:gd name="T47" fmla="*/ 5052 h 7039"/>
                <a:gd name="T48" fmla="*/ 2668 w 7008"/>
                <a:gd name="T49" fmla="*/ 5278 h 7039"/>
                <a:gd name="T50" fmla="*/ 2669 w 7008"/>
                <a:gd name="T51" fmla="*/ 6041 h 7039"/>
                <a:gd name="T52" fmla="*/ 1334 w 7008"/>
                <a:gd name="T53" fmla="*/ 7024 h 7039"/>
                <a:gd name="T54" fmla="*/ 1147 w 7008"/>
                <a:gd name="T55" fmla="*/ 7009 h 7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08" h="7039">
                  <a:moveTo>
                    <a:pt x="1147" y="7009"/>
                  </a:moveTo>
                  <a:cubicBezTo>
                    <a:pt x="673" y="6910"/>
                    <a:pt x="328" y="6640"/>
                    <a:pt x="121" y="6209"/>
                  </a:cubicBezTo>
                  <a:cubicBezTo>
                    <a:pt x="29" y="6018"/>
                    <a:pt x="18" y="5970"/>
                    <a:pt x="9" y="5715"/>
                  </a:cubicBezTo>
                  <a:cubicBezTo>
                    <a:pt x="0" y="5482"/>
                    <a:pt x="9" y="5402"/>
                    <a:pt x="59" y="5253"/>
                  </a:cubicBezTo>
                  <a:cubicBezTo>
                    <a:pt x="310" y="4512"/>
                    <a:pt x="1116" y="4106"/>
                    <a:pt x="1810" y="4372"/>
                  </a:cubicBezTo>
                  <a:cubicBezTo>
                    <a:pt x="1896" y="4404"/>
                    <a:pt x="1985" y="4431"/>
                    <a:pt x="2008" y="4431"/>
                  </a:cubicBezTo>
                  <a:cubicBezTo>
                    <a:pt x="2032" y="4431"/>
                    <a:pt x="2557" y="3925"/>
                    <a:pt x="3175" y="3306"/>
                  </a:cubicBezTo>
                  <a:lnTo>
                    <a:pt x="4300" y="2181"/>
                  </a:lnTo>
                  <a:lnTo>
                    <a:pt x="4283" y="2043"/>
                  </a:lnTo>
                  <a:cubicBezTo>
                    <a:pt x="4274" y="1967"/>
                    <a:pt x="4258" y="1799"/>
                    <a:pt x="4248" y="1669"/>
                  </a:cubicBezTo>
                  <a:lnTo>
                    <a:pt x="4230" y="1433"/>
                  </a:lnTo>
                  <a:lnTo>
                    <a:pt x="4946" y="717"/>
                  </a:lnTo>
                  <a:cubicBezTo>
                    <a:pt x="5340" y="322"/>
                    <a:pt x="5670" y="0"/>
                    <a:pt x="5680" y="0"/>
                  </a:cubicBezTo>
                  <a:cubicBezTo>
                    <a:pt x="5690" y="0"/>
                    <a:pt x="5705" y="79"/>
                    <a:pt x="5713" y="176"/>
                  </a:cubicBezTo>
                  <a:cubicBezTo>
                    <a:pt x="5739" y="457"/>
                    <a:pt x="5818" y="1082"/>
                    <a:pt x="5834" y="1133"/>
                  </a:cubicBezTo>
                  <a:cubicBezTo>
                    <a:pt x="5856" y="1203"/>
                    <a:pt x="5895" y="1211"/>
                    <a:pt x="6462" y="1270"/>
                  </a:cubicBezTo>
                  <a:cubicBezTo>
                    <a:pt x="6748" y="1300"/>
                    <a:pt x="6990" y="1332"/>
                    <a:pt x="6999" y="1341"/>
                  </a:cubicBezTo>
                  <a:cubicBezTo>
                    <a:pt x="7008" y="1350"/>
                    <a:pt x="6685" y="1687"/>
                    <a:pt x="6281" y="2091"/>
                  </a:cubicBezTo>
                  <a:lnTo>
                    <a:pt x="5548" y="2824"/>
                  </a:lnTo>
                  <a:lnTo>
                    <a:pt x="5408" y="2797"/>
                  </a:lnTo>
                  <a:cubicBezTo>
                    <a:pt x="5331" y="2782"/>
                    <a:pt x="5172" y="2763"/>
                    <a:pt x="5056" y="2756"/>
                  </a:cubicBezTo>
                  <a:lnTo>
                    <a:pt x="4844" y="2742"/>
                  </a:lnTo>
                  <a:lnTo>
                    <a:pt x="3721" y="3862"/>
                  </a:lnTo>
                  <a:cubicBezTo>
                    <a:pt x="2741" y="4838"/>
                    <a:pt x="2599" y="4990"/>
                    <a:pt x="2611" y="5052"/>
                  </a:cubicBezTo>
                  <a:cubicBezTo>
                    <a:pt x="2618" y="5091"/>
                    <a:pt x="2644" y="5192"/>
                    <a:pt x="2668" y="5278"/>
                  </a:cubicBezTo>
                  <a:cubicBezTo>
                    <a:pt x="2726" y="5478"/>
                    <a:pt x="2726" y="5846"/>
                    <a:pt x="2669" y="6041"/>
                  </a:cubicBezTo>
                  <a:cubicBezTo>
                    <a:pt x="2502" y="6609"/>
                    <a:pt x="1918" y="7039"/>
                    <a:pt x="1334" y="7024"/>
                  </a:cubicBezTo>
                  <a:cubicBezTo>
                    <a:pt x="1262" y="7022"/>
                    <a:pt x="1178" y="7015"/>
                    <a:pt x="1147" y="7009"/>
                  </a:cubicBezTo>
                  <a:close/>
                </a:path>
              </a:pathLst>
            </a:custGeom>
            <a:solidFill>
              <a:schemeClr val="accent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20" name="矩形 19"/>
          <p:cNvSpPr/>
          <p:nvPr/>
        </p:nvSpPr>
        <p:spPr>
          <a:xfrm>
            <a:off x="9141732" y="1557626"/>
            <a:ext cx="2880725" cy="130343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600" dirty="0"/>
              <a:t>The quick brown fox jumps over the lazy dog. The quick brown fox jumps over the lazy dog. The quick brown fox jumps over the lazy dog. </a:t>
            </a:r>
            <a:endParaRPr lang="zh-TW" altLang="en-US" sz="1600" dirty="0"/>
          </a:p>
        </p:txBody>
      </p:sp>
    </p:spTree>
    <p:extLst>
      <p:ext uri="{BB962C8B-B14F-4D97-AF65-F5344CB8AC3E}">
        <p14:creationId xmlns:p14="http://schemas.microsoft.com/office/powerpoint/2010/main" val="2239879342"/>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457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131</a:t>
            </a:fld>
            <a:endParaRPr lang="zh-TW" altLang="en-US"/>
          </a:p>
        </p:txBody>
      </p:sp>
      <p:sp>
        <p:nvSpPr>
          <p:cNvPr id="4" name="矩形 3"/>
          <p:cNvSpPr/>
          <p:nvPr/>
        </p:nvSpPr>
        <p:spPr>
          <a:xfrm>
            <a:off x="6919600" y="964231"/>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6779487" y="317900"/>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129</a:t>
            </a:r>
          </a:p>
        </p:txBody>
      </p:sp>
      <p:sp>
        <p:nvSpPr>
          <p:cNvPr id="7" name="文字方塊 6"/>
          <p:cNvSpPr txBox="1"/>
          <p:nvPr/>
        </p:nvSpPr>
        <p:spPr>
          <a:xfrm>
            <a:off x="388621" y="4323421"/>
            <a:ext cx="4003751" cy="1323439"/>
          </a:xfrm>
          <a:prstGeom prst="rect">
            <a:avLst/>
          </a:prstGeom>
          <a:noFill/>
        </p:spPr>
        <p:txBody>
          <a:bodyPr wrap="square" rtlCol="0" anchor="ctr">
            <a:spAutoFit/>
          </a:bodyPr>
          <a:lstStyle/>
          <a:p>
            <a:r>
              <a:rPr lang="en-US" altLang="zh-TW" sz="1600" dirty="0">
                <a:solidFill>
                  <a:schemeClr val="bg1"/>
                </a:solidFill>
              </a:rPr>
              <a:t>The quick brown fox jumps over the lazy dog. The quick brown fox jumps over the lazy dog. The quick brown fox jumps over the lazy dog. The quick brown fox jumps over the lazy dog. </a:t>
            </a:r>
          </a:p>
        </p:txBody>
      </p:sp>
      <p:sp>
        <p:nvSpPr>
          <p:cNvPr id="8" name="六邊形 7"/>
          <p:cNvSpPr/>
          <p:nvPr/>
        </p:nvSpPr>
        <p:spPr>
          <a:xfrm rot="1824490">
            <a:off x="3076798" y="1183600"/>
            <a:ext cx="2967542" cy="2558228"/>
          </a:xfrm>
          <a:prstGeom prst="hexagon">
            <a:avLst>
              <a:gd name="adj" fmla="val 29474"/>
              <a:gd name="vf" fmla="val 11547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1" name="群組 10"/>
          <p:cNvGrpSpPr/>
          <p:nvPr/>
        </p:nvGrpSpPr>
        <p:grpSpPr>
          <a:xfrm>
            <a:off x="3879129" y="1560559"/>
            <a:ext cx="1362880" cy="1656786"/>
            <a:chOff x="13258928" y="17298185"/>
            <a:chExt cx="2438254" cy="2964065"/>
          </a:xfrm>
          <a:solidFill>
            <a:schemeClr val="bg1"/>
          </a:solidFill>
        </p:grpSpPr>
        <p:sp>
          <p:nvSpPr>
            <p:cNvPr id="12" name="手繪多邊形 11"/>
            <p:cNvSpPr>
              <a:spLocks/>
            </p:cNvSpPr>
            <p:nvPr/>
          </p:nvSpPr>
          <p:spPr bwMode="auto">
            <a:xfrm>
              <a:off x="13258928" y="18677684"/>
              <a:ext cx="1587550" cy="1584566"/>
            </a:xfrm>
            <a:custGeom>
              <a:avLst/>
              <a:gdLst>
                <a:gd name="connsiteX0" fmla="*/ 1060499 w 2122878"/>
                <a:gd name="connsiteY0" fmla="*/ 674688 h 2118887"/>
                <a:gd name="connsiteX1" fmla="*/ 898255 w 2122878"/>
                <a:gd name="connsiteY1" fmla="*/ 705276 h 2118887"/>
                <a:gd name="connsiteX2" fmla="*/ 684208 w 2122878"/>
                <a:gd name="connsiteY2" fmla="*/ 959684 h 2118887"/>
                <a:gd name="connsiteX3" fmla="*/ 895377 w 2122878"/>
                <a:gd name="connsiteY3" fmla="*/ 1407328 h 2118887"/>
                <a:gd name="connsiteX4" fmla="*/ 1065535 w 2122878"/>
                <a:gd name="connsiteY4" fmla="*/ 1435756 h 2118887"/>
                <a:gd name="connsiteX5" fmla="*/ 1228499 w 2122878"/>
                <a:gd name="connsiteY5" fmla="*/ 1405532 h 2118887"/>
                <a:gd name="connsiteX6" fmla="*/ 1442905 w 2122878"/>
                <a:gd name="connsiteY6" fmla="*/ 1112976 h 2118887"/>
                <a:gd name="connsiteX7" fmla="*/ 1220584 w 2122878"/>
                <a:gd name="connsiteY7" fmla="*/ 704196 h 2118887"/>
                <a:gd name="connsiteX8" fmla="*/ 1060499 w 2122878"/>
                <a:gd name="connsiteY8" fmla="*/ 674688 h 2118887"/>
                <a:gd name="connsiteX9" fmla="*/ 938771 w 2122878"/>
                <a:gd name="connsiteY9" fmla="*/ 0 h 2118887"/>
                <a:gd name="connsiteX10" fmla="*/ 1060088 w 2122878"/>
                <a:gd name="connsiteY10" fmla="*/ 0 h 2118887"/>
                <a:gd name="connsiteX11" fmla="*/ 1181406 w 2122878"/>
                <a:gd name="connsiteY11" fmla="*/ 0 h 2118887"/>
                <a:gd name="connsiteX12" fmla="*/ 1233246 w 2122878"/>
                <a:gd name="connsiteY12" fmla="*/ 101604 h 2118887"/>
                <a:gd name="connsiteX13" fmla="*/ 1309924 w 2122878"/>
                <a:gd name="connsiteY13" fmla="*/ 215096 h 2118887"/>
                <a:gd name="connsiteX14" fmla="*/ 1499641 w 2122878"/>
                <a:gd name="connsiteY14" fmla="*/ 289676 h 2118887"/>
                <a:gd name="connsiteX15" fmla="*/ 1590359 w 2122878"/>
                <a:gd name="connsiteY15" fmla="*/ 263376 h 2118887"/>
                <a:gd name="connsiteX16" fmla="*/ 1814635 w 2122878"/>
                <a:gd name="connsiteY16" fmla="*/ 303008 h 2118887"/>
                <a:gd name="connsiteX17" fmla="*/ 1898874 w 2122878"/>
                <a:gd name="connsiteY17" fmla="*/ 386236 h 2118887"/>
                <a:gd name="connsiteX18" fmla="*/ 1858195 w 2122878"/>
                <a:gd name="connsiteY18" fmla="*/ 503332 h 2118887"/>
                <a:gd name="connsiteX19" fmla="*/ 1817155 w 2122878"/>
                <a:gd name="connsiteY19" fmla="*/ 620428 h 2118887"/>
                <a:gd name="connsiteX20" fmla="*/ 1848835 w 2122878"/>
                <a:gd name="connsiteY20" fmla="*/ 691404 h 2118887"/>
                <a:gd name="connsiteX21" fmla="*/ 2010112 w 2122878"/>
                <a:gd name="connsiteY21" fmla="*/ 881280 h 2118887"/>
                <a:gd name="connsiteX22" fmla="*/ 2113790 w 2122878"/>
                <a:gd name="connsiteY22" fmla="*/ 942888 h 2118887"/>
                <a:gd name="connsiteX23" fmla="*/ 2108750 w 2122878"/>
                <a:gd name="connsiteY23" fmla="*/ 1176360 h 2118887"/>
                <a:gd name="connsiteX24" fmla="*/ 2002912 w 2122878"/>
                <a:gd name="connsiteY24" fmla="*/ 1234728 h 2118887"/>
                <a:gd name="connsiteX25" fmla="*/ 1893834 w 2122878"/>
                <a:gd name="connsiteY25" fmla="*/ 1321196 h 2118887"/>
                <a:gd name="connsiteX26" fmla="*/ 1847395 w 2122878"/>
                <a:gd name="connsiteY26" fmla="*/ 1426404 h 2118887"/>
                <a:gd name="connsiteX27" fmla="*/ 1817515 w 2122878"/>
                <a:gd name="connsiteY27" fmla="*/ 1490176 h 2118887"/>
                <a:gd name="connsiteX28" fmla="*/ 1847395 w 2122878"/>
                <a:gd name="connsiteY28" fmla="*/ 1584212 h 2118887"/>
                <a:gd name="connsiteX29" fmla="*/ 1883754 w 2122878"/>
                <a:gd name="connsiteY29" fmla="*/ 1701308 h 2118887"/>
                <a:gd name="connsiteX30" fmla="*/ 1809236 w 2122878"/>
                <a:gd name="connsiteY30" fmla="*/ 1807232 h 2118887"/>
                <a:gd name="connsiteX31" fmla="*/ 1728237 w 2122878"/>
                <a:gd name="connsiteY31" fmla="*/ 1890100 h 2118887"/>
                <a:gd name="connsiteX32" fmla="*/ 1612679 w 2122878"/>
                <a:gd name="connsiteY32" fmla="*/ 1851908 h 2118887"/>
                <a:gd name="connsiteX33" fmla="*/ 1496761 w 2122878"/>
                <a:gd name="connsiteY33" fmla="*/ 1813356 h 2118887"/>
                <a:gd name="connsiteX34" fmla="*/ 1392003 w 2122878"/>
                <a:gd name="connsiteY34" fmla="*/ 1857312 h 2118887"/>
                <a:gd name="connsiteX35" fmla="*/ 1287244 w 2122878"/>
                <a:gd name="connsiteY35" fmla="*/ 1901628 h 2118887"/>
                <a:gd name="connsiteX36" fmla="*/ 1237565 w 2122878"/>
                <a:gd name="connsiteY36" fmla="*/ 2000348 h 2118887"/>
                <a:gd name="connsiteX37" fmla="*/ 1168447 w 2122878"/>
                <a:gd name="connsiteY37" fmla="*/ 2109520 h 2118887"/>
                <a:gd name="connsiteX38" fmla="*/ 953890 w 2122878"/>
                <a:gd name="connsiteY38" fmla="*/ 2113480 h 2118887"/>
                <a:gd name="connsiteX39" fmla="*/ 886212 w 2122878"/>
                <a:gd name="connsiteY39" fmla="*/ 2004672 h 2118887"/>
                <a:gd name="connsiteX40" fmla="*/ 779653 w 2122878"/>
                <a:gd name="connsiteY40" fmla="*/ 1878572 h 2118887"/>
                <a:gd name="connsiteX41" fmla="*/ 673815 w 2122878"/>
                <a:gd name="connsiteY41" fmla="*/ 1834976 h 2118887"/>
                <a:gd name="connsiteX42" fmla="*/ 622336 w 2122878"/>
                <a:gd name="connsiteY42" fmla="*/ 1812636 h 2118887"/>
                <a:gd name="connsiteX43" fmla="*/ 507498 w 2122878"/>
                <a:gd name="connsiteY43" fmla="*/ 1850108 h 2118887"/>
                <a:gd name="connsiteX44" fmla="*/ 392300 w 2122878"/>
                <a:gd name="connsiteY44" fmla="*/ 1887576 h 2118887"/>
                <a:gd name="connsiteX45" fmla="*/ 312381 w 2122878"/>
                <a:gd name="connsiteY45" fmla="*/ 1808312 h 2118887"/>
                <a:gd name="connsiteX46" fmla="*/ 232823 w 2122878"/>
                <a:gd name="connsiteY46" fmla="*/ 1718600 h 2118887"/>
                <a:gd name="connsiteX47" fmla="*/ 263422 w 2122878"/>
                <a:gd name="connsiteY47" fmla="*/ 1611592 h 2118887"/>
                <a:gd name="connsiteX48" fmla="*/ 273862 w 2122878"/>
                <a:gd name="connsiteY48" fmla="*/ 1426040 h 2118887"/>
                <a:gd name="connsiteX49" fmla="*/ 235703 w 2122878"/>
                <a:gd name="connsiteY49" fmla="*/ 1332364 h 2118887"/>
                <a:gd name="connsiteX50" fmla="*/ 110785 w 2122878"/>
                <a:gd name="connsiteY50" fmla="*/ 1225720 h 2118887"/>
                <a:gd name="connsiteX51" fmla="*/ 4227 w 2122878"/>
                <a:gd name="connsiteY51" fmla="*/ 1169512 h 2118887"/>
                <a:gd name="connsiteX52" fmla="*/ 1347 w 2122878"/>
                <a:gd name="connsiteY52" fmla="*/ 1056380 h 2118887"/>
                <a:gd name="connsiteX53" fmla="*/ 124825 w 2122878"/>
                <a:gd name="connsiteY53" fmla="*/ 869028 h 2118887"/>
                <a:gd name="connsiteX54" fmla="*/ 235703 w 2122878"/>
                <a:gd name="connsiteY54" fmla="*/ 772108 h 2118887"/>
                <a:gd name="connsiteX55" fmla="*/ 273862 w 2122878"/>
                <a:gd name="connsiteY55" fmla="*/ 678792 h 2118887"/>
                <a:gd name="connsiteX56" fmla="*/ 263422 w 2122878"/>
                <a:gd name="connsiteY56" fmla="*/ 493244 h 2118887"/>
                <a:gd name="connsiteX57" fmla="*/ 232823 w 2122878"/>
                <a:gd name="connsiteY57" fmla="*/ 386236 h 2118887"/>
                <a:gd name="connsiteX58" fmla="*/ 307702 w 2122878"/>
                <a:gd name="connsiteY58" fmla="*/ 301208 h 2118887"/>
                <a:gd name="connsiteX59" fmla="*/ 422180 w 2122878"/>
                <a:gd name="connsiteY59" fmla="*/ 231308 h 2118887"/>
                <a:gd name="connsiteX60" fmla="*/ 531618 w 2122878"/>
                <a:gd name="connsiteY60" fmla="*/ 263016 h 2118887"/>
                <a:gd name="connsiteX61" fmla="*/ 619096 w 2122878"/>
                <a:gd name="connsiteY61" fmla="*/ 289676 h 2118887"/>
                <a:gd name="connsiteX62" fmla="*/ 810973 w 2122878"/>
                <a:gd name="connsiteY62" fmla="*/ 215096 h 2118887"/>
                <a:gd name="connsiteX63" fmla="*/ 887292 w 2122878"/>
                <a:gd name="connsiteY63" fmla="*/ 101604 h 211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122878" h="2118887">
                  <a:moveTo>
                    <a:pt x="1060499" y="674688"/>
                  </a:moveTo>
                  <a:cubicBezTo>
                    <a:pt x="974161" y="674688"/>
                    <a:pt x="956893" y="677928"/>
                    <a:pt x="898255" y="705276"/>
                  </a:cubicBezTo>
                  <a:cubicBezTo>
                    <a:pt x="793210" y="754572"/>
                    <a:pt x="719823" y="841296"/>
                    <a:pt x="684208" y="959684"/>
                  </a:cubicBezTo>
                  <a:cubicBezTo>
                    <a:pt x="633125" y="1127012"/>
                    <a:pt x="725939" y="1323844"/>
                    <a:pt x="895377" y="1407328"/>
                  </a:cubicBezTo>
                  <a:cubicBezTo>
                    <a:pt x="955814" y="1436836"/>
                    <a:pt x="964448" y="1438276"/>
                    <a:pt x="1065535" y="1435756"/>
                  </a:cubicBezTo>
                  <a:cubicBezTo>
                    <a:pt x="1157630" y="1433240"/>
                    <a:pt x="1179934" y="1429280"/>
                    <a:pt x="1228499" y="1405532"/>
                  </a:cubicBezTo>
                  <a:cubicBezTo>
                    <a:pt x="1342177" y="1349396"/>
                    <a:pt x="1419882" y="1243960"/>
                    <a:pt x="1442905" y="1112976"/>
                  </a:cubicBezTo>
                  <a:cubicBezTo>
                    <a:pt x="1471325" y="950688"/>
                    <a:pt x="1377432" y="777604"/>
                    <a:pt x="1220584" y="704196"/>
                  </a:cubicBezTo>
                  <a:cubicBezTo>
                    <a:pt x="1164465" y="677928"/>
                    <a:pt x="1146118" y="674688"/>
                    <a:pt x="1060499" y="674688"/>
                  </a:cubicBezTo>
                  <a:close/>
                  <a:moveTo>
                    <a:pt x="938771" y="0"/>
                  </a:moveTo>
                  <a:lnTo>
                    <a:pt x="1060088" y="0"/>
                  </a:lnTo>
                  <a:lnTo>
                    <a:pt x="1181406" y="0"/>
                  </a:lnTo>
                  <a:lnTo>
                    <a:pt x="1233246" y="101604"/>
                  </a:lnTo>
                  <a:cubicBezTo>
                    <a:pt x="1267445" y="168620"/>
                    <a:pt x="1293364" y="207168"/>
                    <a:pt x="1309924" y="215096"/>
                  </a:cubicBezTo>
                  <a:cubicBezTo>
                    <a:pt x="1390203" y="253648"/>
                    <a:pt x="1481641" y="289676"/>
                    <a:pt x="1499641" y="289676"/>
                  </a:cubicBezTo>
                  <a:cubicBezTo>
                    <a:pt x="1510801" y="289676"/>
                    <a:pt x="1551480" y="277788"/>
                    <a:pt x="1590359" y="263376"/>
                  </a:cubicBezTo>
                  <a:cubicBezTo>
                    <a:pt x="1731117" y="210772"/>
                    <a:pt x="1718877" y="208612"/>
                    <a:pt x="1814635" y="303008"/>
                  </a:cubicBezTo>
                  <a:lnTo>
                    <a:pt x="1898874" y="386236"/>
                  </a:lnTo>
                  <a:lnTo>
                    <a:pt x="1858195" y="503332"/>
                  </a:lnTo>
                  <a:lnTo>
                    <a:pt x="1817155" y="620428"/>
                  </a:lnTo>
                  <a:lnTo>
                    <a:pt x="1848835" y="691404"/>
                  </a:lnTo>
                  <a:cubicBezTo>
                    <a:pt x="1914714" y="838764"/>
                    <a:pt x="1906434" y="829036"/>
                    <a:pt x="2010112" y="881280"/>
                  </a:cubicBezTo>
                  <a:cubicBezTo>
                    <a:pt x="2062671" y="907940"/>
                    <a:pt x="2109470" y="935684"/>
                    <a:pt x="2113790" y="942888"/>
                  </a:cubicBezTo>
                  <a:cubicBezTo>
                    <a:pt x="2128550" y="965588"/>
                    <a:pt x="2124230" y="1161228"/>
                    <a:pt x="2108750" y="1176360"/>
                  </a:cubicBezTo>
                  <a:cubicBezTo>
                    <a:pt x="2101190" y="1183564"/>
                    <a:pt x="2053671" y="1209864"/>
                    <a:pt x="2002912" y="1234728"/>
                  </a:cubicBezTo>
                  <a:cubicBezTo>
                    <a:pt x="1919754" y="1275080"/>
                    <a:pt x="1908954" y="1283728"/>
                    <a:pt x="1893834" y="1321196"/>
                  </a:cubicBezTo>
                  <a:cubicBezTo>
                    <a:pt x="1884474" y="1343896"/>
                    <a:pt x="1863595" y="1391452"/>
                    <a:pt x="1847395" y="1426404"/>
                  </a:cubicBezTo>
                  <a:lnTo>
                    <a:pt x="1817515" y="1490176"/>
                  </a:lnTo>
                  <a:lnTo>
                    <a:pt x="1847395" y="1584212"/>
                  </a:lnTo>
                  <a:cubicBezTo>
                    <a:pt x="1863595" y="1635732"/>
                    <a:pt x="1880154" y="1688336"/>
                    <a:pt x="1883754" y="1701308"/>
                  </a:cubicBezTo>
                  <a:cubicBezTo>
                    <a:pt x="1889514" y="1720760"/>
                    <a:pt x="1877274" y="1738056"/>
                    <a:pt x="1809236" y="1807232"/>
                  </a:cubicBezTo>
                  <a:lnTo>
                    <a:pt x="1728237" y="1890100"/>
                  </a:lnTo>
                  <a:lnTo>
                    <a:pt x="1612679" y="1851908"/>
                  </a:lnTo>
                  <a:lnTo>
                    <a:pt x="1496761" y="1813356"/>
                  </a:lnTo>
                  <a:lnTo>
                    <a:pt x="1392003" y="1857312"/>
                  </a:lnTo>
                  <a:lnTo>
                    <a:pt x="1287244" y="1901628"/>
                  </a:lnTo>
                  <a:lnTo>
                    <a:pt x="1237565" y="2000348"/>
                  </a:lnTo>
                  <a:cubicBezTo>
                    <a:pt x="1210566" y="2054392"/>
                    <a:pt x="1179246" y="2103752"/>
                    <a:pt x="1168447" y="2109520"/>
                  </a:cubicBezTo>
                  <a:cubicBezTo>
                    <a:pt x="1149727" y="2119608"/>
                    <a:pt x="987010" y="2122488"/>
                    <a:pt x="953890" y="2113480"/>
                  </a:cubicBezTo>
                  <a:cubicBezTo>
                    <a:pt x="945250" y="2111320"/>
                    <a:pt x="914651" y="2062320"/>
                    <a:pt x="886212" y="2004672"/>
                  </a:cubicBezTo>
                  <a:cubicBezTo>
                    <a:pt x="834732" y="1900908"/>
                    <a:pt x="833652" y="1899828"/>
                    <a:pt x="779653" y="1878572"/>
                  </a:cubicBezTo>
                  <a:cubicBezTo>
                    <a:pt x="750134" y="1866680"/>
                    <a:pt x="702255" y="1847224"/>
                    <a:pt x="673815" y="1834976"/>
                  </a:cubicBezTo>
                  <a:lnTo>
                    <a:pt x="622336" y="1812636"/>
                  </a:lnTo>
                  <a:lnTo>
                    <a:pt x="507498" y="1850108"/>
                  </a:lnTo>
                  <a:lnTo>
                    <a:pt x="392300" y="1887576"/>
                  </a:lnTo>
                  <a:lnTo>
                    <a:pt x="312381" y="1808312"/>
                  </a:lnTo>
                  <a:cubicBezTo>
                    <a:pt x="268822" y="1764716"/>
                    <a:pt x="232823" y="1724364"/>
                    <a:pt x="232823" y="1718600"/>
                  </a:cubicBezTo>
                  <a:cubicBezTo>
                    <a:pt x="232823" y="1712836"/>
                    <a:pt x="246503" y="1664916"/>
                    <a:pt x="263422" y="1611592"/>
                  </a:cubicBezTo>
                  <a:cubicBezTo>
                    <a:pt x="299062" y="1497740"/>
                    <a:pt x="300142" y="1482608"/>
                    <a:pt x="273862" y="1426040"/>
                  </a:cubicBezTo>
                  <a:cubicBezTo>
                    <a:pt x="263062" y="1402264"/>
                    <a:pt x="245783" y="1360108"/>
                    <a:pt x="235703" y="1332364"/>
                  </a:cubicBezTo>
                  <a:cubicBezTo>
                    <a:pt x="217703" y="1283364"/>
                    <a:pt x="214103" y="1280124"/>
                    <a:pt x="110785" y="1225720"/>
                  </a:cubicBezTo>
                  <a:lnTo>
                    <a:pt x="4227" y="1169512"/>
                  </a:lnTo>
                  <a:lnTo>
                    <a:pt x="1347" y="1056380"/>
                  </a:lnTo>
                  <a:cubicBezTo>
                    <a:pt x="-1893" y="924512"/>
                    <a:pt x="-9813" y="936764"/>
                    <a:pt x="124825" y="869028"/>
                  </a:cubicBezTo>
                  <a:cubicBezTo>
                    <a:pt x="213743" y="824352"/>
                    <a:pt x="218063" y="820748"/>
                    <a:pt x="235703" y="772108"/>
                  </a:cubicBezTo>
                  <a:cubicBezTo>
                    <a:pt x="245783" y="744728"/>
                    <a:pt x="263062" y="702572"/>
                    <a:pt x="273862" y="678792"/>
                  </a:cubicBezTo>
                  <a:cubicBezTo>
                    <a:pt x="300142" y="622228"/>
                    <a:pt x="299062" y="607096"/>
                    <a:pt x="263422" y="493244"/>
                  </a:cubicBezTo>
                  <a:cubicBezTo>
                    <a:pt x="246503" y="439920"/>
                    <a:pt x="232823" y="392000"/>
                    <a:pt x="232823" y="386236"/>
                  </a:cubicBezTo>
                  <a:cubicBezTo>
                    <a:pt x="232823" y="380472"/>
                    <a:pt x="266662" y="342280"/>
                    <a:pt x="307702" y="301208"/>
                  </a:cubicBezTo>
                  <a:cubicBezTo>
                    <a:pt x="379700" y="229868"/>
                    <a:pt x="384740" y="226624"/>
                    <a:pt x="422180" y="231308"/>
                  </a:cubicBezTo>
                  <a:cubicBezTo>
                    <a:pt x="443779" y="234192"/>
                    <a:pt x="493098" y="248244"/>
                    <a:pt x="531618" y="263016"/>
                  </a:cubicBezTo>
                  <a:cubicBezTo>
                    <a:pt x="570137" y="277788"/>
                    <a:pt x="609376" y="289676"/>
                    <a:pt x="619096" y="289676"/>
                  </a:cubicBezTo>
                  <a:cubicBezTo>
                    <a:pt x="634936" y="289676"/>
                    <a:pt x="747974" y="245720"/>
                    <a:pt x="810973" y="215096"/>
                  </a:cubicBezTo>
                  <a:cubicBezTo>
                    <a:pt x="826812" y="207528"/>
                    <a:pt x="853812" y="167536"/>
                    <a:pt x="887292" y="10160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13" name="手繪多邊形 12"/>
            <p:cNvSpPr>
              <a:spLocks/>
            </p:cNvSpPr>
            <p:nvPr/>
          </p:nvSpPr>
          <p:spPr bwMode="auto">
            <a:xfrm>
              <a:off x="14112297" y="17298185"/>
              <a:ext cx="1584885" cy="1588085"/>
            </a:xfrm>
            <a:custGeom>
              <a:avLst/>
              <a:gdLst>
                <a:gd name="connsiteX0" fmla="*/ 1057636 w 2119313"/>
                <a:gd name="connsiteY0" fmla="*/ 676140 h 2123593"/>
                <a:gd name="connsiteX1" fmla="*/ 994154 w 2119313"/>
                <a:gd name="connsiteY1" fmla="*/ 682208 h 2123593"/>
                <a:gd name="connsiteX2" fmla="*/ 792805 w 2119313"/>
                <a:gd name="connsiteY2" fmla="*/ 784492 h 2123593"/>
                <a:gd name="connsiteX3" fmla="*/ 676822 w 2119313"/>
                <a:gd name="connsiteY3" fmla="*/ 1125556 h 2123593"/>
                <a:gd name="connsiteX4" fmla="*/ 1158043 w 2119313"/>
                <a:gd name="connsiteY4" fmla="*/ 1439252 h 2123593"/>
                <a:gd name="connsiteX5" fmla="*/ 1408379 w 2119313"/>
                <a:gd name="connsiteY5" fmla="*/ 1224240 h 2123593"/>
                <a:gd name="connsiteX6" fmla="*/ 1438275 w 2119313"/>
                <a:gd name="connsiteY6" fmla="*/ 1063972 h 2123593"/>
                <a:gd name="connsiteX7" fmla="*/ 1409820 w 2119313"/>
                <a:gd name="connsiteY7" fmla="*/ 902980 h 2123593"/>
                <a:gd name="connsiteX8" fmla="*/ 1057636 w 2119313"/>
                <a:gd name="connsiteY8" fmla="*/ 676140 h 2123593"/>
                <a:gd name="connsiteX9" fmla="*/ 940837 w 2119313"/>
                <a:gd name="connsiteY9" fmla="*/ 0 h 2123593"/>
                <a:gd name="connsiteX10" fmla="*/ 1059657 w 2119313"/>
                <a:gd name="connsiteY10" fmla="*/ 2880 h 2123593"/>
                <a:gd name="connsiteX11" fmla="*/ 1178836 w 2119313"/>
                <a:gd name="connsiteY11" fmla="*/ 5760 h 2123593"/>
                <a:gd name="connsiteX12" fmla="*/ 1226004 w 2119313"/>
                <a:gd name="connsiteY12" fmla="*/ 102268 h 2123593"/>
                <a:gd name="connsiteX13" fmla="*/ 1353105 w 2119313"/>
                <a:gd name="connsiteY13" fmla="*/ 244504 h 2123593"/>
                <a:gd name="connsiteX14" fmla="*/ 1419356 w 2119313"/>
                <a:gd name="connsiteY14" fmla="*/ 270072 h 2123593"/>
                <a:gd name="connsiteX15" fmla="*/ 1493889 w 2119313"/>
                <a:gd name="connsiteY15" fmla="*/ 295280 h 2123593"/>
                <a:gd name="connsiteX16" fmla="*/ 1704524 w 2119313"/>
                <a:gd name="connsiteY16" fmla="*/ 229020 h 2123593"/>
                <a:gd name="connsiteX17" fmla="*/ 1884914 w 2119313"/>
                <a:gd name="connsiteY17" fmla="*/ 401148 h 2123593"/>
                <a:gd name="connsiteX18" fmla="*/ 1854309 w 2119313"/>
                <a:gd name="connsiteY18" fmla="*/ 512780 h 2123593"/>
                <a:gd name="connsiteX19" fmla="*/ 1824064 w 2119313"/>
                <a:gd name="connsiteY19" fmla="*/ 626208 h 2123593"/>
                <a:gd name="connsiteX20" fmla="*/ 1854309 w 2119313"/>
                <a:gd name="connsiteY20" fmla="*/ 713712 h 2123593"/>
                <a:gd name="connsiteX21" fmla="*/ 1884914 w 2119313"/>
                <a:gd name="connsiteY21" fmla="*/ 794016 h 2123593"/>
                <a:gd name="connsiteX22" fmla="*/ 2024977 w 2119313"/>
                <a:gd name="connsiteY22" fmla="*/ 899164 h 2123593"/>
                <a:gd name="connsiteX23" fmla="*/ 2119313 w 2119313"/>
                <a:gd name="connsiteY23" fmla="*/ 946336 h 2123593"/>
                <a:gd name="connsiteX24" fmla="*/ 2116433 w 2119313"/>
                <a:gd name="connsiteY24" fmla="*/ 1064088 h 2123593"/>
                <a:gd name="connsiteX25" fmla="*/ 2113552 w 2119313"/>
                <a:gd name="connsiteY25" fmla="*/ 1182204 h 2123593"/>
                <a:gd name="connsiteX26" fmla="*/ 2019576 w 2119313"/>
                <a:gd name="connsiteY26" fmla="*/ 1230096 h 2123593"/>
                <a:gd name="connsiteX27" fmla="*/ 1879873 w 2119313"/>
                <a:gd name="connsiteY27" fmla="*/ 1340284 h 2123593"/>
                <a:gd name="connsiteX28" fmla="*/ 1841347 w 2119313"/>
                <a:gd name="connsiteY28" fmla="*/ 1431392 h 2123593"/>
                <a:gd name="connsiteX29" fmla="*/ 1809301 w 2119313"/>
                <a:gd name="connsiteY29" fmla="*/ 1495488 h 2123593"/>
                <a:gd name="connsiteX30" fmla="*/ 1849268 w 2119313"/>
                <a:gd name="connsiteY30" fmla="*/ 1612160 h 2123593"/>
                <a:gd name="connsiteX31" fmla="*/ 1889595 w 2119313"/>
                <a:gd name="connsiteY31" fmla="*/ 1728832 h 2123593"/>
                <a:gd name="connsiteX32" fmla="*/ 1803180 w 2119313"/>
                <a:gd name="connsiteY32" fmla="*/ 1814536 h 2123593"/>
                <a:gd name="connsiteX33" fmla="*/ 1717126 w 2119313"/>
                <a:gd name="connsiteY33" fmla="*/ 1900240 h 2123593"/>
                <a:gd name="connsiteX34" fmla="*/ 1602627 w 2119313"/>
                <a:gd name="connsiteY34" fmla="*/ 1858108 h 2123593"/>
                <a:gd name="connsiteX35" fmla="*/ 1488128 w 2119313"/>
                <a:gd name="connsiteY35" fmla="*/ 1816336 h 2123593"/>
                <a:gd name="connsiteX36" fmla="*/ 1429798 w 2119313"/>
                <a:gd name="connsiteY36" fmla="*/ 1842984 h 2123593"/>
                <a:gd name="connsiteX37" fmla="*/ 1323941 w 2119313"/>
                <a:gd name="connsiteY37" fmla="*/ 1889436 h 2123593"/>
                <a:gd name="connsiteX38" fmla="*/ 1225644 w 2119313"/>
                <a:gd name="connsiteY38" fmla="*/ 2010788 h 2123593"/>
                <a:gd name="connsiteX39" fmla="*/ 1157953 w 2119313"/>
                <a:gd name="connsiteY39" fmla="*/ 2118100 h 2123593"/>
                <a:gd name="connsiteX40" fmla="*/ 941917 w 2119313"/>
                <a:gd name="connsiteY40" fmla="*/ 2117740 h 2123593"/>
                <a:gd name="connsiteX41" fmla="*/ 878186 w 2119313"/>
                <a:gd name="connsiteY41" fmla="*/ 2011148 h 2123593"/>
                <a:gd name="connsiteX42" fmla="*/ 779530 w 2119313"/>
                <a:gd name="connsiteY42" fmla="*/ 1889436 h 2123593"/>
                <a:gd name="connsiteX43" fmla="*/ 674752 w 2119313"/>
                <a:gd name="connsiteY43" fmla="*/ 1843704 h 2123593"/>
                <a:gd name="connsiteX44" fmla="*/ 617863 w 2119313"/>
                <a:gd name="connsiteY44" fmla="*/ 1817416 h 2123593"/>
                <a:gd name="connsiteX45" fmla="*/ 522447 w 2119313"/>
                <a:gd name="connsiteY45" fmla="*/ 1850544 h 2123593"/>
                <a:gd name="connsiteX46" fmla="*/ 408308 w 2119313"/>
                <a:gd name="connsiteY46" fmla="*/ 1893036 h 2123593"/>
                <a:gd name="connsiteX47" fmla="*/ 309292 w 2119313"/>
                <a:gd name="connsiteY47" fmla="*/ 1823540 h 2123593"/>
                <a:gd name="connsiteX48" fmla="*/ 228998 w 2119313"/>
                <a:gd name="connsiteY48" fmla="*/ 1723792 h 2123593"/>
                <a:gd name="connsiteX49" fmla="*/ 259243 w 2119313"/>
                <a:gd name="connsiteY49" fmla="*/ 1611440 h 2123593"/>
                <a:gd name="connsiteX50" fmla="*/ 289488 w 2119313"/>
                <a:gd name="connsiteY50" fmla="*/ 1498368 h 2123593"/>
                <a:gd name="connsiteX51" fmla="*/ 260323 w 2119313"/>
                <a:gd name="connsiteY51" fmla="*/ 1411944 h 2123593"/>
                <a:gd name="connsiteX52" fmla="*/ 225037 w 2119313"/>
                <a:gd name="connsiteY52" fmla="*/ 1320840 h 2123593"/>
                <a:gd name="connsiteX53" fmla="*/ 109458 w 2119313"/>
                <a:gd name="connsiteY53" fmla="*/ 1238016 h 2123593"/>
                <a:gd name="connsiteX54" fmla="*/ 0 w 2119313"/>
                <a:gd name="connsiteY54" fmla="*/ 1181844 h 2123593"/>
                <a:gd name="connsiteX55" fmla="*/ 0 w 2119313"/>
                <a:gd name="connsiteY55" fmla="*/ 1062648 h 2123593"/>
                <a:gd name="connsiteX56" fmla="*/ 0 w 2119313"/>
                <a:gd name="connsiteY56" fmla="*/ 943456 h 2123593"/>
                <a:gd name="connsiteX57" fmla="*/ 93256 w 2119313"/>
                <a:gd name="connsiteY57" fmla="*/ 895924 h 2123593"/>
                <a:gd name="connsiteX58" fmla="*/ 228638 w 2119313"/>
                <a:gd name="connsiteY58" fmla="*/ 796536 h 2123593"/>
                <a:gd name="connsiteX59" fmla="*/ 258883 w 2119313"/>
                <a:gd name="connsiteY59" fmla="*/ 715516 h 2123593"/>
                <a:gd name="connsiteX60" fmla="*/ 289488 w 2119313"/>
                <a:gd name="connsiteY60" fmla="*/ 625128 h 2123593"/>
                <a:gd name="connsiteX61" fmla="*/ 258883 w 2119313"/>
                <a:gd name="connsiteY61" fmla="*/ 515300 h 2123593"/>
                <a:gd name="connsiteX62" fmla="*/ 228638 w 2119313"/>
                <a:gd name="connsiteY62" fmla="*/ 404748 h 2123593"/>
                <a:gd name="connsiteX63" fmla="*/ 409028 w 2119313"/>
                <a:gd name="connsiteY63" fmla="*/ 229020 h 2123593"/>
                <a:gd name="connsiteX64" fmla="*/ 621103 w 2119313"/>
                <a:gd name="connsiteY64" fmla="*/ 295280 h 2123593"/>
                <a:gd name="connsiteX65" fmla="*/ 797533 w 2119313"/>
                <a:gd name="connsiteY65" fmla="*/ 225780 h 2123593"/>
                <a:gd name="connsiteX66" fmla="*/ 887188 w 2119313"/>
                <a:gd name="connsiteY66" fmla="*/ 104428 h 212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119313" h="2123593">
                  <a:moveTo>
                    <a:pt x="1057636" y="676140"/>
                  </a:moveTo>
                  <a:cubicBezTo>
                    <a:pt x="1036545" y="676304"/>
                    <a:pt x="1015316" y="678292"/>
                    <a:pt x="994154" y="682208"/>
                  </a:cubicBezTo>
                  <a:cubicBezTo>
                    <a:pt x="905906" y="698412"/>
                    <a:pt x="858000" y="722904"/>
                    <a:pt x="792805" y="784492"/>
                  </a:cubicBezTo>
                  <a:cubicBezTo>
                    <a:pt x="699874" y="872728"/>
                    <a:pt x="658812" y="992660"/>
                    <a:pt x="676822" y="1125556"/>
                  </a:cubicBezTo>
                  <a:cubicBezTo>
                    <a:pt x="707078" y="1347772"/>
                    <a:pt x="946248" y="1503360"/>
                    <a:pt x="1158043" y="1439252"/>
                  </a:cubicBezTo>
                  <a:cubicBezTo>
                    <a:pt x="1267542" y="1405760"/>
                    <a:pt x="1359392" y="1327244"/>
                    <a:pt x="1408379" y="1224240"/>
                  </a:cubicBezTo>
                  <a:cubicBezTo>
                    <a:pt x="1435033" y="1168776"/>
                    <a:pt x="1438275" y="1151488"/>
                    <a:pt x="1438275" y="1063972"/>
                  </a:cubicBezTo>
                  <a:cubicBezTo>
                    <a:pt x="1438275" y="978256"/>
                    <a:pt x="1434673" y="958444"/>
                    <a:pt x="1409820" y="902980"/>
                  </a:cubicBezTo>
                  <a:cubicBezTo>
                    <a:pt x="1346155" y="763060"/>
                    <a:pt x="1205274" y="674980"/>
                    <a:pt x="1057636" y="676140"/>
                  </a:cubicBezTo>
                  <a:close/>
                  <a:moveTo>
                    <a:pt x="940837" y="0"/>
                  </a:moveTo>
                  <a:lnTo>
                    <a:pt x="1059657" y="2880"/>
                  </a:lnTo>
                  <a:lnTo>
                    <a:pt x="1178836" y="5760"/>
                  </a:lnTo>
                  <a:lnTo>
                    <a:pt x="1226004" y="102268"/>
                  </a:lnTo>
                  <a:cubicBezTo>
                    <a:pt x="1271372" y="195532"/>
                    <a:pt x="1315299" y="244504"/>
                    <a:pt x="1353105" y="244504"/>
                  </a:cubicBezTo>
                  <a:cubicBezTo>
                    <a:pt x="1360667" y="244504"/>
                    <a:pt x="1390552" y="256028"/>
                    <a:pt x="1419356" y="270072"/>
                  </a:cubicBezTo>
                  <a:cubicBezTo>
                    <a:pt x="1448521" y="283756"/>
                    <a:pt x="1482007" y="295280"/>
                    <a:pt x="1493889" y="295280"/>
                  </a:cubicBezTo>
                  <a:cubicBezTo>
                    <a:pt x="1511892" y="295280"/>
                    <a:pt x="1628911" y="258548"/>
                    <a:pt x="1704524" y="229020"/>
                  </a:cubicBezTo>
                  <a:cubicBezTo>
                    <a:pt x="1727928" y="219660"/>
                    <a:pt x="1884914" y="369820"/>
                    <a:pt x="1884914" y="401148"/>
                  </a:cubicBezTo>
                  <a:cubicBezTo>
                    <a:pt x="1884554" y="413032"/>
                    <a:pt x="1870872" y="463084"/>
                    <a:pt x="1854309" y="512780"/>
                  </a:cubicBezTo>
                  <a:cubicBezTo>
                    <a:pt x="1837746" y="562832"/>
                    <a:pt x="1824064" y="613608"/>
                    <a:pt x="1824064" y="626208"/>
                  </a:cubicBezTo>
                  <a:cubicBezTo>
                    <a:pt x="1824064" y="638812"/>
                    <a:pt x="1837746" y="678064"/>
                    <a:pt x="1854309" y="713712"/>
                  </a:cubicBezTo>
                  <a:cubicBezTo>
                    <a:pt x="1871232" y="749004"/>
                    <a:pt x="1884914" y="785372"/>
                    <a:pt x="1884914" y="794016"/>
                  </a:cubicBezTo>
                  <a:cubicBezTo>
                    <a:pt x="1884914" y="819584"/>
                    <a:pt x="1923800" y="848752"/>
                    <a:pt x="2024977" y="899164"/>
                  </a:cubicBezTo>
                  <a:lnTo>
                    <a:pt x="2119313" y="946336"/>
                  </a:lnTo>
                  <a:lnTo>
                    <a:pt x="2116433" y="1064088"/>
                  </a:lnTo>
                  <a:lnTo>
                    <a:pt x="2113552" y="1182204"/>
                  </a:lnTo>
                  <a:lnTo>
                    <a:pt x="2019576" y="1230096"/>
                  </a:lnTo>
                  <a:cubicBezTo>
                    <a:pt x="1911198" y="1285552"/>
                    <a:pt x="1889235" y="1302476"/>
                    <a:pt x="1879873" y="1340284"/>
                  </a:cubicBezTo>
                  <a:cubicBezTo>
                    <a:pt x="1876273" y="1355408"/>
                    <a:pt x="1858630" y="1396460"/>
                    <a:pt x="1841347" y="1431392"/>
                  </a:cubicBezTo>
                  <a:lnTo>
                    <a:pt x="1809301" y="1495488"/>
                  </a:lnTo>
                  <a:lnTo>
                    <a:pt x="1849268" y="1612160"/>
                  </a:lnTo>
                  <a:lnTo>
                    <a:pt x="1889595" y="1728832"/>
                  </a:lnTo>
                  <a:lnTo>
                    <a:pt x="1803180" y="1814536"/>
                  </a:lnTo>
                  <a:lnTo>
                    <a:pt x="1717126" y="1900240"/>
                  </a:lnTo>
                  <a:lnTo>
                    <a:pt x="1602627" y="1858108"/>
                  </a:lnTo>
                  <a:lnTo>
                    <a:pt x="1488128" y="1816336"/>
                  </a:lnTo>
                  <a:lnTo>
                    <a:pt x="1429798" y="1842984"/>
                  </a:lnTo>
                  <a:cubicBezTo>
                    <a:pt x="1398113" y="1857388"/>
                    <a:pt x="1350225" y="1878632"/>
                    <a:pt x="1323941" y="1889436"/>
                  </a:cubicBezTo>
                  <a:cubicBezTo>
                    <a:pt x="1278933" y="1908520"/>
                    <a:pt x="1273172" y="1915364"/>
                    <a:pt x="1225644" y="2010788"/>
                  </a:cubicBezTo>
                  <a:cubicBezTo>
                    <a:pt x="1197559" y="2066244"/>
                    <a:pt x="1167314" y="2114856"/>
                    <a:pt x="1157953" y="2118100"/>
                  </a:cubicBezTo>
                  <a:cubicBezTo>
                    <a:pt x="1138510" y="2125660"/>
                    <a:pt x="961000" y="2125300"/>
                    <a:pt x="941917" y="2117740"/>
                  </a:cubicBezTo>
                  <a:cubicBezTo>
                    <a:pt x="934716" y="2114856"/>
                    <a:pt x="905911" y="2066964"/>
                    <a:pt x="878186" y="2011148"/>
                  </a:cubicBezTo>
                  <a:cubicBezTo>
                    <a:pt x="829938" y="1915364"/>
                    <a:pt x="824537" y="1908520"/>
                    <a:pt x="779530" y="1889436"/>
                  </a:cubicBezTo>
                  <a:cubicBezTo>
                    <a:pt x="753245" y="1878632"/>
                    <a:pt x="706078" y="1857748"/>
                    <a:pt x="674752" y="1843704"/>
                  </a:cubicBezTo>
                  <a:lnTo>
                    <a:pt x="617863" y="1817416"/>
                  </a:lnTo>
                  <a:lnTo>
                    <a:pt x="522447" y="1850544"/>
                  </a:lnTo>
                  <a:cubicBezTo>
                    <a:pt x="469878" y="1868912"/>
                    <a:pt x="418390" y="1887996"/>
                    <a:pt x="408308" y="1893036"/>
                  </a:cubicBezTo>
                  <a:cubicBezTo>
                    <a:pt x="393546" y="1900600"/>
                    <a:pt x="374822" y="1887636"/>
                    <a:pt x="309292" y="1823540"/>
                  </a:cubicBezTo>
                  <a:cubicBezTo>
                    <a:pt x="258883" y="1774564"/>
                    <a:pt x="228638" y="1737116"/>
                    <a:pt x="228998" y="1723792"/>
                  </a:cubicBezTo>
                  <a:cubicBezTo>
                    <a:pt x="228998" y="1712268"/>
                    <a:pt x="242680" y="1661852"/>
                    <a:pt x="259243" y="1611440"/>
                  </a:cubicBezTo>
                  <a:cubicBezTo>
                    <a:pt x="275806" y="1561028"/>
                    <a:pt x="289488" y="1510252"/>
                    <a:pt x="289488" y="1498368"/>
                  </a:cubicBezTo>
                  <a:cubicBezTo>
                    <a:pt x="289488" y="1486844"/>
                    <a:pt x="276526" y="1447956"/>
                    <a:pt x="260323" y="1411944"/>
                  </a:cubicBezTo>
                  <a:cubicBezTo>
                    <a:pt x="244481" y="1376296"/>
                    <a:pt x="228638" y="1335244"/>
                    <a:pt x="225037" y="1320840"/>
                  </a:cubicBezTo>
                  <a:cubicBezTo>
                    <a:pt x="219997" y="1299596"/>
                    <a:pt x="196953" y="1283392"/>
                    <a:pt x="109458" y="1238016"/>
                  </a:cubicBezTo>
                  <a:lnTo>
                    <a:pt x="0" y="1181844"/>
                  </a:lnTo>
                  <a:lnTo>
                    <a:pt x="0" y="1062648"/>
                  </a:lnTo>
                  <a:lnTo>
                    <a:pt x="0" y="943456"/>
                  </a:lnTo>
                  <a:lnTo>
                    <a:pt x="93256" y="895924"/>
                  </a:lnTo>
                  <a:cubicBezTo>
                    <a:pt x="192632" y="845148"/>
                    <a:pt x="228638" y="818864"/>
                    <a:pt x="228638" y="796536"/>
                  </a:cubicBezTo>
                  <a:cubicBezTo>
                    <a:pt x="228638" y="788976"/>
                    <a:pt x="242320" y="752604"/>
                    <a:pt x="258883" y="715516"/>
                  </a:cubicBezTo>
                  <a:cubicBezTo>
                    <a:pt x="275806" y="678424"/>
                    <a:pt x="289488" y="637732"/>
                    <a:pt x="289488" y="625128"/>
                  </a:cubicBezTo>
                  <a:cubicBezTo>
                    <a:pt x="289488" y="612164"/>
                    <a:pt x="275806" y="562832"/>
                    <a:pt x="258883" y="515300"/>
                  </a:cubicBezTo>
                  <a:cubicBezTo>
                    <a:pt x="242320" y="467768"/>
                    <a:pt x="228638" y="418072"/>
                    <a:pt x="228638" y="404748"/>
                  </a:cubicBezTo>
                  <a:cubicBezTo>
                    <a:pt x="228638" y="370180"/>
                    <a:pt x="383464" y="218940"/>
                    <a:pt x="409028" y="229020"/>
                  </a:cubicBezTo>
                  <a:cubicBezTo>
                    <a:pt x="487161" y="259628"/>
                    <a:pt x="602020" y="295280"/>
                    <a:pt x="621103" y="295280"/>
                  </a:cubicBezTo>
                  <a:cubicBezTo>
                    <a:pt x="642347" y="295280"/>
                    <a:pt x="685554" y="278356"/>
                    <a:pt x="797533" y="225780"/>
                  </a:cubicBezTo>
                  <a:cubicBezTo>
                    <a:pt x="827058" y="211736"/>
                    <a:pt x="842540" y="190852"/>
                    <a:pt x="887188" y="104428"/>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sp>
        <p:nvSpPr>
          <p:cNvPr id="14" name="矩形 13"/>
          <p:cNvSpPr/>
          <p:nvPr/>
        </p:nvSpPr>
        <p:spPr>
          <a:xfrm>
            <a:off x="7033441" y="1765411"/>
            <a:ext cx="4113529" cy="830997"/>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600" dirty="0"/>
              <a:t>The quick brown fox jumps over the lazy dog. The quick brown fox jumps over the lazy dog.</a:t>
            </a:r>
            <a:endParaRPr lang="zh-TW" altLang="en-US" sz="1600" dirty="0"/>
          </a:p>
        </p:txBody>
      </p:sp>
      <p:sp>
        <p:nvSpPr>
          <p:cNvPr id="15" name="矩形 14"/>
          <p:cNvSpPr/>
          <p:nvPr/>
        </p:nvSpPr>
        <p:spPr>
          <a:xfrm>
            <a:off x="7033441" y="2816971"/>
            <a:ext cx="4113529" cy="830997"/>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600" dirty="0"/>
              <a:t>The quick brown fox jumps over the lazy dog. The quick brown fox jumps over the lazy dog.</a:t>
            </a:r>
            <a:endParaRPr lang="zh-TW" altLang="en-US" sz="1600" dirty="0"/>
          </a:p>
        </p:txBody>
      </p:sp>
      <p:sp>
        <p:nvSpPr>
          <p:cNvPr id="16" name="矩形 15"/>
          <p:cNvSpPr/>
          <p:nvPr/>
        </p:nvSpPr>
        <p:spPr>
          <a:xfrm>
            <a:off x="7033441" y="3868531"/>
            <a:ext cx="4113529" cy="830997"/>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600" dirty="0"/>
              <a:t>The quick brown fox jumps over the lazy dog. The quick brown fox jumps over the lazy dog.</a:t>
            </a:r>
            <a:endParaRPr lang="zh-TW" altLang="en-US" sz="1600" dirty="0"/>
          </a:p>
        </p:txBody>
      </p:sp>
      <p:sp>
        <p:nvSpPr>
          <p:cNvPr id="17" name="矩形 16"/>
          <p:cNvSpPr/>
          <p:nvPr/>
        </p:nvSpPr>
        <p:spPr>
          <a:xfrm>
            <a:off x="7033441" y="4920091"/>
            <a:ext cx="4113529" cy="830997"/>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600" dirty="0"/>
              <a:t>The quick brown fox jumps over the lazy dog. The quick brown fox jumps over the lazy dog.</a:t>
            </a:r>
            <a:endParaRPr lang="zh-TW" altLang="en-US" sz="1600" dirty="0"/>
          </a:p>
        </p:txBody>
      </p:sp>
      <p:grpSp>
        <p:nvGrpSpPr>
          <p:cNvPr id="18" name="群組 17"/>
          <p:cNvGrpSpPr/>
          <p:nvPr/>
        </p:nvGrpSpPr>
        <p:grpSpPr>
          <a:xfrm>
            <a:off x="6547476" y="3019260"/>
            <a:ext cx="421170" cy="421170"/>
            <a:chOff x="5023476" y="3019260"/>
            <a:chExt cx="421170" cy="421170"/>
          </a:xfrm>
        </p:grpSpPr>
        <p:sp>
          <p:nvSpPr>
            <p:cNvPr id="19" name="橢圓 18"/>
            <p:cNvSpPr/>
            <p:nvPr/>
          </p:nvSpPr>
          <p:spPr>
            <a:xfrm>
              <a:off x="5023476" y="3019260"/>
              <a:ext cx="421170" cy="4211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加號 19"/>
            <p:cNvSpPr/>
            <p:nvPr/>
          </p:nvSpPr>
          <p:spPr>
            <a:xfrm>
              <a:off x="5086424" y="3082208"/>
              <a:ext cx="295275" cy="295275"/>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1" name="群組 20"/>
          <p:cNvGrpSpPr/>
          <p:nvPr/>
        </p:nvGrpSpPr>
        <p:grpSpPr>
          <a:xfrm>
            <a:off x="6547476" y="1967700"/>
            <a:ext cx="421170" cy="421170"/>
            <a:chOff x="5023476" y="3019260"/>
            <a:chExt cx="421170" cy="421170"/>
          </a:xfrm>
        </p:grpSpPr>
        <p:sp>
          <p:nvSpPr>
            <p:cNvPr id="22" name="橢圓 21"/>
            <p:cNvSpPr/>
            <p:nvPr/>
          </p:nvSpPr>
          <p:spPr>
            <a:xfrm>
              <a:off x="5023476" y="3019260"/>
              <a:ext cx="421170" cy="4211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加號 22"/>
            <p:cNvSpPr/>
            <p:nvPr/>
          </p:nvSpPr>
          <p:spPr>
            <a:xfrm>
              <a:off x="5086424" y="3082208"/>
              <a:ext cx="295275" cy="295275"/>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4" name="群組 23"/>
          <p:cNvGrpSpPr/>
          <p:nvPr/>
        </p:nvGrpSpPr>
        <p:grpSpPr>
          <a:xfrm>
            <a:off x="6547476" y="4070820"/>
            <a:ext cx="421170" cy="421170"/>
            <a:chOff x="5023476" y="3019260"/>
            <a:chExt cx="421170" cy="421170"/>
          </a:xfrm>
        </p:grpSpPr>
        <p:sp>
          <p:nvSpPr>
            <p:cNvPr id="25" name="橢圓 24"/>
            <p:cNvSpPr/>
            <p:nvPr/>
          </p:nvSpPr>
          <p:spPr>
            <a:xfrm>
              <a:off x="5023476" y="3019260"/>
              <a:ext cx="421170" cy="42117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加號 25"/>
            <p:cNvSpPr/>
            <p:nvPr/>
          </p:nvSpPr>
          <p:spPr>
            <a:xfrm>
              <a:off x="5086424" y="3082208"/>
              <a:ext cx="295275" cy="295275"/>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7" name="群組 26"/>
          <p:cNvGrpSpPr/>
          <p:nvPr/>
        </p:nvGrpSpPr>
        <p:grpSpPr>
          <a:xfrm>
            <a:off x="6547476" y="5122380"/>
            <a:ext cx="421170" cy="421170"/>
            <a:chOff x="5023476" y="3019260"/>
            <a:chExt cx="421170" cy="421170"/>
          </a:xfrm>
        </p:grpSpPr>
        <p:sp>
          <p:nvSpPr>
            <p:cNvPr id="28" name="橢圓 27"/>
            <p:cNvSpPr/>
            <p:nvPr/>
          </p:nvSpPr>
          <p:spPr>
            <a:xfrm>
              <a:off x="5023476" y="3019260"/>
              <a:ext cx="421170" cy="42117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加號 28"/>
            <p:cNvSpPr/>
            <p:nvPr/>
          </p:nvSpPr>
          <p:spPr>
            <a:xfrm>
              <a:off x="5086424" y="3082208"/>
              <a:ext cx="295275" cy="295275"/>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4016997139"/>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4" name="矩形 3"/>
          <p:cNvSpPr/>
          <p:nvPr/>
        </p:nvSpPr>
        <p:spPr>
          <a:xfrm>
            <a:off x="615533" y="964231"/>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475420" y="317900"/>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130</a:t>
            </a:r>
          </a:p>
        </p:txBody>
      </p:sp>
      <p:sp>
        <p:nvSpPr>
          <p:cNvPr id="6" name="矩形 5"/>
          <p:cNvSpPr/>
          <p:nvPr/>
        </p:nvSpPr>
        <p:spPr>
          <a:xfrm>
            <a:off x="7439978" y="4229100"/>
            <a:ext cx="4752022" cy="2628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7" name="矩形 6"/>
          <p:cNvSpPr/>
          <p:nvPr/>
        </p:nvSpPr>
        <p:spPr>
          <a:xfrm>
            <a:off x="1193906" y="2199810"/>
            <a:ext cx="2549848" cy="1220847"/>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200"/>
              </a:lnSpc>
            </a:pPr>
            <a:r>
              <a:rPr lang="en-US" altLang="zh-TW" sz="1600" dirty="0"/>
              <a:t>The quick brown fox jumps over the lazy dog. The quick brown fox jumps over the lazy dog.</a:t>
            </a:r>
            <a:endParaRPr lang="zh-TW" altLang="en-US" sz="1600" dirty="0"/>
          </a:p>
        </p:txBody>
      </p:sp>
      <p:sp>
        <p:nvSpPr>
          <p:cNvPr id="8" name="矩形 7"/>
          <p:cNvSpPr/>
          <p:nvPr/>
        </p:nvSpPr>
        <p:spPr>
          <a:xfrm>
            <a:off x="1193906" y="4119229"/>
            <a:ext cx="2549848" cy="1220847"/>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200"/>
              </a:lnSpc>
            </a:pPr>
            <a:r>
              <a:rPr lang="en-US" altLang="zh-TW" sz="1600" dirty="0"/>
              <a:t>The quick brown fox jumps over the lazy dog. The quick brown fox jumps over the lazy dog.</a:t>
            </a:r>
            <a:endParaRPr lang="zh-TW" altLang="en-US" sz="1600" dirty="0"/>
          </a:p>
        </p:txBody>
      </p:sp>
      <p:sp>
        <p:nvSpPr>
          <p:cNvPr id="11" name="文字方塊 88"/>
          <p:cNvSpPr txBox="1"/>
          <p:nvPr/>
        </p:nvSpPr>
        <p:spPr>
          <a:xfrm>
            <a:off x="8065861" y="4386811"/>
            <a:ext cx="3500256" cy="76944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4400" b="1" dirty="0">
                <a:solidFill>
                  <a:schemeClr val="bg1"/>
                </a:solidFill>
              </a:rPr>
              <a:t>Business</a:t>
            </a:r>
            <a:endParaRPr lang="zh-TW" altLang="en-US" sz="4400" b="1" dirty="0">
              <a:solidFill>
                <a:schemeClr val="bg1"/>
              </a:solidFill>
            </a:endParaRPr>
          </a:p>
        </p:txBody>
      </p:sp>
      <p:grpSp>
        <p:nvGrpSpPr>
          <p:cNvPr id="12" name="群組 11"/>
          <p:cNvGrpSpPr/>
          <p:nvPr/>
        </p:nvGrpSpPr>
        <p:grpSpPr>
          <a:xfrm>
            <a:off x="336899" y="2210415"/>
            <a:ext cx="779302" cy="779302"/>
            <a:chOff x="439901" y="1993616"/>
            <a:chExt cx="364036" cy="364036"/>
          </a:xfrm>
        </p:grpSpPr>
        <p:sp>
          <p:nvSpPr>
            <p:cNvPr id="13" name="圓角矩形 12"/>
            <p:cNvSpPr/>
            <p:nvPr/>
          </p:nvSpPr>
          <p:spPr>
            <a:xfrm>
              <a:off x="439901" y="1993616"/>
              <a:ext cx="364036" cy="36403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手繪多邊形 13"/>
            <p:cNvSpPr/>
            <p:nvPr/>
          </p:nvSpPr>
          <p:spPr>
            <a:xfrm>
              <a:off x="516599" y="2070300"/>
              <a:ext cx="210640" cy="210668"/>
            </a:xfrm>
            <a:custGeom>
              <a:avLst/>
              <a:gdLst/>
              <a:ahLst/>
              <a:cxnLst/>
              <a:rect l="l" t="t" r="r" b="b"/>
              <a:pathLst>
                <a:path w="133388" h="133406">
                  <a:moveTo>
                    <a:pt x="11740" y="0"/>
                  </a:moveTo>
                  <a:lnTo>
                    <a:pt x="116868" y="105178"/>
                  </a:lnTo>
                  <a:lnTo>
                    <a:pt x="116868" y="19"/>
                  </a:lnTo>
                  <a:lnTo>
                    <a:pt x="133388" y="16651"/>
                  </a:lnTo>
                  <a:lnTo>
                    <a:pt x="133388" y="133406"/>
                  </a:lnTo>
                  <a:lnTo>
                    <a:pt x="16520" y="133406"/>
                  </a:lnTo>
                  <a:lnTo>
                    <a:pt x="0" y="116886"/>
                  </a:lnTo>
                  <a:lnTo>
                    <a:pt x="105259" y="116886"/>
                  </a:lnTo>
                  <a:lnTo>
                    <a:pt x="0" y="11739"/>
                  </a:lnTo>
                  <a:lnTo>
                    <a:pt x="1174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grpSp>
      <p:grpSp>
        <p:nvGrpSpPr>
          <p:cNvPr id="15" name="群組 14"/>
          <p:cNvGrpSpPr/>
          <p:nvPr/>
        </p:nvGrpSpPr>
        <p:grpSpPr>
          <a:xfrm>
            <a:off x="336899" y="4190889"/>
            <a:ext cx="779302" cy="779302"/>
            <a:chOff x="439901" y="1993616"/>
            <a:chExt cx="364036" cy="364036"/>
          </a:xfrm>
        </p:grpSpPr>
        <p:sp>
          <p:nvSpPr>
            <p:cNvPr id="16" name="圓角矩形 15"/>
            <p:cNvSpPr/>
            <p:nvPr/>
          </p:nvSpPr>
          <p:spPr>
            <a:xfrm>
              <a:off x="439901" y="1993616"/>
              <a:ext cx="364036" cy="36403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手繪多邊形 16"/>
            <p:cNvSpPr/>
            <p:nvPr/>
          </p:nvSpPr>
          <p:spPr>
            <a:xfrm>
              <a:off x="516599" y="2070300"/>
              <a:ext cx="210640" cy="210668"/>
            </a:xfrm>
            <a:custGeom>
              <a:avLst/>
              <a:gdLst/>
              <a:ahLst/>
              <a:cxnLst/>
              <a:rect l="l" t="t" r="r" b="b"/>
              <a:pathLst>
                <a:path w="133388" h="133406">
                  <a:moveTo>
                    <a:pt x="11740" y="0"/>
                  </a:moveTo>
                  <a:lnTo>
                    <a:pt x="116868" y="105178"/>
                  </a:lnTo>
                  <a:lnTo>
                    <a:pt x="116868" y="19"/>
                  </a:lnTo>
                  <a:lnTo>
                    <a:pt x="133388" y="16651"/>
                  </a:lnTo>
                  <a:lnTo>
                    <a:pt x="133388" y="133406"/>
                  </a:lnTo>
                  <a:lnTo>
                    <a:pt x="16520" y="133406"/>
                  </a:lnTo>
                  <a:lnTo>
                    <a:pt x="0" y="116886"/>
                  </a:lnTo>
                  <a:lnTo>
                    <a:pt x="105259" y="116886"/>
                  </a:lnTo>
                  <a:lnTo>
                    <a:pt x="0" y="11739"/>
                  </a:lnTo>
                  <a:lnTo>
                    <a:pt x="1174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grpSp>
      <p:grpSp>
        <p:nvGrpSpPr>
          <p:cNvPr id="18" name="群組 17"/>
          <p:cNvGrpSpPr/>
          <p:nvPr/>
        </p:nvGrpSpPr>
        <p:grpSpPr>
          <a:xfrm>
            <a:off x="3878385" y="2210415"/>
            <a:ext cx="779302" cy="779302"/>
            <a:chOff x="439901" y="1993616"/>
            <a:chExt cx="364036" cy="364036"/>
          </a:xfrm>
        </p:grpSpPr>
        <p:sp>
          <p:nvSpPr>
            <p:cNvPr id="19" name="圓角矩形 18"/>
            <p:cNvSpPr/>
            <p:nvPr/>
          </p:nvSpPr>
          <p:spPr>
            <a:xfrm>
              <a:off x="439901" y="1993616"/>
              <a:ext cx="364036" cy="36403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手繪多邊形 19"/>
            <p:cNvSpPr/>
            <p:nvPr/>
          </p:nvSpPr>
          <p:spPr>
            <a:xfrm>
              <a:off x="516599" y="2070300"/>
              <a:ext cx="210640" cy="210668"/>
            </a:xfrm>
            <a:custGeom>
              <a:avLst/>
              <a:gdLst/>
              <a:ahLst/>
              <a:cxnLst/>
              <a:rect l="l" t="t" r="r" b="b"/>
              <a:pathLst>
                <a:path w="133388" h="133406">
                  <a:moveTo>
                    <a:pt x="11740" y="0"/>
                  </a:moveTo>
                  <a:lnTo>
                    <a:pt x="116868" y="105178"/>
                  </a:lnTo>
                  <a:lnTo>
                    <a:pt x="116868" y="19"/>
                  </a:lnTo>
                  <a:lnTo>
                    <a:pt x="133388" y="16651"/>
                  </a:lnTo>
                  <a:lnTo>
                    <a:pt x="133388" y="133406"/>
                  </a:lnTo>
                  <a:lnTo>
                    <a:pt x="16520" y="133406"/>
                  </a:lnTo>
                  <a:lnTo>
                    <a:pt x="0" y="116886"/>
                  </a:lnTo>
                  <a:lnTo>
                    <a:pt x="105259" y="116886"/>
                  </a:lnTo>
                  <a:lnTo>
                    <a:pt x="0" y="11739"/>
                  </a:lnTo>
                  <a:lnTo>
                    <a:pt x="1174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grpSp>
      <p:grpSp>
        <p:nvGrpSpPr>
          <p:cNvPr id="21" name="群組 20"/>
          <p:cNvGrpSpPr/>
          <p:nvPr/>
        </p:nvGrpSpPr>
        <p:grpSpPr>
          <a:xfrm>
            <a:off x="3878385" y="4190890"/>
            <a:ext cx="779302" cy="779302"/>
            <a:chOff x="439901" y="1993616"/>
            <a:chExt cx="364036" cy="364036"/>
          </a:xfrm>
        </p:grpSpPr>
        <p:sp>
          <p:nvSpPr>
            <p:cNvPr id="22" name="圓角矩形 21"/>
            <p:cNvSpPr/>
            <p:nvPr/>
          </p:nvSpPr>
          <p:spPr>
            <a:xfrm>
              <a:off x="439901" y="1993616"/>
              <a:ext cx="364036" cy="364036"/>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手繪多邊形 22"/>
            <p:cNvSpPr/>
            <p:nvPr/>
          </p:nvSpPr>
          <p:spPr>
            <a:xfrm>
              <a:off x="516599" y="2070300"/>
              <a:ext cx="210640" cy="210668"/>
            </a:xfrm>
            <a:custGeom>
              <a:avLst/>
              <a:gdLst/>
              <a:ahLst/>
              <a:cxnLst/>
              <a:rect l="l" t="t" r="r" b="b"/>
              <a:pathLst>
                <a:path w="133388" h="133406">
                  <a:moveTo>
                    <a:pt x="11740" y="0"/>
                  </a:moveTo>
                  <a:lnTo>
                    <a:pt x="116868" y="105178"/>
                  </a:lnTo>
                  <a:lnTo>
                    <a:pt x="116868" y="19"/>
                  </a:lnTo>
                  <a:lnTo>
                    <a:pt x="133388" y="16651"/>
                  </a:lnTo>
                  <a:lnTo>
                    <a:pt x="133388" y="133406"/>
                  </a:lnTo>
                  <a:lnTo>
                    <a:pt x="16520" y="133406"/>
                  </a:lnTo>
                  <a:lnTo>
                    <a:pt x="0" y="116886"/>
                  </a:lnTo>
                  <a:lnTo>
                    <a:pt x="105259" y="116886"/>
                  </a:lnTo>
                  <a:lnTo>
                    <a:pt x="0" y="11739"/>
                  </a:lnTo>
                  <a:lnTo>
                    <a:pt x="1174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grpSp>
      <p:pic>
        <p:nvPicPr>
          <p:cNvPr id="24" name="圖片 2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439978" y="-1"/>
            <a:ext cx="4752022" cy="4228495"/>
          </a:xfrm>
          <a:prstGeom prst="rect">
            <a:avLst/>
          </a:prstGeom>
        </p:spPr>
      </p:pic>
      <p:sp>
        <p:nvSpPr>
          <p:cNvPr id="3" name="投影片編號版面配置區 2"/>
          <p:cNvSpPr>
            <a:spLocks noGrp="1"/>
          </p:cNvSpPr>
          <p:nvPr>
            <p:ph type="sldNum" sz="quarter" idx="12"/>
          </p:nvPr>
        </p:nvSpPr>
        <p:spPr/>
        <p:txBody>
          <a:bodyPr/>
          <a:lstStyle/>
          <a:p>
            <a:fld id="{93B68095-C8B2-4A76-90AA-E601358CCBC3}" type="slidenum">
              <a:rPr lang="zh-TW" altLang="en-US" smtClean="0">
                <a:solidFill>
                  <a:schemeClr val="bg1"/>
                </a:solidFill>
              </a:rPr>
              <a:t>132</a:t>
            </a:fld>
            <a:endParaRPr lang="zh-TW" altLang="en-US">
              <a:solidFill>
                <a:schemeClr val="bg1"/>
              </a:solidFill>
            </a:endParaRPr>
          </a:p>
        </p:txBody>
      </p:sp>
      <p:sp>
        <p:nvSpPr>
          <p:cNvPr id="25" name="矩形 24"/>
          <p:cNvSpPr/>
          <p:nvPr/>
        </p:nvSpPr>
        <p:spPr>
          <a:xfrm>
            <a:off x="8065861" y="5234860"/>
            <a:ext cx="3405958" cy="830997"/>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600" dirty="0">
                <a:solidFill>
                  <a:schemeClr val="bg1"/>
                </a:solidFill>
              </a:rPr>
              <a:t>The quick brown fox jumps over the lazy dog. The quick brown fox jumps over the lazy dog.</a:t>
            </a:r>
            <a:endParaRPr lang="zh-TW" altLang="en-US" sz="1600" dirty="0">
              <a:solidFill>
                <a:schemeClr val="bg1"/>
              </a:solidFill>
            </a:endParaRPr>
          </a:p>
        </p:txBody>
      </p:sp>
      <p:sp>
        <p:nvSpPr>
          <p:cNvPr id="26" name="矩形 25"/>
          <p:cNvSpPr/>
          <p:nvPr/>
        </p:nvSpPr>
        <p:spPr>
          <a:xfrm>
            <a:off x="4735391" y="2199810"/>
            <a:ext cx="2549848" cy="1220847"/>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200"/>
              </a:lnSpc>
            </a:pPr>
            <a:r>
              <a:rPr lang="en-US" altLang="zh-TW" sz="1600" dirty="0"/>
              <a:t>The quick brown fox jumps over the lazy dog. The quick brown fox jumps over the lazy dog.</a:t>
            </a:r>
            <a:endParaRPr lang="zh-TW" altLang="en-US" sz="1600" dirty="0"/>
          </a:p>
        </p:txBody>
      </p:sp>
      <p:sp>
        <p:nvSpPr>
          <p:cNvPr id="27" name="矩形 26"/>
          <p:cNvSpPr/>
          <p:nvPr/>
        </p:nvSpPr>
        <p:spPr>
          <a:xfrm>
            <a:off x="4735391" y="4119229"/>
            <a:ext cx="2549848" cy="1220847"/>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200"/>
              </a:lnSpc>
            </a:pPr>
            <a:r>
              <a:rPr lang="en-US" altLang="zh-TW" sz="1600" dirty="0"/>
              <a:t>The quick brown fox jumps over the lazy dog. The quick brown fox jumps over the lazy dog.</a:t>
            </a:r>
            <a:endParaRPr lang="zh-TW" altLang="en-US" sz="1600" dirty="0"/>
          </a:p>
        </p:txBody>
      </p:sp>
    </p:spTree>
    <p:extLst>
      <p:ext uri="{BB962C8B-B14F-4D97-AF65-F5344CB8AC3E}">
        <p14:creationId xmlns:p14="http://schemas.microsoft.com/office/powerpoint/2010/main" val="814110137"/>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133</a:t>
            </a:fld>
            <a:endParaRPr lang="zh-TW" altLang="en-US"/>
          </a:p>
        </p:txBody>
      </p:sp>
      <p:sp>
        <p:nvSpPr>
          <p:cNvPr id="4" name="矩形 3"/>
          <p:cNvSpPr/>
          <p:nvPr/>
        </p:nvSpPr>
        <p:spPr>
          <a:xfrm>
            <a:off x="558383" y="964231"/>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418270" y="317900"/>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131</a:t>
            </a:r>
          </a:p>
        </p:txBody>
      </p:sp>
      <p:pic>
        <p:nvPicPr>
          <p:cNvPr id="6" name="圖片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644390" y="0"/>
            <a:ext cx="3863340" cy="6858000"/>
          </a:xfrm>
          <a:prstGeom prst="rect">
            <a:avLst/>
          </a:prstGeom>
        </p:spPr>
      </p:pic>
      <p:sp>
        <p:nvSpPr>
          <p:cNvPr id="7" name="圓角矩形 6"/>
          <p:cNvSpPr/>
          <p:nvPr/>
        </p:nvSpPr>
        <p:spPr>
          <a:xfrm>
            <a:off x="8737600" y="880110"/>
            <a:ext cx="3149600" cy="134874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文字方塊 7"/>
          <p:cNvSpPr txBox="1"/>
          <p:nvPr/>
        </p:nvSpPr>
        <p:spPr>
          <a:xfrm>
            <a:off x="9563601" y="1077426"/>
            <a:ext cx="2171199" cy="954107"/>
          </a:xfrm>
          <a:prstGeom prst="rect">
            <a:avLst/>
          </a:prstGeom>
          <a:noFill/>
        </p:spPr>
        <p:txBody>
          <a:bodyPr wrap="square" rtlCol="0">
            <a:spAutoFit/>
          </a:bodyPr>
          <a:lstStyle/>
          <a:p>
            <a:r>
              <a:rPr lang="en-US" sz="1400" dirty="0">
                <a:solidFill>
                  <a:schemeClr val="bg1"/>
                </a:solidFill>
              </a:rPr>
              <a:t>The quick brown fox jumps over the lazy dog. The quick brown fox jumps over the lazy dog. </a:t>
            </a:r>
            <a:r>
              <a:rPr lang="en-US" sz="1400" dirty="0" smtClean="0">
                <a:solidFill>
                  <a:schemeClr val="bg1"/>
                </a:solidFill>
              </a:rPr>
              <a:t> </a:t>
            </a:r>
            <a:endParaRPr lang="en-US" sz="1400" dirty="0">
              <a:solidFill>
                <a:schemeClr val="bg1"/>
              </a:solidFill>
            </a:endParaRPr>
          </a:p>
        </p:txBody>
      </p:sp>
      <p:sp>
        <p:nvSpPr>
          <p:cNvPr id="10" name="手繪多邊形 9"/>
          <p:cNvSpPr>
            <a:spLocks/>
          </p:cNvSpPr>
          <p:nvPr/>
        </p:nvSpPr>
        <p:spPr bwMode="auto">
          <a:xfrm flipV="1">
            <a:off x="9114231" y="1269523"/>
            <a:ext cx="308570" cy="569911"/>
          </a:xfrm>
          <a:custGeom>
            <a:avLst/>
            <a:gdLst>
              <a:gd name="connsiteX0" fmla="*/ 1041502 w 2397801"/>
              <a:gd name="connsiteY0" fmla="*/ 588163 h 4428623"/>
              <a:gd name="connsiteX1" fmla="*/ 299462 w 2397801"/>
              <a:gd name="connsiteY1" fmla="*/ 593899 h 4428623"/>
              <a:gd name="connsiteX2" fmla="*/ 283250 w 2397801"/>
              <a:gd name="connsiteY2" fmla="*/ 2218109 h 4428623"/>
              <a:gd name="connsiteX3" fmla="*/ 290095 w 2397801"/>
              <a:gd name="connsiteY3" fmla="*/ 3843037 h 4428623"/>
              <a:gd name="connsiteX4" fmla="*/ 1207710 w 2397801"/>
              <a:gd name="connsiteY4" fmla="*/ 3847357 h 4428623"/>
              <a:gd name="connsiteX5" fmla="*/ 2118479 w 2397801"/>
              <a:gd name="connsiteY5" fmla="*/ 3844837 h 4428623"/>
              <a:gd name="connsiteX6" fmla="*/ 2121001 w 2397801"/>
              <a:gd name="connsiteY6" fmla="*/ 2224589 h 4428623"/>
              <a:gd name="connsiteX7" fmla="*/ 2110914 w 2397801"/>
              <a:gd name="connsiteY7" fmla="*/ 596419 h 4428623"/>
              <a:gd name="connsiteX8" fmla="*/ 1041502 w 2397801"/>
              <a:gd name="connsiteY8" fmla="*/ 588163 h 4428623"/>
              <a:gd name="connsiteX9" fmla="*/ 1205249 w 2397801"/>
              <a:gd name="connsiteY9" fmla="*/ 186437 h 4428623"/>
              <a:gd name="connsiteX10" fmla="*/ 930070 w 2397801"/>
              <a:gd name="connsiteY10" fmla="*/ 210597 h 4428623"/>
              <a:gd name="connsiteX11" fmla="*/ 899455 w 2397801"/>
              <a:gd name="connsiteY11" fmla="*/ 338957 h 4428623"/>
              <a:gd name="connsiteX12" fmla="*/ 1201647 w 2397801"/>
              <a:gd name="connsiteY12" fmla="*/ 414677 h 4428623"/>
              <a:gd name="connsiteX13" fmla="*/ 1445490 w 2397801"/>
              <a:gd name="connsiteY13" fmla="*/ 398813 h 4428623"/>
              <a:gd name="connsiteX14" fmla="*/ 1513204 w 2397801"/>
              <a:gd name="connsiteY14" fmla="*/ 295689 h 4428623"/>
              <a:gd name="connsiteX15" fmla="*/ 1484029 w 2397801"/>
              <a:gd name="connsiteY15" fmla="*/ 219609 h 4428623"/>
              <a:gd name="connsiteX16" fmla="*/ 1454134 w 2397801"/>
              <a:gd name="connsiteY16" fmla="*/ 186437 h 4428623"/>
              <a:gd name="connsiteX17" fmla="*/ 813103 w 2397801"/>
              <a:gd name="connsiteY17" fmla="*/ 1 h 4428623"/>
              <a:gd name="connsiteX18" fmla="*/ 1241394 w 2397801"/>
              <a:gd name="connsiteY18" fmla="*/ 553 h 4428623"/>
              <a:gd name="connsiteX19" fmla="*/ 2335516 w 2397801"/>
              <a:gd name="connsiteY19" fmla="*/ 3793 h 4428623"/>
              <a:gd name="connsiteX20" fmla="*/ 2364318 w 2397801"/>
              <a:gd name="connsiteY20" fmla="*/ 25037 h 4428623"/>
              <a:gd name="connsiteX21" fmla="*/ 2392760 w 2397801"/>
              <a:gd name="connsiteY21" fmla="*/ 46641 h 4428623"/>
              <a:gd name="connsiteX22" fmla="*/ 2395281 w 2397801"/>
              <a:gd name="connsiteY22" fmla="*/ 2216709 h 4428623"/>
              <a:gd name="connsiteX23" fmla="*/ 2397801 w 2397801"/>
              <a:gd name="connsiteY23" fmla="*/ 4386781 h 4428623"/>
              <a:gd name="connsiteX24" fmla="*/ 2371159 w 2397801"/>
              <a:gd name="connsiteY24" fmla="*/ 4408025 h 4428623"/>
              <a:gd name="connsiteX25" fmla="*/ 1205032 w 2397801"/>
              <a:gd name="connsiteY25" fmla="*/ 4428545 h 4428623"/>
              <a:gd name="connsiteX26" fmla="*/ 48265 w 2397801"/>
              <a:gd name="connsiteY26" fmla="*/ 4418105 h 4428623"/>
              <a:gd name="connsiteX27" fmla="*/ 21 w 2397801"/>
              <a:gd name="connsiteY27" fmla="*/ 2208429 h 4428623"/>
              <a:gd name="connsiteX28" fmla="*/ 21 w 2397801"/>
              <a:gd name="connsiteY28" fmla="*/ 68245 h 4428623"/>
              <a:gd name="connsiteX29" fmla="*/ 28823 w 2397801"/>
              <a:gd name="connsiteY29" fmla="*/ 39437 h 4428623"/>
              <a:gd name="connsiteX30" fmla="*/ 102629 w 2397801"/>
              <a:gd name="connsiteY30" fmla="*/ 4153 h 4428623"/>
              <a:gd name="connsiteX31" fmla="*/ 813103 w 2397801"/>
              <a:gd name="connsiteY31" fmla="*/ 1 h 442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7801" h="4428623">
                <a:moveTo>
                  <a:pt x="1041502" y="588163"/>
                </a:moveTo>
                <a:cubicBezTo>
                  <a:pt x="655239" y="588159"/>
                  <a:pt x="310023" y="589961"/>
                  <a:pt x="299462" y="593899"/>
                </a:cubicBezTo>
                <a:cubicBezTo>
                  <a:pt x="284691" y="599661"/>
                  <a:pt x="283250" y="752323"/>
                  <a:pt x="283250" y="2218109"/>
                </a:cubicBezTo>
                <a:cubicBezTo>
                  <a:pt x="283250" y="3108165"/>
                  <a:pt x="286492" y="3839437"/>
                  <a:pt x="290095" y="3843037"/>
                </a:cubicBezTo>
                <a:cubicBezTo>
                  <a:pt x="294058" y="3846637"/>
                  <a:pt x="706931" y="3848797"/>
                  <a:pt x="1207710" y="3847357"/>
                </a:cubicBezTo>
                <a:lnTo>
                  <a:pt x="2118479" y="3844837"/>
                </a:lnTo>
                <a:lnTo>
                  <a:pt x="2121001" y="2224589"/>
                </a:lnTo>
                <a:cubicBezTo>
                  <a:pt x="2123163" y="935231"/>
                  <a:pt x="2121001" y="602901"/>
                  <a:pt x="2110914" y="596419"/>
                </a:cubicBezTo>
                <a:cubicBezTo>
                  <a:pt x="2102605" y="591155"/>
                  <a:pt x="1538127" y="588167"/>
                  <a:pt x="1041502" y="588163"/>
                </a:cubicBezTo>
                <a:close/>
                <a:moveTo>
                  <a:pt x="1205249" y="186437"/>
                </a:moveTo>
                <a:cubicBezTo>
                  <a:pt x="956363" y="186437"/>
                  <a:pt x="956003" y="186437"/>
                  <a:pt x="930070" y="210597"/>
                </a:cubicBezTo>
                <a:cubicBezTo>
                  <a:pt x="889369" y="248817"/>
                  <a:pt x="878564" y="294969"/>
                  <a:pt x="899455" y="338957"/>
                </a:cubicBezTo>
                <a:cubicBezTo>
                  <a:pt x="931511" y="406745"/>
                  <a:pt x="960685" y="414317"/>
                  <a:pt x="1201647" y="414677"/>
                </a:cubicBezTo>
                <a:cubicBezTo>
                  <a:pt x="1375975" y="415037"/>
                  <a:pt x="1418476" y="412513"/>
                  <a:pt x="1445490" y="398813"/>
                </a:cubicBezTo>
                <a:cubicBezTo>
                  <a:pt x="1493394" y="374653"/>
                  <a:pt x="1513204" y="345085"/>
                  <a:pt x="1513204" y="295689"/>
                </a:cubicBezTo>
                <a:cubicBezTo>
                  <a:pt x="1513564" y="262517"/>
                  <a:pt x="1507081" y="245209"/>
                  <a:pt x="1484029" y="219609"/>
                </a:cubicBezTo>
                <a:lnTo>
                  <a:pt x="1454134" y="186437"/>
                </a:lnTo>
                <a:close/>
                <a:moveTo>
                  <a:pt x="813103" y="1"/>
                </a:moveTo>
                <a:cubicBezTo>
                  <a:pt x="946149" y="13"/>
                  <a:pt x="1090993" y="193"/>
                  <a:pt x="1241394" y="553"/>
                </a:cubicBezTo>
                <a:lnTo>
                  <a:pt x="2335516" y="3793"/>
                </a:lnTo>
                <a:lnTo>
                  <a:pt x="2364318" y="25037"/>
                </a:lnTo>
                <a:lnTo>
                  <a:pt x="2392760" y="46641"/>
                </a:lnTo>
                <a:lnTo>
                  <a:pt x="2395281" y="2216709"/>
                </a:lnTo>
                <a:lnTo>
                  <a:pt x="2397801" y="4386781"/>
                </a:lnTo>
                <a:lnTo>
                  <a:pt x="2371159" y="4408025"/>
                </a:lnTo>
                <a:cubicBezTo>
                  <a:pt x="2344517" y="4428905"/>
                  <a:pt x="2342717" y="4428905"/>
                  <a:pt x="1205032" y="4428545"/>
                </a:cubicBezTo>
                <a:cubicBezTo>
                  <a:pt x="450415" y="4428545"/>
                  <a:pt x="60146" y="4424945"/>
                  <a:pt x="48265" y="4418105"/>
                </a:cubicBezTo>
                <a:cubicBezTo>
                  <a:pt x="-2499" y="4388581"/>
                  <a:pt x="21" y="4509201"/>
                  <a:pt x="21" y="2208429"/>
                </a:cubicBezTo>
                <a:lnTo>
                  <a:pt x="21" y="68245"/>
                </a:lnTo>
                <a:lnTo>
                  <a:pt x="28823" y="39437"/>
                </a:lnTo>
                <a:cubicBezTo>
                  <a:pt x="47905" y="19997"/>
                  <a:pt x="72747" y="8473"/>
                  <a:pt x="102629" y="4153"/>
                </a:cubicBezTo>
                <a:cubicBezTo>
                  <a:pt x="120991" y="1453"/>
                  <a:pt x="413962" y="-31"/>
                  <a:pt x="813103" y="1"/>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sp>
        <p:nvSpPr>
          <p:cNvPr id="11" name="圓角矩形 10"/>
          <p:cNvSpPr/>
          <p:nvPr/>
        </p:nvSpPr>
        <p:spPr>
          <a:xfrm>
            <a:off x="8737600" y="2777490"/>
            <a:ext cx="3149600" cy="134874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文字方塊 11"/>
          <p:cNvSpPr txBox="1"/>
          <p:nvPr/>
        </p:nvSpPr>
        <p:spPr>
          <a:xfrm>
            <a:off x="9563601" y="2974806"/>
            <a:ext cx="2171199" cy="954107"/>
          </a:xfrm>
          <a:prstGeom prst="rect">
            <a:avLst/>
          </a:prstGeom>
          <a:noFill/>
        </p:spPr>
        <p:txBody>
          <a:bodyPr wrap="square" rtlCol="0">
            <a:spAutoFit/>
          </a:bodyPr>
          <a:lstStyle/>
          <a:p>
            <a:r>
              <a:rPr lang="en-US" sz="1400" dirty="0">
                <a:solidFill>
                  <a:schemeClr val="bg1"/>
                </a:solidFill>
              </a:rPr>
              <a:t>The quick brown fox jumps over the lazy dog. The quick brown fox jumps over the lazy dog. </a:t>
            </a:r>
            <a:r>
              <a:rPr lang="en-US" sz="1400" dirty="0" smtClean="0">
                <a:solidFill>
                  <a:schemeClr val="bg1"/>
                </a:solidFill>
              </a:rPr>
              <a:t> </a:t>
            </a:r>
            <a:endParaRPr lang="en-US" sz="1400" dirty="0">
              <a:solidFill>
                <a:schemeClr val="bg1"/>
              </a:solidFill>
            </a:endParaRPr>
          </a:p>
        </p:txBody>
      </p:sp>
      <p:sp>
        <p:nvSpPr>
          <p:cNvPr id="14" name="圓角矩形 13"/>
          <p:cNvSpPr/>
          <p:nvPr/>
        </p:nvSpPr>
        <p:spPr>
          <a:xfrm>
            <a:off x="8737600" y="4674870"/>
            <a:ext cx="3149600" cy="134874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文字方塊 14"/>
          <p:cNvSpPr txBox="1"/>
          <p:nvPr/>
        </p:nvSpPr>
        <p:spPr>
          <a:xfrm>
            <a:off x="9563601" y="4872186"/>
            <a:ext cx="2171199" cy="954107"/>
          </a:xfrm>
          <a:prstGeom prst="rect">
            <a:avLst/>
          </a:prstGeom>
          <a:noFill/>
        </p:spPr>
        <p:txBody>
          <a:bodyPr wrap="square" rtlCol="0">
            <a:spAutoFit/>
          </a:bodyPr>
          <a:lstStyle/>
          <a:p>
            <a:r>
              <a:rPr lang="en-US" sz="1400" dirty="0">
                <a:solidFill>
                  <a:schemeClr val="bg1"/>
                </a:solidFill>
              </a:rPr>
              <a:t>The quick brown fox jumps over the lazy dog. The quick brown fox jumps over the lazy dog. </a:t>
            </a:r>
            <a:r>
              <a:rPr lang="en-US" sz="1400" dirty="0" smtClean="0">
                <a:solidFill>
                  <a:schemeClr val="bg1"/>
                </a:solidFill>
              </a:rPr>
              <a:t> </a:t>
            </a:r>
            <a:endParaRPr lang="en-US" sz="1400" dirty="0">
              <a:solidFill>
                <a:schemeClr val="bg1"/>
              </a:solidFill>
            </a:endParaRPr>
          </a:p>
        </p:txBody>
      </p:sp>
      <p:grpSp>
        <p:nvGrpSpPr>
          <p:cNvPr id="17" name="群組 16"/>
          <p:cNvGrpSpPr/>
          <p:nvPr/>
        </p:nvGrpSpPr>
        <p:grpSpPr>
          <a:xfrm>
            <a:off x="9065749" y="3218044"/>
            <a:ext cx="382334" cy="437510"/>
            <a:chOff x="28030806" y="12154134"/>
            <a:chExt cx="2542925" cy="2909907"/>
          </a:xfrm>
          <a:solidFill>
            <a:schemeClr val="bg1"/>
          </a:solidFill>
        </p:grpSpPr>
        <p:sp>
          <p:nvSpPr>
            <p:cNvPr id="18" name="手繪多邊形 17"/>
            <p:cNvSpPr>
              <a:spLocks/>
            </p:cNvSpPr>
            <p:nvPr/>
          </p:nvSpPr>
          <p:spPr bwMode="auto">
            <a:xfrm>
              <a:off x="28030806" y="12154134"/>
              <a:ext cx="2542925" cy="2909907"/>
            </a:xfrm>
            <a:custGeom>
              <a:avLst/>
              <a:gdLst>
                <a:gd name="connsiteX0" fmla="*/ 1712692 w 3400409"/>
                <a:gd name="connsiteY0" fmla="*/ 776158 h 3891137"/>
                <a:gd name="connsiteX1" fmla="*/ 1424716 w 3400409"/>
                <a:gd name="connsiteY1" fmla="*/ 804066 h 3891137"/>
                <a:gd name="connsiteX2" fmla="*/ 1170136 w 3400409"/>
                <a:gd name="connsiteY2" fmla="*/ 878248 h 3891137"/>
                <a:gd name="connsiteX3" fmla="*/ 283614 w 3400409"/>
                <a:gd name="connsiteY3" fmla="*/ 2088554 h 3891137"/>
                <a:gd name="connsiteX4" fmla="*/ 303778 w 3400409"/>
                <a:gd name="connsiteY4" fmla="*/ 2473864 h 3891137"/>
                <a:gd name="connsiteX5" fmla="*/ 323222 w 3400409"/>
                <a:gd name="connsiteY5" fmla="*/ 2555968 h 3891137"/>
                <a:gd name="connsiteX6" fmla="*/ 667102 w 3400409"/>
                <a:gd name="connsiteY6" fmla="*/ 3172826 h 3891137"/>
                <a:gd name="connsiteX7" fmla="*/ 1502132 w 3400409"/>
                <a:gd name="connsiteY7" fmla="*/ 3606750 h 3891137"/>
                <a:gd name="connsiteX8" fmla="*/ 1938914 w 3400409"/>
                <a:gd name="connsiteY8" fmla="*/ 3599188 h 3891137"/>
                <a:gd name="connsiteX9" fmla="*/ 2906456 w 3400409"/>
                <a:gd name="connsiteY9" fmla="*/ 2951362 h 3891137"/>
                <a:gd name="connsiteX10" fmla="*/ 3117824 w 3400409"/>
                <a:gd name="connsiteY10" fmla="*/ 2194424 h 3891137"/>
                <a:gd name="connsiteX11" fmla="*/ 2988194 w 3400409"/>
                <a:gd name="connsiteY11" fmla="*/ 1594492 h 3891137"/>
                <a:gd name="connsiteX12" fmla="*/ 2398378 w 3400409"/>
                <a:gd name="connsiteY12" fmla="*/ 958550 h 3891137"/>
                <a:gd name="connsiteX13" fmla="*/ 2096630 w 3400409"/>
                <a:gd name="connsiteY13" fmla="*/ 830354 h 3891137"/>
                <a:gd name="connsiteX14" fmla="*/ 2000128 w 3400409"/>
                <a:gd name="connsiteY14" fmla="*/ 808748 h 3891137"/>
                <a:gd name="connsiteX15" fmla="*/ 1712692 w 3400409"/>
                <a:gd name="connsiteY15" fmla="*/ 776158 h 3891137"/>
                <a:gd name="connsiteX16" fmla="*/ 1115452 w 3400409"/>
                <a:gd name="connsiteY16" fmla="*/ 0 h 3891137"/>
                <a:gd name="connsiteX17" fmla="*/ 1705202 w 3400409"/>
                <a:gd name="connsiteY17" fmla="*/ 0 h 3891137"/>
                <a:gd name="connsiteX18" fmla="*/ 2295312 w 3400409"/>
                <a:gd name="connsiteY18" fmla="*/ 0 h 3891137"/>
                <a:gd name="connsiteX19" fmla="*/ 2292432 w 3400409"/>
                <a:gd name="connsiteY19" fmla="*/ 134684 h 3891137"/>
                <a:gd name="connsiteX20" fmla="*/ 2289552 w 3400409"/>
                <a:gd name="connsiteY20" fmla="*/ 269368 h 3891137"/>
                <a:gd name="connsiteX21" fmla="*/ 2071366 w 3400409"/>
                <a:gd name="connsiteY21" fmla="*/ 272248 h 3891137"/>
                <a:gd name="connsiteX22" fmla="*/ 1845618 w 3400409"/>
                <a:gd name="connsiteY22" fmla="*/ 287372 h 3891137"/>
                <a:gd name="connsiteX23" fmla="*/ 1849940 w 3400409"/>
                <a:gd name="connsiteY23" fmla="*/ 495520 h 3891137"/>
                <a:gd name="connsiteX24" fmla="*/ 1918708 w 3400409"/>
                <a:gd name="connsiteY24" fmla="*/ 513166 h 3891137"/>
                <a:gd name="connsiteX25" fmla="*/ 2586948 w 3400409"/>
                <a:gd name="connsiteY25" fmla="*/ 748322 h 3891137"/>
                <a:gd name="connsiteX26" fmla="*/ 2652834 w 3400409"/>
                <a:gd name="connsiteY26" fmla="*/ 782534 h 3891137"/>
                <a:gd name="connsiteX27" fmla="*/ 2761928 w 3400409"/>
                <a:gd name="connsiteY27" fmla="*/ 687462 h 3891137"/>
                <a:gd name="connsiteX28" fmla="*/ 2892984 w 3400409"/>
                <a:gd name="connsiteY28" fmla="*/ 580508 h 3891137"/>
                <a:gd name="connsiteX29" fmla="*/ 3037002 w 3400409"/>
                <a:gd name="connsiteY29" fmla="*/ 627322 h 3891137"/>
                <a:gd name="connsiteX30" fmla="*/ 3066884 w 3400409"/>
                <a:gd name="connsiteY30" fmla="*/ 717352 h 3891137"/>
                <a:gd name="connsiteX31" fmla="*/ 3066884 w 3400409"/>
                <a:gd name="connsiteY31" fmla="*/ 773170 h 3891137"/>
                <a:gd name="connsiteX32" fmla="*/ 2980474 w 3400409"/>
                <a:gd name="connsiteY32" fmla="*/ 862840 h 3891137"/>
                <a:gd name="connsiteX33" fmla="*/ 2894064 w 3400409"/>
                <a:gd name="connsiteY33" fmla="*/ 970154 h 3891137"/>
                <a:gd name="connsiteX34" fmla="*/ 2965712 w 3400409"/>
                <a:gd name="connsiteY34" fmla="*/ 1064504 h 3891137"/>
                <a:gd name="connsiteX35" fmla="*/ 3298032 w 3400409"/>
                <a:gd name="connsiteY35" fmla="*/ 1616202 h 3891137"/>
                <a:gd name="connsiteX36" fmla="*/ 3398844 w 3400409"/>
                <a:gd name="connsiteY36" fmla="*/ 2129368 h 3891137"/>
                <a:gd name="connsiteX37" fmla="*/ 3087406 w 3400409"/>
                <a:gd name="connsiteY37" fmla="*/ 3186312 h 3891137"/>
                <a:gd name="connsiteX38" fmla="*/ 2666156 w 3400409"/>
                <a:gd name="connsiteY38" fmla="*/ 3596484 h 3891137"/>
                <a:gd name="connsiteX39" fmla="*/ 2081446 w 3400409"/>
                <a:gd name="connsiteY39" fmla="*/ 3852166 h 3891137"/>
                <a:gd name="connsiteX40" fmla="*/ 1445970 w 3400409"/>
                <a:gd name="connsiteY40" fmla="*/ 3876294 h 3891137"/>
                <a:gd name="connsiteX41" fmla="*/ 1331478 w 3400409"/>
                <a:gd name="connsiteY41" fmla="*/ 3852166 h 3891137"/>
                <a:gd name="connsiteX42" fmla="*/ 1287552 w 3400409"/>
                <a:gd name="connsiteY42" fmla="*/ 3841724 h 3891137"/>
                <a:gd name="connsiteX43" fmla="*/ 978636 w 3400409"/>
                <a:gd name="connsiteY43" fmla="*/ 3731888 h 3891137"/>
                <a:gd name="connsiteX44" fmla="*/ 362962 w 3400409"/>
                <a:gd name="connsiteY44" fmla="*/ 3242128 h 3891137"/>
                <a:gd name="connsiteX45" fmla="*/ 11560 w 3400409"/>
                <a:gd name="connsiteY45" fmla="*/ 2358764 h 3891137"/>
                <a:gd name="connsiteX46" fmla="*/ 7240 w 3400409"/>
                <a:gd name="connsiteY46" fmla="*/ 2078592 h 3891137"/>
                <a:gd name="connsiteX47" fmla="*/ 280512 w 3400409"/>
                <a:gd name="connsiteY47" fmla="*/ 1264730 h 3891137"/>
                <a:gd name="connsiteX48" fmla="*/ 1404206 w 3400409"/>
                <a:gd name="connsiteY48" fmla="*/ 523970 h 3891137"/>
                <a:gd name="connsiteX49" fmla="*/ 1543542 w 3400409"/>
                <a:gd name="connsiteY49" fmla="*/ 491198 h 3891137"/>
                <a:gd name="connsiteX50" fmla="*/ 1546062 w 3400409"/>
                <a:gd name="connsiteY50" fmla="*/ 284132 h 3891137"/>
                <a:gd name="connsiteX51" fmla="*/ 1328958 w 3400409"/>
                <a:gd name="connsiteY51" fmla="*/ 272248 h 3891137"/>
                <a:gd name="connsiteX52" fmla="*/ 1120852 w 3400409"/>
                <a:gd name="connsiteY52" fmla="*/ 269368 h 3891137"/>
                <a:gd name="connsiteX53" fmla="*/ 1118332 w 3400409"/>
                <a:gd name="connsiteY53" fmla="*/ 134684 h 389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400409" h="3891137">
                  <a:moveTo>
                    <a:pt x="1712692" y="776158"/>
                  </a:moveTo>
                  <a:cubicBezTo>
                    <a:pt x="1613758" y="775348"/>
                    <a:pt x="1514736" y="784622"/>
                    <a:pt x="1424716" y="804066"/>
                  </a:cubicBezTo>
                  <a:cubicBezTo>
                    <a:pt x="1278162" y="835756"/>
                    <a:pt x="1267358" y="838996"/>
                    <a:pt x="1170136" y="878248"/>
                  </a:cubicBezTo>
                  <a:cubicBezTo>
                    <a:pt x="665300" y="1082786"/>
                    <a:pt x="324662" y="1547680"/>
                    <a:pt x="283614" y="2088554"/>
                  </a:cubicBezTo>
                  <a:cubicBezTo>
                    <a:pt x="274610" y="2203428"/>
                    <a:pt x="285054" y="2399684"/>
                    <a:pt x="303778" y="2473864"/>
                  </a:cubicBezTo>
                  <a:cubicBezTo>
                    <a:pt x="309540" y="2496912"/>
                    <a:pt x="318182" y="2533642"/>
                    <a:pt x="323222" y="2555968"/>
                  </a:cubicBezTo>
                  <a:cubicBezTo>
                    <a:pt x="364992" y="2750064"/>
                    <a:pt x="506864" y="3004296"/>
                    <a:pt x="667102" y="3172826"/>
                  </a:cubicBezTo>
                  <a:cubicBezTo>
                    <a:pt x="895754" y="3413014"/>
                    <a:pt x="1153212" y="3546972"/>
                    <a:pt x="1502132" y="3606750"/>
                  </a:cubicBezTo>
                  <a:cubicBezTo>
                    <a:pt x="1568748" y="3617912"/>
                    <a:pt x="1845652" y="3613232"/>
                    <a:pt x="1938914" y="3599188"/>
                  </a:cubicBezTo>
                  <a:cubicBezTo>
                    <a:pt x="2321682" y="3541212"/>
                    <a:pt x="2681764" y="3300302"/>
                    <a:pt x="2906456" y="2951362"/>
                  </a:cubicBezTo>
                  <a:cubicBezTo>
                    <a:pt x="3045088" y="2735660"/>
                    <a:pt x="3117824" y="2476026"/>
                    <a:pt x="3117824" y="2194424"/>
                  </a:cubicBezTo>
                  <a:cubicBezTo>
                    <a:pt x="3117824" y="1969720"/>
                    <a:pt x="3080376" y="1797230"/>
                    <a:pt x="2988194" y="1594492"/>
                  </a:cubicBezTo>
                  <a:cubicBezTo>
                    <a:pt x="2871888" y="1339540"/>
                    <a:pt x="2647556" y="1097910"/>
                    <a:pt x="2398378" y="958550"/>
                  </a:cubicBezTo>
                  <a:cubicBezTo>
                    <a:pt x="2322402" y="916058"/>
                    <a:pt x="2142360" y="839716"/>
                    <a:pt x="2096630" y="830354"/>
                  </a:cubicBezTo>
                  <a:cubicBezTo>
                    <a:pt x="2079706" y="827112"/>
                    <a:pt x="2036136" y="817390"/>
                    <a:pt x="2000128" y="808748"/>
                  </a:cubicBezTo>
                  <a:cubicBezTo>
                    <a:pt x="1910466" y="787862"/>
                    <a:pt x="1811624" y="776970"/>
                    <a:pt x="1712692" y="776158"/>
                  </a:cubicBezTo>
                  <a:close/>
                  <a:moveTo>
                    <a:pt x="1115452" y="0"/>
                  </a:moveTo>
                  <a:lnTo>
                    <a:pt x="1705202" y="0"/>
                  </a:lnTo>
                  <a:lnTo>
                    <a:pt x="2295312" y="0"/>
                  </a:lnTo>
                  <a:lnTo>
                    <a:pt x="2292432" y="134684"/>
                  </a:lnTo>
                  <a:lnTo>
                    <a:pt x="2289552" y="269368"/>
                  </a:lnTo>
                  <a:lnTo>
                    <a:pt x="2071366" y="272248"/>
                  </a:lnTo>
                  <a:cubicBezTo>
                    <a:pt x="1912586" y="274048"/>
                    <a:pt x="1851380" y="278370"/>
                    <a:pt x="1845618" y="287372"/>
                  </a:cubicBezTo>
                  <a:cubicBezTo>
                    <a:pt x="1831938" y="308620"/>
                    <a:pt x="1835898" y="483996"/>
                    <a:pt x="1849940" y="495520"/>
                  </a:cubicBezTo>
                  <a:cubicBezTo>
                    <a:pt x="1857140" y="501282"/>
                    <a:pt x="1887744" y="509204"/>
                    <a:pt x="1918708" y="513166"/>
                  </a:cubicBezTo>
                  <a:cubicBezTo>
                    <a:pt x="2154176" y="543416"/>
                    <a:pt x="2404046" y="631644"/>
                    <a:pt x="2586948" y="748322"/>
                  </a:cubicBezTo>
                  <a:cubicBezTo>
                    <a:pt x="2616470" y="767408"/>
                    <a:pt x="2645994" y="782534"/>
                    <a:pt x="2652834" y="782534"/>
                  </a:cubicBezTo>
                  <a:cubicBezTo>
                    <a:pt x="2659676" y="782534"/>
                    <a:pt x="2708642" y="739680"/>
                    <a:pt x="2761928" y="687462"/>
                  </a:cubicBezTo>
                  <a:cubicBezTo>
                    <a:pt x="2819174" y="630564"/>
                    <a:pt x="2872462" y="587350"/>
                    <a:pt x="2892984" y="580508"/>
                  </a:cubicBezTo>
                  <a:cubicBezTo>
                    <a:pt x="2940510" y="565022"/>
                    <a:pt x="2998476" y="583748"/>
                    <a:pt x="3037002" y="627322"/>
                  </a:cubicBezTo>
                  <a:cubicBezTo>
                    <a:pt x="3062204" y="656132"/>
                    <a:pt x="3066884" y="669816"/>
                    <a:pt x="3066884" y="717352"/>
                  </a:cubicBezTo>
                  <a:lnTo>
                    <a:pt x="3066884" y="773170"/>
                  </a:lnTo>
                  <a:lnTo>
                    <a:pt x="2980474" y="862840"/>
                  </a:lnTo>
                  <a:cubicBezTo>
                    <a:pt x="2932948" y="912176"/>
                    <a:pt x="2894064" y="960430"/>
                    <a:pt x="2894064" y="970154"/>
                  </a:cubicBezTo>
                  <a:cubicBezTo>
                    <a:pt x="2894064" y="979878"/>
                    <a:pt x="2926468" y="1022370"/>
                    <a:pt x="2965712" y="1064504"/>
                  </a:cubicBezTo>
                  <a:cubicBezTo>
                    <a:pt x="3096768" y="1204950"/>
                    <a:pt x="3231424" y="1428582"/>
                    <a:pt x="3298032" y="1616202"/>
                  </a:cubicBezTo>
                  <a:cubicBezTo>
                    <a:pt x="3367160" y="1811386"/>
                    <a:pt x="3390924" y="1931304"/>
                    <a:pt x="3398844" y="2129368"/>
                  </a:cubicBezTo>
                  <a:cubicBezTo>
                    <a:pt x="3414686" y="2515054"/>
                    <a:pt x="3310274" y="2869408"/>
                    <a:pt x="3087406" y="3186312"/>
                  </a:cubicBezTo>
                  <a:cubicBezTo>
                    <a:pt x="2994516" y="3317754"/>
                    <a:pt x="2801532" y="3506094"/>
                    <a:pt x="2666156" y="3596484"/>
                  </a:cubicBezTo>
                  <a:cubicBezTo>
                    <a:pt x="2471734" y="3726486"/>
                    <a:pt x="2346078" y="3781584"/>
                    <a:pt x="2081446" y="3852166"/>
                  </a:cubicBezTo>
                  <a:cubicBezTo>
                    <a:pt x="1932390" y="3891780"/>
                    <a:pt x="1624912" y="3903664"/>
                    <a:pt x="1445970" y="3876294"/>
                  </a:cubicBezTo>
                  <a:cubicBezTo>
                    <a:pt x="1395926" y="3868732"/>
                    <a:pt x="1344078" y="3857928"/>
                    <a:pt x="1331478" y="3852166"/>
                  </a:cubicBezTo>
                  <a:cubicBezTo>
                    <a:pt x="1318516" y="3846404"/>
                    <a:pt x="1298714" y="3841724"/>
                    <a:pt x="1287552" y="3841724"/>
                  </a:cubicBezTo>
                  <a:cubicBezTo>
                    <a:pt x="1254068" y="3841724"/>
                    <a:pt x="1087728" y="3782664"/>
                    <a:pt x="978636" y="3731888"/>
                  </a:cubicBezTo>
                  <a:cubicBezTo>
                    <a:pt x="732006" y="3617010"/>
                    <a:pt x="527862" y="3454958"/>
                    <a:pt x="362962" y="3242128"/>
                  </a:cubicBezTo>
                  <a:cubicBezTo>
                    <a:pt x="159898" y="2979964"/>
                    <a:pt x="51164" y="2706636"/>
                    <a:pt x="11560" y="2358764"/>
                  </a:cubicBezTo>
                  <a:cubicBezTo>
                    <a:pt x="-2842" y="2231282"/>
                    <a:pt x="-3202" y="2192030"/>
                    <a:pt x="7240" y="2078592"/>
                  </a:cubicBezTo>
                  <a:cubicBezTo>
                    <a:pt x="37482" y="1759530"/>
                    <a:pt x="123174" y="1503846"/>
                    <a:pt x="280512" y="1264730"/>
                  </a:cubicBezTo>
                  <a:cubicBezTo>
                    <a:pt x="539742" y="869682"/>
                    <a:pt x="930390" y="612198"/>
                    <a:pt x="1404206" y="523970"/>
                  </a:cubicBezTo>
                  <a:cubicBezTo>
                    <a:pt x="1475854" y="510646"/>
                    <a:pt x="1538862" y="495880"/>
                    <a:pt x="1543542" y="491198"/>
                  </a:cubicBezTo>
                  <a:cubicBezTo>
                    <a:pt x="1555424" y="479316"/>
                    <a:pt x="1557584" y="295296"/>
                    <a:pt x="1546062" y="284132"/>
                  </a:cubicBezTo>
                  <a:cubicBezTo>
                    <a:pt x="1541022" y="279090"/>
                    <a:pt x="1443450" y="273688"/>
                    <a:pt x="1328958" y="272248"/>
                  </a:cubicBezTo>
                  <a:lnTo>
                    <a:pt x="1120852" y="269368"/>
                  </a:lnTo>
                  <a:lnTo>
                    <a:pt x="1118332" y="134684"/>
                  </a:ln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19" name="Freeform 33"/>
            <p:cNvSpPr>
              <a:spLocks/>
            </p:cNvSpPr>
            <p:nvPr/>
          </p:nvSpPr>
          <p:spPr bwMode="auto">
            <a:xfrm>
              <a:off x="29228645" y="14465574"/>
              <a:ext cx="137712" cy="150771"/>
            </a:xfrm>
            <a:custGeom>
              <a:avLst/>
              <a:gdLst>
                <a:gd name="T0" fmla="*/ 120 w 513"/>
                <a:gd name="T1" fmla="*/ 485 h 558"/>
                <a:gd name="T2" fmla="*/ 108 w 513"/>
                <a:gd name="T3" fmla="*/ 148 h 558"/>
                <a:gd name="T4" fmla="*/ 513 w 513"/>
                <a:gd name="T5" fmla="*/ 333 h 558"/>
                <a:gd name="T6" fmla="*/ 277 w 513"/>
                <a:gd name="T7" fmla="*/ 558 h 558"/>
                <a:gd name="T8" fmla="*/ 120 w 513"/>
                <a:gd name="T9" fmla="*/ 485 h 558"/>
              </a:gdLst>
              <a:ahLst/>
              <a:cxnLst>
                <a:cxn ang="0">
                  <a:pos x="T0" y="T1"/>
                </a:cxn>
                <a:cxn ang="0">
                  <a:pos x="T2" y="T3"/>
                </a:cxn>
                <a:cxn ang="0">
                  <a:pos x="T4" y="T5"/>
                </a:cxn>
                <a:cxn ang="0">
                  <a:pos x="T6" y="T7"/>
                </a:cxn>
                <a:cxn ang="0">
                  <a:pos x="T8" y="T9"/>
                </a:cxn>
              </a:cxnLst>
              <a:rect l="0" t="0" r="r" b="b"/>
              <a:pathLst>
                <a:path w="513" h="558">
                  <a:moveTo>
                    <a:pt x="120" y="485"/>
                  </a:moveTo>
                  <a:cubicBezTo>
                    <a:pt x="5" y="388"/>
                    <a:pt x="0" y="248"/>
                    <a:pt x="108" y="148"/>
                  </a:cubicBezTo>
                  <a:cubicBezTo>
                    <a:pt x="267" y="0"/>
                    <a:pt x="513" y="112"/>
                    <a:pt x="513" y="333"/>
                  </a:cubicBezTo>
                  <a:cubicBezTo>
                    <a:pt x="513" y="416"/>
                    <a:pt x="364" y="558"/>
                    <a:pt x="277" y="558"/>
                  </a:cubicBezTo>
                  <a:cubicBezTo>
                    <a:pt x="239" y="558"/>
                    <a:pt x="168" y="525"/>
                    <a:pt x="120" y="485"/>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20" name="Freeform 34"/>
            <p:cNvSpPr>
              <a:spLocks/>
            </p:cNvSpPr>
            <p:nvPr/>
          </p:nvSpPr>
          <p:spPr bwMode="auto">
            <a:xfrm>
              <a:off x="29238142" y="13240402"/>
              <a:ext cx="470124" cy="927187"/>
            </a:xfrm>
            <a:custGeom>
              <a:avLst/>
              <a:gdLst>
                <a:gd name="T0" fmla="*/ 751 w 1750"/>
                <a:gd name="T1" fmla="*/ 2793 h 3445"/>
                <a:gd name="T2" fmla="*/ 50 w 1750"/>
                <a:gd name="T3" fmla="*/ 2066 h 3445"/>
                <a:gd name="T4" fmla="*/ 0 w 1750"/>
                <a:gd name="T5" fmla="*/ 996 h 3445"/>
                <a:gd name="T6" fmla="*/ 0 w 1750"/>
                <a:gd name="T7" fmla="*/ 0 h 3445"/>
                <a:gd name="T8" fmla="*/ 247 w 1750"/>
                <a:gd name="T9" fmla="*/ 8 h 3445"/>
                <a:gd name="T10" fmla="*/ 494 w 1750"/>
                <a:gd name="T11" fmla="*/ 16 h 3445"/>
                <a:gd name="T12" fmla="*/ 501 w 1750"/>
                <a:gd name="T13" fmla="*/ 934 h 3445"/>
                <a:gd name="T14" fmla="*/ 509 w 1750"/>
                <a:gd name="T15" fmla="*/ 1852 h 3445"/>
                <a:gd name="T16" fmla="*/ 1129 w 1750"/>
                <a:gd name="T17" fmla="*/ 2472 h 3445"/>
                <a:gd name="T18" fmla="*/ 1750 w 1750"/>
                <a:gd name="T19" fmla="*/ 3121 h 3445"/>
                <a:gd name="T20" fmla="*/ 1427 w 1750"/>
                <a:gd name="T21" fmla="*/ 3445 h 3445"/>
                <a:gd name="T22" fmla="*/ 751 w 1750"/>
                <a:gd name="T23" fmla="*/ 2793 h 3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50" h="3445">
                  <a:moveTo>
                    <a:pt x="751" y="2793"/>
                  </a:moveTo>
                  <a:cubicBezTo>
                    <a:pt x="392" y="2434"/>
                    <a:pt x="77" y="2107"/>
                    <a:pt x="50" y="2066"/>
                  </a:cubicBezTo>
                  <a:cubicBezTo>
                    <a:pt x="5" y="1999"/>
                    <a:pt x="1" y="1895"/>
                    <a:pt x="0" y="996"/>
                  </a:cubicBezTo>
                  <a:lnTo>
                    <a:pt x="0" y="0"/>
                  </a:lnTo>
                  <a:lnTo>
                    <a:pt x="247" y="8"/>
                  </a:lnTo>
                  <a:lnTo>
                    <a:pt x="494" y="16"/>
                  </a:lnTo>
                  <a:lnTo>
                    <a:pt x="501" y="934"/>
                  </a:lnTo>
                  <a:lnTo>
                    <a:pt x="509" y="1852"/>
                  </a:lnTo>
                  <a:lnTo>
                    <a:pt x="1129" y="2472"/>
                  </a:lnTo>
                  <a:cubicBezTo>
                    <a:pt x="1471" y="2813"/>
                    <a:pt x="1750" y="3105"/>
                    <a:pt x="1750" y="3121"/>
                  </a:cubicBezTo>
                  <a:cubicBezTo>
                    <a:pt x="1750" y="3157"/>
                    <a:pt x="1462" y="3445"/>
                    <a:pt x="1427" y="3445"/>
                  </a:cubicBezTo>
                  <a:cubicBezTo>
                    <a:pt x="1413" y="3445"/>
                    <a:pt x="1109" y="3151"/>
                    <a:pt x="751" y="2793"/>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21" name="Freeform 35"/>
            <p:cNvSpPr>
              <a:spLocks/>
            </p:cNvSpPr>
            <p:nvPr/>
          </p:nvSpPr>
          <p:spPr bwMode="auto">
            <a:xfrm>
              <a:off x="28485469" y="13683219"/>
              <a:ext cx="129403" cy="153146"/>
            </a:xfrm>
            <a:custGeom>
              <a:avLst/>
              <a:gdLst>
                <a:gd name="T0" fmla="*/ 128 w 481"/>
                <a:gd name="T1" fmla="*/ 495 h 569"/>
                <a:gd name="T2" fmla="*/ 2 w 481"/>
                <a:gd name="T3" fmla="*/ 280 h 569"/>
                <a:gd name="T4" fmla="*/ 353 w 481"/>
                <a:gd name="T5" fmla="*/ 66 h 569"/>
                <a:gd name="T6" fmla="*/ 481 w 481"/>
                <a:gd name="T7" fmla="*/ 299 h 569"/>
                <a:gd name="T8" fmla="*/ 128 w 481"/>
                <a:gd name="T9" fmla="*/ 495 h 569"/>
              </a:gdLst>
              <a:ahLst/>
              <a:cxnLst>
                <a:cxn ang="0">
                  <a:pos x="T0" y="T1"/>
                </a:cxn>
                <a:cxn ang="0">
                  <a:pos x="T2" y="T3"/>
                </a:cxn>
                <a:cxn ang="0">
                  <a:pos x="T4" y="T5"/>
                </a:cxn>
                <a:cxn ang="0">
                  <a:pos x="T6" y="T7"/>
                </a:cxn>
                <a:cxn ang="0">
                  <a:pos x="T8" y="T9"/>
                </a:cxn>
              </a:cxnLst>
              <a:rect l="0" t="0" r="r" b="b"/>
              <a:pathLst>
                <a:path w="481" h="569">
                  <a:moveTo>
                    <a:pt x="128" y="495"/>
                  </a:moveTo>
                  <a:cubicBezTo>
                    <a:pt x="39" y="442"/>
                    <a:pt x="3" y="380"/>
                    <a:pt x="2" y="280"/>
                  </a:cubicBezTo>
                  <a:cubicBezTo>
                    <a:pt x="0" y="112"/>
                    <a:pt x="182" y="0"/>
                    <a:pt x="353" y="66"/>
                  </a:cubicBezTo>
                  <a:cubicBezTo>
                    <a:pt x="407" y="87"/>
                    <a:pt x="481" y="221"/>
                    <a:pt x="481" y="299"/>
                  </a:cubicBezTo>
                  <a:cubicBezTo>
                    <a:pt x="481" y="442"/>
                    <a:pt x="252" y="569"/>
                    <a:pt x="128" y="495"/>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22" name="Freeform 36"/>
            <p:cNvSpPr>
              <a:spLocks/>
            </p:cNvSpPr>
            <p:nvPr/>
          </p:nvSpPr>
          <p:spPr bwMode="auto">
            <a:xfrm>
              <a:off x="29981316" y="13678469"/>
              <a:ext cx="137712" cy="147210"/>
            </a:xfrm>
            <a:custGeom>
              <a:avLst/>
              <a:gdLst>
                <a:gd name="T0" fmla="*/ 113 w 510"/>
                <a:gd name="T1" fmla="*/ 466 h 548"/>
                <a:gd name="T2" fmla="*/ 141 w 510"/>
                <a:gd name="T3" fmla="*/ 105 h 548"/>
                <a:gd name="T4" fmla="*/ 510 w 510"/>
                <a:gd name="T5" fmla="*/ 295 h 548"/>
                <a:gd name="T6" fmla="*/ 270 w 510"/>
                <a:gd name="T7" fmla="*/ 548 h 548"/>
                <a:gd name="T8" fmla="*/ 113 w 510"/>
                <a:gd name="T9" fmla="*/ 466 h 548"/>
              </a:gdLst>
              <a:ahLst/>
              <a:cxnLst>
                <a:cxn ang="0">
                  <a:pos x="T0" y="T1"/>
                </a:cxn>
                <a:cxn ang="0">
                  <a:pos x="T2" y="T3"/>
                </a:cxn>
                <a:cxn ang="0">
                  <a:pos x="T4" y="T5"/>
                </a:cxn>
                <a:cxn ang="0">
                  <a:pos x="T6" y="T7"/>
                </a:cxn>
                <a:cxn ang="0">
                  <a:pos x="T8" y="T9"/>
                </a:cxn>
              </a:cxnLst>
              <a:rect l="0" t="0" r="r" b="b"/>
              <a:pathLst>
                <a:path w="510" h="548">
                  <a:moveTo>
                    <a:pt x="113" y="466"/>
                  </a:moveTo>
                  <a:cubicBezTo>
                    <a:pt x="0" y="353"/>
                    <a:pt x="11" y="204"/>
                    <a:pt x="141" y="105"/>
                  </a:cubicBezTo>
                  <a:cubicBezTo>
                    <a:pt x="276" y="0"/>
                    <a:pt x="510" y="121"/>
                    <a:pt x="510" y="295"/>
                  </a:cubicBezTo>
                  <a:cubicBezTo>
                    <a:pt x="510" y="407"/>
                    <a:pt x="377" y="548"/>
                    <a:pt x="270" y="548"/>
                  </a:cubicBezTo>
                  <a:cubicBezTo>
                    <a:pt x="225" y="548"/>
                    <a:pt x="162" y="515"/>
                    <a:pt x="113" y="466"/>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23" name="Freeform 37"/>
            <p:cNvSpPr>
              <a:spLocks/>
            </p:cNvSpPr>
            <p:nvPr/>
          </p:nvSpPr>
          <p:spPr bwMode="auto">
            <a:xfrm>
              <a:off x="29223901" y="12975660"/>
              <a:ext cx="155521" cy="128216"/>
            </a:xfrm>
            <a:custGeom>
              <a:avLst/>
              <a:gdLst>
                <a:gd name="T0" fmla="*/ 108 w 574"/>
                <a:gd name="T1" fmla="*/ 404 h 478"/>
                <a:gd name="T2" fmla="*/ 214 w 574"/>
                <a:gd name="T3" fmla="*/ 28 h 478"/>
                <a:gd name="T4" fmla="*/ 384 w 574"/>
                <a:gd name="T5" fmla="*/ 39 h 478"/>
                <a:gd name="T6" fmla="*/ 470 w 574"/>
                <a:gd name="T7" fmla="*/ 404 h 478"/>
                <a:gd name="T8" fmla="*/ 289 w 574"/>
                <a:gd name="T9" fmla="*/ 478 h 478"/>
                <a:gd name="T10" fmla="*/ 108 w 574"/>
                <a:gd name="T11" fmla="*/ 404 h 478"/>
              </a:gdLst>
              <a:ahLst/>
              <a:cxnLst>
                <a:cxn ang="0">
                  <a:pos x="T0" y="T1"/>
                </a:cxn>
                <a:cxn ang="0">
                  <a:pos x="T2" y="T3"/>
                </a:cxn>
                <a:cxn ang="0">
                  <a:pos x="T4" y="T5"/>
                </a:cxn>
                <a:cxn ang="0">
                  <a:pos x="T6" y="T7"/>
                </a:cxn>
                <a:cxn ang="0">
                  <a:pos x="T8" y="T9"/>
                </a:cxn>
                <a:cxn ang="0">
                  <a:pos x="T10" y="T11"/>
                </a:cxn>
              </a:cxnLst>
              <a:rect l="0" t="0" r="r" b="b"/>
              <a:pathLst>
                <a:path w="574" h="478">
                  <a:moveTo>
                    <a:pt x="108" y="404"/>
                  </a:moveTo>
                  <a:cubicBezTo>
                    <a:pt x="0" y="267"/>
                    <a:pt x="49" y="97"/>
                    <a:pt x="214" y="28"/>
                  </a:cubicBezTo>
                  <a:cubicBezTo>
                    <a:pt x="283" y="0"/>
                    <a:pt x="312" y="2"/>
                    <a:pt x="384" y="39"/>
                  </a:cubicBezTo>
                  <a:cubicBezTo>
                    <a:pt x="537" y="118"/>
                    <a:pt x="574" y="272"/>
                    <a:pt x="470" y="404"/>
                  </a:cubicBezTo>
                  <a:cubicBezTo>
                    <a:pt x="423" y="464"/>
                    <a:pt x="388" y="478"/>
                    <a:pt x="289" y="478"/>
                  </a:cubicBezTo>
                  <a:cubicBezTo>
                    <a:pt x="190" y="478"/>
                    <a:pt x="155" y="464"/>
                    <a:pt x="108" y="40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sp>
        <p:nvSpPr>
          <p:cNvPr id="24" name="手繪多邊形 23"/>
          <p:cNvSpPr>
            <a:spLocks/>
          </p:cNvSpPr>
          <p:nvPr/>
        </p:nvSpPr>
        <p:spPr bwMode="auto">
          <a:xfrm>
            <a:off x="9053332" y="5157295"/>
            <a:ext cx="383602" cy="383888"/>
          </a:xfrm>
          <a:custGeom>
            <a:avLst/>
            <a:gdLst>
              <a:gd name="connsiteX0" fmla="*/ 1703044 w 3411683"/>
              <a:gd name="connsiteY0" fmla="*/ 1096963 h 3414232"/>
              <a:gd name="connsiteX1" fmla="*/ 1414400 w 3411683"/>
              <a:gd name="connsiteY1" fmla="*/ 1161794 h 3414232"/>
              <a:gd name="connsiteX2" fmla="*/ 1155268 w 3411683"/>
              <a:gd name="connsiteY2" fmla="*/ 1427239 h 3414232"/>
              <a:gd name="connsiteX3" fmla="*/ 1096964 w 3411683"/>
              <a:gd name="connsiteY3" fmla="*/ 1706731 h 3414232"/>
              <a:gd name="connsiteX4" fmla="*/ 1170744 w 3411683"/>
              <a:gd name="connsiteY4" fmla="*/ 2011074 h 3414232"/>
              <a:gd name="connsiteX5" fmla="*/ 1379128 w 3411683"/>
              <a:gd name="connsiteY5" fmla="*/ 2228977 h 3414232"/>
              <a:gd name="connsiteX6" fmla="*/ 1818216 w 3411683"/>
              <a:gd name="connsiteY6" fmla="*/ 2312897 h 3414232"/>
              <a:gd name="connsiteX7" fmla="*/ 2312004 w 3411683"/>
              <a:gd name="connsiteY7" fmla="*/ 1818744 h 3414232"/>
              <a:gd name="connsiteX8" fmla="*/ 2143568 w 3411683"/>
              <a:gd name="connsiteY8" fmla="*/ 1279569 h 3414232"/>
              <a:gd name="connsiteX9" fmla="*/ 1703044 w 3411683"/>
              <a:gd name="connsiteY9" fmla="*/ 1096963 h 3414232"/>
              <a:gd name="connsiteX10" fmla="*/ 1514344 w 3411683"/>
              <a:gd name="connsiteY10" fmla="*/ 0 h 3414232"/>
              <a:gd name="connsiteX11" fmla="*/ 1707640 w 3411683"/>
              <a:gd name="connsiteY11" fmla="*/ 0 h 3414232"/>
              <a:gd name="connsiteX12" fmla="*/ 1901300 w 3411683"/>
              <a:gd name="connsiteY12" fmla="*/ 0 h 3414232"/>
              <a:gd name="connsiteX13" fmla="*/ 1980488 w 3411683"/>
              <a:gd name="connsiteY13" fmla="*/ 165305 h 3414232"/>
              <a:gd name="connsiteX14" fmla="*/ 2078760 w 3411683"/>
              <a:gd name="connsiteY14" fmla="*/ 346816 h 3414232"/>
              <a:gd name="connsiteX15" fmla="*/ 2153628 w 3411683"/>
              <a:gd name="connsiteY15" fmla="*/ 381390 h 3414232"/>
              <a:gd name="connsiteX16" fmla="*/ 2294372 w 3411683"/>
              <a:gd name="connsiteY16" fmla="*/ 438292 h 3414232"/>
              <a:gd name="connsiteX17" fmla="*/ 2404160 w 3411683"/>
              <a:gd name="connsiteY17" fmla="*/ 477547 h 3414232"/>
              <a:gd name="connsiteX18" fmla="*/ 2596380 w 3411683"/>
              <a:gd name="connsiteY18" fmla="*/ 421365 h 3414232"/>
              <a:gd name="connsiteX19" fmla="*/ 2781036 w 3411683"/>
              <a:gd name="connsiteY19" fmla="*/ 374907 h 3414232"/>
              <a:gd name="connsiteX20" fmla="*/ 2924300 w 3411683"/>
              <a:gd name="connsiteY20" fmla="*/ 511761 h 3414232"/>
              <a:gd name="connsiteX21" fmla="*/ 3042368 w 3411683"/>
              <a:gd name="connsiteY21" fmla="*/ 662300 h 3414232"/>
              <a:gd name="connsiteX22" fmla="*/ 2980092 w 3411683"/>
              <a:gd name="connsiteY22" fmla="*/ 848853 h 3414232"/>
              <a:gd name="connsiteX23" fmla="*/ 2924660 w 3411683"/>
              <a:gd name="connsiteY23" fmla="*/ 1011277 h 3414232"/>
              <a:gd name="connsiteX24" fmla="*/ 2970376 w 3411683"/>
              <a:gd name="connsiteY24" fmla="*/ 1107794 h 3414232"/>
              <a:gd name="connsiteX25" fmla="*/ 3039848 w 3411683"/>
              <a:gd name="connsiteY25" fmla="*/ 1270578 h 3414232"/>
              <a:gd name="connsiteX26" fmla="*/ 3063604 w 3411683"/>
              <a:gd name="connsiteY26" fmla="*/ 1336484 h 3414232"/>
              <a:gd name="connsiteX27" fmla="*/ 3236024 w 3411683"/>
              <a:gd name="connsiteY27" fmla="*/ 1422918 h 3414232"/>
              <a:gd name="connsiteX28" fmla="*/ 3408444 w 3411683"/>
              <a:gd name="connsiteY28" fmla="*/ 1509352 h 3414232"/>
              <a:gd name="connsiteX29" fmla="*/ 3410964 w 3411683"/>
              <a:gd name="connsiteY29" fmla="*/ 1698426 h 3414232"/>
              <a:gd name="connsiteX30" fmla="*/ 3400884 w 3411683"/>
              <a:gd name="connsiteY30" fmla="*/ 1898305 h 3414232"/>
              <a:gd name="connsiteX31" fmla="*/ 3233504 w 3411683"/>
              <a:gd name="connsiteY31" fmla="*/ 1986899 h 3414232"/>
              <a:gd name="connsiteX32" fmla="*/ 3070444 w 3411683"/>
              <a:gd name="connsiteY32" fmla="*/ 2076935 h 3414232"/>
              <a:gd name="connsiteX33" fmla="*/ 3038408 w 3411683"/>
              <a:gd name="connsiteY33" fmla="*/ 2154725 h 3414232"/>
              <a:gd name="connsiteX34" fmla="*/ 2975416 w 3411683"/>
              <a:gd name="connsiteY34" fmla="*/ 2304544 h 3414232"/>
              <a:gd name="connsiteX35" fmla="*/ 2935820 w 3411683"/>
              <a:gd name="connsiteY35" fmla="*/ 2402502 h 3414232"/>
              <a:gd name="connsiteX36" fmla="*/ 2991972 w 3411683"/>
              <a:gd name="connsiteY36" fmla="*/ 2584374 h 3414232"/>
              <a:gd name="connsiteX37" fmla="*/ 3047768 w 3411683"/>
              <a:gd name="connsiteY37" fmla="*/ 2766245 h 3414232"/>
              <a:gd name="connsiteX38" fmla="*/ 2911700 w 3411683"/>
              <a:gd name="connsiteY38" fmla="*/ 2916064 h 3414232"/>
              <a:gd name="connsiteX39" fmla="*/ 2775636 w 3411683"/>
              <a:gd name="connsiteY39" fmla="*/ 3051836 h 3414232"/>
              <a:gd name="connsiteX40" fmla="*/ 2588100 w 3411683"/>
              <a:gd name="connsiteY40" fmla="*/ 2988452 h 3414232"/>
              <a:gd name="connsiteX41" fmla="*/ 2400560 w 3411683"/>
              <a:gd name="connsiteY41" fmla="*/ 2925428 h 3414232"/>
              <a:gd name="connsiteX42" fmla="*/ 2309132 w 3411683"/>
              <a:gd name="connsiteY42" fmla="*/ 2971526 h 3414232"/>
              <a:gd name="connsiteX43" fmla="*/ 2149672 w 3411683"/>
              <a:gd name="connsiteY43" fmla="*/ 3039592 h 3414232"/>
              <a:gd name="connsiteX44" fmla="*/ 2081640 w 3411683"/>
              <a:gd name="connsiteY44" fmla="*/ 3061560 h 3414232"/>
              <a:gd name="connsiteX45" fmla="*/ 1996328 w 3411683"/>
              <a:gd name="connsiteY45" fmla="*/ 3231908 h 3414232"/>
              <a:gd name="connsiteX46" fmla="*/ 1894460 w 3411683"/>
              <a:gd name="connsiteY46" fmla="*/ 3408736 h 3414232"/>
              <a:gd name="connsiteX47" fmla="*/ 1525864 w 3411683"/>
              <a:gd name="connsiteY47" fmla="*/ 3408376 h 3414232"/>
              <a:gd name="connsiteX48" fmla="*/ 1427232 w 3411683"/>
              <a:gd name="connsiteY48" fmla="*/ 3232268 h 3414232"/>
              <a:gd name="connsiteX49" fmla="*/ 1341924 w 3411683"/>
              <a:gd name="connsiteY49" fmla="*/ 3061560 h 3414232"/>
              <a:gd name="connsiteX50" fmla="*/ 1275692 w 3411683"/>
              <a:gd name="connsiteY50" fmla="*/ 3039952 h 3414232"/>
              <a:gd name="connsiteX51" fmla="*/ 1111192 w 3411683"/>
              <a:gd name="connsiteY51" fmla="*/ 2972606 h 3414232"/>
              <a:gd name="connsiteX52" fmla="*/ 1012560 w 3411683"/>
              <a:gd name="connsiteY52" fmla="*/ 2926508 h 3414232"/>
              <a:gd name="connsiteX53" fmla="*/ 831144 w 3411683"/>
              <a:gd name="connsiteY53" fmla="*/ 2988092 h 3414232"/>
              <a:gd name="connsiteX54" fmla="*/ 632084 w 3411683"/>
              <a:gd name="connsiteY54" fmla="*/ 3039952 h 3414232"/>
              <a:gd name="connsiteX55" fmla="*/ 365716 w 3411683"/>
              <a:gd name="connsiteY55" fmla="*/ 2771287 h 3414232"/>
              <a:gd name="connsiteX56" fmla="*/ 421512 w 3411683"/>
              <a:gd name="connsiteY56" fmla="*/ 2598059 h 3414232"/>
              <a:gd name="connsiteX57" fmla="*/ 477664 w 3411683"/>
              <a:gd name="connsiteY57" fmla="*/ 2404663 h 3414232"/>
              <a:gd name="connsiteX58" fmla="*/ 450308 w 3411683"/>
              <a:gd name="connsiteY58" fmla="*/ 2324712 h 3414232"/>
              <a:gd name="connsiteX59" fmla="*/ 386596 w 3411683"/>
              <a:gd name="connsiteY59" fmla="*/ 2175253 h 3414232"/>
              <a:gd name="connsiteX60" fmla="*/ 350240 w 3411683"/>
              <a:gd name="connsiteY60" fmla="*/ 2078375 h 3414232"/>
              <a:gd name="connsiteX61" fmla="*/ 174940 w 3411683"/>
              <a:gd name="connsiteY61" fmla="*/ 1989420 h 3414232"/>
              <a:gd name="connsiteX62" fmla="*/ 0 w 3411683"/>
              <a:gd name="connsiteY62" fmla="*/ 1900105 h 3414232"/>
              <a:gd name="connsiteX63" fmla="*/ 0 w 3411683"/>
              <a:gd name="connsiteY63" fmla="*/ 1706709 h 3414232"/>
              <a:gd name="connsiteX64" fmla="*/ 0 w 3411683"/>
              <a:gd name="connsiteY64" fmla="*/ 1513314 h 3414232"/>
              <a:gd name="connsiteX65" fmla="*/ 165220 w 3411683"/>
              <a:gd name="connsiteY65" fmla="*/ 1433362 h 3414232"/>
              <a:gd name="connsiteX66" fmla="*/ 347000 w 3411683"/>
              <a:gd name="connsiteY66" fmla="*/ 1334684 h 3414232"/>
              <a:gd name="connsiteX67" fmla="*/ 381196 w 3411683"/>
              <a:gd name="connsiteY67" fmla="*/ 1260494 h 3414232"/>
              <a:gd name="connsiteX68" fmla="*/ 438428 w 3411683"/>
              <a:gd name="connsiteY68" fmla="*/ 1119679 h 3414232"/>
              <a:gd name="connsiteX69" fmla="*/ 477664 w 3411683"/>
              <a:gd name="connsiteY69" fmla="*/ 1008756 h 3414232"/>
              <a:gd name="connsiteX70" fmla="*/ 421512 w 3411683"/>
              <a:gd name="connsiteY70" fmla="*/ 816080 h 3414232"/>
              <a:gd name="connsiteX71" fmla="*/ 365716 w 3411683"/>
              <a:gd name="connsiteY71" fmla="*/ 642852 h 3414232"/>
              <a:gd name="connsiteX72" fmla="*/ 632084 w 3411683"/>
              <a:gd name="connsiteY72" fmla="*/ 375267 h 3414232"/>
              <a:gd name="connsiteX73" fmla="*/ 816024 w 3411683"/>
              <a:gd name="connsiteY73" fmla="*/ 421725 h 3414232"/>
              <a:gd name="connsiteX74" fmla="*/ 1010044 w 3411683"/>
              <a:gd name="connsiteY74" fmla="*/ 477547 h 3414232"/>
              <a:gd name="connsiteX75" fmla="*/ 1089952 w 3411683"/>
              <a:gd name="connsiteY75" fmla="*/ 450537 h 3414232"/>
              <a:gd name="connsiteX76" fmla="*/ 1239336 w 3411683"/>
              <a:gd name="connsiteY76" fmla="*/ 386792 h 3414232"/>
              <a:gd name="connsiteX77" fmla="*/ 1335804 w 3411683"/>
              <a:gd name="connsiteY77" fmla="*/ 350057 h 3414232"/>
              <a:gd name="connsiteX78" fmla="*/ 1425076 w 3411683"/>
              <a:gd name="connsiteY78" fmla="*/ 175029 h 341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3411683" h="3414232">
                <a:moveTo>
                  <a:pt x="1703044" y="1096963"/>
                </a:moveTo>
                <a:cubicBezTo>
                  <a:pt x="1576716" y="1096963"/>
                  <a:pt x="1511216" y="1111730"/>
                  <a:pt x="1414400" y="1161794"/>
                </a:cubicBezTo>
                <a:cubicBezTo>
                  <a:pt x="1332340" y="1204294"/>
                  <a:pt x="1200616" y="1339357"/>
                  <a:pt x="1155268" y="1427239"/>
                </a:cubicBezTo>
                <a:cubicBezTo>
                  <a:pt x="1113156" y="1509718"/>
                  <a:pt x="1096964" y="1586794"/>
                  <a:pt x="1096964" y="1706731"/>
                </a:cubicBezTo>
                <a:cubicBezTo>
                  <a:pt x="1096964" y="1839273"/>
                  <a:pt x="1114596" y="1912388"/>
                  <a:pt x="1170744" y="2011074"/>
                </a:cubicBezTo>
                <a:cubicBezTo>
                  <a:pt x="1207452" y="2075545"/>
                  <a:pt x="1316864" y="2190079"/>
                  <a:pt x="1379128" y="2228977"/>
                </a:cubicBezTo>
                <a:cubicBezTo>
                  <a:pt x="1511216" y="2311816"/>
                  <a:pt x="1675692" y="2343151"/>
                  <a:pt x="1818216" y="2312897"/>
                </a:cubicBezTo>
                <a:cubicBezTo>
                  <a:pt x="2074468" y="2258151"/>
                  <a:pt x="2257300" y="2075185"/>
                  <a:pt x="2312004" y="1818744"/>
                </a:cubicBezTo>
                <a:cubicBezTo>
                  <a:pt x="2352676" y="1626773"/>
                  <a:pt x="2290772" y="1428680"/>
                  <a:pt x="2143568" y="1279569"/>
                </a:cubicBezTo>
                <a:cubicBezTo>
                  <a:pt x="2007164" y="1141984"/>
                  <a:pt x="1899192" y="1096963"/>
                  <a:pt x="1703044" y="1096963"/>
                </a:cubicBezTo>
                <a:close/>
                <a:moveTo>
                  <a:pt x="1514344" y="0"/>
                </a:moveTo>
                <a:lnTo>
                  <a:pt x="1707640" y="0"/>
                </a:lnTo>
                <a:lnTo>
                  <a:pt x="1901300" y="0"/>
                </a:lnTo>
                <a:lnTo>
                  <a:pt x="1980488" y="165305"/>
                </a:lnTo>
                <a:cubicBezTo>
                  <a:pt x="2024044" y="256060"/>
                  <a:pt x="2068320" y="337812"/>
                  <a:pt x="2078760" y="346816"/>
                </a:cubicBezTo>
                <a:cubicBezTo>
                  <a:pt x="2089196" y="355820"/>
                  <a:pt x="2123032" y="371306"/>
                  <a:pt x="2153628" y="381390"/>
                </a:cubicBezTo>
                <a:cubicBezTo>
                  <a:pt x="2184588" y="391113"/>
                  <a:pt x="2247940" y="416683"/>
                  <a:pt x="2294372" y="438292"/>
                </a:cubicBezTo>
                <a:cubicBezTo>
                  <a:pt x="2341168" y="459900"/>
                  <a:pt x="2390484" y="477547"/>
                  <a:pt x="2404160" y="477547"/>
                </a:cubicBezTo>
                <a:cubicBezTo>
                  <a:pt x="2417840" y="477547"/>
                  <a:pt x="2504228" y="452337"/>
                  <a:pt x="2596380" y="421365"/>
                </a:cubicBezTo>
                <a:cubicBezTo>
                  <a:pt x="2719124" y="379949"/>
                  <a:pt x="2768080" y="367704"/>
                  <a:pt x="2781036" y="374907"/>
                </a:cubicBezTo>
                <a:cubicBezTo>
                  <a:pt x="2790756" y="380309"/>
                  <a:pt x="2855188" y="441893"/>
                  <a:pt x="2924300" y="511761"/>
                </a:cubicBezTo>
                <a:cubicBezTo>
                  <a:pt x="3031928" y="620884"/>
                  <a:pt x="3048488" y="642132"/>
                  <a:pt x="3042368" y="662300"/>
                </a:cubicBezTo>
                <a:cubicBezTo>
                  <a:pt x="3038768" y="675625"/>
                  <a:pt x="3010692" y="759178"/>
                  <a:pt x="2980092" y="848853"/>
                </a:cubicBezTo>
                <a:lnTo>
                  <a:pt x="2924660" y="1011277"/>
                </a:lnTo>
                <a:lnTo>
                  <a:pt x="2970376" y="1107794"/>
                </a:lnTo>
                <a:cubicBezTo>
                  <a:pt x="2995572" y="1161095"/>
                  <a:pt x="3026888" y="1234204"/>
                  <a:pt x="3039848" y="1270578"/>
                </a:cubicBezTo>
                <a:lnTo>
                  <a:pt x="3063604" y="1336484"/>
                </a:lnTo>
                <a:lnTo>
                  <a:pt x="3236024" y="1422918"/>
                </a:lnTo>
                <a:lnTo>
                  <a:pt x="3408444" y="1509352"/>
                </a:lnTo>
                <a:lnTo>
                  <a:pt x="3410964" y="1698426"/>
                </a:lnTo>
                <a:cubicBezTo>
                  <a:pt x="3413124" y="1841762"/>
                  <a:pt x="3410604" y="1890382"/>
                  <a:pt x="3400884" y="1898305"/>
                </a:cubicBezTo>
                <a:cubicBezTo>
                  <a:pt x="3393688" y="1904067"/>
                  <a:pt x="3318456" y="1944042"/>
                  <a:pt x="3233504" y="1986899"/>
                </a:cubicBezTo>
                <a:cubicBezTo>
                  <a:pt x="3148556" y="2029756"/>
                  <a:pt x="3075124" y="2070452"/>
                  <a:pt x="3070444" y="2076935"/>
                </a:cubicBezTo>
                <a:cubicBezTo>
                  <a:pt x="3065404" y="2083417"/>
                  <a:pt x="3051004" y="2118351"/>
                  <a:pt x="3038408" y="2154725"/>
                </a:cubicBezTo>
                <a:cubicBezTo>
                  <a:pt x="3025448" y="2191100"/>
                  <a:pt x="2997372" y="2258446"/>
                  <a:pt x="2975416" y="2304544"/>
                </a:cubicBezTo>
                <a:cubicBezTo>
                  <a:pt x="2953816" y="2350642"/>
                  <a:pt x="2935820" y="2394579"/>
                  <a:pt x="2935820" y="2402502"/>
                </a:cubicBezTo>
                <a:cubicBezTo>
                  <a:pt x="2935820" y="2410065"/>
                  <a:pt x="2961016" y="2492178"/>
                  <a:pt x="2991972" y="2584374"/>
                </a:cubicBezTo>
                <a:cubicBezTo>
                  <a:pt x="3022568" y="2676930"/>
                  <a:pt x="3047768" y="2758682"/>
                  <a:pt x="3047768" y="2766245"/>
                </a:cubicBezTo>
                <a:cubicBezTo>
                  <a:pt x="3047768" y="2773808"/>
                  <a:pt x="2986572" y="2841154"/>
                  <a:pt x="2911700" y="2916064"/>
                </a:cubicBezTo>
                <a:lnTo>
                  <a:pt x="2775636" y="3051836"/>
                </a:lnTo>
                <a:lnTo>
                  <a:pt x="2588100" y="2988452"/>
                </a:lnTo>
                <a:lnTo>
                  <a:pt x="2400560" y="2925428"/>
                </a:lnTo>
                <a:lnTo>
                  <a:pt x="2309132" y="2971526"/>
                </a:lnTo>
                <a:cubicBezTo>
                  <a:pt x="2258736" y="2996736"/>
                  <a:pt x="2186748" y="3027348"/>
                  <a:pt x="2149672" y="3039592"/>
                </a:cubicBezTo>
                <a:lnTo>
                  <a:pt x="2081640" y="3061560"/>
                </a:lnTo>
                <a:lnTo>
                  <a:pt x="1996328" y="3231908"/>
                </a:lnTo>
                <a:cubicBezTo>
                  <a:pt x="1949532" y="3325544"/>
                  <a:pt x="1903460" y="3405136"/>
                  <a:pt x="1894460" y="3408736"/>
                </a:cubicBezTo>
                <a:cubicBezTo>
                  <a:pt x="1874660" y="3416300"/>
                  <a:pt x="1544940" y="3415940"/>
                  <a:pt x="1525864" y="3408376"/>
                </a:cubicBezTo>
                <a:cubicBezTo>
                  <a:pt x="1518664" y="3405136"/>
                  <a:pt x="1474388" y="3326264"/>
                  <a:pt x="1427232" y="3232268"/>
                </a:cubicBezTo>
                <a:lnTo>
                  <a:pt x="1341924" y="3061560"/>
                </a:lnTo>
                <a:lnTo>
                  <a:pt x="1275692" y="3039952"/>
                </a:lnTo>
                <a:cubicBezTo>
                  <a:pt x="1239336" y="3028428"/>
                  <a:pt x="1165184" y="2997816"/>
                  <a:pt x="1111192" y="2972606"/>
                </a:cubicBezTo>
                <a:lnTo>
                  <a:pt x="1012560" y="2926508"/>
                </a:lnTo>
                <a:lnTo>
                  <a:pt x="831144" y="2988092"/>
                </a:lnTo>
                <a:cubicBezTo>
                  <a:pt x="699400" y="3032750"/>
                  <a:pt x="644684" y="3046796"/>
                  <a:pt x="632084" y="3039952"/>
                </a:cubicBezTo>
                <a:cubicBezTo>
                  <a:pt x="611208" y="3028788"/>
                  <a:pt x="365716" y="2781011"/>
                  <a:pt x="365716" y="2771287"/>
                </a:cubicBezTo>
                <a:cubicBezTo>
                  <a:pt x="365716" y="2767686"/>
                  <a:pt x="390912" y="2689895"/>
                  <a:pt x="421512" y="2598059"/>
                </a:cubicBezTo>
                <a:cubicBezTo>
                  <a:pt x="452468" y="2506583"/>
                  <a:pt x="477664" y="2419429"/>
                  <a:pt x="477664" y="2404663"/>
                </a:cubicBezTo>
                <a:cubicBezTo>
                  <a:pt x="477664" y="2389898"/>
                  <a:pt x="465064" y="2353883"/>
                  <a:pt x="450308" y="2324712"/>
                </a:cubicBezTo>
                <a:cubicBezTo>
                  <a:pt x="435188" y="2295540"/>
                  <a:pt x="406392" y="2228194"/>
                  <a:pt x="386596" y="2175253"/>
                </a:cubicBezTo>
                <a:lnTo>
                  <a:pt x="350240" y="2078375"/>
                </a:lnTo>
                <a:lnTo>
                  <a:pt x="174940" y="1989420"/>
                </a:lnTo>
                <a:lnTo>
                  <a:pt x="0" y="1900105"/>
                </a:lnTo>
                <a:lnTo>
                  <a:pt x="0" y="1706709"/>
                </a:lnTo>
                <a:lnTo>
                  <a:pt x="0" y="1513314"/>
                </a:lnTo>
                <a:lnTo>
                  <a:pt x="165220" y="1433362"/>
                </a:lnTo>
                <a:cubicBezTo>
                  <a:pt x="256288" y="1389425"/>
                  <a:pt x="338000" y="1345128"/>
                  <a:pt x="347000" y="1334684"/>
                </a:cubicBezTo>
                <a:cubicBezTo>
                  <a:pt x="355996" y="1324600"/>
                  <a:pt x="371476" y="1291106"/>
                  <a:pt x="381196" y="1260494"/>
                </a:cubicBezTo>
                <a:cubicBezTo>
                  <a:pt x="391272" y="1229522"/>
                  <a:pt x="417192" y="1166137"/>
                  <a:pt x="438428" y="1119679"/>
                </a:cubicBezTo>
                <a:cubicBezTo>
                  <a:pt x="460024" y="1072861"/>
                  <a:pt x="477664" y="1023161"/>
                  <a:pt x="477664" y="1008756"/>
                </a:cubicBezTo>
                <a:cubicBezTo>
                  <a:pt x="477664" y="994710"/>
                  <a:pt x="452468" y="907916"/>
                  <a:pt x="421512" y="816080"/>
                </a:cubicBezTo>
                <a:cubicBezTo>
                  <a:pt x="390912" y="724244"/>
                  <a:pt x="365716" y="646454"/>
                  <a:pt x="365716" y="642852"/>
                </a:cubicBezTo>
                <a:cubicBezTo>
                  <a:pt x="365716" y="633849"/>
                  <a:pt x="612288" y="386071"/>
                  <a:pt x="632084" y="375267"/>
                </a:cubicBezTo>
                <a:cubicBezTo>
                  <a:pt x="644324" y="368424"/>
                  <a:pt x="695800" y="381390"/>
                  <a:pt x="816024" y="421725"/>
                </a:cubicBezTo>
                <a:cubicBezTo>
                  <a:pt x="907812" y="452337"/>
                  <a:pt x="994924" y="477547"/>
                  <a:pt x="1010044" y="477547"/>
                </a:cubicBezTo>
                <a:cubicBezTo>
                  <a:pt x="1024800" y="477547"/>
                  <a:pt x="1060796" y="465302"/>
                  <a:pt x="1089952" y="450537"/>
                </a:cubicBezTo>
                <a:cubicBezTo>
                  <a:pt x="1119108" y="435411"/>
                  <a:pt x="1186420" y="406599"/>
                  <a:pt x="1239336" y="386792"/>
                </a:cubicBezTo>
                <a:lnTo>
                  <a:pt x="1335804" y="350057"/>
                </a:lnTo>
                <a:lnTo>
                  <a:pt x="1425076" y="175029"/>
                </a:ln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cxnSp>
        <p:nvCxnSpPr>
          <p:cNvPr id="25" name="直線接點 24"/>
          <p:cNvCxnSpPr/>
          <p:nvPr/>
        </p:nvCxnSpPr>
        <p:spPr>
          <a:xfrm>
            <a:off x="1219979" y="2663349"/>
            <a:ext cx="1960451"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6" name="文字方塊 8"/>
          <p:cNvSpPr txBox="1"/>
          <p:nvPr/>
        </p:nvSpPr>
        <p:spPr>
          <a:xfrm>
            <a:off x="969867" y="1839434"/>
            <a:ext cx="2340299" cy="76944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TW" sz="4400" b="1" dirty="0" smtClean="0">
                <a:solidFill>
                  <a:schemeClr val="accent1"/>
                </a:solidFill>
              </a:rPr>
              <a:t>630,113</a:t>
            </a:r>
            <a:endParaRPr lang="en-US" sz="4400" b="1" dirty="0">
              <a:solidFill>
                <a:schemeClr val="accent1"/>
              </a:solidFill>
            </a:endParaRPr>
          </a:p>
        </p:txBody>
      </p:sp>
      <p:sp>
        <p:nvSpPr>
          <p:cNvPr id="27" name="文字方塊 4"/>
          <p:cNvSpPr txBox="1"/>
          <p:nvPr/>
        </p:nvSpPr>
        <p:spPr>
          <a:xfrm>
            <a:off x="1219978" y="2688749"/>
            <a:ext cx="1960451"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a:t>
            </a:r>
          </a:p>
        </p:txBody>
      </p:sp>
      <p:cxnSp>
        <p:nvCxnSpPr>
          <p:cNvPr id="28" name="直線接點 27"/>
          <p:cNvCxnSpPr/>
          <p:nvPr/>
        </p:nvCxnSpPr>
        <p:spPr>
          <a:xfrm>
            <a:off x="1219979" y="4861538"/>
            <a:ext cx="1960451"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9" name="文字方塊 20"/>
          <p:cNvSpPr txBox="1"/>
          <p:nvPr/>
        </p:nvSpPr>
        <p:spPr>
          <a:xfrm>
            <a:off x="969867" y="4037623"/>
            <a:ext cx="2340299" cy="76944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TW" sz="4400" b="1" dirty="0" smtClean="0">
                <a:solidFill>
                  <a:schemeClr val="accent4"/>
                </a:solidFill>
              </a:rPr>
              <a:t>72,519</a:t>
            </a:r>
            <a:endParaRPr lang="en-US" sz="4400" b="1" dirty="0">
              <a:solidFill>
                <a:schemeClr val="accent4"/>
              </a:solidFill>
            </a:endParaRPr>
          </a:p>
        </p:txBody>
      </p:sp>
      <p:sp>
        <p:nvSpPr>
          <p:cNvPr id="30" name="文字方塊 4"/>
          <p:cNvSpPr txBox="1"/>
          <p:nvPr/>
        </p:nvSpPr>
        <p:spPr>
          <a:xfrm>
            <a:off x="1219978" y="4886938"/>
            <a:ext cx="1960451"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a:t>
            </a:r>
          </a:p>
        </p:txBody>
      </p:sp>
    </p:spTree>
    <p:extLst>
      <p:ext uri="{BB962C8B-B14F-4D97-AF65-F5344CB8AC3E}">
        <p14:creationId xmlns:p14="http://schemas.microsoft.com/office/powerpoint/2010/main" val="420542947"/>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1485900"/>
            <a:ext cx="12192000" cy="53721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134</a:t>
            </a:fld>
            <a:endParaRPr lang="zh-TW" altLang="en-US"/>
          </a:p>
        </p:txBody>
      </p:sp>
      <p:sp>
        <p:nvSpPr>
          <p:cNvPr id="4" name="矩形 3"/>
          <p:cNvSpPr/>
          <p:nvPr/>
        </p:nvSpPr>
        <p:spPr>
          <a:xfrm>
            <a:off x="558383" y="964231"/>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418270" y="317900"/>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132</a:t>
            </a:r>
          </a:p>
        </p:txBody>
      </p:sp>
      <p:sp>
        <p:nvSpPr>
          <p:cNvPr id="7" name="文字方塊 12"/>
          <p:cNvSpPr txBox="1"/>
          <p:nvPr/>
        </p:nvSpPr>
        <p:spPr>
          <a:xfrm>
            <a:off x="1288638" y="2344466"/>
            <a:ext cx="1294119"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dirty="0">
                <a:solidFill>
                  <a:schemeClr val="bg1"/>
                </a:solidFill>
              </a:rPr>
              <a:t>Agenda</a:t>
            </a:r>
            <a:endParaRPr lang="zh-TW" altLang="en-US" sz="2400" dirty="0">
              <a:solidFill>
                <a:schemeClr val="bg1"/>
              </a:solidFill>
            </a:endParaRPr>
          </a:p>
        </p:txBody>
      </p:sp>
      <p:sp>
        <p:nvSpPr>
          <p:cNvPr id="8" name="手繪多邊形 7"/>
          <p:cNvSpPr/>
          <p:nvPr/>
        </p:nvSpPr>
        <p:spPr>
          <a:xfrm>
            <a:off x="558384" y="2206132"/>
            <a:ext cx="729758" cy="815324"/>
          </a:xfrm>
          <a:custGeom>
            <a:avLst/>
            <a:gdLst>
              <a:gd name="connsiteX0" fmla="*/ 1414233 w 2825406"/>
              <a:gd name="connsiteY0" fmla="*/ 0 h 3156687"/>
              <a:gd name="connsiteX1" fmla="*/ 1588491 w 2825406"/>
              <a:gd name="connsiteY1" fmla="*/ 46588 h 3156687"/>
              <a:gd name="connsiteX2" fmla="*/ 2651375 w 2825406"/>
              <a:gd name="connsiteY2" fmla="*/ 660244 h 3156687"/>
              <a:gd name="connsiteX3" fmla="*/ 2825404 w 2825406"/>
              <a:gd name="connsiteY3" fmla="*/ 962620 h 3156687"/>
              <a:gd name="connsiteX4" fmla="*/ 2824553 w 2825406"/>
              <a:gd name="connsiteY4" fmla="*/ 2191887 h 3156687"/>
              <a:gd name="connsiteX5" fmla="*/ 2649943 w 2825406"/>
              <a:gd name="connsiteY5" fmla="*/ 2494321 h 3156687"/>
              <a:gd name="connsiteX6" fmla="*/ 1585792 w 2825406"/>
              <a:gd name="connsiteY6" fmla="*/ 3109691 h 3156687"/>
              <a:gd name="connsiteX7" fmla="*/ 1236913 w 2825406"/>
              <a:gd name="connsiteY7" fmla="*/ 3110165 h 3156687"/>
              <a:gd name="connsiteX8" fmla="*/ 174029 w 2825406"/>
              <a:gd name="connsiteY8" fmla="*/ 2496509 h 3156687"/>
              <a:gd name="connsiteX9" fmla="*/ 0 w 2825406"/>
              <a:gd name="connsiteY9" fmla="*/ 2194133 h 3156687"/>
              <a:gd name="connsiteX10" fmla="*/ 1267 w 2825406"/>
              <a:gd name="connsiteY10" fmla="*/ 965106 h 3156687"/>
              <a:gd name="connsiteX11" fmla="*/ 175877 w 2825406"/>
              <a:gd name="connsiteY11" fmla="*/ 662673 h 3156687"/>
              <a:gd name="connsiteX12" fmla="*/ 1239612 w 2825406"/>
              <a:gd name="connsiteY12" fmla="*/ 47063 h 3156687"/>
              <a:gd name="connsiteX13" fmla="*/ 1414233 w 2825406"/>
              <a:gd name="connsiteY13" fmla="*/ 0 h 315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5406" h="3156687">
                <a:moveTo>
                  <a:pt x="1414233" y="0"/>
                </a:moveTo>
                <a:cubicBezTo>
                  <a:pt x="1474435" y="-74"/>
                  <a:pt x="1534577" y="15460"/>
                  <a:pt x="1588491" y="46588"/>
                </a:cubicBezTo>
                <a:lnTo>
                  <a:pt x="2651375" y="660244"/>
                </a:lnTo>
                <a:cubicBezTo>
                  <a:pt x="2759205" y="722499"/>
                  <a:pt x="2825887" y="837754"/>
                  <a:pt x="2825404" y="962620"/>
                </a:cubicBezTo>
                <a:lnTo>
                  <a:pt x="2824553" y="2191887"/>
                </a:lnTo>
                <a:cubicBezTo>
                  <a:pt x="2824311" y="2316336"/>
                  <a:pt x="2757598" y="2431887"/>
                  <a:pt x="2649943" y="2494321"/>
                </a:cubicBezTo>
                <a:lnTo>
                  <a:pt x="1585792" y="3109691"/>
                </a:lnTo>
                <a:cubicBezTo>
                  <a:pt x="1478138" y="3172125"/>
                  <a:pt x="1344742" y="3172421"/>
                  <a:pt x="1236913" y="3110165"/>
                </a:cubicBezTo>
                <a:lnTo>
                  <a:pt x="174029" y="2496509"/>
                </a:lnTo>
                <a:cubicBezTo>
                  <a:pt x="66200" y="2434254"/>
                  <a:pt x="174" y="2318822"/>
                  <a:pt x="0" y="2194133"/>
                </a:cubicBezTo>
                <a:lnTo>
                  <a:pt x="1267" y="965106"/>
                </a:lnTo>
                <a:cubicBezTo>
                  <a:pt x="1093" y="840417"/>
                  <a:pt x="67806" y="724867"/>
                  <a:pt x="175877" y="662673"/>
                </a:cubicBezTo>
                <a:lnTo>
                  <a:pt x="1239612" y="47063"/>
                </a:lnTo>
                <a:cubicBezTo>
                  <a:pt x="1293768" y="15757"/>
                  <a:pt x="1354031" y="75"/>
                  <a:pt x="1414233" y="0"/>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手繪多邊形 8"/>
          <p:cNvSpPr>
            <a:spLocks/>
          </p:cNvSpPr>
          <p:nvPr/>
        </p:nvSpPr>
        <p:spPr bwMode="auto">
          <a:xfrm flipV="1">
            <a:off x="820736" y="2424432"/>
            <a:ext cx="205055" cy="378725"/>
          </a:xfrm>
          <a:custGeom>
            <a:avLst/>
            <a:gdLst>
              <a:gd name="connsiteX0" fmla="*/ 1041502 w 2397801"/>
              <a:gd name="connsiteY0" fmla="*/ 588163 h 4428623"/>
              <a:gd name="connsiteX1" fmla="*/ 299462 w 2397801"/>
              <a:gd name="connsiteY1" fmla="*/ 593899 h 4428623"/>
              <a:gd name="connsiteX2" fmla="*/ 283250 w 2397801"/>
              <a:gd name="connsiteY2" fmla="*/ 2218109 h 4428623"/>
              <a:gd name="connsiteX3" fmla="*/ 290095 w 2397801"/>
              <a:gd name="connsiteY3" fmla="*/ 3843037 h 4428623"/>
              <a:gd name="connsiteX4" fmla="*/ 1207710 w 2397801"/>
              <a:gd name="connsiteY4" fmla="*/ 3847357 h 4428623"/>
              <a:gd name="connsiteX5" fmla="*/ 2118479 w 2397801"/>
              <a:gd name="connsiteY5" fmla="*/ 3844837 h 4428623"/>
              <a:gd name="connsiteX6" fmla="*/ 2121001 w 2397801"/>
              <a:gd name="connsiteY6" fmla="*/ 2224589 h 4428623"/>
              <a:gd name="connsiteX7" fmla="*/ 2110914 w 2397801"/>
              <a:gd name="connsiteY7" fmla="*/ 596419 h 4428623"/>
              <a:gd name="connsiteX8" fmla="*/ 1041502 w 2397801"/>
              <a:gd name="connsiteY8" fmla="*/ 588163 h 4428623"/>
              <a:gd name="connsiteX9" fmla="*/ 1205249 w 2397801"/>
              <a:gd name="connsiteY9" fmla="*/ 186437 h 4428623"/>
              <a:gd name="connsiteX10" fmla="*/ 930070 w 2397801"/>
              <a:gd name="connsiteY10" fmla="*/ 210597 h 4428623"/>
              <a:gd name="connsiteX11" fmla="*/ 899455 w 2397801"/>
              <a:gd name="connsiteY11" fmla="*/ 338957 h 4428623"/>
              <a:gd name="connsiteX12" fmla="*/ 1201647 w 2397801"/>
              <a:gd name="connsiteY12" fmla="*/ 414677 h 4428623"/>
              <a:gd name="connsiteX13" fmla="*/ 1445490 w 2397801"/>
              <a:gd name="connsiteY13" fmla="*/ 398813 h 4428623"/>
              <a:gd name="connsiteX14" fmla="*/ 1513204 w 2397801"/>
              <a:gd name="connsiteY14" fmla="*/ 295689 h 4428623"/>
              <a:gd name="connsiteX15" fmla="*/ 1484029 w 2397801"/>
              <a:gd name="connsiteY15" fmla="*/ 219609 h 4428623"/>
              <a:gd name="connsiteX16" fmla="*/ 1454134 w 2397801"/>
              <a:gd name="connsiteY16" fmla="*/ 186437 h 4428623"/>
              <a:gd name="connsiteX17" fmla="*/ 813103 w 2397801"/>
              <a:gd name="connsiteY17" fmla="*/ 1 h 4428623"/>
              <a:gd name="connsiteX18" fmla="*/ 1241394 w 2397801"/>
              <a:gd name="connsiteY18" fmla="*/ 553 h 4428623"/>
              <a:gd name="connsiteX19" fmla="*/ 2335516 w 2397801"/>
              <a:gd name="connsiteY19" fmla="*/ 3793 h 4428623"/>
              <a:gd name="connsiteX20" fmla="*/ 2364318 w 2397801"/>
              <a:gd name="connsiteY20" fmla="*/ 25037 h 4428623"/>
              <a:gd name="connsiteX21" fmla="*/ 2392760 w 2397801"/>
              <a:gd name="connsiteY21" fmla="*/ 46641 h 4428623"/>
              <a:gd name="connsiteX22" fmla="*/ 2395281 w 2397801"/>
              <a:gd name="connsiteY22" fmla="*/ 2216709 h 4428623"/>
              <a:gd name="connsiteX23" fmla="*/ 2397801 w 2397801"/>
              <a:gd name="connsiteY23" fmla="*/ 4386781 h 4428623"/>
              <a:gd name="connsiteX24" fmla="*/ 2371159 w 2397801"/>
              <a:gd name="connsiteY24" fmla="*/ 4408025 h 4428623"/>
              <a:gd name="connsiteX25" fmla="*/ 1205032 w 2397801"/>
              <a:gd name="connsiteY25" fmla="*/ 4428545 h 4428623"/>
              <a:gd name="connsiteX26" fmla="*/ 48265 w 2397801"/>
              <a:gd name="connsiteY26" fmla="*/ 4418105 h 4428623"/>
              <a:gd name="connsiteX27" fmla="*/ 21 w 2397801"/>
              <a:gd name="connsiteY27" fmla="*/ 2208429 h 4428623"/>
              <a:gd name="connsiteX28" fmla="*/ 21 w 2397801"/>
              <a:gd name="connsiteY28" fmla="*/ 68245 h 4428623"/>
              <a:gd name="connsiteX29" fmla="*/ 28823 w 2397801"/>
              <a:gd name="connsiteY29" fmla="*/ 39437 h 4428623"/>
              <a:gd name="connsiteX30" fmla="*/ 102629 w 2397801"/>
              <a:gd name="connsiteY30" fmla="*/ 4153 h 4428623"/>
              <a:gd name="connsiteX31" fmla="*/ 813103 w 2397801"/>
              <a:gd name="connsiteY31" fmla="*/ 1 h 442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7801" h="4428623">
                <a:moveTo>
                  <a:pt x="1041502" y="588163"/>
                </a:moveTo>
                <a:cubicBezTo>
                  <a:pt x="655239" y="588159"/>
                  <a:pt x="310023" y="589961"/>
                  <a:pt x="299462" y="593899"/>
                </a:cubicBezTo>
                <a:cubicBezTo>
                  <a:pt x="284691" y="599661"/>
                  <a:pt x="283250" y="752323"/>
                  <a:pt x="283250" y="2218109"/>
                </a:cubicBezTo>
                <a:cubicBezTo>
                  <a:pt x="283250" y="3108165"/>
                  <a:pt x="286492" y="3839437"/>
                  <a:pt x="290095" y="3843037"/>
                </a:cubicBezTo>
                <a:cubicBezTo>
                  <a:pt x="294058" y="3846637"/>
                  <a:pt x="706931" y="3848797"/>
                  <a:pt x="1207710" y="3847357"/>
                </a:cubicBezTo>
                <a:lnTo>
                  <a:pt x="2118479" y="3844837"/>
                </a:lnTo>
                <a:lnTo>
                  <a:pt x="2121001" y="2224589"/>
                </a:lnTo>
                <a:cubicBezTo>
                  <a:pt x="2123163" y="935231"/>
                  <a:pt x="2121001" y="602901"/>
                  <a:pt x="2110914" y="596419"/>
                </a:cubicBezTo>
                <a:cubicBezTo>
                  <a:pt x="2102605" y="591155"/>
                  <a:pt x="1538127" y="588167"/>
                  <a:pt x="1041502" y="588163"/>
                </a:cubicBezTo>
                <a:close/>
                <a:moveTo>
                  <a:pt x="1205249" y="186437"/>
                </a:moveTo>
                <a:cubicBezTo>
                  <a:pt x="956363" y="186437"/>
                  <a:pt x="956003" y="186437"/>
                  <a:pt x="930070" y="210597"/>
                </a:cubicBezTo>
                <a:cubicBezTo>
                  <a:pt x="889369" y="248817"/>
                  <a:pt x="878564" y="294969"/>
                  <a:pt x="899455" y="338957"/>
                </a:cubicBezTo>
                <a:cubicBezTo>
                  <a:pt x="931511" y="406745"/>
                  <a:pt x="960685" y="414317"/>
                  <a:pt x="1201647" y="414677"/>
                </a:cubicBezTo>
                <a:cubicBezTo>
                  <a:pt x="1375975" y="415037"/>
                  <a:pt x="1418476" y="412513"/>
                  <a:pt x="1445490" y="398813"/>
                </a:cubicBezTo>
                <a:cubicBezTo>
                  <a:pt x="1493394" y="374653"/>
                  <a:pt x="1513204" y="345085"/>
                  <a:pt x="1513204" y="295689"/>
                </a:cubicBezTo>
                <a:cubicBezTo>
                  <a:pt x="1513564" y="262517"/>
                  <a:pt x="1507081" y="245209"/>
                  <a:pt x="1484029" y="219609"/>
                </a:cubicBezTo>
                <a:lnTo>
                  <a:pt x="1454134" y="186437"/>
                </a:lnTo>
                <a:close/>
                <a:moveTo>
                  <a:pt x="813103" y="1"/>
                </a:moveTo>
                <a:cubicBezTo>
                  <a:pt x="946149" y="13"/>
                  <a:pt x="1090993" y="193"/>
                  <a:pt x="1241394" y="553"/>
                </a:cubicBezTo>
                <a:lnTo>
                  <a:pt x="2335516" y="3793"/>
                </a:lnTo>
                <a:lnTo>
                  <a:pt x="2364318" y="25037"/>
                </a:lnTo>
                <a:lnTo>
                  <a:pt x="2392760" y="46641"/>
                </a:lnTo>
                <a:lnTo>
                  <a:pt x="2395281" y="2216709"/>
                </a:lnTo>
                <a:lnTo>
                  <a:pt x="2397801" y="4386781"/>
                </a:lnTo>
                <a:lnTo>
                  <a:pt x="2371159" y="4408025"/>
                </a:lnTo>
                <a:cubicBezTo>
                  <a:pt x="2344517" y="4428905"/>
                  <a:pt x="2342717" y="4428905"/>
                  <a:pt x="1205032" y="4428545"/>
                </a:cubicBezTo>
                <a:cubicBezTo>
                  <a:pt x="450415" y="4428545"/>
                  <a:pt x="60146" y="4424945"/>
                  <a:pt x="48265" y="4418105"/>
                </a:cubicBezTo>
                <a:cubicBezTo>
                  <a:pt x="-2499" y="4388581"/>
                  <a:pt x="21" y="4509201"/>
                  <a:pt x="21" y="2208429"/>
                </a:cubicBezTo>
                <a:lnTo>
                  <a:pt x="21" y="68245"/>
                </a:lnTo>
                <a:lnTo>
                  <a:pt x="28823" y="39437"/>
                </a:lnTo>
                <a:cubicBezTo>
                  <a:pt x="47905" y="19997"/>
                  <a:pt x="72747" y="8473"/>
                  <a:pt x="102629" y="4153"/>
                </a:cubicBezTo>
                <a:cubicBezTo>
                  <a:pt x="120991" y="1453"/>
                  <a:pt x="413962" y="-31"/>
                  <a:pt x="813103" y="1"/>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sp>
        <p:nvSpPr>
          <p:cNvPr id="10" name="矩形 9"/>
          <p:cNvSpPr/>
          <p:nvPr/>
        </p:nvSpPr>
        <p:spPr>
          <a:xfrm>
            <a:off x="558383" y="3073201"/>
            <a:ext cx="3442661" cy="738664"/>
          </a:xfrm>
          <a:prstGeom prst="rect">
            <a:avLst/>
          </a:prstGeom>
        </p:spPr>
        <p:txBody>
          <a:bodyPr wrap="square"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solidFill>
                  <a:schemeClr val="bg1"/>
                </a:solidFill>
              </a:rPr>
              <a:t>The quick brown fox jumps over the lazy dog. The quick brown fox jumps over the lazy dog. </a:t>
            </a:r>
            <a:endParaRPr lang="zh-TW" altLang="en-US" sz="1400" dirty="0">
              <a:solidFill>
                <a:schemeClr val="bg1"/>
              </a:solidFill>
            </a:endParaRPr>
          </a:p>
        </p:txBody>
      </p:sp>
      <p:sp>
        <p:nvSpPr>
          <p:cNvPr id="11" name="文字方塊 16"/>
          <p:cNvSpPr txBox="1"/>
          <p:nvPr/>
        </p:nvSpPr>
        <p:spPr>
          <a:xfrm>
            <a:off x="5215473" y="2344466"/>
            <a:ext cx="1294119"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dirty="0">
                <a:solidFill>
                  <a:schemeClr val="bg1"/>
                </a:solidFill>
              </a:rPr>
              <a:t>Security</a:t>
            </a:r>
            <a:endParaRPr lang="zh-TW" altLang="en-US" sz="2400" dirty="0">
              <a:solidFill>
                <a:schemeClr val="bg1"/>
              </a:solidFill>
            </a:endParaRPr>
          </a:p>
        </p:txBody>
      </p:sp>
      <p:sp>
        <p:nvSpPr>
          <p:cNvPr id="12" name="手繪多邊形 11"/>
          <p:cNvSpPr/>
          <p:nvPr/>
        </p:nvSpPr>
        <p:spPr>
          <a:xfrm>
            <a:off x="4467049" y="2206132"/>
            <a:ext cx="729758" cy="815324"/>
          </a:xfrm>
          <a:custGeom>
            <a:avLst/>
            <a:gdLst>
              <a:gd name="connsiteX0" fmla="*/ 1414233 w 2825406"/>
              <a:gd name="connsiteY0" fmla="*/ 0 h 3156687"/>
              <a:gd name="connsiteX1" fmla="*/ 1588491 w 2825406"/>
              <a:gd name="connsiteY1" fmla="*/ 46588 h 3156687"/>
              <a:gd name="connsiteX2" fmla="*/ 2651375 w 2825406"/>
              <a:gd name="connsiteY2" fmla="*/ 660244 h 3156687"/>
              <a:gd name="connsiteX3" fmla="*/ 2825404 w 2825406"/>
              <a:gd name="connsiteY3" fmla="*/ 962620 h 3156687"/>
              <a:gd name="connsiteX4" fmla="*/ 2824553 w 2825406"/>
              <a:gd name="connsiteY4" fmla="*/ 2191887 h 3156687"/>
              <a:gd name="connsiteX5" fmla="*/ 2649943 w 2825406"/>
              <a:gd name="connsiteY5" fmla="*/ 2494321 h 3156687"/>
              <a:gd name="connsiteX6" fmla="*/ 1585792 w 2825406"/>
              <a:gd name="connsiteY6" fmla="*/ 3109691 h 3156687"/>
              <a:gd name="connsiteX7" fmla="*/ 1236913 w 2825406"/>
              <a:gd name="connsiteY7" fmla="*/ 3110165 h 3156687"/>
              <a:gd name="connsiteX8" fmla="*/ 174029 w 2825406"/>
              <a:gd name="connsiteY8" fmla="*/ 2496509 h 3156687"/>
              <a:gd name="connsiteX9" fmla="*/ 0 w 2825406"/>
              <a:gd name="connsiteY9" fmla="*/ 2194133 h 3156687"/>
              <a:gd name="connsiteX10" fmla="*/ 1267 w 2825406"/>
              <a:gd name="connsiteY10" fmla="*/ 965106 h 3156687"/>
              <a:gd name="connsiteX11" fmla="*/ 175877 w 2825406"/>
              <a:gd name="connsiteY11" fmla="*/ 662673 h 3156687"/>
              <a:gd name="connsiteX12" fmla="*/ 1239612 w 2825406"/>
              <a:gd name="connsiteY12" fmla="*/ 47063 h 3156687"/>
              <a:gd name="connsiteX13" fmla="*/ 1414233 w 2825406"/>
              <a:gd name="connsiteY13" fmla="*/ 0 h 315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5406" h="3156687">
                <a:moveTo>
                  <a:pt x="1414233" y="0"/>
                </a:moveTo>
                <a:cubicBezTo>
                  <a:pt x="1474435" y="-74"/>
                  <a:pt x="1534577" y="15460"/>
                  <a:pt x="1588491" y="46588"/>
                </a:cubicBezTo>
                <a:lnTo>
                  <a:pt x="2651375" y="660244"/>
                </a:lnTo>
                <a:cubicBezTo>
                  <a:pt x="2759205" y="722499"/>
                  <a:pt x="2825887" y="837754"/>
                  <a:pt x="2825404" y="962620"/>
                </a:cubicBezTo>
                <a:lnTo>
                  <a:pt x="2824553" y="2191887"/>
                </a:lnTo>
                <a:cubicBezTo>
                  <a:pt x="2824311" y="2316336"/>
                  <a:pt x="2757598" y="2431887"/>
                  <a:pt x="2649943" y="2494321"/>
                </a:cubicBezTo>
                <a:lnTo>
                  <a:pt x="1585792" y="3109691"/>
                </a:lnTo>
                <a:cubicBezTo>
                  <a:pt x="1478138" y="3172125"/>
                  <a:pt x="1344742" y="3172421"/>
                  <a:pt x="1236913" y="3110165"/>
                </a:cubicBezTo>
                <a:lnTo>
                  <a:pt x="174029" y="2496509"/>
                </a:lnTo>
                <a:cubicBezTo>
                  <a:pt x="66200" y="2434254"/>
                  <a:pt x="174" y="2318822"/>
                  <a:pt x="0" y="2194133"/>
                </a:cubicBezTo>
                <a:lnTo>
                  <a:pt x="1267" y="965106"/>
                </a:lnTo>
                <a:cubicBezTo>
                  <a:pt x="1093" y="840417"/>
                  <a:pt x="67806" y="724867"/>
                  <a:pt x="175877" y="662673"/>
                </a:cubicBezTo>
                <a:lnTo>
                  <a:pt x="1239612" y="47063"/>
                </a:lnTo>
                <a:cubicBezTo>
                  <a:pt x="1293768" y="15757"/>
                  <a:pt x="1354031" y="75"/>
                  <a:pt x="1414233" y="0"/>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3" name="群組 12"/>
          <p:cNvGrpSpPr/>
          <p:nvPr/>
        </p:nvGrpSpPr>
        <p:grpSpPr>
          <a:xfrm>
            <a:off x="4668376" y="2478797"/>
            <a:ext cx="327105" cy="269995"/>
            <a:chOff x="13079250" y="23448756"/>
            <a:chExt cx="2967819" cy="2449630"/>
          </a:xfrm>
          <a:solidFill>
            <a:schemeClr val="bg1"/>
          </a:solidFill>
        </p:grpSpPr>
        <p:sp>
          <p:nvSpPr>
            <p:cNvPr id="14" name="手繪多邊形 13"/>
            <p:cNvSpPr>
              <a:spLocks/>
            </p:cNvSpPr>
            <p:nvPr/>
          </p:nvSpPr>
          <p:spPr bwMode="auto">
            <a:xfrm>
              <a:off x="13079250" y="23448756"/>
              <a:ext cx="2967819" cy="2449630"/>
            </a:xfrm>
            <a:custGeom>
              <a:avLst/>
              <a:gdLst>
                <a:gd name="connsiteX0" fmla="*/ 2007528 w 4024625"/>
                <a:gd name="connsiteY0" fmla="*/ 1087436 h 3321916"/>
                <a:gd name="connsiteX1" fmla="*/ 1840007 w 4024625"/>
                <a:gd name="connsiteY1" fmla="*/ 1101840 h 3321916"/>
                <a:gd name="connsiteX2" fmla="*/ 1743097 w 4024625"/>
                <a:gd name="connsiteY2" fmla="*/ 1122724 h 3321916"/>
                <a:gd name="connsiteX3" fmla="*/ 1609441 w 4024625"/>
                <a:gd name="connsiteY3" fmla="*/ 1178896 h 3321916"/>
                <a:gd name="connsiteX4" fmla="*/ 1096431 w 4024625"/>
                <a:gd name="connsiteY4" fmla="*/ 1856928 h 3321916"/>
                <a:gd name="connsiteX5" fmla="*/ 1116966 w 4024625"/>
                <a:gd name="connsiteY5" fmla="*/ 2260216 h 3321916"/>
                <a:gd name="connsiteX6" fmla="*/ 1819472 w 4024625"/>
                <a:gd name="connsiteY6" fmla="*/ 2915204 h 3321916"/>
                <a:gd name="connsiteX7" fmla="*/ 1895847 w 4024625"/>
                <a:gd name="connsiteY7" fmla="*/ 2930328 h 3321916"/>
                <a:gd name="connsiteX8" fmla="*/ 2217919 w 4024625"/>
                <a:gd name="connsiteY8" fmla="*/ 2911604 h 3321916"/>
                <a:gd name="connsiteX9" fmla="*/ 2875753 w 4024625"/>
                <a:gd name="connsiteY9" fmla="*/ 2323952 h 3321916"/>
                <a:gd name="connsiteX10" fmla="*/ 2922227 w 4024625"/>
                <a:gd name="connsiteY10" fmla="*/ 2006360 h 3321916"/>
                <a:gd name="connsiteX11" fmla="*/ 2861343 w 4024625"/>
                <a:gd name="connsiteY11" fmla="*/ 1660684 h 3321916"/>
                <a:gd name="connsiteX12" fmla="*/ 2600515 w 4024625"/>
                <a:gd name="connsiteY12" fmla="*/ 1300604 h 3321916"/>
                <a:gd name="connsiteX13" fmla="*/ 2271958 w 4024625"/>
                <a:gd name="connsiteY13" fmla="*/ 1122364 h 3321916"/>
                <a:gd name="connsiteX14" fmla="*/ 2175409 w 4024625"/>
                <a:gd name="connsiteY14" fmla="*/ 1101840 h 3321916"/>
                <a:gd name="connsiteX15" fmla="*/ 2007528 w 4024625"/>
                <a:gd name="connsiteY15" fmla="*/ 1087436 h 3321916"/>
                <a:gd name="connsiteX16" fmla="*/ 691176 w 4024625"/>
                <a:gd name="connsiteY16" fmla="*/ 884236 h 3321916"/>
                <a:gd name="connsiteX17" fmla="*/ 395695 w 4024625"/>
                <a:gd name="connsiteY17" fmla="*/ 895036 h 3321916"/>
                <a:gd name="connsiteX18" fmla="*/ 376237 w 4024625"/>
                <a:gd name="connsiteY18" fmla="*/ 1095956 h 3321916"/>
                <a:gd name="connsiteX19" fmla="*/ 388128 w 4024625"/>
                <a:gd name="connsiteY19" fmla="*/ 1299032 h 3321916"/>
                <a:gd name="connsiteX20" fmla="*/ 691176 w 4024625"/>
                <a:gd name="connsiteY20" fmla="*/ 1311272 h 3321916"/>
                <a:gd name="connsiteX21" fmla="*/ 994223 w 4024625"/>
                <a:gd name="connsiteY21" fmla="*/ 1299032 h 3321916"/>
                <a:gd name="connsiteX22" fmla="*/ 1006475 w 4024625"/>
                <a:gd name="connsiteY22" fmla="*/ 1095956 h 3321916"/>
                <a:gd name="connsiteX23" fmla="*/ 987017 w 4024625"/>
                <a:gd name="connsiteY23" fmla="*/ 895036 h 3321916"/>
                <a:gd name="connsiteX24" fmla="*/ 691176 w 4024625"/>
                <a:gd name="connsiteY24" fmla="*/ 884236 h 3321916"/>
                <a:gd name="connsiteX25" fmla="*/ 1504906 w 4024625"/>
                <a:gd name="connsiteY25" fmla="*/ 0 h 3321916"/>
                <a:gd name="connsiteX26" fmla="*/ 2007262 w 4024625"/>
                <a:gd name="connsiteY26" fmla="*/ 0 h 3321916"/>
                <a:gd name="connsiteX27" fmla="*/ 2509258 w 4024625"/>
                <a:gd name="connsiteY27" fmla="*/ 0 h 3321916"/>
                <a:gd name="connsiteX28" fmla="*/ 2657624 w 4024625"/>
                <a:gd name="connsiteY28" fmla="*/ 247692 h 3321916"/>
                <a:gd name="connsiteX29" fmla="*/ 2828316 w 4024625"/>
                <a:gd name="connsiteY29" fmla="*/ 501868 h 3321916"/>
                <a:gd name="connsiteX30" fmla="*/ 3367404 w 4024625"/>
                <a:gd name="connsiteY30" fmla="*/ 507988 h 3321916"/>
                <a:gd name="connsiteX31" fmla="*/ 3906130 w 4024625"/>
                <a:gd name="connsiteY31" fmla="*/ 519508 h 3321916"/>
                <a:gd name="connsiteX32" fmla="*/ 3961588 w 4024625"/>
                <a:gd name="connsiteY32" fmla="*/ 562352 h 3321916"/>
                <a:gd name="connsiteX33" fmla="*/ 4024607 w 4024625"/>
                <a:gd name="connsiteY33" fmla="*/ 1909552 h 3321916"/>
                <a:gd name="connsiteX34" fmla="*/ 4011283 w 4024625"/>
                <a:gd name="connsiteY34" fmla="*/ 3168188 h 3321916"/>
                <a:gd name="connsiteX35" fmla="*/ 3887404 w 4024625"/>
                <a:gd name="connsiteY35" fmla="*/ 3301396 h 3321916"/>
                <a:gd name="connsiteX36" fmla="*/ 2004381 w 4024625"/>
                <a:gd name="connsiteY36" fmla="*/ 3321556 h 3321916"/>
                <a:gd name="connsiteX37" fmla="*/ 133601 w 4024625"/>
                <a:gd name="connsiteY37" fmla="*/ 3306436 h 3321916"/>
                <a:gd name="connsiteX38" fmla="*/ 28809 w 4024625"/>
                <a:gd name="connsiteY38" fmla="*/ 3226872 h 3321916"/>
                <a:gd name="connsiteX39" fmla="*/ 0 w 4024625"/>
                <a:gd name="connsiteY39" fmla="*/ 3187268 h 3321916"/>
                <a:gd name="connsiteX40" fmla="*/ 0 w 4024625"/>
                <a:gd name="connsiteY40" fmla="*/ 1913152 h 3321916"/>
                <a:gd name="connsiteX41" fmla="*/ 11524 w 4024625"/>
                <a:gd name="connsiteY41" fmla="*/ 616716 h 3321916"/>
                <a:gd name="connsiteX42" fmla="*/ 103712 w 4024625"/>
                <a:gd name="connsiteY42" fmla="*/ 522388 h 3321916"/>
                <a:gd name="connsiteX43" fmla="*/ 654683 w 4024625"/>
                <a:gd name="connsiteY43" fmla="*/ 507988 h 3321916"/>
                <a:gd name="connsiteX44" fmla="*/ 1177925 w 4024625"/>
                <a:gd name="connsiteY44" fmla="*/ 507988 h 3321916"/>
                <a:gd name="connsiteX45" fmla="*/ 1203853 w 4024625"/>
                <a:gd name="connsiteY45" fmla="*/ 485308 h 3321916"/>
                <a:gd name="connsiteX46" fmla="*/ 1367344 w 4024625"/>
                <a:gd name="connsiteY46" fmla="*/ 231132 h 332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024625" h="3321916">
                  <a:moveTo>
                    <a:pt x="2007528" y="1087436"/>
                  </a:moveTo>
                  <a:cubicBezTo>
                    <a:pt x="1951687" y="1087436"/>
                    <a:pt x="1876033" y="1093916"/>
                    <a:pt x="1840007" y="1101840"/>
                  </a:cubicBezTo>
                  <a:cubicBezTo>
                    <a:pt x="1803621" y="1109400"/>
                    <a:pt x="1760029" y="1119124"/>
                    <a:pt x="1743097" y="1122724"/>
                  </a:cubicBezTo>
                  <a:cubicBezTo>
                    <a:pt x="1726525" y="1126324"/>
                    <a:pt x="1666362" y="1151532"/>
                    <a:pt x="1609441" y="1178896"/>
                  </a:cubicBezTo>
                  <a:cubicBezTo>
                    <a:pt x="1336724" y="1309604"/>
                    <a:pt x="1148309" y="1558780"/>
                    <a:pt x="1096431" y="1856928"/>
                  </a:cubicBezTo>
                  <a:cubicBezTo>
                    <a:pt x="1079499" y="1953788"/>
                    <a:pt x="1090667" y="2171996"/>
                    <a:pt x="1116966" y="2260216"/>
                  </a:cubicBezTo>
                  <a:cubicBezTo>
                    <a:pt x="1216398" y="2593652"/>
                    <a:pt x="1494518" y="2852908"/>
                    <a:pt x="1819472" y="2915204"/>
                  </a:cubicBezTo>
                  <a:cubicBezTo>
                    <a:pt x="1850094" y="2920964"/>
                    <a:pt x="1884679" y="2927808"/>
                    <a:pt x="1895847" y="2930328"/>
                  </a:cubicBezTo>
                  <a:cubicBezTo>
                    <a:pt x="1937277" y="2940048"/>
                    <a:pt x="2152352" y="2927448"/>
                    <a:pt x="2217919" y="2911604"/>
                  </a:cubicBezTo>
                  <a:cubicBezTo>
                    <a:pt x="2518736" y="2839588"/>
                    <a:pt x="2773079" y="2612376"/>
                    <a:pt x="2875753" y="2323952"/>
                  </a:cubicBezTo>
                  <a:cubicBezTo>
                    <a:pt x="2917183" y="2208004"/>
                    <a:pt x="2922587" y="2170916"/>
                    <a:pt x="2922227" y="2006360"/>
                  </a:cubicBezTo>
                  <a:cubicBezTo>
                    <a:pt x="2921506" y="1833164"/>
                    <a:pt x="2914301" y="1793552"/>
                    <a:pt x="2861343" y="1660684"/>
                  </a:cubicBezTo>
                  <a:cubicBezTo>
                    <a:pt x="2805503" y="1521692"/>
                    <a:pt x="2713997" y="1394944"/>
                    <a:pt x="2600515" y="1300604"/>
                  </a:cubicBezTo>
                  <a:cubicBezTo>
                    <a:pt x="2527382" y="1239748"/>
                    <a:pt x="2336084" y="1136048"/>
                    <a:pt x="2271958" y="1122364"/>
                  </a:cubicBezTo>
                  <a:cubicBezTo>
                    <a:pt x="2255026" y="1118764"/>
                    <a:pt x="2211795" y="1109400"/>
                    <a:pt x="2175409" y="1101840"/>
                  </a:cubicBezTo>
                  <a:cubicBezTo>
                    <a:pt x="2139022" y="1093916"/>
                    <a:pt x="2063368" y="1087436"/>
                    <a:pt x="2007528" y="1087436"/>
                  </a:cubicBezTo>
                  <a:close/>
                  <a:moveTo>
                    <a:pt x="691176" y="884236"/>
                  </a:moveTo>
                  <a:cubicBezTo>
                    <a:pt x="520734" y="884236"/>
                    <a:pt x="407947" y="888196"/>
                    <a:pt x="395695" y="895036"/>
                  </a:cubicBezTo>
                  <a:cubicBezTo>
                    <a:pt x="377318" y="904760"/>
                    <a:pt x="376237" y="918084"/>
                    <a:pt x="376237" y="1095956"/>
                  </a:cubicBezTo>
                  <a:cubicBezTo>
                    <a:pt x="376237" y="1230980"/>
                    <a:pt x="379480" y="1290392"/>
                    <a:pt x="388128" y="1299032"/>
                  </a:cubicBezTo>
                  <a:cubicBezTo>
                    <a:pt x="397137" y="1308032"/>
                    <a:pt x="478574" y="1311272"/>
                    <a:pt x="691176" y="1311272"/>
                  </a:cubicBezTo>
                  <a:cubicBezTo>
                    <a:pt x="904138" y="1311272"/>
                    <a:pt x="985575" y="1308032"/>
                    <a:pt x="994223" y="1299032"/>
                  </a:cubicBezTo>
                  <a:cubicBezTo>
                    <a:pt x="1002872" y="1290392"/>
                    <a:pt x="1006475" y="1230980"/>
                    <a:pt x="1006475" y="1095956"/>
                  </a:cubicBezTo>
                  <a:cubicBezTo>
                    <a:pt x="1006475" y="918084"/>
                    <a:pt x="1005394" y="904760"/>
                    <a:pt x="987017" y="895036"/>
                  </a:cubicBezTo>
                  <a:cubicBezTo>
                    <a:pt x="974765" y="888196"/>
                    <a:pt x="861978" y="884236"/>
                    <a:pt x="691176" y="884236"/>
                  </a:cubicBezTo>
                  <a:close/>
                  <a:moveTo>
                    <a:pt x="1504906" y="0"/>
                  </a:moveTo>
                  <a:lnTo>
                    <a:pt x="2007262" y="0"/>
                  </a:lnTo>
                  <a:lnTo>
                    <a:pt x="2509258" y="0"/>
                  </a:lnTo>
                  <a:lnTo>
                    <a:pt x="2657624" y="247692"/>
                  </a:lnTo>
                  <a:cubicBezTo>
                    <a:pt x="2764216" y="425904"/>
                    <a:pt x="2812112" y="497548"/>
                    <a:pt x="2828316" y="501868"/>
                  </a:cubicBezTo>
                  <a:cubicBezTo>
                    <a:pt x="2840920" y="505108"/>
                    <a:pt x="3083276" y="507988"/>
                    <a:pt x="3367404" y="507988"/>
                  </a:cubicBezTo>
                  <a:cubicBezTo>
                    <a:pt x="3728235" y="507988"/>
                    <a:pt x="3890286" y="511588"/>
                    <a:pt x="3906130" y="519508"/>
                  </a:cubicBezTo>
                  <a:cubicBezTo>
                    <a:pt x="3918014" y="525628"/>
                    <a:pt x="3943222" y="545072"/>
                    <a:pt x="3961588" y="562352"/>
                  </a:cubicBezTo>
                  <a:cubicBezTo>
                    <a:pt x="4027488" y="624636"/>
                    <a:pt x="4024607" y="568112"/>
                    <a:pt x="4024607" y="1909552"/>
                  </a:cubicBezTo>
                  <a:cubicBezTo>
                    <a:pt x="4024607" y="2872968"/>
                    <a:pt x="4021726" y="3133624"/>
                    <a:pt x="4011283" y="3168188"/>
                  </a:cubicBezTo>
                  <a:cubicBezTo>
                    <a:pt x="3991477" y="3235152"/>
                    <a:pt x="3952225" y="3277272"/>
                    <a:pt x="3887404" y="3301396"/>
                  </a:cubicBezTo>
                  <a:cubicBezTo>
                    <a:pt x="3830867" y="3322636"/>
                    <a:pt x="3830507" y="3322636"/>
                    <a:pt x="2004381" y="3321556"/>
                  </a:cubicBezTo>
                  <a:cubicBezTo>
                    <a:pt x="489032" y="3320836"/>
                    <a:pt x="170333" y="3318316"/>
                    <a:pt x="133601" y="3306436"/>
                  </a:cubicBezTo>
                  <a:cubicBezTo>
                    <a:pt x="81025" y="3290232"/>
                    <a:pt x="66981" y="3279432"/>
                    <a:pt x="28809" y="3226872"/>
                  </a:cubicBezTo>
                  <a:lnTo>
                    <a:pt x="0" y="3187268"/>
                  </a:lnTo>
                  <a:lnTo>
                    <a:pt x="0" y="1913152"/>
                  </a:lnTo>
                  <a:cubicBezTo>
                    <a:pt x="0" y="991136"/>
                    <a:pt x="3241" y="632556"/>
                    <a:pt x="11524" y="616716"/>
                  </a:cubicBezTo>
                  <a:cubicBezTo>
                    <a:pt x="28449" y="583952"/>
                    <a:pt x="72382" y="538592"/>
                    <a:pt x="103712" y="522388"/>
                  </a:cubicBezTo>
                  <a:cubicBezTo>
                    <a:pt x="126399" y="510508"/>
                    <a:pt x="223989" y="507988"/>
                    <a:pt x="654683" y="507988"/>
                  </a:cubicBezTo>
                  <a:lnTo>
                    <a:pt x="1177925" y="507988"/>
                  </a:lnTo>
                  <a:lnTo>
                    <a:pt x="1203853" y="485308"/>
                  </a:lnTo>
                  <a:cubicBezTo>
                    <a:pt x="1217897" y="472708"/>
                    <a:pt x="1291360" y="358220"/>
                    <a:pt x="1367344" y="23113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sp>
          <p:nvSpPr>
            <p:cNvPr id="15" name="手繪多邊形 14"/>
            <p:cNvSpPr>
              <a:spLocks/>
            </p:cNvSpPr>
            <p:nvPr/>
          </p:nvSpPr>
          <p:spPr bwMode="auto">
            <a:xfrm>
              <a:off x="14046734" y="24416165"/>
              <a:ext cx="1019800" cy="1024369"/>
            </a:xfrm>
            <a:custGeom>
              <a:avLst/>
              <a:gdLst>
                <a:gd name="connsiteX0" fmla="*/ 696901 w 1382938"/>
                <a:gd name="connsiteY0" fmla="*/ 174564 h 1389136"/>
                <a:gd name="connsiteX1" fmla="*/ 615103 w 1382938"/>
                <a:gd name="connsiteY1" fmla="*/ 185584 h 1389136"/>
                <a:gd name="connsiteX2" fmla="*/ 187732 w 1382938"/>
                <a:gd name="connsiteY2" fmla="*/ 592580 h 1389136"/>
                <a:gd name="connsiteX3" fmla="*/ 187732 w 1382938"/>
                <a:gd name="connsiteY3" fmla="*/ 808496 h 1389136"/>
                <a:gd name="connsiteX4" fmla="*/ 532584 w 1382938"/>
                <a:gd name="connsiteY4" fmla="*/ 1189940 h 1389136"/>
                <a:gd name="connsiteX5" fmla="*/ 850769 w 1382938"/>
                <a:gd name="connsiteY5" fmla="*/ 1191740 h 1389136"/>
                <a:gd name="connsiteX6" fmla="*/ 1062653 w 1382938"/>
                <a:gd name="connsiteY6" fmla="*/ 1061472 h 1389136"/>
                <a:gd name="connsiteX7" fmla="*/ 1208953 w 1382938"/>
                <a:gd name="connsiteY7" fmla="*/ 698740 h 1389136"/>
                <a:gd name="connsiteX8" fmla="*/ 1135442 w 1382938"/>
                <a:gd name="connsiteY8" fmla="*/ 424528 h 1389136"/>
                <a:gd name="connsiteX9" fmla="*/ 777619 w 1382938"/>
                <a:gd name="connsiteY9" fmla="*/ 185944 h 1389136"/>
                <a:gd name="connsiteX10" fmla="*/ 696901 w 1382938"/>
                <a:gd name="connsiteY10" fmla="*/ 174564 h 1389136"/>
                <a:gd name="connsiteX11" fmla="*/ 709912 w 1382938"/>
                <a:gd name="connsiteY11" fmla="*/ 376 h 1389136"/>
                <a:gd name="connsiteX12" fmla="*/ 908829 w 1382938"/>
                <a:gd name="connsiteY12" fmla="*/ 35660 h 1389136"/>
                <a:gd name="connsiteX13" fmla="*/ 1337507 w 1382938"/>
                <a:gd name="connsiteY13" fmla="*/ 434916 h 1389136"/>
                <a:gd name="connsiteX14" fmla="*/ 1382858 w 1382938"/>
                <a:gd name="connsiteY14" fmla="*/ 698084 h 1389136"/>
                <a:gd name="connsiteX15" fmla="*/ 1357663 w 1382938"/>
                <a:gd name="connsiteY15" fmla="*/ 904012 h 1389136"/>
                <a:gd name="connsiteX16" fmla="*/ 909909 w 1382938"/>
                <a:gd name="connsiteY16" fmla="*/ 1358712 h 1389136"/>
                <a:gd name="connsiteX17" fmla="*/ 688552 w 1382938"/>
                <a:gd name="connsiteY17" fmla="*/ 1388952 h 1389136"/>
                <a:gd name="connsiteX18" fmla="*/ 517585 w 1382938"/>
                <a:gd name="connsiteY18" fmla="*/ 1372752 h 1389136"/>
                <a:gd name="connsiteX19" fmla="*/ 178170 w 1382938"/>
                <a:gd name="connsiteY19" fmla="*/ 1165384 h 1389136"/>
                <a:gd name="connsiteX20" fmla="*/ 10443 w 1382938"/>
                <a:gd name="connsiteY20" fmla="*/ 585760 h 1389136"/>
                <a:gd name="connsiteX21" fmla="*/ 214163 w 1382938"/>
                <a:gd name="connsiteY21" fmla="*/ 195868 h 1389136"/>
                <a:gd name="connsiteX22" fmla="*/ 657958 w 1382938"/>
                <a:gd name="connsiteY22" fmla="*/ 1820 h 1389136"/>
                <a:gd name="connsiteX23" fmla="*/ 709912 w 1382938"/>
                <a:gd name="connsiteY23" fmla="*/ 376 h 138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82938" h="1389136">
                  <a:moveTo>
                    <a:pt x="696901" y="174564"/>
                  </a:moveTo>
                  <a:cubicBezTo>
                    <a:pt x="674920" y="174520"/>
                    <a:pt x="652759" y="178208"/>
                    <a:pt x="615103" y="185584"/>
                  </a:cubicBezTo>
                  <a:cubicBezTo>
                    <a:pt x="397454" y="228768"/>
                    <a:pt x="236379" y="381708"/>
                    <a:pt x="187732" y="592580"/>
                  </a:cubicBezTo>
                  <a:cubicBezTo>
                    <a:pt x="167553" y="678228"/>
                    <a:pt x="167553" y="721768"/>
                    <a:pt x="187732" y="808496"/>
                  </a:cubicBezTo>
                  <a:cubicBezTo>
                    <a:pt x="228451" y="983024"/>
                    <a:pt x="366104" y="1135604"/>
                    <a:pt x="532584" y="1189940"/>
                  </a:cubicBezTo>
                  <a:cubicBezTo>
                    <a:pt x="623030" y="1219448"/>
                    <a:pt x="766808" y="1220168"/>
                    <a:pt x="850769" y="1191740"/>
                  </a:cubicBezTo>
                  <a:cubicBezTo>
                    <a:pt x="935450" y="1163312"/>
                    <a:pt x="1000673" y="1123008"/>
                    <a:pt x="1062653" y="1061472"/>
                  </a:cubicBezTo>
                  <a:cubicBezTo>
                    <a:pt x="1166432" y="957476"/>
                    <a:pt x="1208953" y="852036"/>
                    <a:pt x="1208953" y="698740"/>
                  </a:cubicBezTo>
                  <a:cubicBezTo>
                    <a:pt x="1208953" y="591140"/>
                    <a:pt x="1188413" y="514132"/>
                    <a:pt x="1135442" y="424528"/>
                  </a:cubicBezTo>
                  <a:cubicBezTo>
                    <a:pt x="1067697" y="309016"/>
                    <a:pt x="928243" y="216172"/>
                    <a:pt x="777619" y="185944"/>
                  </a:cubicBezTo>
                  <a:cubicBezTo>
                    <a:pt x="740684" y="178388"/>
                    <a:pt x="718883" y="174612"/>
                    <a:pt x="696901" y="174564"/>
                  </a:cubicBezTo>
                  <a:close/>
                  <a:moveTo>
                    <a:pt x="709912" y="376"/>
                  </a:moveTo>
                  <a:cubicBezTo>
                    <a:pt x="769131" y="2720"/>
                    <a:pt x="846471" y="15952"/>
                    <a:pt x="908829" y="35660"/>
                  </a:cubicBezTo>
                  <a:cubicBezTo>
                    <a:pt x="1098153" y="95424"/>
                    <a:pt x="1272359" y="257788"/>
                    <a:pt x="1337507" y="434916"/>
                  </a:cubicBezTo>
                  <a:cubicBezTo>
                    <a:pt x="1380339" y="551560"/>
                    <a:pt x="1383578" y="570280"/>
                    <a:pt x="1382858" y="698084"/>
                  </a:cubicBezTo>
                  <a:cubicBezTo>
                    <a:pt x="1382138" y="803928"/>
                    <a:pt x="1377819" y="839572"/>
                    <a:pt x="1357663" y="904012"/>
                  </a:cubicBezTo>
                  <a:cubicBezTo>
                    <a:pt x="1287477" y="1127220"/>
                    <a:pt x="1129827" y="1287428"/>
                    <a:pt x="909909" y="1358712"/>
                  </a:cubicBezTo>
                  <a:cubicBezTo>
                    <a:pt x="822086" y="1387152"/>
                    <a:pt x="802290" y="1390032"/>
                    <a:pt x="688552" y="1388952"/>
                  </a:cubicBezTo>
                  <a:cubicBezTo>
                    <a:pt x="610087" y="1387872"/>
                    <a:pt x="546379" y="1382112"/>
                    <a:pt x="517585" y="1372752"/>
                  </a:cubicBezTo>
                  <a:cubicBezTo>
                    <a:pt x="367854" y="1324148"/>
                    <a:pt x="263834" y="1260788"/>
                    <a:pt x="178170" y="1165384"/>
                  </a:cubicBezTo>
                  <a:cubicBezTo>
                    <a:pt x="41037" y="1012736"/>
                    <a:pt x="-27710" y="774768"/>
                    <a:pt x="10443" y="585760"/>
                  </a:cubicBezTo>
                  <a:cubicBezTo>
                    <a:pt x="45716" y="412596"/>
                    <a:pt x="105464" y="298112"/>
                    <a:pt x="214163" y="195868"/>
                  </a:cubicBezTo>
                  <a:cubicBezTo>
                    <a:pt x="343738" y="74184"/>
                    <a:pt x="448478" y="28460"/>
                    <a:pt x="657958" y="1820"/>
                  </a:cubicBezTo>
                  <a:cubicBezTo>
                    <a:pt x="672445" y="20"/>
                    <a:pt x="690172" y="-408"/>
                    <a:pt x="709912" y="376"/>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grpSp>
      <p:sp>
        <p:nvSpPr>
          <p:cNvPr id="16" name="矩形 15"/>
          <p:cNvSpPr/>
          <p:nvPr/>
        </p:nvSpPr>
        <p:spPr>
          <a:xfrm>
            <a:off x="4467048" y="3073201"/>
            <a:ext cx="3442661" cy="738664"/>
          </a:xfrm>
          <a:prstGeom prst="rect">
            <a:avLst/>
          </a:prstGeom>
        </p:spPr>
        <p:txBody>
          <a:bodyPr wrap="square"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solidFill>
                  <a:schemeClr val="bg1"/>
                </a:solidFill>
              </a:rPr>
              <a:t>The quick brown fox jumps over the lazy dog. The quick brown fox jumps over the lazy dog. </a:t>
            </a:r>
            <a:endParaRPr lang="zh-TW" altLang="en-US" sz="1400" dirty="0">
              <a:solidFill>
                <a:schemeClr val="bg1"/>
              </a:solidFill>
            </a:endParaRPr>
          </a:p>
        </p:txBody>
      </p:sp>
      <p:sp>
        <p:nvSpPr>
          <p:cNvPr id="17" name="文字方塊 18"/>
          <p:cNvSpPr txBox="1"/>
          <p:nvPr/>
        </p:nvSpPr>
        <p:spPr>
          <a:xfrm>
            <a:off x="9127793" y="2346861"/>
            <a:ext cx="1685846"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dirty="0">
                <a:solidFill>
                  <a:schemeClr val="bg1"/>
                </a:solidFill>
              </a:rPr>
              <a:t>Success</a:t>
            </a:r>
            <a:endParaRPr lang="zh-TW" altLang="en-US" sz="2400" dirty="0">
              <a:solidFill>
                <a:schemeClr val="bg1"/>
              </a:solidFill>
            </a:endParaRPr>
          </a:p>
        </p:txBody>
      </p:sp>
      <p:sp>
        <p:nvSpPr>
          <p:cNvPr id="18" name="手繪多邊形 17"/>
          <p:cNvSpPr/>
          <p:nvPr/>
        </p:nvSpPr>
        <p:spPr>
          <a:xfrm>
            <a:off x="8375714" y="2206132"/>
            <a:ext cx="729758" cy="815324"/>
          </a:xfrm>
          <a:custGeom>
            <a:avLst/>
            <a:gdLst>
              <a:gd name="connsiteX0" fmla="*/ 1414233 w 2825406"/>
              <a:gd name="connsiteY0" fmla="*/ 0 h 3156687"/>
              <a:gd name="connsiteX1" fmla="*/ 1588491 w 2825406"/>
              <a:gd name="connsiteY1" fmla="*/ 46588 h 3156687"/>
              <a:gd name="connsiteX2" fmla="*/ 2651375 w 2825406"/>
              <a:gd name="connsiteY2" fmla="*/ 660244 h 3156687"/>
              <a:gd name="connsiteX3" fmla="*/ 2825404 w 2825406"/>
              <a:gd name="connsiteY3" fmla="*/ 962620 h 3156687"/>
              <a:gd name="connsiteX4" fmla="*/ 2824553 w 2825406"/>
              <a:gd name="connsiteY4" fmla="*/ 2191887 h 3156687"/>
              <a:gd name="connsiteX5" fmla="*/ 2649943 w 2825406"/>
              <a:gd name="connsiteY5" fmla="*/ 2494321 h 3156687"/>
              <a:gd name="connsiteX6" fmla="*/ 1585792 w 2825406"/>
              <a:gd name="connsiteY6" fmla="*/ 3109691 h 3156687"/>
              <a:gd name="connsiteX7" fmla="*/ 1236913 w 2825406"/>
              <a:gd name="connsiteY7" fmla="*/ 3110165 h 3156687"/>
              <a:gd name="connsiteX8" fmla="*/ 174029 w 2825406"/>
              <a:gd name="connsiteY8" fmla="*/ 2496509 h 3156687"/>
              <a:gd name="connsiteX9" fmla="*/ 0 w 2825406"/>
              <a:gd name="connsiteY9" fmla="*/ 2194133 h 3156687"/>
              <a:gd name="connsiteX10" fmla="*/ 1267 w 2825406"/>
              <a:gd name="connsiteY10" fmla="*/ 965106 h 3156687"/>
              <a:gd name="connsiteX11" fmla="*/ 175877 w 2825406"/>
              <a:gd name="connsiteY11" fmla="*/ 662673 h 3156687"/>
              <a:gd name="connsiteX12" fmla="*/ 1239612 w 2825406"/>
              <a:gd name="connsiteY12" fmla="*/ 47063 h 3156687"/>
              <a:gd name="connsiteX13" fmla="*/ 1414233 w 2825406"/>
              <a:gd name="connsiteY13" fmla="*/ 0 h 315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5406" h="3156687">
                <a:moveTo>
                  <a:pt x="1414233" y="0"/>
                </a:moveTo>
                <a:cubicBezTo>
                  <a:pt x="1474435" y="-74"/>
                  <a:pt x="1534577" y="15460"/>
                  <a:pt x="1588491" y="46588"/>
                </a:cubicBezTo>
                <a:lnTo>
                  <a:pt x="2651375" y="660244"/>
                </a:lnTo>
                <a:cubicBezTo>
                  <a:pt x="2759205" y="722499"/>
                  <a:pt x="2825887" y="837754"/>
                  <a:pt x="2825404" y="962620"/>
                </a:cubicBezTo>
                <a:lnTo>
                  <a:pt x="2824553" y="2191887"/>
                </a:lnTo>
                <a:cubicBezTo>
                  <a:pt x="2824311" y="2316336"/>
                  <a:pt x="2757598" y="2431887"/>
                  <a:pt x="2649943" y="2494321"/>
                </a:cubicBezTo>
                <a:lnTo>
                  <a:pt x="1585792" y="3109691"/>
                </a:lnTo>
                <a:cubicBezTo>
                  <a:pt x="1478138" y="3172125"/>
                  <a:pt x="1344742" y="3172421"/>
                  <a:pt x="1236913" y="3110165"/>
                </a:cubicBezTo>
                <a:lnTo>
                  <a:pt x="174029" y="2496509"/>
                </a:lnTo>
                <a:cubicBezTo>
                  <a:pt x="66200" y="2434254"/>
                  <a:pt x="174" y="2318822"/>
                  <a:pt x="0" y="2194133"/>
                </a:cubicBezTo>
                <a:lnTo>
                  <a:pt x="1267" y="965106"/>
                </a:lnTo>
                <a:cubicBezTo>
                  <a:pt x="1093" y="840417"/>
                  <a:pt x="67806" y="724867"/>
                  <a:pt x="175877" y="662673"/>
                </a:cubicBezTo>
                <a:lnTo>
                  <a:pt x="1239612" y="47063"/>
                </a:lnTo>
                <a:cubicBezTo>
                  <a:pt x="1293768" y="15757"/>
                  <a:pt x="1354031" y="75"/>
                  <a:pt x="1414233" y="0"/>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9" name="群組 18"/>
          <p:cNvGrpSpPr/>
          <p:nvPr/>
        </p:nvGrpSpPr>
        <p:grpSpPr>
          <a:xfrm>
            <a:off x="8578210" y="2420382"/>
            <a:ext cx="324767" cy="386825"/>
            <a:chOff x="4311490" y="5480067"/>
            <a:chExt cx="475492" cy="566351"/>
          </a:xfrm>
          <a:solidFill>
            <a:schemeClr val="bg1"/>
          </a:solidFill>
        </p:grpSpPr>
        <p:sp>
          <p:nvSpPr>
            <p:cNvPr id="20" name="手繪多邊形 19"/>
            <p:cNvSpPr>
              <a:spLocks/>
            </p:cNvSpPr>
            <p:nvPr/>
          </p:nvSpPr>
          <p:spPr bwMode="auto">
            <a:xfrm>
              <a:off x="4311490" y="5713228"/>
              <a:ext cx="475492" cy="333190"/>
            </a:xfrm>
            <a:custGeom>
              <a:avLst/>
              <a:gdLst>
                <a:gd name="connsiteX0" fmla="*/ 476090 w 617148"/>
                <a:gd name="connsiteY0" fmla="*/ 118237 h 432452"/>
                <a:gd name="connsiteX1" fmla="*/ 470749 w 617148"/>
                <a:gd name="connsiteY1" fmla="*/ 140808 h 432452"/>
                <a:gd name="connsiteX2" fmla="*/ 460580 w 617148"/>
                <a:gd name="connsiteY2" fmla="*/ 213179 h 432452"/>
                <a:gd name="connsiteX3" fmla="*/ 440313 w 617148"/>
                <a:gd name="connsiteY3" fmla="*/ 289367 h 432452"/>
                <a:gd name="connsiteX4" fmla="*/ 467148 w 617148"/>
                <a:gd name="connsiteY4" fmla="*/ 302795 h 432452"/>
                <a:gd name="connsiteX5" fmla="*/ 496808 w 617148"/>
                <a:gd name="connsiteY5" fmla="*/ 298837 h 432452"/>
                <a:gd name="connsiteX6" fmla="*/ 561212 w 617148"/>
                <a:gd name="connsiteY6" fmla="*/ 224629 h 432452"/>
                <a:gd name="connsiteX7" fmla="*/ 561212 w 617148"/>
                <a:gd name="connsiteY7" fmla="*/ 193744 h 432452"/>
                <a:gd name="connsiteX8" fmla="*/ 493559 w 617148"/>
                <a:gd name="connsiteY8" fmla="*/ 119465 h 432452"/>
                <a:gd name="connsiteX9" fmla="*/ 476090 w 617148"/>
                <a:gd name="connsiteY9" fmla="*/ 118237 h 432452"/>
                <a:gd name="connsiteX10" fmla="*/ 149082 w 617148"/>
                <a:gd name="connsiteY10" fmla="*/ 33936 h 432452"/>
                <a:gd name="connsiteX11" fmla="*/ 122452 w 617148"/>
                <a:gd name="connsiteY11" fmla="*/ 60251 h 432452"/>
                <a:gd name="connsiteX12" fmla="*/ 95893 w 617148"/>
                <a:gd name="connsiteY12" fmla="*/ 86496 h 432452"/>
                <a:gd name="connsiteX13" fmla="*/ 95893 w 617148"/>
                <a:gd name="connsiteY13" fmla="*/ 160645 h 432452"/>
                <a:gd name="connsiteX14" fmla="*/ 99354 w 617148"/>
                <a:gd name="connsiteY14" fmla="*/ 236839 h 432452"/>
                <a:gd name="connsiteX15" fmla="*/ 244298 w 617148"/>
                <a:gd name="connsiteY15" fmla="*/ 237051 h 432452"/>
                <a:gd name="connsiteX16" fmla="*/ 249384 w 617148"/>
                <a:gd name="connsiteY16" fmla="*/ 235147 h 432452"/>
                <a:gd name="connsiteX17" fmla="*/ 249384 w 617148"/>
                <a:gd name="connsiteY17" fmla="*/ 160857 h 432452"/>
                <a:gd name="connsiteX18" fmla="*/ 249384 w 617148"/>
                <a:gd name="connsiteY18" fmla="*/ 86496 h 432452"/>
                <a:gd name="connsiteX19" fmla="*/ 222825 w 617148"/>
                <a:gd name="connsiteY19" fmla="*/ 60251 h 432452"/>
                <a:gd name="connsiteX20" fmla="*/ 196266 w 617148"/>
                <a:gd name="connsiteY20" fmla="*/ 33936 h 432452"/>
                <a:gd name="connsiteX21" fmla="*/ 172674 w 617148"/>
                <a:gd name="connsiteY21" fmla="*/ 33936 h 432452"/>
                <a:gd name="connsiteX22" fmla="*/ 0 w 617148"/>
                <a:gd name="connsiteY22" fmla="*/ 0 h 432452"/>
                <a:gd name="connsiteX23" fmla="*/ 236316 w 617148"/>
                <a:gd name="connsiteY23" fmla="*/ 0 h 432452"/>
                <a:gd name="connsiteX24" fmla="*/ 472631 w 617148"/>
                <a:gd name="connsiteY24" fmla="*/ 0 h 432452"/>
                <a:gd name="connsiteX25" fmla="*/ 472631 w 617148"/>
                <a:gd name="connsiteY25" fmla="*/ 27395 h 432452"/>
                <a:gd name="connsiteX26" fmla="*/ 474184 w 617148"/>
                <a:gd name="connsiteY26" fmla="*/ 57189 h 432452"/>
                <a:gd name="connsiteX27" fmla="*/ 492966 w 617148"/>
                <a:gd name="connsiteY27" fmla="*/ 62555 h 432452"/>
                <a:gd name="connsiteX28" fmla="*/ 605581 w 617148"/>
                <a:gd name="connsiteY28" fmla="*/ 268367 h 432452"/>
                <a:gd name="connsiteX29" fmla="*/ 518948 w 617148"/>
                <a:gd name="connsiteY29" fmla="*/ 349280 h 432452"/>
                <a:gd name="connsiteX30" fmla="*/ 421372 w 617148"/>
                <a:gd name="connsiteY30" fmla="*/ 351257 h 432452"/>
                <a:gd name="connsiteX31" fmla="*/ 411417 w 617148"/>
                <a:gd name="connsiteY31" fmla="*/ 359588 h 432452"/>
                <a:gd name="connsiteX32" fmla="*/ 372513 w 617148"/>
                <a:gd name="connsiteY32" fmla="*/ 418402 h 432452"/>
                <a:gd name="connsiteX33" fmla="*/ 361004 w 617148"/>
                <a:gd name="connsiteY33" fmla="*/ 432452 h 432452"/>
                <a:gd name="connsiteX34" fmla="*/ 237728 w 617148"/>
                <a:gd name="connsiteY34" fmla="*/ 432452 h 432452"/>
                <a:gd name="connsiteX35" fmla="*/ 114451 w 617148"/>
                <a:gd name="connsiteY35" fmla="*/ 432452 h 432452"/>
                <a:gd name="connsiteX36" fmla="*/ 105555 w 617148"/>
                <a:gd name="connsiteY36" fmla="*/ 421932 h 432452"/>
                <a:gd name="connsiteX37" fmla="*/ 44623 w 617148"/>
                <a:gd name="connsiteY37" fmla="*/ 316873 h 432452"/>
                <a:gd name="connsiteX38" fmla="*/ 22312 w 617148"/>
                <a:gd name="connsiteY38" fmla="*/ 249092 h 432452"/>
                <a:gd name="connsiteX39" fmla="*/ 9179 w 617148"/>
                <a:gd name="connsiteY39" fmla="*/ 183360 h 432452"/>
                <a:gd name="connsiteX40" fmla="*/ 1059 w 617148"/>
                <a:gd name="connsiteY40" fmla="*/ 58319 h 432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17148" h="432452">
                  <a:moveTo>
                    <a:pt x="476090" y="118237"/>
                  </a:moveTo>
                  <a:cubicBezTo>
                    <a:pt x="473150" y="120984"/>
                    <a:pt x="472232" y="127698"/>
                    <a:pt x="470749" y="140808"/>
                  </a:cubicBezTo>
                  <a:cubicBezTo>
                    <a:pt x="468560" y="160668"/>
                    <a:pt x="464252" y="191341"/>
                    <a:pt x="460580" y="213179"/>
                  </a:cubicBezTo>
                  <a:cubicBezTo>
                    <a:pt x="457897" y="229646"/>
                    <a:pt x="446103" y="273889"/>
                    <a:pt x="440313" y="289367"/>
                  </a:cubicBezTo>
                  <a:cubicBezTo>
                    <a:pt x="436499" y="299614"/>
                    <a:pt x="442431" y="302653"/>
                    <a:pt x="467148" y="302795"/>
                  </a:cubicBezTo>
                  <a:cubicBezTo>
                    <a:pt x="479859" y="302936"/>
                    <a:pt x="488051" y="301805"/>
                    <a:pt x="496808" y="298837"/>
                  </a:cubicBezTo>
                  <a:cubicBezTo>
                    <a:pt x="530493" y="287529"/>
                    <a:pt x="553091" y="261450"/>
                    <a:pt x="561212" y="224629"/>
                  </a:cubicBezTo>
                  <a:cubicBezTo>
                    <a:pt x="564460" y="210070"/>
                    <a:pt x="564460" y="208373"/>
                    <a:pt x="561212" y="193744"/>
                  </a:cubicBezTo>
                  <a:cubicBezTo>
                    <a:pt x="552808" y="155579"/>
                    <a:pt x="529151" y="129642"/>
                    <a:pt x="493559" y="119465"/>
                  </a:cubicBezTo>
                  <a:cubicBezTo>
                    <a:pt x="483990" y="116708"/>
                    <a:pt x="479029" y="115489"/>
                    <a:pt x="476090" y="118237"/>
                  </a:cubicBezTo>
                  <a:close/>
                  <a:moveTo>
                    <a:pt x="149082" y="33936"/>
                  </a:moveTo>
                  <a:lnTo>
                    <a:pt x="122452" y="60251"/>
                  </a:lnTo>
                  <a:lnTo>
                    <a:pt x="95893" y="86496"/>
                  </a:lnTo>
                  <a:lnTo>
                    <a:pt x="95893" y="160645"/>
                  </a:lnTo>
                  <a:cubicBezTo>
                    <a:pt x="95893" y="229220"/>
                    <a:pt x="96175" y="235005"/>
                    <a:pt x="99354" y="236839"/>
                  </a:cubicBezTo>
                  <a:cubicBezTo>
                    <a:pt x="103945" y="239520"/>
                    <a:pt x="237305" y="239732"/>
                    <a:pt x="244298" y="237051"/>
                  </a:cubicBezTo>
                  <a:lnTo>
                    <a:pt x="249384" y="235147"/>
                  </a:lnTo>
                  <a:lnTo>
                    <a:pt x="249384" y="160857"/>
                  </a:lnTo>
                  <a:lnTo>
                    <a:pt x="249384" y="86496"/>
                  </a:lnTo>
                  <a:lnTo>
                    <a:pt x="222825" y="60251"/>
                  </a:lnTo>
                  <a:lnTo>
                    <a:pt x="196266" y="33936"/>
                  </a:lnTo>
                  <a:lnTo>
                    <a:pt x="172674" y="33936"/>
                  </a:lnTo>
                  <a:close/>
                  <a:moveTo>
                    <a:pt x="0" y="0"/>
                  </a:moveTo>
                  <a:lnTo>
                    <a:pt x="236316" y="0"/>
                  </a:lnTo>
                  <a:lnTo>
                    <a:pt x="472631" y="0"/>
                  </a:lnTo>
                  <a:lnTo>
                    <a:pt x="472631" y="27395"/>
                  </a:lnTo>
                  <a:cubicBezTo>
                    <a:pt x="472702" y="42504"/>
                    <a:pt x="473337" y="55848"/>
                    <a:pt x="474184" y="57189"/>
                  </a:cubicBezTo>
                  <a:cubicBezTo>
                    <a:pt x="475032" y="58460"/>
                    <a:pt x="483434" y="60861"/>
                    <a:pt x="492966" y="62555"/>
                  </a:cubicBezTo>
                  <a:cubicBezTo>
                    <a:pt x="588071" y="79147"/>
                    <a:pt x="642295" y="178205"/>
                    <a:pt x="605581" y="268367"/>
                  </a:cubicBezTo>
                  <a:cubicBezTo>
                    <a:pt x="590895" y="304376"/>
                    <a:pt x="555027" y="337913"/>
                    <a:pt x="518948" y="349280"/>
                  </a:cubicBezTo>
                  <a:cubicBezTo>
                    <a:pt x="482022" y="361000"/>
                    <a:pt x="465783" y="361283"/>
                    <a:pt x="421372" y="351257"/>
                  </a:cubicBezTo>
                  <a:cubicBezTo>
                    <a:pt x="417771" y="350481"/>
                    <a:pt x="415935" y="352034"/>
                    <a:pt x="411417" y="359588"/>
                  </a:cubicBezTo>
                  <a:cubicBezTo>
                    <a:pt x="393483" y="389596"/>
                    <a:pt x="382680" y="405975"/>
                    <a:pt x="372513" y="418402"/>
                  </a:cubicBezTo>
                  <a:lnTo>
                    <a:pt x="361004" y="432452"/>
                  </a:lnTo>
                  <a:lnTo>
                    <a:pt x="237728" y="432452"/>
                  </a:lnTo>
                  <a:lnTo>
                    <a:pt x="114451" y="432452"/>
                  </a:lnTo>
                  <a:lnTo>
                    <a:pt x="105555" y="421932"/>
                  </a:lnTo>
                  <a:cubicBezTo>
                    <a:pt x="81549" y="393761"/>
                    <a:pt x="60791" y="357823"/>
                    <a:pt x="44623" y="316873"/>
                  </a:cubicBezTo>
                  <a:cubicBezTo>
                    <a:pt x="34950" y="292161"/>
                    <a:pt x="25630" y="263849"/>
                    <a:pt x="22312" y="249092"/>
                  </a:cubicBezTo>
                  <a:cubicBezTo>
                    <a:pt x="14121" y="212166"/>
                    <a:pt x="12003" y="201505"/>
                    <a:pt x="9179" y="183360"/>
                  </a:cubicBezTo>
                  <a:cubicBezTo>
                    <a:pt x="4166" y="150952"/>
                    <a:pt x="2260" y="121581"/>
                    <a:pt x="1059" y="5831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sp>
          <p:nvSpPr>
            <p:cNvPr id="21" name="Freeform 84"/>
            <p:cNvSpPr>
              <a:spLocks/>
            </p:cNvSpPr>
            <p:nvPr/>
          </p:nvSpPr>
          <p:spPr bwMode="auto">
            <a:xfrm>
              <a:off x="4390889" y="5524444"/>
              <a:ext cx="47256" cy="140089"/>
            </a:xfrm>
            <a:custGeom>
              <a:avLst/>
              <a:gdLst>
                <a:gd name="T0" fmla="*/ 269 w 871"/>
                <a:gd name="T1" fmla="*/ 2483 h 2574"/>
                <a:gd name="T2" fmla="*/ 280 w 871"/>
                <a:gd name="T3" fmla="*/ 2103 h 2574"/>
                <a:gd name="T4" fmla="*/ 215 w 871"/>
                <a:gd name="T5" fmla="*/ 1452 h 2574"/>
                <a:gd name="T6" fmla="*/ 1 w 871"/>
                <a:gd name="T7" fmla="*/ 816 h 2574"/>
                <a:gd name="T8" fmla="*/ 80 w 871"/>
                <a:gd name="T9" fmla="*/ 415 h 2574"/>
                <a:gd name="T10" fmla="*/ 590 w 871"/>
                <a:gd name="T11" fmla="*/ 170 h 2574"/>
                <a:gd name="T12" fmla="*/ 611 w 871"/>
                <a:gd name="T13" fmla="*/ 482 h 2574"/>
                <a:gd name="T14" fmla="*/ 653 w 871"/>
                <a:gd name="T15" fmla="*/ 1213 h 2574"/>
                <a:gd name="T16" fmla="*/ 855 w 871"/>
                <a:gd name="T17" fmla="*/ 1884 h 2574"/>
                <a:gd name="T18" fmla="*/ 626 w 871"/>
                <a:gd name="T19" fmla="*/ 2447 h 2574"/>
                <a:gd name="T20" fmla="*/ 269 w 871"/>
                <a:gd name="T21" fmla="*/ 2483 h 2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1" h="2574">
                  <a:moveTo>
                    <a:pt x="269" y="2483"/>
                  </a:moveTo>
                  <a:cubicBezTo>
                    <a:pt x="169" y="2384"/>
                    <a:pt x="171" y="2308"/>
                    <a:pt x="280" y="2103"/>
                  </a:cubicBezTo>
                  <a:cubicBezTo>
                    <a:pt x="425" y="1830"/>
                    <a:pt x="414" y="1718"/>
                    <a:pt x="215" y="1452"/>
                  </a:cubicBezTo>
                  <a:cubicBezTo>
                    <a:pt x="43" y="1224"/>
                    <a:pt x="0" y="1094"/>
                    <a:pt x="1" y="816"/>
                  </a:cubicBezTo>
                  <a:cubicBezTo>
                    <a:pt x="2" y="610"/>
                    <a:pt x="14" y="550"/>
                    <a:pt x="80" y="415"/>
                  </a:cubicBezTo>
                  <a:cubicBezTo>
                    <a:pt x="233" y="103"/>
                    <a:pt x="447" y="0"/>
                    <a:pt x="590" y="170"/>
                  </a:cubicBezTo>
                  <a:cubicBezTo>
                    <a:pt x="676" y="273"/>
                    <a:pt x="684" y="388"/>
                    <a:pt x="611" y="482"/>
                  </a:cubicBezTo>
                  <a:cubicBezTo>
                    <a:pt x="408" y="742"/>
                    <a:pt x="417" y="900"/>
                    <a:pt x="653" y="1213"/>
                  </a:cubicBezTo>
                  <a:cubicBezTo>
                    <a:pt x="816" y="1427"/>
                    <a:pt x="871" y="1611"/>
                    <a:pt x="855" y="1884"/>
                  </a:cubicBezTo>
                  <a:cubicBezTo>
                    <a:pt x="840" y="2126"/>
                    <a:pt x="772" y="2294"/>
                    <a:pt x="626" y="2447"/>
                  </a:cubicBezTo>
                  <a:cubicBezTo>
                    <a:pt x="521" y="2558"/>
                    <a:pt x="360" y="2574"/>
                    <a:pt x="269" y="2483"/>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sp>
          <p:nvSpPr>
            <p:cNvPr id="22" name="Freeform 85"/>
            <p:cNvSpPr>
              <a:spLocks/>
            </p:cNvSpPr>
            <p:nvPr/>
          </p:nvSpPr>
          <p:spPr bwMode="auto">
            <a:xfrm>
              <a:off x="4545371" y="5529001"/>
              <a:ext cx="54452" cy="133612"/>
            </a:xfrm>
            <a:custGeom>
              <a:avLst/>
              <a:gdLst>
                <a:gd name="T0" fmla="*/ 365 w 1003"/>
                <a:gd name="T1" fmla="*/ 2399 h 2455"/>
                <a:gd name="T2" fmla="*/ 393 w 1003"/>
                <a:gd name="T3" fmla="*/ 2007 h 2455"/>
                <a:gd name="T4" fmla="*/ 316 w 1003"/>
                <a:gd name="T5" fmla="*/ 1360 h 2455"/>
                <a:gd name="T6" fmla="*/ 115 w 1003"/>
                <a:gd name="T7" fmla="*/ 957 h 2455"/>
                <a:gd name="T8" fmla="*/ 542 w 1003"/>
                <a:gd name="T9" fmla="*/ 0 h 2455"/>
                <a:gd name="T10" fmla="*/ 685 w 1003"/>
                <a:gd name="T11" fmla="*/ 69 h 2455"/>
                <a:gd name="T12" fmla="*/ 676 w 1003"/>
                <a:gd name="T13" fmla="*/ 454 h 2455"/>
                <a:gd name="T14" fmla="*/ 722 w 1003"/>
                <a:gd name="T15" fmla="*/ 1077 h 2455"/>
                <a:gd name="T16" fmla="*/ 979 w 1003"/>
                <a:gd name="T17" fmla="*/ 1799 h 2455"/>
                <a:gd name="T18" fmla="*/ 749 w 1003"/>
                <a:gd name="T19" fmla="*/ 2351 h 2455"/>
                <a:gd name="T20" fmla="*/ 538 w 1003"/>
                <a:gd name="T21" fmla="*/ 2455 h 2455"/>
                <a:gd name="T22" fmla="*/ 365 w 1003"/>
                <a:gd name="T23" fmla="*/ 2399 h 2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3" h="2455">
                  <a:moveTo>
                    <a:pt x="365" y="2399"/>
                  </a:moveTo>
                  <a:cubicBezTo>
                    <a:pt x="281" y="2314"/>
                    <a:pt x="292" y="2157"/>
                    <a:pt x="393" y="2007"/>
                  </a:cubicBezTo>
                  <a:cubicBezTo>
                    <a:pt x="548" y="1778"/>
                    <a:pt x="531" y="1632"/>
                    <a:pt x="316" y="1360"/>
                  </a:cubicBezTo>
                  <a:cubicBezTo>
                    <a:pt x="210" y="1226"/>
                    <a:pt x="185" y="1176"/>
                    <a:pt x="115" y="957"/>
                  </a:cubicBezTo>
                  <a:cubicBezTo>
                    <a:pt x="0" y="597"/>
                    <a:pt x="266" y="0"/>
                    <a:pt x="542" y="0"/>
                  </a:cubicBezTo>
                  <a:cubicBezTo>
                    <a:pt x="580" y="0"/>
                    <a:pt x="644" y="31"/>
                    <a:pt x="685" y="69"/>
                  </a:cubicBezTo>
                  <a:cubicBezTo>
                    <a:pt x="788" y="164"/>
                    <a:pt x="785" y="294"/>
                    <a:pt x="676" y="454"/>
                  </a:cubicBezTo>
                  <a:cubicBezTo>
                    <a:pt x="523" y="680"/>
                    <a:pt x="536" y="854"/>
                    <a:pt x="722" y="1077"/>
                  </a:cubicBezTo>
                  <a:cubicBezTo>
                    <a:pt x="905" y="1296"/>
                    <a:pt x="1003" y="1571"/>
                    <a:pt x="979" y="1799"/>
                  </a:cubicBezTo>
                  <a:cubicBezTo>
                    <a:pt x="959" y="1992"/>
                    <a:pt x="860" y="2230"/>
                    <a:pt x="749" y="2351"/>
                  </a:cubicBezTo>
                  <a:cubicBezTo>
                    <a:pt x="669" y="2439"/>
                    <a:pt x="635" y="2455"/>
                    <a:pt x="538" y="2455"/>
                  </a:cubicBezTo>
                  <a:cubicBezTo>
                    <a:pt x="459" y="2455"/>
                    <a:pt x="403" y="2437"/>
                    <a:pt x="365" y="239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sp>
          <p:nvSpPr>
            <p:cNvPr id="23" name="Freeform 86"/>
            <p:cNvSpPr>
              <a:spLocks/>
            </p:cNvSpPr>
            <p:nvPr/>
          </p:nvSpPr>
          <p:spPr bwMode="auto">
            <a:xfrm>
              <a:off x="4467650" y="5480067"/>
              <a:ext cx="51094" cy="139609"/>
            </a:xfrm>
            <a:custGeom>
              <a:avLst/>
              <a:gdLst>
                <a:gd name="T0" fmla="*/ 292 w 936"/>
                <a:gd name="T1" fmla="*/ 2500 h 2569"/>
                <a:gd name="T2" fmla="*/ 181 w 936"/>
                <a:gd name="T3" fmla="*/ 2291 h 2569"/>
                <a:gd name="T4" fmla="*/ 266 w 936"/>
                <a:gd name="T5" fmla="*/ 2113 h 2569"/>
                <a:gd name="T6" fmla="*/ 235 w 936"/>
                <a:gd name="T7" fmla="*/ 1475 h 2569"/>
                <a:gd name="T8" fmla="*/ 74 w 936"/>
                <a:gd name="T9" fmla="*/ 1224 h 2569"/>
                <a:gd name="T10" fmla="*/ 0 w 936"/>
                <a:gd name="T11" fmla="*/ 815 h 2569"/>
                <a:gd name="T12" fmla="*/ 74 w 936"/>
                <a:gd name="T13" fmla="*/ 404 h 2569"/>
                <a:gd name="T14" fmla="*/ 587 w 936"/>
                <a:gd name="T15" fmla="*/ 156 h 2569"/>
                <a:gd name="T16" fmla="*/ 562 w 936"/>
                <a:gd name="T17" fmla="*/ 533 h 2569"/>
                <a:gd name="T18" fmla="*/ 652 w 936"/>
                <a:gd name="T19" fmla="*/ 1200 h 2569"/>
                <a:gd name="T20" fmla="*/ 620 w 936"/>
                <a:gd name="T21" fmla="*/ 2434 h 2569"/>
                <a:gd name="T22" fmla="*/ 292 w 936"/>
                <a:gd name="T23" fmla="*/ 2500 h 2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6" h="2569">
                  <a:moveTo>
                    <a:pt x="292" y="2500"/>
                  </a:moveTo>
                  <a:cubicBezTo>
                    <a:pt x="234" y="2456"/>
                    <a:pt x="181" y="2356"/>
                    <a:pt x="181" y="2291"/>
                  </a:cubicBezTo>
                  <a:cubicBezTo>
                    <a:pt x="181" y="2263"/>
                    <a:pt x="220" y="2183"/>
                    <a:pt x="266" y="2113"/>
                  </a:cubicBezTo>
                  <a:cubicBezTo>
                    <a:pt x="417" y="1886"/>
                    <a:pt x="407" y="1691"/>
                    <a:pt x="235" y="1475"/>
                  </a:cubicBezTo>
                  <a:cubicBezTo>
                    <a:pt x="187" y="1415"/>
                    <a:pt x="114" y="1302"/>
                    <a:pt x="74" y="1224"/>
                  </a:cubicBezTo>
                  <a:cubicBezTo>
                    <a:pt x="9" y="1101"/>
                    <a:pt x="0" y="1049"/>
                    <a:pt x="0" y="815"/>
                  </a:cubicBezTo>
                  <a:cubicBezTo>
                    <a:pt x="0" y="580"/>
                    <a:pt x="9" y="529"/>
                    <a:pt x="74" y="404"/>
                  </a:cubicBezTo>
                  <a:cubicBezTo>
                    <a:pt x="235" y="96"/>
                    <a:pt x="432" y="0"/>
                    <a:pt x="587" y="156"/>
                  </a:cubicBezTo>
                  <a:cubicBezTo>
                    <a:pt x="687" y="256"/>
                    <a:pt x="681" y="349"/>
                    <a:pt x="562" y="533"/>
                  </a:cubicBezTo>
                  <a:cubicBezTo>
                    <a:pt x="409" y="771"/>
                    <a:pt x="430" y="929"/>
                    <a:pt x="652" y="1200"/>
                  </a:cubicBezTo>
                  <a:cubicBezTo>
                    <a:pt x="936" y="1548"/>
                    <a:pt x="921" y="2134"/>
                    <a:pt x="620" y="2434"/>
                  </a:cubicBezTo>
                  <a:cubicBezTo>
                    <a:pt x="512" y="2543"/>
                    <a:pt x="382" y="2569"/>
                    <a:pt x="292" y="250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grpSp>
      <p:sp>
        <p:nvSpPr>
          <p:cNvPr id="24" name="矩形 23"/>
          <p:cNvSpPr/>
          <p:nvPr/>
        </p:nvSpPr>
        <p:spPr>
          <a:xfrm>
            <a:off x="8375713" y="3073201"/>
            <a:ext cx="3442661" cy="738664"/>
          </a:xfrm>
          <a:prstGeom prst="rect">
            <a:avLst/>
          </a:prstGeom>
        </p:spPr>
        <p:txBody>
          <a:bodyPr wrap="square"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solidFill>
                  <a:schemeClr val="bg1"/>
                </a:solidFill>
              </a:rPr>
              <a:t>The quick brown fox jumps over the lazy dog. The quick brown fox jumps over the lazy dog. </a:t>
            </a:r>
            <a:endParaRPr lang="zh-TW" altLang="en-US" sz="1400" dirty="0">
              <a:solidFill>
                <a:schemeClr val="bg1"/>
              </a:solidFill>
            </a:endParaRPr>
          </a:p>
        </p:txBody>
      </p:sp>
      <p:sp>
        <p:nvSpPr>
          <p:cNvPr id="25" name="文字方塊 12"/>
          <p:cNvSpPr txBox="1"/>
          <p:nvPr/>
        </p:nvSpPr>
        <p:spPr>
          <a:xfrm>
            <a:off x="1288638" y="4516166"/>
            <a:ext cx="1294119"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dirty="0">
                <a:solidFill>
                  <a:schemeClr val="bg1"/>
                </a:solidFill>
              </a:rPr>
              <a:t>Agenda</a:t>
            </a:r>
            <a:endParaRPr lang="zh-TW" altLang="en-US" sz="2400" dirty="0">
              <a:solidFill>
                <a:schemeClr val="bg1"/>
              </a:solidFill>
            </a:endParaRPr>
          </a:p>
        </p:txBody>
      </p:sp>
      <p:sp>
        <p:nvSpPr>
          <p:cNvPr id="26" name="手繪多邊形 25"/>
          <p:cNvSpPr/>
          <p:nvPr/>
        </p:nvSpPr>
        <p:spPr>
          <a:xfrm>
            <a:off x="558384" y="4377832"/>
            <a:ext cx="729758" cy="815324"/>
          </a:xfrm>
          <a:custGeom>
            <a:avLst/>
            <a:gdLst>
              <a:gd name="connsiteX0" fmla="*/ 1414233 w 2825406"/>
              <a:gd name="connsiteY0" fmla="*/ 0 h 3156687"/>
              <a:gd name="connsiteX1" fmla="*/ 1588491 w 2825406"/>
              <a:gd name="connsiteY1" fmla="*/ 46588 h 3156687"/>
              <a:gd name="connsiteX2" fmla="*/ 2651375 w 2825406"/>
              <a:gd name="connsiteY2" fmla="*/ 660244 h 3156687"/>
              <a:gd name="connsiteX3" fmla="*/ 2825404 w 2825406"/>
              <a:gd name="connsiteY3" fmla="*/ 962620 h 3156687"/>
              <a:gd name="connsiteX4" fmla="*/ 2824553 w 2825406"/>
              <a:gd name="connsiteY4" fmla="*/ 2191887 h 3156687"/>
              <a:gd name="connsiteX5" fmla="*/ 2649943 w 2825406"/>
              <a:gd name="connsiteY5" fmla="*/ 2494321 h 3156687"/>
              <a:gd name="connsiteX6" fmla="*/ 1585792 w 2825406"/>
              <a:gd name="connsiteY6" fmla="*/ 3109691 h 3156687"/>
              <a:gd name="connsiteX7" fmla="*/ 1236913 w 2825406"/>
              <a:gd name="connsiteY7" fmla="*/ 3110165 h 3156687"/>
              <a:gd name="connsiteX8" fmla="*/ 174029 w 2825406"/>
              <a:gd name="connsiteY8" fmla="*/ 2496509 h 3156687"/>
              <a:gd name="connsiteX9" fmla="*/ 0 w 2825406"/>
              <a:gd name="connsiteY9" fmla="*/ 2194133 h 3156687"/>
              <a:gd name="connsiteX10" fmla="*/ 1267 w 2825406"/>
              <a:gd name="connsiteY10" fmla="*/ 965106 h 3156687"/>
              <a:gd name="connsiteX11" fmla="*/ 175877 w 2825406"/>
              <a:gd name="connsiteY11" fmla="*/ 662673 h 3156687"/>
              <a:gd name="connsiteX12" fmla="*/ 1239612 w 2825406"/>
              <a:gd name="connsiteY12" fmla="*/ 47063 h 3156687"/>
              <a:gd name="connsiteX13" fmla="*/ 1414233 w 2825406"/>
              <a:gd name="connsiteY13" fmla="*/ 0 h 315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5406" h="3156687">
                <a:moveTo>
                  <a:pt x="1414233" y="0"/>
                </a:moveTo>
                <a:cubicBezTo>
                  <a:pt x="1474435" y="-74"/>
                  <a:pt x="1534577" y="15460"/>
                  <a:pt x="1588491" y="46588"/>
                </a:cubicBezTo>
                <a:lnTo>
                  <a:pt x="2651375" y="660244"/>
                </a:lnTo>
                <a:cubicBezTo>
                  <a:pt x="2759205" y="722499"/>
                  <a:pt x="2825887" y="837754"/>
                  <a:pt x="2825404" y="962620"/>
                </a:cubicBezTo>
                <a:lnTo>
                  <a:pt x="2824553" y="2191887"/>
                </a:lnTo>
                <a:cubicBezTo>
                  <a:pt x="2824311" y="2316336"/>
                  <a:pt x="2757598" y="2431887"/>
                  <a:pt x="2649943" y="2494321"/>
                </a:cubicBezTo>
                <a:lnTo>
                  <a:pt x="1585792" y="3109691"/>
                </a:lnTo>
                <a:cubicBezTo>
                  <a:pt x="1478138" y="3172125"/>
                  <a:pt x="1344742" y="3172421"/>
                  <a:pt x="1236913" y="3110165"/>
                </a:cubicBezTo>
                <a:lnTo>
                  <a:pt x="174029" y="2496509"/>
                </a:lnTo>
                <a:cubicBezTo>
                  <a:pt x="66200" y="2434254"/>
                  <a:pt x="174" y="2318822"/>
                  <a:pt x="0" y="2194133"/>
                </a:cubicBezTo>
                <a:lnTo>
                  <a:pt x="1267" y="965106"/>
                </a:lnTo>
                <a:cubicBezTo>
                  <a:pt x="1093" y="840417"/>
                  <a:pt x="67806" y="724867"/>
                  <a:pt x="175877" y="662673"/>
                </a:cubicBezTo>
                <a:lnTo>
                  <a:pt x="1239612" y="47063"/>
                </a:lnTo>
                <a:cubicBezTo>
                  <a:pt x="1293768" y="15757"/>
                  <a:pt x="1354031" y="75"/>
                  <a:pt x="1414233" y="0"/>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 name="矩形 26"/>
          <p:cNvSpPr/>
          <p:nvPr/>
        </p:nvSpPr>
        <p:spPr>
          <a:xfrm>
            <a:off x="558383" y="5244901"/>
            <a:ext cx="3442661" cy="738664"/>
          </a:xfrm>
          <a:prstGeom prst="rect">
            <a:avLst/>
          </a:prstGeom>
        </p:spPr>
        <p:txBody>
          <a:bodyPr wrap="square"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solidFill>
                  <a:schemeClr val="bg1"/>
                </a:solidFill>
              </a:rPr>
              <a:t>The quick brown fox jumps over the lazy dog. The quick brown fox jumps over the lazy dog. </a:t>
            </a:r>
            <a:endParaRPr lang="zh-TW" altLang="en-US" sz="1400" dirty="0">
              <a:solidFill>
                <a:schemeClr val="bg1"/>
              </a:solidFill>
            </a:endParaRPr>
          </a:p>
        </p:txBody>
      </p:sp>
      <p:sp>
        <p:nvSpPr>
          <p:cNvPr id="28" name="文字方塊 16"/>
          <p:cNvSpPr txBox="1"/>
          <p:nvPr/>
        </p:nvSpPr>
        <p:spPr>
          <a:xfrm>
            <a:off x="5215473" y="4516166"/>
            <a:ext cx="1294119"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dirty="0">
                <a:solidFill>
                  <a:schemeClr val="bg1"/>
                </a:solidFill>
              </a:rPr>
              <a:t>Security</a:t>
            </a:r>
            <a:endParaRPr lang="zh-TW" altLang="en-US" sz="2400" dirty="0">
              <a:solidFill>
                <a:schemeClr val="bg1"/>
              </a:solidFill>
            </a:endParaRPr>
          </a:p>
        </p:txBody>
      </p:sp>
      <p:sp>
        <p:nvSpPr>
          <p:cNvPr id="29" name="手繪多邊形 28"/>
          <p:cNvSpPr/>
          <p:nvPr/>
        </p:nvSpPr>
        <p:spPr>
          <a:xfrm>
            <a:off x="4467049" y="4377832"/>
            <a:ext cx="729758" cy="815324"/>
          </a:xfrm>
          <a:custGeom>
            <a:avLst/>
            <a:gdLst>
              <a:gd name="connsiteX0" fmla="*/ 1414233 w 2825406"/>
              <a:gd name="connsiteY0" fmla="*/ 0 h 3156687"/>
              <a:gd name="connsiteX1" fmla="*/ 1588491 w 2825406"/>
              <a:gd name="connsiteY1" fmla="*/ 46588 h 3156687"/>
              <a:gd name="connsiteX2" fmla="*/ 2651375 w 2825406"/>
              <a:gd name="connsiteY2" fmla="*/ 660244 h 3156687"/>
              <a:gd name="connsiteX3" fmla="*/ 2825404 w 2825406"/>
              <a:gd name="connsiteY3" fmla="*/ 962620 h 3156687"/>
              <a:gd name="connsiteX4" fmla="*/ 2824553 w 2825406"/>
              <a:gd name="connsiteY4" fmla="*/ 2191887 h 3156687"/>
              <a:gd name="connsiteX5" fmla="*/ 2649943 w 2825406"/>
              <a:gd name="connsiteY5" fmla="*/ 2494321 h 3156687"/>
              <a:gd name="connsiteX6" fmla="*/ 1585792 w 2825406"/>
              <a:gd name="connsiteY6" fmla="*/ 3109691 h 3156687"/>
              <a:gd name="connsiteX7" fmla="*/ 1236913 w 2825406"/>
              <a:gd name="connsiteY7" fmla="*/ 3110165 h 3156687"/>
              <a:gd name="connsiteX8" fmla="*/ 174029 w 2825406"/>
              <a:gd name="connsiteY8" fmla="*/ 2496509 h 3156687"/>
              <a:gd name="connsiteX9" fmla="*/ 0 w 2825406"/>
              <a:gd name="connsiteY9" fmla="*/ 2194133 h 3156687"/>
              <a:gd name="connsiteX10" fmla="*/ 1267 w 2825406"/>
              <a:gd name="connsiteY10" fmla="*/ 965106 h 3156687"/>
              <a:gd name="connsiteX11" fmla="*/ 175877 w 2825406"/>
              <a:gd name="connsiteY11" fmla="*/ 662673 h 3156687"/>
              <a:gd name="connsiteX12" fmla="*/ 1239612 w 2825406"/>
              <a:gd name="connsiteY12" fmla="*/ 47063 h 3156687"/>
              <a:gd name="connsiteX13" fmla="*/ 1414233 w 2825406"/>
              <a:gd name="connsiteY13" fmla="*/ 0 h 315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5406" h="3156687">
                <a:moveTo>
                  <a:pt x="1414233" y="0"/>
                </a:moveTo>
                <a:cubicBezTo>
                  <a:pt x="1474435" y="-74"/>
                  <a:pt x="1534577" y="15460"/>
                  <a:pt x="1588491" y="46588"/>
                </a:cubicBezTo>
                <a:lnTo>
                  <a:pt x="2651375" y="660244"/>
                </a:lnTo>
                <a:cubicBezTo>
                  <a:pt x="2759205" y="722499"/>
                  <a:pt x="2825887" y="837754"/>
                  <a:pt x="2825404" y="962620"/>
                </a:cubicBezTo>
                <a:lnTo>
                  <a:pt x="2824553" y="2191887"/>
                </a:lnTo>
                <a:cubicBezTo>
                  <a:pt x="2824311" y="2316336"/>
                  <a:pt x="2757598" y="2431887"/>
                  <a:pt x="2649943" y="2494321"/>
                </a:cubicBezTo>
                <a:lnTo>
                  <a:pt x="1585792" y="3109691"/>
                </a:lnTo>
                <a:cubicBezTo>
                  <a:pt x="1478138" y="3172125"/>
                  <a:pt x="1344742" y="3172421"/>
                  <a:pt x="1236913" y="3110165"/>
                </a:cubicBezTo>
                <a:lnTo>
                  <a:pt x="174029" y="2496509"/>
                </a:lnTo>
                <a:cubicBezTo>
                  <a:pt x="66200" y="2434254"/>
                  <a:pt x="174" y="2318822"/>
                  <a:pt x="0" y="2194133"/>
                </a:cubicBezTo>
                <a:lnTo>
                  <a:pt x="1267" y="965106"/>
                </a:lnTo>
                <a:cubicBezTo>
                  <a:pt x="1093" y="840417"/>
                  <a:pt x="67806" y="724867"/>
                  <a:pt x="175877" y="662673"/>
                </a:cubicBezTo>
                <a:lnTo>
                  <a:pt x="1239612" y="47063"/>
                </a:lnTo>
                <a:cubicBezTo>
                  <a:pt x="1293768" y="15757"/>
                  <a:pt x="1354031" y="75"/>
                  <a:pt x="1414233" y="0"/>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 name="矩形 29"/>
          <p:cNvSpPr/>
          <p:nvPr/>
        </p:nvSpPr>
        <p:spPr>
          <a:xfrm>
            <a:off x="4467048" y="5244901"/>
            <a:ext cx="3442661" cy="738664"/>
          </a:xfrm>
          <a:prstGeom prst="rect">
            <a:avLst/>
          </a:prstGeom>
        </p:spPr>
        <p:txBody>
          <a:bodyPr wrap="square"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solidFill>
                  <a:schemeClr val="bg1"/>
                </a:solidFill>
              </a:rPr>
              <a:t>The quick brown fox jumps over the lazy dog. The quick brown fox jumps over the lazy dog. </a:t>
            </a:r>
            <a:endParaRPr lang="zh-TW" altLang="en-US" sz="1400" dirty="0">
              <a:solidFill>
                <a:schemeClr val="bg1"/>
              </a:solidFill>
            </a:endParaRPr>
          </a:p>
        </p:txBody>
      </p:sp>
      <p:sp>
        <p:nvSpPr>
          <p:cNvPr id="31" name="文字方塊 18"/>
          <p:cNvSpPr txBox="1"/>
          <p:nvPr/>
        </p:nvSpPr>
        <p:spPr>
          <a:xfrm>
            <a:off x="9127793" y="4518561"/>
            <a:ext cx="1685846"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dirty="0">
                <a:solidFill>
                  <a:schemeClr val="bg1"/>
                </a:solidFill>
              </a:rPr>
              <a:t>Success</a:t>
            </a:r>
            <a:endParaRPr lang="zh-TW" altLang="en-US" sz="2400" dirty="0">
              <a:solidFill>
                <a:schemeClr val="bg1"/>
              </a:solidFill>
            </a:endParaRPr>
          </a:p>
        </p:txBody>
      </p:sp>
      <p:sp>
        <p:nvSpPr>
          <p:cNvPr id="32" name="手繪多邊形 31"/>
          <p:cNvSpPr/>
          <p:nvPr/>
        </p:nvSpPr>
        <p:spPr>
          <a:xfrm>
            <a:off x="8375714" y="4377832"/>
            <a:ext cx="729758" cy="815324"/>
          </a:xfrm>
          <a:custGeom>
            <a:avLst/>
            <a:gdLst>
              <a:gd name="connsiteX0" fmla="*/ 1414233 w 2825406"/>
              <a:gd name="connsiteY0" fmla="*/ 0 h 3156687"/>
              <a:gd name="connsiteX1" fmla="*/ 1588491 w 2825406"/>
              <a:gd name="connsiteY1" fmla="*/ 46588 h 3156687"/>
              <a:gd name="connsiteX2" fmla="*/ 2651375 w 2825406"/>
              <a:gd name="connsiteY2" fmla="*/ 660244 h 3156687"/>
              <a:gd name="connsiteX3" fmla="*/ 2825404 w 2825406"/>
              <a:gd name="connsiteY3" fmla="*/ 962620 h 3156687"/>
              <a:gd name="connsiteX4" fmla="*/ 2824553 w 2825406"/>
              <a:gd name="connsiteY4" fmla="*/ 2191887 h 3156687"/>
              <a:gd name="connsiteX5" fmla="*/ 2649943 w 2825406"/>
              <a:gd name="connsiteY5" fmla="*/ 2494321 h 3156687"/>
              <a:gd name="connsiteX6" fmla="*/ 1585792 w 2825406"/>
              <a:gd name="connsiteY6" fmla="*/ 3109691 h 3156687"/>
              <a:gd name="connsiteX7" fmla="*/ 1236913 w 2825406"/>
              <a:gd name="connsiteY7" fmla="*/ 3110165 h 3156687"/>
              <a:gd name="connsiteX8" fmla="*/ 174029 w 2825406"/>
              <a:gd name="connsiteY8" fmla="*/ 2496509 h 3156687"/>
              <a:gd name="connsiteX9" fmla="*/ 0 w 2825406"/>
              <a:gd name="connsiteY9" fmla="*/ 2194133 h 3156687"/>
              <a:gd name="connsiteX10" fmla="*/ 1267 w 2825406"/>
              <a:gd name="connsiteY10" fmla="*/ 965106 h 3156687"/>
              <a:gd name="connsiteX11" fmla="*/ 175877 w 2825406"/>
              <a:gd name="connsiteY11" fmla="*/ 662673 h 3156687"/>
              <a:gd name="connsiteX12" fmla="*/ 1239612 w 2825406"/>
              <a:gd name="connsiteY12" fmla="*/ 47063 h 3156687"/>
              <a:gd name="connsiteX13" fmla="*/ 1414233 w 2825406"/>
              <a:gd name="connsiteY13" fmla="*/ 0 h 315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5406" h="3156687">
                <a:moveTo>
                  <a:pt x="1414233" y="0"/>
                </a:moveTo>
                <a:cubicBezTo>
                  <a:pt x="1474435" y="-74"/>
                  <a:pt x="1534577" y="15460"/>
                  <a:pt x="1588491" y="46588"/>
                </a:cubicBezTo>
                <a:lnTo>
                  <a:pt x="2651375" y="660244"/>
                </a:lnTo>
                <a:cubicBezTo>
                  <a:pt x="2759205" y="722499"/>
                  <a:pt x="2825887" y="837754"/>
                  <a:pt x="2825404" y="962620"/>
                </a:cubicBezTo>
                <a:lnTo>
                  <a:pt x="2824553" y="2191887"/>
                </a:lnTo>
                <a:cubicBezTo>
                  <a:pt x="2824311" y="2316336"/>
                  <a:pt x="2757598" y="2431887"/>
                  <a:pt x="2649943" y="2494321"/>
                </a:cubicBezTo>
                <a:lnTo>
                  <a:pt x="1585792" y="3109691"/>
                </a:lnTo>
                <a:cubicBezTo>
                  <a:pt x="1478138" y="3172125"/>
                  <a:pt x="1344742" y="3172421"/>
                  <a:pt x="1236913" y="3110165"/>
                </a:cubicBezTo>
                <a:lnTo>
                  <a:pt x="174029" y="2496509"/>
                </a:lnTo>
                <a:cubicBezTo>
                  <a:pt x="66200" y="2434254"/>
                  <a:pt x="174" y="2318822"/>
                  <a:pt x="0" y="2194133"/>
                </a:cubicBezTo>
                <a:lnTo>
                  <a:pt x="1267" y="965106"/>
                </a:lnTo>
                <a:cubicBezTo>
                  <a:pt x="1093" y="840417"/>
                  <a:pt x="67806" y="724867"/>
                  <a:pt x="175877" y="662673"/>
                </a:cubicBezTo>
                <a:lnTo>
                  <a:pt x="1239612" y="47063"/>
                </a:lnTo>
                <a:cubicBezTo>
                  <a:pt x="1293768" y="15757"/>
                  <a:pt x="1354031" y="75"/>
                  <a:pt x="1414233" y="0"/>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 name="矩形 32"/>
          <p:cNvSpPr/>
          <p:nvPr/>
        </p:nvSpPr>
        <p:spPr>
          <a:xfrm>
            <a:off x="8375713" y="5244901"/>
            <a:ext cx="3442661" cy="738664"/>
          </a:xfrm>
          <a:prstGeom prst="rect">
            <a:avLst/>
          </a:prstGeom>
        </p:spPr>
        <p:txBody>
          <a:bodyPr wrap="square"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solidFill>
                  <a:schemeClr val="bg1"/>
                </a:solidFill>
              </a:rPr>
              <a:t>The quick brown fox jumps over the lazy dog. The quick brown fox jumps over the lazy dog. </a:t>
            </a:r>
            <a:endParaRPr lang="zh-TW" altLang="en-US" sz="1400" dirty="0">
              <a:solidFill>
                <a:schemeClr val="bg1"/>
              </a:solidFill>
            </a:endParaRPr>
          </a:p>
        </p:txBody>
      </p:sp>
      <p:grpSp>
        <p:nvGrpSpPr>
          <p:cNvPr id="34" name="群組 33"/>
          <p:cNvGrpSpPr/>
          <p:nvPr/>
        </p:nvGrpSpPr>
        <p:grpSpPr>
          <a:xfrm>
            <a:off x="732096" y="4562764"/>
            <a:ext cx="382334" cy="437510"/>
            <a:chOff x="28030806" y="12154134"/>
            <a:chExt cx="2542925" cy="2909907"/>
          </a:xfrm>
          <a:solidFill>
            <a:schemeClr val="bg1"/>
          </a:solidFill>
        </p:grpSpPr>
        <p:sp>
          <p:nvSpPr>
            <p:cNvPr id="35" name="手繪多邊形 34"/>
            <p:cNvSpPr>
              <a:spLocks/>
            </p:cNvSpPr>
            <p:nvPr/>
          </p:nvSpPr>
          <p:spPr bwMode="auto">
            <a:xfrm>
              <a:off x="28030806" y="12154134"/>
              <a:ext cx="2542925" cy="2909907"/>
            </a:xfrm>
            <a:custGeom>
              <a:avLst/>
              <a:gdLst>
                <a:gd name="connsiteX0" fmla="*/ 1712692 w 3400409"/>
                <a:gd name="connsiteY0" fmla="*/ 776158 h 3891137"/>
                <a:gd name="connsiteX1" fmla="*/ 1424716 w 3400409"/>
                <a:gd name="connsiteY1" fmla="*/ 804066 h 3891137"/>
                <a:gd name="connsiteX2" fmla="*/ 1170136 w 3400409"/>
                <a:gd name="connsiteY2" fmla="*/ 878248 h 3891137"/>
                <a:gd name="connsiteX3" fmla="*/ 283614 w 3400409"/>
                <a:gd name="connsiteY3" fmla="*/ 2088554 h 3891137"/>
                <a:gd name="connsiteX4" fmla="*/ 303778 w 3400409"/>
                <a:gd name="connsiteY4" fmla="*/ 2473864 h 3891137"/>
                <a:gd name="connsiteX5" fmla="*/ 323222 w 3400409"/>
                <a:gd name="connsiteY5" fmla="*/ 2555968 h 3891137"/>
                <a:gd name="connsiteX6" fmla="*/ 667102 w 3400409"/>
                <a:gd name="connsiteY6" fmla="*/ 3172826 h 3891137"/>
                <a:gd name="connsiteX7" fmla="*/ 1502132 w 3400409"/>
                <a:gd name="connsiteY7" fmla="*/ 3606750 h 3891137"/>
                <a:gd name="connsiteX8" fmla="*/ 1938914 w 3400409"/>
                <a:gd name="connsiteY8" fmla="*/ 3599188 h 3891137"/>
                <a:gd name="connsiteX9" fmla="*/ 2906456 w 3400409"/>
                <a:gd name="connsiteY9" fmla="*/ 2951362 h 3891137"/>
                <a:gd name="connsiteX10" fmla="*/ 3117824 w 3400409"/>
                <a:gd name="connsiteY10" fmla="*/ 2194424 h 3891137"/>
                <a:gd name="connsiteX11" fmla="*/ 2988194 w 3400409"/>
                <a:gd name="connsiteY11" fmla="*/ 1594492 h 3891137"/>
                <a:gd name="connsiteX12" fmla="*/ 2398378 w 3400409"/>
                <a:gd name="connsiteY12" fmla="*/ 958550 h 3891137"/>
                <a:gd name="connsiteX13" fmla="*/ 2096630 w 3400409"/>
                <a:gd name="connsiteY13" fmla="*/ 830354 h 3891137"/>
                <a:gd name="connsiteX14" fmla="*/ 2000128 w 3400409"/>
                <a:gd name="connsiteY14" fmla="*/ 808748 h 3891137"/>
                <a:gd name="connsiteX15" fmla="*/ 1712692 w 3400409"/>
                <a:gd name="connsiteY15" fmla="*/ 776158 h 3891137"/>
                <a:gd name="connsiteX16" fmla="*/ 1115452 w 3400409"/>
                <a:gd name="connsiteY16" fmla="*/ 0 h 3891137"/>
                <a:gd name="connsiteX17" fmla="*/ 1705202 w 3400409"/>
                <a:gd name="connsiteY17" fmla="*/ 0 h 3891137"/>
                <a:gd name="connsiteX18" fmla="*/ 2295312 w 3400409"/>
                <a:gd name="connsiteY18" fmla="*/ 0 h 3891137"/>
                <a:gd name="connsiteX19" fmla="*/ 2292432 w 3400409"/>
                <a:gd name="connsiteY19" fmla="*/ 134684 h 3891137"/>
                <a:gd name="connsiteX20" fmla="*/ 2289552 w 3400409"/>
                <a:gd name="connsiteY20" fmla="*/ 269368 h 3891137"/>
                <a:gd name="connsiteX21" fmla="*/ 2071366 w 3400409"/>
                <a:gd name="connsiteY21" fmla="*/ 272248 h 3891137"/>
                <a:gd name="connsiteX22" fmla="*/ 1845618 w 3400409"/>
                <a:gd name="connsiteY22" fmla="*/ 287372 h 3891137"/>
                <a:gd name="connsiteX23" fmla="*/ 1849940 w 3400409"/>
                <a:gd name="connsiteY23" fmla="*/ 495520 h 3891137"/>
                <a:gd name="connsiteX24" fmla="*/ 1918708 w 3400409"/>
                <a:gd name="connsiteY24" fmla="*/ 513166 h 3891137"/>
                <a:gd name="connsiteX25" fmla="*/ 2586948 w 3400409"/>
                <a:gd name="connsiteY25" fmla="*/ 748322 h 3891137"/>
                <a:gd name="connsiteX26" fmla="*/ 2652834 w 3400409"/>
                <a:gd name="connsiteY26" fmla="*/ 782534 h 3891137"/>
                <a:gd name="connsiteX27" fmla="*/ 2761928 w 3400409"/>
                <a:gd name="connsiteY27" fmla="*/ 687462 h 3891137"/>
                <a:gd name="connsiteX28" fmla="*/ 2892984 w 3400409"/>
                <a:gd name="connsiteY28" fmla="*/ 580508 h 3891137"/>
                <a:gd name="connsiteX29" fmla="*/ 3037002 w 3400409"/>
                <a:gd name="connsiteY29" fmla="*/ 627322 h 3891137"/>
                <a:gd name="connsiteX30" fmla="*/ 3066884 w 3400409"/>
                <a:gd name="connsiteY30" fmla="*/ 717352 h 3891137"/>
                <a:gd name="connsiteX31" fmla="*/ 3066884 w 3400409"/>
                <a:gd name="connsiteY31" fmla="*/ 773170 h 3891137"/>
                <a:gd name="connsiteX32" fmla="*/ 2980474 w 3400409"/>
                <a:gd name="connsiteY32" fmla="*/ 862840 h 3891137"/>
                <a:gd name="connsiteX33" fmla="*/ 2894064 w 3400409"/>
                <a:gd name="connsiteY33" fmla="*/ 970154 h 3891137"/>
                <a:gd name="connsiteX34" fmla="*/ 2965712 w 3400409"/>
                <a:gd name="connsiteY34" fmla="*/ 1064504 h 3891137"/>
                <a:gd name="connsiteX35" fmla="*/ 3298032 w 3400409"/>
                <a:gd name="connsiteY35" fmla="*/ 1616202 h 3891137"/>
                <a:gd name="connsiteX36" fmla="*/ 3398844 w 3400409"/>
                <a:gd name="connsiteY36" fmla="*/ 2129368 h 3891137"/>
                <a:gd name="connsiteX37" fmla="*/ 3087406 w 3400409"/>
                <a:gd name="connsiteY37" fmla="*/ 3186312 h 3891137"/>
                <a:gd name="connsiteX38" fmla="*/ 2666156 w 3400409"/>
                <a:gd name="connsiteY38" fmla="*/ 3596484 h 3891137"/>
                <a:gd name="connsiteX39" fmla="*/ 2081446 w 3400409"/>
                <a:gd name="connsiteY39" fmla="*/ 3852166 h 3891137"/>
                <a:gd name="connsiteX40" fmla="*/ 1445970 w 3400409"/>
                <a:gd name="connsiteY40" fmla="*/ 3876294 h 3891137"/>
                <a:gd name="connsiteX41" fmla="*/ 1331478 w 3400409"/>
                <a:gd name="connsiteY41" fmla="*/ 3852166 h 3891137"/>
                <a:gd name="connsiteX42" fmla="*/ 1287552 w 3400409"/>
                <a:gd name="connsiteY42" fmla="*/ 3841724 h 3891137"/>
                <a:gd name="connsiteX43" fmla="*/ 978636 w 3400409"/>
                <a:gd name="connsiteY43" fmla="*/ 3731888 h 3891137"/>
                <a:gd name="connsiteX44" fmla="*/ 362962 w 3400409"/>
                <a:gd name="connsiteY44" fmla="*/ 3242128 h 3891137"/>
                <a:gd name="connsiteX45" fmla="*/ 11560 w 3400409"/>
                <a:gd name="connsiteY45" fmla="*/ 2358764 h 3891137"/>
                <a:gd name="connsiteX46" fmla="*/ 7240 w 3400409"/>
                <a:gd name="connsiteY46" fmla="*/ 2078592 h 3891137"/>
                <a:gd name="connsiteX47" fmla="*/ 280512 w 3400409"/>
                <a:gd name="connsiteY47" fmla="*/ 1264730 h 3891137"/>
                <a:gd name="connsiteX48" fmla="*/ 1404206 w 3400409"/>
                <a:gd name="connsiteY48" fmla="*/ 523970 h 3891137"/>
                <a:gd name="connsiteX49" fmla="*/ 1543542 w 3400409"/>
                <a:gd name="connsiteY49" fmla="*/ 491198 h 3891137"/>
                <a:gd name="connsiteX50" fmla="*/ 1546062 w 3400409"/>
                <a:gd name="connsiteY50" fmla="*/ 284132 h 3891137"/>
                <a:gd name="connsiteX51" fmla="*/ 1328958 w 3400409"/>
                <a:gd name="connsiteY51" fmla="*/ 272248 h 3891137"/>
                <a:gd name="connsiteX52" fmla="*/ 1120852 w 3400409"/>
                <a:gd name="connsiteY52" fmla="*/ 269368 h 3891137"/>
                <a:gd name="connsiteX53" fmla="*/ 1118332 w 3400409"/>
                <a:gd name="connsiteY53" fmla="*/ 134684 h 389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400409" h="3891137">
                  <a:moveTo>
                    <a:pt x="1712692" y="776158"/>
                  </a:moveTo>
                  <a:cubicBezTo>
                    <a:pt x="1613758" y="775348"/>
                    <a:pt x="1514736" y="784622"/>
                    <a:pt x="1424716" y="804066"/>
                  </a:cubicBezTo>
                  <a:cubicBezTo>
                    <a:pt x="1278162" y="835756"/>
                    <a:pt x="1267358" y="838996"/>
                    <a:pt x="1170136" y="878248"/>
                  </a:cubicBezTo>
                  <a:cubicBezTo>
                    <a:pt x="665300" y="1082786"/>
                    <a:pt x="324662" y="1547680"/>
                    <a:pt x="283614" y="2088554"/>
                  </a:cubicBezTo>
                  <a:cubicBezTo>
                    <a:pt x="274610" y="2203428"/>
                    <a:pt x="285054" y="2399684"/>
                    <a:pt x="303778" y="2473864"/>
                  </a:cubicBezTo>
                  <a:cubicBezTo>
                    <a:pt x="309540" y="2496912"/>
                    <a:pt x="318182" y="2533642"/>
                    <a:pt x="323222" y="2555968"/>
                  </a:cubicBezTo>
                  <a:cubicBezTo>
                    <a:pt x="364992" y="2750064"/>
                    <a:pt x="506864" y="3004296"/>
                    <a:pt x="667102" y="3172826"/>
                  </a:cubicBezTo>
                  <a:cubicBezTo>
                    <a:pt x="895754" y="3413014"/>
                    <a:pt x="1153212" y="3546972"/>
                    <a:pt x="1502132" y="3606750"/>
                  </a:cubicBezTo>
                  <a:cubicBezTo>
                    <a:pt x="1568748" y="3617912"/>
                    <a:pt x="1845652" y="3613232"/>
                    <a:pt x="1938914" y="3599188"/>
                  </a:cubicBezTo>
                  <a:cubicBezTo>
                    <a:pt x="2321682" y="3541212"/>
                    <a:pt x="2681764" y="3300302"/>
                    <a:pt x="2906456" y="2951362"/>
                  </a:cubicBezTo>
                  <a:cubicBezTo>
                    <a:pt x="3045088" y="2735660"/>
                    <a:pt x="3117824" y="2476026"/>
                    <a:pt x="3117824" y="2194424"/>
                  </a:cubicBezTo>
                  <a:cubicBezTo>
                    <a:pt x="3117824" y="1969720"/>
                    <a:pt x="3080376" y="1797230"/>
                    <a:pt x="2988194" y="1594492"/>
                  </a:cubicBezTo>
                  <a:cubicBezTo>
                    <a:pt x="2871888" y="1339540"/>
                    <a:pt x="2647556" y="1097910"/>
                    <a:pt x="2398378" y="958550"/>
                  </a:cubicBezTo>
                  <a:cubicBezTo>
                    <a:pt x="2322402" y="916058"/>
                    <a:pt x="2142360" y="839716"/>
                    <a:pt x="2096630" y="830354"/>
                  </a:cubicBezTo>
                  <a:cubicBezTo>
                    <a:pt x="2079706" y="827112"/>
                    <a:pt x="2036136" y="817390"/>
                    <a:pt x="2000128" y="808748"/>
                  </a:cubicBezTo>
                  <a:cubicBezTo>
                    <a:pt x="1910466" y="787862"/>
                    <a:pt x="1811624" y="776970"/>
                    <a:pt x="1712692" y="776158"/>
                  </a:cubicBezTo>
                  <a:close/>
                  <a:moveTo>
                    <a:pt x="1115452" y="0"/>
                  </a:moveTo>
                  <a:lnTo>
                    <a:pt x="1705202" y="0"/>
                  </a:lnTo>
                  <a:lnTo>
                    <a:pt x="2295312" y="0"/>
                  </a:lnTo>
                  <a:lnTo>
                    <a:pt x="2292432" y="134684"/>
                  </a:lnTo>
                  <a:lnTo>
                    <a:pt x="2289552" y="269368"/>
                  </a:lnTo>
                  <a:lnTo>
                    <a:pt x="2071366" y="272248"/>
                  </a:lnTo>
                  <a:cubicBezTo>
                    <a:pt x="1912586" y="274048"/>
                    <a:pt x="1851380" y="278370"/>
                    <a:pt x="1845618" y="287372"/>
                  </a:cubicBezTo>
                  <a:cubicBezTo>
                    <a:pt x="1831938" y="308620"/>
                    <a:pt x="1835898" y="483996"/>
                    <a:pt x="1849940" y="495520"/>
                  </a:cubicBezTo>
                  <a:cubicBezTo>
                    <a:pt x="1857140" y="501282"/>
                    <a:pt x="1887744" y="509204"/>
                    <a:pt x="1918708" y="513166"/>
                  </a:cubicBezTo>
                  <a:cubicBezTo>
                    <a:pt x="2154176" y="543416"/>
                    <a:pt x="2404046" y="631644"/>
                    <a:pt x="2586948" y="748322"/>
                  </a:cubicBezTo>
                  <a:cubicBezTo>
                    <a:pt x="2616470" y="767408"/>
                    <a:pt x="2645994" y="782534"/>
                    <a:pt x="2652834" y="782534"/>
                  </a:cubicBezTo>
                  <a:cubicBezTo>
                    <a:pt x="2659676" y="782534"/>
                    <a:pt x="2708642" y="739680"/>
                    <a:pt x="2761928" y="687462"/>
                  </a:cubicBezTo>
                  <a:cubicBezTo>
                    <a:pt x="2819174" y="630564"/>
                    <a:pt x="2872462" y="587350"/>
                    <a:pt x="2892984" y="580508"/>
                  </a:cubicBezTo>
                  <a:cubicBezTo>
                    <a:pt x="2940510" y="565022"/>
                    <a:pt x="2998476" y="583748"/>
                    <a:pt x="3037002" y="627322"/>
                  </a:cubicBezTo>
                  <a:cubicBezTo>
                    <a:pt x="3062204" y="656132"/>
                    <a:pt x="3066884" y="669816"/>
                    <a:pt x="3066884" y="717352"/>
                  </a:cubicBezTo>
                  <a:lnTo>
                    <a:pt x="3066884" y="773170"/>
                  </a:lnTo>
                  <a:lnTo>
                    <a:pt x="2980474" y="862840"/>
                  </a:lnTo>
                  <a:cubicBezTo>
                    <a:pt x="2932948" y="912176"/>
                    <a:pt x="2894064" y="960430"/>
                    <a:pt x="2894064" y="970154"/>
                  </a:cubicBezTo>
                  <a:cubicBezTo>
                    <a:pt x="2894064" y="979878"/>
                    <a:pt x="2926468" y="1022370"/>
                    <a:pt x="2965712" y="1064504"/>
                  </a:cubicBezTo>
                  <a:cubicBezTo>
                    <a:pt x="3096768" y="1204950"/>
                    <a:pt x="3231424" y="1428582"/>
                    <a:pt x="3298032" y="1616202"/>
                  </a:cubicBezTo>
                  <a:cubicBezTo>
                    <a:pt x="3367160" y="1811386"/>
                    <a:pt x="3390924" y="1931304"/>
                    <a:pt x="3398844" y="2129368"/>
                  </a:cubicBezTo>
                  <a:cubicBezTo>
                    <a:pt x="3414686" y="2515054"/>
                    <a:pt x="3310274" y="2869408"/>
                    <a:pt x="3087406" y="3186312"/>
                  </a:cubicBezTo>
                  <a:cubicBezTo>
                    <a:pt x="2994516" y="3317754"/>
                    <a:pt x="2801532" y="3506094"/>
                    <a:pt x="2666156" y="3596484"/>
                  </a:cubicBezTo>
                  <a:cubicBezTo>
                    <a:pt x="2471734" y="3726486"/>
                    <a:pt x="2346078" y="3781584"/>
                    <a:pt x="2081446" y="3852166"/>
                  </a:cubicBezTo>
                  <a:cubicBezTo>
                    <a:pt x="1932390" y="3891780"/>
                    <a:pt x="1624912" y="3903664"/>
                    <a:pt x="1445970" y="3876294"/>
                  </a:cubicBezTo>
                  <a:cubicBezTo>
                    <a:pt x="1395926" y="3868732"/>
                    <a:pt x="1344078" y="3857928"/>
                    <a:pt x="1331478" y="3852166"/>
                  </a:cubicBezTo>
                  <a:cubicBezTo>
                    <a:pt x="1318516" y="3846404"/>
                    <a:pt x="1298714" y="3841724"/>
                    <a:pt x="1287552" y="3841724"/>
                  </a:cubicBezTo>
                  <a:cubicBezTo>
                    <a:pt x="1254068" y="3841724"/>
                    <a:pt x="1087728" y="3782664"/>
                    <a:pt x="978636" y="3731888"/>
                  </a:cubicBezTo>
                  <a:cubicBezTo>
                    <a:pt x="732006" y="3617010"/>
                    <a:pt x="527862" y="3454958"/>
                    <a:pt x="362962" y="3242128"/>
                  </a:cubicBezTo>
                  <a:cubicBezTo>
                    <a:pt x="159898" y="2979964"/>
                    <a:pt x="51164" y="2706636"/>
                    <a:pt x="11560" y="2358764"/>
                  </a:cubicBezTo>
                  <a:cubicBezTo>
                    <a:pt x="-2842" y="2231282"/>
                    <a:pt x="-3202" y="2192030"/>
                    <a:pt x="7240" y="2078592"/>
                  </a:cubicBezTo>
                  <a:cubicBezTo>
                    <a:pt x="37482" y="1759530"/>
                    <a:pt x="123174" y="1503846"/>
                    <a:pt x="280512" y="1264730"/>
                  </a:cubicBezTo>
                  <a:cubicBezTo>
                    <a:pt x="539742" y="869682"/>
                    <a:pt x="930390" y="612198"/>
                    <a:pt x="1404206" y="523970"/>
                  </a:cubicBezTo>
                  <a:cubicBezTo>
                    <a:pt x="1475854" y="510646"/>
                    <a:pt x="1538862" y="495880"/>
                    <a:pt x="1543542" y="491198"/>
                  </a:cubicBezTo>
                  <a:cubicBezTo>
                    <a:pt x="1555424" y="479316"/>
                    <a:pt x="1557584" y="295296"/>
                    <a:pt x="1546062" y="284132"/>
                  </a:cubicBezTo>
                  <a:cubicBezTo>
                    <a:pt x="1541022" y="279090"/>
                    <a:pt x="1443450" y="273688"/>
                    <a:pt x="1328958" y="272248"/>
                  </a:cubicBezTo>
                  <a:lnTo>
                    <a:pt x="1120852" y="269368"/>
                  </a:lnTo>
                  <a:lnTo>
                    <a:pt x="1118332" y="134684"/>
                  </a:ln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36" name="Freeform 33"/>
            <p:cNvSpPr>
              <a:spLocks/>
            </p:cNvSpPr>
            <p:nvPr/>
          </p:nvSpPr>
          <p:spPr bwMode="auto">
            <a:xfrm>
              <a:off x="29228645" y="14465574"/>
              <a:ext cx="137712" cy="150771"/>
            </a:xfrm>
            <a:custGeom>
              <a:avLst/>
              <a:gdLst>
                <a:gd name="T0" fmla="*/ 120 w 513"/>
                <a:gd name="T1" fmla="*/ 485 h 558"/>
                <a:gd name="T2" fmla="*/ 108 w 513"/>
                <a:gd name="T3" fmla="*/ 148 h 558"/>
                <a:gd name="T4" fmla="*/ 513 w 513"/>
                <a:gd name="T5" fmla="*/ 333 h 558"/>
                <a:gd name="T6" fmla="*/ 277 w 513"/>
                <a:gd name="T7" fmla="*/ 558 h 558"/>
                <a:gd name="T8" fmla="*/ 120 w 513"/>
                <a:gd name="T9" fmla="*/ 485 h 558"/>
              </a:gdLst>
              <a:ahLst/>
              <a:cxnLst>
                <a:cxn ang="0">
                  <a:pos x="T0" y="T1"/>
                </a:cxn>
                <a:cxn ang="0">
                  <a:pos x="T2" y="T3"/>
                </a:cxn>
                <a:cxn ang="0">
                  <a:pos x="T4" y="T5"/>
                </a:cxn>
                <a:cxn ang="0">
                  <a:pos x="T6" y="T7"/>
                </a:cxn>
                <a:cxn ang="0">
                  <a:pos x="T8" y="T9"/>
                </a:cxn>
              </a:cxnLst>
              <a:rect l="0" t="0" r="r" b="b"/>
              <a:pathLst>
                <a:path w="513" h="558">
                  <a:moveTo>
                    <a:pt x="120" y="485"/>
                  </a:moveTo>
                  <a:cubicBezTo>
                    <a:pt x="5" y="388"/>
                    <a:pt x="0" y="248"/>
                    <a:pt x="108" y="148"/>
                  </a:cubicBezTo>
                  <a:cubicBezTo>
                    <a:pt x="267" y="0"/>
                    <a:pt x="513" y="112"/>
                    <a:pt x="513" y="333"/>
                  </a:cubicBezTo>
                  <a:cubicBezTo>
                    <a:pt x="513" y="416"/>
                    <a:pt x="364" y="558"/>
                    <a:pt x="277" y="558"/>
                  </a:cubicBezTo>
                  <a:cubicBezTo>
                    <a:pt x="239" y="558"/>
                    <a:pt x="168" y="525"/>
                    <a:pt x="120" y="485"/>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37" name="Freeform 34"/>
            <p:cNvSpPr>
              <a:spLocks/>
            </p:cNvSpPr>
            <p:nvPr/>
          </p:nvSpPr>
          <p:spPr bwMode="auto">
            <a:xfrm>
              <a:off x="29238142" y="13240402"/>
              <a:ext cx="470124" cy="927187"/>
            </a:xfrm>
            <a:custGeom>
              <a:avLst/>
              <a:gdLst>
                <a:gd name="T0" fmla="*/ 751 w 1750"/>
                <a:gd name="T1" fmla="*/ 2793 h 3445"/>
                <a:gd name="T2" fmla="*/ 50 w 1750"/>
                <a:gd name="T3" fmla="*/ 2066 h 3445"/>
                <a:gd name="T4" fmla="*/ 0 w 1750"/>
                <a:gd name="T5" fmla="*/ 996 h 3445"/>
                <a:gd name="T6" fmla="*/ 0 w 1750"/>
                <a:gd name="T7" fmla="*/ 0 h 3445"/>
                <a:gd name="T8" fmla="*/ 247 w 1750"/>
                <a:gd name="T9" fmla="*/ 8 h 3445"/>
                <a:gd name="T10" fmla="*/ 494 w 1750"/>
                <a:gd name="T11" fmla="*/ 16 h 3445"/>
                <a:gd name="T12" fmla="*/ 501 w 1750"/>
                <a:gd name="T13" fmla="*/ 934 h 3445"/>
                <a:gd name="T14" fmla="*/ 509 w 1750"/>
                <a:gd name="T15" fmla="*/ 1852 h 3445"/>
                <a:gd name="T16" fmla="*/ 1129 w 1750"/>
                <a:gd name="T17" fmla="*/ 2472 h 3445"/>
                <a:gd name="T18" fmla="*/ 1750 w 1750"/>
                <a:gd name="T19" fmla="*/ 3121 h 3445"/>
                <a:gd name="T20" fmla="*/ 1427 w 1750"/>
                <a:gd name="T21" fmla="*/ 3445 h 3445"/>
                <a:gd name="T22" fmla="*/ 751 w 1750"/>
                <a:gd name="T23" fmla="*/ 2793 h 3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50" h="3445">
                  <a:moveTo>
                    <a:pt x="751" y="2793"/>
                  </a:moveTo>
                  <a:cubicBezTo>
                    <a:pt x="392" y="2434"/>
                    <a:pt x="77" y="2107"/>
                    <a:pt x="50" y="2066"/>
                  </a:cubicBezTo>
                  <a:cubicBezTo>
                    <a:pt x="5" y="1999"/>
                    <a:pt x="1" y="1895"/>
                    <a:pt x="0" y="996"/>
                  </a:cubicBezTo>
                  <a:lnTo>
                    <a:pt x="0" y="0"/>
                  </a:lnTo>
                  <a:lnTo>
                    <a:pt x="247" y="8"/>
                  </a:lnTo>
                  <a:lnTo>
                    <a:pt x="494" y="16"/>
                  </a:lnTo>
                  <a:lnTo>
                    <a:pt x="501" y="934"/>
                  </a:lnTo>
                  <a:lnTo>
                    <a:pt x="509" y="1852"/>
                  </a:lnTo>
                  <a:lnTo>
                    <a:pt x="1129" y="2472"/>
                  </a:lnTo>
                  <a:cubicBezTo>
                    <a:pt x="1471" y="2813"/>
                    <a:pt x="1750" y="3105"/>
                    <a:pt x="1750" y="3121"/>
                  </a:cubicBezTo>
                  <a:cubicBezTo>
                    <a:pt x="1750" y="3157"/>
                    <a:pt x="1462" y="3445"/>
                    <a:pt x="1427" y="3445"/>
                  </a:cubicBezTo>
                  <a:cubicBezTo>
                    <a:pt x="1413" y="3445"/>
                    <a:pt x="1109" y="3151"/>
                    <a:pt x="751" y="2793"/>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38" name="Freeform 35"/>
            <p:cNvSpPr>
              <a:spLocks/>
            </p:cNvSpPr>
            <p:nvPr/>
          </p:nvSpPr>
          <p:spPr bwMode="auto">
            <a:xfrm>
              <a:off x="28485469" y="13683219"/>
              <a:ext cx="129403" cy="153146"/>
            </a:xfrm>
            <a:custGeom>
              <a:avLst/>
              <a:gdLst>
                <a:gd name="T0" fmla="*/ 128 w 481"/>
                <a:gd name="T1" fmla="*/ 495 h 569"/>
                <a:gd name="T2" fmla="*/ 2 w 481"/>
                <a:gd name="T3" fmla="*/ 280 h 569"/>
                <a:gd name="T4" fmla="*/ 353 w 481"/>
                <a:gd name="T5" fmla="*/ 66 h 569"/>
                <a:gd name="T6" fmla="*/ 481 w 481"/>
                <a:gd name="T7" fmla="*/ 299 h 569"/>
                <a:gd name="T8" fmla="*/ 128 w 481"/>
                <a:gd name="T9" fmla="*/ 495 h 569"/>
              </a:gdLst>
              <a:ahLst/>
              <a:cxnLst>
                <a:cxn ang="0">
                  <a:pos x="T0" y="T1"/>
                </a:cxn>
                <a:cxn ang="0">
                  <a:pos x="T2" y="T3"/>
                </a:cxn>
                <a:cxn ang="0">
                  <a:pos x="T4" y="T5"/>
                </a:cxn>
                <a:cxn ang="0">
                  <a:pos x="T6" y="T7"/>
                </a:cxn>
                <a:cxn ang="0">
                  <a:pos x="T8" y="T9"/>
                </a:cxn>
              </a:cxnLst>
              <a:rect l="0" t="0" r="r" b="b"/>
              <a:pathLst>
                <a:path w="481" h="569">
                  <a:moveTo>
                    <a:pt x="128" y="495"/>
                  </a:moveTo>
                  <a:cubicBezTo>
                    <a:pt x="39" y="442"/>
                    <a:pt x="3" y="380"/>
                    <a:pt x="2" y="280"/>
                  </a:cubicBezTo>
                  <a:cubicBezTo>
                    <a:pt x="0" y="112"/>
                    <a:pt x="182" y="0"/>
                    <a:pt x="353" y="66"/>
                  </a:cubicBezTo>
                  <a:cubicBezTo>
                    <a:pt x="407" y="87"/>
                    <a:pt x="481" y="221"/>
                    <a:pt x="481" y="299"/>
                  </a:cubicBezTo>
                  <a:cubicBezTo>
                    <a:pt x="481" y="442"/>
                    <a:pt x="252" y="569"/>
                    <a:pt x="128" y="495"/>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39" name="Freeform 36"/>
            <p:cNvSpPr>
              <a:spLocks/>
            </p:cNvSpPr>
            <p:nvPr/>
          </p:nvSpPr>
          <p:spPr bwMode="auto">
            <a:xfrm>
              <a:off x="29981316" y="13678469"/>
              <a:ext cx="137712" cy="147210"/>
            </a:xfrm>
            <a:custGeom>
              <a:avLst/>
              <a:gdLst>
                <a:gd name="T0" fmla="*/ 113 w 510"/>
                <a:gd name="T1" fmla="*/ 466 h 548"/>
                <a:gd name="T2" fmla="*/ 141 w 510"/>
                <a:gd name="T3" fmla="*/ 105 h 548"/>
                <a:gd name="T4" fmla="*/ 510 w 510"/>
                <a:gd name="T5" fmla="*/ 295 h 548"/>
                <a:gd name="T6" fmla="*/ 270 w 510"/>
                <a:gd name="T7" fmla="*/ 548 h 548"/>
                <a:gd name="T8" fmla="*/ 113 w 510"/>
                <a:gd name="T9" fmla="*/ 466 h 548"/>
              </a:gdLst>
              <a:ahLst/>
              <a:cxnLst>
                <a:cxn ang="0">
                  <a:pos x="T0" y="T1"/>
                </a:cxn>
                <a:cxn ang="0">
                  <a:pos x="T2" y="T3"/>
                </a:cxn>
                <a:cxn ang="0">
                  <a:pos x="T4" y="T5"/>
                </a:cxn>
                <a:cxn ang="0">
                  <a:pos x="T6" y="T7"/>
                </a:cxn>
                <a:cxn ang="0">
                  <a:pos x="T8" y="T9"/>
                </a:cxn>
              </a:cxnLst>
              <a:rect l="0" t="0" r="r" b="b"/>
              <a:pathLst>
                <a:path w="510" h="548">
                  <a:moveTo>
                    <a:pt x="113" y="466"/>
                  </a:moveTo>
                  <a:cubicBezTo>
                    <a:pt x="0" y="353"/>
                    <a:pt x="11" y="204"/>
                    <a:pt x="141" y="105"/>
                  </a:cubicBezTo>
                  <a:cubicBezTo>
                    <a:pt x="276" y="0"/>
                    <a:pt x="510" y="121"/>
                    <a:pt x="510" y="295"/>
                  </a:cubicBezTo>
                  <a:cubicBezTo>
                    <a:pt x="510" y="407"/>
                    <a:pt x="377" y="548"/>
                    <a:pt x="270" y="548"/>
                  </a:cubicBezTo>
                  <a:cubicBezTo>
                    <a:pt x="225" y="548"/>
                    <a:pt x="162" y="515"/>
                    <a:pt x="113" y="466"/>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40" name="Freeform 37"/>
            <p:cNvSpPr>
              <a:spLocks/>
            </p:cNvSpPr>
            <p:nvPr/>
          </p:nvSpPr>
          <p:spPr bwMode="auto">
            <a:xfrm>
              <a:off x="29223901" y="12975660"/>
              <a:ext cx="155521" cy="128216"/>
            </a:xfrm>
            <a:custGeom>
              <a:avLst/>
              <a:gdLst>
                <a:gd name="T0" fmla="*/ 108 w 574"/>
                <a:gd name="T1" fmla="*/ 404 h 478"/>
                <a:gd name="T2" fmla="*/ 214 w 574"/>
                <a:gd name="T3" fmla="*/ 28 h 478"/>
                <a:gd name="T4" fmla="*/ 384 w 574"/>
                <a:gd name="T5" fmla="*/ 39 h 478"/>
                <a:gd name="T6" fmla="*/ 470 w 574"/>
                <a:gd name="T7" fmla="*/ 404 h 478"/>
                <a:gd name="T8" fmla="*/ 289 w 574"/>
                <a:gd name="T9" fmla="*/ 478 h 478"/>
                <a:gd name="T10" fmla="*/ 108 w 574"/>
                <a:gd name="T11" fmla="*/ 404 h 478"/>
              </a:gdLst>
              <a:ahLst/>
              <a:cxnLst>
                <a:cxn ang="0">
                  <a:pos x="T0" y="T1"/>
                </a:cxn>
                <a:cxn ang="0">
                  <a:pos x="T2" y="T3"/>
                </a:cxn>
                <a:cxn ang="0">
                  <a:pos x="T4" y="T5"/>
                </a:cxn>
                <a:cxn ang="0">
                  <a:pos x="T6" y="T7"/>
                </a:cxn>
                <a:cxn ang="0">
                  <a:pos x="T8" y="T9"/>
                </a:cxn>
                <a:cxn ang="0">
                  <a:pos x="T10" y="T11"/>
                </a:cxn>
              </a:cxnLst>
              <a:rect l="0" t="0" r="r" b="b"/>
              <a:pathLst>
                <a:path w="574" h="478">
                  <a:moveTo>
                    <a:pt x="108" y="404"/>
                  </a:moveTo>
                  <a:cubicBezTo>
                    <a:pt x="0" y="267"/>
                    <a:pt x="49" y="97"/>
                    <a:pt x="214" y="28"/>
                  </a:cubicBezTo>
                  <a:cubicBezTo>
                    <a:pt x="283" y="0"/>
                    <a:pt x="312" y="2"/>
                    <a:pt x="384" y="39"/>
                  </a:cubicBezTo>
                  <a:cubicBezTo>
                    <a:pt x="537" y="118"/>
                    <a:pt x="574" y="272"/>
                    <a:pt x="470" y="404"/>
                  </a:cubicBezTo>
                  <a:cubicBezTo>
                    <a:pt x="423" y="464"/>
                    <a:pt x="388" y="478"/>
                    <a:pt x="289" y="478"/>
                  </a:cubicBezTo>
                  <a:cubicBezTo>
                    <a:pt x="190" y="478"/>
                    <a:pt x="155" y="464"/>
                    <a:pt x="108" y="40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grpSp>
        <p:nvGrpSpPr>
          <p:cNvPr id="41" name="群組 40"/>
          <p:cNvGrpSpPr/>
          <p:nvPr/>
        </p:nvGrpSpPr>
        <p:grpSpPr>
          <a:xfrm>
            <a:off x="4647823" y="4603809"/>
            <a:ext cx="384300" cy="384122"/>
            <a:chOff x="20613291" y="7547878"/>
            <a:chExt cx="2555996" cy="2554809"/>
          </a:xfrm>
          <a:solidFill>
            <a:schemeClr val="bg1"/>
          </a:solidFill>
        </p:grpSpPr>
        <p:sp>
          <p:nvSpPr>
            <p:cNvPr id="42" name="Freeform 60"/>
            <p:cNvSpPr>
              <a:spLocks/>
            </p:cNvSpPr>
            <p:nvPr/>
          </p:nvSpPr>
          <p:spPr bwMode="auto">
            <a:xfrm>
              <a:off x="20613291" y="7547878"/>
              <a:ext cx="2552435" cy="2554809"/>
            </a:xfrm>
            <a:custGeom>
              <a:avLst/>
              <a:gdLst>
                <a:gd name="T0" fmla="*/ 106 w 9482"/>
                <a:gd name="T1" fmla="*/ 9464 h 9484"/>
                <a:gd name="T2" fmla="*/ 0 w 9482"/>
                <a:gd name="T3" fmla="*/ 9453 h 9484"/>
                <a:gd name="T4" fmla="*/ 0 w 9482"/>
                <a:gd name="T5" fmla="*/ 4726 h 9484"/>
                <a:gd name="T6" fmla="*/ 0 w 9482"/>
                <a:gd name="T7" fmla="*/ 0 h 9484"/>
                <a:gd name="T8" fmla="*/ 388 w 9482"/>
                <a:gd name="T9" fmla="*/ 8 h 9484"/>
                <a:gd name="T10" fmla="*/ 776 w 9482"/>
                <a:gd name="T11" fmla="*/ 16 h 9484"/>
                <a:gd name="T12" fmla="*/ 790 w 9482"/>
                <a:gd name="T13" fmla="*/ 4348 h 9484"/>
                <a:gd name="T14" fmla="*/ 804 w 9482"/>
                <a:gd name="T15" fmla="*/ 8680 h 9484"/>
                <a:gd name="T16" fmla="*/ 5128 w 9482"/>
                <a:gd name="T17" fmla="*/ 8687 h 9484"/>
                <a:gd name="T18" fmla="*/ 9452 w 9482"/>
                <a:gd name="T19" fmla="*/ 8694 h 9484"/>
                <a:gd name="T20" fmla="*/ 9469 w 9482"/>
                <a:gd name="T21" fmla="*/ 8786 h 9484"/>
                <a:gd name="T22" fmla="*/ 9477 w 9482"/>
                <a:gd name="T23" fmla="*/ 9158 h 9484"/>
                <a:gd name="T24" fmla="*/ 9398 w 9482"/>
                <a:gd name="T25" fmla="*/ 9459 h 9484"/>
                <a:gd name="T26" fmla="*/ 106 w 9482"/>
                <a:gd name="T27" fmla="*/ 9464 h 9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482" h="9484">
                  <a:moveTo>
                    <a:pt x="106" y="9464"/>
                  </a:moveTo>
                  <a:lnTo>
                    <a:pt x="0" y="9453"/>
                  </a:lnTo>
                  <a:lnTo>
                    <a:pt x="0" y="4726"/>
                  </a:lnTo>
                  <a:lnTo>
                    <a:pt x="0" y="0"/>
                  </a:lnTo>
                  <a:lnTo>
                    <a:pt x="388" y="8"/>
                  </a:lnTo>
                  <a:lnTo>
                    <a:pt x="776" y="16"/>
                  </a:lnTo>
                  <a:lnTo>
                    <a:pt x="790" y="4348"/>
                  </a:lnTo>
                  <a:lnTo>
                    <a:pt x="804" y="8680"/>
                  </a:lnTo>
                  <a:lnTo>
                    <a:pt x="5128" y="8687"/>
                  </a:lnTo>
                  <a:lnTo>
                    <a:pt x="9452" y="8694"/>
                  </a:lnTo>
                  <a:lnTo>
                    <a:pt x="9469" y="8786"/>
                  </a:lnTo>
                  <a:cubicBezTo>
                    <a:pt x="9478" y="8836"/>
                    <a:pt x="9482" y="9004"/>
                    <a:pt x="9477" y="9158"/>
                  </a:cubicBezTo>
                  <a:cubicBezTo>
                    <a:pt x="9469" y="9431"/>
                    <a:pt x="9466" y="9440"/>
                    <a:pt x="9398" y="9459"/>
                  </a:cubicBezTo>
                  <a:cubicBezTo>
                    <a:pt x="9326" y="9479"/>
                    <a:pt x="296" y="9484"/>
                    <a:pt x="106" y="946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43" name="Freeform 66"/>
            <p:cNvSpPr>
              <a:spLocks/>
            </p:cNvSpPr>
            <p:nvPr/>
          </p:nvSpPr>
          <p:spPr bwMode="auto">
            <a:xfrm>
              <a:off x="21000311" y="8186584"/>
              <a:ext cx="2168976" cy="1261972"/>
            </a:xfrm>
            <a:custGeom>
              <a:avLst/>
              <a:gdLst>
                <a:gd name="T0" fmla="*/ 232 w 8053"/>
                <a:gd name="T1" fmla="*/ 4452 h 4685"/>
                <a:gd name="T2" fmla="*/ 0 w 8053"/>
                <a:gd name="T3" fmla="*/ 4176 h 4685"/>
                <a:gd name="T4" fmla="*/ 2456 w 8053"/>
                <a:gd name="T5" fmla="*/ 1722 h 4685"/>
                <a:gd name="T6" fmla="*/ 2879 w 8053"/>
                <a:gd name="T7" fmla="*/ 2103 h 4685"/>
                <a:gd name="T8" fmla="*/ 3302 w 8053"/>
                <a:gd name="T9" fmla="*/ 2484 h 4685"/>
                <a:gd name="T10" fmla="*/ 4008 w 8053"/>
                <a:gd name="T11" fmla="*/ 1821 h 4685"/>
                <a:gd name="T12" fmla="*/ 4699 w 8053"/>
                <a:gd name="T13" fmla="*/ 1157 h 4685"/>
                <a:gd name="T14" fmla="*/ 5108 w 8053"/>
                <a:gd name="T15" fmla="*/ 1538 h 4685"/>
                <a:gd name="T16" fmla="*/ 5544 w 8053"/>
                <a:gd name="T17" fmla="*/ 1919 h 4685"/>
                <a:gd name="T18" fmla="*/ 6650 w 8053"/>
                <a:gd name="T19" fmla="*/ 837 h 4685"/>
                <a:gd name="T20" fmla="*/ 6297 w 8053"/>
                <a:gd name="T21" fmla="*/ 412 h 4685"/>
                <a:gd name="T22" fmla="*/ 5927 w 8053"/>
                <a:gd name="T23" fmla="*/ 21 h 4685"/>
                <a:gd name="T24" fmla="*/ 6968 w 8053"/>
                <a:gd name="T25" fmla="*/ 0 h 4685"/>
                <a:gd name="T26" fmla="*/ 8026 w 8053"/>
                <a:gd name="T27" fmla="*/ 45 h 4685"/>
                <a:gd name="T28" fmla="*/ 8021 w 8053"/>
                <a:gd name="T29" fmla="*/ 2100 h 4685"/>
                <a:gd name="T30" fmla="*/ 7647 w 8053"/>
                <a:gd name="T31" fmla="*/ 1763 h 4685"/>
                <a:gd name="T32" fmla="*/ 7240 w 8053"/>
                <a:gd name="T33" fmla="*/ 1411 h 4685"/>
                <a:gd name="T34" fmla="*/ 6378 w 8053"/>
                <a:gd name="T35" fmla="*/ 2216 h 4685"/>
                <a:gd name="T36" fmla="*/ 5546 w 8053"/>
                <a:gd name="T37" fmla="*/ 3020 h 4685"/>
                <a:gd name="T38" fmla="*/ 5137 w 8053"/>
                <a:gd name="T39" fmla="*/ 2639 h 4685"/>
                <a:gd name="T40" fmla="*/ 4712 w 8053"/>
                <a:gd name="T41" fmla="*/ 2258 h 4685"/>
                <a:gd name="T42" fmla="*/ 4007 w 8053"/>
                <a:gd name="T43" fmla="*/ 2921 h 4685"/>
                <a:gd name="T44" fmla="*/ 3307 w 8053"/>
                <a:gd name="T45" fmla="*/ 3584 h 4685"/>
                <a:gd name="T46" fmla="*/ 2890 w 8053"/>
                <a:gd name="T47" fmla="*/ 3203 h 4685"/>
                <a:gd name="T48" fmla="*/ 2463 w 8053"/>
                <a:gd name="T49" fmla="*/ 2822 h 4685"/>
                <a:gd name="T50" fmla="*/ 1482 w 8053"/>
                <a:gd name="T51" fmla="*/ 3754 h 4685"/>
                <a:gd name="T52" fmla="*/ 508 w 8053"/>
                <a:gd name="T53" fmla="*/ 4685 h 4685"/>
                <a:gd name="T54" fmla="*/ 232 w 8053"/>
                <a:gd name="T55" fmla="*/ 4452 h 4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53" h="4685">
                  <a:moveTo>
                    <a:pt x="232" y="4452"/>
                  </a:moveTo>
                  <a:cubicBezTo>
                    <a:pt x="105" y="4323"/>
                    <a:pt x="0" y="4199"/>
                    <a:pt x="0" y="4176"/>
                  </a:cubicBezTo>
                  <a:cubicBezTo>
                    <a:pt x="0" y="4121"/>
                    <a:pt x="2401" y="1722"/>
                    <a:pt x="2456" y="1722"/>
                  </a:cubicBezTo>
                  <a:cubicBezTo>
                    <a:pt x="2480" y="1722"/>
                    <a:pt x="2670" y="1893"/>
                    <a:pt x="2879" y="2103"/>
                  </a:cubicBezTo>
                  <a:cubicBezTo>
                    <a:pt x="3088" y="2312"/>
                    <a:pt x="3278" y="2484"/>
                    <a:pt x="3302" y="2484"/>
                  </a:cubicBezTo>
                  <a:cubicBezTo>
                    <a:pt x="3326" y="2484"/>
                    <a:pt x="3643" y="2185"/>
                    <a:pt x="4008" y="1821"/>
                  </a:cubicBezTo>
                  <a:cubicBezTo>
                    <a:pt x="4372" y="1456"/>
                    <a:pt x="4684" y="1157"/>
                    <a:pt x="4699" y="1157"/>
                  </a:cubicBezTo>
                  <a:cubicBezTo>
                    <a:pt x="4715" y="1157"/>
                    <a:pt x="4899" y="1329"/>
                    <a:pt x="5108" y="1538"/>
                  </a:cubicBezTo>
                  <a:cubicBezTo>
                    <a:pt x="5337" y="1768"/>
                    <a:pt x="5511" y="1919"/>
                    <a:pt x="5544" y="1919"/>
                  </a:cubicBezTo>
                  <a:cubicBezTo>
                    <a:pt x="5606" y="1919"/>
                    <a:pt x="6622" y="925"/>
                    <a:pt x="6650" y="837"/>
                  </a:cubicBezTo>
                  <a:cubicBezTo>
                    <a:pt x="6663" y="795"/>
                    <a:pt x="6585" y="701"/>
                    <a:pt x="6297" y="412"/>
                  </a:cubicBezTo>
                  <a:cubicBezTo>
                    <a:pt x="6093" y="209"/>
                    <a:pt x="5927" y="32"/>
                    <a:pt x="5927" y="21"/>
                  </a:cubicBezTo>
                  <a:cubicBezTo>
                    <a:pt x="5927" y="10"/>
                    <a:pt x="6395" y="0"/>
                    <a:pt x="6968" y="0"/>
                  </a:cubicBezTo>
                  <a:cubicBezTo>
                    <a:pt x="7892" y="0"/>
                    <a:pt x="8011" y="5"/>
                    <a:pt x="8026" y="45"/>
                  </a:cubicBezTo>
                  <a:cubicBezTo>
                    <a:pt x="8053" y="113"/>
                    <a:pt x="8047" y="2083"/>
                    <a:pt x="8021" y="2100"/>
                  </a:cubicBezTo>
                  <a:cubicBezTo>
                    <a:pt x="8008" y="2107"/>
                    <a:pt x="7840" y="1956"/>
                    <a:pt x="7647" y="1763"/>
                  </a:cubicBezTo>
                  <a:cubicBezTo>
                    <a:pt x="7429" y="1544"/>
                    <a:pt x="7275" y="1411"/>
                    <a:pt x="7240" y="1411"/>
                  </a:cubicBezTo>
                  <a:cubicBezTo>
                    <a:pt x="7202" y="1411"/>
                    <a:pt x="6902" y="1692"/>
                    <a:pt x="6378" y="2216"/>
                  </a:cubicBezTo>
                  <a:cubicBezTo>
                    <a:pt x="5936" y="2658"/>
                    <a:pt x="5562" y="3020"/>
                    <a:pt x="5546" y="3020"/>
                  </a:cubicBezTo>
                  <a:cubicBezTo>
                    <a:pt x="5530" y="3020"/>
                    <a:pt x="5346" y="2849"/>
                    <a:pt x="5137" y="2639"/>
                  </a:cubicBezTo>
                  <a:cubicBezTo>
                    <a:pt x="4928" y="2429"/>
                    <a:pt x="4737" y="2258"/>
                    <a:pt x="4712" y="2258"/>
                  </a:cubicBezTo>
                  <a:cubicBezTo>
                    <a:pt x="4688" y="2258"/>
                    <a:pt x="4371" y="2556"/>
                    <a:pt x="4007" y="2921"/>
                  </a:cubicBezTo>
                  <a:cubicBezTo>
                    <a:pt x="3642" y="3285"/>
                    <a:pt x="3328" y="3584"/>
                    <a:pt x="3307" y="3584"/>
                  </a:cubicBezTo>
                  <a:cubicBezTo>
                    <a:pt x="3286" y="3584"/>
                    <a:pt x="3099" y="3413"/>
                    <a:pt x="2890" y="3203"/>
                  </a:cubicBezTo>
                  <a:cubicBezTo>
                    <a:pt x="2682" y="2994"/>
                    <a:pt x="2490" y="2822"/>
                    <a:pt x="2463" y="2822"/>
                  </a:cubicBezTo>
                  <a:cubicBezTo>
                    <a:pt x="2435" y="2822"/>
                    <a:pt x="1998" y="3237"/>
                    <a:pt x="1482" y="3754"/>
                  </a:cubicBezTo>
                  <a:cubicBezTo>
                    <a:pt x="970" y="4266"/>
                    <a:pt x="532" y="4685"/>
                    <a:pt x="508" y="4685"/>
                  </a:cubicBezTo>
                  <a:cubicBezTo>
                    <a:pt x="484" y="4685"/>
                    <a:pt x="360" y="4580"/>
                    <a:pt x="232" y="445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sp>
        <p:nvSpPr>
          <p:cNvPr id="44" name="手繪多邊形 43"/>
          <p:cNvSpPr>
            <a:spLocks/>
          </p:cNvSpPr>
          <p:nvPr/>
        </p:nvSpPr>
        <p:spPr bwMode="auto">
          <a:xfrm>
            <a:off x="8550728" y="4596338"/>
            <a:ext cx="383602" cy="383888"/>
          </a:xfrm>
          <a:custGeom>
            <a:avLst/>
            <a:gdLst>
              <a:gd name="connsiteX0" fmla="*/ 1703044 w 3411683"/>
              <a:gd name="connsiteY0" fmla="*/ 1096963 h 3414232"/>
              <a:gd name="connsiteX1" fmla="*/ 1414400 w 3411683"/>
              <a:gd name="connsiteY1" fmla="*/ 1161794 h 3414232"/>
              <a:gd name="connsiteX2" fmla="*/ 1155268 w 3411683"/>
              <a:gd name="connsiteY2" fmla="*/ 1427239 h 3414232"/>
              <a:gd name="connsiteX3" fmla="*/ 1096964 w 3411683"/>
              <a:gd name="connsiteY3" fmla="*/ 1706731 h 3414232"/>
              <a:gd name="connsiteX4" fmla="*/ 1170744 w 3411683"/>
              <a:gd name="connsiteY4" fmla="*/ 2011074 h 3414232"/>
              <a:gd name="connsiteX5" fmla="*/ 1379128 w 3411683"/>
              <a:gd name="connsiteY5" fmla="*/ 2228977 h 3414232"/>
              <a:gd name="connsiteX6" fmla="*/ 1818216 w 3411683"/>
              <a:gd name="connsiteY6" fmla="*/ 2312897 h 3414232"/>
              <a:gd name="connsiteX7" fmla="*/ 2312004 w 3411683"/>
              <a:gd name="connsiteY7" fmla="*/ 1818744 h 3414232"/>
              <a:gd name="connsiteX8" fmla="*/ 2143568 w 3411683"/>
              <a:gd name="connsiteY8" fmla="*/ 1279569 h 3414232"/>
              <a:gd name="connsiteX9" fmla="*/ 1703044 w 3411683"/>
              <a:gd name="connsiteY9" fmla="*/ 1096963 h 3414232"/>
              <a:gd name="connsiteX10" fmla="*/ 1514344 w 3411683"/>
              <a:gd name="connsiteY10" fmla="*/ 0 h 3414232"/>
              <a:gd name="connsiteX11" fmla="*/ 1707640 w 3411683"/>
              <a:gd name="connsiteY11" fmla="*/ 0 h 3414232"/>
              <a:gd name="connsiteX12" fmla="*/ 1901300 w 3411683"/>
              <a:gd name="connsiteY12" fmla="*/ 0 h 3414232"/>
              <a:gd name="connsiteX13" fmla="*/ 1980488 w 3411683"/>
              <a:gd name="connsiteY13" fmla="*/ 165305 h 3414232"/>
              <a:gd name="connsiteX14" fmla="*/ 2078760 w 3411683"/>
              <a:gd name="connsiteY14" fmla="*/ 346816 h 3414232"/>
              <a:gd name="connsiteX15" fmla="*/ 2153628 w 3411683"/>
              <a:gd name="connsiteY15" fmla="*/ 381390 h 3414232"/>
              <a:gd name="connsiteX16" fmla="*/ 2294372 w 3411683"/>
              <a:gd name="connsiteY16" fmla="*/ 438292 h 3414232"/>
              <a:gd name="connsiteX17" fmla="*/ 2404160 w 3411683"/>
              <a:gd name="connsiteY17" fmla="*/ 477547 h 3414232"/>
              <a:gd name="connsiteX18" fmla="*/ 2596380 w 3411683"/>
              <a:gd name="connsiteY18" fmla="*/ 421365 h 3414232"/>
              <a:gd name="connsiteX19" fmla="*/ 2781036 w 3411683"/>
              <a:gd name="connsiteY19" fmla="*/ 374907 h 3414232"/>
              <a:gd name="connsiteX20" fmla="*/ 2924300 w 3411683"/>
              <a:gd name="connsiteY20" fmla="*/ 511761 h 3414232"/>
              <a:gd name="connsiteX21" fmla="*/ 3042368 w 3411683"/>
              <a:gd name="connsiteY21" fmla="*/ 662300 h 3414232"/>
              <a:gd name="connsiteX22" fmla="*/ 2980092 w 3411683"/>
              <a:gd name="connsiteY22" fmla="*/ 848853 h 3414232"/>
              <a:gd name="connsiteX23" fmla="*/ 2924660 w 3411683"/>
              <a:gd name="connsiteY23" fmla="*/ 1011277 h 3414232"/>
              <a:gd name="connsiteX24" fmla="*/ 2970376 w 3411683"/>
              <a:gd name="connsiteY24" fmla="*/ 1107794 h 3414232"/>
              <a:gd name="connsiteX25" fmla="*/ 3039848 w 3411683"/>
              <a:gd name="connsiteY25" fmla="*/ 1270578 h 3414232"/>
              <a:gd name="connsiteX26" fmla="*/ 3063604 w 3411683"/>
              <a:gd name="connsiteY26" fmla="*/ 1336484 h 3414232"/>
              <a:gd name="connsiteX27" fmla="*/ 3236024 w 3411683"/>
              <a:gd name="connsiteY27" fmla="*/ 1422918 h 3414232"/>
              <a:gd name="connsiteX28" fmla="*/ 3408444 w 3411683"/>
              <a:gd name="connsiteY28" fmla="*/ 1509352 h 3414232"/>
              <a:gd name="connsiteX29" fmla="*/ 3410964 w 3411683"/>
              <a:gd name="connsiteY29" fmla="*/ 1698426 h 3414232"/>
              <a:gd name="connsiteX30" fmla="*/ 3400884 w 3411683"/>
              <a:gd name="connsiteY30" fmla="*/ 1898305 h 3414232"/>
              <a:gd name="connsiteX31" fmla="*/ 3233504 w 3411683"/>
              <a:gd name="connsiteY31" fmla="*/ 1986899 h 3414232"/>
              <a:gd name="connsiteX32" fmla="*/ 3070444 w 3411683"/>
              <a:gd name="connsiteY32" fmla="*/ 2076935 h 3414232"/>
              <a:gd name="connsiteX33" fmla="*/ 3038408 w 3411683"/>
              <a:gd name="connsiteY33" fmla="*/ 2154725 h 3414232"/>
              <a:gd name="connsiteX34" fmla="*/ 2975416 w 3411683"/>
              <a:gd name="connsiteY34" fmla="*/ 2304544 h 3414232"/>
              <a:gd name="connsiteX35" fmla="*/ 2935820 w 3411683"/>
              <a:gd name="connsiteY35" fmla="*/ 2402502 h 3414232"/>
              <a:gd name="connsiteX36" fmla="*/ 2991972 w 3411683"/>
              <a:gd name="connsiteY36" fmla="*/ 2584374 h 3414232"/>
              <a:gd name="connsiteX37" fmla="*/ 3047768 w 3411683"/>
              <a:gd name="connsiteY37" fmla="*/ 2766245 h 3414232"/>
              <a:gd name="connsiteX38" fmla="*/ 2911700 w 3411683"/>
              <a:gd name="connsiteY38" fmla="*/ 2916064 h 3414232"/>
              <a:gd name="connsiteX39" fmla="*/ 2775636 w 3411683"/>
              <a:gd name="connsiteY39" fmla="*/ 3051836 h 3414232"/>
              <a:gd name="connsiteX40" fmla="*/ 2588100 w 3411683"/>
              <a:gd name="connsiteY40" fmla="*/ 2988452 h 3414232"/>
              <a:gd name="connsiteX41" fmla="*/ 2400560 w 3411683"/>
              <a:gd name="connsiteY41" fmla="*/ 2925428 h 3414232"/>
              <a:gd name="connsiteX42" fmla="*/ 2309132 w 3411683"/>
              <a:gd name="connsiteY42" fmla="*/ 2971526 h 3414232"/>
              <a:gd name="connsiteX43" fmla="*/ 2149672 w 3411683"/>
              <a:gd name="connsiteY43" fmla="*/ 3039592 h 3414232"/>
              <a:gd name="connsiteX44" fmla="*/ 2081640 w 3411683"/>
              <a:gd name="connsiteY44" fmla="*/ 3061560 h 3414232"/>
              <a:gd name="connsiteX45" fmla="*/ 1996328 w 3411683"/>
              <a:gd name="connsiteY45" fmla="*/ 3231908 h 3414232"/>
              <a:gd name="connsiteX46" fmla="*/ 1894460 w 3411683"/>
              <a:gd name="connsiteY46" fmla="*/ 3408736 h 3414232"/>
              <a:gd name="connsiteX47" fmla="*/ 1525864 w 3411683"/>
              <a:gd name="connsiteY47" fmla="*/ 3408376 h 3414232"/>
              <a:gd name="connsiteX48" fmla="*/ 1427232 w 3411683"/>
              <a:gd name="connsiteY48" fmla="*/ 3232268 h 3414232"/>
              <a:gd name="connsiteX49" fmla="*/ 1341924 w 3411683"/>
              <a:gd name="connsiteY49" fmla="*/ 3061560 h 3414232"/>
              <a:gd name="connsiteX50" fmla="*/ 1275692 w 3411683"/>
              <a:gd name="connsiteY50" fmla="*/ 3039952 h 3414232"/>
              <a:gd name="connsiteX51" fmla="*/ 1111192 w 3411683"/>
              <a:gd name="connsiteY51" fmla="*/ 2972606 h 3414232"/>
              <a:gd name="connsiteX52" fmla="*/ 1012560 w 3411683"/>
              <a:gd name="connsiteY52" fmla="*/ 2926508 h 3414232"/>
              <a:gd name="connsiteX53" fmla="*/ 831144 w 3411683"/>
              <a:gd name="connsiteY53" fmla="*/ 2988092 h 3414232"/>
              <a:gd name="connsiteX54" fmla="*/ 632084 w 3411683"/>
              <a:gd name="connsiteY54" fmla="*/ 3039952 h 3414232"/>
              <a:gd name="connsiteX55" fmla="*/ 365716 w 3411683"/>
              <a:gd name="connsiteY55" fmla="*/ 2771287 h 3414232"/>
              <a:gd name="connsiteX56" fmla="*/ 421512 w 3411683"/>
              <a:gd name="connsiteY56" fmla="*/ 2598059 h 3414232"/>
              <a:gd name="connsiteX57" fmla="*/ 477664 w 3411683"/>
              <a:gd name="connsiteY57" fmla="*/ 2404663 h 3414232"/>
              <a:gd name="connsiteX58" fmla="*/ 450308 w 3411683"/>
              <a:gd name="connsiteY58" fmla="*/ 2324712 h 3414232"/>
              <a:gd name="connsiteX59" fmla="*/ 386596 w 3411683"/>
              <a:gd name="connsiteY59" fmla="*/ 2175253 h 3414232"/>
              <a:gd name="connsiteX60" fmla="*/ 350240 w 3411683"/>
              <a:gd name="connsiteY60" fmla="*/ 2078375 h 3414232"/>
              <a:gd name="connsiteX61" fmla="*/ 174940 w 3411683"/>
              <a:gd name="connsiteY61" fmla="*/ 1989420 h 3414232"/>
              <a:gd name="connsiteX62" fmla="*/ 0 w 3411683"/>
              <a:gd name="connsiteY62" fmla="*/ 1900105 h 3414232"/>
              <a:gd name="connsiteX63" fmla="*/ 0 w 3411683"/>
              <a:gd name="connsiteY63" fmla="*/ 1706709 h 3414232"/>
              <a:gd name="connsiteX64" fmla="*/ 0 w 3411683"/>
              <a:gd name="connsiteY64" fmla="*/ 1513314 h 3414232"/>
              <a:gd name="connsiteX65" fmla="*/ 165220 w 3411683"/>
              <a:gd name="connsiteY65" fmla="*/ 1433362 h 3414232"/>
              <a:gd name="connsiteX66" fmla="*/ 347000 w 3411683"/>
              <a:gd name="connsiteY66" fmla="*/ 1334684 h 3414232"/>
              <a:gd name="connsiteX67" fmla="*/ 381196 w 3411683"/>
              <a:gd name="connsiteY67" fmla="*/ 1260494 h 3414232"/>
              <a:gd name="connsiteX68" fmla="*/ 438428 w 3411683"/>
              <a:gd name="connsiteY68" fmla="*/ 1119679 h 3414232"/>
              <a:gd name="connsiteX69" fmla="*/ 477664 w 3411683"/>
              <a:gd name="connsiteY69" fmla="*/ 1008756 h 3414232"/>
              <a:gd name="connsiteX70" fmla="*/ 421512 w 3411683"/>
              <a:gd name="connsiteY70" fmla="*/ 816080 h 3414232"/>
              <a:gd name="connsiteX71" fmla="*/ 365716 w 3411683"/>
              <a:gd name="connsiteY71" fmla="*/ 642852 h 3414232"/>
              <a:gd name="connsiteX72" fmla="*/ 632084 w 3411683"/>
              <a:gd name="connsiteY72" fmla="*/ 375267 h 3414232"/>
              <a:gd name="connsiteX73" fmla="*/ 816024 w 3411683"/>
              <a:gd name="connsiteY73" fmla="*/ 421725 h 3414232"/>
              <a:gd name="connsiteX74" fmla="*/ 1010044 w 3411683"/>
              <a:gd name="connsiteY74" fmla="*/ 477547 h 3414232"/>
              <a:gd name="connsiteX75" fmla="*/ 1089952 w 3411683"/>
              <a:gd name="connsiteY75" fmla="*/ 450537 h 3414232"/>
              <a:gd name="connsiteX76" fmla="*/ 1239336 w 3411683"/>
              <a:gd name="connsiteY76" fmla="*/ 386792 h 3414232"/>
              <a:gd name="connsiteX77" fmla="*/ 1335804 w 3411683"/>
              <a:gd name="connsiteY77" fmla="*/ 350057 h 3414232"/>
              <a:gd name="connsiteX78" fmla="*/ 1425076 w 3411683"/>
              <a:gd name="connsiteY78" fmla="*/ 175029 h 341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3411683" h="3414232">
                <a:moveTo>
                  <a:pt x="1703044" y="1096963"/>
                </a:moveTo>
                <a:cubicBezTo>
                  <a:pt x="1576716" y="1096963"/>
                  <a:pt x="1511216" y="1111730"/>
                  <a:pt x="1414400" y="1161794"/>
                </a:cubicBezTo>
                <a:cubicBezTo>
                  <a:pt x="1332340" y="1204294"/>
                  <a:pt x="1200616" y="1339357"/>
                  <a:pt x="1155268" y="1427239"/>
                </a:cubicBezTo>
                <a:cubicBezTo>
                  <a:pt x="1113156" y="1509718"/>
                  <a:pt x="1096964" y="1586794"/>
                  <a:pt x="1096964" y="1706731"/>
                </a:cubicBezTo>
                <a:cubicBezTo>
                  <a:pt x="1096964" y="1839273"/>
                  <a:pt x="1114596" y="1912388"/>
                  <a:pt x="1170744" y="2011074"/>
                </a:cubicBezTo>
                <a:cubicBezTo>
                  <a:pt x="1207452" y="2075545"/>
                  <a:pt x="1316864" y="2190079"/>
                  <a:pt x="1379128" y="2228977"/>
                </a:cubicBezTo>
                <a:cubicBezTo>
                  <a:pt x="1511216" y="2311816"/>
                  <a:pt x="1675692" y="2343151"/>
                  <a:pt x="1818216" y="2312897"/>
                </a:cubicBezTo>
                <a:cubicBezTo>
                  <a:pt x="2074468" y="2258151"/>
                  <a:pt x="2257300" y="2075185"/>
                  <a:pt x="2312004" y="1818744"/>
                </a:cubicBezTo>
                <a:cubicBezTo>
                  <a:pt x="2352676" y="1626773"/>
                  <a:pt x="2290772" y="1428680"/>
                  <a:pt x="2143568" y="1279569"/>
                </a:cubicBezTo>
                <a:cubicBezTo>
                  <a:pt x="2007164" y="1141984"/>
                  <a:pt x="1899192" y="1096963"/>
                  <a:pt x="1703044" y="1096963"/>
                </a:cubicBezTo>
                <a:close/>
                <a:moveTo>
                  <a:pt x="1514344" y="0"/>
                </a:moveTo>
                <a:lnTo>
                  <a:pt x="1707640" y="0"/>
                </a:lnTo>
                <a:lnTo>
                  <a:pt x="1901300" y="0"/>
                </a:lnTo>
                <a:lnTo>
                  <a:pt x="1980488" y="165305"/>
                </a:lnTo>
                <a:cubicBezTo>
                  <a:pt x="2024044" y="256060"/>
                  <a:pt x="2068320" y="337812"/>
                  <a:pt x="2078760" y="346816"/>
                </a:cubicBezTo>
                <a:cubicBezTo>
                  <a:pt x="2089196" y="355820"/>
                  <a:pt x="2123032" y="371306"/>
                  <a:pt x="2153628" y="381390"/>
                </a:cubicBezTo>
                <a:cubicBezTo>
                  <a:pt x="2184588" y="391113"/>
                  <a:pt x="2247940" y="416683"/>
                  <a:pt x="2294372" y="438292"/>
                </a:cubicBezTo>
                <a:cubicBezTo>
                  <a:pt x="2341168" y="459900"/>
                  <a:pt x="2390484" y="477547"/>
                  <a:pt x="2404160" y="477547"/>
                </a:cubicBezTo>
                <a:cubicBezTo>
                  <a:pt x="2417840" y="477547"/>
                  <a:pt x="2504228" y="452337"/>
                  <a:pt x="2596380" y="421365"/>
                </a:cubicBezTo>
                <a:cubicBezTo>
                  <a:pt x="2719124" y="379949"/>
                  <a:pt x="2768080" y="367704"/>
                  <a:pt x="2781036" y="374907"/>
                </a:cubicBezTo>
                <a:cubicBezTo>
                  <a:pt x="2790756" y="380309"/>
                  <a:pt x="2855188" y="441893"/>
                  <a:pt x="2924300" y="511761"/>
                </a:cubicBezTo>
                <a:cubicBezTo>
                  <a:pt x="3031928" y="620884"/>
                  <a:pt x="3048488" y="642132"/>
                  <a:pt x="3042368" y="662300"/>
                </a:cubicBezTo>
                <a:cubicBezTo>
                  <a:pt x="3038768" y="675625"/>
                  <a:pt x="3010692" y="759178"/>
                  <a:pt x="2980092" y="848853"/>
                </a:cubicBezTo>
                <a:lnTo>
                  <a:pt x="2924660" y="1011277"/>
                </a:lnTo>
                <a:lnTo>
                  <a:pt x="2970376" y="1107794"/>
                </a:lnTo>
                <a:cubicBezTo>
                  <a:pt x="2995572" y="1161095"/>
                  <a:pt x="3026888" y="1234204"/>
                  <a:pt x="3039848" y="1270578"/>
                </a:cubicBezTo>
                <a:lnTo>
                  <a:pt x="3063604" y="1336484"/>
                </a:lnTo>
                <a:lnTo>
                  <a:pt x="3236024" y="1422918"/>
                </a:lnTo>
                <a:lnTo>
                  <a:pt x="3408444" y="1509352"/>
                </a:lnTo>
                <a:lnTo>
                  <a:pt x="3410964" y="1698426"/>
                </a:lnTo>
                <a:cubicBezTo>
                  <a:pt x="3413124" y="1841762"/>
                  <a:pt x="3410604" y="1890382"/>
                  <a:pt x="3400884" y="1898305"/>
                </a:cubicBezTo>
                <a:cubicBezTo>
                  <a:pt x="3393688" y="1904067"/>
                  <a:pt x="3318456" y="1944042"/>
                  <a:pt x="3233504" y="1986899"/>
                </a:cubicBezTo>
                <a:cubicBezTo>
                  <a:pt x="3148556" y="2029756"/>
                  <a:pt x="3075124" y="2070452"/>
                  <a:pt x="3070444" y="2076935"/>
                </a:cubicBezTo>
                <a:cubicBezTo>
                  <a:pt x="3065404" y="2083417"/>
                  <a:pt x="3051004" y="2118351"/>
                  <a:pt x="3038408" y="2154725"/>
                </a:cubicBezTo>
                <a:cubicBezTo>
                  <a:pt x="3025448" y="2191100"/>
                  <a:pt x="2997372" y="2258446"/>
                  <a:pt x="2975416" y="2304544"/>
                </a:cubicBezTo>
                <a:cubicBezTo>
                  <a:pt x="2953816" y="2350642"/>
                  <a:pt x="2935820" y="2394579"/>
                  <a:pt x="2935820" y="2402502"/>
                </a:cubicBezTo>
                <a:cubicBezTo>
                  <a:pt x="2935820" y="2410065"/>
                  <a:pt x="2961016" y="2492178"/>
                  <a:pt x="2991972" y="2584374"/>
                </a:cubicBezTo>
                <a:cubicBezTo>
                  <a:pt x="3022568" y="2676930"/>
                  <a:pt x="3047768" y="2758682"/>
                  <a:pt x="3047768" y="2766245"/>
                </a:cubicBezTo>
                <a:cubicBezTo>
                  <a:pt x="3047768" y="2773808"/>
                  <a:pt x="2986572" y="2841154"/>
                  <a:pt x="2911700" y="2916064"/>
                </a:cubicBezTo>
                <a:lnTo>
                  <a:pt x="2775636" y="3051836"/>
                </a:lnTo>
                <a:lnTo>
                  <a:pt x="2588100" y="2988452"/>
                </a:lnTo>
                <a:lnTo>
                  <a:pt x="2400560" y="2925428"/>
                </a:lnTo>
                <a:lnTo>
                  <a:pt x="2309132" y="2971526"/>
                </a:lnTo>
                <a:cubicBezTo>
                  <a:pt x="2258736" y="2996736"/>
                  <a:pt x="2186748" y="3027348"/>
                  <a:pt x="2149672" y="3039592"/>
                </a:cubicBezTo>
                <a:lnTo>
                  <a:pt x="2081640" y="3061560"/>
                </a:lnTo>
                <a:lnTo>
                  <a:pt x="1996328" y="3231908"/>
                </a:lnTo>
                <a:cubicBezTo>
                  <a:pt x="1949532" y="3325544"/>
                  <a:pt x="1903460" y="3405136"/>
                  <a:pt x="1894460" y="3408736"/>
                </a:cubicBezTo>
                <a:cubicBezTo>
                  <a:pt x="1874660" y="3416300"/>
                  <a:pt x="1544940" y="3415940"/>
                  <a:pt x="1525864" y="3408376"/>
                </a:cubicBezTo>
                <a:cubicBezTo>
                  <a:pt x="1518664" y="3405136"/>
                  <a:pt x="1474388" y="3326264"/>
                  <a:pt x="1427232" y="3232268"/>
                </a:cubicBezTo>
                <a:lnTo>
                  <a:pt x="1341924" y="3061560"/>
                </a:lnTo>
                <a:lnTo>
                  <a:pt x="1275692" y="3039952"/>
                </a:lnTo>
                <a:cubicBezTo>
                  <a:pt x="1239336" y="3028428"/>
                  <a:pt x="1165184" y="2997816"/>
                  <a:pt x="1111192" y="2972606"/>
                </a:cubicBezTo>
                <a:lnTo>
                  <a:pt x="1012560" y="2926508"/>
                </a:lnTo>
                <a:lnTo>
                  <a:pt x="831144" y="2988092"/>
                </a:lnTo>
                <a:cubicBezTo>
                  <a:pt x="699400" y="3032750"/>
                  <a:pt x="644684" y="3046796"/>
                  <a:pt x="632084" y="3039952"/>
                </a:cubicBezTo>
                <a:cubicBezTo>
                  <a:pt x="611208" y="3028788"/>
                  <a:pt x="365716" y="2781011"/>
                  <a:pt x="365716" y="2771287"/>
                </a:cubicBezTo>
                <a:cubicBezTo>
                  <a:pt x="365716" y="2767686"/>
                  <a:pt x="390912" y="2689895"/>
                  <a:pt x="421512" y="2598059"/>
                </a:cubicBezTo>
                <a:cubicBezTo>
                  <a:pt x="452468" y="2506583"/>
                  <a:pt x="477664" y="2419429"/>
                  <a:pt x="477664" y="2404663"/>
                </a:cubicBezTo>
                <a:cubicBezTo>
                  <a:pt x="477664" y="2389898"/>
                  <a:pt x="465064" y="2353883"/>
                  <a:pt x="450308" y="2324712"/>
                </a:cubicBezTo>
                <a:cubicBezTo>
                  <a:pt x="435188" y="2295540"/>
                  <a:pt x="406392" y="2228194"/>
                  <a:pt x="386596" y="2175253"/>
                </a:cubicBezTo>
                <a:lnTo>
                  <a:pt x="350240" y="2078375"/>
                </a:lnTo>
                <a:lnTo>
                  <a:pt x="174940" y="1989420"/>
                </a:lnTo>
                <a:lnTo>
                  <a:pt x="0" y="1900105"/>
                </a:lnTo>
                <a:lnTo>
                  <a:pt x="0" y="1706709"/>
                </a:lnTo>
                <a:lnTo>
                  <a:pt x="0" y="1513314"/>
                </a:lnTo>
                <a:lnTo>
                  <a:pt x="165220" y="1433362"/>
                </a:lnTo>
                <a:cubicBezTo>
                  <a:pt x="256288" y="1389425"/>
                  <a:pt x="338000" y="1345128"/>
                  <a:pt x="347000" y="1334684"/>
                </a:cubicBezTo>
                <a:cubicBezTo>
                  <a:pt x="355996" y="1324600"/>
                  <a:pt x="371476" y="1291106"/>
                  <a:pt x="381196" y="1260494"/>
                </a:cubicBezTo>
                <a:cubicBezTo>
                  <a:pt x="391272" y="1229522"/>
                  <a:pt x="417192" y="1166137"/>
                  <a:pt x="438428" y="1119679"/>
                </a:cubicBezTo>
                <a:cubicBezTo>
                  <a:pt x="460024" y="1072861"/>
                  <a:pt x="477664" y="1023161"/>
                  <a:pt x="477664" y="1008756"/>
                </a:cubicBezTo>
                <a:cubicBezTo>
                  <a:pt x="477664" y="994710"/>
                  <a:pt x="452468" y="907916"/>
                  <a:pt x="421512" y="816080"/>
                </a:cubicBezTo>
                <a:cubicBezTo>
                  <a:pt x="390912" y="724244"/>
                  <a:pt x="365716" y="646454"/>
                  <a:pt x="365716" y="642852"/>
                </a:cubicBezTo>
                <a:cubicBezTo>
                  <a:pt x="365716" y="633849"/>
                  <a:pt x="612288" y="386071"/>
                  <a:pt x="632084" y="375267"/>
                </a:cubicBezTo>
                <a:cubicBezTo>
                  <a:pt x="644324" y="368424"/>
                  <a:pt x="695800" y="381390"/>
                  <a:pt x="816024" y="421725"/>
                </a:cubicBezTo>
                <a:cubicBezTo>
                  <a:pt x="907812" y="452337"/>
                  <a:pt x="994924" y="477547"/>
                  <a:pt x="1010044" y="477547"/>
                </a:cubicBezTo>
                <a:cubicBezTo>
                  <a:pt x="1024800" y="477547"/>
                  <a:pt x="1060796" y="465302"/>
                  <a:pt x="1089952" y="450537"/>
                </a:cubicBezTo>
                <a:cubicBezTo>
                  <a:pt x="1119108" y="435411"/>
                  <a:pt x="1186420" y="406599"/>
                  <a:pt x="1239336" y="386792"/>
                </a:cubicBezTo>
                <a:lnTo>
                  <a:pt x="1335804" y="350057"/>
                </a:lnTo>
                <a:lnTo>
                  <a:pt x="1425076" y="175029"/>
                </a:ln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Tree>
    <p:extLst>
      <p:ext uri="{BB962C8B-B14F-4D97-AF65-F5344CB8AC3E}">
        <p14:creationId xmlns:p14="http://schemas.microsoft.com/office/powerpoint/2010/main" val="3461251318"/>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05450" y="2400300"/>
            <a:ext cx="6686550" cy="4457700"/>
          </a:xfrm>
          <a:prstGeom prst="rect">
            <a:avLst/>
          </a:prstGeom>
        </p:spPr>
      </p:pic>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135</a:t>
            </a:fld>
            <a:endParaRPr lang="zh-TW" altLang="en-US"/>
          </a:p>
        </p:txBody>
      </p:sp>
      <p:sp>
        <p:nvSpPr>
          <p:cNvPr id="4" name="矩形 3"/>
          <p:cNvSpPr/>
          <p:nvPr/>
        </p:nvSpPr>
        <p:spPr>
          <a:xfrm>
            <a:off x="558383" y="964231"/>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418270" y="317900"/>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133</a:t>
            </a:r>
          </a:p>
        </p:txBody>
      </p:sp>
      <p:pic>
        <p:nvPicPr>
          <p:cNvPr id="6" name="圖片版面配置區 1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58383" y="1610562"/>
            <a:ext cx="2047875" cy="3060700"/>
          </a:xfrm>
          <a:prstGeom prst="rect">
            <a:avLst/>
          </a:prstGeom>
        </p:spPr>
      </p:pic>
      <p:pic>
        <p:nvPicPr>
          <p:cNvPr id="7" name="Picture 4" descr="\\LIVEAURA\Matter Lab\商攝\形象照\2016-商攝(20160324)原檔\matterlab修\修\Brief\IMG_9786.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896442" y="1610871"/>
            <a:ext cx="2306093" cy="3060391"/>
          </a:xfrm>
          <a:prstGeom prst="rect">
            <a:avLst/>
          </a:prstGeom>
          <a:noFill/>
        </p:spPr>
      </p:pic>
      <p:sp>
        <p:nvSpPr>
          <p:cNvPr id="8" name="矩形 7"/>
          <p:cNvSpPr/>
          <p:nvPr/>
        </p:nvSpPr>
        <p:spPr>
          <a:xfrm>
            <a:off x="558383" y="4671262"/>
            <a:ext cx="2047875" cy="12037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矩形 8"/>
          <p:cNvSpPr/>
          <p:nvPr/>
        </p:nvSpPr>
        <p:spPr>
          <a:xfrm>
            <a:off x="2896442" y="4671262"/>
            <a:ext cx="2306093" cy="12037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文字方塊 9"/>
          <p:cNvSpPr txBox="1"/>
          <p:nvPr/>
        </p:nvSpPr>
        <p:spPr>
          <a:xfrm>
            <a:off x="558383" y="4796087"/>
            <a:ext cx="2171199" cy="954107"/>
          </a:xfrm>
          <a:prstGeom prst="rect">
            <a:avLst/>
          </a:prstGeom>
          <a:noFill/>
        </p:spPr>
        <p:txBody>
          <a:bodyPr wrap="square" rtlCol="0">
            <a:spAutoFit/>
          </a:bodyPr>
          <a:lstStyle/>
          <a:p>
            <a:r>
              <a:rPr lang="en-US" sz="1400" dirty="0">
                <a:solidFill>
                  <a:schemeClr val="bg1"/>
                </a:solidFill>
              </a:rPr>
              <a:t>The quick brown fox jumps over the lazy dog. The quick brown fox jumps over the lazy dog. </a:t>
            </a:r>
            <a:r>
              <a:rPr lang="en-US" sz="1400" dirty="0" smtClean="0">
                <a:solidFill>
                  <a:schemeClr val="bg1"/>
                </a:solidFill>
              </a:rPr>
              <a:t> </a:t>
            </a:r>
            <a:endParaRPr lang="en-US" sz="1400" dirty="0">
              <a:solidFill>
                <a:schemeClr val="bg1"/>
              </a:solidFill>
            </a:endParaRPr>
          </a:p>
        </p:txBody>
      </p:sp>
      <p:sp>
        <p:nvSpPr>
          <p:cNvPr id="11" name="文字方塊 10"/>
          <p:cNvSpPr txBox="1"/>
          <p:nvPr/>
        </p:nvSpPr>
        <p:spPr>
          <a:xfrm>
            <a:off x="2963888" y="4796087"/>
            <a:ext cx="2171199" cy="954107"/>
          </a:xfrm>
          <a:prstGeom prst="rect">
            <a:avLst/>
          </a:prstGeom>
          <a:noFill/>
        </p:spPr>
        <p:txBody>
          <a:bodyPr wrap="square" rtlCol="0">
            <a:spAutoFit/>
          </a:bodyPr>
          <a:lstStyle/>
          <a:p>
            <a:r>
              <a:rPr lang="en-US" sz="1400" dirty="0">
                <a:solidFill>
                  <a:schemeClr val="bg1"/>
                </a:solidFill>
              </a:rPr>
              <a:t>The quick brown fox jumps over the lazy dog. The quick brown fox jumps over the lazy dog. </a:t>
            </a:r>
            <a:r>
              <a:rPr lang="en-US" sz="1400" dirty="0" smtClean="0">
                <a:solidFill>
                  <a:schemeClr val="bg1"/>
                </a:solidFill>
              </a:rPr>
              <a:t> </a:t>
            </a:r>
            <a:endParaRPr lang="en-US" sz="1400" dirty="0">
              <a:solidFill>
                <a:schemeClr val="bg1"/>
              </a:solidFill>
            </a:endParaRPr>
          </a:p>
        </p:txBody>
      </p:sp>
      <p:sp>
        <p:nvSpPr>
          <p:cNvPr id="13" name="文字方塊 12"/>
          <p:cNvSpPr txBox="1"/>
          <p:nvPr/>
        </p:nvSpPr>
        <p:spPr>
          <a:xfrm>
            <a:off x="5764439" y="845705"/>
            <a:ext cx="6168571" cy="1191160"/>
          </a:xfrm>
          <a:prstGeom prst="rect">
            <a:avLst/>
          </a:prstGeom>
          <a:noFill/>
        </p:spPr>
        <p:txBody>
          <a:bodyPr wrap="square" rtlCol="0" anchor="ctr">
            <a:spAutoFit/>
          </a:bodyPr>
          <a:lstStyle/>
          <a:p>
            <a:pPr>
              <a:lnSpc>
                <a:spcPts val="2200"/>
              </a:lnSpc>
            </a:pPr>
            <a:r>
              <a:rPr lang="en-US" altLang="zh-TW" sz="1400" dirty="0"/>
              <a:t>The quick brown fox jumps over the lazy dog. The quick brown fox jumps over the lazy dog. The quick brown fox jumps over the lazy dog. The quick brown fox jumps over the lazy dog. The quick brown fox jumps over the lazy dog. </a:t>
            </a:r>
          </a:p>
        </p:txBody>
      </p:sp>
    </p:spTree>
    <p:extLst>
      <p:ext uri="{BB962C8B-B14F-4D97-AF65-F5344CB8AC3E}">
        <p14:creationId xmlns:p14="http://schemas.microsoft.com/office/powerpoint/2010/main" val="1754033644"/>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58383" y="964231"/>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418270" y="317900"/>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134</a:t>
            </a:r>
          </a:p>
        </p:txBody>
      </p:sp>
      <p:sp>
        <p:nvSpPr>
          <p:cNvPr id="6" name="直角三角形 5"/>
          <p:cNvSpPr/>
          <p:nvPr/>
        </p:nvSpPr>
        <p:spPr>
          <a:xfrm flipH="1">
            <a:off x="0" y="0"/>
            <a:ext cx="12192000" cy="68580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136</a:t>
            </a:fld>
            <a:endParaRPr lang="zh-TW" altLang="en-US"/>
          </a:p>
        </p:txBody>
      </p:sp>
      <p:sp>
        <p:nvSpPr>
          <p:cNvPr id="7" name="橢圓 6"/>
          <p:cNvSpPr/>
          <p:nvPr/>
        </p:nvSpPr>
        <p:spPr>
          <a:xfrm>
            <a:off x="1879178" y="4960620"/>
            <a:ext cx="994410" cy="99441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直線接點 8"/>
          <p:cNvCxnSpPr/>
          <p:nvPr/>
        </p:nvCxnSpPr>
        <p:spPr>
          <a:xfrm>
            <a:off x="3051810" y="5457825"/>
            <a:ext cx="2674620" cy="0"/>
          </a:xfrm>
          <a:prstGeom prst="line">
            <a:avLst/>
          </a:prstGeom>
          <a:ln>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0" name="手繪多邊形 9"/>
          <p:cNvSpPr>
            <a:spLocks/>
          </p:cNvSpPr>
          <p:nvPr/>
        </p:nvSpPr>
        <p:spPr bwMode="auto">
          <a:xfrm rot="10800000" flipV="1">
            <a:off x="2222098" y="5168426"/>
            <a:ext cx="308570" cy="569911"/>
          </a:xfrm>
          <a:custGeom>
            <a:avLst/>
            <a:gdLst>
              <a:gd name="connsiteX0" fmla="*/ 1041502 w 2397801"/>
              <a:gd name="connsiteY0" fmla="*/ 588163 h 4428623"/>
              <a:gd name="connsiteX1" fmla="*/ 299462 w 2397801"/>
              <a:gd name="connsiteY1" fmla="*/ 593899 h 4428623"/>
              <a:gd name="connsiteX2" fmla="*/ 283250 w 2397801"/>
              <a:gd name="connsiteY2" fmla="*/ 2218109 h 4428623"/>
              <a:gd name="connsiteX3" fmla="*/ 290095 w 2397801"/>
              <a:gd name="connsiteY3" fmla="*/ 3843037 h 4428623"/>
              <a:gd name="connsiteX4" fmla="*/ 1207710 w 2397801"/>
              <a:gd name="connsiteY4" fmla="*/ 3847357 h 4428623"/>
              <a:gd name="connsiteX5" fmla="*/ 2118479 w 2397801"/>
              <a:gd name="connsiteY5" fmla="*/ 3844837 h 4428623"/>
              <a:gd name="connsiteX6" fmla="*/ 2121001 w 2397801"/>
              <a:gd name="connsiteY6" fmla="*/ 2224589 h 4428623"/>
              <a:gd name="connsiteX7" fmla="*/ 2110914 w 2397801"/>
              <a:gd name="connsiteY7" fmla="*/ 596419 h 4428623"/>
              <a:gd name="connsiteX8" fmla="*/ 1041502 w 2397801"/>
              <a:gd name="connsiteY8" fmla="*/ 588163 h 4428623"/>
              <a:gd name="connsiteX9" fmla="*/ 1205249 w 2397801"/>
              <a:gd name="connsiteY9" fmla="*/ 186437 h 4428623"/>
              <a:gd name="connsiteX10" fmla="*/ 930070 w 2397801"/>
              <a:gd name="connsiteY10" fmla="*/ 210597 h 4428623"/>
              <a:gd name="connsiteX11" fmla="*/ 899455 w 2397801"/>
              <a:gd name="connsiteY11" fmla="*/ 338957 h 4428623"/>
              <a:gd name="connsiteX12" fmla="*/ 1201647 w 2397801"/>
              <a:gd name="connsiteY12" fmla="*/ 414677 h 4428623"/>
              <a:gd name="connsiteX13" fmla="*/ 1445490 w 2397801"/>
              <a:gd name="connsiteY13" fmla="*/ 398813 h 4428623"/>
              <a:gd name="connsiteX14" fmla="*/ 1513204 w 2397801"/>
              <a:gd name="connsiteY14" fmla="*/ 295689 h 4428623"/>
              <a:gd name="connsiteX15" fmla="*/ 1484029 w 2397801"/>
              <a:gd name="connsiteY15" fmla="*/ 219609 h 4428623"/>
              <a:gd name="connsiteX16" fmla="*/ 1454134 w 2397801"/>
              <a:gd name="connsiteY16" fmla="*/ 186437 h 4428623"/>
              <a:gd name="connsiteX17" fmla="*/ 813103 w 2397801"/>
              <a:gd name="connsiteY17" fmla="*/ 1 h 4428623"/>
              <a:gd name="connsiteX18" fmla="*/ 1241394 w 2397801"/>
              <a:gd name="connsiteY18" fmla="*/ 553 h 4428623"/>
              <a:gd name="connsiteX19" fmla="*/ 2335516 w 2397801"/>
              <a:gd name="connsiteY19" fmla="*/ 3793 h 4428623"/>
              <a:gd name="connsiteX20" fmla="*/ 2364318 w 2397801"/>
              <a:gd name="connsiteY20" fmla="*/ 25037 h 4428623"/>
              <a:gd name="connsiteX21" fmla="*/ 2392760 w 2397801"/>
              <a:gd name="connsiteY21" fmla="*/ 46641 h 4428623"/>
              <a:gd name="connsiteX22" fmla="*/ 2395281 w 2397801"/>
              <a:gd name="connsiteY22" fmla="*/ 2216709 h 4428623"/>
              <a:gd name="connsiteX23" fmla="*/ 2397801 w 2397801"/>
              <a:gd name="connsiteY23" fmla="*/ 4386781 h 4428623"/>
              <a:gd name="connsiteX24" fmla="*/ 2371159 w 2397801"/>
              <a:gd name="connsiteY24" fmla="*/ 4408025 h 4428623"/>
              <a:gd name="connsiteX25" fmla="*/ 1205032 w 2397801"/>
              <a:gd name="connsiteY25" fmla="*/ 4428545 h 4428623"/>
              <a:gd name="connsiteX26" fmla="*/ 48265 w 2397801"/>
              <a:gd name="connsiteY26" fmla="*/ 4418105 h 4428623"/>
              <a:gd name="connsiteX27" fmla="*/ 21 w 2397801"/>
              <a:gd name="connsiteY27" fmla="*/ 2208429 h 4428623"/>
              <a:gd name="connsiteX28" fmla="*/ 21 w 2397801"/>
              <a:gd name="connsiteY28" fmla="*/ 68245 h 4428623"/>
              <a:gd name="connsiteX29" fmla="*/ 28823 w 2397801"/>
              <a:gd name="connsiteY29" fmla="*/ 39437 h 4428623"/>
              <a:gd name="connsiteX30" fmla="*/ 102629 w 2397801"/>
              <a:gd name="connsiteY30" fmla="*/ 4153 h 4428623"/>
              <a:gd name="connsiteX31" fmla="*/ 813103 w 2397801"/>
              <a:gd name="connsiteY31" fmla="*/ 1 h 442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7801" h="4428623">
                <a:moveTo>
                  <a:pt x="1041502" y="588163"/>
                </a:moveTo>
                <a:cubicBezTo>
                  <a:pt x="655239" y="588159"/>
                  <a:pt x="310023" y="589961"/>
                  <a:pt x="299462" y="593899"/>
                </a:cubicBezTo>
                <a:cubicBezTo>
                  <a:pt x="284691" y="599661"/>
                  <a:pt x="283250" y="752323"/>
                  <a:pt x="283250" y="2218109"/>
                </a:cubicBezTo>
                <a:cubicBezTo>
                  <a:pt x="283250" y="3108165"/>
                  <a:pt x="286492" y="3839437"/>
                  <a:pt x="290095" y="3843037"/>
                </a:cubicBezTo>
                <a:cubicBezTo>
                  <a:pt x="294058" y="3846637"/>
                  <a:pt x="706931" y="3848797"/>
                  <a:pt x="1207710" y="3847357"/>
                </a:cubicBezTo>
                <a:lnTo>
                  <a:pt x="2118479" y="3844837"/>
                </a:lnTo>
                <a:lnTo>
                  <a:pt x="2121001" y="2224589"/>
                </a:lnTo>
                <a:cubicBezTo>
                  <a:pt x="2123163" y="935231"/>
                  <a:pt x="2121001" y="602901"/>
                  <a:pt x="2110914" y="596419"/>
                </a:cubicBezTo>
                <a:cubicBezTo>
                  <a:pt x="2102605" y="591155"/>
                  <a:pt x="1538127" y="588167"/>
                  <a:pt x="1041502" y="588163"/>
                </a:cubicBezTo>
                <a:close/>
                <a:moveTo>
                  <a:pt x="1205249" y="186437"/>
                </a:moveTo>
                <a:cubicBezTo>
                  <a:pt x="956363" y="186437"/>
                  <a:pt x="956003" y="186437"/>
                  <a:pt x="930070" y="210597"/>
                </a:cubicBezTo>
                <a:cubicBezTo>
                  <a:pt x="889369" y="248817"/>
                  <a:pt x="878564" y="294969"/>
                  <a:pt x="899455" y="338957"/>
                </a:cubicBezTo>
                <a:cubicBezTo>
                  <a:pt x="931511" y="406745"/>
                  <a:pt x="960685" y="414317"/>
                  <a:pt x="1201647" y="414677"/>
                </a:cubicBezTo>
                <a:cubicBezTo>
                  <a:pt x="1375975" y="415037"/>
                  <a:pt x="1418476" y="412513"/>
                  <a:pt x="1445490" y="398813"/>
                </a:cubicBezTo>
                <a:cubicBezTo>
                  <a:pt x="1493394" y="374653"/>
                  <a:pt x="1513204" y="345085"/>
                  <a:pt x="1513204" y="295689"/>
                </a:cubicBezTo>
                <a:cubicBezTo>
                  <a:pt x="1513564" y="262517"/>
                  <a:pt x="1507081" y="245209"/>
                  <a:pt x="1484029" y="219609"/>
                </a:cubicBezTo>
                <a:lnTo>
                  <a:pt x="1454134" y="186437"/>
                </a:lnTo>
                <a:close/>
                <a:moveTo>
                  <a:pt x="813103" y="1"/>
                </a:moveTo>
                <a:cubicBezTo>
                  <a:pt x="946149" y="13"/>
                  <a:pt x="1090993" y="193"/>
                  <a:pt x="1241394" y="553"/>
                </a:cubicBezTo>
                <a:lnTo>
                  <a:pt x="2335516" y="3793"/>
                </a:lnTo>
                <a:lnTo>
                  <a:pt x="2364318" y="25037"/>
                </a:lnTo>
                <a:lnTo>
                  <a:pt x="2392760" y="46641"/>
                </a:lnTo>
                <a:lnTo>
                  <a:pt x="2395281" y="2216709"/>
                </a:lnTo>
                <a:lnTo>
                  <a:pt x="2397801" y="4386781"/>
                </a:lnTo>
                <a:lnTo>
                  <a:pt x="2371159" y="4408025"/>
                </a:lnTo>
                <a:cubicBezTo>
                  <a:pt x="2344517" y="4428905"/>
                  <a:pt x="2342717" y="4428905"/>
                  <a:pt x="1205032" y="4428545"/>
                </a:cubicBezTo>
                <a:cubicBezTo>
                  <a:pt x="450415" y="4428545"/>
                  <a:pt x="60146" y="4424945"/>
                  <a:pt x="48265" y="4418105"/>
                </a:cubicBezTo>
                <a:cubicBezTo>
                  <a:pt x="-2499" y="4388581"/>
                  <a:pt x="21" y="4509201"/>
                  <a:pt x="21" y="2208429"/>
                </a:cubicBezTo>
                <a:lnTo>
                  <a:pt x="21" y="68245"/>
                </a:lnTo>
                <a:lnTo>
                  <a:pt x="28823" y="39437"/>
                </a:lnTo>
                <a:cubicBezTo>
                  <a:pt x="47905" y="19997"/>
                  <a:pt x="72747" y="8473"/>
                  <a:pt x="102629" y="4153"/>
                </a:cubicBezTo>
                <a:cubicBezTo>
                  <a:pt x="120991" y="1453"/>
                  <a:pt x="413962" y="-31"/>
                  <a:pt x="813103" y="1"/>
                </a:cubicBezTo>
                <a:close/>
              </a:path>
            </a:pathLst>
          </a:custGeom>
          <a:solidFill>
            <a:schemeClr val="accent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sp>
        <p:nvSpPr>
          <p:cNvPr id="11" name="文字方塊 41"/>
          <p:cNvSpPr txBox="1"/>
          <p:nvPr/>
        </p:nvSpPr>
        <p:spPr>
          <a:xfrm>
            <a:off x="5813156" y="5500514"/>
            <a:ext cx="3439275" cy="90903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200"/>
              </a:lnSpc>
            </a:pPr>
            <a:r>
              <a:rPr lang="en-US" sz="1400" dirty="0" smtClean="0">
                <a:solidFill>
                  <a:schemeClr val="bg1"/>
                </a:solidFill>
              </a:rPr>
              <a:t>The quick brown fox jumps over the lazy dog</a:t>
            </a:r>
            <a:r>
              <a:rPr lang="en-US" sz="1400" dirty="0">
                <a:solidFill>
                  <a:schemeClr val="bg1"/>
                </a:solidFill>
              </a:rPr>
              <a:t>. The quick brown fox jumps over the lazy dog. </a:t>
            </a:r>
            <a:endParaRPr lang="en-US" sz="1400" dirty="0" smtClean="0">
              <a:solidFill>
                <a:schemeClr val="bg1"/>
              </a:solidFill>
            </a:endParaRPr>
          </a:p>
        </p:txBody>
      </p:sp>
      <p:sp>
        <p:nvSpPr>
          <p:cNvPr id="12" name="文字方塊 43"/>
          <p:cNvSpPr txBox="1"/>
          <p:nvPr/>
        </p:nvSpPr>
        <p:spPr>
          <a:xfrm>
            <a:off x="5749290" y="5055885"/>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solidFill>
                  <a:schemeClr val="bg1"/>
                </a:solidFill>
              </a:rPr>
              <a:t>TITLE 0</a:t>
            </a:r>
            <a:r>
              <a:rPr lang="en-US" altLang="zh-TW" sz="2800" b="1" dirty="0" smtClean="0">
                <a:solidFill>
                  <a:schemeClr val="bg1"/>
                </a:solidFill>
              </a:rPr>
              <a:t>3</a:t>
            </a:r>
            <a:endParaRPr lang="en-US" sz="2800" b="1" dirty="0" smtClean="0">
              <a:solidFill>
                <a:schemeClr val="bg1"/>
              </a:solidFill>
            </a:endParaRPr>
          </a:p>
        </p:txBody>
      </p:sp>
      <p:sp>
        <p:nvSpPr>
          <p:cNvPr id="13" name="橢圓 12"/>
          <p:cNvSpPr/>
          <p:nvPr/>
        </p:nvSpPr>
        <p:spPr>
          <a:xfrm>
            <a:off x="3889037" y="3822055"/>
            <a:ext cx="994410" cy="99441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直線接點 13"/>
          <p:cNvCxnSpPr/>
          <p:nvPr/>
        </p:nvCxnSpPr>
        <p:spPr>
          <a:xfrm>
            <a:off x="5061669" y="4319260"/>
            <a:ext cx="2674620" cy="0"/>
          </a:xfrm>
          <a:prstGeom prst="line">
            <a:avLst/>
          </a:prstGeom>
          <a:ln>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6" name="文字方塊 41"/>
          <p:cNvSpPr txBox="1"/>
          <p:nvPr/>
        </p:nvSpPr>
        <p:spPr>
          <a:xfrm>
            <a:off x="7823015" y="4361949"/>
            <a:ext cx="3439275" cy="90903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200"/>
              </a:lnSpc>
            </a:pPr>
            <a:r>
              <a:rPr lang="en-US" sz="1400" dirty="0" smtClean="0">
                <a:solidFill>
                  <a:schemeClr val="bg1"/>
                </a:solidFill>
              </a:rPr>
              <a:t>The quick brown fox jumps over the lazy dog</a:t>
            </a:r>
            <a:r>
              <a:rPr lang="en-US" sz="1400" dirty="0">
                <a:solidFill>
                  <a:schemeClr val="bg1"/>
                </a:solidFill>
              </a:rPr>
              <a:t>. The quick brown fox jumps over the lazy dog. </a:t>
            </a:r>
            <a:endParaRPr lang="en-US" sz="1400" dirty="0" smtClean="0">
              <a:solidFill>
                <a:schemeClr val="bg1"/>
              </a:solidFill>
            </a:endParaRPr>
          </a:p>
        </p:txBody>
      </p:sp>
      <p:sp>
        <p:nvSpPr>
          <p:cNvPr id="17" name="文字方塊 43"/>
          <p:cNvSpPr txBox="1"/>
          <p:nvPr/>
        </p:nvSpPr>
        <p:spPr>
          <a:xfrm>
            <a:off x="7759149" y="3917320"/>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solidFill>
                  <a:schemeClr val="bg1"/>
                </a:solidFill>
              </a:rPr>
              <a:t>TITLE 0</a:t>
            </a:r>
            <a:r>
              <a:rPr lang="en-US" altLang="zh-TW" sz="2800" b="1" dirty="0" smtClean="0">
                <a:solidFill>
                  <a:schemeClr val="bg1"/>
                </a:solidFill>
              </a:rPr>
              <a:t>2</a:t>
            </a:r>
            <a:endParaRPr lang="en-US" sz="2800" b="1" dirty="0" smtClean="0">
              <a:solidFill>
                <a:schemeClr val="bg1"/>
              </a:solidFill>
            </a:endParaRPr>
          </a:p>
        </p:txBody>
      </p:sp>
      <p:sp>
        <p:nvSpPr>
          <p:cNvPr id="18" name="橢圓 17"/>
          <p:cNvSpPr/>
          <p:nvPr/>
        </p:nvSpPr>
        <p:spPr>
          <a:xfrm>
            <a:off x="5898896" y="2683490"/>
            <a:ext cx="994410" cy="99441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直線接點 18"/>
          <p:cNvCxnSpPr/>
          <p:nvPr/>
        </p:nvCxnSpPr>
        <p:spPr>
          <a:xfrm>
            <a:off x="7071528" y="3180695"/>
            <a:ext cx="2674620" cy="0"/>
          </a:xfrm>
          <a:prstGeom prst="line">
            <a:avLst/>
          </a:prstGeom>
          <a:ln>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1" name="文字方塊 41"/>
          <p:cNvSpPr txBox="1"/>
          <p:nvPr/>
        </p:nvSpPr>
        <p:spPr>
          <a:xfrm>
            <a:off x="9832875" y="3223384"/>
            <a:ext cx="2359126" cy="65659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200"/>
              </a:lnSpc>
            </a:pPr>
            <a:r>
              <a:rPr lang="en-US" sz="1400" dirty="0" smtClean="0">
                <a:solidFill>
                  <a:schemeClr val="bg1"/>
                </a:solidFill>
              </a:rPr>
              <a:t>The quick brown fox jumps over the lazy dog</a:t>
            </a:r>
            <a:r>
              <a:rPr lang="en-US" sz="1400" dirty="0">
                <a:solidFill>
                  <a:schemeClr val="bg1"/>
                </a:solidFill>
              </a:rPr>
              <a:t>. </a:t>
            </a:r>
            <a:endParaRPr lang="en-US" sz="1400" dirty="0" smtClean="0">
              <a:solidFill>
                <a:schemeClr val="bg1"/>
              </a:solidFill>
            </a:endParaRPr>
          </a:p>
        </p:txBody>
      </p:sp>
      <p:sp>
        <p:nvSpPr>
          <p:cNvPr id="22" name="文字方塊 43"/>
          <p:cNvSpPr txBox="1"/>
          <p:nvPr/>
        </p:nvSpPr>
        <p:spPr>
          <a:xfrm>
            <a:off x="9769008" y="2778755"/>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solidFill>
                  <a:schemeClr val="bg1"/>
                </a:solidFill>
              </a:rPr>
              <a:t>TITLE 01</a:t>
            </a:r>
          </a:p>
        </p:txBody>
      </p:sp>
      <p:grpSp>
        <p:nvGrpSpPr>
          <p:cNvPr id="23" name="群組 22"/>
          <p:cNvGrpSpPr/>
          <p:nvPr/>
        </p:nvGrpSpPr>
        <p:grpSpPr>
          <a:xfrm>
            <a:off x="6070336" y="2907874"/>
            <a:ext cx="651530" cy="483026"/>
            <a:chOff x="13298458" y="13107363"/>
            <a:chExt cx="2834915" cy="2101721"/>
          </a:xfrm>
          <a:solidFill>
            <a:schemeClr val="accent1"/>
          </a:solidFill>
        </p:grpSpPr>
        <p:sp>
          <p:nvSpPr>
            <p:cNvPr id="24" name="手繪多邊形 23"/>
            <p:cNvSpPr>
              <a:spLocks/>
            </p:cNvSpPr>
            <p:nvPr/>
          </p:nvSpPr>
          <p:spPr bwMode="auto">
            <a:xfrm>
              <a:off x="13598832" y="13591223"/>
              <a:ext cx="2226992" cy="1617861"/>
            </a:xfrm>
            <a:custGeom>
              <a:avLst/>
              <a:gdLst>
                <a:gd name="connsiteX0" fmla="*/ 1516615 w 3016674"/>
                <a:gd name="connsiteY0" fmla="*/ 1593950 h 2191549"/>
                <a:gd name="connsiteX1" fmla="*/ 1413099 w 3016674"/>
                <a:gd name="connsiteY1" fmla="*/ 1603634 h 2191549"/>
                <a:gd name="connsiteX2" fmla="*/ 1402307 w 3016674"/>
                <a:gd name="connsiteY2" fmla="*/ 1794784 h 2191549"/>
                <a:gd name="connsiteX3" fmla="*/ 1513827 w 3016674"/>
                <a:gd name="connsiteY3" fmla="*/ 1816302 h 2191549"/>
                <a:gd name="connsiteX4" fmla="*/ 1620310 w 3016674"/>
                <a:gd name="connsiteY4" fmla="*/ 1800522 h 2191549"/>
                <a:gd name="connsiteX5" fmla="*/ 1614194 w 3016674"/>
                <a:gd name="connsiteY5" fmla="*/ 1605786 h 2191549"/>
                <a:gd name="connsiteX6" fmla="*/ 1516615 w 3016674"/>
                <a:gd name="connsiteY6" fmla="*/ 1593950 h 2191549"/>
                <a:gd name="connsiteX7" fmla="*/ 1094271 w 3016674"/>
                <a:gd name="connsiteY7" fmla="*/ 1593772 h 2191549"/>
                <a:gd name="connsiteX8" fmla="*/ 997658 w 3016674"/>
                <a:gd name="connsiteY8" fmla="*/ 1605786 h 2191549"/>
                <a:gd name="connsiteX9" fmla="*/ 985349 w 3016674"/>
                <a:gd name="connsiteY9" fmla="*/ 1705126 h 2191549"/>
                <a:gd name="connsiteX10" fmla="*/ 997658 w 3016674"/>
                <a:gd name="connsiteY10" fmla="*/ 1804108 h 2191549"/>
                <a:gd name="connsiteX11" fmla="*/ 1102643 w 3016674"/>
                <a:gd name="connsiteY11" fmla="*/ 1816302 h 2191549"/>
                <a:gd name="connsiteX12" fmla="*/ 1207990 w 3016674"/>
                <a:gd name="connsiteY12" fmla="*/ 1804108 h 2191549"/>
                <a:gd name="connsiteX13" fmla="*/ 1220299 w 3016674"/>
                <a:gd name="connsiteY13" fmla="*/ 1703334 h 2191549"/>
                <a:gd name="connsiteX14" fmla="*/ 1200388 w 3016674"/>
                <a:gd name="connsiteY14" fmla="*/ 1604352 h 2191549"/>
                <a:gd name="connsiteX15" fmla="*/ 1094271 w 3016674"/>
                <a:gd name="connsiteY15" fmla="*/ 1593772 h 2191549"/>
                <a:gd name="connsiteX16" fmla="*/ 1912425 w 3016674"/>
                <a:gd name="connsiteY16" fmla="*/ 1593130 h 2191549"/>
                <a:gd name="connsiteX17" fmla="*/ 1811471 w 3016674"/>
                <a:gd name="connsiteY17" fmla="*/ 1605646 h 2191549"/>
                <a:gd name="connsiteX18" fmla="*/ 1811830 w 3016674"/>
                <a:gd name="connsiteY18" fmla="*/ 1804460 h 2191549"/>
                <a:gd name="connsiteX19" fmla="*/ 1920853 w 3016674"/>
                <a:gd name="connsiteY19" fmla="*/ 1814148 h 2191549"/>
                <a:gd name="connsiteX20" fmla="*/ 2016966 w 3016674"/>
                <a:gd name="connsiteY20" fmla="*/ 1811278 h 2191549"/>
                <a:gd name="connsiteX21" fmla="*/ 2019835 w 3016674"/>
                <a:gd name="connsiteY21" fmla="*/ 1716536 h 2191549"/>
                <a:gd name="connsiteX22" fmla="*/ 2011228 w 3016674"/>
                <a:gd name="connsiteY22" fmla="*/ 1607798 h 2191549"/>
                <a:gd name="connsiteX23" fmla="*/ 1912425 w 3016674"/>
                <a:gd name="connsiteY23" fmla="*/ 1593130 h 2191549"/>
                <a:gd name="connsiteX24" fmla="*/ 1908263 w 3016674"/>
                <a:gd name="connsiteY24" fmla="*/ 1187652 h 2191549"/>
                <a:gd name="connsiteX25" fmla="*/ 1798149 w 3016674"/>
                <a:gd name="connsiteY25" fmla="*/ 1304154 h 2191549"/>
                <a:gd name="connsiteX26" fmla="*/ 1908263 w 3016674"/>
                <a:gd name="connsiteY26" fmla="*/ 1421016 h 2191549"/>
                <a:gd name="connsiteX27" fmla="*/ 2010073 w 3016674"/>
                <a:gd name="connsiteY27" fmla="*/ 1408790 h 2191549"/>
                <a:gd name="connsiteX28" fmla="*/ 2021987 w 3016674"/>
                <a:gd name="connsiteY28" fmla="*/ 1304154 h 2191549"/>
                <a:gd name="connsiteX29" fmla="*/ 2010073 w 3016674"/>
                <a:gd name="connsiteY29" fmla="*/ 1199518 h 2191549"/>
                <a:gd name="connsiteX30" fmla="*/ 1908263 w 3016674"/>
                <a:gd name="connsiteY30" fmla="*/ 1187652 h 2191549"/>
                <a:gd name="connsiteX31" fmla="*/ 1102643 w 3016674"/>
                <a:gd name="connsiteY31" fmla="*/ 1187652 h 2191549"/>
                <a:gd name="connsiteX32" fmla="*/ 997658 w 3016674"/>
                <a:gd name="connsiteY32" fmla="*/ 1199540 h 2191549"/>
                <a:gd name="connsiteX33" fmla="*/ 985349 w 3016674"/>
                <a:gd name="connsiteY33" fmla="*/ 1304372 h 2191549"/>
                <a:gd name="connsiteX34" fmla="*/ 997658 w 3016674"/>
                <a:gd name="connsiteY34" fmla="*/ 1409206 h 2191549"/>
                <a:gd name="connsiteX35" fmla="*/ 1200388 w 3016674"/>
                <a:gd name="connsiteY35" fmla="*/ 1410646 h 2191549"/>
                <a:gd name="connsiteX36" fmla="*/ 1220299 w 3016674"/>
                <a:gd name="connsiteY36" fmla="*/ 1306174 h 2191549"/>
                <a:gd name="connsiteX37" fmla="*/ 1207990 w 3016674"/>
                <a:gd name="connsiteY37" fmla="*/ 1199540 h 2191549"/>
                <a:gd name="connsiteX38" fmla="*/ 1102643 w 3016674"/>
                <a:gd name="connsiteY38" fmla="*/ 1187652 h 2191549"/>
                <a:gd name="connsiteX39" fmla="*/ 1516809 w 3016674"/>
                <a:gd name="connsiteY39" fmla="*/ 1187356 h 2191549"/>
                <a:gd name="connsiteX40" fmla="*/ 1413219 w 3016674"/>
                <a:gd name="connsiteY40" fmla="*/ 1196964 h 2191549"/>
                <a:gd name="connsiteX41" fmla="*/ 1398099 w 3016674"/>
                <a:gd name="connsiteY41" fmla="*/ 1304152 h 2191549"/>
                <a:gd name="connsiteX42" fmla="*/ 1413219 w 3016674"/>
                <a:gd name="connsiteY42" fmla="*/ 1411340 h 2191549"/>
                <a:gd name="connsiteX43" fmla="*/ 1614459 w 3016674"/>
                <a:gd name="connsiteY43" fmla="*/ 1409176 h 2191549"/>
                <a:gd name="connsiteX44" fmla="*/ 1626699 w 3016674"/>
                <a:gd name="connsiteY44" fmla="*/ 1304152 h 2191549"/>
                <a:gd name="connsiteX45" fmla="*/ 1614459 w 3016674"/>
                <a:gd name="connsiteY45" fmla="*/ 1199130 h 2191549"/>
                <a:gd name="connsiteX46" fmla="*/ 1516809 w 3016674"/>
                <a:gd name="connsiteY46" fmla="*/ 1187356 h 2191549"/>
                <a:gd name="connsiteX47" fmla="*/ 1880907 w 3016674"/>
                <a:gd name="connsiteY47" fmla="*/ 782780 h 2191549"/>
                <a:gd name="connsiteX48" fmla="*/ 1813506 w 3016674"/>
                <a:gd name="connsiteY48" fmla="*/ 792006 h 2191549"/>
                <a:gd name="connsiteX49" fmla="*/ 1811710 w 3016674"/>
                <a:gd name="connsiteY49" fmla="*/ 992032 h 2191549"/>
                <a:gd name="connsiteX50" fmla="*/ 1920934 w 3016674"/>
                <a:gd name="connsiteY50" fmla="*/ 1001352 h 2191549"/>
                <a:gd name="connsiteX51" fmla="*/ 2017224 w 3016674"/>
                <a:gd name="connsiteY51" fmla="*/ 998484 h 2191549"/>
                <a:gd name="connsiteX52" fmla="*/ 2017224 w 3016674"/>
                <a:gd name="connsiteY52" fmla="*/ 892376 h 2191549"/>
                <a:gd name="connsiteX53" fmla="*/ 2017224 w 3016674"/>
                <a:gd name="connsiteY53" fmla="*/ 786270 h 2191549"/>
                <a:gd name="connsiteX54" fmla="*/ 1922371 w 3016674"/>
                <a:gd name="connsiteY54" fmla="*/ 783402 h 2191549"/>
                <a:gd name="connsiteX55" fmla="*/ 1880907 w 3016674"/>
                <a:gd name="connsiteY55" fmla="*/ 782780 h 2191549"/>
                <a:gd name="connsiteX56" fmla="*/ 1462632 w 3016674"/>
                <a:gd name="connsiteY56" fmla="*/ 781262 h 2191549"/>
                <a:gd name="connsiteX57" fmla="*/ 1404839 w 3016674"/>
                <a:gd name="connsiteY57" fmla="*/ 797366 h 2191549"/>
                <a:gd name="connsiteX58" fmla="*/ 1402691 w 3016674"/>
                <a:gd name="connsiteY58" fmla="*/ 977634 h 2191549"/>
                <a:gd name="connsiteX59" fmla="*/ 1412714 w 3016674"/>
                <a:gd name="connsiteY59" fmla="*/ 1005088 h 2191549"/>
                <a:gd name="connsiteX60" fmla="*/ 1516532 w 3016674"/>
                <a:gd name="connsiteY60" fmla="*/ 1001838 h 2191549"/>
                <a:gd name="connsiteX61" fmla="*/ 1620349 w 3016674"/>
                <a:gd name="connsiteY61" fmla="*/ 998948 h 2191549"/>
                <a:gd name="connsiteX62" fmla="*/ 1620349 w 3016674"/>
                <a:gd name="connsiteY62" fmla="*/ 892016 h 2191549"/>
                <a:gd name="connsiteX63" fmla="*/ 1620349 w 3016674"/>
                <a:gd name="connsiteY63" fmla="*/ 785082 h 2191549"/>
                <a:gd name="connsiteX64" fmla="*/ 1517248 w 3016674"/>
                <a:gd name="connsiteY64" fmla="*/ 782192 h 2191549"/>
                <a:gd name="connsiteX65" fmla="*/ 1462632 w 3016674"/>
                <a:gd name="connsiteY65" fmla="*/ 781262 h 2191549"/>
                <a:gd name="connsiteX66" fmla="*/ 1102970 w 3016674"/>
                <a:gd name="connsiteY66" fmla="*/ 781252 h 2191549"/>
                <a:gd name="connsiteX67" fmla="*/ 998276 w 3016674"/>
                <a:gd name="connsiteY67" fmla="*/ 793420 h 2191549"/>
                <a:gd name="connsiteX68" fmla="*/ 992138 w 3016674"/>
                <a:gd name="connsiteY68" fmla="*/ 987396 h 2191549"/>
                <a:gd name="connsiteX69" fmla="*/ 1097193 w 3016674"/>
                <a:gd name="connsiteY69" fmla="*/ 1003502 h 2191549"/>
                <a:gd name="connsiteX70" fmla="*/ 1208025 w 3016674"/>
                <a:gd name="connsiteY70" fmla="*/ 991334 h 2191549"/>
                <a:gd name="connsiteX71" fmla="*/ 1220299 w 3016674"/>
                <a:gd name="connsiteY71" fmla="*/ 892198 h 2191549"/>
                <a:gd name="connsiteX72" fmla="*/ 1208025 w 3016674"/>
                <a:gd name="connsiteY72" fmla="*/ 793420 h 2191549"/>
                <a:gd name="connsiteX73" fmla="*/ 1102970 w 3016674"/>
                <a:gd name="connsiteY73" fmla="*/ 781252 h 2191549"/>
                <a:gd name="connsiteX74" fmla="*/ 2166770 w 3016674"/>
                <a:gd name="connsiteY74" fmla="*/ 2 h 2191549"/>
                <a:gd name="connsiteX75" fmla="*/ 2288945 w 3016674"/>
                <a:gd name="connsiteY75" fmla="*/ 79822 h 2191549"/>
                <a:gd name="connsiteX76" fmla="*/ 2306952 w 3016674"/>
                <a:gd name="connsiteY76" fmla="*/ 281514 h 2191549"/>
                <a:gd name="connsiteX77" fmla="*/ 2306952 w 3016674"/>
                <a:gd name="connsiteY77" fmla="*/ 448270 h 2191549"/>
                <a:gd name="connsiteX78" fmla="*/ 2620989 w 3016674"/>
                <a:gd name="connsiteY78" fmla="*/ 759450 h 2191549"/>
                <a:gd name="connsiteX79" fmla="*/ 2961315 w 3016674"/>
                <a:gd name="connsiteY79" fmla="*/ 1116732 h 2191549"/>
                <a:gd name="connsiteX80" fmla="*/ 3016055 w 3016674"/>
                <a:gd name="connsiteY80" fmla="*/ 1751340 h 2191549"/>
                <a:gd name="connsiteX81" fmla="*/ 3013174 w 3016674"/>
                <a:gd name="connsiteY81" fmla="*/ 2188216 h 2191549"/>
                <a:gd name="connsiteX82" fmla="*/ 1513218 w 3016674"/>
                <a:gd name="connsiteY82" fmla="*/ 2191098 h 2191549"/>
                <a:gd name="connsiteX83" fmla="*/ 6420 w 3016674"/>
                <a:gd name="connsiteY83" fmla="*/ 2186776 h 2191549"/>
                <a:gd name="connsiteX84" fmla="*/ 8941 w 3016674"/>
                <a:gd name="connsiteY84" fmla="*/ 1277004 h 2191549"/>
                <a:gd name="connsiteX85" fmla="*/ 388881 w 3016674"/>
                <a:gd name="connsiteY85" fmla="*/ 772776 h 2191549"/>
                <a:gd name="connsiteX86" fmla="*/ 706159 w 3016674"/>
                <a:gd name="connsiteY86" fmla="*/ 455112 h 2191549"/>
                <a:gd name="connsiteX87" fmla="*/ 711201 w 3016674"/>
                <a:gd name="connsiteY87" fmla="*/ 267828 h 2191549"/>
                <a:gd name="connsiteX88" fmla="*/ 716243 w 3016674"/>
                <a:gd name="connsiteY88" fmla="*/ 80542 h 2191549"/>
                <a:gd name="connsiteX89" fmla="*/ 746134 w 3016674"/>
                <a:gd name="connsiteY89" fmla="*/ 49208 h 2191549"/>
                <a:gd name="connsiteX90" fmla="*/ 959693 w 3016674"/>
                <a:gd name="connsiteY90" fmla="*/ 52450 h 2191549"/>
                <a:gd name="connsiteX91" fmla="*/ 985623 w 3016674"/>
                <a:gd name="connsiteY91" fmla="*/ 233252 h 2191549"/>
                <a:gd name="connsiteX92" fmla="*/ 997867 w 3016674"/>
                <a:gd name="connsiteY92" fmla="*/ 392444 h 2191549"/>
                <a:gd name="connsiteX93" fmla="*/ 1499893 w 3016674"/>
                <a:gd name="connsiteY93" fmla="*/ 404330 h 2191549"/>
                <a:gd name="connsiteX94" fmla="*/ 2006241 w 3016674"/>
                <a:gd name="connsiteY94" fmla="*/ 398206 h 2191549"/>
                <a:gd name="connsiteX95" fmla="*/ 2022087 w 3016674"/>
                <a:gd name="connsiteY95" fmla="*/ 258104 h 2191549"/>
                <a:gd name="connsiteX96" fmla="*/ 2045135 w 3016674"/>
                <a:gd name="connsiteY96" fmla="*/ 78742 h 2191549"/>
                <a:gd name="connsiteX97" fmla="*/ 2166770 w 3016674"/>
                <a:gd name="connsiteY97" fmla="*/ 2 h 2191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16674" h="2191549">
                  <a:moveTo>
                    <a:pt x="1516615" y="1593950"/>
                  </a:moveTo>
                  <a:cubicBezTo>
                    <a:pt x="1471018" y="1593412"/>
                    <a:pt x="1424431" y="1596460"/>
                    <a:pt x="1413099" y="1603634"/>
                  </a:cubicBezTo>
                  <a:cubicBezTo>
                    <a:pt x="1393673" y="1615828"/>
                    <a:pt x="1385399" y="1763584"/>
                    <a:pt x="1402307" y="1794784"/>
                  </a:cubicBezTo>
                  <a:cubicBezTo>
                    <a:pt x="1412739" y="1814508"/>
                    <a:pt x="1422452" y="1816302"/>
                    <a:pt x="1513827" y="1816302"/>
                  </a:cubicBezTo>
                  <a:cubicBezTo>
                    <a:pt x="1595848" y="1816302"/>
                    <a:pt x="1615274" y="1813432"/>
                    <a:pt x="1620310" y="1800522"/>
                  </a:cubicBezTo>
                  <a:cubicBezTo>
                    <a:pt x="1631462" y="1770756"/>
                    <a:pt x="1626785" y="1618696"/>
                    <a:pt x="1614194" y="1605786"/>
                  </a:cubicBezTo>
                  <a:cubicBezTo>
                    <a:pt x="1606819" y="1598612"/>
                    <a:pt x="1562212" y="1594488"/>
                    <a:pt x="1516615" y="1593950"/>
                  </a:cubicBezTo>
                  <a:close/>
                  <a:moveTo>
                    <a:pt x="1094271" y="1593772"/>
                  </a:moveTo>
                  <a:cubicBezTo>
                    <a:pt x="1048974" y="1594130"/>
                    <a:pt x="1005260" y="1598254"/>
                    <a:pt x="997658" y="1605786"/>
                  </a:cubicBezTo>
                  <a:cubicBezTo>
                    <a:pt x="990055" y="1613318"/>
                    <a:pt x="985349" y="1650974"/>
                    <a:pt x="985349" y="1705126"/>
                  </a:cubicBezTo>
                  <a:cubicBezTo>
                    <a:pt x="985349" y="1759280"/>
                    <a:pt x="990055" y="1796578"/>
                    <a:pt x="997658" y="1804108"/>
                  </a:cubicBezTo>
                  <a:cubicBezTo>
                    <a:pt x="1005260" y="1811998"/>
                    <a:pt x="1043996" y="1816302"/>
                    <a:pt x="1102643" y="1816302"/>
                  </a:cubicBezTo>
                  <a:cubicBezTo>
                    <a:pt x="1161290" y="1816302"/>
                    <a:pt x="1200388" y="1811998"/>
                    <a:pt x="1207990" y="1804108"/>
                  </a:cubicBezTo>
                  <a:cubicBezTo>
                    <a:pt x="1215593" y="1796578"/>
                    <a:pt x="1220299" y="1758922"/>
                    <a:pt x="1220299" y="1703334"/>
                  </a:cubicBezTo>
                  <a:cubicBezTo>
                    <a:pt x="1220299" y="1626228"/>
                    <a:pt x="1217765" y="1613318"/>
                    <a:pt x="1200388" y="1604352"/>
                  </a:cubicBezTo>
                  <a:cubicBezTo>
                    <a:pt x="1186451" y="1596820"/>
                    <a:pt x="1139569" y="1593412"/>
                    <a:pt x="1094271" y="1593772"/>
                  </a:cubicBezTo>
                  <a:close/>
                  <a:moveTo>
                    <a:pt x="1912425" y="1593130"/>
                  </a:moveTo>
                  <a:cubicBezTo>
                    <a:pt x="1866700" y="1592636"/>
                    <a:pt x="1820616" y="1596674"/>
                    <a:pt x="1811471" y="1605646"/>
                  </a:cubicBezTo>
                  <a:cubicBezTo>
                    <a:pt x="1794974" y="1622512"/>
                    <a:pt x="1795333" y="1787952"/>
                    <a:pt x="1811830" y="1804460"/>
                  </a:cubicBezTo>
                  <a:cubicBezTo>
                    <a:pt x="1820437" y="1813072"/>
                    <a:pt x="1854507" y="1816302"/>
                    <a:pt x="1920853" y="1814148"/>
                  </a:cubicBezTo>
                  <a:lnTo>
                    <a:pt x="2016966" y="1811278"/>
                  </a:lnTo>
                  <a:lnTo>
                    <a:pt x="2019835" y="1716536"/>
                  </a:lnTo>
                  <a:cubicBezTo>
                    <a:pt x="2021987" y="1655528"/>
                    <a:pt x="2018759" y="1616770"/>
                    <a:pt x="2011228" y="1607798"/>
                  </a:cubicBezTo>
                  <a:cubicBezTo>
                    <a:pt x="2003517" y="1598648"/>
                    <a:pt x="1958151" y="1593624"/>
                    <a:pt x="1912425" y="1593130"/>
                  </a:cubicBezTo>
                  <a:close/>
                  <a:moveTo>
                    <a:pt x="1908263" y="1187652"/>
                  </a:moveTo>
                  <a:cubicBezTo>
                    <a:pt x="1801037" y="1187652"/>
                    <a:pt x="1798149" y="1190528"/>
                    <a:pt x="1798149" y="1304154"/>
                  </a:cubicBezTo>
                  <a:cubicBezTo>
                    <a:pt x="1798149" y="1417778"/>
                    <a:pt x="1801037" y="1421016"/>
                    <a:pt x="1908263" y="1421016"/>
                  </a:cubicBezTo>
                  <a:cubicBezTo>
                    <a:pt x="1964222" y="1421016"/>
                    <a:pt x="2002130" y="1416340"/>
                    <a:pt x="2010073" y="1408790"/>
                  </a:cubicBezTo>
                  <a:cubicBezTo>
                    <a:pt x="2017655" y="1400878"/>
                    <a:pt x="2021987" y="1362404"/>
                    <a:pt x="2021987" y="1304154"/>
                  </a:cubicBezTo>
                  <a:cubicBezTo>
                    <a:pt x="2021987" y="1245902"/>
                    <a:pt x="2017655" y="1207428"/>
                    <a:pt x="2010073" y="1199518"/>
                  </a:cubicBezTo>
                  <a:cubicBezTo>
                    <a:pt x="2002130" y="1191966"/>
                    <a:pt x="1964222" y="1187652"/>
                    <a:pt x="1908263" y="1187652"/>
                  </a:cubicBezTo>
                  <a:close/>
                  <a:moveTo>
                    <a:pt x="1102643" y="1187652"/>
                  </a:moveTo>
                  <a:cubicBezTo>
                    <a:pt x="1043996" y="1187652"/>
                    <a:pt x="1005260" y="1191974"/>
                    <a:pt x="997658" y="1199540"/>
                  </a:cubicBezTo>
                  <a:cubicBezTo>
                    <a:pt x="989693" y="1207466"/>
                    <a:pt x="985349" y="1246012"/>
                    <a:pt x="985349" y="1304372"/>
                  </a:cubicBezTo>
                  <a:cubicBezTo>
                    <a:pt x="985349" y="1362734"/>
                    <a:pt x="989693" y="1401280"/>
                    <a:pt x="997658" y="1409206"/>
                  </a:cubicBezTo>
                  <a:cubicBezTo>
                    <a:pt x="1012862" y="1424336"/>
                    <a:pt x="1172513" y="1425776"/>
                    <a:pt x="1200388" y="1410646"/>
                  </a:cubicBezTo>
                  <a:cubicBezTo>
                    <a:pt x="1217765" y="1401640"/>
                    <a:pt x="1220299" y="1388672"/>
                    <a:pt x="1220299" y="1306174"/>
                  </a:cubicBezTo>
                  <a:cubicBezTo>
                    <a:pt x="1220299" y="1246372"/>
                    <a:pt x="1215593" y="1207466"/>
                    <a:pt x="1207990" y="1199540"/>
                  </a:cubicBezTo>
                  <a:cubicBezTo>
                    <a:pt x="1200388" y="1191974"/>
                    <a:pt x="1161290" y="1187652"/>
                    <a:pt x="1102643" y="1187652"/>
                  </a:cubicBezTo>
                  <a:close/>
                  <a:moveTo>
                    <a:pt x="1516809" y="1187356"/>
                  </a:moveTo>
                  <a:cubicBezTo>
                    <a:pt x="1471179" y="1186858"/>
                    <a:pt x="1424559" y="1189926"/>
                    <a:pt x="1413219" y="1196964"/>
                  </a:cubicBezTo>
                  <a:cubicBezTo>
                    <a:pt x="1401339" y="1204544"/>
                    <a:pt x="1398099" y="1228724"/>
                    <a:pt x="1398099" y="1304152"/>
                  </a:cubicBezTo>
                  <a:cubicBezTo>
                    <a:pt x="1398099" y="1379942"/>
                    <a:pt x="1401339" y="1403762"/>
                    <a:pt x="1413219" y="1411340"/>
                  </a:cubicBezTo>
                  <a:cubicBezTo>
                    <a:pt x="1435899" y="1425776"/>
                    <a:pt x="1599699" y="1423972"/>
                    <a:pt x="1614459" y="1409176"/>
                  </a:cubicBezTo>
                  <a:cubicBezTo>
                    <a:pt x="1622019" y="1401236"/>
                    <a:pt x="1626699" y="1362618"/>
                    <a:pt x="1626699" y="1304152"/>
                  </a:cubicBezTo>
                  <a:cubicBezTo>
                    <a:pt x="1626699" y="1245686"/>
                    <a:pt x="1622019" y="1207070"/>
                    <a:pt x="1614459" y="1199130"/>
                  </a:cubicBezTo>
                  <a:cubicBezTo>
                    <a:pt x="1607079" y="1191912"/>
                    <a:pt x="1562439" y="1187852"/>
                    <a:pt x="1516809" y="1187356"/>
                  </a:cubicBezTo>
                  <a:close/>
                  <a:moveTo>
                    <a:pt x="1880907" y="782780"/>
                  </a:moveTo>
                  <a:cubicBezTo>
                    <a:pt x="1843889" y="783134"/>
                    <a:pt x="1820513" y="786360"/>
                    <a:pt x="1813506" y="792006"/>
                  </a:cubicBezTo>
                  <a:cubicBezTo>
                    <a:pt x="1794823" y="807420"/>
                    <a:pt x="1793386" y="973750"/>
                    <a:pt x="1811710" y="992032"/>
                  </a:cubicBezTo>
                  <a:cubicBezTo>
                    <a:pt x="1820333" y="1000634"/>
                    <a:pt x="1854465" y="1003502"/>
                    <a:pt x="1920934" y="1001352"/>
                  </a:cubicBezTo>
                  <a:lnTo>
                    <a:pt x="2017224" y="998484"/>
                  </a:lnTo>
                  <a:lnTo>
                    <a:pt x="2017224" y="892376"/>
                  </a:lnTo>
                  <a:lnTo>
                    <a:pt x="2017224" y="786270"/>
                  </a:lnTo>
                  <a:lnTo>
                    <a:pt x="1922371" y="783402"/>
                  </a:lnTo>
                  <a:cubicBezTo>
                    <a:pt x="1907101" y="782864"/>
                    <a:pt x="1893246" y="782664"/>
                    <a:pt x="1880907" y="782780"/>
                  </a:cubicBezTo>
                  <a:close/>
                  <a:moveTo>
                    <a:pt x="1462632" y="781262"/>
                  </a:moveTo>
                  <a:cubicBezTo>
                    <a:pt x="1420210" y="781448"/>
                    <a:pt x="1411014" y="785444"/>
                    <a:pt x="1404839" y="797366"/>
                  </a:cubicBezTo>
                  <a:cubicBezTo>
                    <a:pt x="1391593" y="823014"/>
                    <a:pt x="1390161" y="944758"/>
                    <a:pt x="1402691" y="977634"/>
                  </a:cubicBezTo>
                  <a:lnTo>
                    <a:pt x="1412714" y="1005088"/>
                  </a:lnTo>
                  <a:lnTo>
                    <a:pt x="1516532" y="1001838"/>
                  </a:lnTo>
                  <a:lnTo>
                    <a:pt x="1620349" y="998948"/>
                  </a:lnTo>
                  <a:lnTo>
                    <a:pt x="1620349" y="892016"/>
                  </a:lnTo>
                  <a:lnTo>
                    <a:pt x="1620349" y="785082"/>
                  </a:lnTo>
                  <a:lnTo>
                    <a:pt x="1517248" y="782192"/>
                  </a:lnTo>
                  <a:cubicBezTo>
                    <a:pt x="1494605" y="781560"/>
                    <a:pt x="1476773" y="781198"/>
                    <a:pt x="1462632" y="781262"/>
                  </a:cubicBezTo>
                  <a:close/>
                  <a:moveTo>
                    <a:pt x="1102970" y="781252"/>
                  </a:moveTo>
                  <a:cubicBezTo>
                    <a:pt x="1044485" y="781252"/>
                    <a:pt x="1005857" y="785546"/>
                    <a:pt x="998276" y="793420"/>
                  </a:cubicBezTo>
                  <a:cubicBezTo>
                    <a:pt x="985279" y="805946"/>
                    <a:pt x="980586" y="957692"/>
                    <a:pt x="992138" y="987396"/>
                  </a:cubicBezTo>
                  <a:cubicBezTo>
                    <a:pt x="997193" y="1000280"/>
                    <a:pt x="1016326" y="1003502"/>
                    <a:pt x="1097193" y="1003502"/>
                  </a:cubicBezTo>
                  <a:cubicBezTo>
                    <a:pt x="1160371" y="1003502"/>
                    <a:pt x="1200082" y="998850"/>
                    <a:pt x="1208025" y="991334"/>
                  </a:cubicBezTo>
                  <a:cubicBezTo>
                    <a:pt x="1215606" y="983818"/>
                    <a:pt x="1220299" y="946240"/>
                    <a:pt x="1220299" y="892198"/>
                  </a:cubicBezTo>
                  <a:cubicBezTo>
                    <a:pt x="1220299" y="838156"/>
                    <a:pt x="1215606" y="800936"/>
                    <a:pt x="1208025" y="793420"/>
                  </a:cubicBezTo>
                  <a:cubicBezTo>
                    <a:pt x="1200443" y="785546"/>
                    <a:pt x="1161454" y="781252"/>
                    <a:pt x="1102970" y="781252"/>
                  </a:cubicBezTo>
                  <a:close/>
                  <a:moveTo>
                    <a:pt x="2166770" y="2"/>
                  </a:moveTo>
                  <a:cubicBezTo>
                    <a:pt x="2214308" y="226"/>
                    <a:pt x="2261935" y="26878"/>
                    <a:pt x="2288945" y="79822"/>
                  </a:cubicBezTo>
                  <a:cubicBezTo>
                    <a:pt x="2303711" y="108996"/>
                    <a:pt x="2306952" y="142850"/>
                    <a:pt x="2306952" y="281514"/>
                  </a:cubicBezTo>
                  <a:lnTo>
                    <a:pt x="2306952" y="448270"/>
                  </a:lnTo>
                  <a:lnTo>
                    <a:pt x="2620989" y="759450"/>
                  </a:lnTo>
                  <a:cubicBezTo>
                    <a:pt x="2808258" y="944574"/>
                    <a:pt x="2945469" y="1089000"/>
                    <a:pt x="2961315" y="1116732"/>
                  </a:cubicBezTo>
                  <a:cubicBezTo>
                    <a:pt x="3013534" y="1208934"/>
                    <a:pt x="3018936" y="1272682"/>
                    <a:pt x="3016055" y="1751340"/>
                  </a:cubicBezTo>
                  <a:lnTo>
                    <a:pt x="3013174" y="2188216"/>
                  </a:lnTo>
                  <a:lnTo>
                    <a:pt x="1513218" y="2191098"/>
                  </a:lnTo>
                  <a:cubicBezTo>
                    <a:pt x="688152" y="2192540"/>
                    <a:pt x="10021" y="2190378"/>
                    <a:pt x="6420" y="2186776"/>
                  </a:cubicBezTo>
                  <a:cubicBezTo>
                    <a:pt x="-3664" y="2176692"/>
                    <a:pt x="-1143" y="1356600"/>
                    <a:pt x="8941" y="1277004"/>
                  </a:cubicBezTo>
                  <a:cubicBezTo>
                    <a:pt x="26587" y="1140142"/>
                    <a:pt x="39912" y="1122494"/>
                    <a:pt x="388881" y="772776"/>
                  </a:cubicBezTo>
                  <a:lnTo>
                    <a:pt x="706159" y="455112"/>
                  </a:lnTo>
                  <a:lnTo>
                    <a:pt x="711201" y="267828"/>
                  </a:lnTo>
                  <a:lnTo>
                    <a:pt x="716243" y="80542"/>
                  </a:lnTo>
                  <a:lnTo>
                    <a:pt x="746134" y="49208"/>
                  </a:lnTo>
                  <a:cubicBezTo>
                    <a:pt x="809157" y="-16702"/>
                    <a:pt x="908194" y="-14900"/>
                    <a:pt x="959693" y="52450"/>
                  </a:cubicBezTo>
                  <a:cubicBezTo>
                    <a:pt x="984542" y="84864"/>
                    <a:pt x="985623" y="91708"/>
                    <a:pt x="985623" y="233252"/>
                  </a:cubicBezTo>
                  <a:cubicBezTo>
                    <a:pt x="985623" y="333738"/>
                    <a:pt x="989224" y="383800"/>
                    <a:pt x="997867" y="392444"/>
                  </a:cubicBezTo>
                  <a:cubicBezTo>
                    <a:pt x="1006870" y="401448"/>
                    <a:pt x="1132557" y="404330"/>
                    <a:pt x="1499893" y="404330"/>
                  </a:cubicBezTo>
                  <a:cubicBezTo>
                    <a:pt x="1769633" y="404330"/>
                    <a:pt x="1997237" y="401808"/>
                    <a:pt x="2006241" y="398206"/>
                  </a:cubicBezTo>
                  <a:cubicBezTo>
                    <a:pt x="2019566" y="393164"/>
                    <a:pt x="2022087" y="370834"/>
                    <a:pt x="2022087" y="258104"/>
                  </a:cubicBezTo>
                  <a:cubicBezTo>
                    <a:pt x="2022087" y="139610"/>
                    <a:pt x="2024968" y="119080"/>
                    <a:pt x="2045135" y="78742"/>
                  </a:cubicBezTo>
                  <a:cubicBezTo>
                    <a:pt x="2071785" y="25978"/>
                    <a:pt x="2119232" y="-224"/>
                    <a:pt x="2166770" y="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25" name="Freeform 54"/>
            <p:cNvSpPr>
              <a:spLocks/>
            </p:cNvSpPr>
            <p:nvPr/>
          </p:nvSpPr>
          <p:spPr bwMode="auto">
            <a:xfrm>
              <a:off x="13298458" y="13107363"/>
              <a:ext cx="2834915" cy="930517"/>
            </a:xfrm>
            <a:custGeom>
              <a:avLst/>
              <a:gdLst>
                <a:gd name="T0" fmla="*/ 1086 w 10664"/>
                <a:gd name="T1" fmla="*/ 3422 h 3504"/>
                <a:gd name="T2" fmla="*/ 470 w 10664"/>
                <a:gd name="T3" fmla="*/ 2704 h 3504"/>
                <a:gd name="T4" fmla="*/ 1 w 10664"/>
                <a:gd name="T5" fmla="*/ 1836 h 3504"/>
                <a:gd name="T6" fmla="*/ 269 w 10664"/>
                <a:gd name="T7" fmla="*/ 1370 h 3504"/>
                <a:gd name="T8" fmla="*/ 1538 w 10664"/>
                <a:gd name="T9" fmla="*/ 734 h 3504"/>
                <a:gd name="T10" fmla="*/ 1919 w 10664"/>
                <a:gd name="T11" fmla="*/ 595 h 3504"/>
                <a:gd name="T12" fmla="*/ 3401 w 10664"/>
                <a:gd name="T13" fmla="*/ 177 h 3504"/>
                <a:gd name="T14" fmla="*/ 3810 w 10664"/>
                <a:gd name="T15" fmla="*/ 114 h 3504"/>
                <a:gd name="T16" fmla="*/ 4336 w 10664"/>
                <a:gd name="T17" fmla="*/ 40 h 3504"/>
                <a:gd name="T18" fmla="*/ 6286 w 10664"/>
                <a:gd name="T19" fmla="*/ 38 h 3504"/>
                <a:gd name="T20" fmla="*/ 6731 w 10664"/>
                <a:gd name="T21" fmla="*/ 96 h 3504"/>
                <a:gd name="T22" fmla="*/ 8636 w 10664"/>
                <a:gd name="T23" fmla="*/ 561 h 3504"/>
                <a:gd name="T24" fmla="*/ 10485 w 10664"/>
                <a:gd name="T25" fmla="*/ 1464 h 3504"/>
                <a:gd name="T26" fmla="*/ 10627 w 10664"/>
                <a:gd name="T27" fmla="*/ 1949 h 3504"/>
                <a:gd name="T28" fmla="*/ 9884 w 10664"/>
                <a:gd name="T29" fmla="*/ 3120 h 3504"/>
                <a:gd name="T30" fmla="*/ 9389 w 10664"/>
                <a:gd name="T31" fmla="*/ 3452 h 3504"/>
                <a:gd name="T32" fmla="*/ 8660 w 10664"/>
                <a:gd name="T33" fmla="*/ 2953 h 3504"/>
                <a:gd name="T34" fmla="*/ 8157 w 10664"/>
                <a:gd name="T35" fmla="*/ 1913 h 3504"/>
                <a:gd name="T36" fmla="*/ 7987 w 10664"/>
                <a:gd name="T37" fmla="*/ 1452 h 3504"/>
                <a:gd name="T38" fmla="*/ 5334 w 10664"/>
                <a:gd name="T39" fmla="*/ 1043 h 3504"/>
                <a:gd name="T40" fmla="*/ 3951 w 10664"/>
                <a:gd name="T41" fmla="*/ 1140 h 3504"/>
                <a:gd name="T42" fmla="*/ 2477 w 10664"/>
                <a:gd name="T43" fmla="*/ 1543 h 3504"/>
                <a:gd name="T44" fmla="*/ 2456 w 10664"/>
                <a:gd name="T45" fmla="*/ 1992 h 3504"/>
                <a:gd name="T46" fmla="*/ 1942 w 10664"/>
                <a:gd name="T47" fmla="*/ 2993 h 3504"/>
                <a:gd name="T48" fmla="*/ 1086 w 10664"/>
                <a:gd name="T49" fmla="*/ 3422 h 3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664" h="3504">
                  <a:moveTo>
                    <a:pt x="1086" y="3422"/>
                  </a:moveTo>
                  <a:cubicBezTo>
                    <a:pt x="954" y="3384"/>
                    <a:pt x="859" y="3274"/>
                    <a:pt x="470" y="2704"/>
                  </a:cubicBezTo>
                  <a:cubicBezTo>
                    <a:pt x="7" y="2027"/>
                    <a:pt x="0" y="2015"/>
                    <a:pt x="1" y="1836"/>
                  </a:cubicBezTo>
                  <a:cubicBezTo>
                    <a:pt x="1" y="1641"/>
                    <a:pt x="89" y="1489"/>
                    <a:pt x="269" y="1370"/>
                  </a:cubicBezTo>
                  <a:cubicBezTo>
                    <a:pt x="428" y="1265"/>
                    <a:pt x="1366" y="795"/>
                    <a:pt x="1538" y="734"/>
                  </a:cubicBezTo>
                  <a:cubicBezTo>
                    <a:pt x="1601" y="712"/>
                    <a:pt x="1772" y="649"/>
                    <a:pt x="1919" y="595"/>
                  </a:cubicBezTo>
                  <a:cubicBezTo>
                    <a:pt x="2381" y="425"/>
                    <a:pt x="3104" y="221"/>
                    <a:pt x="3401" y="177"/>
                  </a:cubicBezTo>
                  <a:cubicBezTo>
                    <a:pt x="3479" y="166"/>
                    <a:pt x="3663" y="137"/>
                    <a:pt x="3810" y="114"/>
                  </a:cubicBezTo>
                  <a:cubicBezTo>
                    <a:pt x="3958" y="90"/>
                    <a:pt x="4194" y="57"/>
                    <a:pt x="4336" y="40"/>
                  </a:cubicBezTo>
                  <a:cubicBezTo>
                    <a:pt x="4659" y="1"/>
                    <a:pt x="5993" y="0"/>
                    <a:pt x="6286" y="38"/>
                  </a:cubicBezTo>
                  <a:cubicBezTo>
                    <a:pt x="6407" y="54"/>
                    <a:pt x="6607" y="80"/>
                    <a:pt x="6731" y="96"/>
                  </a:cubicBezTo>
                  <a:cubicBezTo>
                    <a:pt x="7310" y="171"/>
                    <a:pt x="8010" y="342"/>
                    <a:pt x="8636" y="561"/>
                  </a:cubicBezTo>
                  <a:cubicBezTo>
                    <a:pt x="9285" y="788"/>
                    <a:pt x="10298" y="1283"/>
                    <a:pt x="10485" y="1464"/>
                  </a:cubicBezTo>
                  <a:cubicBezTo>
                    <a:pt x="10620" y="1595"/>
                    <a:pt x="10664" y="1747"/>
                    <a:pt x="10627" y="1949"/>
                  </a:cubicBezTo>
                  <a:cubicBezTo>
                    <a:pt x="10609" y="2048"/>
                    <a:pt x="10293" y="2546"/>
                    <a:pt x="9884" y="3120"/>
                  </a:cubicBezTo>
                  <a:cubicBezTo>
                    <a:pt x="9714" y="3360"/>
                    <a:pt x="9575" y="3452"/>
                    <a:pt x="9389" y="3452"/>
                  </a:cubicBezTo>
                  <a:cubicBezTo>
                    <a:pt x="9197" y="3452"/>
                    <a:pt x="9088" y="3377"/>
                    <a:pt x="8660" y="2953"/>
                  </a:cubicBezTo>
                  <a:cubicBezTo>
                    <a:pt x="8158" y="2455"/>
                    <a:pt x="8157" y="2452"/>
                    <a:pt x="8157" y="1913"/>
                  </a:cubicBezTo>
                  <a:cubicBezTo>
                    <a:pt x="8157" y="1508"/>
                    <a:pt x="8156" y="1507"/>
                    <a:pt x="7987" y="1452"/>
                  </a:cubicBezTo>
                  <a:cubicBezTo>
                    <a:pt x="7078" y="1160"/>
                    <a:pt x="6337" y="1045"/>
                    <a:pt x="5334" y="1043"/>
                  </a:cubicBezTo>
                  <a:cubicBezTo>
                    <a:pt x="4719" y="1042"/>
                    <a:pt x="4418" y="1063"/>
                    <a:pt x="3951" y="1140"/>
                  </a:cubicBezTo>
                  <a:cubicBezTo>
                    <a:pt x="3312" y="1246"/>
                    <a:pt x="2530" y="1460"/>
                    <a:pt x="2477" y="1543"/>
                  </a:cubicBezTo>
                  <a:cubicBezTo>
                    <a:pt x="2466" y="1561"/>
                    <a:pt x="2456" y="1763"/>
                    <a:pt x="2456" y="1992"/>
                  </a:cubicBezTo>
                  <a:cubicBezTo>
                    <a:pt x="2456" y="2502"/>
                    <a:pt x="2472" y="2471"/>
                    <a:pt x="1942" y="2993"/>
                  </a:cubicBezTo>
                  <a:cubicBezTo>
                    <a:pt x="1484" y="3445"/>
                    <a:pt x="1366" y="3504"/>
                    <a:pt x="1086" y="342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grpSp>
        <p:nvGrpSpPr>
          <p:cNvPr id="26" name="群組 25"/>
          <p:cNvGrpSpPr/>
          <p:nvPr/>
        </p:nvGrpSpPr>
        <p:grpSpPr>
          <a:xfrm>
            <a:off x="4074572" y="4029124"/>
            <a:ext cx="637834" cy="593676"/>
            <a:chOff x="5915258" y="7737549"/>
            <a:chExt cx="2894682" cy="2694281"/>
          </a:xfrm>
          <a:solidFill>
            <a:schemeClr val="accent1"/>
          </a:solidFill>
        </p:grpSpPr>
        <p:sp>
          <p:nvSpPr>
            <p:cNvPr id="27" name="Freeform 65"/>
            <p:cNvSpPr>
              <a:spLocks/>
            </p:cNvSpPr>
            <p:nvPr/>
          </p:nvSpPr>
          <p:spPr bwMode="auto">
            <a:xfrm>
              <a:off x="6027763" y="10057982"/>
              <a:ext cx="331658" cy="373848"/>
            </a:xfrm>
            <a:custGeom>
              <a:avLst/>
              <a:gdLst>
                <a:gd name="T0" fmla="*/ 489 w 1250"/>
                <a:gd name="T1" fmla="*/ 1359 h 1410"/>
                <a:gd name="T2" fmla="*/ 267 w 1250"/>
                <a:gd name="T3" fmla="*/ 1228 h 1410"/>
                <a:gd name="T4" fmla="*/ 251 w 1250"/>
                <a:gd name="T5" fmla="*/ 370 h 1410"/>
                <a:gd name="T6" fmla="*/ 1249 w 1250"/>
                <a:gd name="T7" fmla="*/ 795 h 1410"/>
                <a:gd name="T8" fmla="*/ 810 w 1250"/>
                <a:gd name="T9" fmla="*/ 1361 h 1410"/>
                <a:gd name="T10" fmla="*/ 489 w 1250"/>
                <a:gd name="T11" fmla="*/ 1359 h 1410"/>
              </a:gdLst>
              <a:ahLst/>
              <a:cxnLst>
                <a:cxn ang="0">
                  <a:pos x="T0" y="T1"/>
                </a:cxn>
                <a:cxn ang="0">
                  <a:pos x="T2" y="T3"/>
                </a:cxn>
                <a:cxn ang="0">
                  <a:pos x="T4" y="T5"/>
                </a:cxn>
                <a:cxn ang="0">
                  <a:pos x="T6" y="T7"/>
                </a:cxn>
                <a:cxn ang="0">
                  <a:pos x="T8" y="T9"/>
                </a:cxn>
                <a:cxn ang="0">
                  <a:pos x="T10" y="T11"/>
                </a:cxn>
              </a:cxnLst>
              <a:rect l="0" t="0" r="r" b="b"/>
              <a:pathLst>
                <a:path w="1250" h="1410">
                  <a:moveTo>
                    <a:pt x="489" y="1359"/>
                  </a:moveTo>
                  <a:cubicBezTo>
                    <a:pt x="420" y="1337"/>
                    <a:pt x="320" y="1278"/>
                    <a:pt x="267" y="1228"/>
                  </a:cubicBezTo>
                  <a:cubicBezTo>
                    <a:pt x="7" y="981"/>
                    <a:pt x="0" y="621"/>
                    <a:pt x="251" y="370"/>
                  </a:cubicBezTo>
                  <a:cubicBezTo>
                    <a:pt x="619" y="0"/>
                    <a:pt x="1247" y="268"/>
                    <a:pt x="1249" y="795"/>
                  </a:cubicBezTo>
                  <a:cubicBezTo>
                    <a:pt x="1250" y="1068"/>
                    <a:pt x="1088" y="1277"/>
                    <a:pt x="810" y="1361"/>
                  </a:cubicBezTo>
                  <a:cubicBezTo>
                    <a:pt x="648" y="1410"/>
                    <a:pt x="653" y="1410"/>
                    <a:pt x="489" y="135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28" name="Freeform 74"/>
            <p:cNvSpPr>
              <a:spLocks/>
            </p:cNvSpPr>
            <p:nvPr/>
          </p:nvSpPr>
          <p:spPr bwMode="auto">
            <a:xfrm>
              <a:off x="6423879" y="9665384"/>
              <a:ext cx="438303" cy="419553"/>
            </a:xfrm>
            <a:custGeom>
              <a:avLst/>
              <a:gdLst>
                <a:gd name="T0" fmla="*/ 572 w 1652"/>
                <a:gd name="T1" fmla="*/ 1542 h 1578"/>
                <a:gd name="T2" fmla="*/ 70 w 1652"/>
                <a:gd name="T3" fmla="*/ 657 h 1578"/>
                <a:gd name="T4" fmla="*/ 861 w 1652"/>
                <a:gd name="T5" fmla="*/ 0 h 1578"/>
                <a:gd name="T6" fmla="*/ 1426 w 1652"/>
                <a:gd name="T7" fmla="*/ 226 h 1578"/>
                <a:gd name="T8" fmla="*/ 1652 w 1652"/>
                <a:gd name="T9" fmla="*/ 789 h 1578"/>
                <a:gd name="T10" fmla="*/ 1486 w 1652"/>
                <a:gd name="T11" fmla="*/ 1290 h 1578"/>
                <a:gd name="T12" fmla="*/ 906 w 1652"/>
                <a:gd name="T13" fmla="*/ 1572 h 1578"/>
                <a:gd name="T14" fmla="*/ 572 w 1652"/>
                <a:gd name="T15" fmla="*/ 1542 h 15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52" h="1578">
                  <a:moveTo>
                    <a:pt x="572" y="1542"/>
                  </a:moveTo>
                  <a:cubicBezTo>
                    <a:pt x="221" y="1411"/>
                    <a:pt x="0" y="1022"/>
                    <a:pt x="70" y="657"/>
                  </a:cubicBezTo>
                  <a:cubicBezTo>
                    <a:pt x="148" y="247"/>
                    <a:pt x="445" y="0"/>
                    <a:pt x="861" y="0"/>
                  </a:cubicBezTo>
                  <a:cubicBezTo>
                    <a:pt x="1100" y="0"/>
                    <a:pt x="1267" y="67"/>
                    <a:pt x="1426" y="226"/>
                  </a:cubicBezTo>
                  <a:cubicBezTo>
                    <a:pt x="1585" y="385"/>
                    <a:pt x="1652" y="552"/>
                    <a:pt x="1652" y="789"/>
                  </a:cubicBezTo>
                  <a:cubicBezTo>
                    <a:pt x="1652" y="1001"/>
                    <a:pt x="1615" y="1112"/>
                    <a:pt x="1486" y="1290"/>
                  </a:cubicBezTo>
                  <a:cubicBezTo>
                    <a:pt x="1349" y="1478"/>
                    <a:pt x="1179" y="1561"/>
                    <a:pt x="906" y="1572"/>
                  </a:cubicBezTo>
                  <a:cubicBezTo>
                    <a:pt x="759" y="1578"/>
                    <a:pt x="641" y="1568"/>
                    <a:pt x="572" y="154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29" name="Freeform 75"/>
            <p:cNvSpPr>
              <a:spLocks/>
            </p:cNvSpPr>
            <p:nvPr/>
          </p:nvSpPr>
          <p:spPr bwMode="auto">
            <a:xfrm>
              <a:off x="5915258" y="7737549"/>
              <a:ext cx="2894682" cy="1979401"/>
            </a:xfrm>
            <a:custGeom>
              <a:avLst/>
              <a:gdLst>
                <a:gd name="T0" fmla="*/ 4780 w 10889"/>
                <a:gd name="T1" fmla="*/ 7418 h 7443"/>
                <a:gd name="T2" fmla="*/ 4082 w 10889"/>
                <a:gd name="T3" fmla="*/ 7060 h 7443"/>
                <a:gd name="T4" fmla="*/ 3647 w 10889"/>
                <a:gd name="T5" fmla="*/ 6082 h 7443"/>
                <a:gd name="T6" fmla="*/ 3445 w 10889"/>
                <a:gd name="T7" fmla="*/ 5989 h 7443"/>
                <a:gd name="T8" fmla="*/ 2758 w 10889"/>
                <a:gd name="T9" fmla="*/ 6157 h 7443"/>
                <a:gd name="T10" fmla="*/ 2327 w 10889"/>
                <a:gd name="T11" fmla="*/ 6097 h 7443"/>
                <a:gd name="T12" fmla="*/ 1636 w 10889"/>
                <a:gd name="T13" fmla="*/ 5559 h 7443"/>
                <a:gd name="T14" fmla="*/ 1418 w 10889"/>
                <a:gd name="T15" fmla="*/ 5002 h 7443"/>
                <a:gd name="T16" fmla="*/ 1109 w 10889"/>
                <a:gd name="T17" fmla="*/ 4880 h 7443"/>
                <a:gd name="T18" fmla="*/ 241 w 10889"/>
                <a:gd name="T19" fmla="*/ 4305 h 7443"/>
                <a:gd name="T20" fmla="*/ 12 w 10889"/>
                <a:gd name="T21" fmla="*/ 3482 h 7443"/>
                <a:gd name="T22" fmla="*/ 127 w 10889"/>
                <a:gd name="T23" fmla="*/ 2978 h 7443"/>
                <a:gd name="T24" fmla="*/ 1069 w 10889"/>
                <a:gd name="T25" fmla="*/ 2211 h 7443"/>
                <a:gd name="T26" fmla="*/ 1566 w 10889"/>
                <a:gd name="T27" fmla="*/ 2195 h 7443"/>
                <a:gd name="T28" fmla="*/ 1687 w 10889"/>
                <a:gd name="T29" fmla="*/ 1968 h 7443"/>
                <a:gd name="T30" fmla="*/ 1724 w 10889"/>
                <a:gd name="T31" fmla="*/ 1548 h 7443"/>
                <a:gd name="T32" fmla="*/ 2484 w 10889"/>
                <a:gd name="T33" fmla="*/ 623 h 7443"/>
                <a:gd name="T34" fmla="*/ 3004 w 10889"/>
                <a:gd name="T35" fmla="*/ 509 h 7443"/>
                <a:gd name="T36" fmla="*/ 3463 w 10889"/>
                <a:gd name="T37" fmla="*/ 555 h 7443"/>
                <a:gd name="T38" fmla="*/ 4032 w 10889"/>
                <a:gd name="T39" fmla="*/ 919 h 7443"/>
                <a:gd name="T40" fmla="*/ 4216 w 10889"/>
                <a:gd name="T41" fmla="*/ 1069 h 7443"/>
                <a:gd name="T42" fmla="*/ 4334 w 10889"/>
                <a:gd name="T43" fmla="*/ 889 h 7443"/>
                <a:gd name="T44" fmla="*/ 4821 w 10889"/>
                <a:gd name="T45" fmla="*/ 305 h 7443"/>
                <a:gd name="T46" fmla="*/ 6266 w 10889"/>
                <a:gd name="T47" fmla="*/ 251 h 7443"/>
                <a:gd name="T48" fmla="*/ 6865 w 10889"/>
                <a:gd name="T49" fmla="*/ 985 h 7443"/>
                <a:gd name="T50" fmla="*/ 6953 w 10889"/>
                <a:gd name="T51" fmla="*/ 1156 h 7443"/>
                <a:gd name="T52" fmla="*/ 7144 w 10889"/>
                <a:gd name="T53" fmla="*/ 1096 h 7443"/>
                <a:gd name="T54" fmla="*/ 7824 w 10889"/>
                <a:gd name="T55" fmla="*/ 920 h 7443"/>
                <a:gd name="T56" fmla="*/ 8995 w 10889"/>
                <a:gd name="T57" fmla="*/ 1577 h 7443"/>
                <a:gd name="T58" fmla="*/ 9190 w 10889"/>
                <a:gd name="T59" fmla="*/ 2338 h 7443"/>
                <a:gd name="T60" fmla="*/ 9193 w 10889"/>
                <a:gd name="T61" fmla="*/ 2605 h 7443"/>
                <a:gd name="T62" fmla="*/ 9489 w 10889"/>
                <a:gd name="T63" fmla="*/ 2608 h 7443"/>
                <a:gd name="T64" fmla="*/ 10228 w 10889"/>
                <a:gd name="T65" fmla="*/ 2808 h 7443"/>
                <a:gd name="T66" fmla="*/ 10754 w 10889"/>
                <a:gd name="T67" fmla="*/ 3406 h 7443"/>
                <a:gd name="T68" fmla="*/ 10866 w 10889"/>
                <a:gd name="T69" fmla="*/ 3872 h 7443"/>
                <a:gd name="T70" fmla="*/ 10479 w 10889"/>
                <a:gd name="T71" fmla="*/ 4917 h 7443"/>
                <a:gd name="T72" fmla="*/ 9739 w 10889"/>
                <a:gd name="T73" fmla="*/ 5313 h 7443"/>
                <a:gd name="T74" fmla="*/ 9278 w 10889"/>
                <a:gd name="T75" fmla="*/ 5304 h 7443"/>
                <a:gd name="T76" fmla="*/ 8911 w 10889"/>
                <a:gd name="T77" fmla="*/ 5450 h 7443"/>
                <a:gd name="T78" fmla="*/ 8480 w 10889"/>
                <a:gd name="T79" fmla="*/ 6352 h 7443"/>
                <a:gd name="T80" fmla="*/ 7860 w 10889"/>
                <a:gd name="T81" fmla="*/ 6697 h 7443"/>
                <a:gd name="T82" fmla="*/ 6576 w 10889"/>
                <a:gd name="T83" fmla="*/ 6325 h 7443"/>
                <a:gd name="T84" fmla="*/ 6353 w 10889"/>
                <a:gd name="T85" fmla="*/ 6378 h 7443"/>
                <a:gd name="T86" fmla="*/ 5382 w 10889"/>
                <a:gd name="T87" fmla="*/ 7385 h 7443"/>
                <a:gd name="T88" fmla="*/ 4780 w 10889"/>
                <a:gd name="T89" fmla="*/ 7418 h 7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889" h="7443">
                  <a:moveTo>
                    <a:pt x="4780" y="7418"/>
                  </a:moveTo>
                  <a:cubicBezTo>
                    <a:pt x="4572" y="7388"/>
                    <a:pt x="4252" y="7223"/>
                    <a:pt x="4082" y="7060"/>
                  </a:cubicBezTo>
                  <a:cubicBezTo>
                    <a:pt x="3822" y="6811"/>
                    <a:pt x="3647" y="6418"/>
                    <a:pt x="3647" y="6082"/>
                  </a:cubicBezTo>
                  <a:cubicBezTo>
                    <a:pt x="3647" y="5915"/>
                    <a:pt x="3605" y="5896"/>
                    <a:pt x="3445" y="5989"/>
                  </a:cubicBezTo>
                  <a:cubicBezTo>
                    <a:pt x="3218" y="6122"/>
                    <a:pt x="3062" y="6160"/>
                    <a:pt x="2758" y="6157"/>
                  </a:cubicBezTo>
                  <a:cubicBezTo>
                    <a:pt x="2546" y="6155"/>
                    <a:pt x="2439" y="6141"/>
                    <a:pt x="2327" y="6097"/>
                  </a:cubicBezTo>
                  <a:cubicBezTo>
                    <a:pt x="2016" y="5977"/>
                    <a:pt x="1820" y="5825"/>
                    <a:pt x="1636" y="5559"/>
                  </a:cubicBezTo>
                  <a:cubicBezTo>
                    <a:pt x="1556" y="5442"/>
                    <a:pt x="1418" y="5091"/>
                    <a:pt x="1418" y="5002"/>
                  </a:cubicBezTo>
                  <a:cubicBezTo>
                    <a:pt x="1418" y="4953"/>
                    <a:pt x="1343" y="4923"/>
                    <a:pt x="1109" y="4880"/>
                  </a:cubicBezTo>
                  <a:cubicBezTo>
                    <a:pt x="759" y="4815"/>
                    <a:pt x="439" y="4603"/>
                    <a:pt x="241" y="4305"/>
                  </a:cubicBezTo>
                  <a:cubicBezTo>
                    <a:pt x="54" y="4025"/>
                    <a:pt x="0" y="3829"/>
                    <a:pt x="12" y="3482"/>
                  </a:cubicBezTo>
                  <a:cubicBezTo>
                    <a:pt x="21" y="3225"/>
                    <a:pt x="31" y="3180"/>
                    <a:pt x="127" y="2978"/>
                  </a:cubicBezTo>
                  <a:cubicBezTo>
                    <a:pt x="310" y="2593"/>
                    <a:pt x="658" y="2309"/>
                    <a:pt x="1069" y="2211"/>
                  </a:cubicBezTo>
                  <a:cubicBezTo>
                    <a:pt x="1261" y="2165"/>
                    <a:pt x="1470" y="2158"/>
                    <a:pt x="1566" y="2195"/>
                  </a:cubicBezTo>
                  <a:cubicBezTo>
                    <a:pt x="1685" y="2240"/>
                    <a:pt x="1707" y="2198"/>
                    <a:pt x="1687" y="1968"/>
                  </a:cubicBezTo>
                  <a:cubicBezTo>
                    <a:pt x="1673" y="1807"/>
                    <a:pt x="1681" y="1713"/>
                    <a:pt x="1724" y="1548"/>
                  </a:cubicBezTo>
                  <a:cubicBezTo>
                    <a:pt x="1834" y="1124"/>
                    <a:pt x="2092" y="809"/>
                    <a:pt x="2484" y="623"/>
                  </a:cubicBezTo>
                  <a:cubicBezTo>
                    <a:pt x="2686" y="526"/>
                    <a:pt x="2724" y="518"/>
                    <a:pt x="3004" y="509"/>
                  </a:cubicBezTo>
                  <a:cubicBezTo>
                    <a:pt x="3252" y="501"/>
                    <a:pt x="3335" y="509"/>
                    <a:pt x="3463" y="555"/>
                  </a:cubicBezTo>
                  <a:cubicBezTo>
                    <a:pt x="3695" y="639"/>
                    <a:pt x="3870" y="751"/>
                    <a:pt x="4032" y="919"/>
                  </a:cubicBezTo>
                  <a:cubicBezTo>
                    <a:pt x="4111" y="1001"/>
                    <a:pt x="4194" y="1069"/>
                    <a:pt x="4216" y="1069"/>
                  </a:cubicBezTo>
                  <a:cubicBezTo>
                    <a:pt x="4238" y="1069"/>
                    <a:pt x="4291" y="988"/>
                    <a:pt x="4334" y="889"/>
                  </a:cubicBezTo>
                  <a:cubicBezTo>
                    <a:pt x="4421" y="689"/>
                    <a:pt x="4634" y="434"/>
                    <a:pt x="4821" y="305"/>
                  </a:cubicBezTo>
                  <a:cubicBezTo>
                    <a:pt x="5231" y="23"/>
                    <a:pt x="5841" y="0"/>
                    <a:pt x="6266" y="251"/>
                  </a:cubicBezTo>
                  <a:cubicBezTo>
                    <a:pt x="6545" y="416"/>
                    <a:pt x="6748" y="664"/>
                    <a:pt x="6865" y="985"/>
                  </a:cubicBezTo>
                  <a:cubicBezTo>
                    <a:pt x="6895" y="1068"/>
                    <a:pt x="6935" y="1144"/>
                    <a:pt x="6953" y="1156"/>
                  </a:cubicBezTo>
                  <a:cubicBezTo>
                    <a:pt x="6971" y="1167"/>
                    <a:pt x="7057" y="1140"/>
                    <a:pt x="7144" y="1096"/>
                  </a:cubicBezTo>
                  <a:cubicBezTo>
                    <a:pt x="7410" y="961"/>
                    <a:pt x="7566" y="921"/>
                    <a:pt x="7824" y="920"/>
                  </a:cubicBezTo>
                  <a:cubicBezTo>
                    <a:pt x="8309" y="917"/>
                    <a:pt x="8742" y="1160"/>
                    <a:pt x="8995" y="1577"/>
                  </a:cubicBezTo>
                  <a:cubicBezTo>
                    <a:pt x="9129" y="1798"/>
                    <a:pt x="9187" y="2023"/>
                    <a:pt x="9190" y="2338"/>
                  </a:cubicBezTo>
                  <a:lnTo>
                    <a:pt x="9193" y="2605"/>
                  </a:lnTo>
                  <a:lnTo>
                    <a:pt x="9489" y="2608"/>
                  </a:lnTo>
                  <a:cubicBezTo>
                    <a:pt x="9821" y="2611"/>
                    <a:pt x="9966" y="2650"/>
                    <a:pt x="10228" y="2808"/>
                  </a:cubicBezTo>
                  <a:cubicBezTo>
                    <a:pt x="10443" y="2938"/>
                    <a:pt x="10634" y="3155"/>
                    <a:pt x="10754" y="3406"/>
                  </a:cubicBezTo>
                  <a:cubicBezTo>
                    <a:pt x="10838" y="3583"/>
                    <a:pt x="10854" y="3650"/>
                    <a:pt x="10866" y="3872"/>
                  </a:cubicBezTo>
                  <a:cubicBezTo>
                    <a:pt x="10889" y="4314"/>
                    <a:pt x="10785" y="4596"/>
                    <a:pt x="10479" y="4917"/>
                  </a:cubicBezTo>
                  <a:cubicBezTo>
                    <a:pt x="10293" y="5112"/>
                    <a:pt x="10052" y="5241"/>
                    <a:pt x="9739" y="5313"/>
                  </a:cubicBezTo>
                  <a:cubicBezTo>
                    <a:pt x="9529" y="5361"/>
                    <a:pt x="9517" y="5360"/>
                    <a:pt x="9278" y="5304"/>
                  </a:cubicBezTo>
                  <a:cubicBezTo>
                    <a:pt x="8917" y="5218"/>
                    <a:pt x="8934" y="5211"/>
                    <a:pt x="8911" y="5450"/>
                  </a:cubicBezTo>
                  <a:cubicBezTo>
                    <a:pt x="8875" y="5828"/>
                    <a:pt x="8746" y="6098"/>
                    <a:pt x="8480" y="6352"/>
                  </a:cubicBezTo>
                  <a:cubicBezTo>
                    <a:pt x="8293" y="6530"/>
                    <a:pt x="8109" y="6632"/>
                    <a:pt x="7860" y="6697"/>
                  </a:cubicBezTo>
                  <a:cubicBezTo>
                    <a:pt x="7412" y="6813"/>
                    <a:pt x="6932" y="6674"/>
                    <a:pt x="6576" y="6325"/>
                  </a:cubicBezTo>
                  <a:cubicBezTo>
                    <a:pt x="6424" y="6176"/>
                    <a:pt x="6397" y="6183"/>
                    <a:pt x="6353" y="6378"/>
                  </a:cubicBezTo>
                  <a:cubicBezTo>
                    <a:pt x="6250" y="6836"/>
                    <a:pt x="5830" y="7272"/>
                    <a:pt x="5382" y="7385"/>
                  </a:cubicBezTo>
                  <a:cubicBezTo>
                    <a:pt x="5210" y="7428"/>
                    <a:pt x="4948" y="7443"/>
                    <a:pt x="4780" y="7418"/>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sp>
        <p:nvSpPr>
          <p:cNvPr id="30" name="文字方塊 29"/>
          <p:cNvSpPr txBox="1"/>
          <p:nvPr/>
        </p:nvSpPr>
        <p:spPr>
          <a:xfrm>
            <a:off x="1520203" y="1805445"/>
            <a:ext cx="4136571" cy="1569660"/>
          </a:xfrm>
          <a:prstGeom prst="rect">
            <a:avLst/>
          </a:prstGeom>
          <a:noFill/>
        </p:spPr>
        <p:txBody>
          <a:bodyPr wrap="square" rtlCol="0" anchor="ctr">
            <a:spAutoFit/>
          </a:bodyPr>
          <a:lstStyle/>
          <a:p>
            <a:r>
              <a:rPr lang="en-US" altLang="zh-TW" sz="1600" dirty="0"/>
              <a:t>The quick brown fox jumps over the lazy dog. The quick brown fox jumps over the lazy dog. The quick brown fox jumps over the lazy dog. The quick brown fox jumps over the lazy dog. The quick brown fox jumps over the lazy dog. </a:t>
            </a:r>
          </a:p>
        </p:txBody>
      </p:sp>
      <p:grpSp>
        <p:nvGrpSpPr>
          <p:cNvPr id="31" name="群組 30"/>
          <p:cNvGrpSpPr/>
          <p:nvPr/>
        </p:nvGrpSpPr>
        <p:grpSpPr>
          <a:xfrm>
            <a:off x="1384949" y="1305789"/>
            <a:ext cx="602344" cy="545378"/>
            <a:chOff x="6049791" y="6106301"/>
            <a:chExt cx="321022" cy="290662"/>
          </a:xfrm>
        </p:grpSpPr>
        <p:sp>
          <p:nvSpPr>
            <p:cNvPr id="32" name="文字方塊 31"/>
            <p:cNvSpPr txBox="1"/>
            <p:nvPr/>
          </p:nvSpPr>
          <p:spPr>
            <a:xfrm>
              <a:off x="6049791" y="6106301"/>
              <a:ext cx="140642" cy="290662"/>
            </a:xfrm>
            <a:custGeom>
              <a:avLst/>
              <a:gdLst>
                <a:gd name="connsiteX0" fmla="*/ 127248 w 140642"/>
                <a:gd name="connsiteY0" fmla="*/ 0 h 290662"/>
                <a:gd name="connsiteX1" fmla="*/ 127248 w 140642"/>
                <a:gd name="connsiteY1" fmla="*/ 29468 h 290662"/>
                <a:gd name="connsiteX2" fmla="*/ 83046 w 140642"/>
                <a:gd name="connsiteY2" fmla="*/ 61838 h 290662"/>
                <a:gd name="connsiteX3" fmla="*/ 67865 w 140642"/>
                <a:gd name="connsiteY3" fmla="*/ 106264 h 290662"/>
                <a:gd name="connsiteX4" fmla="*/ 86171 w 140642"/>
                <a:gd name="connsiteY4" fmla="*/ 151135 h 290662"/>
                <a:gd name="connsiteX5" fmla="*/ 122560 w 140642"/>
                <a:gd name="connsiteY5" fmla="*/ 196453 h 290662"/>
                <a:gd name="connsiteX6" fmla="*/ 140642 w 140642"/>
                <a:gd name="connsiteY6" fmla="*/ 241548 h 290662"/>
                <a:gd name="connsiteX7" fmla="*/ 124122 w 140642"/>
                <a:gd name="connsiteY7" fmla="*/ 276821 h 290662"/>
                <a:gd name="connsiteX8" fmla="*/ 86171 w 140642"/>
                <a:gd name="connsiteY8" fmla="*/ 290662 h 290662"/>
                <a:gd name="connsiteX9" fmla="*/ 45988 w 140642"/>
                <a:gd name="connsiteY9" fmla="*/ 275928 h 290662"/>
                <a:gd name="connsiteX10" fmla="*/ 12948 w 140642"/>
                <a:gd name="connsiteY10" fmla="*/ 233735 h 290662"/>
                <a:gd name="connsiteX11" fmla="*/ 0 w 140642"/>
                <a:gd name="connsiteY11" fmla="*/ 172790 h 290662"/>
                <a:gd name="connsiteX12" fmla="*/ 34602 w 140642"/>
                <a:gd name="connsiteY12" fmla="*/ 69429 h 290662"/>
                <a:gd name="connsiteX13" fmla="*/ 127248 w 140642"/>
                <a:gd name="connsiteY13" fmla="*/ 0 h 29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0642" h="290662">
                  <a:moveTo>
                    <a:pt x="127248" y="0"/>
                  </a:moveTo>
                  <a:lnTo>
                    <a:pt x="127248" y="29468"/>
                  </a:lnTo>
                  <a:cubicBezTo>
                    <a:pt x="107900" y="37803"/>
                    <a:pt x="93166" y="48593"/>
                    <a:pt x="83046" y="61838"/>
                  </a:cubicBezTo>
                  <a:cubicBezTo>
                    <a:pt x="72926" y="75084"/>
                    <a:pt x="67865" y="89892"/>
                    <a:pt x="67865" y="106264"/>
                  </a:cubicBezTo>
                  <a:cubicBezTo>
                    <a:pt x="67865" y="121146"/>
                    <a:pt x="73967" y="136104"/>
                    <a:pt x="86171" y="151135"/>
                  </a:cubicBezTo>
                  <a:cubicBezTo>
                    <a:pt x="98375" y="166167"/>
                    <a:pt x="110505" y="181273"/>
                    <a:pt x="122560" y="196453"/>
                  </a:cubicBezTo>
                  <a:cubicBezTo>
                    <a:pt x="134615" y="211634"/>
                    <a:pt x="140642" y="226666"/>
                    <a:pt x="140642" y="241548"/>
                  </a:cubicBezTo>
                  <a:cubicBezTo>
                    <a:pt x="140642" y="255836"/>
                    <a:pt x="135136" y="267593"/>
                    <a:pt x="124122" y="276821"/>
                  </a:cubicBezTo>
                  <a:cubicBezTo>
                    <a:pt x="113109" y="286048"/>
                    <a:pt x="100459" y="290662"/>
                    <a:pt x="86171" y="290662"/>
                  </a:cubicBezTo>
                  <a:cubicBezTo>
                    <a:pt x="72777" y="290662"/>
                    <a:pt x="59382" y="285750"/>
                    <a:pt x="45988" y="275928"/>
                  </a:cubicBezTo>
                  <a:cubicBezTo>
                    <a:pt x="32593" y="266105"/>
                    <a:pt x="21580" y="252041"/>
                    <a:pt x="12948" y="233735"/>
                  </a:cubicBezTo>
                  <a:cubicBezTo>
                    <a:pt x="4316" y="215429"/>
                    <a:pt x="0" y="195114"/>
                    <a:pt x="0" y="172790"/>
                  </a:cubicBezTo>
                  <a:cubicBezTo>
                    <a:pt x="0" y="133797"/>
                    <a:pt x="11534" y="99343"/>
                    <a:pt x="34602" y="69429"/>
                  </a:cubicBezTo>
                  <a:cubicBezTo>
                    <a:pt x="57671" y="39514"/>
                    <a:pt x="88553" y="16371"/>
                    <a:pt x="127248" y="0"/>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zh-TW" altLang="en-US" sz="7200" dirty="0">
                <a:latin typeface="Arial" panose="020B0604020202020204" pitchFamily="34" charset="0"/>
              </a:endParaRPr>
            </a:p>
          </p:txBody>
        </p:sp>
        <p:sp>
          <p:nvSpPr>
            <p:cNvPr id="33" name="文字方塊 32"/>
            <p:cNvSpPr txBox="1"/>
            <p:nvPr/>
          </p:nvSpPr>
          <p:spPr>
            <a:xfrm>
              <a:off x="6231063" y="6106301"/>
              <a:ext cx="139750" cy="290662"/>
            </a:xfrm>
            <a:custGeom>
              <a:avLst/>
              <a:gdLst>
                <a:gd name="connsiteX0" fmla="*/ 126802 w 139750"/>
                <a:gd name="connsiteY0" fmla="*/ 0 h 290662"/>
                <a:gd name="connsiteX1" fmla="*/ 126802 w 139750"/>
                <a:gd name="connsiteY1" fmla="*/ 29468 h 290662"/>
                <a:gd name="connsiteX2" fmla="*/ 82600 w 139750"/>
                <a:gd name="connsiteY2" fmla="*/ 61838 h 290662"/>
                <a:gd name="connsiteX3" fmla="*/ 67420 w 139750"/>
                <a:gd name="connsiteY3" fmla="*/ 106264 h 290662"/>
                <a:gd name="connsiteX4" fmla="*/ 85502 w 139750"/>
                <a:gd name="connsiteY4" fmla="*/ 151582 h 290662"/>
                <a:gd name="connsiteX5" fmla="*/ 121667 w 139750"/>
                <a:gd name="connsiteY5" fmla="*/ 196007 h 290662"/>
                <a:gd name="connsiteX6" fmla="*/ 139750 w 139750"/>
                <a:gd name="connsiteY6" fmla="*/ 241548 h 290662"/>
                <a:gd name="connsiteX7" fmla="*/ 123230 w 139750"/>
                <a:gd name="connsiteY7" fmla="*/ 277044 h 290662"/>
                <a:gd name="connsiteX8" fmla="*/ 85725 w 139750"/>
                <a:gd name="connsiteY8" fmla="*/ 290662 h 290662"/>
                <a:gd name="connsiteX9" fmla="*/ 45765 w 139750"/>
                <a:gd name="connsiteY9" fmla="*/ 276151 h 290662"/>
                <a:gd name="connsiteX10" fmla="*/ 12949 w 139750"/>
                <a:gd name="connsiteY10" fmla="*/ 234628 h 290662"/>
                <a:gd name="connsiteX11" fmla="*/ 0 w 139750"/>
                <a:gd name="connsiteY11" fmla="*/ 172790 h 290662"/>
                <a:gd name="connsiteX12" fmla="*/ 9153 w 139750"/>
                <a:gd name="connsiteY12" fmla="*/ 117426 h 290662"/>
                <a:gd name="connsiteX13" fmla="*/ 35273 w 139750"/>
                <a:gd name="connsiteY13" fmla="*/ 68759 h 290662"/>
                <a:gd name="connsiteX14" fmla="*/ 76573 w 139750"/>
                <a:gd name="connsiteY14" fmla="*/ 28799 h 290662"/>
                <a:gd name="connsiteX15" fmla="*/ 126802 w 139750"/>
                <a:gd name="connsiteY15" fmla="*/ 0 h 29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750" h="290662">
                  <a:moveTo>
                    <a:pt x="126802" y="0"/>
                  </a:moveTo>
                  <a:lnTo>
                    <a:pt x="126802" y="29468"/>
                  </a:lnTo>
                  <a:cubicBezTo>
                    <a:pt x="107454" y="37803"/>
                    <a:pt x="92720" y="48593"/>
                    <a:pt x="82600" y="61838"/>
                  </a:cubicBezTo>
                  <a:cubicBezTo>
                    <a:pt x="72480" y="75084"/>
                    <a:pt x="67420" y="89892"/>
                    <a:pt x="67420" y="106264"/>
                  </a:cubicBezTo>
                  <a:cubicBezTo>
                    <a:pt x="67420" y="121742"/>
                    <a:pt x="73447" y="136848"/>
                    <a:pt x="85502" y="151582"/>
                  </a:cubicBezTo>
                  <a:cubicBezTo>
                    <a:pt x="97557" y="166316"/>
                    <a:pt x="109612" y="181124"/>
                    <a:pt x="121667" y="196007"/>
                  </a:cubicBezTo>
                  <a:cubicBezTo>
                    <a:pt x="133723" y="210890"/>
                    <a:pt x="139750" y="226070"/>
                    <a:pt x="139750" y="241548"/>
                  </a:cubicBezTo>
                  <a:cubicBezTo>
                    <a:pt x="139750" y="256133"/>
                    <a:pt x="134243" y="267965"/>
                    <a:pt x="123230" y="277044"/>
                  </a:cubicBezTo>
                  <a:cubicBezTo>
                    <a:pt x="112217" y="286122"/>
                    <a:pt x="99715" y="290662"/>
                    <a:pt x="85725" y="290662"/>
                  </a:cubicBezTo>
                  <a:cubicBezTo>
                    <a:pt x="72331" y="290662"/>
                    <a:pt x="59011" y="285825"/>
                    <a:pt x="45765" y="276151"/>
                  </a:cubicBezTo>
                  <a:cubicBezTo>
                    <a:pt x="32519" y="266477"/>
                    <a:pt x="21581" y="252636"/>
                    <a:pt x="12949" y="234628"/>
                  </a:cubicBezTo>
                  <a:cubicBezTo>
                    <a:pt x="4317" y="216620"/>
                    <a:pt x="0" y="196007"/>
                    <a:pt x="0" y="172790"/>
                  </a:cubicBezTo>
                  <a:cubicBezTo>
                    <a:pt x="0" y="153740"/>
                    <a:pt x="3051" y="135285"/>
                    <a:pt x="9153" y="117426"/>
                  </a:cubicBezTo>
                  <a:cubicBezTo>
                    <a:pt x="15255" y="99566"/>
                    <a:pt x="23962" y="83344"/>
                    <a:pt x="35273" y="68759"/>
                  </a:cubicBezTo>
                  <a:cubicBezTo>
                    <a:pt x="46584" y="54174"/>
                    <a:pt x="60350" y="40854"/>
                    <a:pt x="76573" y="28799"/>
                  </a:cubicBezTo>
                  <a:cubicBezTo>
                    <a:pt x="92795" y="16743"/>
                    <a:pt x="109538" y="7144"/>
                    <a:pt x="126802" y="0"/>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zh-TW" altLang="en-US" sz="7200" dirty="0">
                <a:latin typeface="Arial" panose="020B0604020202020204" pitchFamily="34" charset="0"/>
              </a:endParaRPr>
            </a:p>
          </p:txBody>
        </p:sp>
      </p:grpSp>
      <p:grpSp>
        <p:nvGrpSpPr>
          <p:cNvPr id="34" name="群組 33"/>
          <p:cNvGrpSpPr/>
          <p:nvPr/>
        </p:nvGrpSpPr>
        <p:grpSpPr>
          <a:xfrm rot="10800000">
            <a:off x="4816753" y="3157453"/>
            <a:ext cx="602344" cy="545378"/>
            <a:chOff x="6049791" y="6106301"/>
            <a:chExt cx="321022" cy="290662"/>
          </a:xfrm>
        </p:grpSpPr>
        <p:sp>
          <p:nvSpPr>
            <p:cNvPr id="35" name="文字方塊 34"/>
            <p:cNvSpPr txBox="1"/>
            <p:nvPr/>
          </p:nvSpPr>
          <p:spPr>
            <a:xfrm>
              <a:off x="6049791" y="6106301"/>
              <a:ext cx="140642" cy="290662"/>
            </a:xfrm>
            <a:custGeom>
              <a:avLst/>
              <a:gdLst>
                <a:gd name="connsiteX0" fmla="*/ 127248 w 140642"/>
                <a:gd name="connsiteY0" fmla="*/ 0 h 290662"/>
                <a:gd name="connsiteX1" fmla="*/ 127248 w 140642"/>
                <a:gd name="connsiteY1" fmla="*/ 29468 h 290662"/>
                <a:gd name="connsiteX2" fmla="*/ 83046 w 140642"/>
                <a:gd name="connsiteY2" fmla="*/ 61838 h 290662"/>
                <a:gd name="connsiteX3" fmla="*/ 67865 w 140642"/>
                <a:gd name="connsiteY3" fmla="*/ 106264 h 290662"/>
                <a:gd name="connsiteX4" fmla="*/ 86171 w 140642"/>
                <a:gd name="connsiteY4" fmla="*/ 151135 h 290662"/>
                <a:gd name="connsiteX5" fmla="*/ 122560 w 140642"/>
                <a:gd name="connsiteY5" fmla="*/ 196453 h 290662"/>
                <a:gd name="connsiteX6" fmla="*/ 140642 w 140642"/>
                <a:gd name="connsiteY6" fmla="*/ 241548 h 290662"/>
                <a:gd name="connsiteX7" fmla="*/ 124122 w 140642"/>
                <a:gd name="connsiteY7" fmla="*/ 276821 h 290662"/>
                <a:gd name="connsiteX8" fmla="*/ 86171 w 140642"/>
                <a:gd name="connsiteY8" fmla="*/ 290662 h 290662"/>
                <a:gd name="connsiteX9" fmla="*/ 45988 w 140642"/>
                <a:gd name="connsiteY9" fmla="*/ 275928 h 290662"/>
                <a:gd name="connsiteX10" fmla="*/ 12948 w 140642"/>
                <a:gd name="connsiteY10" fmla="*/ 233735 h 290662"/>
                <a:gd name="connsiteX11" fmla="*/ 0 w 140642"/>
                <a:gd name="connsiteY11" fmla="*/ 172790 h 290662"/>
                <a:gd name="connsiteX12" fmla="*/ 34602 w 140642"/>
                <a:gd name="connsiteY12" fmla="*/ 69429 h 290662"/>
                <a:gd name="connsiteX13" fmla="*/ 127248 w 140642"/>
                <a:gd name="connsiteY13" fmla="*/ 0 h 29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0642" h="290662">
                  <a:moveTo>
                    <a:pt x="127248" y="0"/>
                  </a:moveTo>
                  <a:lnTo>
                    <a:pt x="127248" y="29468"/>
                  </a:lnTo>
                  <a:cubicBezTo>
                    <a:pt x="107900" y="37803"/>
                    <a:pt x="93166" y="48593"/>
                    <a:pt x="83046" y="61838"/>
                  </a:cubicBezTo>
                  <a:cubicBezTo>
                    <a:pt x="72926" y="75084"/>
                    <a:pt x="67865" y="89892"/>
                    <a:pt x="67865" y="106264"/>
                  </a:cubicBezTo>
                  <a:cubicBezTo>
                    <a:pt x="67865" y="121146"/>
                    <a:pt x="73967" y="136104"/>
                    <a:pt x="86171" y="151135"/>
                  </a:cubicBezTo>
                  <a:cubicBezTo>
                    <a:pt x="98375" y="166167"/>
                    <a:pt x="110505" y="181273"/>
                    <a:pt x="122560" y="196453"/>
                  </a:cubicBezTo>
                  <a:cubicBezTo>
                    <a:pt x="134615" y="211634"/>
                    <a:pt x="140642" y="226666"/>
                    <a:pt x="140642" y="241548"/>
                  </a:cubicBezTo>
                  <a:cubicBezTo>
                    <a:pt x="140642" y="255836"/>
                    <a:pt x="135136" y="267593"/>
                    <a:pt x="124122" y="276821"/>
                  </a:cubicBezTo>
                  <a:cubicBezTo>
                    <a:pt x="113109" y="286048"/>
                    <a:pt x="100459" y="290662"/>
                    <a:pt x="86171" y="290662"/>
                  </a:cubicBezTo>
                  <a:cubicBezTo>
                    <a:pt x="72777" y="290662"/>
                    <a:pt x="59382" y="285750"/>
                    <a:pt x="45988" y="275928"/>
                  </a:cubicBezTo>
                  <a:cubicBezTo>
                    <a:pt x="32593" y="266105"/>
                    <a:pt x="21580" y="252041"/>
                    <a:pt x="12948" y="233735"/>
                  </a:cubicBezTo>
                  <a:cubicBezTo>
                    <a:pt x="4316" y="215429"/>
                    <a:pt x="0" y="195114"/>
                    <a:pt x="0" y="172790"/>
                  </a:cubicBezTo>
                  <a:cubicBezTo>
                    <a:pt x="0" y="133797"/>
                    <a:pt x="11534" y="99343"/>
                    <a:pt x="34602" y="69429"/>
                  </a:cubicBezTo>
                  <a:cubicBezTo>
                    <a:pt x="57671" y="39514"/>
                    <a:pt x="88553" y="16371"/>
                    <a:pt x="127248" y="0"/>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zh-TW" altLang="en-US" sz="7200" dirty="0">
                <a:latin typeface="Arial" panose="020B0604020202020204" pitchFamily="34" charset="0"/>
              </a:endParaRPr>
            </a:p>
          </p:txBody>
        </p:sp>
        <p:sp>
          <p:nvSpPr>
            <p:cNvPr id="36" name="文字方塊 35"/>
            <p:cNvSpPr txBox="1"/>
            <p:nvPr/>
          </p:nvSpPr>
          <p:spPr>
            <a:xfrm>
              <a:off x="6231063" y="6106301"/>
              <a:ext cx="139750" cy="290662"/>
            </a:xfrm>
            <a:custGeom>
              <a:avLst/>
              <a:gdLst>
                <a:gd name="connsiteX0" fmla="*/ 126802 w 139750"/>
                <a:gd name="connsiteY0" fmla="*/ 0 h 290662"/>
                <a:gd name="connsiteX1" fmla="*/ 126802 w 139750"/>
                <a:gd name="connsiteY1" fmla="*/ 29468 h 290662"/>
                <a:gd name="connsiteX2" fmla="*/ 82600 w 139750"/>
                <a:gd name="connsiteY2" fmla="*/ 61838 h 290662"/>
                <a:gd name="connsiteX3" fmla="*/ 67420 w 139750"/>
                <a:gd name="connsiteY3" fmla="*/ 106264 h 290662"/>
                <a:gd name="connsiteX4" fmla="*/ 85502 w 139750"/>
                <a:gd name="connsiteY4" fmla="*/ 151582 h 290662"/>
                <a:gd name="connsiteX5" fmla="*/ 121667 w 139750"/>
                <a:gd name="connsiteY5" fmla="*/ 196007 h 290662"/>
                <a:gd name="connsiteX6" fmla="*/ 139750 w 139750"/>
                <a:gd name="connsiteY6" fmla="*/ 241548 h 290662"/>
                <a:gd name="connsiteX7" fmla="*/ 123230 w 139750"/>
                <a:gd name="connsiteY7" fmla="*/ 277044 h 290662"/>
                <a:gd name="connsiteX8" fmla="*/ 85725 w 139750"/>
                <a:gd name="connsiteY8" fmla="*/ 290662 h 290662"/>
                <a:gd name="connsiteX9" fmla="*/ 45765 w 139750"/>
                <a:gd name="connsiteY9" fmla="*/ 276151 h 290662"/>
                <a:gd name="connsiteX10" fmla="*/ 12949 w 139750"/>
                <a:gd name="connsiteY10" fmla="*/ 234628 h 290662"/>
                <a:gd name="connsiteX11" fmla="*/ 0 w 139750"/>
                <a:gd name="connsiteY11" fmla="*/ 172790 h 290662"/>
                <a:gd name="connsiteX12" fmla="*/ 9153 w 139750"/>
                <a:gd name="connsiteY12" fmla="*/ 117426 h 290662"/>
                <a:gd name="connsiteX13" fmla="*/ 35273 w 139750"/>
                <a:gd name="connsiteY13" fmla="*/ 68759 h 290662"/>
                <a:gd name="connsiteX14" fmla="*/ 76573 w 139750"/>
                <a:gd name="connsiteY14" fmla="*/ 28799 h 290662"/>
                <a:gd name="connsiteX15" fmla="*/ 126802 w 139750"/>
                <a:gd name="connsiteY15" fmla="*/ 0 h 29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750" h="290662">
                  <a:moveTo>
                    <a:pt x="126802" y="0"/>
                  </a:moveTo>
                  <a:lnTo>
                    <a:pt x="126802" y="29468"/>
                  </a:lnTo>
                  <a:cubicBezTo>
                    <a:pt x="107454" y="37803"/>
                    <a:pt x="92720" y="48593"/>
                    <a:pt x="82600" y="61838"/>
                  </a:cubicBezTo>
                  <a:cubicBezTo>
                    <a:pt x="72480" y="75084"/>
                    <a:pt x="67420" y="89892"/>
                    <a:pt x="67420" y="106264"/>
                  </a:cubicBezTo>
                  <a:cubicBezTo>
                    <a:pt x="67420" y="121742"/>
                    <a:pt x="73447" y="136848"/>
                    <a:pt x="85502" y="151582"/>
                  </a:cubicBezTo>
                  <a:cubicBezTo>
                    <a:pt x="97557" y="166316"/>
                    <a:pt x="109612" y="181124"/>
                    <a:pt x="121667" y="196007"/>
                  </a:cubicBezTo>
                  <a:cubicBezTo>
                    <a:pt x="133723" y="210890"/>
                    <a:pt x="139750" y="226070"/>
                    <a:pt x="139750" y="241548"/>
                  </a:cubicBezTo>
                  <a:cubicBezTo>
                    <a:pt x="139750" y="256133"/>
                    <a:pt x="134243" y="267965"/>
                    <a:pt x="123230" y="277044"/>
                  </a:cubicBezTo>
                  <a:cubicBezTo>
                    <a:pt x="112217" y="286122"/>
                    <a:pt x="99715" y="290662"/>
                    <a:pt x="85725" y="290662"/>
                  </a:cubicBezTo>
                  <a:cubicBezTo>
                    <a:pt x="72331" y="290662"/>
                    <a:pt x="59011" y="285825"/>
                    <a:pt x="45765" y="276151"/>
                  </a:cubicBezTo>
                  <a:cubicBezTo>
                    <a:pt x="32519" y="266477"/>
                    <a:pt x="21581" y="252636"/>
                    <a:pt x="12949" y="234628"/>
                  </a:cubicBezTo>
                  <a:cubicBezTo>
                    <a:pt x="4317" y="216620"/>
                    <a:pt x="0" y="196007"/>
                    <a:pt x="0" y="172790"/>
                  </a:cubicBezTo>
                  <a:cubicBezTo>
                    <a:pt x="0" y="153740"/>
                    <a:pt x="3051" y="135285"/>
                    <a:pt x="9153" y="117426"/>
                  </a:cubicBezTo>
                  <a:cubicBezTo>
                    <a:pt x="15255" y="99566"/>
                    <a:pt x="23962" y="83344"/>
                    <a:pt x="35273" y="68759"/>
                  </a:cubicBezTo>
                  <a:cubicBezTo>
                    <a:pt x="46584" y="54174"/>
                    <a:pt x="60350" y="40854"/>
                    <a:pt x="76573" y="28799"/>
                  </a:cubicBezTo>
                  <a:cubicBezTo>
                    <a:pt x="92795" y="16743"/>
                    <a:pt x="109538" y="7144"/>
                    <a:pt x="126802" y="0"/>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zh-TW" altLang="en-US" sz="7200" dirty="0">
                <a:latin typeface="Arial" panose="020B0604020202020204" pitchFamily="34" charset="0"/>
              </a:endParaRPr>
            </a:p>
          </p:txBody>
        </p:sp>
      </p:grpSp>
    </p:spTree>
    <p:extLst>
      <p:ext uri="{BB962C8B-B14F-4D97-AF65-F5344CB8AC3E}">
        <p14:creationId xmlns:p14="http://schemas.microsoft.com/office/powerpoint/2010/main" val="2100114554"/>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4" name="矩形 3"/>
          <p:cNvSpPr/>
          <p:nvPr/>
        </p:nvSpPr>
        <p:spPr>
          <a:xfrm>
            <a:off x="558383" y="964231"/>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418270" y="317900"/>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135</a:t>
            </a:r>
          </a:p>
        </p:txBody>
      </p:sp>
      <p:pic>
        <p:nvPicPr>
          <p:cNvPr id="6" name="圖片版面配置區 7"/>
          <p:cNvPicPr>
            <a:picLocks noGrp="1"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8206172" y="1409108"/>
            <a:ext cx="3985828" cy="5448892"/>
          </a:xfrm>
          <a:custGeom>
            <a:avLst/>
            <a:gdLst>
              <a:gd name="connsiteX0" fmla="*/ 3985828 w 3985828"/>
              <a:gd name="connsiteY0" fmla="*/ 0 h 5448892"/>
              <a:gd name="connsiteX1" fmla="*/ 3985828 w 3985828"/>
              <a:gd name="connsiteY1" fmla="*/ 5448892 h 5448892"/>
              <a:gd name="connsiteX2" fmla="*/ 1255324 w 3985828"/>
              <a:gd name="connsiteY2" fmla="*/ 5448892 h 5448892"/>
              <a:gd name="connsiteX3" fmla="*/ 19830 w 3985828"/>
              <a:gd name="connsiteY3" fmla="*/ 1724211 h 5448892"/>
              <a:gd name="connsiteX4" fmla="*/ 265872 w 3985828"/>
              <a:gd name="connsiteY4" fmla="*/ 1233926 h 5448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5828" h="5448892">
                <a:moveTo>
                  <a:pt x="3985828" y="0"/>
                </a:moveTo>
                <a:lnTo>
                  <a:pt x="3985828" y="5448892"/>
                </a:lnTo>
                <a:lnTo>
                  <a:pt x="1255324" y="5448892"/>
                </a:lnTo>
                <a:lnTo>
                  <a:pt x="19830" y="1724211"/>
                </a:lnTo>
                <a:cubicBezTo>
                  <a:pt x="-47615" y="1520880"/>
                  <a:pt x="62542" y="1301372"/>
                  <a:pt x="265872" y="1233926"/>
                </a:cubicBezTo>
                <a:close/>
              </a:path>
            </a:pathLst>
          </a:custGeom>
        </p:spPr>
      </p:pic>
      <p:sp>
        <p:nvSpPr>
          <p:cNvPr id="3" name="投影片編號版面配置區 2"/>
          <p:cNvSpPr>
            <a:spLocks noGrp="1"/>
          </p:cNvSpPr>
          <p:nvPr>
            <p:ph type="sldNum" sz="quarter" idx="12"/>
          </p:nvPr>
        </p:nvSpPr>
        <p:spPr/>
        <p:txBody>
          <a:bodyPr/>
          <a:lstStyle/>
          <a:p>
            <a:fld id="{93B68095-C8B2-4A76-90AA-E601358CCBC3}" type="slidenum">
              <a:rPr lang="zh-TW" altLang="en-US" smtClean="0"/>
              <a:t>137</a:t>
            </a:fld>
            <a:endParaRPr lang="zh-TW" altLang="en-US"/>
          </a:p>
        </p:txBody>
      </p:sp>
      <p:sp>
        <p:nvSpPr>
          <p:cNvPr id="7" name="文字方塊 11"/>
          <p:cNvSpPr txBox="1"/>
          <p:nvPr/>
        </p:nvSpPr>
        <p:spPr>
          <a:xfrm>
            <a:off x="1312557" y="2484249"/>
            <a:ext cx="2881826"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8" name="文字方塊 12"/>
          <p:cNvSpPr txBox="1"/>
          <p:nvPr/>
        </p:nvSpPr>
        <p:spPr>
          <a:xfrm>
            <a:off x="1295821" y="2086001"/>
            <a:ext cx="1800230"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solidFill>
                  <a:schemeClr val="accent1"/>
                </a:solidFill>
              </a:rPr>
              <a:t>TITLE 01</a:t>
            </a:r>
          </a:p>
        </p:txBody>
      </p:sp>
      <p:sp>
        <p:nvSpPr>
          <p:cNvPr id="9" name="手繪多邊形 8"/>
          <p:cNvSpPr>
            <a:spLocks noChangeAspect="1"/>
          </p:cNvSpPr>
          <p:nvPr/>
        </p:nvSpPr>
        <p:spPr bwMode="auto">
          <a:xfrm>
            <a:off x="755752" y="1658900"/>
            <a:ext cx="1151664" cy="1650698"/>
          </a:xfrm>
          <a:custGeom>
            <a:avLst/>
            <a:gdLst>
              <a:gd name="connsiteX0" fmla="*/ 1425658 w 2805113"/>
              <a:gd name="connsiteY0" fmla="*/ 2654910 h 4020601"/>
              <a:gd name="connsiteX1" fmla="*/ 1327719 w 2805113"/>
              <a:gd name="connsiteY1" fmla="*/ 2665300 h 4020601"/>
              <a:gd name="connsiteX2" fmla="*/ 1092810 w 2805113"/>
              <a:gd name="connsiteY2" fmla="*/ 2944062 h 4020601"/>
              <a:gd name="connsiteX3" fmla="*/ 1237785 w 2805113"/>
              <a:gd name="connsiteY3" fmla="*/ 3234006 h 4020601"/>
              <a:gd name="connsiteX4" fmla="*/ 1301099 w 2805113"/>
              <a:gd name="connsiteY4" fmla="*/ 3406744 h 4020601"/>
              <a:gd name="connsiteX5" fmla="*/ 1307934 w 2805113"/>
              <a:gd name="connsiteY5" fmla="*/ 3531882 h 4020601"/>
              <a:gd name="connsiteX6" fmla="*/ 1512265 w 2805113"/>
              <a:gd name="connsiteY6" fmla="*/ 3526472 h 4020601"/>
              <a:gd name="connsiteX7" fmla="*/ 1524496 w 2805113"/>
              <a:gd name="connsiteY7" fmla="*/ 3391238 h 4020601"/>
              <a:gd name="connsiteX8" fmla="*/ 1524496 w 2805113"/>
              <a:gd name="connsiteY8" fmla="*/ 3267904 h 4020601"/>
              <a:gd name="connsiteX9" fmla="*/ 1577737 w 2805113"/>
              <a:gd name="connsiteY9" fmla="*/ 3232924 h 4020601"/>
              <a:gd name="connsiteX10" fmla="*/ 1708322 w 2805113"/>
              <a:gd name="connsiteY10" fmla="*/ 3056938 h 4020601"/>
              <a:gd name="connsiteX11" fmla="*/ 1715157 w 2805113"/>
              <a:gd name="connsiteY11" fmla="*/ 2940818 h 4020601"/>
              <a:gd name="connsiteX12" fmla="*/ 1674147 w 2805113"/>
              <a:gd name="connsiteY12" fmla="*/ 2808468 h 4020601"/>
              <a:gd name="connsiteX13" fmla="*/ 1425658 w 2805113"/>
              <a:gd name="connsiteY13" fmla="*/ 2654910 h 4020601"/>
              <a:gd name="connsiteX14" fmla="*/ 1415430 w 2805113"/>
              <a:gd name="connsiteY14" fmla="*/ 50 h 4020601"/>
              <a:gd name="connsiteX15" fmla="*/ 1647059 w 2805113"/>
              <a:gd name="connsiteY15" fmla="*/ 25528 h 4020601"/>
              <a:gd name="connsiteX16" fmla="*/ 2127061 w 2805113"/>
              <a:gd name="connsiteY16" fmla="*/ 284444 h 4020601"/>
              <a:gd name="connsiteX17" fmla="*/ 2433138 w 2805113"/>
              <a:gd name="connsiteY17" fmla="*/ 821360 h 4020601"/>
              <a:gd name="connsiteX18" fmla="*/ 2449703 w 2805113"/>
              <a:gd name="connsiteY18" fmla="*/ 1319746 h 4020601"/>
              <a:gd name="connsiteX19" fmla="*/ 2317189 w 2805113"/>
              <a:gd name="connsiteY19" fmla="*/ 1332350 h 4020601"/>
              <a:gd name="connsiteX20" fmla="*/ 2185396 w 2805113"/>
              <a:gd name="connsiteY20" fmla="*/ 1332350 h 4020601"/>
              <a:gd name="connsiteX21" fmla="*/ 2185036 w 2805113"/>
              <a:gd name="connsiteY21" fmla="*/ 1187588 h 4020601"/>
              <a:gd name="connsiteX22" fmla="*/ 1926490 w 2805113"/>
              <a:gd name="connsiteY22" fmla="*/ 481060 h 4020601"/>
              <a:gd name="connsiteX23" fmla="*/ 1265002 w 2805113"/>
              <a:gd name="connsiteY23" fmla="*/ 290564 h 4020601"/>
              <a:gd name="connsiteX24" fmla="*/ 873222 w 2805113"/>
              <a:gd name="connsiteY24" fmla="*/ 499066 h 4020601"/>
              <a:gd name="connsiteX25" fmla="*/ 674091 w 2805113"/>
              <a:gd name="connsiteY25" fmla="*/ 809116 h 4020601"/>
              <a:gd name="connsiteX26" fmla="*/ 645644 w 2805113"/>
              <a:gd name="connsiteY26" fmla="*/ 890500 h 4020601"/>
              <a:gd name="connsiteX27" fmla="*/ 642763 w 2805113"/>
              <a:gd name="connsiteY27" fmla="*/ 1419856 h 4020601"/>
              <a:gd name="connsiteX28" fmla="*/ 655367 w 2805113"/>
              <a:gd name="connsiteY28" fmla="*/ 1962176 h 4020601"/>
              <a:gd name="connsiteX29" fmla="*/ 1092878 w 2805113"/>
              <a:gd name="connsiteY29" fmla="*/ 1940208 h 4020601"/>
              <a:gd name="connsiteX30" fmla="*/ 1629414 w 2805113"/>
              <a:gd name="connsiteY30" fmla="*/ 1931926 h 4020601"/>
              <a:gd name="connsiteX31" fmla="*/ 1859873 w 2805113"/>
              <a:gd name="connsiteY31" fmla="*/ 1952812 h 4020601"/>
              <a:gd name="connsiteX32" fmla="*/ 2297024 w 2805113"/>
              <a:gd name="connsiteY32" fmla="*/ 1983062 h 4020601"/>
              <a:gd name="connsiteX33" fmla="*/ 2690964 w 2805113"/>
              <a:gd name="connsiteY33" fmla="*/ 2010070 h 4020601"/>
              <a:gd name="connsiteX34" fmla="*/ 2805113 w 2805113"/>
              <a:gd name="connsiteY34" fmla="*/ 2016192 h 4020601"/>
              <a:gd name="connsiteX35" fmla="*/ 2805113 w 2805113"/>
              <a:gd name="connsiteY35" fmla="*/ 2963990 h 4020601"/>
              <a:gd name="connsiteX36" fmla="*/ 2805113 w 2805113"/>
              <a:gd name="connsiteY36" fmla="*/ 3911788 h 4020601"/>
              <a:gd name="connsiteX37" fmla="*/ 2779906 w 2805113"/>
              <a:gd name="connsiteY37" fmla="*/ 3917910 h 4020601"/>
              <a:gd name="connsiteX38" fmla="*/ 2599501 w 2805113"/>
              <a:gd name="connsiteY38" fmla="*/ 3934474 h 4020601"/>
              <a:gd name="connsiteX39" fmla="*/ 2312148 w 2805113"/>
              <a:gd name="connsiteY39" fmla="*/ 3955000 h 4020601"/>
              <a:gd name="connsiteX40" fmla="*/ 2012912 w 2805113"/>
              <a:gd name="connsiteY40" fmla="*/ 3975166 h 4020601"/>
              <a:gd name="connsiteX41" fmla="*/ 1829985 w 2805113"/>
              <a:gd name="connsiteY41" fmla="*/ 3989930 h 4020601"/>
              <a:gd name="connsiteX42" fmla="*/ 1636256 w 2805113"/>
              <a:gd name="connsiteY42" fmla="*/ 4005056 h 4020601"/>
              <a:gd name="connsiteX43" fmla="*/ 1423082 w 2805113"/>
              <a:gd name="connsiteY43" fmla="*/ 4019460 h 4020601"/>
              <a:gd name="connsiteX44" fmla="*/ 1341701 w 2805113"/>
              <a:gd name="connsiteY44" fmla="*/ 4015498 h 4020601"/>
              <a:gd name="connsiteX45" fmla="*/ 1225031 w 2805113"/>
              <a:gd name="connsiteY45" fmla="*/ 4006136 h 4020601"/>
              <a:gd name="connsiteX46" fmla="*/ 985931 w 2805113"/>
              <a:gd name="connsiteY46" fmla="*/ 3990650 h 4020601"/>
              <a:gd name="connsiteX47" fmla="*/ 213534 w 2805113"/>
              <a:gd name="connsiteY47" fmla="*/ 3934474 h 4020601"/>
              <a:gd name="connsiteX48" fmla="*/ 33128 w 2805113"/>
              <a:gd name="connsiteY48" fmla="*/ 3917910 h 4020601"/>
              <a:gd name="connsiteX49" fmla="*/ 0 w 2805113"/>
              <a:gd name="connsiteY49" fmla="*/ 3911428 h 4020601"/>
              <a:gd name="connsiteX50" fmla="*/ 2881 w 2805113"/>
              <a:gd name="connsiteY50" fmla="*/ 2965070 h 4020601"/>
              <a:gd name="connsiteX51" fmla="*/ 5401 w 2805113"/>
              <a:gd name="connsiteY51" fmla="*/ 2018352 h 4020601"/>
              <a:gd name="connsiteX52" fmla="*/ 71298 w 2805113"/>
              <a:gd name="connsiteY52" fmla="*/ 2016192 h 4020601"/>
              <a:gd name="connsiteX53" fmla="*/ 342447 w 2805113"/>
              <a:gd name="connsiteY53" fmla="*/ 1981260 h 4020601"/>
              <a:gd name="connsiteX54" fmla="*/ 356131 w 2805113"/>
              <a:gd name="connsiteY54" fmla="*/ 1478914 h 4020601"/>
              <a:gd name="connsiteX55" fmla="*/ 366933 w 2805113"/>
              <a:gd name="connsiteY55" fmla="*/ 913548 h 4020601"/>
              <a:gd name="connsiteX56" fmla="*/ 684894 w 2805113"/>
              <a:gd name="connsiteY56" fmla="*/ 288044 h 4020601"/>
              <a:gd name="connsiteX57" fmla="*/ 1184341 w 2805113"/>
              <a:gd name="connsiteY57" fmla="*/ 21566 h 4020601"/>
              <a:gd name="connsiteX58" fmla="*/ 1415430 w 2805113"/>
              <a:gd name="connsiteY58" fmla="*/ 50 h 402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805113" h="4020601">
                <a:moveTo>
                  <a:pt x="1425658" y="2654910"/>
                </a:moveTo>
                <a:cubicBezTo>
                  <a:pt x="1392989" y="2652724"/>
                  <a:pt x="1359916" y="2656014"/>
                  <a:pt x="1327719" y="2665300"/>
                </a:cubicBezTo>
                <a:cubicBezTo>
                  <a:pt x="1202171" y="2701362"/>
                  <a:pt x="1110437" y="2810270"/>
                  <a:pt x="1092810" y="2944062"/>
                </a:cubicBezTo>
                <a:cubicBezTo>
                  <a:pt x="1079500" y="3042874"/>
                  <a:pt x="1148570" y="3180632"/>
                  <a:pt x="1237785" y="3234006"/>
                </a:cubicBezTo>
                <a:cubicBezTo>
                  <a:pt x="1298940" y="3270790"/>
                  <a:pt x="1301099" y="3276560"/>
                  <a:pt x="1301099" y="3406744"/>
                </a:cubicBezTo>
                <a:cubicBezTo>
                  <a:pt x="1301099" y="3471658"/>
                  <a:pt x="1304336" y="3528276"/>
                  <a:pt x="1307934" y="3531882"/>
                </a:cubicBezTo>
                <a:cubicBezTo>
                  <a:pt x="1320165" y="3544144"/>
                  <a:pt x="1499314" y="3539454"/>
                  <a:pt x="1512265" y="3526472"/>
                </a:cubicBezTo>
                <a:cubicBezTo>
                  <a:pt x="1520539" y="3518178"/>
                  <a:pt x="1524496" y="3473100"/>
                  <a:pt x="1524496" y="3391238"/>
                </a:cubicBezTo>
                <a:lnTo>
                  <a:pt x="1524496" y="3267904"/>
                </a:lnTo>
                <a:lnTo>
                  <a:pt x="1577737" y="3232924"/>
                </a:lnTo>
                <a:cubicBezTo>
                  <a:pt x="1637094" y="3193616"/>
                  <a:pt x="1691054" y="3121130"/>
                  <a:pt x="1708322" y="3056938"/>
                </a:cubicBezTo>
                <a:cubicBezTo>
                  <a:pt x="1714437" y="3033498"/>
                  <a:pt x="1717675" y="2981208"/>
                  <a:pt x="1715157" y="2940818"/>
                </a:cubicBezTo>
                <a:cubicBezTo>
                  <a:pt x="1711200" y="2878428"/>
                  <a:pt x="1704724" y="2857874"/>
                  <a:pt x="1674147" y="2808468"/>
                </a:cubicBezTo>
                <a:cubicBezTo>
                  <a:pt x="1618028" y="2717318"/>
                  <a:pt x="1523664" y="2661468"/>
                  <a:pt x="1425658" y="2654910"/>
                </a:cubicBezTo>
                <a:close/>
                <a:moveTo>
                  <a:pt x="1415430" y="50"/>
                </a:moveTo>
                <a:cubicBezTo>
                  <a:pt x="1498701" y="770"/>
                  <a:pt x="1582062" y="9324"/>
                  <a:pt x="1647059" y="25528"/>
                </a:cubicBezTo>
                <a:cubicBezTo>
                  <a:pt x="1837907" y="73060"/>
                  <a:pt x="1989506" y="154804"/>
                  <a:pt x="2127061" y="284444"/>
                </a:cubicBezTo>
                <a:cubicBezTo>
                  <a:pt x="2283340" y="432086"/>
                  <a:pt x="2378044" y="598096"/>
                  <a:pt x="2433138" y="821360"/>
                </a:cubicBezTo>
                <a:cubicBezTo>
                  <a:pt x="2446102" y="873576"/>
                  <a:pt x="2455104" y="1142214"/>
                  <a:pt x="2449703" y="1319746"/>
                </a:cubicBezTo>
                <a:cubicBezTo>
                  <a:pt x="2449703" y="1329470"/>
                  <a:pt x="2416214" y="1332350"/>
                  <a:pt x="2317189" y="1332350"/>
                </a:cubicBezTo>
                <a:lnTo>
                  <a:pt x="2185396" y="1332350"/>
                </a:lnTo>
                <a:lnTo>
                  <a:pt x="2185036" y="1187588"/>
                </a:lnTo>
                <a:cubicBezTo>
                  <a:pt x="2185036" y="848728"/>
                  <a:pt x="2114818" y="657152"/>
                  <a:pt x="1926490" y="481060"/>
                </a:cubicBezTo>
                <a:cubicBezTo>
                  <a:pt x="1749325" y="315772"/>
                  <a:pt x="1495460" y="242310"/>
                  <a:pt x="1265002" y="290564"/>
                </a:cubicBezTo>
                <a:cubicBezTo>
                  <a:pt x="1099359" y="325134"/>
                  <a:pt x="989892" y="383112"/>
                  <a:pt x="873222" y="499066"/>
                </a:cubicBezTo>
                <a:cubicBezTo>
                  <a:pt x="774917" y="596294"/>
                  <a:pt x="717302" y="686320"/>
                  <a:pt x="674091" y="809116"/>
                </a:cubicBezTo>
                <a:lnTo>
                  <a:pt x="645644" y="890500"/>
                </a:lnTo>
                <a:lnTo>
                  <a:pt x="642763" y="1419856"/>
                </a:lnTo>
                <a:cubicBezTo>
                  <a:pt x="640243" y="1884752"/>
                  <a:pt x="641683" y="1951012"/>
                  <a:pt x="655367" y="1962176"/>
                </a:cubicBezTo>
                <a:cubicBezTo>
                  <a:pt x="671571" y="1975860"/>
                  <a:pt x="831811" y="1967576"/>
                  <a:pt x="1092878" y="1940208"/>
                </a:cubicBezTo>
                <a:cubicBezTo>
                  <a:pt x="1255999" y="1923284"/>
                  <a:pt x="1544432" y="1918602"/>
                  <a:pt x="1629414" y="1931926"/>
                </a:cubicBezTo>
                <a:cubicBezTo>
                  <a:pt x="1669744" y="1938408"/>
                  <a:pt x="1773451" y="1947772"/>
                  <a:pt x="1859873" y="1952812"/>
                </a:cubicBezTo>
                <a:cubicBezTo>
                  <a:pt x="1946655" y="1957854"/>
                  <a:pt x="2143265" y="1971538"/>
                  <a:pt x="2297024" y="1983062"/>
                </a:cubicBezTo>
                <a:cubicBezTo>
                  <a:pt x="2450783" y="1994584"/>
                  <a:pt x="2627948" y="2006828"/>
                  <a:pt x="2690964" y="2010070"/>
                </a:cubicBezTo>
                <a:lnTo>
                  <a:pt x="2805113" y="2016192"/>
                </a:lnTo>
                <a:lnTo>
                  <a:pt x="2805113" y="2963990"/>
                </a:lnTo>
                <a:lnTo>
                  <a:pt x="2805113" y="3911788"/>
                </a:lnTo>
                <a:lnTo>
                  <a:pt x="2779906" y="3917910"/>
                </a:lnTo>
                <a:cubicBezTo>
                  <a:pt x="2766223" y="3921510"/>
                  <a:pt x="2685202" y="3929072"/>
                  <a:pt x="2599501" y="3934474"/>
                </a:cubicBezTo>
                <a:cubicBezTo>
                  <a:pt x="2514159" y="3940236"/>
                  <a:pt x="2384886" y="3949598"/>
                  <a:pt x="2312148" y="3955000"/>
                </a:cubicBezTo>
                <a:cubicBezTo>
                  <a:pt x="2239409" y="3960762"/>
                  <a:pt x="2104735" y="3969764"/>
                  <a:pt x="2012912" y="3975166"/>
                </a:cubicBezTo>
                <a:cubicBezTo>
                  <a:pt x="1920728" y="3980568"/>
                  <a:pt x="1838627" y="3987410"/>
                  <a:pt x="1829985" y="3989930"/>
                </a:cubicBezTo>
                <a:cubicBezTo>
                  <a:pt x="1821343" y="3992812"/>
                  <a:pt x="1734201" y="3999294"/>
                  <a:pt x="1636256" y="4005056"/>
                </a:cubicBezTo>
                <a:cubicBezTo>
                  <a:pt x="1538671" y="4010456"/>
                  <a:pt x="1442527" y="4016938"/>
                  <a:pt x="1423082" y="4019460"/>
                </a:cubicBezTo>
                <a:cubicBezTo>
                  <a:pt x="1403277" y="4021980"/>
                  <a:pt x="1366908" y="4020180"/>
                  <a:pt x="1341701" y="4015498"/>
                </a:cubicBezTo>
                <a:cubicBezTo>
                  <a:pt x="1316495" y="4010816"/>
                  <a:pt x="1263921" y="4006496"/>
                  <a:pt x="1225031" y="4006136"/>
                </a:cubicBezTo>
                <a:cubicBezTo>
                  <a:pt x="1185781" y="4006136"/>
                  <a:pt x="1078114" y="3998934"/>
                  <a:pt x="985931" y="3990650"/>
                </a:cubicBezTo>
                <a:cubicBezTo>
                  <a:pt x="831811" y="3976606"/>
                  <a:pt x="589110" y="3958962"/>
                  <a:pt x="213534" y="3934474"/>
                </a:cubicBezTo>
                <a:cubicBezTo>
                  <a:pt x="132514" y="3929072"/>
                  <a:pt x="51493" y="3921510"/>
                  <a:pt x="33128" y="3917910"/>
                </a:cubicBezTo>
                <a:lnTo>
                  <a:pt x="0" y="3911428"/>
                </a:lnTo>
                <a:lnTo>
                  <a:pt x="2881" y="2965070"/>
                </a:lnTo>
                <a:lnTo>
                  <a:pt x="5401" y="2018352"/>
                </a:lnTo>
                <a:lnTo>
                  <a:pt x="71298" y="2016192"/>
                </a:lnTo>
                <a:cubicBezTo>
                  <a:pt x="180766" y="2012230"/>
                  <a:pt x="328403" y="1993144"/>
                  <a:pt x="342447" y="1981260"/>
                </a:cubicBezTo>
                <a:cubicBezTo>
                  <a:pt x="353250" y="1972618"/>
                  <a:pt x="356131" y="1872510"/>
                  <a:pt x="356131" y="1478914"/>
                </a:cubicBezTo>
                <a:cubicBezTo>
                  <a:pt x="356131" y="1177144"/>
                  <a:pt x="360092" y="958920"/>
                  <a:pt x="366933" y="913548"/>
                </a:cubicBezTo>
                <a:cubicBezTo>
                  <a:pt x="404383" y="662554"/>
                  <a:pt x="508809" y="457294"/>
                  <a:pt x="684894" y="288044"/>
                </a:cubicBezTo>
                <a:cubicBezTo>
                  <a:pt x="824250" y="154444"/>
                  <a:pt x="987371" y="67300"/>
                  <a:pt x="1184341" y="21566"/>
                </a:cubicBezTo>
                <a:cubicBezTo>
                  <a:pt x="1248978" y="6442"/>
                  <a:pt x="1332159" y="-670"/>
                  <a:pt x="1415430" y="50"/>
                </a:cubicBezTo>
                <a:close/>
              </a:path>
            </a:pathLst>
          </a:custGeom>
          <a:solidFill>
            <a:schemeClr val="bg1">
              <a:lumMod val="75000"/>
              <a:alpha val="21000"/>
            </a:schemeClr>
          </a:solidFill>
          <a:ln w="0">
            <a:noFill/>
            <a:prstDash val="solid"/>
            <a:round/>
            <a:headEnd/>
            <a:tailEnd/>
          </a:ln>
        </p:spPr>
        <p:txBody>
          <a:bodyPr vert="horz" wrap="square" lIns="91440" tIns="45721" rIns="91440" bIns="45721" numCol="1" anchor="ctr"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0" name="文字方塊 13"/>
          <p:cNvSpPr txBox="1"/>
          <p:nvPr/>
        </p:nvSpPr>
        <p:spPr>
          <a:xfrm>
            <a:off x="5027629" y="2484249"/>
            <a:ext cx="2881826"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11" name="文字方塊 14"/>
          <p:cNvSpPr txBox="1"/>
          <p:nvPr/>
        </p:nvSpPr>
        <p:spPr>
          <a:xfrm>
            <a:off x="5010893" y="2086001"/>
            <a:ext cx="1800230"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solidFill>
                  <a:schemeClr val="accent2"/>
                </a:solidFill>
              </a:rPr>
              <a:t>TITLE 02</a:t>
            </a:r>
          </a:p>
        </p:txBody>
      </p:sp>
      <p:sp>
        <p:nvSpPr>
          <p:cNvPr id="12" name="文字方塊 16"/>
          <p:cNvSpPr txBox="1"/>
          <p:nvPr/>
        </p:nvSpPr>
        <p:spPr>
          <a:xfrm>
            <a:off x="1312557" y="4669139"/>
            <a:ext cx="2881826"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13" name="文字方塊 17"/>
          <p:cNvSpPr txBox="1"/>
          <p:nvPr/>
        </p:nvSpPr>
        <p:spPr>
          <a:xfrm>
            <a:off x="1295821" y="4270891"/>
            <a:ext cx="1800230"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solidFill>
                  <a:schemeClr val="accent3"/>
                </a:solidFill>
              </a:rPr>
              <a:t>TITLE 03</a:t>
            </a:r>
          </a:p>
        </p:txBody>
      </p:sp>
      <p:sp>
        <p:nvSpPr>
          <p:cNvPr id="14" name="文字方塊 19"/>
          <p:cNvSpPr txBox="1"/>
          <p:nvPr/>
        </p:nvSpPr>
        <p:spPr>
          <a:xfrm>
            <a:off x="5027629" y="4669139"/>
            <a:ext cx="2881826"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15" name="文字方塊 20"/>
          <p:cNvSpPr txBox="1"/>
          <p:nvPr/>
        </p:nvSpPr>
        <p:spPr>
          <a:xfrm>
            <a:off x="5010893" y="4270891"/>
            <a:ext cx="1800230"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solidFill>
                  <a:schemeClr val="accent4"/>
                </a:solidFill>
              </a:rPr>
              <a:t>TITLE 04</a:t>
            </a:r>
          </a:p>
        </p:txBody>
      </p:sp>
      <p:grpSp>
        <p:nvGrpSpPr>
          <p:cNvPr id="16" name="群組 15"/>
          <p:cNvGrpSpPr>
            <a:grpSpLocks noChangeAspect="1"/>
          </p:cNvGrpSpPr>
          <p:nvPr/>
        </p:nvGrpSpPr>
        <p:grpSpPr>
          <a:xfrm>
            <a:off x="546376" y="4020914"/>
            <a:ext cx="1570416" cy="1563880"/>
            <a:chOff x="35309818" y="13261794"/>
            <a:chExt cx="2516828" cy="2506357"/>
          </a:xfrm>
          <a:solidFill>
            <a:schemeClr val="bg1">
              <a:lumMod val="65000"/>
            </a:schemeClr>
          </a:solidFill>
        </p:grpSpPr>
        <p:sp>
          <p:nvSpPr>
            <p:cNvPr id="26" name="手繪多邊形 25"/>
            <p:cNvSpPr>
              <a:spLocks/>
            </p:cNvSpPr>
            <p:nvPr/>
          </p:nvSpPr>
          <p:spPr bwMode="auto">
            <a:xfrm>
              <a:off x="35309818" y="13850431"/>
              <a:ext cx="2516828" cy="1917720"/>
            </a:xfrm>
            <a:custGeom>
              <a:avLst/>
              <a:gdLst>
                <a:gd name="connsiteX0" fmla="*/ 2520096 w 3413041"/>
                <a:gd name="connsiteY0" fmla="*/ 2002111 h 2600599"/>
                <a:gd name="connsiteX1" fmla="*/ 2443148 w 3413041"/>
                <a:gd name="connsiteY1" fmla="*/ 2036713 h 2600599"/>
                <a:gd name="connsiteX2" fmla="*/ 2430564 w 3413041"/>
                <a:gd name="connsiteY2" fmla="*/ 2169719 h 2600599"/>
                <a:gd name="connsiteX3" fmla="*/ 2517576 w 3413041"/>
                <a:gd name="connsiteY3" fmla="*/ 2225587 h 2600599"/>
                <a:gd name="connsiteX4" fmla="*/ 2561084 w 3413041"/>
                <a:gd name="connsiteY4" fmla="*/ 2209367 h 2600599"/>
                <a:gd name="connsiteX5" fmla="*/ 2616816 w 3413041"/>
                <a:gd name="connsiteY5" fmla="*/ 2052933 h 2600599"/>
                <a:gd name="connsiteX6" fmla="*/ 2520096 w 3413041"/>
                <a:gd name="connsiteY6" fmla="*/ 2002111 h 2600599"/>
                <a:gd name="connsiteX7" fmla="*/ 1508300 w 3413041"/>
                <a:gd name="connsiteY7" fmla="*/ 2002111 h 2600599"/>
                <a:gd name="connsiteX8" fmla="*/ 1405560 w 3413041"/>
                <a:gd name="connsiteY8" fmla="*/ 2145595 h 2600599"/>
                <a:gd name="connsiteX9" fmla="*/ 1478740 w 3413041"/>
                <a:gd name="connsiteY9" fmla="*/ 2211959 h 2600599"/>
                <a:gd name="connsiteX10" fmla="*/ 1603472 w 3413041"/>
                <a:gd name="connsiteY10" fmla="*/ 2164249 h 2600599"/>
                <a:gd name="connsiteX11" fmla="*/ 1611040 w 3413041"/>
                <a:gd name="connsiteY11" fmla="*/ 2063091 h 2600599"/>
                <a:gd name="connsiteX12" fmla="*/ 1508300 w 3413041"/>
                <a:gd name="connsiteY12" fmla="*/ 2002111 h 2600599"/>
                <a:gd name="connsiteX13" fmla="*/ 2022368 w 3413041"/>
                <a:gd name="connsiteY13" fmla="*/ 2000359 h 2600599"/>
                <a:gd name="connsiteX14" fmla="*/ 1911224 w 3413041"/>
                <a:gd name="connsiteY14" fmla="*/ 2071965 h 2600599"/>
                <a:gd name="connsiteX15" fmla="*/ 2048404 w 3413041"/>
                <a:gd name="connsiteY15" fmla="*/ 2212371 h 2600599"/>
                <a:gd name="connsiteX16" fmla="*/ 2097140 w 3413041"/>
                <a:gd name="connsiteY16" fmla="*/ 2186677 h 2600599"/>
                <a:gd name="connsiteX17" fmla="*/ 2123492 w 3413041"/>
                <a:gd name="connsiteY17" fmla="*/ 2077755 h 2600599"/>
                <a:gd name="connsiteX18" fmla="*/ 2022368 w 3413041"/>
                <a:gd name="connsiteY18" fmla="*/ 2000359 h 2600599"/>
                <a:gd name="connsiteX19" fmla="*/ 3015036 w 3413041"/>
                <a:gd name="connsiteY19" fmla="*/ 1999015 h 2600599"/>
                <a:gd name="connsiteX20" fmla="*/ 2949232 w 3413041"/>
                <a:gd name="connsiteY20" fmla="*/ 2036257 h 2600599"/>
                <a:gd name="connsiteX21" fmla="*/ 2938388 w 3413041"/>
                <a:gd name="connsiteY21" fmla="*/ 2169321 h 2600599"/>
                <a:gd name="connsiteX22" fmla="*/ 3036728 w 3413041"/>
                <a:gd name="connsiteY22" fmla="*/ 2220303 h 2600599"/>
                <a:gd name="connsiteX23" fmla="*/ 3059144 w 3413041"/>
                <a:gd name="connsiteY23" fmla="*/ 2215603 h 2600599"/>
                <a:gd name="connsiteX24" fmla="*/ 3098552 w 3413041"/>
                <a:gd name="connsiteY24" fmla="*/ 2189569 h 2600599"/>
                <a:gd name="connsiteX25" fmla="*/ 3015036 w 3413041"/>
                <a:gd name="connsiteY25" fmla="*/ 1999015 h 2600599"/>
                <a:gd name="connsiteX26" fmla="*/ 510504 w 3413041"/>
                <a:gd name="connsiteY26" fmla="*/ 1896023 h 2600599"/>
                <a:gd name="connsiteX27" fmla="*/ 395168 w 3413041"/>
                <a:gd name="connsiteY27" fmla="*/ 1923123 h 2600599"/>
                <a:gd name="connsiteX28" fmla="*/ 384384 w 3413041"/>
                <a:gd name="connsiteY28" fmla="*/ 2288055 h 2600599"/>
                <a:gd name="connsiteX29" fmla="*/ 606156 w 3413041"/>
                <a:gd name="connsiteY29" fmla="*/ 2291305 h 2600599"/>
                <a:gd name="connsiteX30" fmla="*/ 676964 w 3413041"/>
                <a:gd name="connsiteY30" fmla="*/ 2223805 h 2600599"/>
                <a:gd name="connsiteX31" fmla="*/ 706436 w 3413041"/>
                <a:gd name="connsiteY31" fmla="*/ 2108297 h 2600599"/>
                <a:gd name="connsiteX32" fmla="*/ 679120 w 3413041"/>
                <a:gd name="connsiteY32" fmla="*/ 1994593 h 2600599"/>
                <a:gd name="connsiteX33" fmla="*/ 510504 w 3413041"/>
                <a:gd name="connsiteY33" fmla="*/ 1896023 h 2600599"/>
                <a:gd name="connsiteX34" fmla="*/ 1699384 w 3413041"/>
                <a:gd name="connsiteY34" fmla="*/ 387 h 2600599"/>
                <a:gd name="connsiteX35" fmla="*/ 1880900 w 3413041"/>
                <a:gd name="connsiteY35" fmla="*/ 104633 h 2600599"/>
                <a:gd name="connsiteX36" fmla="*/ 1835172 w 3413041"/>
                <a:gd name="connsiteY36" fmla="*/ 324865 h 2600599"/>
                <a:gd name="connsiteX37" fmla="*/ 1808528 w 3413041"/>
                <a:gd name="connsiteY37" fmla="*/ 349695 h 2600599"/>
                <a:gd name="connsiteX38" fmla="*/ 1808528 w 3413041"/>
                <a:gd name="connsiteY38" fmla="*/ 976565 h 2600599"/>
                <a:gd name="connsiteX39" fmla="*/ 1824732 w 3413041"/>
                <a:gd name="connsiteY39" fmla="*/ 1609553 h 2600599"/>
                <a:gd name="connsiteX40" fmla="*/ 2553832 w 3413041"/>
                <a:gd name="connsiteY40" fmla="*/ 1615671 h 2600599"/>
                <a:gd name="connsiteX41" fmla="*/ 3379788 w 3413041"/>
                <a:gd name="connsiteY41" fmla="*/ 1692319 h 2600599"/>
                <a:gd name="connsiteX42" fmla="*/ 3408952 w 3413041"/>
                <a:gd name="connsiteY42" fmla="*/ 1730825 h 2600599"/>
                <a:gd name="connsiteX43" fmla="*/ 3411832 w 3413041"/>
                <a:gd name="connsiteY43" fmla="*/ 2094279 h 2600599"/>
                <a:gd name="connsiteX44" fmla="*/ 3395268 w 3413041"/>
                <a:gd name="connsiteY44" fmla="*/ 2496239 h 2600599"/>
                <a:gd name="connsiteX45" fmla="*/ 3299856 w 3413041"/>
                <a:gd name="connsiteY45" fmla="*/ 2585125 h 2600599"/>
                <a:gd name="connsiteX46" fmla="*/ 1709876 w 3413041"/>
                <a:gd name="connsiteY46" fmla="*/ 2600599 h 2600599"/>
                <a:gd name="connsiteX47" fmla="*/ 115576 w 3413041"/>
                <a:gd name="connsiteY47" fmla="*/ 2581165 h 2600599"/>
                <a:gd name="connsiteX48" fmla="*/ 11520 w 3413041"/>
                <a:gd name="connsiteY48" fmla="*/ 2459535 h 2600599"/>
                <a:gd name="connsiteX49" fmla="*/ 0 w 3413041"/>
                <a:gd name="connsiteY49" fmla="*/ 2107955 h 2600599"/>
                <a:gd name="connsiteX50" fmla="*/ 11520 w 3413041"/>
                <a:gd name="connsiteY50" fmla="*/ 1756735 h 2600599"/>
                <a:gd name="connsiteX51" fmla="*/ 111976 w 3413041"/>
                <a:gd name="connsiteY51" fmla="*/ 1635823 h 2600599"/>
                <a:gd name="connsiteX52" fmla="*/ 876360 w 3413041"/>
                <a:gd name="connsiteY52" fmla="*/ 1615671 h 2600599"/>
                <a:gd name="connsiteX53" fmla="*/ 1613384 w 3413041"/>
                <a:gd name="connsiteY53" fmla="*/ 1603435 h 2600599"/>
                <a:gd name="connsiteX54" fmla="*/ 1625624 w 3413041"/>
                <a:gd name="connsiteY54" fmla="*/ 975845 h 2600599"/>
                <a:gd name="connsiteX55" fmla="*/ 1625624 w 3413041"/>
                <a:gd name="connsiteY55" fmla="*/ 360131 h 2600599"/>
                <a:gd name="connsiteX56" fmla="*/ 1588900 w 3413041"/>
                <a:gd name="connsiteY56" fmla="*/ 325225 h 2600599"/>
                <a:gd name="connsiteX57" fmla="*/ 1539572 w 3413041"/>
                <a:gd name="connsiteY57" fmla="*/ 115069 h 2600599"/>
                <a:gd name="connsiteX58" fmla="*/ 1627784 w 3413041"/>
                <a:gd name="connsiteY58" fmla="*/ 20067 h 2600599"/>
                <a:gd name="connsiteX59" fmla="*/ 1699384 w 3413041"/>
                <a:gd name="connsiteY59" fmla="*/ 387 h 260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413041" h="2600599">
                  <a:moveTo>
                    <a:pt x="2520096" y="2002111"/>
                  </a:moveTo>
                  <a:cubicBezTo>
                    <a:pt x="2485576" y="2002111"/>
                    <a:pt x="2471552" y="2008599"/>
                    <a:pt x="2443148" y="2036713"/>
                  </a:cubicBezTo>
                  <a:cubicBezTo>
                    <a:pt x="2401440" y="2078525"/>
                    <a:pt x="2397124" y="2126825"/>
                    <a:pt x="2430564" y="2169719"/>
                  </a:cubicBezTo>
                  <a:cubicBezTo>
                    <a:pt x="2447824" y="2191345"/>
                    <a:pt x="2494924" y="2221623"/>
                    <a:pt x="2517576" y="2225587"/>
                  </a:cubicBezTo>
                  <a:cubicBezTo>
                    <a:pt x="2519016" y="2225947"/>
                    <a:pt x="2538432" y="2218379"/>
                    <a:pt x="2561084" y="2209367"/>
                  </a:cubicBezTo>
                  <a:cubicBezTo>
                    <a:pt x="2626164" y="2183415"/>
                    <a:pt x="2649536" y="2116733"/>
                    <a:pt x="2616816" y="2052933"/>
                  </a:cubicBezTo>
                  <a:cubicBezTo>
                    <a:pt x="2597040" y="2014725"/>
                    <a:pt x="2572952" y="2002111"/>
                    <a:pt x="2520096" y="2002111"/>
                  </a:cubicBezTo>
                  <a:close/>
                  <a:moveTo>
                    <a:pt x="1508300" y="2002111"/>
                  </a:moveTo>
                  <a:cubicBezTo>
                    <a:pt x="1428992" y="2002111"/>
                    <a:pt x="1376360" y="2076005"/>
                    <a:pt x="1405560" y="2145595"/>
                  </a:cubicBezTo>
                  <a:cubicBezTo>
                    <a:pt x="1421784" y="2184695"/>
                    <a:pt x="1436564" y="2198327"/>
                    <a:pt x="1478740" y="2211959"/>
                  </a:cubicBezTo>
                  <a:cubicBezTo>
                    <a:pt x="1522000" y="2225947"/>
                    <a:pt x="1574992" y="2205501"/>
                    <a:pt x="1603472" y="2164249"/>
                  </a:cubicBezTo>
                  <a:cubicBezTo>
                    <a:pt x="1630148" y="2125149"/>
                    <a:pt x="1631952" y="2102909"/>
                    <a:pt x="1611040" y="2063091"/>
                  </a:cubicBezTo>
                  <a:cubicBezTo>
                    <a:pt x="1589412" y="2021481"/>
                    <a:pt x="1556968" y="2002111"/>
                    <a:pt x="1508300" y="2002111"/>
                  </a:cubicBezTo>
                  <a:close/>
                  <a:moveTo>
                    <a:pt x="2022368" y="2000359"/>
                  </a:moveTo>
                  <a:cubicBezTo>
                    <a:pt x="1977828" y="1999137"/>
                    <a:pt x="1931620" y="2022751"/>
                    <a:pt x="1911224" y="2071965"/>
                  </a:cubicBezTo>
                  <a:cubicBezTo>
                    <a:pt x="1878012" y="2152299"/>
                    <a:pt x="1963928" y="2240235"/>
                    <a:pt x="2048404" y="2212371"/>
                  </a:cubicBezTo>
                  <a:cubicBezTo>
                    <a:pt x="2065372" y="2206943"/>
                    <a:pt x="2087392" y="2195363"/>
                    <a:pt x="2097140" y="2186677"/>
                  </a:cubicBezTo>
                  <a:cubicBezTo>
                    <a:pt x="2121328" y="2165689"/>
                    <a:pt x="2133600" y="2115027"/>
                    <a:pt x="2123492" y="2077755"/>
                  </a:cubicBezTo>
                  <a:cubicBezTo>
                    <a:pt x="2109776" y="2027635"/>
                    <a:pt x="2066904" y="2001581"/>
                    <a:pt x="2022368" y="2000359"/>
                  </a:cubicBezTo>
                  <a:close/>
                  <a:moveTo>
                    <a:pt x="3015036" y="1999015"/>
                  </a:moveTo>
                  <a:cubicBezTo>
                    <a:pt x="2991536" y="1999737"/>
                    <a:pt x="2973096" y="2010223"/>
                    <a:pt x="2949232" y="2036257"/>
                  </a:cubicBezTo>
                  <a:cubicBezTo>
                    <a:pt x="2909100" y="2080009"/>
                    <a:pt x="2905124" y="2127377"/>
                    <a:pt x="2938388" y="2169321"/>
                  </a:cubicBezTo>
                  <a:cubicBezTo>
                    <a:pt x="2962612" y="2200417"/>
                    <a:pt x="3015396" y="2227535"/>
                    <a:pt x="3036728" y="2220303"/>
                  </a:cubicBezTo>
                  <a:cubicBezTo>
                    <a:pt x="3044320" y="2217773"/>
                    <a:pt x="3054444" y="2215603"/>
                    <a:pt x="3059144" y="2215603"/>
                  </a:cubicBezTo>
                  <a:cubicBezTo>
                    <a:pt x="3063844" y="2215603"/>
                    <a:pt x="3081560" y="2203671"/>
                    <a:pt x="3098552" y="2189569"/>
                  </a:cubicBezTo>
                  <a:cubicBezTo>
                    <a:pt x="3181348" y="2119783"/>
                    <a:pt x="3126756" y="1995759"/>
                    <a:pt x="3015036" y="1999015"/>
                  </a:cubicBezTo>
                  <a:close/>
                  <a:moveTo>
                    <a:pt x="510504" y="1896023"/>
                  </a:moveTo>
                  <a:cubicBezTo>
                    <a:pt x="470936" y="1893547"/>
                    <a:pt x="430752" y="1902141"/>
                    <a:pt x="395168" y="1923123"/>
                  </a:cubicBezTo>
                  <a:cubicBezTo>
                    <a:pt x="254988" y="2005421"/>
                    <a:pt x="249236" y="2203951"/>
                    <a:pt x="384384" y="2288055"/>
                  </a:cubicBezTo>
                  <a:cubicBezTo>
                    <a:pt x="456272" y="2332815"/>
                    <a:pt x="532832" y="2333899"/>
                    <a:pt x="606156" y="2291305"/>
                  </a:cubicBezTo>
                  <a:cubicBezTo>
                    <a:pt x="628800" y="2278309"/>
                    <a:pt x="660788" y="2247627"/>
                    <a:pt x="676964" y="2223805"/>
                  </a:cubicBezTo>
                  <a:cubicBezTo>
                    <a:pt x="702844" y="2185543"/>
                    <a:pt x="706436" y="2170381"/>
                    <a:pt x="706436" y="2108297"/>
                  </a:cubicBezTo>
                  <a:cubicBezTo>
                    <a:pt x="706436" y="2048377"/>
                    <a:pt x="702124" y="2030329"/>
                    <a:pt x="679120" y="1994593"/>
                  </a:cubicBezTo>
                  <a:cubicBezTo>
                    <a:pt x="640704" y="1935035"/>
                    <a:pt x="576456" y="1900151"/>
                    <a:pt x="510504" y="1896023"/>
                  </a:cubicBezTo>
                  <a:close/>
                  <a:moveTo>
                    <a:pt x="1699384" y="387"/>
                  </a:moveTo>
                  <a:cubicBezTo>
                    <a:pt x="1772344" y="-4337"/>
                    <a:pt x="1845252" y="34461"/>
                    <a:pt x="1880900" y="104633"/>
                  </a:cubicBezTo>
                  <a:cubicBezTo>
                    <a:pt x="1916904" y="175165"/>
                    <a:pt x="1898180" y="266209"/>
                    <a:pt x="1835172" y="324865"/>
                  </a:cubicBezTo>
                  <a:lnTo>
                    <a:pt x="1808528" y="349695"/>
                  </a:lnTo>
                  <a:lnTo>
                    <a:pt x="1808528" y="976565"/>
                  </a:lnTo>
                  <a:cubicBezTo>
                    <a:pt x="1808528" y="1538661"/>
                    <a:pt x="1810328" y="1603795"/>
                    <a:pt x="1824732" y="1609553"/>
                  </a:cubicBezTo>
                  <a:cubicBezTo>
                    <a:pt x="1833372" y="1612791"/>
                    <a:pt x="2161740" y="1615671"/>
                    <a:pt x="2553832" y="1615671"/>
                  </a:cubicBezTo>
                  <a:cubicBezTo>
                    <a:pt x="3355664" y="1616031"/>
                    <a:pt x="3318940" y="1612791"/>
                    <a:pt x="3379788" y="1692319"/>
                  </a:cubicBezTo>
                  <a:lnTo>
                    <a:pt x="3408952" y="1730825"/>
                  </a:lnTo>
                  <a:lnTo>
                    <a:pt x="3411832" y="2094279"/>
                  </a:lnTo>
                  <a:cubicBezTo>
                    <a:pt x="3414712" y="2436503"/>
                    <a:pt x="3413632" y="2460255"/>
                    <a:pt x="3395268" y="2496239"/>
                  </a:cubicBezTo>
                  <a:cubicBezTo>
                    <a:pt x="3371144" y="2543381"/>
                    <a:pt x="3348104" y="2564973"/>
                    <a:pt x="3299856" y="2585125"/>
                  </a:cubicBezTo>
                  <a:cubicBezTo>
                    <a:pt x="3266732" y="2598799"/>
                    <a:pt x="3084188" y="2600599"/>
                    <a:pt x="1709876" y="2600599"/>
                  </a:cubicBezTo>
                  <a:cubicBezTo>
                    <a:pt x="215668" y="2600239"/>
                    <a:pt x="155900" y="2599519"/>
                    <a:pt x="115576" y="2581165"/>
                  </a:cubicBezTo>
                  <a:cubicBezTo>
                    <a:pt x="69848" y="2560655"/>
                    <a:pt x="29524" y="2513153"/>
                    <a:pt x="11520" y="2459535"/>
                  </a:cubicBezTo>
                  <a:cubicBezTo>
                    <a:pt x="3960" y="2436503"/>
                    <a:pt x="0" y="2318111"/>
                    <a:pt x="0" y="2107955"/>
                  </a:cubicBezTo>
                  <a:cubicBezTo>
                    <a:pt x="0" y="1898157"/>
                    <a:pt x="3960" y="1779405"/>
                    <a:pt x="11520" y="1756735"/>
                  </a:cubicBezTo>
                  <a:cubicBezTo>
                    <a:pt x="28804" y="1704915"/>
                    <a:pt x="67328" y="1658493"/>
                    <a:pt x="111976" y="1635823"/>
                  </a:cubicBezTo>
                  <a:cubicBezTo>
                    <a:pt x="150500" y="1616031"/>
                    <a:pt x="172824" y="1615671"/>
                    <a:pt x="876360" y="1615671"/>
                  </a:cubicBezTo>
                  <a:cubicBezTo>
                    <a:pt x="1426516" y="1615671"/>
                    <a:pt x="1604380" y="1612791"/>
                    <a:pt x="1613384" y="1603435"/>
                  </a:cubicBezTo>
                  <a:cubicBezTo>
                    <a:pt x="1622744" y="1594079"/>
                    <a:pt x="1625624" y="1440781"/>
                    <a:pt x="1625624" y="975845"/>
                  </a:cubicBezTo>
                  <a:lnTo>
                    <a:pt x="1625624" y="360131"/>
                  </a:lnTo>
                  <a:lnTo>
                    <a:pt x="1588900" y="325225"/>
                  </a:lnTo>
                  <a:cubicBezTo>
                    <a:pt x="1525172" y="264409"/>
                    <a:pt x="1507888" y="190999"/>
                    <a:pt x="1539572" y="115069"/>
                  </a:cubicBezTo>
                  <a:cubicBezTo>
                    <a:pt x="1559736" y="66847"/>
                    <a:pt x="1581336" y="43817"/>
                    <a:pt x="1627784" y="20067"/>
                  </a:cubicBezTo>
                  <a:cubicBezTo>
                    <a:pt x="1650736" y="8371"/>
                    <a:pt x="1675064" y="1961"/>
                    <a:pt x="1699384" y="387"/>
                  </a:cubicBezTo>
                  <a:close/>
                </a:path>
              </a:pathLst>
            </a:custGeom>
            <a:solidFill>
              <a:schemeClr val="bg1">
                <a:lumMod val="75000"/>
                <a:alpha val="21000"/>
              </a:schemeClr>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915814"/>
              <a:endParaRPr lang="zh-TW" altLang="en-US" sz="9677"/>
            </a:p>
          </p:txBody>
        </p:sp>
        <p:sp>
          <p:nvSpPr>
            <p:cNvPr id="27" name="Freeform 92"/>
            <p:cNvSpPr>
              <a:spLocks/>
            </p:cNvSpPr>
            <p:nvPr/>
          </p:nvSpPr>
          <p:spPr bwMode="auto">
            <a:xfrm>
              <a:off x="35512341" y="13261794"/>
              <a:ext cx="405044" cy="1443407"/>
            </a:xfrm>
            <a:custGeom>
              <a:avLst/>
              <a:gdLst>
                <a:gd name="T0" fmla="*/ 1033 w 1527"/>
                <a:gd name="T1" fmla="*/ 5262 h 5433"/>
                <a:gd name="T2" fmla="*/ 125 w 1527"/>
                <a:gd name="T3" fmla="*/ 3147 h 5433"/>
                <a:gd name="T4" fmla="*/ 1098 w 1527"/>
                <a:gd name="T5" fmla="*/ 127 h 5433"/>
                <a:gd name="T6" fmla="*/ 1212 w 1527"/>
                <a:gd name="T7" fmla="*/ 0 h 5433"/>
                <a:gd name="T8" fmla="*/ 1369 w 1527"/>
                <a:gd name="T9" fmla="*/ 154 h 5433"/>
                <a:gd name="T10" fmla="*/ 1527 w 1527"/>
                <a:gd name="T11" fmla="*/ 353 h 5433"/>
                <a:gd name="T12" fmla="*/ 1439 w 1527"/>
                <a:gd name="T13" fmla="*/ 481 h 5433"/>
                <a:gd name="T14" fmla="*/ 863 w 1527"/>
                <a:gd name="T15" fmla="*/ 1402 h 5433"/>
                <a:gd name="T16" fmla="*/ 622 w 1527"/>
                <a:gd name="T17" fmla="*/ 2283 h 5433"/>
                <a:gd name="T18" fmla="*/ 1412 w 1527"/>
                <a:gd name="T19" fmla="*/ 4958 h 5433"/>
                <a:gd name="T20" fmla="*/ 1526 w 1527"/>
                <a:gd name="T21" fmla="*/ 5112 h 5433"/>
                <a:gd name="T22" fmla="*/ 1210 w 1527"/>
                <a:gd name="T23" fmla="*/ 5432 h 5433"/>
                <a:gd name="T24" fmla="*/ 1033 w 1527"/>
                <a:gd name="T25" fmla="*/ 5262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7" h="5433">
                  <a:moveTo>
                    <a:pt x="1033" y="5262"/>
                  </a:moveTo>
                  <a:cubicBezTo>
                    <a:pt x="505" y="4626"/>
                    <a:pt x="222" y="3966"/>
                    <a:pt x="125" y="3147"/>
                  </a:cubicBezTo>
                  <a:cubicBezTo>
                    <a:pt x="0" y="2085"/>
                    <a:pt x="368" y="942"/>
                    <a:pt x="1098" y="127"/>
                  </a:cubicBezTo>
                  <a:lnTo>
                    <a:pt x="1212" y="0"/>
                  </a:lnTo>
                  <a:lnTo>
                    <a:pt x="1369" y="154"/>
                  </a:lnTo>
                  <a:cubicBezTo>
                    <a:pt x="1456" y="239"/>
                    <a:pt x="1527" y="329"/>
                    <a:pt x="1527" y="353"/>
                  </a:cubicBezTo>
                  <a:cubicBezTo>
                    <a:pt x="1527" y="378"/>
                    <a:pt x="1487" y="436"/>
                    <a:pt x="1439" y="481"/>
                  </a:cubicBezTo>
                  <a:cubicBezTo>
                    <a:pt x="1290" y="623"/>
                    <a:pt x="990" y="1101"/>
                    <a:pt x="863" y="1402"/>
                  </a:cubicBezTo>
                  <a:cubicBezTo>
                    <a:pt x="746" y="1677"/>
                    <a:pt x="696" y="1858"/>
                    <a:pt x="622" y="2283"/>
                  </a:cubicBezTo>
                  <a:cubicBezTo>
                    <a:pt x="471" y="3144"/>
                    <a:pt x="802" y="4265"/>
                    <a:pt x="1412" y="4958"/>
                  </a:cubicBezTo>
                  <a:cubicBezTo>
                    <a:pt x="1475" y="5030"/>
                    <a:pt x="1526" y="5099"/>
                    <a:pt x="1526" y="5112"/>
                  </a:cubicBezTo>
                  <a:cubicBezTo>
                    <a:pt x="1525" y="5152"/>
                    <a:pt x="1248" y="5433"/>
                    <a:pt x="1210" y="5432"/>
                  </a:cubicBezTo>
                  <a:cubicBezTo>
                    <a:pt x="1190" y="5432"/>
                    <a:pt x="1110" y="5356"/>
                    <a:pt x="1033" y="5262"/>
                  </a:cubicBezTo>
                  <a:close/>
                </a:path>
              </a:pathLst>
            </a:custGeom>
            <a:solidFill>
              <a:schemeClr val="bg1">
                <a:lumMod val="75000"/>
                <a:alpha val="21000"/>
              </a:schemeClr>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915814"/>
              <a:endParaRPr lang="zh-TW" altLang="en-US" sz="9677"/>
            </a:p>
          </p:txBody>
        </p:sp>
        <p:sp>
          <p:nvSpPr>
            <p:cNvPr id="28" name="Freeform 93"/>
            <p:cNvSpPr>
              <a:spLocks/>
            </p:cNvSpPr>
            <p:nvPr/>
          </p:nvSpPr>
          <p:spPr bwMode="auto">
            <a:xfrm>
              <a:off x="37228508" y="13261794"/>
              <a:ext cx="376948" cy="1443407"/>
            </a:xfrm>
            <a:custGeom>
              <a:avLst/>
              <a:gdLst>
                <a:gd name="T0" fmla="*/ 144 w 1421"/>
                <a:gd name="T1" fmla="*/ 5290 h 5433"/>
                <a:gd name="T2" fmla="*/ 0 w 1421"/>
                <a:gd name="T3" fmla="*/ 5119 h 5433"/>
                <a:gd name="T4" fmla="*/ 156 w 1421"/>
                <a:gd name="T5" fmla="*/ 4897 h 5433"/>
                <a:gd name="T6" fmla="*/ 841 w 1421"/>
                <a:gd name="T7" fmla="*/ 3529 h 5433"/>
                <a:gd name="T8" fmla="*/ 915 w 1421"/>
                <a:gd name="T9" fmla="*/ 2766 h 5433"/>
                <a:gd name="T10" fmla="*/ 756 w 1421"/>
                <a:gd name="T11" fmla="*/ 1640 h 5433"/>
                <a:gd name="T12" fmla="*/ 158 w 1421"/>
                <a:gd name="T13" fmla="*/ 567 h 5433"/>
                <a:gd name="T14" fmla="*/ 0 w 1421"/>
                <a:gd name="T15" fmla="*/ 341 h 5433"/>
                <a:gd name="T16" fmla="*/ 157 w 1421"/>
                <a:gd name="T17" fmla="*/ 154 h 5433"/>
                <a:gd name="T18" fmla="*/ 314 w 1421"/>
                <a:gd name="T19" fmla="*/ 0 h 5433"/>
                <a:gd name="T20" fmla="*/ 452 w 1421"/>
                <a:gd name="T21" fmla="*/ 155 h 5433"/>
                <a:gd name="T22" fmla="*/ 1184 w 1421"/>
                <a:gd name="T23" fmla="*/ 1378 h 5433"/>
                <a:gd name="T24" fmla="*/ 1380 w 1421"/>
                <a:gd name="T25" fmla="*/ 2110 h 5433"/>
                <a:gd name="T26" fmla="*/ 1385 w 1421"/>
                <a:gd name="T27" fmla="*/ 3313 h 5433"/>
                <a:gd name="T28" fmla="*/ 1311 w 1421"/>
                <a:gd name="T29" fmla="*/ 3641 h 5433"/>
                <a:gd name="T30" fmla="*/ 711 w 1421"/>
                <a:gd name="T31" fmla="*/ 4981 h 5433"/>
                <a:gd name="T32" fmla="*/ 310 w 1421"/>
                <a:gd name="T33" fmla="*/ 5433 h 5433"/>
                <a:gd name="T34" fmla="*/ 144 w 1421"/>
                <a:gd name="T35" fmla="*/ 5290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1" h="5433">
                  <a:moveTo>
                    <a:pt x="144" y="5290"/>
                  </a:moveTo>
                  <a:cubicBezTo>
                    <a:pt x="65" y="5212"/>
                    <a:pt x="0" y="5135"/>
                    <a:pt x="0" y="5119"/>
                  </a:cubicBezTo>
                  <a:cubicBezTo>
                    <a:pt x="0" y="5104"/>
                    <a:pt x="70" y="5004"/>
                    <a:pt x="156" y="4897"/>
                  </a:cubicBezTo>
                  <a:cubicBezTo>
                    <a:pt x="483" y="4492"/>
                    <a:pt x="709" y="4040"/>
                    <a:pt x="841" y="3529"/>
                  </a:cubicBezTo>
                  <a:cubicBezTo>
                    <a:pt x="905" y="3280"/>
                    <a:pt x="914" y="3186"/>
                    <a:pt x="915" y="2766"/>
                  </a:cubicBezTo>
                  <a:cubicBezTo>
                    <a:pt x="917" y="2242"/>
                    <a:pt x="889" y="2047"/>
                    <a:pt x="756" y="1640"/>
                  </a:cubicBezTo>
                  <a:cubicBezTo>
                    <a:pt x="623" y="1234"/>
                    <a:pt x="449" y="922"/>
                    <a:pt x="158" y="567"/>
                  </a:cubicBezTo>
                  <a:cubicBezTo>
                    <a:pt x="71" y="461"/>
                    <a:pt x="0" y="359"/>
                    <a:pt x="0" y="341"/>
                  </a:cubicBezTo>
                  <a:cubicBezTo>
                    <a:pt x="0" y="323"/>
                    <a:pt x="70" y="239"/>
                    <a:pt x="157" y="154"/>
                  </a:cubicBezTo>
                  <a:lnTo>
                    <a:pt x="314" y="0"/>
                  </a:lnTo>
                  <a:lnTo>
                    <a:pt x="452" y="155"/>
                  </a:lnTo>
                  <a:cubicBezTo>
                    <a:pt x="731" y="467"/>
                    <a:pt x="1039" y="981"/>
                    <a:pt x="1184" y="1378"/>
                  </a:cubicBezTo>
                  <a:cubicBezTo>
                    <a:pt x="1233" y="1511"/>
                    <a:pt x="1299" y="1760"/>
                    <a:pt x="1380" y="2110"/>
                  </a:cubicBezTo>
                  <a:cubicBezTo>
                    <a:pt x="1417" y="2273"/>
                    <a:pt x="1421" y="3170"/>
                    <a:pt x="1385" y="3313"/>
                  </a:cubicBezTo>
                  <a:cubicBezTo>
                    <a:pt x="1371" y="3369"/>
                    <a:pt x="1337" y="3516"/>
                    <a:pt x="1311" y="3641"/>
                  </a:cubicBezTo>
                  <a:cubicBezTo>
                    <a:pt x="1220" y="4071"/>
                    <a:pt x="985" y="4596"/>
                    <a:pt x="711" y="4981"/>
                  </a:cubicBezTo>
                  <a:cubicBezTo>
                    <a:pt x="572" y="5176"/>
                    <a:pt x="344" y="5433"/>
                    <a:pt x="310" y="5433"/>
                  </a:cubicBezTo>
                  <a:cubicBezTo>
                    <a:pt x="299" y="5433"/>
                    <a:pt x="224" y="5368"/>
                    <a:pt x="144" y="5290"/>
                  </a:cubicBezTo>
                  <a:close/>
                </a:path>
              </a:pathLst>
            </a:custGeom>
            <a:solidFill>
              <a:schemeClr val="bg1">
                <a:lumMod val="75000"/>
                <a:alpha val="21000"/>
              </a:schemeClr>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915814"/>
              <a:endParaRPr lang="zh-TW" altLang="en-US" sz="9677"/>
            </a:p>
          </p:txBody>
        </p:sp>
        <p:sp>
          <p:nvSpPr>
            <p:cNvPr id="29" name="Freeform 94"/>
            <p:cNvSpPr>
              <a:spLocks/>
            </p:cNvSpPr>
            <p:nvPr/>
          </p:nvSpPr>
          <p:spPr bwMode="auto">
            <a:xfrm>
              <a:off x="35835435" y="13472509"/>
              <a:ext cx="300856" cy="1021974"/>
            </a:xfrm>
            <a:custGeom>
              <a:avLst/>
              <a:gdLst>
                <a:gd name="T0" fmla="*/ 649 w 1133"/>
                <a:gd name="T1" fmla="*/ 3709 h 3850"/>
                <a:gd name="T2" fmla="*/ 64 w 1133"/>
                <a:gd name="T3" fmla="*/ 2517 h 3850"/>
                <a:gd name="T4" fmla="*/ 50 w 1133"/>
                <a:gd name="T5" fmla="*/ 1437 h 3850"/>
                <a:gd name="T6" fmla="*/ 583 w 1133"/>
                <a:gd name="T7" fmla="*/ 253 h 3850"/>
                <a:gd name="T8" fmla="*/ 974 w 1133"/>
                <a:gd name="T9" fmla="*/ 185 h 3850"/>
                <a:gd name="T10" fmla="*/ 1133 w 1133"/>
                <a:gd name="T11" fmla="*/ 344 h 3850"/>
                <a:gd name="T12" fmla="*/ 984 w 1133"/>
                <a:gd name="T13" fmla="*/ 538 h 3850"/>
                <a:gd name="T14" fmla="*/ 561 w 1133"/>
                <a:gd name="T15" fmla="*/ 1412 h 3850"/>
                <a:gd name="T16" fmla="*/ 616 w 1133"/>
                <a:gd name="T17" fmla="*/ 2679 h 3850"/>
                <a:gd name="T18" fmla="*/ 966 w 1133"/>
                <a:gd name="T19" fmla="*/ 3313 h 3850"/>
                <a:gd name="T20" fmla="*/ 1087 w 1133"/>
                <a:gd name="T21" fmla="*/ 3572 h 3850"/>
                <a:gd name="T22" fmla="*/ 780 w 1133"/>
                <a:gd name="T23" fmla="*/ 3850 h 3850"/>
                <a:gd name="T24" fmla="*/ 649 w 1133"/>
                <a:gd name="T25" fmla="*/ 3709 h 3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3" h="3850">
                  <a:moveTo>
                    <a:pt x="649" y="3709"/>
                  </a:moveTo>
                  <a:cubicBezTo>
                    <a:pt x="375" y="3385"/>
                    <a:pt x="157" y="2939"/>
                    <a:pt x="64" y="2517"/>
                  </a:cubicBezTo>
                  <a:cubicBezTo>
                    <a:pt x="8" y="2258"/>
                    <a:pt x="0" y="1696"/>
                    <a:pt x="50" y="1437"/>
                  </a:cubicBezTo>
                  <a:cubicBezTo>
                    <a:pt x="132" y="1013"/>
                    <a:pt x="338" y="555"/>
                    <a:pt x="583" y="253"/>
                  </a:cubicBezTo>
                  <a:cubicBezTo>
                    <a:pt x="788" y="1"/>
                    <a:pt x="789" y="0"/>
                    <a:pt x="974" y="185"/>
                  </a:cubicBezTo>
                  <a:lnTo>
                    <a:pt x="1133" y="344"/>
                  </a:lnTo>
                  <a:lnTo>
                    <a:pt x="984" y="538"/>
                  </a:lnTo>
                  <a:cubicBezTo>
                    <a:pt x="797" y="782"/>
                    <a:pt x="632" y="1122"/>
                    <a:pt x="561" y="1412"/>
                  </a:cubicBezTo>
                  <a:cubicBezTo>
                    <a:pt x="469" y="1785"/>
                    <a:pt x="494" y="2369"/>
                    <a:pt x="616" y="2679"/>
                  </a:cubicBezTo>
                  <a:cubicBezTo>
                    <a:pt x="701" y="2898"/>
                    <a:pt x="831" y="3134"/>
                    <a:pt x="966" y="3313"/>
                  </a:cubicBezTo>
                  <a:cubicBezTo>
                    <a:pt x="1102" y="3494"/>
                    <a:pt x="1118" y="3528"/>
                    <a:pt x="1087" y="3572"/>
                  </a:cubicBezTo>
                  <a:cubicBezTo>
                    <a:pt x="1050" y="3625"/>
                    <a:pt x="802" y="3850"/>
                    <a:pt x="780" y="3850"/>
                  </a:cubicBezTo>
                  <a:cubicBezTo>
                    <a:pt x="774" y="3850"/>
                    <a:pt x="715" y="3787"/>
                    <a:pt x="649" y="3709"/>
                  </a:cubicBezTo>
                  <a:close/>
                </a:path>
              </a:pathLst>
            </a:custGeom>
            <a:solidFill>
              <a:schemeClr val="bg1">
                <a:lumMod val="75000"/>
                <a:alpha val="21000"/>
              </a:schemeClr>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915814"/>
              <a:endParaRPr lang="zh-TW" altLang="en-US" sz="9677"/>
            </a:p>
          </p:txBody>
        </p:sp>
        <p:sp>
          <p:nvSpPr>
            <p:cNvPr id="30" name="Freeform 95"/>
            <p:cNvSpPr>
              <a:spLocks/>
            </p:cNvSpPr>
            <p:nvPr/>
          </p:nvSpPr>
          <p:spPr bwMode="auto">
            <a:xfrm>
              <a:off x="37010764" y="13480709"/>
              <a:ext cx="313734" cy="1013779"/>
            </a:xfrm>
            <a:custGeom>
              <a:avLst/>
              <a:gdLst>
                <a:gd name="T0" fmla="*/ 263 w 1183"/>
                <a:gd name="T1" fmla="*/ 3770 h 3819"/>
                <a:gd name="T2" fmla="*/ 103 w 1183"/>
                <a:gd name="T3" fmla="*/ 3603 h 3819"/>
                <a:gd name="T4" fmla="*/ 0 w 1183"/>
                <a:gd name="T5" fmla="*/ 3485 h 3819"/>
                <a:gd name="T6" fmla="*/ 140 w 1183"/>
                <a:gd name="T7" fmla="*/ 3311 h 3819"/>
                <a:gd name="T8" fmla="*/ 593 w 1183"/>
                <a:gd name="T9" fmla="*/ 2295 h 3819"/>
                <a:gd name="T10" fmla="*/ 620 w 1183"/>
                <a:gd name="T11" fmla="*/ 1689 h 3819"/>
                <a:gd name="T12" fmla="*/ 144 w 1183"/>
                <a:gd name="T13" fmla="*/ 506 h 3819"/>
                <a:gd name="T14" fmla="*/ 0 w 1183"/>
                <a:gd name="T15" fmla="*/ 318 h 3819"/>
                <a:gd name="T16" fmla="*/ 156 w 1183"/>
                <a:gd name="T17" fmla="*/ 157 h 3819"/>
                <a:gd name="T18" fmla="*/ 362 w 1183"/>
                <a:gd name="T19" fmla="*/ 26 h 3819"/>
                <a:gd name="T20" fmla="*/ 836 w 1183"/>
                <a:gd name="T21" fmla="*/ 701 h 3819"/>
                <a:gd name="T22" fmla="*/ 1105 w 1183"/>
                <a:gd name="T23" fmla="*/ 1615 h 3819"/>
                <a:gd name="T24" fmla="*/ 672 w 1183"/>
                <a:gd name="T25" fmla="*/ 3424 h 3819"/>
                <a:gd name="T26" fmla="*/ 342 w 1183"/>
                <a:gd name="T27" fmla="*/ 3819 h 3819"/>
                <a:gd name="T28" fmla="*/ 263 w 1183"/>
                <a:gd name="T29" fmla="*/ 3770 h 3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3" h="3819">
                  <a:moveTo>
                    <a:pt x="263" y="3770"/>
                  </a:moveTo>
                  <a:cubicBezTo>
                    <a:pt x="232" y="3743"/>
                    <a:pt x="160" y="3668"/>
                    <a:pt x="103" y="3603"/>
                  </a:cubicBezTo>
                  <a:lnTo>
                    <a:pt x="0" y="3485"/>
                  </a:lnTo>
                  <a:lnTo>
                    <a:pt x="140" y="3311"/>
                  </a:lnTo>
                  <a:cubicBezTo>
                    <a:pt x="378" y="3015"/>
                    <a:pt x="537" y="2660"/>
                    <a:pt x="593" y="2295"/>
                  </a:cubicBezTo>
                  <a:cubicBezTo>
                    <a:pt x="643" y="1975"/>
                    <a:pt x="645" y="1920"/>
                    <a:pt x="620" y="1689"/>
                  </a:cubicBezTo>
                  <a:cubicBezTo>
                    <a:pt x="573" y="1255"/>
                    <a:pt x="412" y="855"/>
                    <a:pt x="144" y="506"/>
                  </a:cubicBezTo>
                  <a:lnTo>
                    <a:pt x="0" y="318"/>
                  </a:lnTo>
                  <a:lnTo>
                    <a:pt x="156" y="157"/>
                  </a:lnTo>
                  <a:cubicBezTo>
                    <a:pt x="287" y="21"/>
                    <a:pt x="319" y="0"/>
                    <a:pt x="362" y="26"/>
                  </a:cubicBezTo>
                  <a:cubicBezTo>
                    <a:pt x="473" y="94"/>
                    <a:pt x="693" y="407"/>
                    <a:pt x="836" y="701"/>
                  </a:cubicBezTo>
                  <a:cubicBezTo>
                    <a:pt x="1000" y="1038"/>
                    <a:pt x="1051" y="1210"/>
                    <a:pt x="1105" y="1615"/>
                  </a:cubicBezTo>
                  <a:cubicBezTo>
                    <a:pt x="1183" y="2193"/>
                    <a:pt x="1007" y="2927"/>
                    <a:pt x="672" y="3424"/>
                  </a:cubicBezTo>
                  <a:cubicBezTo>
                    <a:pt x="555" y="3597"/>
                    <a:pt x="370" y="3819"/>
                    <a:pt x="342" y="3819"/>
                  </a:cubicBezTo>
                  <a:cubicBezTo>
                    <a:pt x="330" y="3819"/>
                    <a:pt x="294" y="3797"/>
                    <a:pt x="263" y="3770"/>
                  </a:cubicBezTo>
                  <a:close/>
                </a:path>
              </a:pathLst>
            </a:custGeom>
            <a:solidFill>
              <a:schemeClr val="bg1">
                <a:lumMod val="75000"/>
                <a:alpha val="21000"/>
              </a:schemeClr>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915814"/>
              <a:endParaRPr lang="zh-TW" altLang="en-US" sz="9677"/>
            </a:p>
          </p:txBody>
        </p:sp>
        <p:sp>
          <p:nvSpPr>
            <p:cNvPr id="31" name="Freeform 96"/>
            <p:cNvSpPr>
              <a:spLocks/>
            </p:cNvSpPr>
            <p:nvPr/>
          </p:nvSpPr>
          <p:spPr bwMode="auto">
            <a:xfrm>
              <a:off x="36138636" y="13684397"/>
              <a:ext cx="208374" cy="600542"/>
            </a:xfrm>
            <a:custGeom>
              <a:avLst/>
              <a:gdLst>
                <a:gd name="T0" fmla="*/ 317 w 783"/>
                <a:gd name="T1" fmla="*/ 2127 h 2261"/>
                <a:gd name="T2" fmla="*/ 0 w 783"/>
                <a:gd name="T3" fmla="*/ 1146 h 2261"/>
                <a:gd name="T4" fmla="*/ 342 w 783"/>
                <a:gd name="T5" fmla="*/ 122 h 2261"/>
                <a:gd name="T6" fmla="*/ 449 w 783"/>
                <a:gd name="T7" fmla="*/ 0 h 2261"/>
                <a:gd name="T8" fmla="*/ 616 w 783"/>
                <a:gd name="T9" fmla="*/ 170 h 2261"/>
                <a:gd name="T10" fmla="*/ 783 w 783"/>
                <a:gd name="T11" fmla="*/ 339 h 2261"/>
                <a:gd name="T12" fmla="*/ 705 w 783"/>
                <a:gd name="T13" fmla="*/ 451 h 2261"/>
                <a:gd name="T14" fmla="*/ 492 w 783"/>
                <a:gd name="T15" fmla="*/ 1139 h 2261"/>
                <a:gd name="T16" fmla="*/ 685 w 783"/>
                <a:gd name="T17" fmla="*/ 1795 h 2261"/>
                <a:gd name="T18" fmla="*/ 747 w 783"/>
                <a:gd name="T19" fmla="*/ 1975 h 2261"/>
                <a:gd name="T20" fmla="*/ 441 w 783"/>
                <a:gd name="T21" fmla="*/ 2261 h 2261"/>
                <a:gd name="T22" fmla="*/ 317 w 783"/>
                <a:gd name="T23" fmla="*/ 2127 h 2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3" h="2261">
                  <a:moveTo>
                    <a:pt x="317" y="2127"/>
                  </a:moveTo>
                  <a:cubicBezTo>
                    <a:pt x="85" y="1820"/>
                    <a:pt x="1" y="1557"/>
                    <a:pt x="0" y="1146"/>
                  </a:cubicBezTo>
                  <a:cubicBezTo>
                    <a:pt x="0" y="720"/>
                    <a:pt x="112" y="384"/>
                    <a:pt x="342" y="122"/>
                  </a:cubicBezTo>
                  <a:lnTo>
                    <a:pt x="449" y="0"/>
                  </a:lnTo>
                  <a:lnTo>
                    <a:pt x="616" y="170"/>
                  </a:lnTo>
                  <a:lnTo>
                    <a:pt x="783" y="339"/>
                  </a:lnTo>
                  <a:lnTo>
                    <a:pt x="705" y="451"/>
                  </a:lnTo>
                  <a:cubicBezTo>
                    <a:pt x="555" y="668"/>
                    <a:pt x="493" y="869"/>
                    <a:pt x="492" y="1139"/>
                  </a:cubicBezTo>
                  <a:cubicBezTo>
                    <a:pt x="491" y="1416"/>
                    <a:pt x="539" y="1578"/>
                    <a:pt x="685" y="1795"/>
                  </a:cubicBezTo>
                  <a:cubicBezTo>
                    <a:pt x="752" y="1893"/>
                    <a:pt x="767" y="1938"/>
                    <a:pt x="747" y="1975"/>
                  </a:cubicBezTo>
                  <a:cubicBezTo>
                    <a:pt x="715" y="2036"/>
                    <a:pt x="473" y="2261"/>
                    <a:pt x="441" y="2261"/>
                  </a:cubicBezTo>
                  <a:cubicBezTo>
                    <a:pt x="428" y="2261"/>
                    <a:pt x="373" y="2201"/>
                    <a:pt x="317" y="2127"/>
                  </a:cubicBezTo>
                  <a:close/>
                </a:path>
              </a:pathLst>
            </a:custGeom>
            <a:solidFill>
              <a:schemeClr val="bg1">
                <a:lumMod val="75000"/>
                <a:alpha val="21000"/>
              </a:schemeClr>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915814"/>
              <a:endParaRPr lang="zh-TW" altLang="en-US" sz="9677"/>
            </a:p>
          </p:txBody>
        </p:sp>
        <p:sp>
          <p:nvSpPr>
            <p:cNvPr id="32" name="Freeform 97"/>
            <p:cNvSpPr>
              <a:spLocks/>
            </p:cNvSpPr>
            <p:nvPr/>
          </p:nvSpPr>
          <p:spPr bwMode="auto">
            <a:xfrm>
              <a:off x="36800046" y="13693762"/>
              <a:ext cx="234129" cy="591177"/>
            </a:xfrm>
            <a:custGeom>
              <a:avLst/>
              <a:gdLst>
                <a:gd name="T0" fmla="*/ 149 w 881"/>
                <a:gd name="T1" fmla="*/ 2074 h 2228"/>
                <a:gd name="T2" fmla="*/ 0 w 881"/>
                <a:gd name="T3" fmla="*/ 1917 h 2228"/>
                <a:gd name="T4" fmla="*/ 50 w 881"/>
                <a:gd name="T5" fmla="*/ 1840 h 2228"/>
                <a:gd name="T6" fmla="*/ 276 w 881"/>
                <a:gd name="T7" fmla="*/ 1323 h 2228"/>
                <a:gd name="T8" fmla="*/ 97 w 881"/>
                <a:gd name="T9" fmla="*/ 454 h 2228"/>
                <a:gd name="T10" fmla="*/ 1 w 881"/>
                <a:gd name="T11" fmla="*/ 302 h 2228"/>
                <a:gd name="T12" fmla="*/ 150 w 881"/>
                <a:gd name="T13" fmla="*/ 151 h 2228"/>
                <a:gd name="T14" fmla="*/ 333 w 881"/>
                <a:gd name="T15" fmla="*/ 0 h 2228"/>
                <a:gd name="T16" fmla="*/ 628 w 881"/>
                <a:gd name="T17" fmla="*/ 389 h 2228"/>
                <a:gd name="T18" fmla="*/ 501 w 881"/>
                <a:gd name="T19" fmla="*/ 2041 h 2228"/>
                <a:gd name="T20" fmla="*/ 340 w 881"/>
                <a:gd name="T21" fmla="*/ 2223 h 2228"/>
                <a:gd name="T22" fmla="*/ 149 w 881"/>
                <a:gd name="T23" fmla="*/ 2074 h 2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1" h="2228">
                  <a:moveTo>
                    <a:pt x="149" y="2074"/>
                  </a:moveTo>
                  <a:lnTo>
                    <a:pt x="0" y="1917"/>
                  </a:lnTo>
                  <a:lnTo>
                    <a:pt x="50" y="1840"/>
                  </a:lnTo>
                  <a:cubicBezTo>
                    <a:pt x="178" y="1647"/>
                    <a:pt x="236" y="1514"/>
                    <a:pt x="276" y="1323"/>
                  </a:cubicBezTo>
                  <a:cubicBezTo>
                    <a:pt x="338" y="1024"/>
                    <a:pt x="280" y="742"/>
                    <a:pt x="97" y="454"/>
                  </a:cubicBezTo>
                  <a:lnTo>
                    <a:pt x="1" y="302"/>
                  </a:lnTo>
                  <a:lnTo>
                    <a:pt x="150" y="151"/>
                  </a:lnTo>
                  <a:cubicBezTo>
                    <a:pt x="232" y="68"/>
                    <a:pt x="315" y="0"/>
                    <a:pt x="333" y="0"/>
                  </a:cubicBezTo>
                  <a:cubicBezTo>
                    <a:pt x="387" y="0"/>
                    <a:pt x="528" y="187"/>
                    <a:pt x="628" y="389"/>
                  </a:cubicBezTo>
                  <a:cubicBezTo>
                    <a:pt x="881" y="903"/>
                    <a:pt x="830" y="1560"/>
                    <a:pt x="501" y="2041"/>
                  </a:cubicBezTo>
                  <a:cubicBezTo>
                    <a:pt x="435" y="2137"/>
                    <a:pt x="363" y="2219"/>
                    <a:pt x="340" y="2223"/>
                  </a:cubicBezTo>
                  <a:cubicBezTo>
                    <a:pt x="316" y="2228"/>
                    <a:pt x="230" y="2161"/>
                    <a:pt x="149" y="2074"/>
                  </a:cubicBezTo>
                  <a:close/>
                </a:path>
              </a:pathLst>
            </a:custGeom>
            <a:solidFill>
              <a:schemeClr val="bg1">
                <a:lumMod val="75000"/>
                <a:alpha val="21000"/>
              </a:schemeClr>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915814"/>
              <a:endParaRPr lang="zh-TW" altLang="en-US" sz="9677"/>
            </a:p>
          </p:txBody>
        </p:sp>
      </p:grpSp>
      <p:grpSp>
        <p:nvGrpSpPr>
          <p:cNvPr id="17" name="群組 16"/>
          <p:cNvGrpSpPr>
            <a:grpSpLocks noChangeAspect="1"/>
          </p:cNvGrpSpPr>
          <p:nvPr/>
        </p:nvGrpSpPr>
        <p:grpSpPr>
          <a:xfrm>
            <a:off x="4383564" y="1486772"/>
            <a:ext cx="1257830" cy="1994954"/>
            <a:chOff x="20786390" y="7271767"/>
            <a:chExt cx="2055158" cy="3259547"/>
          </a:xfrm>
          <a:solidFill>
            <a:schemeClr val="bg1">
              <a:lumMod val="65000"/>
            </a:schemeClr>
          </a:solidFill>
        </p:grpSpPr>
        <p:sp>
          <p:nvSpPr>
            <p:cNvPr id="21" name="手繪多邊形 20"/>
            <p:cNvSpPr>
              <a:spLocks/>
            </p:cNvSpPr>
            <p:nvPr/>
          </p:nvSpPr>
          <p:spPr bwMode="auto">
            <a:xfrm>
              <a:off x="20786390" y="8292860"/>
              <a:ext cx="2055158" cy="2238454"/>
            </a:xfrm>
            <a:custGeom>
              <a:avLst/>
              <a:gdLst>
                <a:gd name="connsiteX0" fmla="*/ 1910220 w 2786191"/>
                <a:gd name="connsiteY0" fmla="*/ 2438744 h 3034687"/>
                <a:gd name="connsiteX1" fmla="*/ 1802556 w 2786191"/>
                <a:gd name="connsiteY1" fmla="*/ 2438922 h 3034687"/>
                <a:gd name="connsiteX2" fmla="*/ 1503672 w 2786191"/>
                <a:gd name="connsiteY2" fmla="*/ 2445020 h 3034687"/>
                <a:gd name="connsiteX3" fmla="*/ 1487488 w 2786191"/>
                <a:gd name="connsiteY3" fmla="*/ 2549424 h 3034687"/>
                <a:gd name="connsiteX4" fmla="*/ 1499716 w 2786191"/>
                <a:gd name="connsiteY4" fmla="*/ 2659566 h 3034687"/>
                <a:gd name="connsiteX5" fmla="*/ 1793564 w 2786191"/>
                <a:gd name="connsiteY5" fmla="*/ 2671764 h 3034687"/>
                <a:gd name="connsiteX6" fmla="*/ 2090650 w 2786191"/>
                <a:gd name="connsiteY6" fmla="*/ 2655978 h 3034687"/>
                <a:gd name="connsiteX7" fmla="*/ 2106836 w 2786191"/>
                <a:gd name="connsiteY7" fmla="*/ 2559110 h 3034687"/>
                <a:gd name="connsiteX8" fmla="*/ 1910220 w 2786191"/>
                <a:gd name="connsiteY8" fmla="*/ 2438744 h 3034687"/>
                <a:gd name="connsiteX9" fmla="*/ 1910090 w 2786191"/>
                <a:gd name="connsiteY9" fmla="*/ 2032044 h 3034687"/>
                <a:gd name="connsiteX10" fmla="*/ 1802362 w 2786191"/>
                <a:gd name="connsiteY10" fmla="*/ 2032208 h 3034687"/>
                <a:gd name="connsiteX11" fmla="*/ 1503302 w 2786191"/>
                <a:gd name="connsiteY11" fmla="*/ 2038336 h 3034687"/>
                <a:gd name="connsiteX12" fmla="*/ 1502942 w 2786191"/>
                <a:gd name="connsiteY12" fmla="*/ 2253898 h 3034687"/>
                <a:gd name="connsiteX13" fmla="*/ 1795884 w 2786191"/>
                <a:gd name="connsiteY13" fmla="*/ 2261828 h 3034687"/>
                <a:gd name="connsiteX14" fmla="*/ 2089908 w 2786191"/>
                <a:gd name="connsiteY14" fmla="*/ 2247410 h 3034687"/>
                <a:gd name="connsiteX15" fmla="*/ 2106822 w 2786191"/>
                <a:gd name="connsiteY15" fmla="*/ 2152606 h 3034687"/>
                <a:gd name="connsiteX16" fmla="*/ 1910090 w 2786191"/>
                <a:gd name="connsiteY16" fmla="*/ 2032044 h 3034687"/>
                <a:gd name="connsiteX17" fmla="*/ 1797596 w 2786191"/>
                <a:gd name="connsiteY17" fmla="*/ 1635126 h 3034687"/>
                <a:gd name="connsiteX18" fmla="*/ 1503694 w 2786191"/>
                <a:gd name="connsiteY18" fmla="*/ 1641254 h 3034687"/>
                <a:gd name="connsiteX19" fmla="*/ 1487488 w 2786191"/>
                <a:gd name="connsiteY19" fmla="*/ 1746144 h 3034687"/>
                <a:gd name="connsiteX20" fmla="*/ 1494330 w 2786191"/>
                <a:gd name="connsiteY20" fmla="*/ 1852116 h 3034687"/>
                <a:gd name="connsiteX21" fmla="*/ 1793996 w 2786191"/>
                <a:gd name="connsiteY21" fmla="*/ 1858964 h 3034687"/>
                <a:gd name="connsiteX22" fmla="*/ 2097262 w 2786191"/>
                <a:gd name="connsiteY22" fmla="*/ 1839140 h 3034687"/>
                <a:gd name="connsiteX23" fmla="*/ 2091498 w 2786191"/>
                <a:gd name="connsiteY23" fmla="*/ 1650986 h 3034687"/>
                <a:gd name="connsiteX24" fmla="*/ 1797596 w 2786191"/>
                <a:gd name="connsiteY24" fmla="*/ 1635126 h 3034687"/>
                <a:gd name="connsiteX25" fmla="*/ 1794138 w 2786191"/>
                <a:gd name="connsiteY25" fmla="*/ 1228726 h 3034687"/>
                <a:gd name="connsiteX26" fmla="*/ 1500006 w 2786191"/>
                <a:gd name="connsiteY26" fmla="*/ 1241034 h 3034687"/>
                <a:gd name="connsiteX27" fmla="*/ 1500726 w 2786191"/>
                <a:gd name="connsiteY27" fmla="*/ 1456798 h 3034687"/>
                <a:gd name="connsiteX28" fmla="*/ 1799898 w 2786191"/>
                <a:gd name="connsiteY28" fmla="*/ 1462952 h 3034687"/>
                <a:gd name="connsiteX29" fmla="*/ 2097270 w 2786191"/>
                <a:gd name="connsiteY29" fmla="*/ 1443764 h 3034687"/>
                <a:gd name="connsiteX30" fmla="*/ 2091510 w 2786191"/>
                <a:gd name="connsiteY30" fmla="*/ 1244654 h 3034687"/>
                <a:gd name="connsiteX31" fmla="*/ 1794138 w 2786191"/>
                <a:gd name="connsiteY31" fmla="*/ 1228726 h 3034687"/>
                <a:gd name="connsiteX32" fmla="*/ 1793454 w 2786191"/>
                <a:gd name="connsiteY32" fmla="*/ 822326 h 3034687"/>
                <a:gd name="connsiteX33" fmla="*/ 1499712 w 2786191"/>
                <a:gd name="connsiteY33" fmla="*/ 834552 h 3034687"/>
                <a:gd name="connsiteX34" fmla="*/ 1487488 w 2786191"/>
                <a:gd name="connsiteY34" fmla="*/ 938828 h 3034687"/>
                <a:gd name="connsiteX35" fmla="*/ 1499712 w 2786191"/>
                <a:gd name="connsiteY35" fmla="*/ 1043464 h 3034687"/>
                <a:gd name="connsiteX36" fmla="*/ 1793454 w 2786191"/>
                <a:gd name="connsiteY36" fmla="*/ 1055688 h 3034687"/>
                <a:gd name="connsiteX37" fmla="*/ 2090432 w 2786191"/>
                <a:gd name="connsiteY37" fmla="*/ 1039868 h 3034687"/>
                <a:gd name="connsiteX38" fmla="*/ 2106612 w 2786191"/>
                <a:gd name="connsiteY38" fmla="*/ 938828 h 3034687"/>
                <a:gd name="connsiteX39" fmla="*/ 2090432 w 2786191"/>
                <a:gd name="connsiteY39" fmla="*/ 838148 h 3034687"/>
                <a:gd name="connsiteX40" fmla="*/ 1793454 w 2786191"/>
                <a:gd name="connsiteY40" fmla="*/ 822326 h 3034687"/>
                <a:gd name="connsiteX41" fmla="*/ 1389856 w 2786191"/>
                <a:gd name="connsiteY41" fmla="*/ 173040 h 3034687"/>
                <a:gd name="connsiteX42" fmla="*/ 321100 w 2786191"/>
                <a:gd name="connsiteY42" fmla="*/ 189236 h 3034687"/>
                <a:gd name="connsiteX43" fmla="*/ 338388 w 2786191"/>
                <a:gd name="connsiteY43" fmla="*/ 273092 h 3034687"/>
                <a:gd name="connsiteX44" fmla="*/ 366472 w 2786191"/>
                <a:gd name="connsiteY44" fmla="*/ 462400 h 3034687"/>
                <a:gd name="connsiteX45" fmla="*/ 397800 w 2786191"/>
                <a:gd name="connsiteY45" fmla="*/ 609600 h 3034687"/>
                <a:gd name="connsiteX46" fmla="*/ 607376 w 2786191"/>
                <a:gd name="connsiteY46" fmla="*/ 589088 h 3034687"/>
                <a:gd name="connsiteX47" fmla="*/ 1171280 w 2786191"/>
                <a:gd name="connsiteY47" fmla="*/ 485076 h 3034687"/>
                <a:gd name="connsiteX48" fmla="*/ 1323960 w 2786191"/>
                <a:gd name="connsiteY48" fmla="*/ 448724 h 3034687"/>
                <a:gd name="connsiteX49" fmla="*/ 1454676 w 2786191"/>
                <a:gd name="connsiteY49" fmla="*/ 422092 h 3034687"/>
                <a:gd name="connsiteX50" fmla="*/ 1957004 w 2786191"/>
                <a:gd name="connsiteY50" fmla="*/ 421372 h 3034687"/>
                <a:gd name="connsiteX51" fmla="*/ 2090960 w 2786191"/>
                <a:gd name="connsiteY51" fmla="*/ 452324 h 3034687"/>
                <a:gd name="connsiteX52" fmla="*/ 2284328 w 2786191"/>
                <a:gd name="connsiteY52" fmla="*/ 507388 h 3034687"/>
                <a:gd name="connsiteX53" fmla="*/ 2332940 w 2786191"/>
                <a:gd name="connsiteY53" fmla="*/ 527184 h 3034687"/>
                <a:gd name="connsiteX54" fmla="*/ 2414680 w 2786191"/>
                <a:gd name="connsiteY54" fmla="*/ 416692 h 3034687"/>
                <a:gd name="connsiteX55" fmla="*/ 2442048 w 2786191"/>
                <a:gd name="connsiteY55" fmla="*/ 273092 h 3034687"/>
                <a:gd name="connsiteX56" fmla="*/ 2458972 w 2786191"/>
                <a:gd name="connsiteY56" fmla="*/ 189236 h 3034687"/>
                <a:gd name="connsiteX57" fmla="*/ 1389856 w 2786191"/>
                <a:gd name="connsiteY57" fmla="*/ 173040 h 3034687"/>
                <a:gd name="connsiteX58" fmla="*/ 56152 w 2786191"/>
                <a:gd name="connsiteY58" fmla="*/ 0 h 3034687"/>
                <a:gd name="connsiteX59" fmla="*/ 1392280 w 2786191"/>
                <a:gd name="connsiteY59" fmla="*/ 0 h 3034687"/>
                <a:gd name="connsiteX60" fmla="*/ 2728408 w 2786191"/>
                <a:gd name="connsiteY60" fmla="*/ 0 h 3034687"/>
                <a:gd name="connsiteX61" fmla="*/ 2759364 w 2786191"/>
                <a:gd name="connsiteY61" fmla="*/ 30964 h 3034687"/>
                <a:gd name="connsiteX62" fmla="*/ 2784200 w 2786191"/>
                <a:gd name="connsiteY62" fmla="*/ 99368 h 3034687"/>
                <a:gd name="connsiteX63" fmla="*/ 2720848 w 2786191"/>
                <a:gd name="connsiteY63" fmla="*/ 186852 h 3034687"/>
                <a:gd name="connsiteX64" fmla="*/ 2638780 w 2786191"/>
                <a:gd name="connsiteY64" fmla="*/ 276856 h 3034687"/>
                <a:gd name="connsiteX65" fmla="*/ 2584428 w 2786191"/>
                <a:gd name="connsiteY65" fmla="*/ 1656080 h 3034687"/>
                <a:gd name="connsiteX66" fmla="*/ 2565352 w 2786191"/>
                <a:gd name="connsiteY66" fmla="*/ 2870776 h 3034687"/>
                <a:gd name="connsiteX67" fmla="*/ 2435768 w 2786191"/>
                <a:gd name="connsiteY67" fmla="*/ 3007580 h 3034687"/>
                <a:gd name="connsiteX68" fmla="*/ 2386456 w 2786191"/>
                <a:gd name="connsiteY68" fmla="*/ 3032780 h 3034687"/>
                <a:gd name="connsiteX69" fmla="*/ 1405960 w 2786191"/>
                <a:gd name="connsiteY69" fmla="*/ 3034580 h 3034687"/>
                <a:gd name="connsiteX70" fmla="*/ 394144 w 2786191"/>
                <a:gd name="connsiteY70" fmla="*/ 3025580 h 3034687"/>
                <a:gd name="connsiteX71" fmla="*/ 232888 w 2786191"/>
                <a:gd name="connsiteY71" fmla="*/ 2880856 h 3034687"/>
                <a:gd name="connsiteX72" fmla="*/ 202292 w 2786191"/>
                <a:gd name="connsiteY72" fmla="*/ 2821092 h 3034687"/>
                <a:gd name="connsiteX73" fmla="*/ 197252 w 2786191"/>
                <a:gd name="connsiteY73" fmla="*/ 1585876 h 3034687"/>
                <a:gd name="connsiteX74" fmla="*/ 192212 w 2786191"/>
                <a:gd name="connsiteY74" fmla="*/ 350660 h 3034687"/>
                <a:gd name="connsiteX75" fmla="*/ 168456 w 2786191"/>
                <a:gd name="connsiteY75" fmla="*/ 304936 h 3034687"/>
                <a:gd name="connsiteX76" fmla="*/ 72352 w 2786191"/>
                <a:gd name="connsiteY76" fmla="*/ 190452 h 3034687"/>
                <a:gd name="connsiteX77" fmla="*/ 0 w 2786191"/>
                <a:gd name="connsiteY77" fmla="*/ 84964 h 3034687"/>
                <a:gd name="connsiteX78" fmla="*/ 28076 w 2786191"/>
                <a:gd name="connsiteY78" fmla="*/ 24124 h 303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786191" h="3034687">
                  <a:moveTo>
                    <a:pt x="1910220" y="2438744"/>
                  </a:moveTo>
                  <a:cubicBezTo>
                    <a:pt x="1879378" y="2438766"/>
                    <a:pt x="1843738" y="2438922"/>
                    <a:pt x="1802556" y="2438922"/>
                  </a:cubicBezTo>
                  <a:cubicBezTo>
                    <a:pt x="1647180" y="2438922"/>
                    <a:pt x="1512304" y="2441792"/>
                    <a:pt x="1503672" y="2445020"/>
                  </a:cubicBezTo>
                  <a:cubicBezTo>
                    <a:pt x="1490364" y="2450044"/>
                    <a:pt x="1487488" y="2469418"/>
                    <a:pt x="1487488" y="2549424"/>
                  </a:cubicBezTo>
                  <a:cubicBezTo>
                    <a:pt x="1487488" y="2612208"/>
                    <a:pt x="1491804" y="2652032"/>
                    <a:pt x="1499716" y="2659566"/>
                  </a:cubicBezTo>
                  <a:cubicBezTo>
                    <a:pt x="1508708" y="2668536"/>
                    <a:pt x="1587834" y="2671764"/>
                    <a:pt x="1793564" y="2671764"/>
                  </a:cubicBezTo>
                  <a:cubicBezTo>
                    <a:pt x="2035620" y="2671764"/>
                    <a:pt x="2076982" y="2669612"/>
                    <a:pt x="2090650" y="2655978"/>
                  </a:cubicBezTo>
                  <a:cubicBezTo>
                    <a:pt x="2102520" y="2644138"/>
                    <a:pt x="2106836" y="2619024"/>
                    <a:pt x="2106836" y="2559110"/>
                  </a:cubicBezTo>
                  <a:cubicBezTo>
                    <a:pt x="2106836" y="2445156"/>
                    <a:pt x="2126112" y="2438602"/>
                    <a:pt x="1910220" y="2438744"/>
                  </a:cubicBezTo>
                  <a:close/>
                  <a:moveTo>
                    <a:pt x="1910090" y="2032044"/>
                  </a:moveTo>
                  <a:cubicBezTo>
                    <a:pt x="1879230" y="2032056"/>
                    <a:pt x="1843568" y="2032208"/>
                    <a:pt x="1802362" y="2032208"/>
                  </a:cubicBezTo>
                  <a:cubicBezTo>
                    <a:pt x="1646894" y="2032208"/>
                    <a:pt x="1511940" y="2035092"/>
                    <a:pt x="1503302" y="2038336"/>
                  </a:cubicBezTo>
                  <a:cubicBezTo>
                    <a:pt x="1479910" y="2047348"/>
                    <a:pt x="1479550" y="2240560"/>
                    <a:pt x="1502942" y="2253898"/>
                  </a:cubicBezTo>
                  <a:cubicBezTo>
                    <a:pt x="1511580" y="2258584"/>
                    <a:pt x="1643296" y="2262188"/>
                    <a:pt x="1795884" y="2261828"/>
                  </a:cubicBezTo>
                  <a:cubicBezTo>
                    <a:pt x="2015052" y="2261468"/>
                    <a:pt x="2076592" y="2258224"/>
                    <a:pt x="2089908" y="2247410"/>
                  </a:cubicBezTo>
                  <a:cubicBezTo>
                    <a:pt x="2102862" y="2236236"/>
                    <a:pt x="2106822" y="2215328"/>
                    <a:pt x="2106822" y="2152606"/>
                  </a:cubicBezTo>
                  <a:cubicBezTo>
                    <a:pt x="2106822" y="2038742"/>
                    <a:pt x="2126108" y="2031960"/>
                    <a:pt x="1910090" y="2032044"/>
                  </a:cubicBezTo>
                  <a:close/>
                  <a:moveTo>
                    <a:pt x="1797596" y="1635126"/>
                  </a:moveTo>
                  <a:cubicBezTo>
                    <a:pt x="1644884" y="1635126"/>
                    <a:pt x="1512340" y="1637650"/>
                    <a:pt x="1503694" y="1641254"/>
                  </a:cubicBezTo>
                  <a:cubicBezTo>
                    <a:pt x="1490368" y="1646300"/>
                    <a:pt x="1487488" y="1665404"/>
                    <a:pt x="1487488" y="1746144"/>
                  </a:cubicBezTo>
                  <a:cubicBezTo>
                    <a:pt x="1487488" y="1800572"/>
                    <a:pt x="1490728" y="1848150"/>
                    <a:pt x="1494330" y="1852116"/>
                  </a:cubicBezTo>
                  <a:cubicBezTo>
                    <a:pt x="1497932" y="1855720"/>
                    <a:pt x="1632998" y="1858964"/>
                    <a:pt x="1793996" y="1858964"/>
                  </a:cubicBezTo>
                  <a:cubicBezTo>
                    <a:pt x="2072770" y="1858964"/>
                    <a:pt x="2087176" y="1857882"/>
                    <a:pt x="2097262" y="1839140"/>
                  </a:cubicBezTo>
                  <a:cubicBezTo>
                    <a:pt x="2114550" y="1806700"/>
                    <a:pt x="2110588" y="1669728"/>
                    <a:pt x="2091498" y="1650986"/>
                  </a:cubicBezTo>
                  <a:cubicBezTo>
                    <a:pt x="2077812" y="1637288"/>
                    <a:pt x="2036752" y="1635126"/>
                    <a:pt x="1797596" y="1635126"/>
                  </a:cubicBezTo>
                  <a:close/>
                  <a:moveTo>
                    <a:pt x="1794138" y="1228726"/>
                  </a:moveTo>
                  <a:cubicBezTo>
                    <a:pt x="1588210" y="1228726"/>
                    <a:pt x="1509006" y="1231984"/>
                    <a:pt x="1500006" y="1241034"/>
                  </a:cubicBezTo>
                  <a:cubicBezTo>
                    <a:pt x="1482724" y="1258050"/>
                    <a:pt x="1483446" y="1449920"/>
                    <a:pt x="1500726" y="1456798"/>
                  </a:cubicBezTo>
                  <a:cubicBezTo>
                    <a:pt x="1507566" y="1459694"/>
                    <a:pt x="1642212" y="1462228"/>
                    <a:pt x="1799898" y="1462952"/>
                  </a:cubicBezTo>
                  <a:cubicBezTo>
                    <a:pt x="2073508" y="1463676"/>
                    <a:pt x="2087188" y="1462590"/>
                    <a:pt x="2097270" y="1443764"/>
                  </a:cubicBezTo>
                  <a:cubicBezTo>
                    <a:pt x="2114550" y="1411184"/>
                    <a:pt x="2110590" y="1263480"/>
                    <a:pt x="2091510" y="1244654"/>
                  </a:cubicBezTo>
                  <a:cubicBezTo>
                    <a:pt x="2077828" y="1230898"/>
                    <a:pt x="2036426" y="1228726"/>
                    <a:pt x="1794138" y="1228726"/>
                  </a:cubicBezTo>
                  <a:close/>
                  <a:moveTo>
                    <a:pt x="1793454" y="822326"/>
                  </a:moveTo>
                  <a:cubicBezTo>
                    <a:pt x="1587798" y="822326"/>
                    <a:pt x="1508700" y="825562"/>
                    <a:pt x="1499712" y="834552"/>
                  </a:cubicBezTo>
                  <a:cubicBezTo>
                    <a:pt x="1492160" y="842102"/>
                    <a:pt x="1487488" y="880576"/>
                    <a:pt x="1487488" y="938828"/>
                  </a:cubicBezTo>
                  <a:cubicBezTo>
                    <a:pt x="1487488" y="997438"/>
                    <a:pt x="1492160" y="1035912"/>
                    <a:pt x="1499712" y="1043464"/>
                  </a:cubicBezTo>
                  <a:cubicBezTo>
                    <a:pt x="1508700" y="1052452"/>
                    <a:pt x="1587798" y="1055688"/>
                    <a:pt x="1793454" y="1055688"/>
                  </a:cubicBezTo>
                  <a:cubicBezTo>
                    <a:pt x="2035424" y="1055688"/>
                    <a:pt x="2076770" y="1053532"/>
                    <a:pt x="2090432" y="1039868"/>
                  </a:cubicBezTo>
                  <a:cubicBezTo>
                    <a:pt x="2102658" y="1027642"/>
                    <a:pt x="2106612" y="1002472"/>
                    <a:pt x="2106612" y="938828"/>
                  </a:cubicBezTo>
                  <a:cubicBezTo>
                    <a:pt x="2106612" y="875542"/>
                    <a:pt x="2102658" y="850014"/>
                    <a:pt x="2090432" y="838148"/>
                  </a:cubicBezTo>
                  <a:cubicBezTo>
                    <a:pt x="2076770" y="824484"/>
                    <a:pt x="2035424" y="822326"/>
                    <a:pt x="1793454" y="822326"/>
                  </a:cubicBezTo>
                  <a:close/>
                  <a:moveTo>
                    <a:pt x="1389856" y="173040"/>
                  </a:moveTo>
                  <a:cubicBezTo>
                    <a:pt x="421208" y="173040"/>
                    <a:pt x="326864" y="174480"/>
                    <a:pt x="321100" y="189236"/>
                  </a:cubicBezTo>
                  <a:cubicBezTo>
                    <a:pt x="317500" y="198232"/>
                    <a:pt x="325424" y="236024"/>
                    <a:pt x="338388" y="273092"/>
                  </a:cubicBezTo>
                  <a:cubicBezTo>
                    <a:pt x="357112" y="325280"/>
                    <a:pt x="363232" y="368108"/>
                    <a:pt x="366472" y="462400"/>
                  </a:cubicBezTo>
                  <a:cubicBezTo>
                    <a:pt x="370076" y="571812"/>
                    <a:pt x="378356" y="609600"/>
                    <a:pt x="397800" y="609600"/>
                  </a:cubicBezTo>
                  <a:cubicBezTo>
                    <a:pt x="401404" y="609600"/>
                    <a:pt x="495748" y="600244"/>
                    <a:pt x="607376" y="589088"/>
                  </a:cubicBezTo>
                  <a:cubicBezTo>
                    <a:pt x="823072" y="567492"/>
                    <a:pt x="926780" y="548420"/>
                    <a:pt x="1171280" y="485076"/>
                  </a:cubicBezTo>
                  <a:cubicBezTo>
                    <a:pt x="1224576" y="471400"/>
                    <a:pt x="1292992" y="454844"/>
                    <a:pt x="1323960" y="448724"/>
                  </a:cubicBezTo>
                  <a:cubicBezTo>
                    <a:pt x="1354568" y="442608"/>
                    <a:pt x="1413624" y="430728"/>
                    <a:pt x="1454676" y="422092"/>
                  </a:cubicBezTo>
                  <a:cubicBezTo>
                    <a:pt x="1555500" y="401216"/>
                    <a:pt x="1868780" y="400500"/>
                    <a:pt x="1957004" y="421372"/>
                  </a:cubicBezTo>
                  <a:cubicBezTo>
                    <a:pt x="1991572" y="429292"/>
                    <a:pt x="2052068" y="443328"/>
                    <a:pt x="2090960" y="452324"/>
                  </a:cubicBezTo>
                  <a:cubicBezTo>
                    <a:pt x="2164056" y="468880"/>
                    <a:pt x="2248320" y="492992"/>
                    <a:pt x="2284328" y="507388"/>
                  </a:cubicBezTo>
                  <a:cubicBezTo>
                    <a:pt x="2295492" y="512068"/>
                    <a:pt x="2317456" y="520704"/>
                    <a:pt x="2332940" y="527184"/>
                  </a:cubicBezTo>
                  <a:cubicBezTo>
                    <a:pt x="2401360" y="554536"/>
                    <a:pt x="2407120" y="546620"/>
                    <a:pt x="2414680" y="416692"/>
                  </a:cubicBezTo>
                  <a:cubicBezTo>
                    <a:pt x="2417204" y="374944"/>
                    <a:pt x="2429444" y="310164"/>
                    <a:pt x="2442048" y="273092"/>
                  </a:cubicBezTo>
                  <a:cubicBezTo>
                    <a:pt x="2454652" y="236024"/>
                    <a:pt x="2462212" y="198592"/>
                    <a:pt x="2458972" y="189236"/>
                  </a:cubicBezTo>
                  <a:cubicBezTo>
                    <a:pt x="2453212" y="174480"/>
                    <a:pt x="2361388" y="173040"/>
                    <a:pt x="1389856" y="173040"/>
                  </a:cubicBezTo>
                  <a:close/>
                  <a:moveTo>
                    <a:pt x="56152" y="0"/>
                  </a:moveTo>
                  <a:lnTo>
                    <a:pt x="1392280" y="0"/>
                  </a:lnTo>
                  <a:lnTo>
                    <a:pt x="2728408" y="0"/>
                  </a:lnTo>
                  <a:lnTo>
                    <a:pt x="2759364" y="30964"/>
                  </a:lnTo>
                  <a:cubicBezTo>
                    <a:pt x="2786000" y="57604"/>
                    <a:pt x="2789240" y="66964"/>
                    <a:pt x="2784200" y="99368"/>
                  </a:cubicBezTo>
                  <a:cubicBezTo>
                    <a:pt x="2779520" y="128528"/>
                    <a:pt x="2765124" y="147968"/>
                    <a:pt x="2720848" y="186852"/>
                  </a:cubicBezTo>
                  <a:cubicBezTo>
                    <a:pt x="2689532" y="214572"/>
                    <a:pt x="2652820" y="254892"/>
                    <a:pt x="2638780" y="276856"/>
                  </a:cubicBezTo>
                  <a:cubicBezTo>
                    <a:pt x="2585508" y="361460"/>
                    <a:pt x="2584428" y="382700"/>
                    <a:pt x="2584428" y="1656080"/>
                  </a:cubicBezTo>
                  <a:cubicBezTo>
                    <a:pt x="2584068" y="2775008"/>
                    <a:pt x="2583348" y="2831532"/>
                    <a:pt x="2565352" y="2870776"/>
                  </a:cubicBezTo>
                  <a:cubicBezTo>
                    <a:pt x="2538356" y="2930176"/>
                    <a:pt x="2492280" y="2978780"/>
                    <a:pt x="2435768" y="3007580"/>
                  </a:cubicBezTo>
                  <a:lnTo>
                    <a:pt x="2386456" y="3032780"/>
                  </a:lnTo>
                  <a:lnTo>
                    <a:pt x="1405960" y="3034580"/>
                  </a:lnTo>
                  <a:cubicBezTo>
                    <a:pt x="765972" y="3035300"/>
                    <a:pt x="414660" y="3032420"/>
                    <a:pt x="394144" y="3025580"/>
                  </a:cubicBezTo>
                  <a:cubicBezTo>
                    <a:pt x="334392" y="3006500"/>
                    <a:pt x="265284" y="2944216"/>
                    <a:pt x="232888" y="2880856"/>
                  </a:cubicBezTo>
                  <a:lnTo>
                    <a:pt x="202292" y="2821092"/>
                  </a:lnTo>
                  <a:lnTo>
                    <a:pt x="197252" y="1585876"/>
                  </a:lnTo>
                  <a:lnTo>
                    <a:pt x="192212" y="350660"/>
                  </a:lnTo>
                  <a:lnTo>
                    <a:pt x="168456" y="304936"/>
                  </a:lnTo>
                  <a:cubicBezTo>
                    <a:pt x="155140" y="279736"/>
                    <a:pt x="111944" y="228252"/>
                    <a:pt x="72352" y="190452"/>
                  </a:cubicBezTo>
                  <a:cubicBezTo>
                    <a:pt x="8640" y="129968"/>
                    <a:pt x="0" y="117368"/>
                    <a:pt x="0" y="84964"/>
                  </a:cubicBezTo>
                  <a:cubicBezTo>
                    <a:pt x="0" y="57244"/>
                    <a:pt x="7200" y="42124"/>
                    <a:pt x="28076" y="24124"/>
                  </a:cubicBezTo>
                  <a:close/>
                </a:path>
              </a:pathLst>
            </a:custGeom>
            <a:solidFill>
              <a:schemeClr val="bg1">
                <a:lumMod val="75000"/>
                <a:alpha val="21000"/>
              </a:schemeClr>
            </a:solidFill>
            <a:ln w="0">
              <a:noFill/>
              <a:prstDash val="solid"/>
              <a:round/>
              <a:headEnd/>
              <a:tailEnd/>
            </a:ln>
          </p:spPr>
          <p:txBody>
            <a:bodyPr vert="horz" wrap="square" lIns="91440" tIns="45721" rIns="91440" bIns="45721" numCol="1" anchor="ctr"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915814"/>
              <a:endParaRPr lang="zh-TW" altLang="en-US" sz="9677"/>
            </a:p>
          </p:txBody>
        </p:sp>
        <p:sp>
          <p:nvSpPr>
            <p:cNvPr id="22" name="Freeform 83"/>
            <p:cNvSpPr>
              <a:spLocks/>
            </p:cNvSpPr>
            <p:nvPr/>
          </p:nvSpPr>
          <p:spPr bwMode="auto">
            <a:xfrm>
              <a:off x="21298103" y="7724933"/>
              <a:ext cx="450826" cy="440287"/>
            </a:xfrm>
            <a:custGeom>
              <a:avLst/>
              <a:gdLst>
                <a:gd name="T0" fmla="*/ 468 w 1695"/>
                <a:gd name="T1" fmla="*/ 1570 h 1659"/>
                <a:gd name="T2" fmla="*/ 30 w 1695"/>
                <a:gd name="T3" fmla="*/ 1001 h 1659"/>
                <a:gd name="T4" fmla="*/ 29 w 1695"/>
                <a:gd name="T5" fmla="*/ 705 h 1659"/>
                <a:gd name="T6" fmla="*/ 249 w 1695"/>
                <a:gd name="T7" fmla="*/ 300 h 1659"/>
                <a:gd name="T8" fmla="*/ 1076 w 1695"/>
                <a:gd name="T9" fmla="*/ 95 h 1659"/>
                <a:gd name="T10" fmla="*/ 1568 w 1695"/>
                <a:gd name="T11" fmla="*/ 586 h 1659"/>
                <a:gd name="T12" fmla="*/ 1174 w 1695"/>
                <a:gd name="T13" fmla="*/ 1559 h 1659"/>
                <a:gd name="T14" fmla="*/ 468 w 1695"/>
                <a:gd name="T15" fmla="*/ 1570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5" h="1659">
                  <a:moveTo>
                    <a:pt x="468" y="1570"/>
                  </a:moveTo>
                  <a:cubicBezTo>
                    <a:pt x="237" y="1451"/>
                    <a:pt x="106" y="1280"/>
                    <a:pt x="30" y="1001"/>
                  </a:cubicBezTo>
                  <a:cubicBezTo>
                    <a:pt x="1" y="891"/>
                    <a:pt x="0" y="835"/>
                    <a:pt x="29" y="705"/>
                  </a:cubicBezTo>
                  <a:cubicBezTo>
                    <a:pt x="74" y="502"/>
                    <a:pt x="94" y="465"/>
                    <a:pt x="249" y="300"/>
                  </a:cubicBezTo>
                  <a:cubicBezTo>
                    <a:pt x="462" y="72"/>
                    <a:pt x="751" y="0"/>
                    <a:pt x="1076" y="95"/>
                  </a:cubicBezTo>
                  <a:cubicBezTo>
                    <a:pt x="1280" y="155"/>
                    <a:pt x="1497" y="372"/>
                    <a:pt x="1568" y="586"/>
                  </a:cubicBezTo>
                  <a:cubicBezTo>
                    <a:pt x="1695" y="967"/>
                    <a:pt x="1522" y="1394"/>
                    <a:pt x="1174" y="1559"/>
                  </a:cubicBezTo>
                  <a:cubicBezTo>
                    <a:pt x="972" y="1654"/>
                    <a:pt x="640" y="1659"/>
                    <a:pt x="468" y="1570"/>
                  </a:cubicBezTo>
                  <a:close/>
                </a:path>
              </a:pathLst>
            </a:custGeom>
            <a:solidFill>
              <a:schemeClr val="bg1">
                <a:lumMod val="75000"/>
                <a:alpha val="21000"/>
              </a:schemeClr>
            </a:solidFill>
            <a:ln w="0">
              <a:noFill/>
              <a:prstDash val="solid"/>
              <a:round/>
              <a:headEnd/>
              <a:tailEnd/>
            </a:ln>
          </p:spPr>
          <p:txBody>
            <a:bodyPr vert="horz" wrap="square" lIns="91440" tIns="45721" rIns="91440" bIns="45721" numCol="1" anchor="ctr"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915814"/>
              <a:endParaRPr lang="zh-TW" altLang="en-US" sz="9677"/>
            </a:p>
          </p:txBody>
        </p:sp>
        <p:sp>
          <p:nvSpPr>
            <p:cNvPr id="23" name="Freeform 84"/>
            <p:cNvSpPr>
              <a:spLocks/>
            </p:cNvSpPr>
            <p:nvPr/>
          </p:nvSpPr>
          <p:spPr bwMode="auto">
            <a:xfrm>
              <a:off x="21924576" y="7962645"/>
              <a:ext cx="220144" cy="195553"/>
            </a:xfrm>
            <a:custGeom>
              <a:avLst/>
              <a:gdLst>
                <a:gd name="T0" fmla="*/ 179 w 832"/>
                <a:gd name="T1" fmla="*/ 669 h 734"/>
                <a:gd name="T2" fmla="*/ 59 w 832"/>
                <a:gd name="T3" fmla="*/ 500 h 734"/>
                <a:gd name="T4" fmla="*/ 177 w 832"/>
                <a:gd name="T5" fmla="*/ 83 h 734"/>
                <a:gd name="T6" fmla="*/ 414 w 832"/>
                <a:gd name="T7" fmla="*/ 0 h 734"/>
                <a:gd name="T8" fmla="*/ 762 w 832"/>
                <a:gd name="T9" fmla="*/ 222 h 734"/>
                <a:gd name="T10" fmla="*/ 674 w 832"/>
                <a:gd name="T11" fmla="*/ 641 h 734"/>
                <a:gd name="T12" fmla="*/ 416 w 832"/>
                <a:gd name="T13" fmla="*/ 733 h 734"/>
                <a:gd name="T14" fmla="*/ 179 w 832"/>
                <a:gd name="T15" fmla="*/ 669 h 7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2" h="734">
                  <a:moveTo>
                    <a:pt x="179" y="669"/>
                  </a:moveTo>
                  <a:cubicBezTo>
                    <a:pt x="137" y="635"/>
                    <a:pt x="83" y="559"/>
                    <a:pt x="59" y="500"/>
                  </a:cubicBezTo>
                  <a:cubicBezTo>
                    <a:pt x="0" y="359"/>
                    <a:pt x="45" y="199"/>
                    <a:pt x="177" y="83"/>
                  </a:cubicBezTo>
                  <a:cubicBezTo>
                    <a:pt x="255" y="15"/>
                    <a:pt x="296" y="0"/>
                    <a:pt x="414" y="0"/>
                  </a:cubicBezTo>
                  <a:cubicBezTo>
                    <a:pt x="589" y="0"/>
                    <a:pt x="691" y="65"/>
                    <a:pt x="762" y="222"/>
                  </a:cubicBezTo>
                  <a:cubicBezTo>
                    <a:pt x="832" y="378"/>
                    <a:pt x="802" y="520"/>
                    <a:pt x="674" y="641"/>
                  </a:cubicBezTo>
                  <a:cubicBezTo>
                    <a:pt x="587" y="724"/>
                    <a:pt x="559" y="734"/>
                    <a:pt x="416" y="733"/>
                  </a:cubicBezTo>
                  <a:cubicBezTo>
                    <a:pt x="293" y="732"/>
                    <a:pt x="238" y="717"/>
                    <a:pt x="179" y="669"/>
                  </a:cubicBezTo>
                  <a:close/>
                </a:path>
              </a:pathLst>
            </a:custGeom>
            <a:solidFill>
              <a:schemeClr val="bg1">
                <a:lumMod val="75000"/>
                <a:alpha val="21000"/>
              </a:schemeClr>
            </a:solidFill>
            <a:ln w="0">
              <a:noFill/>
              <a:prstDash val="solid"/>
              <a:round/>
              <a:headEnd/>
              <a:tailEnd/>
            </a:ln>
          </p:spPr>
          <p:txBody>
            <a:bodyPr vert="horz" wrap="square" lIns="91440" tIns="45721" rIns="91440" bIns="45721" numCol="1" anchor="ctr"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915814"/>
              <a:endParaRPr lang="zh-TW" altLang="en-US" sz="9677"/>
            </a:p>
          </p:txBody>
        </p:sp>
        <p:sp>
          <p:nvSpPr>
            <p:cNvPr id="24" name="Freeform 87"/>
            <p:cNvSpPr>
              <a:spLocks/>
            </p:cNvSpPr>
            <p:nvPr/>
          </p:nvSpPr>
          <p:spPr bwMode="auto">
            <a:xfrm>
              <a:off x="21948000" y="7446240"/>
              <a:ext cx="306796" cy="290402"/>
            </a:xfrm>
            <a:custGeom>
              <a:avLst/>
              <a:gdLst>
                <a:gd name="T0" fmla="*/ 466 w 1154"/>
                <a:gd name="T1" fmla="*/ 1002 h 1094"/>
                <a:gd name="T2" fmla="*/ 151 w 1154"/>
                <a:gd name="T3" fmla="*/ 256 h 1094"/>
                <a:gd name="T4" fmla="*/ 615 w 1154"/>
                <a:gd name="T5" fmla="*/ 0 h 1094"/>
                <a:gd name="T6" fmla="*/ 919 w 1154"/>
                <a:gd name="T7" fmla="*/ 93 h 1094"/>
                <a:gd name="T8" fmla="*/ 1130 w 1154"/>
                <a:gd name="T9" fmla="*/ 559 h 1094"/>
                <a:gd name="T10" fmla="*/ 466 w 1154"/>
                <a:gd name="T11" fmla="*/ 1002 h 1094"/>
              </a:gdLst>
              <a:ahLst/>
              <a:cxnLst>
                <a:cxn ang="0">
                  <a:pos x="T0" y="T1"/>
                </a:cxn>
                <a:cxn ang="0">
                  <a:pos x="T2" y="T3"/>
                </a:cxn>
                <a:cxn ang="0">
                  <a:pos x="T4" y="T5"/>
                </a:cxn>
                <a:cxn ang="0">
                  <a:pos x="T6" y="T7"/>
                </a:cxn>
                <a:cxn ang="0">
                  <a:pos x="T8" y="T9"/>
                </a:cxn>
                <a:cxn ang="0">
                  <a:pos x="T10" y="T11"/>
                </a:cxn>
              </a:cxnLst>
              <a:rect l="0" t="0" r="r" b="b"/>
              <a:pathLst>
                <a:path w="1154" h="1094">
                  <a:moveTo>
                    <a:pt x="466" y="1002"/>
                  </a:moveTo>
                  <a:cubicBezTo>
                    <a:pt x="148" y="902"/>
                    <a:pt x="0" y="551"/>
                    <a:pt x="151" y="256"/>
                  </a:cubicBezTo>
                  <a:cubicBezTo>
                    <a:pt x="239" y="83"/>
                    <a:pt x="391" y="0"/>
                    <a:pt x="615" y="0"/>
                  </a:cubicBezTo>
                  <a:cubicBezTo>
                    <a:pt x="777" y="0"/>
                    <a:pt x="810" y="10"/>
                    <a:pt x="919" y="93"/>
                  </a:cubicBezTo>
                  <a:cubicBezTo>
                    <a:pt x="1061" y="201"/>
                    <a:pt x="1154" y="407"/>
                    <a:pt x="1130" y="559"/>
                  </a:cubicBezTo>
                  <a:cubicBezTo>
                    <a:pt x="1079" y="878"/>
                    <a:pt x="755" y="1094"/>
                    <a:pt x="466" y="1002"/>
                  </a:cubicBezTo>
                  <a:close/>
                </a:path>
              </a:pathLst>
            </a:custGeom>
            <a:solidFill>
              <a:schemeClr val="bg1">
                <a:lumMod val="75000"/>
                <a:alpha val="21000"/>
              </a:schemeClr>
            </a:solidFill>
            <a:ln w="0">
              <a:noFill/>
              <a:prstDash val="solid"/>
              <a:round/>
              <a:headEnd/>
              <a:tailEnd/>
            </a:ln>
          </p:spPr>
          <p:txBody>
            <a:bodyPr vert="horz" wrap="square" lIns="91440" tIns="45721" rIns="91440" bIns="45721" numCol="1" anchor="ctr"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915814"/>
              <a:endParaRPr lang="zh-TW" altLang="en-US" sz="9677"/>
            </a:p>
          </p:txBody>
        </p:sp>
        <p:sp>
          <p:nvSpPr>
            <p:cNvPr id="25" name="Freeform 88"/>
            <p:cNvSpPr>
              <a:spLocks/>
            </p:cNvSpPr>
            <p:nvPr/>
          </p:nvSpPr>
          <p:spPr bwMode="auto">
            <a:xfrm>
              <a:off x="21299276" y="7271767"/>
              <a:ext cx="210775" cy="221314"/>
            </a:xfrm>
            <a:custGeom>
              <a:avLst/>
              <a:gdLst>
                <a:gd name="T0" fmla="*/ 191 w 794"/>
                <a:gd name="T1" fmla="*/ 780 h 835"/>
                <a:gd name="T2" fmla="*/ 0 w 794"/>
                <a:gd name="T3" fmla="*/ 462 h 835"/>
                <a:gd name="T4" fmla="*/ 152 w 794"/>
                <a:gd name="T5" fmla="*/ 160 h 835"/>
                <a:gd name="T6" fmla="*/ 763 w 794"/>
                <a:gd name="T7" fmla="*/ 367 h 835"/>
                <a:gd name="T8" fmla="*/ 734 w 794"/>
                <a:gd name="T9" fmla="*/ 611 h 835"/>
                <a:gd name="T10" fmla="*/ 591 w 794"/>
                <a:gd name="T11" fmla="*/ 783 h 835"/>
                <a:gd name="T12" fmla="*/ 191 w 794"/>
                <a:gd name="T13" fmla="*/ 780 h 835"/>
              </a:gdLst>
              <a:ahLst/>
              <a:cxnLst>
                <a:cxn ang="0">
                  <a:pos x="T0" y="T1"/>
                </a:cxn>
                <a:cxn ang="0">
                  <a:pos x="T2" y="T3"/>
                </a:cxn>
                <a:cxn ang="0">
                  <a:pos x="T4" y="T5"/>
                </a:cxn>
                <a:cxn ang="0">
                  <a:pos x="T6" y="T7"/>
                </a:cxn>
                <a:cxn ang="0">
                  <a:pos x="T8" y="T9"/>
                </a:cxn>
                <a:cxn ang="0">
                  <a:pos x="T10" y="T11"/>
                </a:cxn>
                <a:cxn ang="0">
                  <a:pos x="T12" y="T13"/>
                </a:cxn>
              </a:cxnLst>
              <a:rect l="0" t="0" r="r" b="b"/>
              <a:pathLst>
                <a:path w="794" h="835">
                  <a:moveTo>
                    <a:pt x="191" y="780"/>
                  </a:moveTo>
                  <a:cubicBezTo>
                    <a:pt x="109" y="736"/>
                    <a:pt x="0" y="554"/>
                    <a:pt x="0" y="462"/>
                  </a:cubicBezTo>
                  <a:cubicBezTo>
                    <a:pt x="0" y="369"/>
                    <a:pt x="82" y="206"/>
                    <a:pt x="152" y="160"/>
                  </a:cubicBezTo>
                  <a:cubicBezTo>
                    <a:pt x="396" y="0"/>
                    <a:pt x="683" y="97"/>
                    <a:pt x="763" y="367"/>
                  </a:cubicBezTo>
                  <a:cubicBezTo>
                    <a:pt x="794" y="468"/>
                    <a:pt x="791" y="495"/>
                    <a:pt x="734" y="611"/>
                  </a:cubicBezTo>
                  <a:cubicBezTo>
                    <a:pt x="698" y="686"/>
                    <a:pt x="637" y="758"/>
                    <a:pt x="591" y="783"/>
                  </a:cubicBezTo>
                  <a:cubicBezTo>
                    <a:pt x="489" y="835"/>
                    <a:pt x="291" y="834"/>
                    <a:pt x="191" y="780"/>
                  </a:cubicBezTo>
                  <a:close/>
                </a:path>
              </a:pathLst>
            </a:custGeom>
            <a:solidFill>
              <a:schemeClr val="bg1">
                <a:lumMod val="75000"/>
                <a:alpha val="21000"/>
              </a:schemeClr>
            </a:solidFill>
            <a:ln w="0">
              <a:noFill/>
              <a:prstDash val="solid"/>
              <a:round/>
              <a:headEnd/>
              <a:tailEnd/>
            </a:ln>
          </p:spPr>
          <p:txBody>
            <a:bodyPr vert="horz" wrap="square" lIns="91440" tIns="45721" rIns="91440" bIns="45721" numCol="1" anchor="ctr"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915814"/>
              <a:endParaRPr lang="zh-TW" altLang="en-US" sz="9677"/>
            </a:p>
          </p:txBody>
        </p:sp>
      </p:grpSp>
      <p:grpSp>
        <p:nvGrpSpPr>
          <p:cNvPr id="18" name="群組 17"/>
          <p:cNvGrpSpPr>
            <a:grpSpLocks noChangeAspect="1"/>
          </p:cNvGrpSpPr>
          <p:nvPr/>
        </p:nvGrpSpPr>
        <p:grpSpPr>
          <a:xfrm>
            <a:off x="4095388" y="4152045"/>
            <a:ext cx="2179826" cy="1301618"/>
            <a:chOff x="42626136" y="12712328"/>
            <a:chExt cx="2996664" cy="1789366"/>
          </a:xfrm>
          <a:solidFill>
            <a:schemeClr val="bg1">
              <a:lumMod val="65000"/>
            </a:schemeClr>
          </a:solidFill>
        </p:grpSpPr>
        <p:sp>
          <p:nvSpPr>
            <p:cNvPr id="19" name="手繪多邊形 18"/>
            <p:cNvSpPr>
              <a:spLocks/>
            </p:cNvSpPr>
            <p:nvPr/>
          </p:nvSpPr>
          <p:spPr bwMode="auto">
            <a:xfrm>
              <a:off x="42626136" y="12712328"/>
              <a:ext cx="2996664" cy="1789366"/>
            </a:xfrm>
            <a:custGeom>
              <a:avLst/>
              <a:gdLst>
                <a:gd name="connsiteX0" fmla="*/ 1222188 w 4007150"/>
                <a:gd name="connsiteY0" fmla="*/ 535284 h 2392747"/>
                <a:gd name="connsiteX1" fmla="*/ 1175996 w 4007150"/>
                <a:gd name="connsiteY1" fmla="*/ 555828 h 2392747"/>
                <a:gd name="connsiteX2" fmla="*/ 625564 w 4007150"/>
                <a:gd name="connsiteY2" fmla="*/ 958028 h 2392747"/>
                <a:gd name="connsiteX3" fmla="*/ 336316 w 4007150"/>
                <a:gd name="connsiteY3" fmla="*/ 1252928 h 2392747"/>
                <a:gd name="connsiteX4" fmla="*/ 616928 w 4007150"/>
                <a:gd name="connsiteY4" fmla="*/ 1514340 h 2392747"/>
                <a:gd name="connsiteX5" fmla="*/ 1270616 w 4007150"/>
                <a:gd name="connsiteY5" fmla="*/ 1915824 h 2392747"/>
                <a:gd name="connsiteX6" fmla="*/ 1275292 w 4007150"/>
                <a:gd name="connsiteY6" fmla="*/ 1888096 h 2392747"/>
                <a:gd name="connsiteX7" fmla="*/ 1209096 w 4007150"/>
                <a:gd name="connsiteY7" fmla="*/ 1799520 h 2392747"/>
                <a:gd name="connsiteX8" fmla="*/ 1053680 w 4007150"/>
                <a:gd name="connsiteY8" fmla="*/ 1509660 h 2392747"/>
                <a:gd name="connsiteX9" fmla="*/ 1011948 w 4007150"/>
                <a:gd name="connsiteY9" fmla="*/ 1199640 h 2392747"/>
                <a:gd name="connsiteX10" fmla="*/ 1035692 w 4007150"/>
                <a:gd name="connsiteY10" fmla="*/ 956228 h 2392747"/>
                <a:gd name="connsiteX11" fmla="*/ 1182472 w 4007150"/>
                <a:gd name="connsiteY11" fmla="*/ 637564 h 2392747"/>
                <a:gd name="connsiteX12" fmla="*/ 1222188 w 4007150"/>
                <a:gd name="connsiteY12" fmla="*/ 535284 h 2392747"/>
                <a:gd name="connsiteX13" fmla="*/ 2766368 w 4007150"/>
                <a:gd name="connsiteY13" fmla="*/ 530004 h 2392747"/>
                <a:gd name="connsiteX14" fmla="*/ 2790464 w 4007150"/>
                <a:gd name="connsiteY14" fmla="*/ 590806 h 2392747"/>
                <a:gd name="connsiteX15" fmla="*/ 2988140 w 4007150"/>
                <a:gd name="connsiteY15" fmla="*/ 1052552 h 2392747"/>
                <a:gd name="connsiteX16" fmla="*/ 2764180 w 4007150"/>
                <a:gd name="connsiteY16" fmla="*/ 1840006 h 2392747"/>
                <a:gd name="connsiteX17" fmla="*/ 2828272 w 4007150"/>
                <a:gd name="connsiteY17" fmla="*/ 1878876 h 2392747"/>
                <a:gd name="connsiteX18" fmla="*/ 3389260 w 4007150"/>
                <a:gd name="connsiteY18" fmla="*/ 1510702 h 2392747"/>
                <a:gd name="connsiteX19" fmla="*/ 3658952 w 4007150"/>
                <a:gd name="connsiteY19" fmla="*/ 1250496 h 2392747"/>
                <a:gd name="connsiteX20" fmla="*/ 3498720 w 4007150"/>
                <a:gd name="connsiteY20" fmla="*/ 1071628 h 2392747"/>
                <a:gd name="connsiteX21" fmla="*/ 3003264 w 4007150"/>
                <a:gd name="connsiteY21" fmla="*/ 662066 h 2392747"/>
                <a:gd name="connsiteX22" fmla="*/ 2766368 w 4007150"/>
                <a:gd name="connsiteY22" fmla="*/ 530004 h 2392747"/>
                <a:gd name="connsiteX23" fmla="*/ 2001904 w 4007150"/>
                <a:gd name="connsiteY23" fmla="*/ 386844 h 2392747"/>
                <a:gd name="connsiteX24" fmla="*/ 1824228 w 4007150"/>
                <a:gd name="connsiteY24" fmla="*/ 400666 h 2392747"/>
                <a:gd name="connsiteX25" fmla="*/ 1284128 w 4007150"/>
                <a:gd name="connsiteY25" fmla="*/ 804404 h 2392747"/>
                <a:gd name="connsiteX26" fmla="*/ 1187568 w 4007150"/>
                <a:gd name="connsiteY26" fmla="*/ 1105498 h 2392747"/>
                <a:gd name="connsiteX27" fmla="*/ 1991408 w 4007150"/>
                <a:gd name="connsiteY27" fmla="*/ 2016702 h 2392747"/>
                <a:gd name="connsiteX28" fmla="*/ 2128684 w 4007150"/>
                <a:gd name="connsiteY28" fmla="*/ 2006618 h 2392747"/>
                <a:gd name="connsiteX29" fmla="*/ 2814704 w 4007150"/>
                <a:gd name="connsiteY29" fmla="*/ 1311148 h 2392747"/>
                <a:gd name="connsiteX30" fmla="*/ 2825516 w 4007150"/>
                <a:gd name="connsiteY30" fmla="*/ 1199140 h 2392747"/>
                <a:gd name="connsiteX31" fmla="*/ 2786604 w 4007150"/>
                <a:gd name="connsiteY31" fmla="*/ 959994 h 2392747"/>
                <a:gd name="connsiteX32" fmla="*/ 2687880 w 4007150"/>
                <a:gd name="connsiteY32" fmla="*/ 755782 h 2392747"/>
                <a:gd name="connsiteX33" fmla="*/ 2179848 w 4007150"/>
                <a:gd name="connsiteY33" fmla="*/ 400304 h 2392747"/>
                <a:gd name="connsiteX34" fmla="*/ 2001904 w 4007150"/>
                <a:gd name="connsiteY34" fmla="*/ 386844 h 2392747"/>
                <a:gd name="connsiteX35" fmla="*/ 1997716 w 4007150"/>
                <a:gd name="connsiteY35" fmla="*/ 0 h 2392747"/>
                <a:gd name="connsiteX36" fmla="*/ 2136956 w 4007150"/>
                <a:gd name="connsiteY36" fmla="*/ 10580 h 2392747"/>
                <a:gd name="connsiteX37" fmla="*/ 2532388 w 4007150"/>
                <a:gd name="connsiteY37" fmla="*/ 90524 h 2392747"/>
                <a:gd name="connsiteX38" fmla="*/ 3573544 w 4007150"/>
                <a:gd name="connsiteY38" fmla="*/ 727928 h 2392747"/>
                <a:gd name="connsiteX39" fmla="*/ 3957092 w 4007150"/>
                <a:gd name="connsiteY39" fmla="*/ 1125496 h 2392747"/>
                <a:gd name="connsiteX40" fmla="*/ 3956732 w 4007150"/>
                <a:gd name="connsiteY40" fmla="*/ 1397744 h 2392747"/>
                <a:gd name="connsiteX41" fmla="*/ 3348820 w 4007150"/>
                <a:gd name="connsiteY41" fmla="*/ 1918468 h 2392747"/>
                <a:gd name="connsiteX42" fmla="*/ 2357720 w 4007150"/>
                <a:gd name="connsiteY42" fmla="*/ 2359612 h 2392747"/>
                <a:gd name="connsiteX43" fmla="*/ 1778616 w 4007150"/>
                <a:gd name="connsiteY43" fmla="*/ 2382300 h 2392747"/>
                <a:gd name="connsiteX44" fmla="*/ 533260 w 4007150"/>
                <a:gd name="connsiteY44" fmla="*/ 1830960 h 2392747"/>
                <a:gd name="connsiteX45" fmla="*/ 18984 w 4007150"/>
                <a:gd name="connsiteY45" fmla="*/ 1355248 h 2392747"/>
                <a:gd name="connsiteX46" fmla="*/ 16464 w 4007150"/>
                <a:gd name="connsiteY46" fmla="*/ 1171232 h 2392747"/>
                <a:gd name="connsiteX47" fmla="*/ 632660 w 4007150"/>
                <a:gd name="connsiteY47" fmla="*/ 556516 h 2392747"/>
                <a:gd name="connsiteX48" fmla="*/ 1585224 w 4007150"/>
                <a:gd name="connsiteY48" fmla="*/ 57756 h 2392747"/>
                <a:gd name="connsiteX49" fmla="*/ 1864692 w 4007150"/>
                <a:gd name="connsiteY49" fmla="*/ 10220 h 2392747"/>
                <a:gd name="connsiteX50" fmla="*/ 1997716 w 4007150"/>
                <a:gd name="connsiteY50" fmla="*/ 0 h 2392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007150" h="2392747">
                  <a:moveTo>
                    <a:pt x="1222188" y="535284"/>
                  </a:moveTo>
                  <a:cubicBezTo>
                    <a:pt x="1211792" y="538300"/>
                    <a:pt x="1196412" y="545388"/>
                    <a:pt x="1175996" y="555828"/>
                  </a:cubicBezTo>
                  <a:cubicBezTo>
                    <a:pt x="1034972" y="627484"/>
                    <a:pt x="796088" y="801760"/>
                    <a:pt x="625564" y="958028"/>
                  </a:cubicBezTo>
                  <a:cubicBezTo>
                    <a:pt x="484176" y="1088016"/>
                    <a:pt x="336316" y="1238528"/>
                    <a:pt x="336316" y="1252928"/>
                  </a:cubicBezTo>
                  <a:cubicBezTo>
                    <a:pt x="336316" y="1268772"/>
                    <a:pt x="497128" y="1418924"/>
                    <a:pt x="616928" y="1514340"/>
                  </a:cubicBezTo>
                  <a:cubicBezTo>
                    <a:pt x="829188" y="1683576"/>
                    <a:pt x="1207296" y="1915824"/>
                    <a:pt x="1270616" y="1915824"/>
                  </a:cubicBezTo>
                  <a:cubicBezTo>
                    <a:pt x="1290044" y="1915824"/>
                    <a:pt x="1290404" y="1914744"/>
                    <a:pt x="1275292" y="1888096"/>
                  </a:cubicBezTo>
                  <a:cubicBezTo>
                    <a:pt x="1266656" y="1872616"/>
                    <a:pt x="1236796" y="1832648"/>
                    <a:pt x="1209096" y="1799520"/>
                  </a:cubicBezTo>
                  <a:cubicBezTo>
                    <a:pt x="1158008" y="1738308"/>
                    <a:pt x="1080300" y="1593556"/>
                    <a:pt x="1053680" y="1509660"/>
                  </a:cubicBezTo>
                  <a:cubicBezTo>
                    <a:pt x="1018424" y="1399120"/>
                    <a:pt x="1011588" y="1347988"/>
                    <a:pt x="1011948" y="1199640"/>
                  </a:cubicBezTo>
                  <a:cubicBezTo>
                    <a:pt x="1011948" y="1073252"/>
                    <a:pt x="1016264" y="1031484"/>
                    <a:pt x="1035692" y="956228"/>
                  </a:cubicBezTo>
                  <a:cubicBezTo>
                    <a:pt x="1066272" y="839564"/>
                    <a:pt x="1110520" y="743068"/>
                    <a:pt x="1182472" y="637564"/>
                  </a:cubicBezTo>
                  <a:cubicBezTo>
                    <a:pt x="1239676" y="553848"/>
                    <a:pt x="1253368" y="526236"/>
                    <a:pt x="1222188" y="535284"/>
                  </a:cubicBezTo>
                  <a:close/>
                  <a:moveTo>
                    <a:pt x="2766368" y="530004"/>
                  </a:moveTo>
                  <a:cubicBezTo>
                    <a:pt x="2754916" y="533178"/>
                    <a:pt x="2763728" y="553692"/>
                    <a:pt x="2790464" y="590806"/>
                  </a:cubicBezTo>
                  <a:cubicBezTo>
                    <a:pt x="2898844" y="740882"/>
                    <a:pt x="2964016" y="893118"/>
                    <a:pt x="2988140" y="1052552"/>
                  </a:cubicBezTo>
                  <a:cubicBezTo>
                    <a:pt x="3030988" y="1334712"/>
                    <a:pt x="2947452" y="1628388"/>
                    <a:pt x="2764180" y="1840006"/>
                  </a:cubicBezTo>
                  <a:cubicBezTo>
                    <a:pt x="2692164" y="1923142"/>
                    <a:pt x="2713768" y="1936460"/>
                    <a:pt x="2828272" y="1878876"/>
                  </a:cubicBezTo>
                  <a:cubicBezTo>
                    <a:pt x="3005064" y="1789982"/>
                    <a:pt x="3204904" y="1658618"/>
                    <a:pt x="3389260" y="1510702"/>
                  </a:cubicBezTo>
                  <a:cubicBezTo>
                    <a:pt x="3560292" y="1373580"/>
                    <a:pt x="3658952" y="1278568"/>
                    <a:pt x="3658952" y="1250496"/>
                  </a:cubicBezTo>
                  <a:cubicBezTo>
                    <a:pt x="3658952" y="1234660"/>
                    <a:pt x="3611064" y="1181036"/>
                    <a:pt x="3498720" y="1071628"/>
                  </a:cubicBezTo>
                  <a:cubicBezTo>
                    <a:pt x="3319044" y="895998"/>
                    <a:pt x="3168536" y="771834"/>
                    <a:pt x="3003264" y="662066"/>
                  </a:cubicBezTo>
                  <a:cubicBezTo>
                    <a:pt x="2860812" y="567592"/>
                    <a:pt x="2785448" y="524714"/>
                    <a:pt x="2766368" y="530004"/>
                  </a:cubicBezTo>
                  <a:close/>
                  <a:moveTo>
                    <a:pt x="2001904" y="386844"/>
                  </a:moveTo>
                  <a:cubicBezTo>
                    <a:pt x="1929708" y="386888"/>
                    <a:pt x="1857556" y="391482"/>
                    <a:pt x="1824228" y="400666"/>
                  </a:cubicBezTo>
                  <a:cubicBezTo>
                    <a:pt x="1578500" y="467294"/>
                    <a:pt x="1405912" y="596592"/>
                    <a:pt x="1284128" y="804404"/>
                  </a:cubicBezTo>
                  <a:cubicBezTo>
                    <a:pt x="1244496" y="871754"/>
                    <a:pt x="1199096" y="1012936"/>
                    <a:pt x="1187568" y="1105498"/>
                  </a:cubicBezTo>
                  <a:cubicBezTo>
                    <a:pt x="1128476" y="1574786"/>
                    <a:pt x="1510040" y="2007698"/>
                    <a:pt x="1991408" y="2016702"/>
                  </a:cubicBezTo>
                  <a:cubicBezTo>
                    <a:pt x="2032844" y="2017422"/>
                    <a:pt x="2094456" y="2013100"/>
                    <a:pt x="2128684" y="2006618"/>
                  </a:cubicBezTo>
                  <a:cubicBezTo>
                    <a:pt x="2492592" y="1939988"/>
                    <a:pt x="2749492" y="1679592"/>
                    <a:pt x="2814704" y="1311148"/>
                  </a:cubicBezTo>
                  <a:cubicBezTo>
                    <a:pt x="2820832" y="1276934"/>
                    <a:pt x="2825516" y="1226872"/>
                    <a:pt x="2825516" y="1199140"/>
                  </a:cubicBezTo>
                  <a:cubicBezTo>
                    <a:pt x="2825156" y="1143314"/>
                    <a:pt x="2801736" y="997810"/>
                    <a:pt x="2786604" y="959994"/>
                  </a:cubicBezTo>
                  <a:cubicBezTo>
                    <a:pt x="2741564" y="847264"/>
                    <a:pt x="2726072" y="815208"/>
                    <a:pt x="2687880" y="755782"/>
                  </a:cubicBezTo>
                  <a:cubicBezTo>
                    <a:pt x="2576184" y="582906"/>
                    <a:pt x="2401076" y="460452"/>
                    <a:pt x="2179848" y="400304"/>
                  </a:cubicBezTo>
                  <a:cubicBezTo>
                    <a:pt x="2146340" y="391300"/>
                    <a:pt x="2074100" y="386798"/>
                    <a:pt x="2001904" y="386844"/>
                  </a:cubicBezTo>
                  <a:close/>
                  <a:moveTo>
                    <a:pt x="1997716" y="0"/>
                  </a:moveTo>
                  <a:cubicBezTo>
                    <a:pt x="2035308" y="48"/>
                    <a:pt x="2073932" y="3556"/>
                    <a:pt x="2136956" y="10580"/>
                  </a:cubicBezTo>
                  <a:cubicBezTo>
                    <a:pt x="2292172" y="27504"/>
                    <a:pt x="2418584" y="53072"/>
                    <a:pt x="2532388" y="90524"/>
                  </a:cubicBezTo>
                  <a:cubicBezTo>
                    <a:pt x="2889644" y="207924"/>
                    <a:pt x="3216288" y="408148"/>
                    <a:pt x="3573544" y="727928"/>
                  </a:cubicBezTo>
                  <a:cubicBezTo>
                    <a:pt x="3688788" y="830920"/>
                    <a:pt x="3899828" y="1049872"/>
                    <a:pt x="3957092" y="1125496"/>
                  </a:cubicBezTo>
                  <a:cubicBezTo>
                    <a:pt x="4024076" y="1213724"/>
                    <a:pt x="4023716" y="1309516"/>
                    <a:pt x="3956732" y="1397744"/>
                  </a:cubicBezTo>
                  <a:cubicBezTo>
                    <a:pt x="3876060" y="1503256"/>
                    <a:pt x="3562020" y="1772264"/>
                    <a:pt x="3348820" y="1918468"/>
                  </a:cubicBezTo>
                  <a:cubicBezTo>
                    <a:pt x="3007408" y="2152544"/>
                    <a:pt x="2718576" y="2281104"/>
                    <a:pt x="2357720" y="2359612"/>
                  </a:cubicBezTo>
                  <a:cubicBezTo>
                    <a:pt x="2213304" y="2391300"/>
                    <a:pt x="1906468" y="2403184"/>
                    <a:pt x="1778616" y="2382300"/>
                  </a:cubicBezTo>
                  <a:cubicBezTo>
                    <a:pt x="1326284" y="2308476"/>
                    <a:pt x="940936" y="2137780"/>
                    <a:pt x="533260" y="1830960"/>
                  </a:cubicBezTo>
                  <a:cubicBezTo>
                    <a:pt x="330504" y="1678632"/>
                    <a:pt x="53196" y="1421512"/>
                    <a:pt x="18984" y="1355248"/>
                  </a:cubicBezTo>
                  <a:cubicBezTo>
                    <a:pt x="-5144" y="1307716"/>
                    <a:pt x="-6588" y="1216244"/>
                    <a:pt x="16464" y="1171232"/>
                  </a:cubicBezTo>
                  <a:cubicBezTo>
                    <a:pt x="68324" y="1069320"/>
                    <a:pt x="390648" y="748096"/>
                    <a:pt x="632660" y="556516"/>
                  </a:cubicBezTo>
                  <a:cubicBezTo>
                    <a:pt x="945620" y="309116"/>
                    <a:pt x="1271184" y="138780"/>
                    <a:pt x="1585224" y="57756"/>
                  </a:cubicBezTo>
                  <a:cubicBezTo>
                    <a:pt x="1682100" y="32908"/>
                    <a:pt x="1704788" y="28944"/>
                    <a:pt x="1864692" y="10220"/>
                  </a:cubicBezTo>
                  <a:cubicBezTo>
                    <a:pt x="1923576" y="3376"/>
                    <a:pt x="1960128" y="-44"/>
                    <a:pt x="1997716" y="0"/>
                  </a:cubicBezTo>
                  <a:close/>
                </a:path>
              </a:pathLst>
            </a:custGeom>
            <a:solidFill>
              <a:schemeClr val="bg1">
                <a:lumMod val="75000"/>
                <a:alpha val="21000"/>
              </a:schemeClr>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915814"/>
              <a:endParaRPr lang="zh-TW" altLang="en-US" sz="9677"/>
            </a:p>
          </p:txBody>
        </p:sp>
        <p:sp>
          <p:nvSpPr>
            <p:cNvPr id="20" name="Freeform 47"/>
            <p:cNvSpPr>
              <a:spLocks/>
            </p:cNvSpPr>
            <p:nvPr/>
          </p:nvSpPr>
          <p:spPr bwMode="auto">
            <a:xfrm>
              <a:off x="43738348" y="13211913"/>
              <a:ext cx="749111" cy="766918"/>
            </a:xfrm>
            <a:custGeom>
              <a:avLst/>
              <a:gdLst>
                <a:gd name="T0" fmla="*/ 1185 w 2784"/>
                <a:gd name="T1" fmla="*/ 2816 h 2850"/>
                <a:gd name="T2" fmla="*/ 337 w 2784"/>
                <a:gd name="T3" fmla="*/ 2288 h 2850"/>
                <a:gd name="T4" fmla="*/ 74 w 2784"/>
                <a:gd name="T5" fmla="*/ 1656 h 2850"/>
                <a:gd name="T6" fmla="*/ 486 w 2784"/>
                <a:gd name="T7" fmla="*/ 504 h 2850"/>
                <a:gd name="T8" fmla="*/ 2036 w 2784"/>
                <a:gd name="T9" fmla="*/ 265 h 2850"/>
                <a:gd name="T10" fmla="*/ 2784 w 2784"/>
                <a:gd name="T11" fmla="*/ 1478 h 2850"/>
                <a:gd name="T12" fmla="*/ 1651 w 2784"/>
                <a:gd name="T13" fmla="*/ 2817 h 2850"/>
                <a:gd name="T14" fmla="*/ 1185 w 2784"/>
                <a:gd name="T15" fmla="*/ 2816 h 28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84" h="2850">
                  <a:moveTo>
                    <a:pt x="1185" y="2816"/>
                  </a:moveTo>
                  <a:cubicBezTo>
                    <a:pt x="863" y="2762"/>
                    <a:pt x="544" y="2563"/>
                    <a:pt x="337" y="2288"/>
                  </a:cubicBezTo>
                  <a:cubicBezTo>
                    <a:pt x="200" y="2106"/>
                    <a:pt x="128" y="1931"/>
                    <a:pt x="74" y="1656"/>
                  </a:cubicBezTo>
                  <a:cubicBezTo>
                    <a:pt x="0" y="1280"/>
                    <a:pt x="169" y="809"/>
                    <a:pt x="486" y="504"/>
                  </a:cubicBezTo>
                  <a:cubicBezTo>
                    <a:pt x="915" y="92"/>
                    <a:pt x="1510" y="0"/>
                    <a:pt x="2036" y="265"/>
                  </a:cubicBezTo>
                  <a:cubicBezTo>
                    <a:pt x="2511" y="503"/>
                    <a:pt x="2784" y="946"/>
                    <a:pt x="2784" y="1478"/>
                  </a:cubicBezTo>
                  <a:cubicBezTo>
                    <a:pt x="2784" y="2146"/>
                    <a:pt x="2307" y="2711"/>
                    <a:pt x="1651" y="2817"/>
                  </a:cubicBezTo>
                  <a:cubicBezTo>
                    <a:pt x="1448" y="2850"/>
                    <a:pt x="1390" y="2850"/>
                    <a:pt x="1185" y="2816"/>
                  </a:cubicBezTo>
                  <a:close/>
                </a:path>
              </a:pathLst>
            </a:custGeom>
            <a:solidFill>
              <a:schemeClr val="bg1">
                <a:lumMod val="75000"/>
                <a:alpha val="21000"/>
              </a:schemeClr>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915814"/>
              <a:endParaRPr lang="zh-TW" altLang="en-US" sz="9677"/>
            </a:p>
          </p:txBody>
        </p:sp>
      </p:grpSp>
    </p:spTree>
    <p:extLst>
      <p:ext uri="{BB962C8B-B14F-4D97-AF65-F5344CB8AC3E}">
        <p14:creationId xmlns:p14="http://schemas.microsoft.com/office/powerpoint/2010/main" val="1388258324"/>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7645400" y="0"/>
            <a:ext cx="45466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138</a:t>
            </a:fld>
            <a:endParaRPr lang="zh-TW" altLang="en-US"/>
          </a:p>
        </p:txBody>
      </p:sp>
      <p:sp>
        <p:nvSpPr>
          <p:cNvPr id="4" name="矩形 3"/>
          <p:cNvSpPr/>
          <p:nvPr/>
        </p:nvSpPr>
        <p:spPr>
          <a:xfrm>
            <a:off x="558383" y="964231"/>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418270" y="317900"/>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136</a:t>
            </a:r>
          </a:p>
        </p:txBody>
      </p:sp>
      <p:sp>
        <p:nvSpPr>
          <p:cNvPr id="7" name="剪去對角線角落矩形 6"/>
          <p:cNvSpPr/>
          <p:nvPr/>
        </p:nvSpPr>
        <p:spPr>
          <a:xfrm>
            <a:off x="7975600" y="1320800"/>
            <a:ext cx="3848100" cy="1651000"/>
          </a:xfrm>
          <a:prstGeom prst="snip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文字方塊 11"/>
          <p:cNvSpPr txBox="1"/>
          <p:nvPr/>
        </p:nvSpPr>
        <p:spPr>
          <a:xfrm>
            <a:off x="8322957" y="1620649"/>
            <a:ext cx="2881826"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9" name="手繪多邊形 8"/>
          <p:cNvSpPr>
            <a:spLocks/>
          </p:cNvSpPr>
          <p:nvPr/>
        </p:nvSpPr>
        <p:spPr bwMode="auto">
          <a:xfrm>
            <a:off x="10964827" y="2146300"/>
            <a:ext cx="479912" cy="688866"/>
          </a:xfrm>
          <a:custGeom>
            <a:avLst/>
            <a:gdLst>
              <a:gd name="connsiteX0" fmla="*/ 1398900 w 2789238"/>
              <a:gd name="connsiteY0" fmla="*/ 263524 h 4003676"/>
              <a:gd name="connsiteX1" fmla="*/ 427273 w 2789238"/>
              <a:gd name="connsiteY1" fmla="*/ 272888 h 4003676"/>
              <a:gd name="connsiteX2" fmla="*/ 520547 w 2789238"/>
              <a:gd name="connsiteY2" fmla="*/ 761920 h 4003676"/>
              <a:gd name="connsiteX3" fmla="*/ 1039492 w 2789238"/>
              <a:gd name="connsiteY3" fmla="*/ 1671200 h 4003676"/>
              <a:gd name="connsiteX4" fmla="*/ 1229280 w 2789238"/>
              <a:gd name="connsiteY4" fmla="*/ 1990620 h 4003676"/>
              <a:gd name="connsiteX5" fmla="*/ 1043093 w 2789238"/>
              <a:gd name="connsiteY5" fmla="*/ 2315800 h 4003676"/>
              <a:gd name="connsiteX6" fmla="*/ 681164 w 2789238"/>
              <a:gd name="connsiteY6" fmla="*/ 2835802 h 4003676"/>
              <a:gd name="connsiteX7" fmla="*/ 1385576 w 2789238"/>
              <a:gd name="connsiteY7" fmla="*/ 2916106 h 4003676"/>
              <a:gd name="connsiteX8" fmla="*/ 2117717 w 2789238"/>
              <a:gd name="connsiteY8" fmla="*/ 2909984 h 4003676"/>
              <a:gd name="connsiteX9" fmla="*/ 2079544 w 2789238"/>
              <a:gd name="connsiteY9" fmla="*/ 2769540 h 4003676"/>
              <a:gd name="connsiteX10" fmla="*/ 1752907 w 2789238"/>
              <a:gd name="connsiteY10" fmla="*/ 2318320 h 4003676"/>
              <a:gd name="connsiteX11" fmla="*/ 1568521 w 2789238"/>
              <a:gd name="connsiteY11" fmla="*/ 2052918 h 4003676"/>
              <a:gd name="connsiteX12" fmla="*/ 1712932 w 2789238"/>
              <a:gd name="connsiteY12" fmla="*/ 1720536 h 4003676"/>
              <a:gd name="connsiteX13" fmla="*/ 1866347 w 2789238"/>
              <a:gd name="connsiteY13" fmla="*/ 1559206 h 4003676"/>
              <a:gd name="connsiteX14" fmla="*/ 2368007 w 2789238"/>
              <a:gd name="connsiteY14" fmla="*/ 400728 h 4003676"/>
              <a:gd name="connsiteX15" fmla="*/ 2383132 w 2789238"/>
              <a:gd name="connsiteY15" fmla="*/ 317542 h 4003676"/>
              <a:gd name="connsiteX16" fmla="*/ 2371968 w 2789238"/>
              <a:gd name="connsiteY16" fmla="*/ 279370 h 4003676"/>
              <a:gd name="connsiteX17" fmla="*/ 1398900 w 2789238"/>
              <a:gd name="connsiteY17" fmla="*/ 263524 h 4003676"/>
              <a:gd name="connsiteX18" fmla="*/ 0 w 2789238"/>
              <a:gd name="connsiteY18" fmla="*/ 0 h 4003676"/>
              <a:gd name="connsiteX19" fmla="*/ 1394799 w 2789238"/>
              <a:gd name="connsiteY19" fmla="*/ 2520 h 4003676"/>
              <a:gd name="connsiteX20" fmla="*/ 2789238 w 2789238"/>
              <a:gd name="connsiteY20" fmla="*/ 5040 h 4003676"/>
              <a:gd name="connsiteX21" fmla="*/ 2789238 w 2789238"/>
              <a:gd name="connsiteY21" fmla="*/ 132136 h 4003676"/>
              <a:gd name="connsiteX22" fmla="*/ 2789238 w 2789238"/>
              <a:gd name="connsiteY22" fmla="*/ 259230 h 4003676"/>
              <a:gd name="connsiteX23" fmla="*/ 2748553 w 2789238"/>
              <a:gd name="connsiteY23" fmla="*/ 261752 h 4003676"/>
              <a:gd name="connsiteX24" fmla="*/ 2658183 w 2789238"/>
              <a:gd name="connsiteY24" fmla="*/ 307476 h 4003676"/>
              <a:gd name="connsiteX25" fmla="*/ 2582574 w 2789238"/>
              <a:gd name="connsiteY25" fmla="*/ 701004 h 4003676"/>
              <a:gd name="connsiteX26" fmla="*/ 2133603 w 2789238"/>
              <a:gd name="connsiteY26" fmla="*/ 1661238 h 4003676"/>
              <a:gd name="connsiteX27" fmla="*/ 1876174 w 2789238"/>
              <a:gd name="connsiteY27" fmla="*/ 1940990 h 4003676"/>
              <a:gd name="connsiteX28" fmla="*/ 1857092 w 2789238"/>
              <a:gd name="connsiteY28" fmla="*/ 2038202 h 4003676"/>
              <a:gd name="connsiteX29" fmla="*/ 2063395 w 2789238"/>
              <a:gd name="connsiteY29" fmla="*/ 2241626 h 4003676"/>
              <a:gd name="connsiteX30" fmla="*/ 2427757 w 2789238"/>
              <a:gd name="connsiteY30" fmla="*/ 2847578 h 4003676"/>
              <a:gd name="connsiteX31" fmla="*/ 2612098 w 2789238"/>
              <a:gd name="connsiteY31" fmla="*/ 3414284 h 4003676"/>
              <a:gd name="connsiteX32" fmla="*/ 2652062 w 2789238"/>
              <a:gd name="connsiteY32" fmla="*/ 3652994 h 4003676"/>
              <a:gd name="connsiteX33" fmla="*/ 2730551 w 2789238"/>
              <a:gd name="connsiteY33" fmla="*/ 3718882 h 4003676"/>
              <a:gd name="connsiteX34" fmla="*/ 2789238 w 2789238"/>
              <a:gd name="connsiteY34" fmla="*/ 3724282 h 4003676"/>
              <a:gd name="connsiteX35" fmla="*/ 2789238 w 2789238"/>
              <a:gd name="connsiteY35" fmla="*/ 3861458 h 4003676"/>
              <a:gd name="connsiteX36" fmla="*/ 2789238 w 2789238"/>
              <a:gd name="connsiteY36" fmla="*/ 3998634 h 4003676"/>
              <a:gd name="connsiteX37" fmla="*/ 1394799 w 2789238"/>
              <a:gd name="connsiteY37" fmla="*/ 4001154 h 4003676"/>
              <a:gd name="connsiteX38" fmla="*/ 0 w 2789238"/>
              <a:gd name="connsiteY38" fmla="*/ 4003676 h 4003676"/>
              <a:gd name="connsiteX39" fmla="*/ 0 w 2789238"/>
              <a:gd name="connsiteY39" fmla="*/ 3861458 h 4003676"/>
              <a:gd name="connsiteX40" fmla="*/ 0 w 2789238"/>
              <a:gd name="connsiteY40" fmla="*/ 3718882 h 4003676"/>
              <a:gd name="connsiteX41" fmla="*/ 54726 w 2789238"/>
              <a:gd name="connsiteY41" fmla="*/ 3718882 h 4003676"/>
              <a:gd name="connsiteX42" fmla="*/ 119174 w 2789238"/>
              <a:gd name="connsiteY42" fmla="*/ 3706280 h 4003676"/>
              <a:gd name="connsiteX43" fmla="*/ 141856 w 2789238"/>
              <a:gd name="connsiteY43" fmla="*/ 3612308 h 4003676"/>
              <a:gd name="connsiteX44" fmla="*/ 679758 w 2789238"/>
              <a:gd name="connsiteY44" fmla="*/ 2298152 h 4003676"/>
              <a:gd name="connsiteX45" fmla="*/ 852217 w 2789238"/>
              <a:gd name="connsiteY45" fmla="*/ 2111650 h 4003676"/>
              <a:gd name="connsiteX46" fmla="*/ 965270 w 2789238"/>
              <a:gd name="connsiteY46" fmla="*/ 1994276 h 4003676"/>
              <a:gd name="connsiteX47" fmla="*/ 884621 w 2789238"/>
              <a:gd name="connsiteY47" fmla="*/ 1913268 h 4003676"/>
              <a:gd name="connsiteX48" fmla="*/ 375883 w 2789238"/>
              <a:gd name="connsiteY48" fmla="*/ 1169778 h 4003676"/>
              <a:gd name="connsiteX49" fmla="*/ 191902 w 2789238"/>
              <a:gd name="connsiteY49" fmla="*/ 635116 h 4003676"/>
              <a:gd name="connsiteX50" fmla="*/ 132135 w 2789238"/>
              <a:gd name="connsiteY50" fmla="*/ 307836 h 4003676"/>
              <a:gd name="connsiteX51" fmla="*/ 46445 w 2789238"/>
              <a:gd name="connsiteY51" fmla="*/ 264272 h 4003676"/>
              <a:gd name="connsiteX52" fmla="*/ 0 w 2789238"/>
              <a:gd name="connsiteY52" fmla="*/ 264272 h 4003676"/>
              <a:gd name="connsiteX53" fmla="*/ 0 w 2789238"/>
              <a:gd name="connsiteY53" fmla="*/ 132136 h 4003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789238" h="4003676">
                <a:moveTo>
                  <a:pt x="1398900" y="263524"/>
                </a:moveTo>
                <a:cubicBezTo>
                  <a:pt x="860508" y="263886"/>
                  <a:pt x="435556" y="267846"/>
                  <a:pt x="427273" y="272888"/>
                </a:cubicBezTo>
                <a:cubicBezTo>
                  <a:pt x="398463" y="291254"/>
                  <a:pt x="444199" y="531088"/>
                  <a:pt x="520547" y="761920"/>
                </a:cubicBezTo>
                <a:cubicBezTo>
                  <a:pt x="655235" y="1166324"/>
                  <a:pt x="811531" y="1440370"/>
                  <a:pt x="1039492" y="1671200"/>
                </a:cubicBezTo>
                <a:cubicBezTo>
                  <a:pt x="1198669" y="1831810"/>
                  <a:pt x="1229280" y="1883666"/>
                  <a:pt x="1229280" y="1990620"/>
                </a:cubicBezTo>
                <a:cubicBezTo>
                  <a:pt x="1229280" y="2105856"/>
                  <a:pt x="1202630" y="2152670"/>
                  <a:pt x="1043093" y="2315800"/>
                </a:cubicBezTo>
                <a:cubicBezTo>
                  <a:pt x="884997" y="2477850"/>
                  <a:pt x="819093" y="2572200"/>
                  <a:pt x="681164" y="2835802"/>
                </a:cubicBezTo>
                <a:cubicBezTo>
                  <a:pt x="635788" y="2922588"/>
                  <a:pt x="577807" y="2916106"/>
                  <a:pt x="1385576" y="2916106"/>
                </a:cubicBezTo>
                <a:cubicBezTo>
                  <a:pt x="1779556" y="2916106"/>
                  <a:pt x="2109074" y="2913224"/>
                  <a:pt x="2117717" y="2909984"/>
                </a:cubicBezTo>
                <a:cubicBezTo>
                  <a:pt x="2142926" y="2900260"/>
                  <a:pt x="2137884" y="2881536"/>
                  <a:pt x="2079544" y="2769540"/>
                </a:cubicBezTo>
                <a:cubicBezTo>
                  <a:pt x="1985910" y="2589484"/>
                  <a:pt x="1895878" y="2465246"/>
                  <a:pt x="1752907" y="2318320"/>
                </a:cubicBezTo>
                <a:cubicBezTo>
                  <a:pt x="1612817" y="2174996"/>
                  <a:pt x="1589408" y="2141146"/>
                  <a:pt x="1568521" y="2052918"/>
                </a:cubicBezTo>
                <a:cubicBezTo>
                  <a:pt x="1541511" y="1937684"/>
                  <a:pt x="1585447" y="1836132"/>
                  <a:pt x="1712932" y="1720536"/>
                </a:cubicBezTo>
                <a:cubicBezTo>
                  <a:pt x="1761190" y="1676602"/>
                  <a:pt x="1830334" y="1603860"/>
                  <a:pt x="1866347" y="1559206"/>
                </a:cubicBezTo>
                <a:cubicBezTo>
                  <a:pt x="2093228" y="1277960"/>
                  <a:pt x="2304264" y="790368"/>
                  <a:pt x="2368007" y="400728"/>
                </a:cubicBezTo>
                <a:cubicBezTo>
                  <a:pt x="2373408" y="367238"/>
                  <a:pt x="2380251" y="329786"/>
                  <a:pt x="2383132" y="317542"/>
                </a:cubicBezTo>
                <a:cubicBezTo>
                  <a:pt x="2386013" y="304938"/>
                  <a:pt x="2380971" y="288372"/>
                  <a:pt x="2371968" y="279370"/>
                </a:cubicBezTo>
                <a:cubicBezTo>
                  <a:pt x="2357563" y="265326"/>
                  <a:pt x="2256006" y="263524"/>
                  <a:pt x="1398900" y="263524"/>
                </a:cubicBezTo>
                <a:close/>
                <a:moveTo>
                  <a:pt x="0" y="0"/>
                </a:moveTo>
                <a:lnTo>
                  <a:pt x="1394799" y="2520"/>
                </a:lnTo>
                <a:lnTo>
                  <a:pt x="2789238" y="5040"/>
                </a:lnTo>
                <a:lnTo>
                  <a:pt x="2789238" y="132136"/>
                </a:lnTo>
                <a:lnTo>
                  <a:pt x="2789238" y="259230"/>
                </a:lnTo>
                <a:lnTo>
                  <a:pt x="2748553" y="261752"/>
                </a:lnTo>
                <a:cubicBezTo>
                  <a:pt x="2674025" y="266792"/>
                  <a:pt x="2663584" y="272192"/>
                  <a:pt x="2658183" y="307476"/>
                </a:cubicBezTo>
                <a:cubicBezTo>
                  <a:pt x="2625419" y="518102"/>
                  <a:pt x="2607417" y="610632"/>
                  <a:pt x="2582574" y="701004"/>
                </a:cubicBezTo>
                <a:cubicBezTo>
                  <a:pt x="2482843" y="1064286"/>
                  <a:pt x="2324785" y="1402006"/>
                  <a:pt x="2133603" y="1661238"/>
                </a:cubicBezTo>
                <a:cubicBezTo>
                  <a:pt x="2056194" y="1766370"/>
                  <a:pt x="1943142" y="1889144"/>
                  <a:pt x="1876174" y="1940990"/>
                </a:cubicBezTo>
                <a:cubicBezTo>
                  <a:pt x="1821808" y="1982756"/>
                  <a:pt x="1816047" y="2011198"/>
                  <a:pt x="1857092" y="2038202"/>
                </a:cubicBezTo>
                <a:cubicBezTo>
                  <a:pt x="1902817" y="2068086"/>
                  <a:pt x="1989947" y="2153776"/>
                  <a:pt x="2063395" y="2241626"/>
                </a:cubicBezTo>
                <a:cubicBezTo>
                  <a:pt x="2189770" y="2392124"/>
                  <a:pt x="2319384" y="2608150"/>
                  <a:pt x="2427757" y="2847578"/>
                </a:cubicBezTo>
                <a:cubicBezTo>
                  <a:pt x="2492564" y="2991236"/>
                  <a:pt x="2586175" y="3278908"/>
                  <a:pt x="2612098" y="3414284"/>
                </a:cubicBezTo>
                <a:cubicBezTo>
                  <a:pt x="2641981" y="3569104"/>
                  <a:pt x="2651342" y="3625990"/>
                  <a:pt x="2652062" y="3652994"/>
                </a:cubicBezTo>
                <a:cubicBezTo>
                  <a:pt x="2652782" y="3701960"/>
                  <a:pt x="2666104" y="3713120"/>
                  <a:pt x="2730551" y="3718882"/>
                </a:cubicBezTo>
                <a:lnTo>
                  <a:pt x="2789238" y="3724282"/>
                </a:lnTo>
                <a:lnTo>
                  <a:pt x="2789238" y="3861458"/>
                </a:lnTo>
                <a:lnTo>
                  <a:pt x="2789238" y="3998634"/>
                </a:lnTo>
                <a:lnTo>
                  <a:pt x="1394799" y="4001154"/>
                </a:lnTo>
                <a:lnTo>
                  <a:pt x="0" y="4003676"/>
                </a:lnTo>
                <a:lnTo>
                  <a:pt x="0" y="3861458"/>
                </a:lnTo>
                <a:lnTo>
                  <a:pt x="0" y="3718882"/>
                </a:lnTo>
                <a:lnTo>
                  <a:pt x="54726" y="3718882"/>
                </a:lnTo>
                <a:cubicBezTo>
                  <a:pt x="86410" y="3718882"/>
                  <a:pt x="113413" y="3713840"/>
                  <a:pt x="119174" y="3706280"/>
                </a:cubicBezTo>
                <a:cubicBezTo>
                  <a:pt x="124934" y="3699440"/>
                  <a:pt x="135015" y="3656954"/>
                  <a:pt x="141856" y="3612308"/>
                </a:cubicBezTo>
                <a:cubicBezTo>
                  <a:pt x="216025" y="3132372"/>
                  <a:pt x="415847" y="2644874"/>
                  <a:pt x="679758" y="2298152"/>
                </a:cubicBezTo>
                <a:cubicBezTo>
                  <a:pt x="712161" y="2255308"/>
                  <a:pt x="789930" y="2171418"/>
                  <a:pt x="852217" y="2111650"/>
                </a:cubicBezTo>
                <a:cubicBezTo>
                  <a:pt x="914504" y="2051884"/>
                  <a:pt x="965270" y="1999318"/>
                  <a:pt x="965270" y="1994276"/>
                </a:cubicBezTo>
                <a:cubicBezTo>
                  <a:pt x="965270" y="1989596"/>
                  <a:pt x="928906" y="1952872"/>
                  <a:pt x="884621" y="1913268"/>
                </a:cubicBezTo>
                <a:cubicBezTo>
                  <a:pt x="682638" y="1732526"/>
                  <a:pt x="523140" y="1499578"/>
                  <a:pt x="375883" y="1169778"/>
                </a:cubicBezTo>
                <a:cubicBezTo>
                  <a:pt x="307835" y="1017840"/>
                  <a:pt x="221785" y="767972"/>
                  <a:pt x="191902" y="635116"/>
                </a:cubicBezTo>
                <a:cubicBezTo>
                  <a:pt x="172460" y="548706"/>
                  <a:pt x="132495" y="329080"/>
                  <a:pt x="132135" y="307836"/>
                </a:cubicBezTo>
                <a:cubicBezTo>
                  <a:pt x="132135" y="278314"/>
                  <a:pt x="104052" y="264272"/>
                  <a:pt x="46445" y="264272"/>
                </a:cubicBezTo>
                <a:lnTo>
                  <a:pt x="0" y="264272"/>
                </a:lnTo>
                <a:lnTo>
                  <a:pt x="0" y="132136"/>
                </a:lnTo>
                <a:close/>
              </a:path>
            </a:pathLst>
          </a:custGeom>
          <a:solidFill>
            <a:schemeClr val="bg1">
              <a:lumMod val="50000"/>
            </a:schemeClr>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10" name="文字方塊 11"/>
          <p:cNvSpPr txBox="1"/>
          <p:nvPr/>
        </p:nvSpPr>
        <p:spPr>
          <a:xfrm>
            <a:off x="8322957" y="3797300"/>
            <a:ext cx="2881826"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solidFill>
              </a:rPr>
              <a:t>The quick brown fox jumps over the lazy dog. The quick brown fox jumps over the lazy dog. </a:t>
            </a:r>
          </a:p>
        </p:txBody>
      </p:sp>
      <p:grpSp>
        <p:nvGrpSpPr>
          <p:cNvPr id="11" name="群組 10"/>
          <p:cNvGrpSpPr/>
          <p:nvPr/>
        </p:nvGrpSpPr>
        <p:grpSpPr>
          <a:xfrm>
            <a:off x="650708" y="4019205"/>
            <a:ext cx="438332" cy="436508"/>
            <a:chOff x="1309590" y="3661750"/>
            <a:chExt cx="438332" cy="436508"/>
          </a:xfrm>
        </p:grpSpPr>
        <p:sp>
          <p:nvSpPr>
            <p:cNvPr id="40" name="手繪多邊形 39"/>
            <p:cNvSpPr>
              <a:spLocks/>
            </p:cNvSpPr>
            <p:nvPr/>
          </p:nvSpPr>
          <p:spPr bwMode="auto">
            <a:xfrm>
              <a:off x="1309590" y="3764267"/>
              <a:ext cx="438332" cy="333991"/>
            </a:xfrm>
            <a:custGeom>
              <a:avLst/>
              <a:gdLst>
                <a:gd name="connsiteX0" fmla="*/ 2520096 w 3413041"/>
                <a:gd name="connsiteY0" fmla="*/ 2002111 h 2600599"/>
                <a:gd name="connsiteX1" fmla="*/ 2443148 w 3413041"/>
                <a:gd name="connsiteY1" fmla="*/ 2036713 h 2600599"/>
                <a:gd name="connsiteX2" fmla="*/ 2430564 w 3413041"/>
                <a:gd name="connsiteY2" fmla="*/ 2169719 h 2600599"/>
                <a:gd name="connsiteX3" fmla="*/ 2517576 w 3413041"/>
                <a:gd name="connsiteY3" fmla="*/ 2225587 h 2600599"/>
                <a:gd name="connsiteX4" fmla="*/ 2561084 w 3413041"/>
                <a:gd name="connsiteY4" fmla="*/ 2209367 h 2600599"/>
                <a:gd name="connsiteX5" fmla="*/ 2616816 w 3413041"/>
                <a:gd name="connsiteY5" fmla="*/ 2052933 h 2600599"/>
                <a:gd name="connsiteX6" fmla="*/ 2520096 w 3413041"/>
                <a:gd name="connsiteY6" fmla="*/ 2002111 h 2600599"/>
                <a:gd name="connsiteX7" fmla="*/ 1508300 w 3413041"/>
                <a:gd name="connsiteY7" fmla="*/ 2002111 h 2600599"/>
                <a:gd name="connsiteX8" fmla="*/ 1405560 w 3413041"/>
                <a:gd name="connsiteY8" fmla="*/ 2145595 h 2600599"/>
                <a:gd name="connsiteX9" fmla="*/ 1478740 w 3413041"/>
                <a:gd name="connsiteY9" fmla="*/ 2211959 h 2600599"/>
                <a:gd name="connsiteX10" fmla="*/ 1603472 w 3413041"/>
                <a:gd name="connsiteY10" fmla="*/ 2164249 h 2600599"/>
                <a:gd name="connsiteX11" fmla="*/ 1611040 w 3413041"/>
                <a:gd name="connsiteY11" fmla="*/ 2063091 h 2600599"/>
                <a:gd name="connsiteX12" fmla="*/ 1508300 w 3413041"/>
                <a:gd name="connsiteY12" fmla="*/ 2002111 h 2600599"/>
                <a:gd name="connsiteX13" fmla="*/ 2022368 w 3413041"/>
                <a:gd name="connsiteY13" fmla="*/ 2000359 h 2600599"/>
                <a:gd name="connsiteX14" fmla="*/ 1911224 w 3413041"/>
                <a:gd name="connsiteY14" fmla="*/ 2071965 h 2600599"/>
                <a:gd name="connsiteX15" fmla="*/ 2048404 w 3413041"/>
                <a:gd name="connsiteY15" fmla="*/ 2212371 h 2600599"/>
                <a:gd name="connsiteX16" fmla="*/ 2097140 w 3413041"/>
                <a:gd name="connsiteY16" fmla="*/ 2186677 h 2600599"/>
                <a:gd name="connsiteX17" fmla="*/ 2123492 w 3413041"/>
                <a:gd name="connsiteY17" fmla="*/ 2077755 h 2600599"/>
                <a:gd name="connsiteX18" fmla="*/ 2022368 w 3413041"/>
                <a:gd name="connsiteY18" fmla="*/ 2000359 h 2600599"/>
                <a:gd name="connsiteX19" fmla="*/ 3015036 w 3413041"/>
                <a:gd name="connsiteY19" fmla="*/ 1999015 h 2600599"/>
                <a:gd name="connsiteX20" fmla="*/ 2949232 w 3413041"/>
                <a:gd name="connsiteY20" fmla="*/ 2036257 h 2600599"/>
                <a:gd name="connsiteX21" fmla="*/ 2938388 w 3413041"/>
                <a:gd name="connsiteY21" fmla="*/ 2169321 h 2600599"/>
                <a:gd name="connsiteX22" fmla="*/ 3036728 w 3413041"/>
                <a:gd name="connsiteY22" fmla="*/ 2220303 h 2600599"/>
                <a:gd name="connsiteX23" fmla="*/ 3059144 w 3413041"/>
                <a:gd name="connsiteY23" fmla="*/ 2215603 h 2600599"/>
                <a:gd name="connsiteX24" fmla="*/ 3098552 w 3413041"/>
                <a:gd name="connsiteY24" fmla="*/ 2189569 h 2600599"/>
                <a:gd name="connsiteX25" fmla="*/ 3015036 w 3413041"/>
                <a:gd name="connsiteY25" fmla="*/ 1999015 h 2600599"/>
                <a:gd name="connsiteX26" fmla="*/ 510504 w 3413041"/>
                <a:gd name="connsiteY26" fmla="*/ 1896023 h 2600599"/>
                <a:gd name="connsiteX27" fmla="*/ 395168 w 3413041"/>
                <a:gd name="connsiteY27" fmla="*/ 1923123 h 2600599"/>
                <a:gd name="connsiteX28" fmla="*/ 384384 w 3413041"/>
                <a:gd name="connsiteY28" fmla="*/ 2288055 h 2600599"/>
                <a:gd name="connsiteX29" fmla="*/ 606156 w 3413041"/>
                <a:gd name="connsiteY29" fmla="*/ 2291305 h 2600599"/>
                <a:gd name="connsiteX30" fmla="*/ 676964 w 3413041"/>
                <a:gd name="connsiteY30" fmla="*/ 2223805 h 2600599"/>
                <a:gd name="connsiteX31" fmla="*/ 706436 w 3413041"/>
                <a:gd name="connsiteY31" fmla="*/ 2108297 h 2600599"/>
                <a:gd name="connsiteX32" fmla="*/ 679120 w 3413041"/>
                <a:gd name="connsiteY32" fmla="*/ 1994593 h 2600599"/>
                <a:gd name="connsiteX33" fmla="*/ 510504 w 3413041"/>
                <a:gd name="connsiteY33" fmla="*/ 1896023 h 2600599"/>
                <a:gd name="connsiteX34" fmla="*/ 1699384 w 3413041"/>
                <a:gd name="connsiteY34" fmla="*/ 387 h 2600599"/>
                <a:gd name="connsiteX35" fmla="*/ 1880900 w 3413041"/>
                <a:gd name="connsiteY35" fmla="*/ 104633 h 2600599"/>
                <a:gd name="connsiteX36" fmla="*/ 1835172 w 3413041"/>
                <a:gd name="connsiteY36" fmla="*/ 324865 h 2600599"/>
                <a:gd name="connsiteX37" fmla="*/ 1808528 w 3413041"/>
                <a:gd name="connsiteY37" fmla="*/ 349695 h 2600599"/>
                <a:gd name="connsiteX38" fmla="*/ 1808528 w 3413041"/>
                <a:gd name="connsiteY38" fmla="*/ 976565 h 2600599"/>
                <a:gd name="connsiteX39" fmla="*/ 1824732 w 3413041"/>
                <a:gd name="connsiteY39" fmla="*/ 1609553 h 2600599"/>
                <a:gd name="connsiteX40" fmla="*/ 2553832 w 3413041"/>
                <a:gd name="connsiteY40" fmla="*/ 1615671 h 2600599"/>
                <a:gd name="connsiteX41" fmla="*/ 3379788 w 3413041"/>
                <a:gd name="connsiteY41" fmla="*/ 1692319 h 2600599"/>
                <a:gd name="connsiteX42" fmla="*/ 3408952 w 3413041"/>
                <a:gd name="connsiteY42" fmla="*/ 1730825 h 2600599"/>
                <a:gd name="connsiteX43" fmla="*/ 3411832 w 3413041"/>
                <a:gd name="connsiteY43" fmla="*/ 2094279 h 2600599"/>
                <a:gd name="connsiteX44" fmla="*/ 3395268 w 3413041"/>
                <a:gd name="connsiteY44" fmla="*/ 2496239 h 2600599"/>
                <a:gd name="connsiteX45" fmla="*/ 3299856 w 3413041"/>
                <a:gd name="connsiteY45" fmla="*/ 2585125 h 2600599"/>
                <a:gd name="connsiteX46" fmla="*/ 1709876 w 3413041"/>
                <a:gd name="connsiteY46" fmla="*/ 2600599 h 2600599"/>
                <a:gd name="connsiteX47" fmla="*/ 115576 w 3413041"/>
                <a:gd name="connsiteY47" fmla="*/ 2581165 h 2600599"/>
                <a:gd name="connsiteX48" fmla="*/ 11520 w 3413041"/>
                <a:gd name="connsiteY48" fmla="*/ 2459535 h 2600599"/>
                <a:gd name="connsiteX49" fmla="*/ 0 w 3413041"/>
                <a:gd name="connsiteY49" fmla="*/ 2107955 h 2600599"/>
                <a:gd name="connsiteX50" fmla="*/ 11520 w 3413041"/>
                <a:gd name="connsiteY50" fmla="*/ 1756735 h 2600599"/>
                <a:gd name="connsiteX51" fmla="*/ 111976 w 3413041"/>
                <a:gd name="connsiteY51" fmla="*/ 1635823 h 2600599"/>
                <a:gd name="connsiteX52" fmla="*/ 876360 w 3413041"/>
                <a:gd name="connsiteY52" fmla="*/ 1615671 h 2600599"/>
                <a:gd name="connsiteX53" fmla="*/ 1613384 w 3413041"/>
                <a:gd name="connsiteY53" fmla="*/ 1603435 h 2600599"/>
                <a:gd name="connsiteX54" fmla="*/ 1625624 w 3413041"/>
                <a:gd name="connsiteY54" fmla="*/ 975845 h 2600599"/>
                <a:gd name="connsiteX55" fmla="*/ 1625624 w 3413041"/>
                <a:gd name="connsiteY55" fmla="*/ 360131 h 2600599"/>
                <a:gd name="connsiteX56" fmla="*/ 1588900 w 3413041"/>
                <a:gd name="connsiteY56" fmla="*/ 325225 h 2600599"/>
                <a:gd name="connsiteX57" fmla="*/ 1539572 w 3413041"/>
                <a:gd name="connsiteY57" fmla="*/ 115069 h 2600599"/>
                <a:gd name="connsiteX58" fmla="*/ 1627784 w 3413041"/>
                <a:gd name="connsiteY58" fmla="*/ 20067 h 2600599"/>
                <a:gd name="connsiteX59" fmla="*/ 1699384 w 3413041"/>
                <a:gd name="connsiteY59" fmla="*/ 387 h 260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413041" h="2600599">
                  <a:moveTo>
                    <a:pt x="2520096" y="2002111"/>
                  </a:moveTo>
                  <a:cubicBezTo>
                    <a:pt x="2485576" y="2002111"/>
                    <a:pt x="2471552" y="2008599"/>
                    <a:pt x="2443148" y="2036713"/>
                  </a:cubicBezTo>
                  <a:cubicBezTo>
                    <a:pt x="2401440" y="2078525"/>
                    <a:pt x="2397124" y="2126825"/>
                    <a:pt x="2430564" y="2169719"/>
                  </a:cubicBezTo>
                  <a:cubicBezTo>
                    <a:pt x="2447824" y="2191345"/>
                    <a:pt x="2494924" y="2221623"/>
                    <a:pt x="2517576" y="2225587"/>
                  </a:cubicBezTo>
                  <a:cubicBezTo>
                    <a:pt x="2519016" y="2225947"/>
                    <a:pt x="2538432" y="2218379"/>
                    <a:pt x="2561084" y="2209367"/>
                  </a:cubicBezTo>
                  <a:cubicBezTo>
                    <a:pt x="2626164" y="2183415"/>
                    <a:pt x="2649536" y="2116733"/>
                    <a:pt x="2616816" y="2052933"/>
                  </a:cubicBezTo>
                  <a:cubicBezTo>
                    <a:pt x="2597040" y="2014725"/>
                    <a:pt x="2572952" y="2002111"/>
                    <a:pt x="2520096" y="2002111"/>
                  </a:cubicBezTo>
                  <a:close/>
                  <a:moveTo>
                    <a:pt x="1508300" y="2002111"/>
                  </a:moveTo>
                  <a:cubicBezTo>
                    <a:pt x="1428992" y="2002111"/>
                    <a:pt x="1376360" y="2076005"/>
                    <a:pt x="1405560" y="2145595"/>
                  </a:cubicBezTo>
                  <a:cubicBezTo>
                    <a:pt x="1421784" y="2184695"/>
                    <a:pt x="1436564" y="2198327"/>
                    <a:pt x="1478740" y="2211959"/>
                  </a:cubicBezTo>
                  <a:cubicBezTo>
                    <a:pt x="1522000" y="2225947"/>
                    <a:pt x="1574992" y="2205501"/>
                    <a:pt x="1603472" y="2164249"/>
                  </a:cubicBezTo>
                  <a:cubicBezTo>
                    <a:pt x="1630148" y="2125149"/>
                    <a:pt x="1631952" y="2102909"/>
                    <a:pt x="1611040" y="2063091"/>
                  </a:cubicBezTo>
                  <a:cubicBezTo>
                    <a:pt x="1589412" y="2021481"/>
                    <a:pt x="1556968" y="2002111"/>
                    <a:pt x="1508300" y="2002111"/>
                  </a:cubicBezTo>
                  <a:close/>
                  <a:moveTo>
                    <a:pt x="2022368" y="2000359"/>
                  </a:moveTo>
                  <a:cubicBezTo>
                    <a:pt x="1977828" y="1999137"/>
                    <a:pt x="1931620" y="2022751"/>
                    <a:pt x="1911224" y="2071965"/>
                  </a:cubicBezTo>
                  <a:cubicBezTo>
                    <a:pt x="1878012" y="2152299"/>
                    <a:pt x="1963928" y="2240235"/>
                    <a:pt x="2048404" y="2212371"/>
                  </a:cubicBezTo>
                  <a:cubicBezTo>
                    <a:pt x="2065372" y="2206943"/>
                    <a:pt x="2087392" y="2195363"/>
                    <a:pt x="2097140" y="2186677"/>
                  </a:cubicBezTo>
                  <a:cubicBezTo>
                    <a:pt x="2121328" y="2165689"/>
                    <a:pt x="2133600" y="2115027"/>
                    <a:pt x="2123492" y="2077755"/>
                  </a:cubicBezTo>
                  <a:cubicBezTo>
                    <a:pt x="2109776" y="2027635"/>
                    <a:pt x="2066904" y="2001581"/>
                    <a:pt x="2022368" y="2000359"/>
                  </a:cubicBezTo>
                  <a:close/>
                  <a:moveTo>
                    <a:pt x="3015036" y="1999015"/>
                  </a:moveTo>
                  <a:cubicBezTo>
                    <a:pt x="2991536" y="1999737"/>
                    <a:pt x="2973096" y="2010223"/>
                    <a:pt x="2949232" y="2036257"/>
                  </a:cubicBezTo>
                  <a:cubicBezTo>
                    <a:pt x="2909100" y="2080009"/>
                    <a:pt x="2905124" y="2127377"/>
                    <a:pt x="2938388" y="2169321"/>
                  </a:cubicBezTo>
                  <a:cubicBezTo>
                    <a:pt x="2962612" y="2200417"/>
                    <a:pt x="3015396" y="2227535"/>
                    <a:pt x="3036728" y="2220303"/>
                  </a:cubicBezTo>
                  <a:cubicBezTo>
                    <a:pt x="3044320" y="2217773"/>
                    <a:pt x="3054444" y="2215603"/>
                    <a:pt x="3059144" y="2215603"/>
                  </a:cubicBezTo>
                  <a:cubicBezTo>
                    <a:pt x="3063844" y="2215603"/>
                    <a:pt x="3081560" y="2203671"/>
                    <a:pt x="3098552" y="2189569"/>
                  </a:cubicBezTo>
                  <a:cubicBezTo>
                    <a:pt x="3181348" y="2119783"/>
                    <a:pt x="3126756" y="1995759"/>
                    <a:pt x="3015036" y="1999015"/>
                  </a:cubicBezTo>
                  <a:close/>
                  <a:moveTo>
                    <a:pt x="510504" y="1896023"/>
                  </a:moveTo>
                  <a:cubicBezTo>
                    <a:pt x="470936" y="1893547"/>
                    <a:pt x="430752" y="1902141"/>
                    <a:pt x="395168" y="1923123"/>
                  </a:cubicBezTo>
                  <a:cubicBezTo>
                    <a:pt x="254988" y="2005421"/>
                    <a:pt x="249236" y="2203951"/>
                    <a:pt x="384384" y="2288055"/>
                  </a:cubicBezTo>
                  <a:cubicBezTo>
                    <a:pt x="456272" y="2332815"/>
                    <a:pt x="532832" y="2333899"/>
                    <a:pt x="606156" y="2291305"/>
                  </a:cubicBezTo>
                  <a:cubicBezTo>
                    <a:pt x="628800" y="2278309"/>
                    <a:pt x="660788" y="2247627"/>
                    <a:pt x="676964" y="2223805"/>
                  </a:cubicBezTo>
                  <a:cubicBezTo>
                    <a:pt x="702844" y="2185543"/>
                    <a:pt x="706436" y="2170381"/>
                    <a:pt x="706436" y="2108297"/>
                  </a:cubicBezTo>
                  <a:cubicBezTo>
                    <a:pt x="706436" y="2048377"/>
                    <a:pt x="702124" y="2030329"/>
                    <a:pt x="679120" y="1994593"/>
                  </a:cubicBezTo>
                  <a:cubicBezTo>
                    <a:pt x="640704" y="1935035"/>
                    <a:pt x="576456" y="1900151"/>
                    <a:pt x="510504" y="1896023"/>
                  </a:cubicBezTo>
                  <a:close/>
                  <a:moveTo>
                    <a:pt x="1699384" y="387"/>
                  </a:moveTo>
                  <a:cubicBezTo>
                    <a:pt x="1772344" y="-4337"/>
                    <a:pt x="1845252" y="34461"/>
                    <a:pt x="1880900" y="104633"/>
                  </a:cubicBezTo>
                  <a:cubicBezTo>
                    <a:pt x="1916904" y="175165"/>
                    <a:pt x="1898180" y="266209"/>
                    <a:pt x="1835172" y="324865"/>
                  </a:cubicBezTo>
                  <a:lnTo>
                    <a:pt x="1808528" y="349695"/>
                  </a:lnTo>
                  <a:lnTo>
                    <a:pt x="1808528" y="976565"/>
                  </a:lnTo>
                  <a:cubicBezTo>
                    <a:pt x="1808528" y="1538661"/>
                    <a:pt x="1810328" y="1603795"/>
                    <a:pt x="1824732" y="1609553"/>
                  </a:cubicBezTo>
                  <a:cubicBezTo>
                    <a:pt x="1833372" y="1612791"/>
                    <a:pt x="2161740" y="1615671"/>
                    <a:pt x="2553832" y="1615671"/>
                  </a:cubicBezTo>
                  <a:cubicBezTo>
                    <a:pt x="3355664" y="1616031"/>
                    <a:pt x="3318940" y="1612791"/>
                    <a:pt x="3379788" y="1692319"/>
                  </a:cubicBezTo>
                  <a:lnTo>
                    <a:pt x="3408952" y="1730825"/>
                  </a:lnTo>
                  <a:lnTo>
                    <a:pt x="3411832" y="2094279"/>
                  </a:lnTo>
                  <a:cubicBezTo>
                    <a:pt x="3414712" y="2436503"/>
                    <a:pt x="3413632" y="2460255"/>
                    <a:pt x="3395268" y="2496239"/>
                  </a:cubicBezTo>
                  <a:cubicBezTo>
                    <a:pt x="3371144" y="2543381"/>
                    <a:pt x="3348104" y="2564973"/>
                    <a:pt x="3299856" y="2585125"/>
                  </a:cubicBezTo>
                  <a:cubicBezTo>
                    <a:pt x="3266732" y="2598799"/>
                    <a:pt x="3084188" y="2600599"/>
                    <a:pt x="1709876" y="2600599"/>
                  </a:cubicBezTo>
                  <a:cubicBezTo>
                    <a:pt x="215668" y="2600239"/>
                    <a:pt x="155900" y="2599519"/>
                    <a:pt x="115576" y="2581165"/>
                  </a:cubicBezTo>
                  <a:cubicBezTo>
                    <a:pt x="69848" y="2560655"/>
                    <a:pt x="29524" y="2513153"/>
                    <a:pt x="11520" y="2459535"/>
                  </a:cubicBezTo>
                  <a:cubicBezTo>
                    <a:pt x="3960" y="2436503"/>
                    <a:pt x="0" y="2318111"/>
                    <a:pt x="0" y="2107955"/>
                  </a:cubicBezTo>
                  <a:cubicBezTo>
                    <a:pt x="0" y="1898157"/>
                    <a:pt x="3960" y="1779405"/>
                    <a:pt x="11520" y="1756735"/>
                  </a:cubicBezTo>
                  <a:cubicBezTo>
                    <a:pt x="28804" y="1704915"/>
                    <a:pt x="67328" y="1658493"/>
                    <a:pt x="111976" y="1635823"/>
                  </a:cubicBezTo>
                  <a:cubicBezTo>
                    <a:pt x="150500" y="1616031"/>
                    <a:pt x="172824" y="1615671"/>
                    <a:pt x="876360" y="1615671"/>
                  </a:cubicBezTo>
                  <a:cubicBezTo>
                    <a:pt x="1426516" y="1615671"/>
                    <a:pt x="1604380" y="1612791"/>
                    <a:pt x="1613384" y="1603435"/>
                  </a:cubicBezTo>
                  <a:cubicBezTo>
                    <a:pt x="1622744" y="1594079"/>
                    <a:pt x="1625624" y="1440781"/>
                    <a:pt x="1625624" y="975845"/>
                  </a:cubicBezTo>
                  <a:lnTo>
                    <a:pt x="1625624" y="360131"/>
                  </a:lnTo>
                  <a:lnTo>
                    <a:pt x="1588900" y="325225"/>
                  </a:lnTo>
                  <a:cubicBezTo>
                    <a:pt x="1525172" y="264409"/>
                    <a:pt x="1507888" y="190999"/>
                    <a:pt x="1539572" y="115069"/>
                  </a:cubicBezTo>
                  <a:cubicBezTo>
                    <a:pt x="1559736" y="66847"/>
                    <a:pt x="1581336" y="43817"/>
                    <a:pt x="1627784" y="20067"/>
                  </a:cubicBezTo>
                  <a:cubicBezTo>
                    <a:pt x="1650736" y="8371"/>
                    <a:pt x="1675064" y="1961"/>
                    <a:pt x="1699384" y="387"/>
                  </a:cubicBezTo>
                  <a:close/>
                </a:path>
              </a:pathLst>
            </a:custGeom>
            <a:solidFill>
              <a:schemeClr val="accent3"/>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1" name="Freeform 92"/>
            <p:cNvSpPr>
              <a:spLocks/>
            </p:cNvSpPr>
            <p:nvPr/>
          </p:nvSpPr>
          <p:spPr bwMode="auto">
            <a:xfrm>
              <a:off x="1344862" y="3661750"/>
              <a:ext cx="70543" cy="251384"/>
            </a:xfrm>
            <a:custGeom>
              <a:avLst/>
              <a:gdLst>
                <a:gd name="T0" fmla="*/ 1033 w 1527"/>
                <a:gd name="T1" fmla="*/ 5262 h 5433"/>
                <a:gd name="T2" fmla="*/ 125 w 1527"/>
                <a:gd name="T3" fmla="*/ 3147 h 5433"/>
                <a:gd name="T4" fmla="*/ 1098 w 1527"/>
                <a:gd name="T5" fmla="*/ 127 h 5433"/>
                <a:gd name="T6" fmla="*/ 1212 w 1527"/>
                <a:gd name="T7" fmla="*/ 0 h 5433"/>
                <a:gd name="T8" fmla="*/ 1369 w 1527"/>
                <a:gd name="T9" fmla="*/ 154 h 5433"/>
                <a:gd name="T10" fmla="*/ 1527 w 1527"/>
                <a:gd name="T11" fmla="*/ 353 h 5433"/>
                <a:gd name="T12" fmla="*/ 1439 w 1527"/>
                <a:gd name="T13" fmla="*/ 481 h 5433"/>
                <a:gd name="T14" fmla="*/ 863 w 1527"/>
                <a:gd name="T15" fmla="*/ 1402 h 5433"/>
                <a:gd name="T16" fmla="*/ 622 w 1527"/>
                <a:gd name="T17" fmla="*/ 2283 h 5433"/>
                <a:gd name="T18" fmla="*/ 1412 w 1527"/>
                <a:gd name="T19" fmla="*/ 4958 h 5433"/>
                <a:gd name="T20" fmla="*/ 1526 w 1527"/>
                <a:gd name="T21" fmla="*/ 5112 h 5433"/>
                <a:gd name="T22" fmla="*/ 1210 w 1527"/>
                <a:gd name="T23" fmla="*/ 5432 h 5433"/>
                <a:gd name="T24" fmla="*/ 1033 w 1527"/>
                <a:gd name="T25" fmla="*/ 5262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7" h="5433">
                  <a:moveTo>
                    <a:pt x="1033" y="5262"/>
                  </a:moveTo>
                  <a:cubicBezTo>
                    <a:pt x="505" y="4626"/>
                    <a:pt x="222" y="3966"/>
                    <a:pt x="125" y="3147"/>
                  </a:cubicBezTo>
                  <a:cubicBezTo>
                    <a:pt x="0" y="2085"/>
                    <a:pt x="368" y="942"/>
                    <a:pt x="1098" y="127"/>
                  </a:cubicBezTo>
                  <a:lnTo>
                    <a:pt x="1212" y="0"/>
                  </a:lnTo>
                  <a:lnTo>
                    <a:pt x="1369" y="154"/>
                  </a:lnTo>
                  <a:cubicBezTo>
                    <a:pt x="1456" y="239"/>
                    <a:pt x="1527" y="329"/>
                    <a:pt x="1527" y="353"/>
                  </a:cubicBezTo>
                  <a:cubicBezTo>
                    <a:pt x="1527" y="378"/>
                    <a:pt x="1487" y="436"/>
                    <a:pt x="1439" y="481"/>
                  </a:cubicBezTo>
                  <a:cubicBezTo>
                    <a:pt x="1290" y="623"/>
                    <a:pt x="990" y="1101"/>
                    <a:pt x="863" y="1402"/>
                  </a:cubicBezTo>
                  <a:cubicBezTo>
                    <a:pt x="746" y="1677"/>
                    <a:pt x="696" y="1858"/>
                    <a:pt x="622" y="2283"/>
                  </a:cubicBezTo>
                  <a:cubicBezTo>
                    <a:pt x="471" y="3144"/>
                    <a:pt x="802" y="4265"/>
                    <a:pt x="1412" y="4958"/>
                  </a:cubicBezTo>
                  <a:cubicBezTo>
                    <a:pt x="1475" y="5030"/>
                    <a:pt x="1526" y="5099"/>
                    <a:pt x="1526" y="5112"/>
                  </a:cubicBezTo>
                  <a:cubicBezTo>
                    <a:pt x="1525" y="5152"/>
                    <a:pt x="1248" y="5433"/>
                    <a:pt x="1210" y="5432"/>
                  </a:cubicBezTo>
                  <a:cubicBezTo>
                    <a:pt x="1190" y="5432"/>
                    <a:pt x="1110" y="5356"/>
                    <a:pt x="1033" y="5262"/>
                  </a:cubicBezTo>
                  <a:close/>
                </a:path>
              </a:pathLst>
            </a:custGeom>
            <a:solidFill>
              <a:schemeClr val="accent3"/>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2" name="Freeform 93"/>
            <p:cNvSpPr>
              <a:spLocks/>
            </p:cNvSpPr>
            <p:nvPr/>
          </p:nvSpPr>
          <p:spPr bwMode="auto">
            <a:xfrm>
              <a:off x="1643750" y="3661750"/>
              <a:ext cx="65649" cy="251384"/>
            </a:xfrm>
            <a:custGeom>
              <a:avLst/>
              <a:gdLst>
                <a:gd name="T0" fmla="*/ 144 w 1421"/>
                <a:gd name="T1" fmla="*/ 5290 h 5433"/>
                <a:gd name="T2" fmla="*/ 0 w 1421"/>
                <a:gd name="T3" fmla="*/ 5119 h 5433"/>
                <a:gd name="T4" fmla="*/ 156 w 1421"/>
                <a:gd name="T5" fmla="*/ 4897 h 5433"/>
                <a:gd name="T6" fmla="*/ 841 w 1421"/>
                <a:gd name="T7" fmla="*/ 3529 h 5433"/>
                <a:gd name="T8" fmla="*/ 915 w 1421"/>
                <a:gd name="T9" fmla="*/ 2766 h 5433"/>
                <a:gd name="T10" fmla="*/ 756 w 1421"/>
                <a:gd name="T11" fmla="*/ 1640 h 5433"/>
                <a:gd name="T12" fmla="*/ 158 w 1421"/>
                <a:gd name="T13" fmla="*/ 567 h 5433"/>
                <a:gd name="T14" fmla="*/ 0 w 1421"/>
                <a:gd name="T15" fmla="*/ 341 h 5433"/>
                <a:gd name="T16" fmla="*/ 157 w 1421"/>
                <a:gd name="T17" fmla="*/ 154 h 5433"/>
                <a:gd name="T18" fmla="*/ 314 w 1421"/>
                <a:gd name="T19" fmla="*/ 0 h 5433"/>
                <a:gd name="T20" fmla="*/ 452 w 1421"/>
                <a:gd name="T21" fmla="*/ 155 h 5433"/>
                <a:gd name="T22" fmla="*/ 1184 w 1421"/>
                <a:gd name="T23" fmla="*/ 1378 h 5433"/>
                <a:gd name="T24" fmla="*/ 1380 w 1421"/>
                <a:gd name="T25" fmla="*/ 2110 h 5433"/>
                <a:gd name="T26" fmla="*/ 1385 w 1421"/>
                <a:gd name="T27" fmla="*/ 3313 h 5433"/>
                <a:gd name="T28" fmla="*/ 1311 w 1421"/>
                <a:gd name="T29" fmla="*/ 3641 h 5433"/>
                <a:gd name="T30" fmla="*/ 711 w 1421"/>
                <a:gd name="T31" fmla="*/ 4981 h 5433"/>
                <a:gd name="T32" fmla="*/ 310 w 1421"/>
                <a:gd name="T33" fmla="*/ 5433 h 5433"/>
                <a:gd name="T34" fmla="*/ 144 w 1421"/>
                <a:gd name="T35" fmla="*/ 5290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1" h="5433">
                  <a:moveTo>
                    <a:pt x="144" y="5290"/>
                  </a:moveTo>
                  <a:cubicBezTo>
                    <a:pt x="65" y="5212"/>
                    <a:pt x="0" y="5135"/>
                    <a:pt x="0" y="5119"/>
                  </a:cubicBezTo>
                  <a:cubicBezTo>
                    <a:pt x="0" y="5104"/>
                    <a:pt x="70" y="5004"/>
                    <a:pt x="156" y="4897"/>
                  </a:cubicBezTo>
                  <a:cubicBezTo>
                    <a:pt x="483" y="4492"/>
                    <a:pt x="709" y="4040"/>
                    <a:pt x="841" y="3529"/>
                  </a:cubicBezTo>
                  <a:cubicBezTo>
                    <a:pt x="905" y="3280"/>
                    <a:pt x="914" y="3186"/>
                    <a:pt x="915" y="2766"/>
                  </a:cubicBezTo>
                  <a:cubicBezTo>
                    <a:pt x="917" y="2242"/>
                    <a:pt x="889" y="2047"/>
                    <a:pt x="756" y="1640"/>
                  </a:cubicBezTo>
                  <a:cubicBezTo>
                    <a:pt x="623" y="1234"/>
                    <a:pt x="449" y="922"/>
                    <a:pt x="158" y="567"/>
                  </a:cubicBezTo>
                  <a:cubicBezTo>
                    <a:pt x="71" y="461"/>
                    <a:pt x="0" y="359"/>
                    <a:pt x="0" y="341"/>
                  </a:cubicBezTo>
                  <a:cubicBezTo>
                    <a:pt x="0" y="323"/>
                    <a:pt x="70" y="239"/>
                    <a:pt x="157" y="154"/>
                  </a:cubicBezTo>
                  <a:lnTo>
                    <a:pt x="314" y="0"/>
                  </a:lnTo>
                  <a:lnTo>
                    <a:pt x="452" y="155"/>
                  </a:lnTo>
                  <a:cubicBezTo>
                    <a:pt x="731" y="467"/>
                    <a:pt x="1039" y="981"/>
                    <a:pt x="1184" y="1378"/>
                  </a:cubicBezTo>
                  <a:cubicBezTo>
                    <a:pt x="1233" y="1511"/>
                    <a:pt x="1299" y="1760"/>
                    <a:pt x="1380" y="2110"/>
                  </a:cubicBezTo>
                  <a:cubicBezTo>
                    <a:pt x="1417" y="2273"/>
                    <a:pt x="1421" y="3170"/>
                    <a:pt x="1385" y="3313"/>
                  </a:cubicBezTo>
                  <a:cubicBezTo>
                    <a:pt x="1371" y="3369"/>
                    <a:pt x="1337" y="3516"/>
                    <a:pt x="1311" y="3641"/>
                  </a:cubicBezTo>
                  <a:cubicBezTo>
                    <a:pt x="1220" y="4071"/>
                    <a:pt x="985" y="4596"/>
                    <a:pt x="711" y="4981"/>
                  </a:cubicBezTo>
                  <a:cubicBezTo>
                    <a:pt x="572" y="5176"/>
                    <a:pt x="344" y="5433"/>
                    <a:pt x="310" y="5433"/>
                  </a:cubicBezTo>
                  <a:cubicBezTo>
                    <a:pt x="299" y="5433"/>
                    <a:pt x="224" y="5368"/>
                    <a:pt x="144" y="5290"/>
                  </a:cubicBezTo>
                  <a:close/>
                </a:path>
              </a:pathLst>
            </a:custGeom>
            <a:solidFill>
              <a:schemeClr val="accent3"/>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3" name="Freeform 94"/>
            <p:cNvSpPr>
              <a:spLocks/>
            </p:cNvSpPr>
            <p:nvPr/>
          </p:nvSpPr>
          <p:spPr bwMode="auto">
            <a:xfrm>
              <a:off x="1401132" y="3698448"/>
              <a:ext cx="52397" cy="177987"/>
            </a:xfrm>
            <a:custGeom>
              <a:avLst/>
              <a:gdLst>
                <a:gd name="T0" fmla="*/ 649 w 1133"/>
                <a:gd name="T1" fmla="*/ 3709 h 3850"/>
                <a:gd name="T2" fmla="*/ 64 w 1133"/>
                <a:gd name="T3" fmla="*/ 2517 h 3850"/>
                <a:gd name="T4" fmla="*/ 50 w 1133"/>
                <a:gd name="T5" fmla="*/ 1437 h 3850"/>
                <a:gd name="T6" fmla="*/ 583 w 1133"/>
                <a:gd name="T7" fmla="*/ 253 h 3850"/>
                <a:gd name="T8" fmla="*/ 974 w 1133"/>
                <a:gd name="T9" fmla="*/ 185 h 3850"/>
                <a:gd name="T10" fmla="*/ 1133 w 1133"/>
                <a:gd name="T11" fmla="*/ 344 h 3850"/>
                <a:gd name="T12" fmla="*/ 984 w 1133"/>
                <a:gd name="T13" fmla="*/ 538 h 3850"/>
                <a:gd name="T14" fmla="*/ 561 w 1133"/>
                <a:gd name="T15" fmla="*/ 1412 h 3850"/>
                <a:gd name="T16" fmla="*/ 616 w 1133"/>
                <a:gd name="T17" fmla="*/ 2679 h 3850"/>
                <a:gd name="T18" fmla="*/ 966 w 1133"/>
                <a:gd name="T19" fmla="*/ 3313 h 3850"/>
                <a:gd name="T20" fmla="*/ 1087 w 1133"/>
                <a:gd name="T21" fmla="*/ 3572 h 3850"/>
                <a:gd name="T22" fmla="*/ 780 w 1133"/>
                <a:gd name="T23" fmla="*/ 3850 h 3850"/>
                <a:gd name="T24" fmla="*/ 649 w 1133"/>
                <a:gd name="T25" fmla="*/ 3709 h 3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3" h="3850">
                  <a:moveTo>
                    <a:pt x="649" y="3709"/>
                  </a:moveTo>
                  <a:cubicBezTo>
                    <a:pt x="375" y="3385"/>
                    <a:pt x="157" y="2939"/>
                    <a:pt x="64" y="2517"/>
                  </a:cubicBezTo>
                  <a:cubicBezTo>
                    <a:pt x="8" y="2258"/>
                    <a:pt x="0" y="1696"/>
                    <a:pt x="50" y="1437"/>
                  </a:cubicBezTo>
                  <a:cubicBezTo>
                    <a:pt x="132" y="1013"/>
                    <a:pt x="338" y="555"/>
                    <a:pt x="583" y="253"/>
                  </a:cubicBezTo>
                  <a:cubicBezTo>
                    <a:pt x="788" y="1"/>
                    <a:pt x="789" y="0"/>
                    <a:pt x="974" y="185"/>
                  </a:cubicBezTo>
                  <a:lnTo>
                    <a:pt x="1133" y="344"/>
                  </a:lnTo>
                  <a:lnTo>
                    <a:pt x="984" y="538"/>
                  </a:lnTo>
                  <a:cubicBezTo>
                    <a:pt x="797" y="782"/>
                    <a:pt x="632" y="1122"/>
                    <a:pt x="561" y="1412"/>
                  </a:cubicBezTo>
                  <a:cubicBezTo>
                    <a:pt x="469" y="1785"/>
                    <a:pt x="494" y="2369"/>
                    <a:pt x="616" y="2679"/>
                  </a:cubicBezTo>
                  <a:cubicBezTo>
                    <a:pt x="701" y="2898"/>
                    <a:pt x="831" y="3134"/>
                    <a:pt x="966" y="3313"/>
                  </a:cubicBezTo>
                  <a:cubicBezTo>
                    <a:pt x="1102" y="3494"/>
                    <a:pt x="1118" y="3528"/>
                    <a:pt x="1087" y="3572"/>
                  </a:cubicBezTo>
                  <a:cubicBezTo>
                    <a:pt x="1050" y="3625"/>
                    <a:pt x="802" y="3850"/>
                    <a:pt x="780" y="3850"/>
                  </a:cubicBezTo>
                  <a:cubicBezTo>
                    <a:pt x="774" y="3850"/>
                    <a:pt x="715" y="3787"/>
                    <a:pt x="649" y="3709"/>
                  </a:cubicBezTo>
                  <a:close/>
                </a:path>
              </a:pathLst>
            </a:custGeom>
            <a:solidFill>
              <a:schemeClr val="accent3"/>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4" name="Freeform 95"/>
            <p:cNvSpPr>
              <a:spLocks/>
            </p:cNvSpPr>
            <p:nvPr/>
          </p:nvSpPr>
          <p:spPr bwMode="auto">
            <a:xfrm>
              <a:off x="1605828" y="3699876"/>
              <a:ext cx="54640" cy="176560"/>
            </a:xfrm>
            <a:custGeom>
              <a:avLst/>
              <a:gdLst>
                <a:gd name="T0" fmla="*/ 263 w 1183"/>
                <a:gd name="T1" fmla="*/ 3770 h 3819"/>
                <a:gd name="T2" fmla="*/ 103 w 1183"/>
                <a:gd name="T3" fmla="*/ 3603 h 3819"/>
                <a:gd name="T4" fmla="*/ 0 w 1183"/>
                <a:gd name="T5" fmla="*/ 3485 h 3819"/>
                <a:gd name="T6" fmla="*/ 140 w 1183"/>
                <a:gd name="T7" fmla="*/ 3311 h 3819"/>
                <a:gd name="T8" fmla="*/ 593 w 1183"/>
                <a:gd name="T9" fmla="*/ 2295 h 3819"/>
                <a:gd name="T10" fmla="*/ 620 w 1183"/>
                <a:gd name="T11" fmla="*/ 1689 h 3819"/>
                <a:gd name="T12" fmla="*/ 144 w 1183"/>
                <a:gd name="T13" fmla="*/ 506 h 3819"/>
                <a:gd name="T14" fmla="*/ 0 w 1183"/>
                <a:gd name="T15" fmla="*/ 318 h 3819"/>
                <a:gd name="T16" fmla="*/ 156 w 1183"/>
                <a:gd name="T17" fmla="*/ 157 h 3819"/>
                <a:gd name="T18" fmla="*/ 362 w 1183"/>
                <a:gd name="T19" fmla="*/ 26 h 3819"/>
                <a:gd name="T20" fmla="*/ 836 w 1183"/>
                <a:gd name="T21" fmla="*/ 701 h 3819"/>
                <a:gd name="T22" fmla="*/ 1105 w 1183"/>
                <a:gd name="T23" fmla="*/ 1615 h 3819"/>
                <a:gd name="T24" fmla="*/ 672 w 1183"/>
                <a:gd name="T25" fmla="*/ 3424 h 3819"/>
                <a:gd name="T26" fmla="*/ 342 w 1183"/>
                <a:gd name="T27" fmla="*/ 3819 h 3819"/>
                <a:gd name="T28" fmla="*/ 263 w 1183"/>
                <a:gd name="T29" fmla="*/ 3770 h 3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3" h="3819">
                  <a:moveTo>
                    <a:pt x="263" y="3770"/>
                  </a:moveTo>
                  <a:cubicBezTo>
                    <a:pt x="232" y="3743"/>
                    <a:pt x="160" y="3668"/>
                    <a:pt x="103" y="3603"/>
                  </a:cubicBezTo>
                  <a:lnTo>
                    <a:pt x="0" y="3485"/>
                  </a:lnTo>
                  <a:lnTo>
                    <a:pt x="140" y="3311"/>
                  </a:lnTo>
                  <a:cubicBezTo>
                    <a:pt x="378" y="3015"/>
                    <a:pt x="537" y="2660"/>
                    <a:pt x="593" y="2295"/>
                  </a:cubicBezTo>
                  <a:cubicBezTo>
                    <a:pt x="643" y="1975"/>
                    <a:pt x="645" y="1920"/>
                    <a:pt x="620" y="1689"/>
                  </a:cubicBezTo>
                  <a:cubicBezTo>
                    <a:pt x="573" y="1255"/>
                    <a:pt x="412" y="855"/>
                    <a:pt x="144" y="506"/>
                  </a:cubicBezTo>
                  <a:lnTo>
                    <a:pt x="0" y="318"/>
                  </a:lnTo>
                  <a:lnTo>
                    <a:pt x="156" y="157"/>
                  </a:lnTo>
                  <a:cubicBezTo>
                    <a:pt x="287" y="21"/>
                    <a:pt x="319" y="0"/>
                    <a:pt x="362" y="26"/>
                  </a:cubicBezTo>
                  <a:cubicBezTo>
                    <a:pt x="473" y="94"/>
                    <a:pt x="693" y="407"/>
                    <a:pt x="836" y="701"/>
                  </a:cubicBezTo>
                  <a:cubicBezTo>
                    <a:pt x="1000" y="1038"/>
                    <a:pt x="1051" y="1210"/>
                    <a:pt x="1105" y="1615"/>
                  </a:cubicBezTo>
                  <a:cubicBezTo>
                    <a:pt x="1183" y="2193"/>
                    <a:pt x="1007" y="2927"/>
                    <a:pt x="672" y="3424"/>
                  </a:cubicBezTo>
                  <a:cubicBezTo>
                    <a:pt x="555" y="3597"/>
                    <a:pt x="370" y="3819"/>
                    <a:pt x="342" y="3819"/>
                  </a:cubicBezTo>
                  <a:cubicBezTo>
                    <a:pt x="330" y="3819"/>
                    <a:pt x="294" y="3797"/>
                    <a:pt x="263" y="3770"/>
                  </a:cubicBezTo>
                  <a:close/>
                </a:path>
              </a:pathLst>
            </a:custGeom>
            <a:solidFill>
              <a:schemeClr val="accent3"/>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5" name="Freeform 96"/>
            <p:cNvSpPr>
              <a:spLocks/>
            </p:cNvSpPr>
            <p:nvPr/>
          </p:nvSpPr>
          <p:spPr bwMode="auto">
            <a:xfrm>
              <a:off x="1453937" y="3735351"/>
              <a:ext cx="36291" cy="104591"/>
            </a:xfrm>
            <a:custGeom>
              <a:avLst/>
              <a:gdLst>
                <a:gd name="T0" fmla="*/ 317 w 783"/>
                <a:gd name="T1" fmla="*/ 2127 h 2261"/>
                <a:gd name="T2" fmla="*/ 0 w 783"/>
                <a:gd name="T3" fmla="*/ 1146 h 2261"/>
                <a:gd name="T4" fmla="*/ 342 w 783"/>
                <a:gd name="T5" fmla="*/ 122 h 2261"/>
                <a:gd name="T6" fmla="*/ 449 w 783"/>
                <a:gd name="T7" fmla="*/ 0 h 2261"/>
                <a:gd name="T8" fmla="*/ 616 w 783"/>
                <a:gd name="T9" fmla="*/ 170 h 2261"/>
                <a:gd name="T10" fmla="*/ 783 w 783"/>
                <a:gd name="T11" fmla="*/ 339 h 2261"/>
                <a:gd name="T12" fmla="*/ 705 w 783"/>
                <a:gd name="T13" fmla="*/ 451 h 2261"/>
                <a:gd name="T14" fmla="*/ 492 w 783"/>
                <a:gd name="T15" fmla="*/ 1139 h 2261"/>
                <a:gd name="T16" fmla="*/ 685 w 783"/>
                <a:gd name="T17" fmla="*/ 1795 h 2261"/>
                <a:gd name="T18" fmla="*/ 747 w 783"/>
                <a:gd name="T19" fmla="*/ 1975 h 2261"/>
                <a:gd name="T20" fmla="*/ 441 w 783"/>
                <a:gd name="T21" fmla="*/ 2261 h 2261"/>
                <a:gd name="T22" fmla="*/ 317 w 783"/>
                <a:gd name="T23" fmla="*/ 2127 h 2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3" h="2261">
                  <a:moveTo>
                    <a:pt x="317" y="2127"/>
                  </a:moveTo>
                  <a:cubicBezTo>
                    <a:pt x="85" y="1820"/>
                    <a:pt x="1" y="1557"/>
                    <a:pt x="0" y="1146"/>
                  </a:cubicBezTo>
                  <a:cubicBezTo>
                    <a:pt x="0" y="720"/>
                    <a:pt x="112" y="384"/>
                    <a:pt x="342" y="122"/>
                  </a:cubicBezTo>
                  <a:lnTo>
                    <a:pt x="449" y="0"/>
                  </a:lnTo>
                  <a:lnTo>
                    <a:pt x="616" y="170"/>
                  </a:lnTo>
                  <a:lnTo>
                    <a:pt x="783" y="339"/>
                  </a:lnTo>
                  <a:lnTo>
                    <a:pt x="705" y="451"/>
                  </a:lnTo>
                  <a:cubicBezTo>
                    <a:pt x="555" y="668"/>
                    <a:pt x="493" y="869"/>
                    <a:pt x="492" y="1139"/>
                  </a:cubicBezTo>
                  <a:cubicBezTo>
                    <a:pt x="491" y="1416"/>
                    <a:pt x="539" y="1578"/>
                    <a:pt x="685" y="1795"/>
                  </a:cubicBezTo>
                  <a:cubicBezTo>
                    <a:pt x="752" y="1893"/>
                    <a:pt x="767" y="1938"/>
                    <a:pt x="747" y="1975"/>
                  </a:cubicBezTo>
                  <a:cubicBezTo>
                    <a:pt x="715" y="2036"/>
                    <a:pt x="473" y="2261"/>
                    <a:pt x="441" y="2261"/>
                  </a:cubicBezTo>
                  <a:cubicBezTo>
                    <a:pt x="428" y="2261"/>
                    <a:pt x="373" y="2201"/>
                    <a:pt x="317" y="2127"/>
                  </a:cubicBezTo>
                  <a:close/>
                </a:path>
              </a:pathLst>
            </a:custGeom>
            <a:solidFill>
              <a:schemeClr val="accent3"/>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6" name="Freeform 97"/>
            <p:cNvSpPr>
              <a:spLocks/>
            </p:cNvSpPr>
            <p:nvPr/>
          </p:nvSpPr>
          <p:spPr bwMode="auto">
            <a:xfrm>
              <a:off x="1569129" y="3736982"/>
              <a:ext cx="40776" cy="102960"/>
            </a:xfrm>
            <a:custGeom>
              <a:avLst/>
              <a:gdLst>
                <a:gd name="T0" fmla="*/ 149 w 881"/>
                <a:gd name="T1" fmla="*/ 2074 h 2228"/>
                <a:gd name="T2" fmla="*/ 0 w 881"/>
                <a:gd name="T3" fmla="*/ 1917 h 2228"/>
                <a:gd name="T4" fmla="*/ 50 w 881"/>
                <a:gd name="T5" fmla="*/ 1840 h 2228"/>
                <a:gd name="T6" fmla="*/ 276 w 881"/>
                <a:gd name="T7" fmla="*/ 1323 h 2228"/>
                <a:gd name="T8" fmla="*/ 97 w 881"/>
                <a:gd name="T9" fmla="*/ 454 h 2228"/>
                <a:gd name="T10" fmla="*/ 1 w 881"/>
                <a:gd name="T11" fmla="*/ 302 h 2228"/>
                <a:gd name="T12" fmla="*/ 150 w 881"/>
                <a:gd name="T13" fmla="*/ 151 h 2228"/>
                <a:gd name="T14" fmla="*/ 333 w 881"/>
                <a:gd name="T15" fmla="*/ 0 h 2228"/>
                <a:gd name="T16" fmla="*/ 628 w 881"/>
                <a:gd name="T17" fmla="*/ 389 h 2228"/>
                <a:gd name="T18" fmla="*/ 501 w 881"/>
                <a:gd name="T19" fmla="*/ 2041 h 2228"/>
                <a:gd name="T20" fmla="*/ 340 w 881"/>
                <a:gd name="T21" fmla="*/ 2223 h 2228"/>
                <a:gd name="T22" fmla="*/ 149 w 881"/>
                <a:gd name="T23" fmla="*/ 2074 h 2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1" h="2228">
                  <a:moveTo>
                    <a:pt x="149" y="2074"/>
                  </a:moveTo>
                  <a:lnTo>
                    <a:pt x="0" y="1917"/>
                  </a:lnTo>
                  <a:lnTo>
                    <a:pt x="50" y="1840"/>
                  </a:lnTo>
                  <a:cubicBezTo>
                    <a:pt x="178" y="1647"/>
                    <a:pt x="236" y="1514"/>
                    <a:pt x="276" y="1323"/>
                  </a:cubicBezTo>
                  <a:cubicBezTo>
                    <a:pt x="338" y="1024"/>
                    <a:pt x="280" y="742"/>
                    <a:pt x="97" y="454"/>
                  </a:cubicBezTo>
                  <a:lnTo>
                    <a:pt x="1" y="302"/>
                  </a:lnTo>
                  <a:lnTo>
                    <a:pt x="150" y="151"/>
                  </a:lnTo>
                  <a:cubicBezTo>
                    <a:pt x="232" y="68"/>
                    <a:pt x="315" y="0"/>
                    <a:pt x="333" y="0"/>
                  </a:cubicBezTo>
                  <a:cubicBezTo>
                    <a:pt x="387" y="0"/>
                    <a:pt x="528" y="187"/>
                    <a:pt x="628" y="389"/>
                  </a:cubicBezTo>
                  <a:cubicBezTo>
                    <a:pt x="881" y="903"/>
                    <a:pt x="830" y="1560"/>
                    <a:pt x="501" y="2041"/>
                  </a:cubicBezTo>
                  <a:cubicBezTo>
                    <a:pt x="435" y="2137"/>
                    <a:pt x="363" y="2219"/>
                    <a:pt x="340" y="2223"/>
                  </a:cubicBezTo>
                  <a:cubicBezTo>
                    <a:pt x="316" y="2228"/>
                    <a:pt x="230" y="2161"/>
                    <a:pt x="149" y="2074"/>
                  </a:cubicBezTo>
                  <a:close/>
                </a:path>
              </a:pathLst>
            </a:custGeom>
            <a:solidFill>
              <a:schemeClr val="accent3"/>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12" name="群組 11"/>
          <p:cNvGrpSpPr/>
          <p:nvPr/>
        </p:nvGrpSpPr>
        <p:grpSpPr>
          <a:xfrm>
            <a:off x="569627" y="5121772"/>
            <a:ext cx="600494" cy="364974"/>
            <a:chOff x="1228509" y="4764317"/>
            <a:chExt cx="600494" cy="364974"/>
          </a:xfrm>
        </p:grpSpPr>
        <p:sp>
          <p:nvSpPr>
            <p:cNvPr id="38" name="Freeform 171"/>
            <p:cNvSpPr>
              <a:spLocks/>
            </p:cNvSpPr>
            <p:nvPr/>
          </p:nvSpPr>
          <p:spPr bwMode="auto">
            <a:xfrm>
              <a:off x="1228509" y="5093689"/>
              <a:ext cx="600494" cy="35602"/>
            </a:xfrm>
            <a:custGeom>
              <a:avLst/>
              <a:gdLst>
                <a:gd name="T0" fmla="*/ 235 w 12870"/>
                <a:gd name="T1" fmla="*/ 678 h 762"/>
                <a:gd name="T2" fmla="*/ 10 w 12870"/>
                <a:gd name="T3" fmla="*/ 190 h 762"/>
                <a:gd name="T4" fmla="*/ 19 w 12870"/>
                <a:gd name="T5" fmla="*/ 15 h 762"/>
                <a:gd name="T6" fmla="*/ 2764 w 12870"/>
                <a:gd name="T7" fmla="*/ 7 h 762"/>
                <a:gd name="T8" fmla="*/ 5524 w 12870"/>
                <a:gd name="T9" fmla="*/ 50 h 762"/>
                <a:gd name="T10" fmla="*/ 5574 w 12870"/>
                <a:gd name="T11" fmla="*/ 170 h 762"/>
                <a:gd name="T12" fmla="*/ 5609 w 12870"/>
                <a:gd name="T13" fmla="*/ 240 h 762"/>
                <a:gd name="T14" fmla="*/ 6423 w 12870"/>
                <a:gd name="T15" fmla="*/ 240 h 762"/>
                <a:gd name="T16" fmla="*/ 7313 w 12870"/>
                <a:gd name="T17" fmla="*/ 78 h 762"/>
                <a:gd name="T18" fmla="*/ 7341 w 12870"/>
                <a:gd name="T19" fmla="*/ 0 h 762"/>
                <a:gd name="T20" fmla="*/ 10077 w 12870"/>
                <a:gd name="T21" fmla="*/ 0 h 762"/>
                <a:gd name="T22" fmla="*/ 12835 w 12870"/>
                <a:gd name="T23" fmla="*/ 34 h 762"/>
                <a:gd name="T24" fmla="*/ 12789 w 12870"/>
                <a:gd name="T25" fmla="*/ 471 h 762"/>
                <a:gd name="T26" fmla="*/ 12618 w 12870"/>
                <a:gd name="T27" fmla="*/ 676 h 762"/>
                <a:gd name="T28" fmla="*/ 12498 w 12870"/>
                <a:gd name="T29" fmla="*/ 762 h 762"/>
                <a:gd name="T30" fmla="*/ 6425 w 12870"/>
                <a:gd name="T31" fmla="*/ 762 h 762"/>
                <a:gd name="T32" fmla="*/ 352 w 12870"/>
                <a:gd name="T33" fmla="*/ 762 h 762"/>
                <a:gd name="T34" fmla="*/ 235 w 12870"/>
                <a:gd name="T35" fmla="*/ 678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70" h="762">
                  <a:moveTo>
                    <a:pt x="235" y="678"/>
                  </a:moveTo>
                  <a:cubicBezTo>
                    <a:pt x="69" y="558"/>
                    <a:pt x="0" y="408"/>
                    <a:pt x="10" y="190"/>
                  </a:cubicBezTo>
                  <a:lnTo>
                    <a:pt x="19" y="15"/>
                  </a:lnTo>
                  <a:lnTo>
                    <a:pt x="2764" y="7"/>
                  </a:lnTo>
                  <a:cubicBezTo>
                    <a:pt x="5361" y="1"/>
                    <a:pt x="5510" y="3"/>
                    <a:pt x="5524" y="50"/>
                  </a:cubicBezTo>
                  <a:cubicBezTo>
                    <a:pt x="5532" y="77"/>
                    <a:pt x="5555" y="131"/>
                    <a:pt x="5574" y="170"/>
                  </a:cubicBezTo>
                  <a:lnTo>
                    <a:pt x="5609" y="240"/>
                  </a:lnTo>
                  <a:lnTo>
                    <a:pt x="6423" y="240"/>
                  </a:lnTo>
                  <a:cubicBezTo>
                    <a:pt x="7308" y="240"/>
                    <a:pt x="7252" y="251"/>
                    <a:pt x="7313" y="78"/>
                  </a:cubicBezTo>
                  <a:lnTo>
                    <a:pt x="7341" y="0"/>
                  </a:lnTo>
                  <a:lnTo>
                    <a:pt x="10077" y="0"/>
                  </a:lnTo>
                  <a:cubicBezTo>
                    <a:pt x="12172" y="0"/>
                    <a:pt x="12819" y="8"/>
                    <a:pt x="12835" y="34"/>
                  </a:cubicBezTo>
                  <a:cubicBezTo>
                    <a:pt x="12870" y="92"/>
                    <a:pt x="12844" y="347"/>
                    <a:pt x="12789" y="471"/>
                  </a:cubicBezTo>
                  <a:cubicBezTo>
                    <a:pt x="12758" y="542"/>
                    <a:pt x="12690" y="624"/>
                    <a:pt x="12618" y="676"/>
                  </a:cubicBezTo>
                  <a:lnTo>
                    <a:pt x="12498" y="762"/>
                  </a:lnTo>
                  <a:lnTo>
                    <a:pt x="6425" y="762"/>
                  </a:lnTo>
                  <a:lnTo>
                    <a:pt x="352" y="762"/>
                  </a:lnTo>
                  <a:lnTo>
                    <a:pt x="235" y="678"/>
                  </a:lnTo>
                  <a:close/>
                </a:path>
              </a:pathLst>
            </a:custGeom>
            <a:solidFill>
              <a:schemeClr val="accent4"/>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9" name="手繪多邊形 38"/>
            <p:cNvSpPr>
              <a:spLocks/>
            </p:cNvSpPr>
            <p:nvPr/>
          </p:nvSpPr>
          <p:spPr bwMode="auto">
            <a:xfrm>
              <a:off x="1306416" y="4764317"/>
              <a:ext cx="442576" cy="299122"/>
            </a:xfrm>
            <a:custGeom>
              <a:avLst/>
              <a:gdLst>
                <a:gd name="connsiteX0" fmla="*/ 1704838 w 3414112"/>
                <a:gd name="connsiteY0" fmla="*/ 283938 h 2307483"/>
                <a:gd name="connsiteX1" fmla="*/ 304266 w 3414112"/>
                <a:gd name="connsiteY1" fmla="*/ 294655 h 2307483"/>
                <a:gd name="connsiteX2" fmla="*/ 284830 w 3414112"/>
                <a:gd name="connsiteY2" fmla="*/ 1162489 h 2307483"/>
                <a:gd name="connsiteX3" fmla="*/ 291670 w 3414112"/>
                <a:gd name="connsiteY3" fmla="*/ 2026360 h 2307483"/>
                <a:gd name="connsiteX4" fmla="*/ 1712714 w 3414112"/>
                <a:gd name="connsiteY4" fmla="*/ 2032845 h 2307483"/>
                <a:gd name="connsiteX5" fmla="*/ 3133038 w 3414112"/>
                <a:gd name="connsiteY5" fmla="*/ 2016994 h 2307483"/>
                <a:gd name="connsiteX6" fmla="*/ 3139154 w 3414112"/>
                <a:gd name="connsiteY6" fmla="*/ 1152402 h 2307483"/>
                <a:gd name="connsiteX7" fmla="*/ 3139154 w 3414112"/>
                <a:gd name="connsiteY7" fmla="*/ 304021 h 2307483"/>
                <a:gd name="connsiteX8" fmla="*/ 3113242 w 3414112"/>
                <a:gd name="connsiteY8" fmla="*/ 294295 h 2307483"/>
                <a:gd name="connsiteX9" fmla="*/ 1704838 w 3414112"/>
                <a:gd name="connsiteY9" fmla="*/ 283938 h 2307483"/>
                <a:gd name="connsiteX10" fmla="*/ 1160854 w 3414112"/>
                <a:gd name="connsiteY10" fmla="*/ 6 h 2307483"/>
                <a:gd name="connsiteX11" fmla="*/ 1712814 w 3414112"/>
                <a:gd name="connsiteY11" fmla="*/ 45 h 2307483"/>
                <a:gd name="connsiteX12" fmla="*/ 3356838 w 3414112"/>
                <a:gd name="connsiteY12" fmla="*/ 58758 h 2307483"/>
                <a:gd name="connsiteX13" fmla="*/ 3414090 w 3414112"/>
                <a:gd name="connsiteY13" fmla="*/ 1229766 h 2307483"/>
                <a:gd name="connsiteX14" fmla="*/ 3414090 w 3414112"/>
                <a:gd name="connsiteY14" fmla="*/ 2307483 h 2307483"/>
                <a:gd name="connsiteX15" fmla="*/ 1707050 w 3414112"/>
                <a:gd name="connsiteY15" fmla="*/ 2307483 h 2307483"/>
                <a:gd name="connsiteX16" fmla="*/ 14 w 3414112"/>
                <a:gd name="connsiteY16" fmla="*/ 2307483 h 2307483"/>
                <a:gd name="connsiteX17" fmla="*/ 14 w 3414112"/>
                <a:gd name="connsiteY17" fmla="*/ 1247056 h 2307483"/>
                <a:gd name="connsiteX18" fmla="*/ 61586 w 3414112"/>
                <a:gd name="connsiteY18" fmla="*/ 63440 h 2307483"/>
                <a:gd name="connsiteX19" fmla="*/ 1160854 w 3414112"/>
                <a:gd name="connsiteY19" fmla="*/ 6 h 230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4112" h="2307483">
                  <a:moveTo>
                    <a:pt x="1704838" y="283938"/>
                  </a:moveTo>
                  <a:cubicBezTo>
                    <a:pt x="1010558" y="284028"/>
                    <a:pt x="317586" y="287630"/>
                    <a:pt x="304266" y="294655"/>
                  </a:cubicBezTo>
                  <a:cubicBezTo>
                    <a:pt x="285190" y="305102"/>
                    <a:pt x="284830" y="325276"/>
                    <a:pt x="284830" y="1162489"/>
                  </a:cubicBezTo>
                  <a:cubicBezTo>
                    <a:pt x="284830" y="1633692"/>
                    <a:pt x="287710" y="2022398"/>
                    <a:pt x="291670" y="2026360"/>
                  </a:cubicBezTo>
                  <a:cubicBezTo>
                    <a:pt x="295270" y="2029963"/>
                    <a:pt x="934882" y="2032845"/>
                    <a:pt x="1712714" y="2032845"/>
                  </a:cubicBezTo>
                  <a:cubicBezTo>
                    <a:pt x="2993022" y="2032845"/>
                    <a:pt x="3127638" y="2031404"/>
                    <a:pt x="3133038" y="2016994"/>
                  </a:cubicBezTo>
                  <a:cubicBezTo>
                    <a:pt x="3136638" y="2007988"/>
                    <a:pt x="3139154" y="1618922"/>
                    <a:pt x="3139154" y="1152402"/>
                  </a:cubicBezTo>
                  <a:lnTo>
                    <a:pt x="3139154" y="304021"/>
                  </a:lnTo>
                  <a:lnTo>
                    <a:pt x="3113242" y="294295"/>
                  </a:lnTo>
                  <a:cubicBezTo>
                    <a:pt x="3094702" y="287270"/>
                    <a:pt x="2399118" y="283848"/>
                    <a:pt x="1704838" y="283938"/>
                  </a:cubicBezTo>
                  <a:close/>
                  <a:moveTo>
                    <a:pt x="1160854" y="6"/>
                  </a:moveTo>
                  <a:cubicBezTo>
                    <a:pt x="1319506" y="-17"/>
                    <a:pt x="1502226" y="45"/>
                    <a:pt x="1712814" y="45"/>
                  </a:cubicBezTo>
                  <a:cubicBezTo>
                    <a:pt x="3384202" y="45"/>
                    <a:pt x="3290590" y="-3197"/>
                    <a:pt x="3356838" y="58758"/>
                  </a:cubicBezTo>
                  <a:cubicBezTo>
                    <a:pt x="3416970" y="115309"/>
                    <a:pt x="3414090" y="56957"/>
                    <a:pt x="3414090" y="1229766"/>
                  </a:cubicBezTo>
                  <a:lnTo>
                    <a:pt x="3414090" y="2307483"/>
                  </a:lnTo>
                  <a:lnTo>
                    <a:pt x="1707050" y="2307483"/>
                  </a:lnTo>
                  <a:lnTo>
                    <a:pt x="14" y="2307483"/>
                  </a:lnTo>
                  <a:lnTo>
                    <a:pt x="14" y="1247056"/>
                  </a:lnTo>
                  <a:cubicBezTo>
                    <a:pt x="14" y="80370"/>
                    <a:pt x="-2506" y="128997"/>
                    <a:pt x="61586" y="63440"/>
                  </a:cubicBezTo>
                  <a:cubicBezTo>
                    <a:pt x="118922" y="4503"/>
                    <a:pt x="50282" y="169"/>
                    <a:pt x="1160854" y="6"/>
                  </a:cubicBezTo>
                  <a:close/>
                </a:path>
              </a:pathLst>
            </a:custGeom>
            <a:solidFill>
              <a:schemeClr val="accent4"/>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13" name="群組 12"/>
          <p:cNvGrpSpPr/>
          <p:nvPr/>
        </p:nvGrpSpPr>
        <p:grpSpPr>
          <a:xfrm>
            <a:off x="689255" y="2884192"/>
            <a:ext cx="361238" cy="572934"/>
            <a:chOff x="1348137" y="2526737"/>
            <a:chExt cx="361238" cy="572934"/>
          </a:xfrm>
        </p:grpSpPr>
        <p:sp>
          <p:nvSpPr>
            <p:cNvPr id="33" name="手繪多邊形 32"/>
            <p:cNvSpPr>
              <a:spLocks/>
            </p:cNvSpPr>
            <p:nvPr/>
          </p:nvSpPr>
          <p:spPr bwMode="auto">
            <a:xfrm>
              <a:off x="1348137" y="2706216"/>
              <a:ext cx="361238" cy="393455"/>
            </a:xfrm>
            <a:custGeom>
              <a:avLst/>
              <a:gdLst>
                <a:gd name="connsiteX0" fmla="*/ 1910220 w 2786191"/>
                <a:gd name="connsiteY0" fmla="*/ 2438744 h 3034687"/>
                <a:gd name="connsiteX1" fmla="*/ 1802556 w 2786191"/>
                <a:gd name="connsiteY1" fmla="*/ 2438922 h 3034687"/>
                <a:gd name="connsiteX2" fmla="*/ 1503672 w 2786191"/>
                <a:gd name="connsiteY2" fmla="*/ 2445020 h 3034687"/>
                <a:gd name="connsiteX3" fmla="*/ 1487488 w 2786191"/>
                <a:gd name="connsiteY3" fmla="*/ 2549424 h 3034687"/>
                <a:gd name="connsiteX4" fmla="*/ 1499716 w 2786191"/>
                <a:gd name="connsiteY4" fmla="*/ 2659566 h 3034687"/>
                <a:gd name="connsiteX5" fmla="*/ 1793564 w 2786191"/>
                <a:gd name="connsiteY5" fmla="*/ 2671764 h 3034687"/>
                <a:gd name="connsiteX6" fmla="*/ 2090650 w 2786191"/>
                <a:gd name="connsiteY6" fmla="*/ 2655978 h 3034687"/>
                <a:gd name="connsiteX7" fmla="*/ 2106836 w 2786191"/>
                <a:gd name="connsiteY7" fmla="*/ 2559110 h 3034687"/>
                <a:gd name="connsiteX8" fmla="*/ 1910220 w 2786191"/>
                <a:gd name="connsiteY8" fmla="*/ 2438744 h 3034687"/>
                <a:gd name="connsiteX9" fmla="*/ 1910090 w 2786191"/>
                <a:gd name="connsiteY9" fmla="*/ 2032044 h 3034687"/>
                <a:gd name="connsiteX10" fmla="*/ 1802362 w 2786191"/>
                <a:gd name="connsiteY10" fmla="*/ 2032208 h 3034687"/>
                <a:gd name="connsiteX11" fmla="*/ 1503302 w 2786191"/>
                <a:gd name="connsiteY11" fmla="*/ 2038336 h 3034687"/>
                <a:gd name="connsiteX12" fmla="*/ 1502942 w 2786191"/>
                <a:gd name="connsiteY12" fmla="*/ 2253898 h 3034687"/>
                <a:gd name="connsiteX13" fmla="*/ 1795884 w 2786191"/>
                <a:gd name="connsiteY13" fmla="*/ 2261828 h 3034687"/>
                <a:gd name="connsiteX14" fmla="*/ 2089908 w 2786191"/>
                <a:gd name="connsiteY14" fmla="*/ 2247410 h 3034687"/>
                <a:gd name="connsiteX15" fmla="*/ 2106822 w 2786191"/>
                <a:gd name="connsiteY15" fmla="*/ 2152606 h 3034687"/>
                <a:gd name="connsiteX16" fmla="*/ 1910090 w 2786191"/>
                <a:gd name="connsiteY16" fmla="*/ 2032044 h 3034687"/>
                <a:gd name="connsiteX17" fmla="*/ 1797596 w 2786191"/>
                <a:gd name="connsiteY17" fmla="*/ 1635126 h 3034687"/>
                <a:gd name="connsiteX18" fmla="*/ 1503694 w 2786191"/>
                <a:gd name="connsiteY18" fmla="*/ 1641254 h 3034687"/>
                <a:gd name="connsiteX19" fmla="*/ 1487488 w 2786191"/>
                <a:gd name="connsiteY19" fmla="*/ 1746144 h 3034687"/>
                <a:gd name="connsiteX20" fmla="*/ 1494330 w 2786191"/>
                <a:gd name="connsiteY20" fmla="*/ 1852116 h 3034687"/>
                <a:gd name="connsiteX21" fmla="*/ 1793996 w 2786191"/>
                <a:gd name="connsiteY21" fmla="*/ 1858964 h 3034687"/>
                <a:gd name="connsiteX22" fmla="*/ 2097262 w 2786191"/>
                <a:gd name="connsiteY22" fmla="*/ 1839140 h 3034687"/>
                <a:gd name="connsiteX23" fmla="*/ 2091498 w 2786191"/>
                <a:gd name="connsiteY23" fmla="*/ 1650986 h 3034687"/>
                <a:gd name="connsiteX24" fmla="*/ 1797596 w 2786191"/>
                <a:gd name="connsiteY24" fmla="*/ 1635126 h 3034687"/>
                <a:gd name="connsiteX25" fmla="*/ 1794138 w 2786191"/>
                <a:gd name="connsiteY25" fmla="*/ 1228726 h 3034687"/>
                <a:gd name="connsiteX26" fmla="*/ 1500006 w 2786191"/>
                <a:gd name="connsiteY26" fmla="*/ 1241034 h 3034687"/>
                <a:gd name="connsiteX27" fmla="*/ 1500726 w 2786191"/>
                <a:gd name="connsiteY27" fmla="*/ 1456798 h 3034687"/>
                <a:gd name="connsiteX28" fmla="*/ 1799898 w 2786191"/>
                <a:gd name="connsiteY28" fmla="*/ 1462952 h 3034687"/>
                <a:gd name="connsiteX29" fmla="*/ 2097270 w 2786191"/>
                <a:gd name="connsiteY29" fmla="*/ 1443764 h 3034687"/>
                <a:gd name="connsiteX30" fmla="*/ 2091510 w 2786191"/>
                <a:gd name="connsiteY30" fmla="*/ 1244654 h 3034687"/>
                <a:gd name="connsiteX31" fmla="*/ 1794138 w 2786191"/>
                <a:gd name="connsiteY31" fmla="*/ 1228726 h 3034687"/>
                <a:gd name="connsiteX32" fmla="*/ 1793454 w 2786191"/>
                <a:gd name="connsiteY32" fmla="*/ 822326 h 3034687"/>
                <a:gd name="connsiteX33" fmla="*/ 1499712 w 2786191"/>
                <a:gd name="connsiteY33" fmla="*/ 834552 h 3034687"/>
                <a:gd name="connsiteX34" fmla="*/ 1487488 w 2786191"/>
                <a:gd name="connsiteY34" fmla="*/ 938828 h 3034687"/>
                <a:gd name="connsiteX35" fmla="*/ 1499712 w 2786191"/>
                <a:gd name="connsiteY35" fmla="*/ 1043464 h 3034687"/>
                <a:gd name="connsiteX36" fmla="*/ 1793454 w 2786191"/>
                <a:gd name="connsiteY36" fmla="*/ 1055688 h 3034687"/>
                <a:gd name="connsiteX37" fmla="*/ 2090432 w 2786191"/>
                <a:gd name="connsiteY37" fmla="*/ 1039868 h 3034687"/>
                <a:gd name="connsiteX38" fmla="*/ 2106612 w 2786191"/>
                <a:gd name="connsiteY38" fmla="*/ 938828 h 3034687"/>
                <a:gd name="connsiteX39" fmla="*/ 2090432 w 2786191"/>
                <a:gd name="connsiteY39" fmla="*/ 838148 h 3034687"/>
                <a:gd name="connsiteX40" fmla="*/ 1793454 w 2786191"/>
                <a:gd name="connsiteY40" fmla="*/ 822326 h 3034687"/>
                <a:gd name="connsiteX41" fmla="*/ 1389856 w 2786191"/>
                <a:gd name="connsiteY41" fmla="*/ 173040 h 3034687"/>
                <a:gd name="connsiteX42" fmla="*/ 321100 w 2786191"/>
                <a:gd name="connsiteY42" fmla="*/ 189236 h 3034687"/>
                <a:gd name="connsiteX43" fmla="*/ 338388 w 2786191"/>
                <a:gd name="connsiteY43" fmla="*/ 273092 h 3034687"/>
                <a:gd name="connsiteX44" fmla="*/ 366472 w 2786191"/>
                <a:gd name="connsiteY44" fmla="*/ 462400 h 3034687"/>
                <a:gd name="connsiteX45" fmla="*/ 397800 w 2786191"/>
                <a:gd name="connsiteY45" fmla="*/ 609600 h 3034687"/>
                <a:gd name="connsiteX46" fmla="*/ 607376 w 2786191"/>
                <a:gd name="connsiteY46" fmla="*/ 589088 h 3034687"/>
                <a:gd name="connsiteX47" fmla="*/ 1171280 w 2786191"/>
                <a:gd name="connsiteY47" fmla="*/ 485076 h 3034687"/>
                <a:gd name="connsiteX48" fmla="*/ 1323960 w 2786191"/>
                <a:gd name="connsiteY48" fmla="*/ 448724 h 3034687"/>
                <a:gd name="connsiteX49" fmla="*/ 1454676 w 2786191"/>
                <a:gd name="connsiteY49" fmla="*/ 422092 h 3034687"/>
                <a:gd name="connsiteX50" fmla="*/ 1957004 w 2786191"/>
                <a:gd name="connsiteY50" fmla="*/ 421372 h 3034687"/>
                <a:gd name="connsiteX51" fmla="*/ 2090960 w 2786191"/>
                <a:gd name="connsiteY51" fmla="*/ 452324 h 3034687"/>
                <a:gd name="connsiteX52" fmla="*/ 2284328 w 2786191"/>
                <a:gd name="connsiteY52" fmla="*/ 507388 h 3034687"/>
                <a:gd name="connsiteX53" fmla="*/ 2332940 w 2786191"/>
                <a:gd name="connsiteY53" fmla="*/ 527184 h 3034687"/>
                <a:gd name="connsiteX54" fmla="*/ 2414680 w 2786191"/>
                <a:gd name="connsiteY54" fmla="*/ 416692 h 3034687"/>
                <a:gd name="connsiteX55" fmla="*/ 2442048 w 2786191"/>
                <a:gd name="connsiteY55" fmla="*/ 273092 h 3034687"/>
                <a:gd name="connsiteX56" fmla="*/ 2458972 w 2786191"/>
                <a:gd name="connsiteY56" fmla="*/ 189236 h 3034687"/>
                <a:gd name="connsiteX57" fmla="*/ 1389856 w 2786191"/>
                <a:gd name="connsiteY57" fmla="*/ 173040 h 3034687"/>
                <a:gd name="connsiteX58" fmla="*/ 56152 w 2786191"/>
                <a:gd name="connsiteY58" fmla="*/ 0 h 3034687"/>
                <a:gd name="connsiteX59" fmla="*/ 1392280 w 2786191"/>
                <a:gd name="connsiteY59" fmla="*/ 0 h 3034687"/>
                <a:gd name="connsiteX60" fmla="*/ 2728408 w 2786191"/>
                <a:gd name="connsiteY60" fmla="*/ 0 h 3034687"/>
                <a:gd name="connsiteX61" fmla="*/ 2759364 w 2786191"/>
                <a:gd name="connsiteY61" fmla="*/ 30964 h 3034687"/>
                <a:gd name="connsiteX62" fmla="*/ 2784200 w 2786191"/>
                <a:gd name="connsiteY62" fmla="*/ 99368 h 3034687"/>
                <a:gd name="connsiteX63" fmla="*/ 2720848 w 2786191"/>
                <a:gd name="connsiteY63" fmla="*/ 186852 h 3034687"/>
                <a:gd name="connsiteX64" fmla="*/ 2638780 w 2786191"/>
                <a:gd name="connsiteY64" fmla="*/ 276856 h 3034687"/>
                <a:gd name="connsiteX65" fmla="*/ 2584428 w 2786191"/>
                <a:gd name="connsiteY65" fmla="*/ 1656080 h 3034687"/>
                <a:gd name="connsiteX66" fmla="*/ 2565352 w 2786191"/>
                <a:gd name="connsiteY66" fmla="*/ 2870776 h 3034687"/>
                <a:gd name="connsiteX67" fmla="*/ 2435768 w 2786191"/>
                <a:gd name="connsiteY67" fmla="*/ 3007580 h 3034687"/>
                <a:gd name="connsiteX68" fmla="*/ 2386456 w 2786191"/>
                <a:gd name="connsiteY68" fmla="*/ 3032780 h 3034687"/>
                <a:gd name="connsiteX69" fmla="*/ 1405960 w 2786191"/>
                <a:gd name="connsiteY69" fmla="*/ 3034580 h 3034687"/>
                <a:gd name="connsiteX70" fmla="*/ 394144 w 2786191"/>
                <a:gd name="connsiteY70" fmla="*/ 3025580 h 3034687"/>
                <a:gd name="connsiteX71" fmla="*/ 232888 w 2786191"/>
                <a:gd name="connsiteY71" fmla="*/ 2880856 h 3034687"/>
                <a:gd name="connsiteX72" fmla="*/ 202292 w 2786191"/>
                <a:gd name="connsiteY72" fmla="*/ 2821092 h 3034687"/>
                <a:gd name="connsiteX73" fmla="*/ 197252 w 2786191"/>
                <a:gd name="connsiteY73" fmla="*/ 1585876 h 3034687"/>
                <a:gd name="connsiteX74" fmla="*/ 192212 w 2786191"/>
                <a:gd name="connsiteY74" fmla="*/ 350660 h 3034687"/>
                <a:gd name="connsiteX75" fmla="*/ 168456 w 2786191"/>
                <a:gd name="connsiteY75" fmla="*/ 304936 h 3034687"/>
                <a:gd name="connsiteX76" fmla="*/ 72352 w 2786191"/>
                <a:gd name="connsiteY76" fmla="*/ 190452 h 3034687"/>
                <a:gd name="connsiteX77" fmla="*/ 0 w 2786191"/>
                <a:gd name="connsiteY77" fmla="*/ 84964 h 3034687"/>
                <a:gd name="connsiteX78" fmla="*/ 28076 w 2786191"/>
                <a:gd name="connsiteY78" fmla="*/ 24124 h 303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786191" h="3034687">
                  <a:moveTo>
                    <a:pt x="1910220" y="2438744"/>
                  </a:moveTo>
                  <a:cubicBezTo>
                    <a:pt x="1879378" y="2438766"/>
                    <a:pt x="1843738" y="2438922"/>
                    <a:pt x="1802556" y="2438922"/>
                  </a:cubicBezTo>
                  <a:cubicBezTo>
                    <a:pt x="1647180" y="2438922"/>
                    <a:pt x="1512304" y="2441792"/>
                    <a:pt x="1503672" y="2445020"/>
                  </a:cubicBezTo>
                  <a:cubicBezTo>
                    <a:pt x="1490364" y="2450044"/>
                    <a:pt x="1487488" y="2469418"/>
                    <a:pt x="1487488" y="2549424"/>
                  </a:cubicBezTo>
                  <a:cubicBezTo>
                    <a:pt x="1487488" y="2612208"/>
                    <a:pt x="1491804" y="2652032"/>
                    <a:pt x="1499716" y="2659566"/>
                  </a:cubicBezTo>
                  <a:cubicBezTo>
                    <a:pt x="1508708" y="2668536"/>
                    <a:pt x="1587834" y="2671764"/>
                    <a:pt x="1793564" y="2671764"/>
                  </a:cubicBezTo>
                  <a:cubicBezTo>
                    <a:pt x="2035620" y="2671764"/>
                    <a:pt x="2076982" y="2669612"/>
                    <a:pt x="2090650" y="2655978"/>
                  </a:cubicBezTo>
                  <a:cubicBezTo>
                    <a:pt x="2102520" y="2644138"/>
                    <a:pt x="2106836" y="2619024"/>
                    <a:pt x="2106836" y="2559110"/>
                  </a:cubicBezTo>
                  <a:cubicBezTo>
                    <a:pt x="2106836" y="2445156"/>
                    <a:pt x="2126112" y="2438602"/>
                    <a:pt x="1910220" y="2438744"/>
                  </a:cubicBezTo>
                  <a:close/>
                  <a:moveTo>
                    <a:pt x="1910090" y="2032044"/>
                  </a:moveTo>
                  <a:cubicBezTo>
                    <a:pt x="1879230" y="2032056"/>
                    <a:pt x="1843568" y="2032208"/>
                    <a:pt x="1802362" y="2032208"/>
                  </a:cubicBezTo>
                  <a:cubicBezTo>
                    <a:pt x="1646894" y="2032208"/>
                    <a:pt x="1511940" y="2035092"/>
                    <a:pt x="1503302" y="2038336"/>
                  </a:cubicBezTo>
                  <a:cubicBezTo>
                    <a:pt x="1479910" y="2047348"/>
                    <a:pt x="1479550" y="2240560"/>
                    <a:pt x="1502942" y="2253898"/>
                  </a:cubicBezTo>
                  <a:cubicBezTo>
                    <a:pt x="1511580" y="2258584"/>
                    <a:pt x="1643296" y="2262188"/>
                    <a:pt x="1795884" y="2261828"/>
                  </a:cubicBezTo>
                  <a:cubicBezTo>
                    <a:pt x="2015052" y="2261468"/>
                    <a:pt x="2076592" y="2258224"/>
                    <a:pt x="2089908" y="2247410"/>
                  </a:cubicBezTo>
                  <a:cubicBezTo>
                    <a:pt x="2102862" y="2236236"/>
                    <a:pt x="2106822" y="2215328"/>
                    <a:pt x="2106822" y="2152606"/>
                  </a:cubicBezTo>
                  <a:cubicBezTo>
                    <a:pt x="2106822" y="2038742"/>
                    <a:pt x="2126108" y="2031960"/>
                    <a:pt x="1910090" y="2032044"/>
                  </a:cubicBezTo>
                  <a:close/>
                  <a:moveTo>
                    <a:pt x="1797596" y="1635126"/>
                  </a:moveTo>
                  <a:cubicBezTo>
                    <a:pt x="1644884" y="1635126"/>
                    <a:pt x="1512340" y="1637650"/>
                    <a:pt x="1503694" y="1641254"/>
                  </a:cubicBezTo>
                  <a:cubicBezTo>
                    <a:pt x="1490368" y="1646300"/>
                    <a:pt x="1487488" y="1665404"/>
                    <a:pt x="1487488" y="1746144"/>
                  </a:cubicBezTo>
                  <a:cubicBezTo>
                    <a:pt x="1487488" y="1800572"/>
                    <a:pt x="1490728" y="1848150"/>
                    <a:pt x="1494330" y="1852116"/>
                  </a:cubicBezTo>
                  <a:cubicBezTo>
                    <a:pt x="1497932" y="1855720"/>
                    <a:pt x="1632998" y="1858964"/>
                    <a:pt x="1793996" y="1858964"/>
                  </a:cubicBezTo>
                  <a:cubicBezTo>
                    <a:pt x="2072770" y="1858964"/>
                    <a:pt x="2087176" y="1857882"/>
                    <a:pt x="2097262" y="1839140"/>
                  </a:cubicBezTo>
                  <a:cubicBezTo>
                    <a:pt x="2114550" y="1806700"/>
                    <a:pt x="2110588" y="1669728"/>
                    <a:pt x="2091498" y="1650986"/>
                  </a:cubicBezTo>
                  <a:cubicBezTo>
                    <a:pt x="2077812" y="1637288"/>
                    <a:pt x="2036752" y="1635126"/>
                    <a:pt x="1797596" y="1635126"/>
                  </a:cubicBezTo>
                  <a:close/>
                  <a:moveTo>
                    <a:pt x="1794138" y="1228726"/>
                  </a:moveTo>
                  <a:cubicBezTo>
                    <a:pt x="1588210" y="1228726"/>
                    <a:pt x="1509006" y="1231984"/>
                    <a:pt x="1500006" y="1241034"/>
                  </a:cubicBezTo>
                  <a:cubicBezTo>
                    <a:pt x="1482724" y="1258050"/>
                    <a:pt x="1483446" y="1449920"/>
                    <a:pt x="1500726" y="1456798"/>
                  </a:cubicBezTo>
                  <a:cubicBezTo>
                    <a:pt x="1507566" y="1459694"/>
                    <a:pt x="1642212" y="1462228"/>
                    <a:pt x="1799898" y="1462952"/>
                  </a:cubicBezTo>
                  <a:cubicBezTo>
                    <a:pt x="2073508" y="1463676"/>
                    <a:pt x="2087188" y="1462590"/>
                    <a:pt x="2097270" y="1443764"/>
                  </a:cubicBezTo>
                  <a:cubicBezTo>
                    <a:pt x="2114550" y="1411184"/>
                    <a:pt x="2110590" y="1263480"/>
                    <a:pt x="2091510" y="1244654"/>
                  </a:cubicBezTo>
                  <a:cubicBezTo>
                    <a:pt x="2077828" y="1230898"/>
                    <a:pt x="2036426" y="1228726"/>
                    <a:pt x="1794138" y="1228726"/>
                  </a:cubicBezTo>
                  <a:close/>
                  <a:moveTo>
                    <a:pt x="1793454" y="822326"/>
                  </a:moveTo>
                  <a:cubicBezTo>
                    <a:pt x="1587798" y="822326"/>
                    <a:pt x="1508700" y="825562"/>
                    <a:pt x="1499712" y="834552"/>
                  </a:cubicBezTo>
                  <a:cubicBezTo>
                    <a:pt x="1492160" y="842102"/>
                    <a:pt x="1487488" y="880576"/>
                    <a:pt x="1487488" y="938828"/>
                  </a:cubicBezTo>
                  <a:cubicBezTo>
                    <a:pt x="1487488" y="997438"/>
                    <a:pt x="1492160" y="1035912"/>
                    <a:pt x="1499712" y="1043464"/>
                  </a:cubicBezTo>
                  <a:cubicBezTo>
                    <a:pt x="1508700" y="1052452"/>
                    <a:pt x="1587798" y="1055688"/>
                    <a:pt x="1793454" y="1055688"/>
                  </a:cubicBezTo>
                  <a:cubicBezTo>
                    <a:pt x="2035424" y="1055688"/>
                    <a:pt x="2076770" y="1053532"/>
                    <a:pt x="2090432" y="1039868"/>
                  </a:cubicBezTo>
                  <a:cubicBezTo>
                    <a:pt x="2102658" y="1027642"/>
                    <a:pt x="2106612" y="1002472"/>
                    <a:pt x="2106612" y="938828"/>
                  </a:cubicBezTo>
                  <a:cubicBezTo>
                    <a:pt x="2106612" y="875542"/>
                    <a:pt x="2102658" y="850014"/>
                    <a:pt x="2090432" y="838148"/>
                  </a:cubicBezTo>
                  <a:cubicBezTo>
                    <a:pt x="2076770" y="824484"/>
                    <a:pt x="2035424" y="822326"/>
                    <a:pt x="1793454" y="822326"/>
                  </a:cubicBezTo>
                  <a:close/>
                  <a:moveTo>
                    <a:pt x="1389856" y="173040"/>
                  </a:moveTo>
                  <a:cubicBezTo>
                    <a:pt x="421208" y="173040"/>
                    <a:pt x="326864" y="174480"/>
                    <a:pt x="321100" y="189236"/>
                  </a:cubicBezTo>
                  <a:cubicBezTo>
                    <a:pt x="317500" y="198232"/>
                    <a:pt x="325424" y="236024"/>
                    <a:pt x="338388" y="273092"/>
                  </a:cubicBezTo>
                  <a:cubicBezTo>
                    <a:pt x="357112" y="325280"/>
                    <a:pt x="363232" y="368108"/>
                    <a:pt x="366472" y="462400"/>
                  </a:cubicBezTo>
                  <a:cubicBezTo>
                    <a:pt x="370076" y="571812"/>
                    <a:pt x="378356" y="609600"/>
                    <a:pt x="397800" y="609600"/>
                  </a:cubicBezTo>
                  <a:cubicBezTo>
                    <a:pt x="401404" y="609600"/>
                    <a:pt x="495748" y="600244"/>
                    <a:pt x="607376" y="589088"/>
                  </a:cubicBezTo>
                  <a:cubicBezTo>
                    <a:pt x="823072" y="567492"/>
                    <a:pt x="926780" y="548420"/>
                    <a:pt x="1171280" y="485076"/>
                  </a:cubicBezTo>
                  <a:cubicBezTo>
                    <a:pt x="1224576" y="471400"/>
                    <a:pt x="1292992" y="454844"/>
                    <a:pt x="1323960" y="448724"/>
                  </a:cubicBezTo>
                  <a:cubicBezTo>
                    <a:pt x="1354568" y="442608"/>
                    <a:pt x="1413624" y="430728"/>
                    <a:pt x="1454676" y="422092"/>
                  </a:cubicBezTo>
                  <a:cubicBezTo>
                    <a:pt x="1555500" y="401216"/>
                    <a:pt x="1868780" y="400500"/>
                    <a:pt x="1957004" y="421372"/>
                  </a:cubicBezTo>
                  <a:cubicBezTo>
                    <a:pt x="1991572" y="429292"/>
                    <a:pt x="2052068" y="443328"/>
                    <a:pt x="2090960" y="452324"/>
                  </a:cubicBezTo>
                  <a:cubicBezTo>
                    <a:pt x="2164056" y="468880"/>
                    <a:pt x="2248320" y="492992"/>
                    <a:pt x="2284328" y="507388"/>
                  </a:cubicBezTo>
                  <a:cubicBezTo>
                    <a:pt x="2295492" y="512068"/>
                    <a:pt x="2317456" y="520704"/>
                    <a:pt x="2332940" y="527184"/>
                  </a:cubicBezTo>
                  <a:cubicBezTo>
                    <a:pt x="2401360" y="554536"/>
                    <a:pt x="2407120" y="546620"/>
                    <a:pt x="2414680" y="416692"/>
                  </a:cubicBezTo>
                  <a:cubicBezTo>
                    <a:pt x="2417204" y="374944"/>
                    <a:pt x="2429444" y="310164"/>
                    <a:pt x="2442048" y="273092"/>
                  </a:cubicBezTo>
                  <a:cubicBezTo>
                    <a:pt x="2454652" y="236024"/>
                    <a:pt x="2462212" y="198592"/>
                    <a:pt x="2458972" y="189236"/>
                  </a:cubicBezTo>
                  <a:cubicBezTo>
                    <a:pt x="2453212" y="174480"/>
                    <a:pt x="2361388" y="173040"/>
                    <a:pt x="1389856" y="173040"/>
                  </a:cubicBezTo>
                  <a:close/>
                  <a:moveTo>
                    <a:pt x="56152" y="0"/>
                  </a:moveTo>
                  <a:lnTo>
                    <a:pt x="1392280" y="0"/>
                  </a:lnTo>
                  <a:lnTo>
                    <a:pt x="2728408" y="0"/>
                  </a:lnTo>
                  <a:lnTo>
                    <a:pt x="2759364" y="30964"/>
                  </a:lnTo>
                  <a:cubicBezTo>
                    <a:pt x="2786000" y="57604"/>
                    <a:pt x="2789240" y="66964"/>
                    <a:pt x="2784200" y="99368"/>
                  </a:cubicBezTo>
                  <a:cubicBezTo>
                    <a:pt x="2779520" y="128528"/>
                    <a:pt x="2765124" y="147968"/>
                    <a:pt x="2720848" y="186852"/>
                  </a:cubicBezTo>
                  <a:cubicBezTo>
                    <a:pt x="2689532" y="214572"/>
                    <a:pt x="2652820" y="254892"/>
                    <a:pt x="2638780" y="276856"/>
                  </a:cubicBezTo>
                  <a:cubicBezTo>
                    <a:pt x="2585508" y="361460"/>
                    <a:pt x="2584428" y="382700"/>
                    <a:pt x="2584428" y="1656080"/>
                  </a:cubicBezTo>
                  <a:cubicBezTo>
                    <a:pt x="2584068" y="2775008"/>
                    <a:pt x="2583348" y="2831532"/>
                    <a:pt x="2565352" y="2870776"/>
                  </a:cubicBezTo>
                  <a:cubicBezTo>
                    <a:pt x="2538356" y="2930176"/>
                    <a:pt x="2492280" y="2978780"/>
                    <a:pt x="2435768" y="3007580"/>
                  </a:cubicBezTo>
                  <a:lnTo>
                    <a:pt x="2386456" y="3032780"/>
                  </a:lnTo>
                  <a:lnTo>
                    <a:pt x="1405960" y="3034580"/>
                  </a:lnTo>
                  <a:cubicBezTo>
                    <a:pt x="765972" y="3035300"/>
                    <a:pt x="414660" y="3032420"/>
                    <a:pt x="394144" y="3025580"/>
                  </a:cubicBezTo>
                  <a:cubicBezTo>
                    <a:pt x="334392" y="3006500"/>
                    <a:pt x="265284" y="2944216"/>
                    <a:pt x="232888" y="2880856"/>
                  </a:cubicBezTo>
                  <a:lnTo>
                    <a:pt x="202292" y="2821092"/>
                  </a:lnTo>
                  <a:lnTo>
                    <a:pt x="197252" y="1585876"/>
                  </a:lnTo>
                  <a:lnTo>
                    <a:pt x="192212" y="350660"/>
                  </a:lnTo>
                  <a:lnTo>
                    <a:pt x="168456" y="304936"/>
                  </a:lnTo>
                  <a:cubicBezTo>
                    <a:pt x="155140" y="279736"/>
                    <a:pt x="111944" y="228252"/>
                    <a:pt x="72352" y="190452"/>
                  </a:cubicBezTo>
                  <a:cubicBezTo>
                    <a:pt x="8640" y="129968"/>
                    <a:pt x="0" y="117368"/>
                    <a:pt x="0" y="84964"/>
                  </a:cubicBezTo>
                  <a:cubicBezTo>
                    <a:pt x="0" y="57244"/>
                    <a:pt x="7200" y="42124"/>
                    <a:pt x="28076" y="24124"/>
                  </a:cubicBezTo>
                  <a:close/>
                </a:path>
              </a:pathLst>
            </a:custGeom>
            <a:solidFill>
              <a:schemeClr val="accent2"/>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4" name="Freeform 83"/>
            <p:cNvSpPr>
              <a:spLocks/>
            </p:cNvSpPr>
            <p:nvPr/>
          </p:nvSpPr>
          <p:spPr bwMode="auto">
            <a:xfrm>
              <a:off x="1438082" y="2606390"/>
              <a:ext cx="79242" cy="77390"/>
            </a:xfrm>
            <a:custGeom>
              <a:avLst/>
              <a:gdLst>
                <a:gd name="T0" fmla="*/ 468 w 1695"/>
                <a:gd name="T1" fmla="*/ 1570 h 1659"/>
                <a:gd name="T2" fmla="*/ 30 w 1695"/>
                <a:gd name="T3" fmla="*/ 1001 h 1659"/>
                <a:gd name="T4" fmla="*/ 29 w 1695"/>
                <a:gd name="T5" fmla="*/ 705 h 1659"/>
                <a:gd name="T6" fmla="*/ 249 w 1695"/>
                <a:gd name="T7" fmla="*/ 300 h 1659"/>
                <a:gd name="T8" fmla="*/ 1076 w 1695"/>
                <a:gd name="T9" fmla="*/ 95 h 1659"/>
                <a:gd name="T10" fmla="*/ 1568 w 1695"/>
                <a:gd name="T11" fmla="*/ 586 h 1659"/>
                <a:gd name="T12" fmla="*/ 1174 w 1695"/>
                <a:gd name="T13" fmla="*/ 1559 h 1659"/>
                <a:gd name="T14" fmla="*/ 468 w 1695"/>
                <a:gd name="T15" fmla="*/ 1570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5" h="1659">
                  <a:moveTo>
                    <a:pt x="468" y="1570"/>
                  </a:moveTo>
                  <a:cubicBezTo>
                    <a:pt x="237" y="1451"/>
                    <a:pt x="106" y="1280"/>
                    <a:pt x="30" y="1001"/>
                  </a:cubicBezTo>
                  <a:cubicBezTo>
                    <a:pt x="1" y="891"/>
                    <a:pt x="0" y="835"/>
                    <a:pt x="29" y="705"/>
                  </a:cubicBezTo>
                  <a:cubicBezTo>
                    <a:pt x="74" y="502"/>
                    <a:pt x="94" y="465"/>
                    <a:pt x="249" y="300"/>
                  </a:cubicBezTo>
                  <a:cubicBezTo>
                    <a:pt x="462" y="72"/>
                    <a:pt x="751" y="0"/>
                    <a:pt x="1076" y="95"/>
                  </a:cubicBezTo>
                  <a:cubicBezTo>
                    <a:pt x="1280" y="155"/>
                    <a:pt x="1497" y="372"/>
                    <a:pt x="1568" y="586"/>
                  </a:cubicBezTo>
                  <a:cubicBezTo>
                    <a:pt x="1695" y="967"/>
                    <a:pt x="1522" y="1394"/>
                    <a:pt x="1174" y="1559"/>
                  </a:cubicBezTo>
                  <a:cubicBezTo>
                    <a:pt x="972" y="1654"/>
                    <a:pt x="640" y="1659"/>
                    <a:pt x="468" y="1570"/>
                  </a:cubicBezTo>
                  <a:close/>
                </a:path>
              </a:pathLst>
            </a:custGeom>
            <a:solidFill>
              <a:schemeClr val="accent2"/>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5" name="Freeform 84"/>
            <p:cNvSpPr>
              <a:spLocks/>
            </p:cNvSpPr>
            <p:nvPr/>
          </p:nvSpPr>
          <p:spPr bwMode="auto">
            <a:xfrm>
              <a:off x="1548198" y="2648173"/>
              <a:ext cx="38695" cy="34373"/>
            </a:xfrm>
            <a:custGeom>
              <a:avLst/>
              <a:gdLst>
                <a:gd name="T0" fmla="*/ 179 w 832"/>
                <a:gd name="T1" fmla="*/ 669 h 734"/>
                <a:gd name="T2" fmla="*/ 59 w 832"/>
                <a:gd name="T3" fmla="*/ 500 h 734"/>
                <a:gd name="T4" fmla="*/ 177 w 832"/>
                <a:gd name="T5" fmla="*/ 83 h 734"/>
                <a:gd name="T6" fmla="*/ 414 w 832"/>
                <a:gd name="T7" fmla="*/ 0 h 734"/>
                <a:gd name="T8" fmla="*/ 762 w 832"/>
                <a:gd name="T9" fmla="*/ 222 h 734"/>
                <a:gd name="T10" fmla="*/ 674 w 832"/>
                <a:gd name="T11" fmla="*/ 641 h 734"/>
                <a:gd name="T12" fmla="*/ 416 w 832"/>
                <a:gd name="T13" fmla="*/ 733 h 734"/>
                <a:gd name="T14" fmla="*/ 179 w 832"/>
                <a:gd name="T15" fmla="*/ 669 h 7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2" h="734">
                  <a:moveTo>
                    <a:pt x="179" y="669"/>
                  </a:moveTo>
                  <a:cubicBezTo>
                    <a:pt x="137" y="635"/>
                    <a:pt x="83" y="559"/>
                    <a:pt x="59" y="500"/>
                  </a:cubicBezTo>
                  <a:cubicBezTo>
                    <a:pt x="0" y="359"/>
                    <a:pt x="45" y="199"/>
                    <a:pt x="177" y="83"/>
                  </a:cubicBezTo>
                  <a:cubicBezTo>
                    <a:pt x="255" y="15"/>
                    <a:pt x="296" y="0"/>
                    <a:pt x="414" y="0"/>
                  </a:cubicBezTo>
                  <a:cubicBezTo>
                    <a:pt x="589" y="0"/>
                    <a:pt x="691" y="65"/>
                    <a:pt x="762" y="222"/>
                  </a:cubicBezTo>
                  <a:cubicBezTo>
                    <a:pt x="832" y="378"/>
                    <a:pt x="802" y="520"/>
                    <a:pt x="674" y="641"/>
                  </a:cubicBezTo>
                  <a:cubicBezTo>
                    <a:pt x="587" y="724"/>
                    <a:pt x="559" y="734"/>
                    <a:pt x="416" y="733"/>
                  </a:cubicBezTo>
                  <a:cubicBezTo>
                    <a:pt x="293" y="732"/>
                    <a:pt x="238" y="717"/>
                    <a:pt x="179" y="669"/>
                  </a:cubicBezTo>
                  <a:close/>
                </a:path>
              </a:pathLst>
            </a:custGeom>
            <a:solidFill>
              <a:schemeClr val="accent2"/>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6" name="Freeform 87"/>
            <p:cNvSpPr>
              <a:spLocks/>
            </p:cNvSpPr>
            <p:nvPr/>
          </p:nvSpPr>
          <p:spPr bwMode="auto">
            <a:xfrm>
              <a:off x="1552315" y="2557404"/>
              <a:ext cx="53926" cy="51044"/>
            </a:xfrm>
            <a:custGeom>
              <a:avLst/>
              <a:gdLst>
                <a:gd name="T0" fmla="*/ 466 w 1154"/>
                <a:gd name="T1" fmla="*/ 1002 h 1094"/>
                <a:gd name="T2" fmla="*/ 151 w 1154"/>
                <a:gd name="T3" fmla="*/ 256 h 1094"/>
                <a:gd name="T4" fmla="*/ 615 w 1154"/>
                <a:gd name="T5" fmla="*/ 0 h 1094"/>
                <a:gd name="T6" fmla="*/ 919 w 1154"/>
                <a:gd name="T7" fmla="*/ 93 h 1094"/>
                <a:gd name="T8" fmla="*/ 1130 w 1154"/>
                <a:gd name="T9" fmla="*/ 559 h 1094"/>
                <a:gd name="T10" fmla="*/ 466 w 1154"/>
                <a:gd name="T11" fmla="*/ 1002 h 1094"/>
              </a:gdLst>
              <a:ahLst/>
              <a:cxnLst>
                <a:cxn ang="0">
                  <a:pos x="T0" y="T1"/>
                </a:cxn>
                <a:cxn ang="0">
                  <a:pos x="T2" y="T3"/>
                </a:cxn>
                <a:cxn ang="0">
                  <a:pos x="T4" y="T5"/>
                </a:cxn>
                <a:cxn ang="0">
                  <a:pos x="T6" y="T7"/>
                </a:cxn>
                <a:cxn ang="0">
                  <a:pos x="T8" y="T9"/>
                </a:cxn>
                <a:cxn ang="0">
                  <a:pos x="T10" y="T11"/>
                </a:cxn>
              </a:cxnLst>
              <a:rect l="0" t="0" r="r" b="b"/>
              <a:pathLst>
                <a:path w="1154" h="1094">
                  <a:moveTo>
                    <a:pt x="466" y="1002"/>
                  </a:moveTo>
                  <a:cubicBezTo>
                    <a:pt x="148" y="902"/>
                    <a:pt x="0" y="551"/>
                    <a:pt x="151" y="256"/>
                  </a:cubicBezTo>
                  <a:cubicBezTo>
                    <a:pt x="239" y="83"/>
                    <a:pt x="391" y="0"/>
                    <a:pt x="615" y="0"/>
                  </a:cubicBezTo>
                  <a:cubicBezTo>
                    <a:pt x="777" y="0"/>
                    <a:pt x="810" y="10"/>
                    <a:pt x="919" y="93"/>
                  </a:cubicBezTo>
                  <a:cubicBezTo>
                    <a:pt x="1061" y="201"/>
                    <a:pt x="1154" y="407"/>
                    <a:pt x="1130" y="559"/>
                  </a:cubicBezTo>
                  <a:cubicBezTo>
                    <a:pt x="1079" y="878"/>
                    <a:pt x="755" y="1094"/>
                    <a:pt x="466" y="1002"/>
                  </a:cubicBezTo>
                  <a:close/>
                </a:path>
              </a:pathLst>
            </a:custGeom>
            <a:solidFill>
              <a:schemeClr val="accent2"/>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7" name="Freeform 88"/>
            <p:cNvSpPr>
              <a:spLocks/>
            </p:cNvSpPr>
            <p:nvPr/>
          </p:nvSpPr>
          <p:spPr bwMode="auto">
            <a:xfrm>
              <a:off x="1438288" y="2526737"/>
              <a:ext cx="37048" cy="38901"/>
            </a:xfrm>
            <a:custGeom>
              <a:avLst/>
              <a:gdLst>
                <a:gd name="T0" fmla="*/ 191 w 794"/>
                <a:gd name="T1" fmla="*/ 780 h 835"/>
                <a:gd name="T2" fmla="*/ 0 w 794"/>
                <a:gd name="T3" fmla="*/ 462 h 835"/>
                <a:gd name="T4" fmla="*/ 152 w 794"/>
                <a:gd name="T5" fmla="*/ 160 h 835"/>
                <a:gd name="T6" fmla="*/ 763 w 794"/>
                <a:gd name="T7" fmla="*/ 367 h 835"/>
                <a:gd name="T8" fmla="*/ 734 w 794"/>
                <a:gd name="T9" fmla="*/ 611 h 835"/>
                <a:gd name="T10" fmla="*/ 591 w 794"/>
                <a:gd name="T11" fmla="*/ 783 h 835"/>
                <a:gd name="T12" fmla="*/ 191 w 794"/>
                <a:gd name="T13" fmla="*/ 780 h 835"/>
              </a:gdLst>
              <a:ahLst/>
              <a:cxnLst>
                <a:cxn ang="0">
                  <a:pos x="T0" y="T1"/>
                </a:cxn>
                <a:cxn ang="0">
                  <a:pos x="T2" y="T3"/>
                </a:cxn>
                <a:cxn ang="0">
                  <a:pos x="T4" y="T5"/>
                </a:cxn>
                <a:cxn ang="0">
                  <a:pos x="T6" y="T7"/>
                </a:cxn>
                <a:cxn ang="0">
                  <a:pos x="T8" y="T9"/>
                </a:cxn>
                <a:cxn ang="0">
                  <a:pos x="T10" y="T11"/>
                </a:cxn>
                <a:cxn ang="0">
                  <a:pos x="T12" y="T13"/>
                </a:cxn>
              </a:cxnLst>
              <a:rect l="0" t="0" r="r" b="b"/>
              <a:pathLst>
                <a:path w="794" h="835">
                  <a:moveTo>
                    <a:pt x="191" y="780"/>
                  </a:moveTo>
                  <a:cubicBezTo>
                    <a:pt x="109" y="736"/>
                    <a:pt x="0" y="554"/>
                    <a:pt x="0" y="462"/>
                  </a:cubicBezTo>
                  <a:cubicBezTo>
                    <a:pt x="0" y="369"/>
                    <a:pt x="82" y="206"/>
                    <a:pt x="152" y="160"/>
                  </a:cubicBezTo>
                  <a:cubicBezTo>
                    <a:pt x="396" y="0"/>
                    <a:pt x="683" y="97"/>
                    <a:pt x="763" y="367"/>
                  </a:cubicBezTo>
                  <a:cubicBezTo>
                    <a:pt x="794" y="468"/>
                    <a:pt x="791" y="495"/>
                    <a:pt x="734" y="611"/>
                  </a:cubicBezTo>
                  <a:cubicBezTo>
                    <a:pt x="698" y="686"/>
                    <a:pt x="637" y="758"/>
                    <a:pt x="591" y="783"/>
                  </a:cubicBezTo>
                  <a:cubicBezTo>
                    <a:pt x="489" y="835"/>
                    <a:pt x="291" y="834"/>
                    <a:pt x="191" y="780"/>
                  </a:cubicBezTo>
                  <a:close/>
                </a:path>
              </a:pathLst>
            </a:custGeom>
            <a:solidFill>
              <a:schemeClr val="accent2"/>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14" name="手繪多邊形 13"/>
          <p:cNvSpPr>
            <a:spLocks noChangeAspect="1"/>
          </p:cNvSpPr>
          <p:nvPr/>
        </p:nvSpPr>
        <p:spPr bwMode="auto">
          <a:xfrm>
            <a:off x="692453" y="1849559"/>
            <a:ext cx="354842" cy="508600"/>
          </a:xfrm>
          <a:custGeom>
            <a:avLst/>
            <a:gdLst>
              <a:gd name="connsiteX0" fmla="*/ 1425658 w 2805113"/>
              <a:gd name="connsiteY0" fmla="*/ 2654910 h 4020601"/>
              <a:gd name="connsiteX1" fmla="*/ 1327719 w 2805113"/>
              <a:gd name="connsiteY1" fmla="*/ 2665300 h 4020601"/>
              <a:gd name="connsiteX2" fmla="*/ 1092810 w 2805113"/>
              <a:gd name="connsiteY2" fmla="*/ 2944062 h 4020601"/>
              <a:gd name="connsiteX3" fmla="*/ 1237785 w 2805113"/>
              <a:gd name="connsiteY3" fmla="*/ 3234006 h 4020601"/>
              <a:gd name="connsiteX4" fmla="*/ 1301099 w 2805113"/>
              <a:gd name="connsiteY4" fmla="*/ 3406744 h 4020601"/>
              <a:gd name="connsiteX5" fmla="*/ 1307934 w 2805113"/>
              <a:gd name="connsiteY5" fmla="*/ 3531882 h 4020601"/>
              <a:gd name="connsiteX6" fmla="*/ 1512265 w 2805113"/>
              <a:gd name="connsiteY6" fmla="*/ 3526472 h 4020601"/>
              <a:gd name="connsiteX7" fmla="*/ 1524496 w 2805113"/>
              <a:gd name="connsiteY7" fmla="*/ 3391238 h 4020601"/>
              <a:gd name="connsiteX8" fmla="*/ 1524496 w 2805113"/>
              <a:gd name="connsiteY8" fmla="*/ 3267904 h 4020601"/>
              <a:gd name="connsiteX9" fmla="*/ 1577737 w 2805113"/>
              <a:gd name="connsiteY9" fmla="*/ 3232924 h 4020601"/>
              <a:gd name="connsiteX10" fmla="*/ 1708322 w 2805113"/>
              <a:gd name="connsiteY10" fmla="*/ 3056938 h 4020601"/>
              <a:gd name="connsiteX11" fmla="*/ 1715157 w 2805113"/>
              <a:gd name="connsiteY11" fmla="*/ 2940818 h 4020601"/>
              <a:gd name="connsiteX12" fmla="*/ 1674147 w 2805113"/>
              <a:gd name="connsiteY12" fmla="*/ 2808468 h 4020601"/>
              <a:gd name="connsiteX13" fmla="*/ 1425658 w 2805113"/>
              <a:gd name="connsiteY13" fmla="*/ 2654910 h 4020601"/>
              <a:gd name="connsiteX14" fmla="*/ 1415430 w 2805113"/>
              <a:gd name="connsiteY14" fmla="*/ 50 h 4020601"/>
              <a:gd name="connsiteX15" fmla="*/ 1647059 w 2805113"/>
              <a:gd name="connsiteY15" fmla="*/ 25528 h 4020601"/>
              <a:gd name="connsiteX16" fmla="*/ 2127061 w 2805113"/>
              <a:gd name="connsiteY16" fmla="*/ 284444 h 4020601"/>
              <a:gd name="connsiteX17" fmla="*/ 2433138 w 2805113"/>
              <a:gd name="connsiteY17" fmla="*/ 821360 h 4020601"/>
              <a:gd name="connsiteX18" fmla="*/ 2449703 w 2805113"/>
              <a:gd name="connsiteY18" fmla="*/ 1319746 h 4020601"/>
              <a:gd name="connsiteX19" fmla="*/ 2317189 w 2805113"/>
              <a:gd name="connsiteY19" fmla="*/ 1332350 h 4020601"/>
              <a:gd name="connsiteX20" fmla="*/ 2185396 w 2805113"/>
              <a:gd name="connsiteY20" fmla="*/ 1332350 h 4020601"/>
              <a:gd name="connsiteX21" fmla="*/ 2185036 w 2805113"/>
              <a:gd name="connsiteY21" fmla="*/ 1187588 h 4020601"/>
              <a:gd name="connsiteX22" fmla="*/ 1926490 w 2805113"/>
              <a:gd name="connsiteY22" fmla="*/ 481060 h 4020601"/>
              <a:gd name="connsiteX23" fmla="*/ 1265002 w 2805113"/>
              <a:gd name="connsiteY23" fmla="*/ 290564 h 4020601"/>
              <a:gd name="connsiteX24" fmla="*/ 873222 w 2805113"/>
              <a:gd name="connsiteY24" fmla="*/ 499066 h 4020601"/>
              <a:gd name="connsiteX25" fmla="*/ 674091 w 2805113"/>
              <a:gd name="connsiteY25" fmla="*/ 809116 h 4020601"/>
              <a:gd name="connsiteX26" fmla="*/ 645644 w 2805113"/>
              <a:gd name="connsiteY26" fmla="*/ 890500 h 4020601"/>
              <a:gd name="connsiteX27" fmla="*/ 642763 w 2805113"/>
              <a:gd name="connsiteY27" fmla="*/ 1419856 h 4020601"/>
              <a:gd name="connsiteX28" fmla="*/ 655367 w 2805113"/>
              <a:gd name="connsiteY28" fmla="*/ 1962176 h 4020601"/>
              <a:gd name="connsiteX29" fmla="*/ 1092878 w 2805113"/>
              <a:gd name="connsiteY29" fmla="*/ 1940208 h 4020601"/>
              <a:gd name="connsiteX30" fmla="*/ 1629414 w 2805113"/>
              <a:gd name="connsiteY30" fmla="*/ 1931926 h 4020601"/>
              <a:gd name="connsiteX31" fmla="*/ 1859873 w 2805113"/>
              <a:gd name="connsiteY31" fmla="*/ 1952812 h 4020601"/>
              <a:gd name="connsiteX32" fmla="*/ 2297024 w 2805113"/>
              <a:gd name="connsiteY32" fmla="*/ 1983062 h 4020601"/>
              <a:gd name="connsiteX33" fmla="*/ 2690964 w 2805113"/>
              <a:gd name="connsiteY33" fmla="*/ 2010070 h 4020601"/>
              <a:gd name="connsiteX34" fmla="*/ 2805113 w 2805113"/>
              <a:gd name="connsiteY34" fmla="*/ 2016192 h 4020601"/>
              <a:gd name="connsiteX35" fmla="*/ 2805113 w 2805113"/>
              <a:gd name="connsiteY35" fmla="*/ 2963990 h 4020601"/>
              <a:gd name="connsiteX36" fmla="*/ 2805113 w 2805113"/>
              <a:gd name="connsiteY36" fmla="*/ 3911788 h 4020601"/>
              <a:gd name="connsiteX37" fmla="*/ 2779906 w 2805113"/>
              <a:gd name="connsiteY37" fmla="*/ 3917910 h 4020601"/>
              <a:gd name="connsiteX38" fmla="*/ 2599501 w 2805113"/>
              <a:gd name="connsiteY38" fmla="*/ 3934474 h 4020601"/>
              <a:gd name="connsiteX39" fmla="*/ 2312148 w 2805113"/>
              <a:gd name="connsiteY39" fmla="*/ 3955000 h 4020601"/>
              <a:gd name="connsiteX40" fmla="*/ 2012912 w 2805113"/>
              <a:gd name="connsiteY40" fmla="*/ 3975166 h 4020601"/>
              <a:gd name="connsiteX41" fmla="*/ 1829985 w 2805113"/>
              <a:gd name="connsiteY41" fmla="*/ 3989930 h 4020601"/>
              <a:gd name="connsiteX42" fmla="*/ 1636256 w 2805113"/>
              <a:gd name="connsiteY42" fmla="*/ 4005056 h 4020601"/>
              <a:gd name="connsiteX43" fmla="*/ 1423082 w 2805113"/>
              <a:gd name="connsiteY43" fmla="*/ 4019460 h 4020601"/>
              <a:gd name="connsiteX44" fmla="*/ 1341701 w 2805113"/>
              <a:gd name="connsiteY44" fmla="*/ 4015498 h 4020601"/>
              <a:gd name="connsiteX45" fmla="*/ 1225031 w 2805113"/>
              <a:gd name="connsiteY45" fmla="*/ 4006136 h 4020601"/>
              <a:gd name="connsiteX46" fmla="*/ 985931 w 2805113"/>
              <a:gd name="connsiteY46" fmla="*/ 3990650 h 4020601"/>
              <a:gd name="connsiteX47" fmla="*/ 213534 w 2805113"/>
              <a:gd name="connsiteY47" fmla="*/ 3934474 h 4020601"/>
              <a:gd name="connsiteX48" fmla="*/ 33128 w 2805113"/>
              <a:gd name="connsiteY48" fmla="*/ 3917910 h 4020601"/>
              <a:gd name="connsiteX49" fmla="*/ 0 w 2805113"/>
              <a:gd name="connsiteY49" fmla="*/ 3911428 h 4020601"/>
              <a:gd name="connsiteX50" fmla="*/ 2881 w 2805113"/>
              <a:gd name="connsiteY50" fmla="*/ 2965070 h 4020601"/>
              <a:gd name="connsiteX51" fmla="*/ 5401 w 2805113"/>
              <a:gd name="connsiteY51" fmla="*/ 2018352 h 4020601"/>
              <a:gd name="connsiteX52" fmla="*/ 71298 w 2805113"/>
              <a:gd name="connsiteY52" fmla="*/ 2016192 h 4020601"/>
              <a:gd name="connsiteX53" fmla="*/ 342447 w 2805113"/>
              <a:gd name="connsiteY53" fmla="*/ 1981260 h 4020601"/>
              <a:gd name="connsiteX54" fmla="*/ 356131 w 2805113"/>
              <a:gd name="connsiteY54" fmla="*/ 1478914 h 4020601"/>
              <a:gd name="connsiteX55" fmla="*/ 366933 w 2805113"/>
              <a:gd name="connsiteY55" fmla="*/ 913548 h 4020601"/>
              <a:gd name="connsiteX56" fmla="*/ 684894 w 2805113"/>
              <a:gd name="connsiteY56" fmla="*/ 288044 h 4020601"/>
              <a:gd name="connsiteX57" fmla="*/ 1184341 w 2805113"/>
              <a:gd name="connsiteY57" fmla="*/ 21566 h 4020601"/>
              <a:gd name="connsiteX58" fmla="*/ 1415430 w 2805113"/>
              <a:gd name="connsiteY58" fmla="*/ 50 h 402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805113" h="4020601">
                <a:moveTo>
                  <a:pt x="1425658" y="2654910"/>
                </a:moveTo>
                <a:cubicBezTo>
                  <a:pt x="1392989" y="2652724"/>
                  <a:pt x="1359916" y="2656014"/>
                  <a:pt x="1327719" y="2665300"/>
                </a:cubicBezTo>
                <a:cubicBezTo>
                  <a:pt x="1202171" y="2701362"/>
                  <a:pt x="1110437" y="2810270"/>
                  <a:pt x="1092810" y="2944062"/>
                </a:cubicBezTo>
                <a:cubicBezTo>
                  <a:pt x="1079500" y="3042874"/>
                  <a:pt x="1148570" y="3180632"/>
                  <a:pt x="1237785" y="3234006"/>
                </a:cubicBezTo>
                <a:cubicBezTo>
                  <a:pt x="1298940" y="3270790"/>
                  <a:pt x="1301099" y="3276560"/>
                  <a:pt x="1301099" y="3406744"/>
                </a:cubicBezTo>
                <a:cubicBezTo>
                  <a:pt x="1301099" y="3471658"/>
                  <a:pt x="1304336" y="3528276"/>
                  <a:pt x="1307934" y="3531882"/>
                </a:cubicBezTo>
                <a:cubicBezTo>
                  <a:pt x="1320165" y="3544144"/>
                  <a:pt x="1499314" y="3539454"/>
                  <a:pt x="1512265" y="3526472"/>
                </a:cubicBezTo>
                <a:cubicBezTo>
                  <a:pt x="1520539" y="3518178"/>
                  <a:pt x="1524496" y="3473100"/>
                  <a:pt x="1524496" y="3391238"/>
                </a:cubicBezTo>
                <a:lnTo>
                  <a:pt x="1524496" y="3267904"/>
                </a:lnTo>
                <a:lnTo>
                  <a:pt x="1577737" y="3232924"/>
                </a:lnTo>
                <a:cubicBezTo>
                  <a:pt x="1637094" y="3193616"/>
                  <a:pt x="1691054" y="3121130"/>
                  <a:pt x="1708322" y="3056938"/>
                </a:cubicBezTo>
                <a:cubicBezTo>
                  <a:pt x="1714437" y="3033498"/>
                  <a:pt x="1717675" y="2981208"/>
                  <a:pt x="1715157" y="2940818"/>
                </a:cubicBezTo>
                <a:cubicBezTo>
                  <a:pt x="1711200" y="2878428"/>
                  <a:pt x="1704724" y="2857874"/>
                  <a:pt x="1674147" y="2808468"/>
                </a:cubicBezTo>
                <a:cubicBezTo>
                  <a:pt x="1618028" y="2717318"/>
                  <a:pt x="1523664" y="2661468"/>
                  <a:pt x="1425658" y="2654910"/>
                </a:cubicBezTo>
                <a:close/>
                <a:moveTo>
                  <a:pt x="1415430" y="50"/>
                </a:moveTo>
                <a:cubicBezTo>
                  <a:pt x="1498701" y="770"/>
                  <a:pt x="1582062" y="9324"/>
                  <a:pt x="1647059" y="25528"/>
                </a:cubicBezTo>
                <a:cubicBezTo>
                  <a:pt x="1837907" y="73060"/>
                  <a:pt x="1989506" y="154804"/>
                  <a:pt x="2127061" y="284444"/>
                </a:cubicBezTo>
                <a:cubicBezTo>
                  <a:pt x="2283340" y="432086"/>
                  <a:pt x="2378044" y="598096"/>
                  <a:pt x="2433138" y="821360"/>
                </a:cubicBezTo>
                <a:cubicBezTo>
                  <a:pt x="2446102" y="873576"/>
                  <a:pt x="2455104" y="1142214"/>
                  <a:pt x="2449703" y="1319746"/>
                </a:cubicBezTo>
                <a:cubicBezTo>
                  <a:pt x="2449703" y="1329470"/>
                  <a:pt x="2416214" y="1332350"/>
                  <a:pt x="2317189" y="1332350"/>
                </a:cubicBezTo>
                <a:lnTo>
                  <a:pt x="2185396" y="1332350"/>
                </a:lnTo>
                <a:lnTo>
                  <a:pt x="2185036" y="1187588"/>
                </a:lnTo>
                <a:cubicBezTo>
                  <a:pt x="2185036" y="848728"/>
                  <a:pt x="2114818" y="657152"/>
                  <a:pt x="1926490" y="481060"/>
                </a:cubicBezTo>
                <a:cubicBezTo>
                  <a:pt x="1749325" y="315772"/>
                  <a:pt x="1495460" y="242310"/>
                  <a:pt x="1265002" y="290564"/>
                </a:cubicBezTo>
                <a:cubicBezTo>
                  <a:pt x="1099359" y="325134"/>
                  <a:pt x="989892" y="383112"/>
                  <a:pt x="873222" y="499066"/>
                </a:cubicBezTo>
                <a:cubicBezTo>
                  <a:pt x="774917" y="596294"/>
                  <a:pt x="717302" y="686320"/>
                  <a:pt x="674091" y="809116"/>
                </a:cubicBezTo>
                <a:lnTo>
                  <a:pt x="645644" y="890500"/>
                </a:lnTo>
                <a:lnTo>
                  <a:pt x="642763" y="1419856"/>
                </a:lnTo>
                <a:cubicBezTo>
                  <a:pt x="640243" y="1884752"/>
                  <a:pt x="641683" y="1951012"/>
                  <a:pt x="655367" y="1962176"/>
                </a:cubicBezTo>
                <a:cubicBezTo>
                  <a:pt x="671571" y="1975860"/>
                  <a:pt x="831811" y="1967576"/>
                  <a:pt x="1092878" y="1940208"/>
                </a:cubicBezTo>
                <a:cubicBezTo>
                  <a:pt x="1255999" y="1923284"/>
                  <a:pt x="1544432" y="1918602"/>
                  <a:pt x="1629414" y="1931926"/>
                </a:cubicBezTo>
                <a:cubicBezTo>
                  <a:pt x="1669744" y="1938408"/>
                  <a:pt x="1773451" y="1947772"/>
                  <a:pt x="1859873" y="1952812"/>
                </a:cubicBezTo>
                <a:cubicBezTo>
                  <a:pt x="1946655" y="1957854"/>
                  <a:pt x="2143265" y="1971538"/>
                  <a:pt x="2297024" y="1983062"/>
                </a:cubicBezTo>
                <a:cubicBezTo>
                  <a:pt x="2450783" y="1994584"/>
                  <a:pt x="2627948" y="2006828"/>
                  <a:pt x="2690964" y="2010070"/>
                </a:cubicBezTo>
                <a:lnTo>
                  <a:pt x="2805113" y="2016192"/>
                </a:lnTo>
                <a:lnTo>
                  <a:pt x="2805113" y="2963990"/>
                </a:lnTo>
                <a:lnTo>
                  <a:pt x="2805113" y="3911788"/>
                </a:lnTo>
                <a:lnTo>
                  <a:pt x="2779906" y="3917910"/>
                </a:lnTo>
                <a:cubicBezTo>
                  <a:pt x="2766223" y="3921510"/>
                  <a:pt x="2685202" y="3929072"/>
                  <a:pt x="2599501" y="3934474"/>
                </a:cubicBezTo>
                <a:cubicBezTo>
                  <a:pt x="2514159" y="3940236"/>
                  <a:pt x="2384886" y="3949598"/>
                  <a:pt x="2312148" y="3955000"/>
                </a:cubicBezTo>
                <a:cubicBezTo>
                  <a:pt x="2239409" y="3960762"/>
                  <a:pt x="2104735" y="3969764"/>
                  <a:pt x="2012912" y="3975166"/>
                </a:cubicBezTo>
                <a:cubicBezTo>
                  <a:pt x="1920728" y="3980568"/>
                  <a:pt x="1838627" y="3987410"/>
                  <a:pt x="1829985" y="3989930"/>
                </a:cubicBezTo>
                <a:cubicBezTo>
                  <a:pt x="1821343" y="3992812"/>
                  <a:pt x="1734201" y="3999294"/>
                  <a:pt x="1636256" y="4005056"/>
                </a:cubicBezTo>
                <a:cubicBezTo>
                  <a:pt x="1538671" y="4010456"/>
                  <a:pt x="1442527" y="4016938"/>
                  <a:pt x="1423082" y="4019460"/>
                </a:cubicBezTo>
                <a:cubicBezTo>
                  <a:pt x="1403277" y="4021980"/>
                  <a:pt x="1366908" y="4020180"/>
                  <a:pt x="1341701" y="4015498"/>
                </a:cubicBezTo>
                <a:cubicBezTo>
                  <a:pt x="1316495" y="4010816"/>
                  <a:pt x="1263921" y="4006496"/>
                  <a:pt x="1225031" y="4006136"/>
                </a:cubicBezTo>
                <a:cubicBezTo>
                  <a:pt x="1185781" y="4006136"/>
                  <a:pt x="1078114" y="3998934"/>
                  <a:pt x="985931" y="3990650"/>
                </a:cubicBezTo>
                <a:cubicBezTo>
                  <a:pt x="831811" y="3976606"/>
                  <a:pt x="589110" y="3958962"/>
                  <a:pt x="213534" y="3934474"/>
                </a:cubicBezTo>
                <a:cubicBezTo>
                  <a:pt x="132514" y="3929072"/>
                  <a:pt x="51493" y="3921510"/>
                  <a:pt x="33128" y="3917910"/>
                </a:cubicBezTo>
                <a:lnTo>
                  <a:pt x="0" y="3911428"/>
                </a:lnTo>
                <a:lnTo>
                  <a:pt x="2881" y="2965070"/>
                </a:lnTo>
                <a:lnTo>
                  <a:pt x="5401" y="2018352"/>
                </a:lnTo>
                <a:lnTo>
                  <a:pt x="71298" y="2016192"/>
                </a:lnTo>
                <a:cubicBezTo>
                  <a:pt x="180766" y="2012230"/>
                  <a:pt x="328403" y="1993144"/>
                  <a:pt x="342447" y="1981260"/>
                </a:cubicBezTo>
                <a:cubicBezTo>
                  <a:pt x="353250" y="1972618"/>
                  <a:pt x="356131" y="1872510"/>
                  <a:pt x="356131" y="1478914"/>
                </a:cubicBezTo>
                <a:cubicBezTo>
                  <a:pt x="356131" y="1177144"/>
                  <a:pt x="360092" y="958920"/>
                  <a:pt x="366933" y="913548"/>
                </a:cubicBezTo>
                <a:cubicBezTo>
                  <a:pt x="404383" y="662554"/>
                  <a:pt x="508809" y="457294"/>
                  <a:pt x="684894" y="288044"/>
                </a:cubicBezTo>
                <a:cubicBezTo>
                  <a:pt x="824250" y="154444"/>
                  <a:pt x="987371" y="67300"/>
                  <a:pt x="1184341" y="21566"/>
                </a:cubicBezTo>
                <a:cubicBezTo>
                  <a:pt x="1248978" y="6442"/>
                  <a:pt x="1332159" y="-670"/>
                  <a:pt x="1415430" y="50"/>
                </a:cubicBezTo>
                <a:close/>
              </a:path>
            </a:pathLst>
          </a:custGeom>
          <a:solidFill>
            <a:schemeClr val="accent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6" name="文字方塊 4"/>
          <p:cNvSpPr txBox="1"/>
          <p:nvPr/>
        </p:nvSpPr>
        <p:spPr>
          <a:xfrm>
            <a:off x="1294824" y="1994584"/>
            <a:ext cx="5940759"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The quick brown fox jumps over the lazy dog. </a:t>
            </a:r>
          </a:p>
        </p:txBody>
      </p:sp>
      <p:cxnSp>
        <p:nvCxnSpPr>
          <p:cNvPr id="17" name="直線接點 16"/>
          <p:cNvCxnSpPr/>
          <p:nvPr/>
        </p:nvCxnSpPr>
        <p:spPr>
          <a:xfrm>
            <a:off x="1278089" y="1694716"/>
            <a:ext cx="0" cy="81828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 name="文字方塊 36"/>
          <p:cNvSpPr txBox="1"/>
          <p:nvPr/>
        </p:nvSpPr>
        <p:spPr>
          <a:xfrm>
            <a:off x="1278089" y="1706674"/>
            <a:ext cx="1380721" cy="40011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smtClean="0">
                <a:solidFill>
                  <a:schemeClr val="accent1"/>
                </a:solidFill>
              </a:rPr>
              <a:t>TITLE 01</a:t>
            </a:r>
          </a:p>
        </p:txBody>
      </p:sp>
      <p:sp>
        <p:nvSpPr>
          <p:cNvPr id="19" name="文字方塊 51"/>
          <p:cNvSpPr txBox="1"/>
          <p:nvPr/>
        </p:nvSpPr>
        <p:spPr>
          <a:xfrm>
            <a:off x="1294824" y="3061384"/>
            <a:ext cx="5940759"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The quick brown fox jumps over the lazy dog. </a:t>
            </a:r>
          </a:p>
        </p:txBody>
      </p:sp>
      <p:cxnSp>
        <p:nvCxnSpPr>
          <p:cNvPr id="20" name="直線接點 19"/>
          <p:cNvCxnSpPr/>
          <p:nvPr/>
        </p:nvCxnSpPr>
        <p:spPr>
          <a:xfrm>
            <a:off x="1278089" y="2761516"/>
            <a:ext cx="0" cy="81828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 name="文字方塊 53"/>
          <p:cNvSpPr txBox="1"/>
          <p:nvPr/>
        </p:nvSpPr>
        <p:spPr>
          <a:xfrm>
            <a:off x="1278089" y="2773474"/>
            <a:ext cx="1380721" cy="40011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smtClean="0">
                <a:solidFill>
                  <a:schemeClr val="accent2"/>
                </a:solidFill>
              </a:rPr>
              <a:t>TITLE 02</a:t>
            </a:r>
          </a:p>
        </p:txBody>
      </p:sp>
      <p:sp>
        <p:nvSpPr>
          <p:cNvPr id="22" name="文字方塊 55"/>
          <p:cNvSpPr txBox="1"/>
          <p:nvPr/>
        </p:nvSpPr>
        <p:spPr>
          <a:xfrm>
            <a:off x="1294824" y="4128184"/>
            <a:ext cx="5940759"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The quick brown fox jumps over the lazy dog. </a:t>
            </a:r>
          </a:p>
        </p:txBody>
      </p:sp>
      <p:cxnSp>
        <p:nvCxnSpPr>
          <p:cNvPr id="23" name="直線接點 22"/>
          <p:cNvCxnSpPr/>
          <p:nvPr/>
        </p:nvCxnSpPr>
        <p:spPr>
          <a:xfrm>
            <a:off x="1278089" y="3828316"/>
            <a:ext cx="0" cy="81828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4" name="文字方塊 57"/>
          <p:cNvSpPr txBox="1"/>
          <p:nvPr/>
        </p:nvSpPr>
        <p:spPr>
          <a:xfrm>
            <a:off x="1278089" y="3840274"/>
            <a:ext cx="1380721" cy="40011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smtClean="0">
                <a:solidFill>
                  <a:schemeClr val="accent3"/>
                </a:solidFill>
              </a:rPr>
              <a:t>TITLE 03</a:t>
            </a:r>
          </a:p>
        </p:txBody>
      </p:sp>
      <p:sp>
        <p:nvSpPr>
          <p:cNvPr id="25" name="文字方塊 59"/>
          <p:cNvSpPr txBox="1"/>
          <p:nvPr/>
        </p:nvSpPr>
        <p:spPr>
          <a:xfrm>
            <a:off x="1294824" y="5194984"/>
            <a:ext cx="5940759"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The quick brown fox jumps over the lazy dog. </a:t>
            </a:r>
          </a:p>
        </p:txBody>
      </p:sp>
      <p:cxnSp>
        <p:nvCxnSpPr>
          <p:cNvPr id="26" name="直線接點 25"/>
          <p:cNvCxnSpPr/>
          <p:nvPr/>
        </p:nvCxnSpPr>
        <p:spPr>
          <a:xfrm>
            <a:off x="1278089" y="4895116"/>
            <a:ext cx="0" cy="81828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7" name="文字方塊 61"/>
          <p:cNvSpPr txBox="1"/>
          <p:nvPr/>
        </p:nvSpPr>
        <p:spPr>
          <a:xfrm>
            <a:off x="1278089" y="4907074"/>
            <a:ext cx="1380721" cy="40011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smtClean="0">
                <a:solidFill>
                  <a:schemeClr val="accent4"/>
                </a:solidFill>
              </a:rPr>
              <a:t>TITLE 04</a:t>
            </a:r>
          </a:p>
        </p:txBody>
      </p:sp>
    </p:spTree>
    <p:extLst>
      <p:ext uri="{BB962C8B-B14F-4D97-AF65-F5344CB8AC3E}">
        <p14:creationId xmlns:p14="http://schemas.microsoft.com/office/powerpoint/2010/main" val="4943103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 y="0"/>
            <a:ext cx="1930400" cy="6890620"/>
          </a:xfrm>
          <a:prstGeom prst="rect">
            <a:avLst/>
          </a:prstGeom>
          <a:solidFill>
            <a:schemeClr val="bg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1" name="Picture 2" descr="\\LIVEAURA\Matter Lab\商攝\形象照\2016-商攝(20160324)原檔\matterlab修\修\Backpack\IMG_9740.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flipH="1">
            <a:off x="1930400" y="1"/>
            <a:ext cx="4528457" cy="6890621"/>
          </a:xfrm>
          <a:prstGeom prst="rect">
            <a:avLst/>
          </a:prstGeom>
          <a:noFill/>
        </p:spPr>
      </p:pic>
      <p:sp>
        <p:nvSpPr>
          <p:cNvPr id="3" name="矩形 2"/>
          <p:cNvSpPr/>
          <p:nvPr/>
        </p:nvSpPr>
        <p:spPr>
          <a:xfrm>
            <a:off x="6458856" y="0"/>
            <a:ext cx="5733143" cy="6890620"/>
          </a:xfrm>
          <a:prstGeom prst="rect">
            <a:avLst/>
          </a:prstGeom>
          <a:solidFill>
            <a:schemeClr val="bg1">
              <a:lumMod val="9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投影片編號版面配置區 1"/>
          <p:cNvSpPr>
            <a:spLocks noGrp="1"/>
          </p:cNvSpPr>
          <p:nvPr>
            <p:ph type="sldNum" sz="quarter" idx="12"/>
          </p:nvPr>
        </p:nvSpPr>
        <p:spPr/>
        <p:txBody>
          <a:bodyPr/>
          <a:lstStyle/>
          <a:p>
            <a:fld id="{3E5B7E40-2C08-4ABC-92E6-8AE10441B421}" type="slidenum">
              <a:rPr lang="zh-TW" altLang="en-US" smtClean="0"/>
              <a:t>13</a:t>
            </a:fld>
            <a:endParaRPr lang="zh-TW" altLang="en-US"/>
          </a:p>
        </p:txBody>
      </p:sp>
      <p:sp>
        <p:nvSpPr>
          <p:cNvPr id="4" name="頁尾版面配置區 3"/>
          <p:cNvSpPr>
            <a:spLocks noGrp="1"/>
          </p:cNvSpPr>
          <p:nvPr>
            <p:ph type="ftr" sz="quarter" idx="11"/>
          </p:nvPr>
        </p:nvSpPr>
        <p:spPr/>
        <p:txBody>
          <a:bodyPr/>
          <a:lstStyle/>
          <a:p>
            <a:r>
              <a:rPr lang="zh-TW" altLang="en-US" smtClean="0">
                <a:solidFill>
                  <a:schemeClr val="bg1"/>
                </a:solidFill>
              </a:rPr>
              <a:t>商業簡報網  韓明文講師 </a:t>
            </a:r>
            <a:r>
              <a:rPr lang="en-US" altLang="zh-TW" smtClean="0">
                <a:solidFill>
                  <a:schemeClr val="bg1"/>
                </a:solidFill>
              </a:rPr>
              <a:t>X Matter Lab</a:t>
            </a:r>
            <a:endParaRPr lang="zh-TW" altLang="en-US">
              <a:solidFill>
                <a:schemeClr val="bg1"/>
              </a:solidFill>
            </a:endParaRPr>
          </a:p>
        </p:txBody>
      </p:sp>
      <p:sp>
        <p:nvSpPr>
          <p:cNvPr id="12" name="文字方塊 11"/>
          <p:cNvSpPr txBox="1"/>
          <p:nvPr/>
        </p:nvSpPr>
        <p:spPr>
          <a:xfrm rot="16200000">
            <a:off x="-1600673" y="3066990"/>
            <a:ext cx="5131748" cy="707886"/>
          </a:xfrm>
          <a:prstGeom prst="rect">
            <a:avLst/>
          </a:prstGeom>
          <a:noFill/>
        </p:spPr>
        <p:txBody>
          <a:bodyPr wrap="square" rtlCol="0" anchor="ctr">
            <a:spAutoFit/>
          </a:bodyPr>
          <a:lstStyle/>
          <a:p>
            <a:pPr algn="ctr"/>
            <a:r>
              <a:rPr lang="en-US" altLang="zh-TW" sz="4000" b="1" dirty="0">
                <a:solidFill>
                  <a:schemeClr val="bg1"/>
                </a:solidFill>
              </a:rPr>
              <a:t>Business Elements</a:t>
            </a:r>
          </a:p>
        </p:txBody>
      </p:sp>
      <p:sp>
        <p:nvSpPr>
          <p:cNvPr id="13" name="矩形 12"/>
          <p:cNvSpPr/>
          <p:nvPr/>
        </p:nvSpPr>
        <p:spPr>
          <a:xfrm>
            <a:off x="7865432" y="2178285"/>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endParaRPr lang="zh-TW" altLang="en-US" sz="1400" dirty="0"/>
          </a:p>
        </p:txBody>
      </p:sp>
      <p:sp>
        <p:nvSpPr>
          <p:cNvPr id="14" name="矩形 13"/>
          <p:cNvSpPr/>
          <p:nvPr/>
        </p:nvSpPr>
        <p:spPr>
          <a:xfrm>
            <a:off x="7865432" y="3229845"/>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endParaRPr lang="zh-TW" altLang="en-US" sz="1400" dirty="0"/>
          </a:p>
        </p:txBody>
      </p:sp>
      <p:sp>
        <p:nvSpPr>
          <p:cNvPr id="15" name="矩形 14"/>
          <p:cNvSpPr/>
          <p:nvPr/>
        </p:nvSpPr>
        <p:spPr>
          <a:xfrm>
            <a:off x="7865432" y="4281405"/>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endParaRPr lang="zh-TW" altLang="en-US" sz="1400" dirty="0"/>
          </a:p>
        </p:txBody>
      </p:sp>
      <p:sp>
        <p:nvSpPr>
          <p:cNvPr id="16" name="矩形 15"/>
          <p:cNvSpPr/>
          <p:nvPr/>
        </p:nvSpPr>
        <p:spPr>
          <a:xfrm>
            <a:off x="7865432" y="5332965"/>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endParaRPr lang="zh-TW" altLang="en-US" sz="1400" dirty="0"/>
          </a:p>
        </p:txBody>
      </p:sp>
      <p:grpSp>
        <p:nvGrpSpPr>
          <p:cNvPr id="17" name="群組 16"/>
          <p:cNvGrpSpPr/>
          <p:nvPr/>
        </p:nvGrpSpPr>
        <p:grpSpPr>
          <a:xfrm>
            <a:off x="7379466" y="3388592"/>
            <a:ext cx="421170" cy="421170"/>
            <a:chOff x="5023476" y="3019260"/>
            <a:chExt cx="421170" cy="421170"/>
          </a:xfrm>
        </p:grpSpPr>
        <p:sp>
          <p:nvSpPr>
            <p:cNvPr id="18" name="橢圓 17"/>
            <p:cNvSpPr/>
            <p:nvPr/>
          </p:nvSpPr>
          <p:spPr>
            <a:xfrm>
              <a:off x="5023476" y="3019260"/>
              <a:ext cx="421170" cy="4211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加號 18"/>
            <p:cNvSpPr/>
            <p:nvPr/>
          </p:nvSpPr>
          <p:spPr>
            <a:xfrm>
              <a:off x="5086424" y="3082208"/>
              <a:ext cx="295275" cy="295275"/>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0" name="群組 19"/>
          <p:cNvGrpSpPr/>
          <p:nvPr/>
        </p:nvGrpSpPr>
        <p:grpSpPr>
          <a:xfrm>
            <a:off x="7379466" y="2337032"/>
            <a:ext cx="421170" cy="421170"/>
            <a:chOff x="5023476" y="3019260"/>
            <a:chExt cx="421170" cy="421170"/>
          </a:xfrm>
        </p:grpSpPr>
        <p:sp>
          <p:nvSpPr>
            <p:cNvPr id="21" name="橢圓 20"/>
            <p:cNvSpPr/>
            <p:nvPr/>
          </p:nvSpPr>
          <p:spPr>
            <a:xfrm>
              <a:off x="5023476" y="3019260"/>
              <a:ext cx="421170" cy="4211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加號 21"/>
            <p:cNvSpPr/>
            <p:nvPr/>
          </p:nvSpPr>
          <p:spPr>
            <a:xfrm>
              <a:off x="5086424" y="3082208"/>
              <a:ext cx="295275" cy="295275"/>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3" name="群組 22"/>
          <p:cNvGrpSpPr/>
          <p:nvPr/>
        </p:nvGrpSpPr>
        <p:grpSpPr>
          <a:xfrm>
            <a:off x="7379466" y="4440152"/>
            <a:ext cx="421170" cy="421170"/>
            <a:chOff x="5023476" y="3019260"/>
            <a:chExt cx="421170" cy="421170"/>
          </a:xfrm>
        </p:grpSpPr>
        <p:sp>
          <p:nvSpPr>
            <p:cNvPr id="24" name="橢圓 23"/>
            <p:cNvSpPr/>
            <p:nvPr/>
          </p:nvSpPr>
          <p:spPr>
            <a:xfrm>
              <a:off x="5023476" y="3019260"/>
              <a:ext cx="421170" cy="42117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加號 24"/>
            <p:cNvSpPr/>
            <p:nvPr/>
          </p:nvSpPr>
          <p:spPr>
            <a:xfrm>
              <a:off x="5086424" y="3082208"/>
              <a:ext cx="295275" cy="295275"/>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6" name="群組 25"/>
          <p:cNvGrpSpPr/>
          <p:nvPr/>
        </p:nvGrpSpPr>
        <p:grpSpPr>
          <a:xfrm>
            <a:off x="7379466" y="5491712"/>
            <a:ext cx="421170" cy="421170"/>
            <a:chOff x="5023476" y="3019260"/>
            <a:chExt cx="421170" cy="421170"/>
          </a:xfrm>
        </p:grpSpPr>
        <p:sp>
          <p:nvSpPr>
            <p:cNvPr id="27" name="橢圓 26"/>
            <p:cNvSpPr/>
            <p:nvPr/>
          </p:nvSpPr>
          <p:spPr>
            <a:xfrm>
              <a:off x="5023476" y="3019260"/>
              <a:ext cx="421170" cy="42117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加號 27"/>
            <p:cNvSpPr/>
            <p:nvPr/>
          </p:nvSpPr>
          <p:spPr>
            <a:xfrm>
              <a:off x="5086424" y="3082208"/>
              <a:ext cx="295275" cy="295275"/>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9" name="矩形 28"/>
          <p:cNvSpPr/>
          <p:nvPr/>
        </p:nvSpPr>
        <p:spPr>
          <a:xfrm>
            <a:off x="7351312" y="1350493"/>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30" name="文字方塊 18"/>
          <p:cNvSpPr txBox="1"/>
          <p:nvPr/>
        </p:nvSpPr>
        <p:spPr>
          <a:xfrm>
            <a:off x="7211199" y="704162"/>
            <a:ext cx="3916226" cy="646331"/>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600" b="1" dirty="0" smtClean="0">
                <a:solidFill>
                  <a:schemeClr val="bg1">
                    <a:lumMod val="50000"/>
                  </a:schemeClr>
                </a:solidFill>
              </a:rPr>
              <a:t>16:9</a:t>
            </a:r>
            <a:r>
              <a:rPr lang="zh-TW" altLang="en-US" sz="3600" b="1" dirty="0" smtClean="0">
                <a:solidFill>
                  <a:schemeClr val="bg1">
                    <a:lumMod val="50000"/>
                  </a:schemeClr>
                </a:solidFill>
              </a:rPr>
              <a:t> </a:t>
            </a:r>
            <a:r>
              <a:rPr lang="en-US" altLang="zh-TW" sz="3600" b="1" dirty="0" smtClean="0">
                <a:solidFill>
                  <a:schemeClr val="bg1">
                    <a:lumMod val="50000"/>
                  </a:schemeClr>
                </a:solidFill>
              </a:rPr>
              <a:t>Layout 011</a:t>
            </a:r>
            <a:endParaRPr lang="zh-TW" altLang="en-US" sz="3600" b="1" dirty="0">
              <a:solidFill>
                <a:schemeClr val="bg1">
                  <a:lumMod val="50000"/>
                </a:schemeClr>
              </a:solidFill>
            </a:endParaRPr>
          </a:p>
        </p:txBody>
      </p:sp>
    </p:spTree>
    <p:extLst>
      <p:ext uri="{BB962C8B-B14F-4D97-AF65-F5344CB8AC3E}">
        <p14:creationId xmlns:p14="http://schemas.microsoft.com/office/powerpoint/2010/main" val="149131509"/>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955800" cy="6858000"/>
          </a:xfrm>
          <a:prstGeom prst="rect">
            <a:avLst/>
          </a:prstGeom>
        </p:spPr>
      </p:pic>
      <p:pic>
        <p:nvPicPr>
          <p:cNvPr id="6" name="圖片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375400" y="0"/>
            <a:ext cx="5816600" cy="6858000"/>
          </a:xfrm>
          <a:prstGeom prst="rect">
            <a:avLst/>
          </a:prstGeom>
        </p:spPr>
      </p:pic>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139</a:t>
            </a:fld>
            <a:endParaRPr lang="zh-TW" altLang="en-US"/>
          </a:p>
        </p:txBody>
      </p:sp>
      <p:sp>
        <p:nvSpPr>
          <p:cNvPr id="4" name="矩形 3"/>
          <p:cNvSpPr/>
          <p:nvPr/>
        </p:nvSpPr>
        <p:spPr>
          <a:xfrm>
            <a:off x="2389496" y="1080593"/>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2249383" y="434262"/>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137</a:t>
            </a:r>
          </a:p>
        </p:txBody>
      </p:sp>
      <p:sp>
        <p:nvSpPr>
          <p:cNvPr id="8" name="文字方塊 41"/>
          <p:cNvSpPr txBox="1"/>
          <p:nvPr/>
        </p:nvSpPr>
        <p:spPr>
          <a:xfrm>
            <a:off x="3218050" y="2074276"/>
            <a:ext cx="2863097"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9" name="文字方塊 43"/>
          <p:cNvSpPr txBox="1"/>
          <p:nvPr/>
        </p:nvSpPr>
        <p:spPr>
          <a:xfrm>
            <a:off x="3218051" y="1616682"/>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1"/>
                </a:solidFill>
              </a:rPr>
              <a:t>TITLE 01</a:t>
            </a:r>
          </a:p>
        </p:txBody>
      </p:sp>
      <p:sp>
        <p:nvSpPr>
          <p:cNvPr id="10" name="手繪多邊形 9"/>
          <p:cNvSpPr>
            <a:spLocks/>
          </p:cNvSpPr>
          <p:nvPr/>
        </p:nvSpPr>
        <p:spPr bwMode="auto">
          <a:xfrm>
            <a:off x="2425967" y="1836817"/>
            <a:ext cx="628578" cy="748138"/>
          </a:xfrm>
          <a:custGeom>
            <a:avLst/>
            <a:gdLst>
              <a:gd name="connsiteX0" fmla="*/ 1026103 w 3397398"/>
              <a:gd name="connsiteY0" fmla="*/ 1309933 h 4043611"/>
              <a:gd name="connsiteX1" fmla="*/ 904043 w 3397398"/>
              <a:gd name="connsiteY1" fmla="*/ 1389191 h 4043611"/>
              <a:gd name="connsiteX2" fmla="*/ 834187 w 3397398"/>
              <a:gd name="connsiteY2" fmla="*/ 1454039 h 4043611"/>
              <a:gd name="connsiteX3" fmla="*/ 740931 w 3397398"/>
              <a:gd name="connsiteY3" fmla="*/ 1462327 h 4043611"/>
              <a:gd name="connsiteX4" fmla="*/ 596907 w 3397398"/>
              <a:gd name="connsiteY4" fmla="*/ 1478899 h 4043611"/>
              <a:gd name="connsiteX5" fmla="*/ 557299 w 3397398"/>
              <a:gd name="connsiteY5" fmla="*/ 1615439 h 4043611"/>
              <a:gd name="connsiteX6" fmla="*/ 577463 w 3397398"/>
              <a:gd name="connsiteY6" fmla="*/ 1677045 h 4043611"/>
              <a:gd name="connsiteX7" fmla="*/ 553339 w 3397398"/>
              <a:gd name="connsiteY7" fmla="*/ 1732167 h 4043611"/>
              <a:gd name="connsiteX8" fmla="*/ 490327 w 3397398"/>
              <a:gd name="connsiteY8" fmla="*/ 1803139 h 4043611"/>
              <a:gd name="connsiteX9" fmla="*/ 410031 w 3397398"/>
              <a:gd name="connsiteY9" fmla="*/ 1956613 h 4043611"/>
              <a:gd name="connsiteX10" fmla="*/ 475563 w 3397398"/>
              <a:gd name="connsiteY10" fmla="*/ 2031189 h 4043611"/>
              <a:gd name="connsiteX11" fmla="*/ 555859 w 3397398"/>
              <a:gd name="connsiteY11" fmla="*/ 2112609 h 4043611"/>
              <a:gd name="connsiteX12" fmla="*/ 557659 w 3397398"/>
              <a:gd name="connsiteY12" fmla="*/ 2222491 h 4043611"/>
              <a:gd name="connsiteX13" fmla="*/ 537855 w 3397398"/>
              <a:gd name="connsiteY13" fmla="*/ 2289139 h 4043611"/>
              <a:gd name="connsiteX14" fmla="*/ 584663 w 3397398"/>
              <a:gd name="connsiteY14" fmla="*/ 2347503 h 4043611"/>
              <a:gd name="connsiteX15" fmla="*/ 729051 w 3397398"/>
              <a:gd name="connsiteY15" fmla="*/ 2383169 h 4043611"/>
              <a:gd name="connsiteX16" fmla="*/ 814027 w 3397398"/>
              <a:gd name="connsiteY16" fmla="*/ 2384971 h 4043611"/>
              <a:gd name="connsiteX17" fmla="*/ 905483 w 3397398"/>
              <a:gd name="connsiteY17" fmla="*/ 2463149 h 4043611"/>
              <a:gd name="connsiteX18" fmla="*/ 1026823 w 3397398"/>
              <a:gd name="connsiteY18" fmla="*/ 2540247 h 4043611"/>
              <a:gd name="connsiteX19" fmla="*/ 1096315 w 3397398"/>
              <a:gd name="connsiteY19" fmla="*/ 2540247 h 4043611"/>
              <a:gd name="connsiteX20" fmla="*/ 1127283 w 3397398"/>
              <a:gd name="connsiteY20" fmla="*/ 2478641 h 4043611"/>
              <a:gd name="connsiteX21" fmla="*/ 1206135 w 3397398"/>
              <a:gd name="connsiteY21" fmla="*/ 2396499 h 4043611"/>
              <a:gd name="connsiteX22" fmla="*/ 1309835 w 3397398"/>
              <a:gd name="connsiteY22" fmla="*/ 2393257 h 4043611"/>
              <a:gd name="connsiteX23" fmla="*/ 1377887 w 3397398"/>
              <a:gd name="connsiteY23" fmla="*/ 2415233 h 4043611"/>
              <a:gd name="connsiteX24" fmla="*/ 1441619 w 3397398"/>
              <a:gd name="connsiteY24" fmla="*/ 2372001 h 4043611"/>
              <a:gd name="connsiteX25" fmla="*/ 1477267 w 3397398"/>
              <a:gd name="connsiteY25" fmla="*/ 2223571 h 4043611"/>
              <a:gd name="connsiteX26" fmla="*/ 1485547 w 3397398"/>
              <a:gd name="connsiteY26" fmla="*/ 2124497 h 4043611"/>
              <a:gd name="connsiteX27" fmla="*/ 1569443 w 3397398"/>
              <a:gd name="connsiteY27" fmla="*/ 2038393 h 4043611"/>
              <a:gd name="connsiteX28" fmla="*/ 1629935 w 3397398"/>
              <a:gd name="connsiteY28" fmla="*/ 2006329 h 4043611"/>
              <a:gd name="connsiteX29" fmla="*/ 1636055 w 3397398"/>
              <a:gd name="connsiteY29" fmla="*/ 1940401 h 4043611"/>
              <a:gd name="connsiteX30" fmla="*/ 1565843 w 3397398"/>
              <a:gd name="connsiteY30" fmla="*/ 1808903 h 4043611"/>
              <a:gd name="connsiteX31" fmla="*/ 1491671 w 3397398"/>
              <a:gd name="connsiteY31" fmla="*/ 1729285 h 4043611"/>
              <a:gd name="connsiteX32" fmla="*/ 1486267 w 3397398"/>
              <a:gd name="connsiteY32" fmla="*/ 1626607 h 4043611"/>
              <a:gd name="connsiteX33" fmla="*/ 1503191 w 3397398"/>
              <a:gd name="connsiteY33" fmla="*/ 1559599 h 4043611"/>
              <a:gd name="connsiteX34" fmla="*/ 1390851 w 3397398"/>
              <a:gd name="connsiteY34" fmla="*/ 1442151 h 4043611"/>
              <a:gd name="connsiteX35" fmla="*/ 1326039 w 3397398"/>
              <a:gd name="connsiteY35" fmla="*/ 1458723 h 4043611"/>
              <a:gd name="connsiteX36" fmla="*/ 1221259 w 3397398"/>
              <a:gd name="connsiteY36" fmla="*/ 1456201 h 4043611"/>
              <a:gd name="connsiteX37" fmla="*/ 1148887 w 3397398"/>
              <a:gd name="connsiteY37" fmla="*/ 1401441 h 4043611"/>
              <a:gd name="connsiteX38" fmla="*/ 1026103 w 3397398"/>
              <a:gd name="connsiteY38" fmla="*/ 1309933 h 4043611"/>
              <a:gd name="connsiteX39" fmla="*/ 1651015 w 3397398"/>
              <a:gd name="connsiteY39" fmla="*/ 284407 h 4043611"/>
              <a:gd name="connsiteX40" fmla="*/ 1539383 w 3397398"/>
              <a:gd name="connsiteY40" fmla="*/ 366083 h 4043611"/>
              <a:gd name="connsiteX41" fmla="*/ 1466283 w 3397398"/>
              <a:gd name="connsiteY41" fmla="*/ 433367 h 4043611"/>
              <a:gd name="connsiteX42" fmla="*/ 1409747 w 3397398"/>
              <a:gd name="connsiteY42" fmla="*/ 458915 h 4043611"/>
              <a:gd name="connsiteX43" fmla="*/ 1349971 w 3397398"/>
              <a:gd name="connsiteY43" fmla="*/ 437323 h 4043611"/>
              <a:gd name="connsiteX44" fmla="*/ 1214935 w 3397398"/>
              <a:gd name="connsiteY44" fmla="*/ 476543 h 4043611"/>
              <a:gd name="connsiteX45" fmla="*/ 1193687 w 3397398"/>
              <a:gd name="connsiteY45" fmla="*/ 608591 h 4043611"/>
              <a:gd name="connsiteX46" fmla="*/ 1194407 w 3397398"/>
              <a:gd name="connsiteY46" fmla="*/ 689907 h 4043611"/>
              <a:gd name="connsiteX47" fmla="*/ 1173523 w 3397398"/>
              <a:gd name="connsiteY47" fmla="*/ 744235 h 4043611"/>
              <a:gd name="connsiteX48" fmla="*/ 1111583 w 3397398"/>
              <a:gd name="connsiteY48" fmla="*/ 788131 h 4043611"/>
              <a:gd name="connsiteX49" fmla="*/ 1044967 w 3397398"/>
              <a:gd name="connsiteY49" fmla="*/ 833827 h 4043611"/>
              <a:gd name="connsiteX50" fmla="*/ 1037403 w 3397398"/>
              <a:gd name="connsiteY50" fmla="*/ 911543 h 4043611"/>
              <a:gd name="connsiteX51" fmla="*/ 1073775 w 3397398"/>
              <a:gd name="connsiteY51" fmla="*/ 989983 h 4043611"/>
              <a:gd name="connsiteX52" fmla="*/ 1188287 w 3397398"/>
              <a:gd name="connsiteY52" fmla="*/ 1097923 h 4043611"/>
              <a:gd name="connsiteX53" fmla="*/ 1187207 w 3397398"/>
              <a:gd name="connsiteY53" fmla="*/ 1207663 h 4043611"/>
              <a:gd name="connsiteX54" fmla="*/ 1228979 w 3397398"/>
              <a:gd name="connsiteY54" fmla="*/ 1344747 h 4043611"/>
              <a:gd name="connsiteX55" fmla="*/ 1367975 w 3397398"/>
              <a:gd name="connsiteY55" fmla="*/ 1359499 h 4043611"/>
              <a:gd name="connsiteX56" fmla="*/ 1459439 w 3397398"/>
              <a:gd name="connsiteY56" fmla="*/ 1366695 h 4043611"/>
              <a:gd name="connsiteX57" fmla="*/ 1533263 w 3397398"/>
              <a:gd name="connsiteY57" fmla="*/ 1433259 h 4043611"/>
              <a:gd name="connsiteX58" fmla="*/ 1650655 w 3397398"/>
              <a:gd name="connsiteY58" fmla="*/ 1513135 h 4043611"/>
              <a:gd name="connsiteX59" fmla="*/ 1731315 w 3397398"/>
              <a:gd name="connsiteY59" fmla="*/ 1496583 h 4043611"/>
              <a:gd name="connsiteX60" fmla="*/ 1767687 w 3397398"/>
              <a:gd name="connsiteY60" fmla="*/ 1437215 h 4043611"/>
              <a:gd name="connsiteX61" fmla="*/ 1842227 w 3397398"/>
              <a:gd name="connsiteY61" fmla="*/ 1372091 h 4043611"/>
              <a:gd name="connsiteX62" fmla="*/ 1940895 w 3397398"/>
              <a:gd name="connsiteY62" fmla="*/ 1365255 h 4043611"/>
              <a:gd name="connsiteX63" fmla="*/ 2086015 w 3397398"/>
              <a:gd name="connsiteY63" fmla="*/ 1330355 h 4043611"/>
              <a:gd name="connsiteX64" fmla="*/ 2107619 w 3397398"/>
              <a:gd name="connsiteY64" fmla="*/ 1191831 h 4043611"/>
              <a:gd name="connsiteX65" fmla="*/ 2110139 w 3397398"/>
              <a:gd name="connsiteY65" fmla="*/ 1111955 h 4043611"/>
              <a:gd name="connsiteX66" fmla="*/ 2204127 w 3397398"/>
              <a:gd name="connsiteY66" fmla="*/ 1015167 h 4043611"/>
              <a:gd name="connsiteX67" fmla="*/ 2262823 w 3397398"/>
              <a:gd name="connsiteY67" fmla="*/ 883119 h 4043611"/>
              <a:gd name="connsiteX68" fmla="*/ 2259943 w 3397398"/>
              <a:gd name="connsiteY68" fmla="*/ 817275 h 4043611"/>
              <a:gd name="connsiteX69" fmla="*/ 2196923 w 3397398"/>
              <a:gd name="connsiteY69" fmla="*/ 784175 h 4043611"/>
              <a:gd name="connsiteX70" fmla="*/ 2116983 w 3397398"/>
              <a:gd name="connsiteY70" fmla="*/ 697463 h 4043611"/>
              <a:gd name="connsiteX71" fmla="*/ 2116623 w 3397398"/>
              <a:gd name="connsiteY71" fmla="*/ 595999 h 4043611"/>
              <a:gd name="connsiteX72" fmla="*/ 2132827 w 3397398"/>
              <a:gd name="connsiteY72" fmla="*/ 529795 h 4043611"/>
              <a:gd name="connsiteX73" fmla="*/ 2082051 w 3397398"/>
              <a:gd name="connsiteY73" fmla="*/ 462151 h 4043611"/>
              <a:gd name="connsiteX74" fmla="*/ 2031279 w 3397398"/>
              <a:gd name="connsiteY74" fmla="*/ 412139 h 4043611"/>
              <a:gd name="connsiteX75" fmla="*/ 1983027 w 3397398"/>
              <a:gd name="connsiteY75" fmla="*/ 425811 h 4043611"/>
              <a:gd name="connsiteX76" fmla="*/ 1837547 w 3397398"/>
              <a:gd name="connsiteY76" fmla="*/ 427611 h 4043611"/>
              <a:gd name="connsiteX77" fmla="*/ 1767687 w 3397398"/>
              <a:gd name="connsiteY77" fmla="*/ 356731 h 4043611"/>
              <a:gd name="connsiteX78" fmla="*/ 1651015 w 3397398"/>
              <a:gd name="connsiteY78" fmla="*/ 284407 h 4043611"/>
              <a:gd name="connsiteX79" fmla="*/ 1463131 w 3397398"/>
              <a:gd name="connsiteY79" fmla="*/ 311 h 4043611"/>
              <a:gd name="connsiteX80" fmla="*/ 1752867 w 3397398"/>
              <a:gd name="connsiteY80" fmla="*/ 17731 h 4043611"/>
              <a:gd name="connsiteX81" fmla="*/ 2798759 w 3397398"/>
              <a:gd name="connsiteY81" fmla="*/ 741883 h 4043611"/>
              <a:gd name="connsiteX82" fmla="*/ 3006859 w 3397398"/>
              <a:gd name="connsiteY82" fmla="*/ 1484043 h 4043611"/>
              <a:gd name="connsiteX83" fmla="*/ 3006859 w 3397398"/>
              <a:gd name="connsiteY83" fmla="*/ 1589911 h 4043611"/>
              <a:gd name="connsiteX84" fmla="*/ 3175715 w 3397398"/>
              <a:gd name="connsiteY84" fmla="*/ 1884471 h 4043611"/>
              <a:gd name="connsiteX85" fmla="*/ 3370131 w 3397398"/>
              <a:gd name="connsiteY85" fmla="*/ 2229443 h 4043611"/>
              <a:gd name="connsiteX86" fmla="*/ 3314687 w 3397398"/>
              <a:gd name="connsiteY86" fmla="*/ 2499155 h 4043611"/>
              <a:gd name="connsiteX87" fmla="*/ 3144751 w 3397398"/>
              <a:gd name="connsiteY87" fmla="*/ 2529403 h 4043611"/>
              <a:gd name="connsiteX88" fmla="*/ 3011899 w 3397398"/>
              <a:gd name="connsiteY88" fmla="*/ 2534443 h 4043611"/>
              <a:gd name="connsiteX89" fmla="*/ 3005779 w 3397398"/>
              <a:gd name="connsiteY89" fmla="*/ 2742579 h 4043611"/>
              <a:gd name="connsiteX90" fmla="*/ 2942055 w 3397398"/>
              <a:gd name="connsiteY90" fmla="*/ 3109879 h 4043611"/>
              <a:gd name="connsiteX91" fmla="*/ 2612623 w 3397398"/>
              <a:gd name="connsiteY91" fmla="*/ 3403359 h 4043611"/>
              <a:gd name="connsiteX92" fmla="*/ 2358079 w 3397398"/>
              <a:gd name="connsiteY92" fmla="*/ 3433967 h 4043611"/>
              <a:gd name="connsiteX93" fmla="*/ 2175903 w 3397398"/>
              <a:gd name="connsiteY93" fmla="*/ 3445851 h 4043611"/>
              <a:gd name="connsiteX94" fmla="*/ 2163663 w 3397398"/>
              <a:gd name="connsiteY94" fmla="*/ 3750851 h 4043611"/>
              <a:gd name="connsiteX95" fmla="*/ 2163663 w 3397398"/>
              <a:gd name="connsiteY95" fmla="*/ 4043611 h 4043611"/>
              <a:gd name="connsiteX96" fmla="*/ 1382751 w 3397398"/>
              <a:gd name="connsiteY96" fmla="*/ 4043611 h 4043611"/>
              <a:gd name="connsiteX97" fmla="*/ 595359 w 3397398"/>
              <a:gd name="connsiteY97" fmla="*/ 4036767 h 4043611"/>
              <a:gd name="connsiteX98" fmla="*/ 588519 w 3397398"/>
              <a:gd name="connsiteY98" fmla="*/ 3400479 h 4043611"/>
              <a:gd name="connsiteX99" fmla="*/ 588519 w 3397398"/>
              <a:gd name="connsiteY99" fmla="*/ 2771027 h 4043611"/>
              <a:gd name="connsiteX100" fmla="*/ 530555 w 3397398"/>
              <a:gd name="connsiteY100" fmla="*/ 2718815 h 4043611"/>
              <a:gd name="connsiteX101" fmla="*/ 14267 w 3397398"/>
              <a:gd name="connsiteY101" fmla="*/ 1749075 h 4043611"/>
              <a:gd name="connsiteX102" fmla="*/ 81955 w 3397398"/>
              <a:gd name="connsiteY102" fmla="*/ 1010155 h 4043611"/>
              <a:gd name="connsiteX103" fmla="*/ 167279 w 3397398"/>
              <a:gd name="connsiteY103" fmla="*/ 816783 h 4043611"/>
              <a:gd name="connsiteX104" fmla="*/ 1187975 w 3397398"/>
              <a:gd name="connsiteY104" fmla="*/ 27451 h 4043611"/>
              <a:gd name="connsiteX105" fmla="*/ 1463131 w 3397398"/>
              <a:gd name="connsiteY105" fmla="*/ 311 h 404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97398" h="4043611">
                <a:moveTo>
                  <a:pt x="1026103" y="1309933"/>
                </a:moveTo>
                <a:cubicBezTo>
                  <a:pt x="949411" y="1309933"/>
                  <a:pt x="941487" y="1314977"/>
                  <a:pt x="904043" y="1389191"/>
                </a:cubicBezTo>
                <a:cubicBezTo>
                  <a:pt x="887119" y="1423417"/>
                  <a:pt x="871275" y="1437827"/>
                  <a:pt x="834187" y="1454039"/>
                </a:cubicBezTo>
                <a:cubicBezTo>
                  <a:pt x="791703" y="1472413"/>
                  <a:pt x="781619" y="1473495"/>
                  <a:pt x="740931" y="1462327"/>
                </a:cubicBezTo>
                <a:cubicBezTo>
                  <a:pt x="645875" y="1436027"/>
                  <a:pt x="640835" y="1436387"/>
                  <a:pt x="596907" y="1478899"/>
                </a:cubicBezTo>
                <a:cubicBezTo>
                  <a:pt x="536415" y="1537983"/>
                  <a:pt x="534255" y="1545187"/>
                  <a:pt x="557299" y="1615439"/>
                </a:cubicBezTo>
                <a:lnTo>
                  <a:pt x="577463" y="1677045"/>
                </a:lnTo>
                <a:lnTo>
                  <a:pt x="553339" y="1732167"/>
                </a:lnTo>
                <a:cubicBezTo>
                  <a:pt x="533535" y="1776479"/>
                  <a:pt x="521651" y="1790169"/>
                  <a:pt x="490327" y="1803139"/>
                </a:cubicBezTo>
                <a:cubicBezTo>
                  <a:pt x="416871" y="1833761"/>
                  <a:pt x="397431" y="1871229"/>
                  <a:pt x="410031" y="1956613"/>
                </a:cubicBezTo>
                <a:cubicBezTo>
                  <a:pt x="416511" y="1999125"/>
                  <a:pt x="420115" y="2003447"/>
                  <a:pt x="475563" y="2031189"/>
                </a:cubicBezTo>
                <a:cubicBezTo>
                  <a:pt x="527051" y="2057487"/>
                  <a:pt x="537135" y="2067215"/>
                  <a:pt x="555859" y="2112609"/>
                </a:cubicBezTo>
                <a:cubicBezTo>
                  <a:pt x="577103" y="2164127"/>
                  <a:pt x="577103" y="2164127"/>
                  <a:pt x="557659" y="2222491"/>
                </a:cubicBezTo>
                <a:cubicBezTo>
                  <a:pt x="546855" y="2254555"/>
                  <a:pt x="537855" y="2284457"/>
                  <a:pt x="537855" y="2289139"/>
                </a:cubicBezTo>
                <a:cubicBezTo>
                  <a:pt x="537855" y="2293463"/>
                  <a:pt x="558739" y="2319763"/>
                  <a:pt x="584663" y="2347503"/>
                </a:cubicBezTo>
                <a:cubicBezTo>
                  <a:pt x="636871" y="2403345"/>
                  <a:pt x="657755" y="2408389"/>
                  <a:pt x="729051" y="2383169"/>
                </a:cubicBezTo>
                <a:cubicBezTo>
                  <a:pt x="765775" y="2370199"/>
                  <a:pt x="775139" y="2370561"/>
                  <a:pt x="814027" y="2384971"/>
                </a:cubicBezTo>
                <a:cubicBezTo>
                  <a:pt x="871995" y="2406947"/>
                  <a:pt x="880999" y="2414513"/>
                  <a:pt x="905483" y="2463149"/>
                </a:cubicBezTo>
                <a:cubicBezTo>
                  <a:pt x="941127" y="2534843"/>
                  <a:pt x="949771" y="2540247"/>
                  <a:pt x="1026823" y="2540247"/>
                </a:cubicBezTo>
                <a:lnTo>
                  <a:pt x="1096315" y="2540247"/>
                </a:lnTo>
                <a:lnTo>
                  <a:pt x="1127283" y="2478641"/>
                </a:lnTo>
                <a:cubicBezTo>
                  <a:pt x="1153927" y="2425681"/>
                  <a:pt x="1165091" y="2414153"/>
                  <a:pt x="1206135" y="2396499"/>
                </a:cubicBezTo>
                <a:cubicBezTo>
                  <a:pt x="1252587" y="2376325"/>
                  <a:pt x="1255827" y="2376325"/>
                  <a:pt x="1309835" y="2393257"/>
                </a:cubicBezTo>
                <a:cubicBezTo>
                  <a:pt x="1340803" y="2402985"/>
                  <a:pt x="1371407" y="2412711"/>
                  <a:pt x="1377887" y="2415233"/>
                </a:cubicBezTo>
                <a:cubicBezTo>
                  <a:pt x="1384731" y="2417755"/>
                  <a:pt x="1413175" y="2398301"/>
                  <a:pt x="1441619" y="2372001"/>
                </a:cubicBezTo>
                <a:cubicBezTo>
                  <a:pt x="1498511" y="2318681"/>
                  <a:pt x="1503191" y="2299587"/>
                  <a:pt x="1477267" y="2223571"/>
                </a:cubicBezTo>
                <a:cubicBezTo>
                  <a:pt x="1462503" y="2180339"/>
                  <a:pt x="1462863" y="2175655"/>
                  <a:pt x="1485547" y="2124497"/>
                </a:cubicBezTo>
                <a:cubicBezTo>
                  <a:pt x="1506071" y="2077663"/>
                  <a:pt x="1516875" y="2066495"/>
                  <a:pt x="1569443" y="2038393"/>
                </a:cubicBezTo>
                <a:lnTo>
                  <a:pt x="1629935" y="2006329"/>
                </a:lnTo>
                <a:lnTo>
                  <a:pt x="1636055" y="1940401"/>
                </a:lnTo>
                <a:cubicBezTo>
                  <a:pt x="1643615" y="1858621"/>
                  <a:pt x="1633895" y="1840967"/>
                  <a:pt x="1565843" y="1808903"/>
                </a:cubicBezTo>
                <a:cubicBezTo>
                  <a:pt x="1520115" y="1787647"/>
                  <a:pt x="1511831" y="1778641"/>
                  <a:pt x="1491671" y="1729285"/>
                </a:cubicBezTo>
                <a:cubicBezTo>
                  <a:pt x="1470067" y="1675605"/>
                  <a:pt x="1469707" y="1672361"/>
                  <a:pt x="1486267" y="1626607"/>
                </a:cubicBezTo>
                <a:cubicBezTo>
                  <a:pt x="1495631" y="1600669"/>
                  <a:pt x="1503191" y="1570407"/>
                  <a:pt x="1503191" y="1559599"/>
                </a:cubicBezTo>
                <a:cubicBezTo>
                  <a:pt x="1502831" y="1535461"/>
                  <a:pt x="1413895" y="1442151"/>
                  <a:pt x="1390851" y="1442151"/>
                </a:cubicBezTo>
                <a:cubicBezTo>
                  <a:pt x="1381851" y="1442151"/>
                  <a:pt x="1352683" y="1449717"/>
                  <a:pt x="1326039" y="1458723"/>
                </a:cubicBezTo>
                <a:cubicBezTo>
                  <a:pt x="1280311" y="1474215"/>
                  <a:pt x="1274191" y="1474215"/>
                  <a:pt x="1221259" y="1456201"/>
                </a:cubicBezTo>
                <a:cubicBezTo>
                  <a:pt x="1174811" y="1440349"/>
                  <a:pt x="1162207" y="1430983"/>
                  <a:pt x="1148887" y="1401441"/>
                </a:cubicBezTo>
                <a:cubicBezTo>
                  <a:pt x="1110359" y="1316417"/>
                  <a:pt x="1101719" y="1309933"/>
                  <a:pt x="1026103" y="1309933"/>
                </a:cubicBezTo>
                <a:close/>
                <a:moveTo>
                  <a:pt x="1651015" y="284407"/>
                </a:moveTo>
                <a:cubicBezTo>
                  <a:pt x="1596639" y="284407"/>
                  <a:pt x="1562071" y="309595"/>
                  <a:pt x="1539383" y="366083"/>
                </a:cubicBezTo>
                <a:cubicBezTo>
                  <a:pt x="1525339" y="400627"/>
                  <a:pt x="1513455" y="411779"/>
                  <a:pt x="1466283" y="433367"/>
                </a:cubicBezTo>
                <a:lnTo>
                  <a:pt x="1409747" y="458915"/>
                </a:lnTo>
                <a:lnTo>
                  <a:pt x="1349971" y="437323"/>
                </a:lnTo>
                <a:cubicBezTo>
                  <a:pt x="1280471" y="412139"/>
                  <a:pt x="1270747" y="414659"/>
                  <a:pt x="1214935" y="476543"/>
                </a:cubicBezTo>
                <a:cubicBezTo>
                  <a:pt x="1173523" y="522239"/>
                  <a:pt x="1170283" y="542027"/>
                  <a:pt x="1193687" y="608591"/>
                </a:cubicBezTo>
                <a:cubicBezTo>
                  <a:pt x="1207731" y="648887"/>
                  <a:pt x="1207731" y="657883"/>
                  <a:pt x="1194407" y="689907"/>
                </a:cubicBezTo>
                <a:cubicBezTo>
                  <a:pt x="1186127" y="709695"/>
                  <a:pt x="1176763" y="734163"/>
                  <a:pt x="1173523" y="744235"/>
                </a:cubicBezTo>
                <a:cubicBezTo>
                  <a:pt x="1170283" y="754311"/>
                  <a:pt x="1142555" y="774099"/>
                  <a:pt x="1111583" y="788131"/>
                </a:cubicBezTo>
                <a:cubicBezTo>
                  <a:pt x="1080615" y="802163"/>
                  <a:pt x="1050727" y="822675"/>
                  <a:pt x="1044967" y="833827"/>
                </a:cubicBezTo>
                <a:cubicBezTo>
                  <a:pt x="1039203" y="844623"/>
                  <a:pt x="1035603" y="879523"/>
                  <a:pt x="1037403" y="911543"/>
                </a:cubicBezTo>
                <a:cubicBezTo>
                  <a:pt x="1040287" y="964795"/>
                  <a:pt x="1043167" y="970911"/>
                  <a:pt x="1073775" y="989983"/>
                </a:cubicBezTo>
                <a:cubicBezTo>
                  <a:pt x="1161279" y="1043591"/>
                  <a:pt x="1170643" y="1052587"/>
                  <a:pt x="1188287" y="1097923"/>
                </a:cubicBezTo>
                <a:cubicBezTo>
                  <a:pt x="1206291" y="1143259"/>
                  <a:pt x="1206291" y="1146855"/>
                  <a:pt x="1187207" y="1207663"/>
                </a:cubicBezTo>
                <a:cubicBezTo>
                  <a:pt x="1164519" y="1280343"/>
                  <a:pt x="1167039" y="1288979"/>
                  <a:pt x="1228979" y="1344747"/>
                </a:cubicBezTo>
                <a:cubicBezTo>
                  <a:pt x="1274351" y="1385763"/>
                  <a:pt x="1279031" y="1386123"/>
                  <a:pt x="1367975" y="1359499"/>
                </a:cubicBezTo>
                <a:cubicBezTo>
                  <a:pt x="1405787" y="1347983"/>
                  <a:pt x="1416231" y="1348703"/>
                  <a:pt x="1459439" y="1366695"/>
                </a:cubicBezTo>
                <a:cubicBezTo>
                  <a:pt x="1497611" y="1382527"/>
                  <a:pt x="1513095" y="1396559"/>
                  <a:pt x="1533263" y="1433259"/>
                </a:cubicBezTo>
                <a:cubicBezTo>
                  <a:pt x="1575391" y="1509895"/>
                  <a:pt x="1579715" y="1513135"/>
                  <a:pt x="1650655" y="1513135"/>
                </a:cubicBezTo>
                <a:cubicBezTo>
                  <a:pt x="1696387" y="1513135"/>
                  <a:pt x="1719431" y="1508095"/>
                  <a:pt x="1731315" y="1496583"/>
                </a:cubicBezTo>
                <a:cubicBezTo>
                  <a:pt x="1740319" y="1487227"/>
                  <a:pt x="1756883" y="1460603"/>
                  <a:pt x="1767687" y="1437215"/>
                </a:cubicBezTo>
                <a:cubicBezTo>
                  <a:pt x="1784611" y="1401955"/>
                  <a:pt x="1797215" y="1390803"/>
                  <a:pt x="1842227" y="1372091"/>
                </a:cubicBezTo>
                <a:cubicBezTo>
                  <a:pt x="1893359" y="1350863"/>
                  <a:pt x="1898763" y="1350503"/>
                  <a:pt x="1940895" y="1365255"/>
                </a:cubicBezTo>
                <a:cubicBezTo>
                  <a:pt x="2015075" y="1390803"/>
                  <a:pt x="2033439" y="1386483"/>
                  <a:pt x="2086015" y="1330355"/>
                </a:cubicBezTo>
                <a:cubicBezTo>
                  <a:pt x="2136787" y="1276383"/>
                  <a:pt x="2136787" y="1276023"/>
                  <a:pt x="2107619" y="1191831"/>
                </a:cubicBezTo>
                <a:cubicBezTo>
                  <a:pt x="2096095" y="1158727"/>
                  <a:pt x="2096455" y="1146855"/>
                  <a:pt x="2110139" y="1111955"/>
                </a:cubicBezTo>
                <a:cubicBezTo>
                  <a:pt x="2131387" y="1056903"/>
                  <a:pt x="2144711" y="1043231"/>
                  <a:pt x="2204127" y="1015167"/>
                </a:cubicBezTo>
                <a:cubicBezTo>
                  <a:pt x="2262463" y="987823"/>
                  <a:pt x="2267503" y="977027"/>
                  <a:pt x="2262823" y="883119"/>
                </a:cubicBezTo>
                <a:lnTo>
                  <a:pt x="2259943" y="817275"/>
                </a:lnTo>
                <a:lnTo>
                  <a:pt x="2196923" y="784175"/>
                </a:lnTo>
                <a:cubicBezTo>
                  <a:pt x="2138227" y="752871"/>
                  <a:pt x="2132467" y="747115"/>
                  <a:pt x="2116983" y="697463"/>
                </a:cubicBezTo>
                <a:cubicBezTo>
                  <a:pt x="2101499" y="648171"/>
                  <a:pt x="2101499" y="640255"/>
                  <a:pt x="2116623" y="595999"/>
                </a:cubicBezTo>
                <a:cubicBezTo>
                  <a:pt x="2125623" y="569371"/>
                  <a:pt x="2132827" y="539507"/>
                  <a:pt x="2132827" y="529795"/>
                </a:cubicBezTo>
                <a:cubicBezTo>
                  <a:pt x="2132827" y="520079"/>
                  <a:pt x="2110139" y="489495"/>
                  <a:pt x="2082051" y="462151"/>
                </a:cubicBezTo>
                <a:lnTo>
                  <a:pt x="2031279" y="412139"/>
                </a:lnTo>
                <a:lnTo>
                  <a:pt x="1983027" y="425811"/>
                </a:lnTo>
                <a:cubicBezTo>
                  <a:pt x="1902003" y="448839"/>
                  <a:pt x="1885799" y="448839"/>
                  <a:pt x="1837547" y="427611"/>
                </a:cubicBezTo>
                <a:cubicBezTo>
                  <a:pt x="1799735" y="410699"/>
                  <a:pt x="1786771" y="397747"/>
                  <a:pt x="1767687" y="356731"/>
                </a:cubicBezTo>
                <a:cubicBezTo>
                  <a:pt x="1741399" y="300239"/>
                  <a:pt x="1715471" y="284407"/>
                  <a:pt x="1651015" y="284407"/>
                </a:cubicBezTo>
                <a:close/>
                <a:moveTo>
                  <a:pt x="1463131" y="311"/>
                </a:moveTo>
                <a:cubicBezTo>
                  <a:pt x="1567451" y="-1445"/>
                  <a:pt x="1674199" y="4227"/>
                  <a:pt x="1752867" y="17731"/>
                </a:cubicBezTo>
                <a:cubicBezTo>
                  <a:pt x="2200387" y="95511"/>
                  <a:pt x="2566539" y="349019"/>
                  <a:pt x="2798759" y="741883"/>
                </a:cubicBezTo>
                <a:cubicBezTo>
                  <a:pt x="2922251" y="950379"/>
                  <a:pt x="3006859" y="1253219"/>
                  <a:pt x="3006859" y="1484043"/>
                </a:cubicBezTo>
                <a:lnTo>
                  <a:pt x="3006859" y="1589911"/>
                </a:lnTo>
                <a:lnTo>
                  <a:pt x="3175715" y="1884471"/>
                </a:lnTo>
                <a:cubicBezTo>
                  <a:pt x="3268243" y="2046155"/>
                  <a:pt x="3356091" y="2201715"/>
                  <a:pt x="3370131" y="2229443"/>
                </a:cubicBezTo>
                <a:cubicBezTo>
                  <a:pt x="3421615" y="2329911"/>
                  <a:pt x="3398575" y="2441539"/>
                  <a:pt x="3314687" y="2499155"/>
                </a:cubicBezTo>
                <a:cubicBezTo>
                  <a:pt x="3281203" y="2521843"/>
                  <a:pt x="3265003" y="2524723"/>
                  <a:pt x="3144751" y="2529403"/>
                </a:cubicBezTo>
                <a:lnTo>
                  <a:pt x="3011899" y="2534443"/>
                </a:lnTo>
                <a:lnTo>
                  <a:pt x="3005779" y="2742579"/>
                </a:lnTo>
                <a:cubicBezTo>
                  <a:pt x="2998939" y="2962239"/>
                  <a:pt x="2991379" y="3006531"/>
                  <a:pt x="2942055" y="3109879"/>
                </a:cubicBezTo>
                <a:cubicBezTo>
                  <a:pt x="2877967" y="3243835"/>
                  <a:pt x="2758075" y="3350783"/>
                  <a:pt x="2612623" y="3403359"/>
                </a:cubicBezTo>
                <a:cubicBezTo>
                  <a:pt x="2531615" y="3432527"/>
                  <a:pt x="2521895" y="3433967"/>
                  <a:pt x="2358079" y="3433967"/>
                </a:cubicBezTo>
                <a:cubicBezTo>
                  <a:pt x="2239271" y="3433967"/>
                  <a:pt x="2184183" y="3437567"/>
                  <a:pt x="2175903" y="3445851"/>
                </a:cubicBezTo>
                <a:cubicBezTo>
                  <a:pt x="2166903" y="3454851"/>
                  <a:pt x="2163663" y="3536955"/>
                  <a:pt x="2163663" y="3750851"/>
                </a:cubicBezTo>
                <a:lnTo>
                  <a:pt x="2163663" y="4043611"/>
                </a:lnTo>
                <a:lnTo>
                  <a:pt x="1382751" y="4043611"/>
                </a:lnTo>
                <a:cubicBezTo>
                  <a:pt x="953591" y="4043611"/>
                  <a:pt x="599319" y="4040371"/>
                  <a:pt x="595359" y="4036767"/>
                </a:cubicBezTo>
                <a:cubicBezTo>
                  <a:pt x="591759" y="4033167"/>
                  <a:pt x="588519" y="3746891"/>
                  <a:pt x="588519" y="3400479"/>
                </a:cubicBezTo>
                <a:lnTo>
                  <a:pt x="588519" y="2771027"/>
                </a:lnTo>
                <a:lnTo>
                  <a:pt x="530555" y="2718815"/>
                </a:lnTo>
                <a:cubicBezTo>
                  <a:pt x="236047" y="2454863"/>
                  <a:pt x="65391" y="2134019"/>
                  <a:pt x="14267" y="1749075"/>
                </a:cubicBezTo>
                <a:cubicBezTo>
                  <a:pt x="-18497" y="1502407"/>
                  <a:pt x="5627" y="1238095"/>
                  <a:pt x="81955" y="1010155"/>
                </a:cubicBezTo>
                <a:cubicBezTo>
                  <a:pt x="93115" y="976307"/>
                  <a:pt x="131639" y="889523"/>
                  <a:pt x="167279" y="816783"/>
                </a:cubicBezTo>
                <a:cubicBezTo>
                  <a:pt x="364219" y="416715"/>
                  <a:pt x="728211" y="135479"/>
                  <a:pt x="1187975" y="27451"/>
                </a:cubicBezTo>
                <a:cubicBezTo>
                  <a:pt x="1256923" y="11247"/>
                  <a:pt x="1358811" y="2067"/>
                  <a:pt x="1463131" y="311"/>
                </a:cubicBezTo>
                <a:close/>
              </a:path>
            </a:pathLst>
          </a:custGeom>
          <a:solidFill>
            <a:schemeClr val="accent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nvGrpSpPr>
          <p:cNvPr id="11" name="群組 10"/>
          <p:cNvGrpSpPr>
            <a:grpSpLocks noChangeAspect="1"/>
          </p:cNvGrpSpPr>
          <p:nvPr/>
        </p:nvGrpSpPr>
        <p:grpSpPr>
          <a:xfrm>
            <a:off x="2305704" y="4992974"/>
            <a:ext cx="821532" cy="824514"/>
            <a:chOff x="5583600" y="7359116"/>
            <a:chExt cx="2941833" cy="2952515"/>
          </a:xfrm>
          <a:solidFill>
            <a:schemeClr val="accent3"/>
          </a:solidFill>
        </p:grpSpPr>
        <p:sp>
          <p:nvSpPr>
            <p:cNvPr id="12" name="Freeform 51"/>
            <p:cNvSpPr>
              <a:spLocks/>
            </p:cNvSpPr>
            <p:nvPr/>
          </p:nvSpPr>
          <p:spPr bwMode="auto">
            <a:xfrm>
              <a:off x="5583600" y="7457653"/>
              <a:ext cx="2852791" cy="2853978"/>
            </a:xfrm>
            <a:custGeom>
              <a:avLst/>
              <a:gdLst>
                <a:gd name="T0" fmla="*/ 5177 w 10595"/>
                <a:gd name="T1" fmla="*/ 10589 h 10598"/>
                <a:gd name="T2" fmla="*/ 3018 w 10595"/>
                <a:gd name="T3" fmla="*/ 10068 h 10598"/>
                <a:gd name="T4" fmla="*/ 482 w 10595"/>
                <a:gd name="T5" fmla="*/ 7488 h 10598"/>
                <a:gd name="T6" fmla="*/ 49 w 10595"/>
                <a:gd name="T7" fmla="*/ 6053 h 10598"/>
                <a:gd name="T8" fmla="*/ 52 w 10595"/>
                <a:gd name="T9" fmla="*/ 4529 h 10598"/>
                <a:gd name="T10" fmla="*/ 2432 w 10595"/>
                <a:gd name="T11" fmla="*/ 835 h 10598"/>
                <a:gd name="T12" fmla="*/ 4345 w 10595"/>
                <a:gd name="T13" fmla="*/ 82 h 10598"/>
                <a:gd name="T14" fmla="*/ 4683 w 10595"/>
                <a:gd name="T15" fmla="*/ 29 h 10598"/>
                <a:gd name="T16" fmla="*/ 5290 w 10595"/>
                <a:gd name="T17" fmla="*/ 0 h 10598"/>
                <a:gd name="T18" fmla="*/ 5897 w 10595"/>
                <a:gd name="T19" fmla="*/ 29 h 10598"/>
                <a:gd name="T20" fmla="*/ 6518 w 10595"/>
                <a:gd name="T21" fmla="*/ 137 h 10598"/>
                <a:gd name="T22" fmla="*/ 7703 w 10595"/>
                <a:gd name="T23" fmla="*/ 599 h 10598"/>
                <a:gd name="T24" fmla="*/ 7616 w 10595"/>
                <a:gd name="T25" fmla="*/ 720 h 10598"/>
                <a:gd name="T26" fmla="*/ 7508 w 10595"/>
                <a:gd name="T27" fmla="*/ 1116 h 10598"/>
                <a:gd name="T28" fmla="*/ 7528 w 10595"/>
                <a:gd name="T29" fmla="*/ 1341 h 10598"/>
                <a:gd name="T30" fmla="*/ 7263 w 10595"/>
                <a:gd name="T31" fmla="*/ 1230 h 10598"/>
                <a:gd name="T32" fmla="*/ 5317 w 10595"/>
                <a:gd name="T33" fmla="*/ 761 h 10598"/>
                <a:gd name="T34" fmla="*/ 4262 w 10595"/>
                <a:gd name="T35" fmla="*/ 890 h 10598"/>
                <a:gd name="T36" fmla="*/ 2074 w 10595"/>
                <a:gd name="T37" fmla="*/ 2132 h 10598"/>
                <a:gd name="T38" fmla="*/ 900 w 10595"/>
                <a:gd name="T39" fmla="*/ 4218 h 10598"/>
                <a:gd name="T40" fmla="*/ 842 w 10595"/>
                <a:gd name="T41" fmla="*/ 6053 h 10598"/>
                <a:gd name="T42" fmla="*/ 1050 w 10595"/>
                <a:gd name="T43" fmla="*/ 6830 h 10598"/>
                <a:gd name="T44" fmla="*/ 4683 w 10595"/>
                <a:gd name="T45" fmla="*/ 9765 h 10598"/>
                <a:gd name="T46" fmla="*/ 5897 w 10595"/>
                <a:gd name="T47" fmla="*/ 9765 h 10598"/>
                <a:gd name="T48" fmla="*/ 9512 w 10595"/>
                <a:gd name="T49" fmla="*/ 6889 h 10598"/>
                <a:gd name="T50" fmla="*/ 9621 w 10595"/>
                <a:gd name="T51" fmla="*/ 6575 h 10598"/>
                <a:gd name="T52" fmla="*/ 9791 w 10595"/>
                <a:gd name="T53" fmla="*/ 5271 h 10598"/>
                <a:gd name="T54" fmla="*/ 9367 w 10595"/>
                <a:gd name="T55" fmla="*/ 3365 h 10598"/>
                <a:gd name="T56" fmla="*/ 9316 w 10595"/>
                <a:gd name="T57" fmla="*/ 3059 h 10598"/>
                <a:gd name="T58" fmla="*/ 9530 w 10595"/>
                <a:gd name="T59" fmla="*/ 3088 h 10598"/>
                <a:gd name="T60" fmla="*/ 9705 w 10595"/>
                <a:gd name="T61" fmla="*/ 3106 h 10598"/>
                <a:gd name="T62" fmla="*/ 9832 w 10595"/>
                <a:gd name="T63" fmla="*/ 2989 h 10598"/>
                <a:gd name="T64" fmla="*/ 9988 w 10595"/>
                <a:gd name="T65" fmla="*/ 2891 h 10598"/>
                <a:gd name="T66" fmla="*/ 10091 w 10595"/>
                <a:gd name="T67" fmla="*/ 3070 h 10598"/>
                <a:gd name="T68" fmla="*/ 10526 w 10595"/>
                <a:gd name="T69" fmla="*/ 4571 h 10598"/>
                <a:gd name="T70" fmla="*/ 10568 w 10595"/>
                <a:gd name="T71" fmla="*/ 4875 h 10598"/>
                <a:gd name="T72" fmla="*/ 10555 w 10595"/>
                <a:gd name="T73" fmla="*/ 5813 h 10598"/>
                <a:gd name="T74" fmla="*/ 9799 w 10595"/>
                <a:gd name="T75" fmla="*/ 8056 h 10598"/>
                <a:gd name="T76" fmla="*/ 5897 w 10595"/>
                <a:gd name="T77" fmla="*/ 10538 h 10598"/>
                <a:gd name="T78" fmla="*/ 5177 w 10595"/>
                <a:gd name="T79" fmla="*/ 10589 h 10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95" h="10598">
                  <a:moveTo>
                    <a:pt x="5177" y="10589"/>
                  </a:moveTo>
                  <a:cubicBezTo>
                    <a:pt x="4328" y="10531"/>
                    <a:pt x="3681" y="10375"/>
                    <a:pt x="3018" y="10068"/>
                  </a:cubicBezTo>
                  <a:cubicBezTo>
                    <a:pt x="1941" y="9569"/>
                    <a:pt x="964" y="8576"/>
                    <a:pt x="482" y="7488"/>
                  </a:cubicBezTo>
                  <a:cubicBezTo>
                    <a:pt x="264" y="6998"/>
                    <a:pt x="163" y="6664"/>
                    <a:pt x="49" y="6053"/>
                  </a:cubicBezTo>
                  <a:cubicBezTo>
                    <a:pt x="0" y="5786"/>
                    <a:pt x="1" y="4856"/>
                    <a:pt x="52" y="4529"/>
                  </a:cubicBezTo>
                  <a:cubicBezTo>
                    <a:pt x="288" y="2991"/>
                    <a:pt x="1141" y="1668"/>
                    <a:pt x="2432" y="835"/>
                  </a:cubicBezTo>
                  <a:cubicBezTo>
                    <a:pt x="2995" y="472"/>
                    <a:pt x="3755" y="173"/>
                    <a:pt x="4345" y="82"/>
                  </a:cubicBezTo>
                  <a:cubicBezTo>
                    <a:pt x="4430" y="69"/>
                    <a:pt x="4582" y="45"/>
                    <a:pt x="4683" y="29"/>
                  </a:cubicBezTo>
                  <a:cubicBezTo>
                    <a:pt x="4784" y="13"/>
                    <a:pt x="5057" y="0"/>
                    <a:pt x="5290" y="0"/>
                  </a:cubicBezTo>
                  <a:cubicBezTo>
                    <a:pt x="5523" y="0"/>
                    <a:pt x="5796" y="13"/>
                    <a:pt x="5897" y="29"/>
                  </a:cubicBezTo>
                  <a:cubicBezTo>
                    <a:pt x="6321" y="96"/>
                    <a:pt x="6397" y="109"/>
                    <a:pt x="6518" y="137"/>
                  </a:cubicBezTo>
                  <a:cubicBezTo>
                    <a:pt x="6985" y="244"/>
                    <a:pt x="7703" y="523"/>
                    <a:pt x="7703" y="599"/>
                  </a:cubicBezTo>
                  <a:cubicBezTo>
                    <a:pt x="7703" y="620"/>
                    <a:pt x="7664" y="675"/>
                    <a:pt x="7616" y="720"/>
                  </a:cubicBezTo>
                  <a:cubicBezTo>
                    <a:pt x="7479" y="851"/>
                    <a:pt x="7470" y="882"/>
                    <a:pt x="7508" y="1116"/>
                  </a:cubicBezTo>
                  <a:cubicBezTo>
                    <a:pt x="7526" y="1232"/>
                    <a:pt x="7535" y="1333"/>
                    <a:pt x="7528" y="1341"/>
                  </a:cubicBezTo>
                  <a:cubicBezTo>
                    <a:pt x="7520" y="1348"/>
                    <a:pt x="7401" y="1299"/>
                    <a:pt x="7263" y="1230"/>
                  </a:cubicBezTo>
                  <a:cubicBezTo>
                    <a:pt x="6700" y="950"/>
                    <a:pt x="5913" y="760"/>
                    <a:pt x="5317" y="761"/>
                  </a:cubicBezTo>
                  <a:cubicBezTo>
                    <a:pt x="5073" y="761"/>
                    <a:pt x="4510" y="830"/>
                    <a:pt x="4262" y="890"/>
                  </a:cubicBezTo>
                  <a:cubicBezTo>
                    <a:pt x="3428" y="1091"/>
                    <a:pt x="2687" y="1512"/>
                    <a:pt x="2074" y="2132"/>
                  </a:cubicBezTo>
                  <a:cubicBezTo>
                    <a:pt x="1516" y="2696"/>
                    <a:pt x="1160" y="3329"/>
                    <a:pt x="900" y="4218"/>
                  </a:cubicBezTo>
                  <a:cubicBezTo>
                    <a:pt x="770" y="4662"/>
                    <a:pt x="742" y="5545"/>
                    <a:pt x="842" y="6053"/>
                  </a:cubicBezTo>
                  <a:cubicBezTo>
                    <a:pt x="923" y="6466"/>
                    <a:pt x="941" y="6534"/>
                    <a:pt x="1050" y="6830"/>
                  </a:cubicBezTo>
                  <a:cubicBezTo>
                    <a:pt x="1628" y="8401"/>
                    <a:pt x="3037" y="9540"/>
                    <a:pt x="4683" y="9765"/>
                  </a:cubicBezTo>
                  <a:cubicBezTo>
                    <a:pt x="4955" y="9803"/>
                    <a:pt x="5624" y="9802"/>
                    <a:pt x="5897" y="9765"/>
                  </a:cubicBezTo>
                  <a:cubicBezTo>
                    <a:pt x="7516" y="9544"/>
                    <a:pt x="8913" y="8432"/>
                    <a:pt x="9512" y="6889"/>
                  </a:cubicBezTo>
                  <a:cubicBezTo>
                    <a:pt x="9558" y="6771"/>
                    <a:pt x="9607" y="6629"/>
                    <a:pt x="9621" y="6575"/>
                  </a:cubicBezTo>
                  <a:cubicBezTo>
                    <a:pt x="9763" y="6033"/>
                    <a:pt x="9790" y="5821"/>
                    <a:pt x="9791" y="5271"/>
                  </a:cubicBezTo>
                  <a:cubicBezTo>
                    <a:pt x="9792" y="4534"/>
                    <a:pt x="9678" y="4023"/>
                    <a:pt x="9367" y="3365"/>
                  </a:cubicBezTo>
                  <a:cubicBezTo>
                    <a:pt x="9238" y="3092"/>
                    <a:pt x="9228" y="3031"/>
                    <a:pt x="9316" y="3059"/>
                  </a:cubicBezTo>
                  <a:cubicBezTo>
                    <a:pt x="9337" y="3065"/>
                    <a:pt x="9433" y="3079"/>
                    <a:pt x="9530" y="3088"/>
                  </a:cubicBezTo>
                  <a:lnTo>
                    <a:pt x="9705" y="3106"/>
                  </a:lnTo>
                  <a:lnTo>
                    <a:pt x="9832" y="2989"/>
                  </a:lnTo>
                  <a:cubicBezTo>
                    <a:pt x="9901" y="2925"/>
                    <a:pt x="9972" y="2881"/>
                    <a:pt x="9988" y="2891"/>
                  </a:cubicBezTo>
                  <a:cubicBezTo>
                    <a:pt x="10004" y="2901"/>
                    <a:pt x="10050" y="2981"/>
                    <a:pt x="10091" y="3070"/>
                  </a:cubicBezTo>
                  <a:cubicBezTo>
                    <a:pt x="10331" y="3594"/>
                    <a:pt x="10474" y="4085"/>
                    <a:pt x="10526" y="4571"/>
                  </a:cubicBezTo>
                  <a:cubicBezTo>
                    <a:pt x="10541" y="4703"/>
                    <a:pt x="10559" y="4840"/>
                    <a:pt x="10568" y="4875"/>
                  </a:cubicBezTo>
                  <a:cubicBezTo>
                    <a:pt x="10595" y="4989"/>
                    <a:pt x="10588" y="5509"/>
                    <a:pt x="10555" y="5813"/>
                  </a:cubicBezTo>
                  <a:cubicBezTo>
                    <a:pt x="10464" y="6650"/>
                    <a:pt x="10222" y="7367"/>
                    <a:pt x="9799" y="8056"/>
                  </a:cubicBezTo>
                  <a:cubicBezTo>
                    <a:pt x="8946" y="9444"/>
                    <a:pt x="7502" y="10362"/>
                    <a:pt x="5897" y="10538"/>
                  </a:cubicBezTo>
                  <a:cubicBezTo>
                    <a:pt x="5406" y="10592"/>
                    <a:pt x="5314" y="10598"/>
                    <a:pt x="5177" y="1058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3" name="Freeform 62"/>
            <p:cNvSpPr>
              <a:spLocks/>
            </p:cNvSpPr>
            <p:nvPr/>
          </p:nvSpPr>
          <p:spPr bwMode="auto">
            <a:xfrm>
              <a:off x="6115456" y="7987134"/>
              <a:ext cx="1800951" cy="1796202"/>
            </a:xfrm>
            <a:custGeom>
              <a:avLst/>
              <a:gdLst>
                <a:gd name="T0" fmla="*/ 3035 w 6690"/>
                <a:gd name="T1" fmla="*/ 6640 h 6674"/>
                <a:gd name="T2" fmla="*/ 2399 w 6690"/>
                <a:gd name="T3" fmla="*/ 6524 h 6674"/>
                <a:gd name="T4" fmla="*/ 322 w 6690"/>
                <a:gd name="T5" fmla="*/ 4766 h 6674"/>
                <a:gd name="T6" fmla="*/ 30 w 6690"/>
                <a:gd name="T7" fmla="*/ 3871 h 6674"/>
                <a:gd name="T8" fmla="*/ 0 w 6690"/>
                <a:gd name="T9" fmla="*/ 3327 h 6674"/>
                <a:gd name="T10" fmla="*/ 30 w 6690"/>
                <a:gd name="T11" fmla="*/ 2782 h 6674"/>
                <a:gd name="T12" fmla="*/ 339 w 6690"/>
                <a:gd name="T13" fmla="*/ 1855 h 6674"/>
                <a:gd name="T14" fmla="*/ 1044 w 6690"/>
                <a:gd name="T15" fmla="*/ 905 h 6674"/>
                <a:gd name="T16" fmla="*/ 2766 w 6690"/>
                <a:gd name="T17" fmla="*/ 40 h 6674"/>
                <a:gd name="T18" fmla="*/ 3993 w 6690"/>
                <a:gd name="T19" fmla="*/ 61 h 6674"/>
                <a:gd name="T20" fmla="*/ 4826 w 6690"/>
                <a:gd name="T21" fmla="*/ 364 h 6674"/>
                <a:gd name="T22" fmla="*/ 4561 w 6690"/>
                <a:gd name="T23" fmla="*/ 648 h 6674"/>
                <a:gd name="T24" fmla="*/ 3936 w 6690"/>
                <a:gd name="T25" fmla="*/ 848 h 6674"/>
                <a:gd name="T26" fmla="*/ 1890 w 6690"/>
                <a:gd name="T27" fmla="*/ 1211 h 6674"/>
                <a:gd name="T28" fmla="*/ 1137 w 6690"/>
                <a:gd name="T29" fmla="*/ 2000 h 6674"/>
                <a:gd name="T30" fmla="*/ 776 w 6690"/>
                <a:gd name="T31" fmla="*/ 3341 h 6674"/>
                <a:gd name="T32" fmla="*/ 960 w 6690"/>
                <a:gd name="T33" fmla="*/ 4302 h 6674"/>
                <a:gd name="T34" fmla="*/ 2667 w 6690"/>
                <a:gd name="T35" fmla="*/ 5791 h 6674"/>
                <a:gd name="T36" fmla="*/ 2940 w 6690"/>
                <a:gd name="T37" fmla="*/ 5852 h 6674"/>
                <a:gd name="T38" fmla="*/ 3316 w 6690"/>
                <a:gd name="T39" fmla="*/ 5881 h 6674"/>
                <a:gd name="T40" fmla="*/ 3692 w 6690"/>
                <a:gd name="T41" fmla="*/ 5852 h 6674"/>
                <a:gd name="T42" fmla="*/ 3965 w 6690"/>
                <a:gd name="T43" fmla="*/ 5791 h 6674"/>
                <a:gd name="T44" fmla="*/ 5644 w 6690"/>
                <a:gd name="T45" fmla="*/ 4375 h 6674"/>
                <a:gd name="T46" fmla="*/ 5853 w 6690"/>
                <a:gd name="T47" fmla="*/ 3312 h 6674"/>
                <a:gd name="T48" fmla="*/ 5715 w 6690"/>
                <a:gd name="T49" fmla="*/ 2429 h 6674"/>
                <a:gd name="T50" fmla="*/ 5982 w 6690"/>
                <a:gd name="T51" fmla="*/ 2090 h 6674"/>
                <a:gd name="T52" fmla="*/ 6270 w 6690"/>
                <a:gd name="T53" fmla="*/ 1803 h 6674"/>
                <a:gd name="T54" fmla="*/ 6340 w 6690"/>
                <a:gd name="T55" fmla="*/ 1940 h 6674"/>
                <a:gd name="T56" fmla="*/ 6631 w 6690"/>
                <a:gd name="T57" fmla="*/ 3058 h 6674"/>
                <a:gd name="T58" fmla="*/ 6307 w 6690"/>
                <a:gd name="T59" fmla="*/ 4782 h 6674"/>
                <a:gd name="T60" fmla="*/ 4233 w 6690"/>
                <a:gd name="T61" fmla="*/ 6525 h 6674"/>
                <a:gd name="T62" fmla="*/ 3035 w 6690"/>
                <a:gd name="T63" fmla="*/ 6640 h 6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90" h="6674">
                  <a:moveTo>
                    <a:pt x="3035" y="6640"/>
                  </a:moveTo>
                  <a:cubicBezTo>
                    <a:pt x="2791" y="6614"/>
                    <a:pt x="2553" y="6571"/>
                    <a:pt x="2399" y="6524"/>
                  </a:cubicBezTo>
                  <a:cubicBezTo>
                    <a:pt x="1476" y="6243"/>
                    <a:pt x="722" y="5604"/>
                    <a:pt x="322" y="4766"/>
                  </a:cubicBezTo>
                  <a:cubicBezTo>
                    <a:pt x="169" y="4444"/>
                    <a:pt x="138" y="4350"/>
                    <a:pt x="30" y="3871"/>
                  </a:cubicBezTo>
                  <a:cubicBezTo>
                    <a:pt x="13" y="3799"/>
                    <a:pt x="0" y="3553"/>
                    <a:pt x="0" y="3327"/>
                  </a:cubicBezTo>
                  <a:cubicBezTo>
                    <a:pt x="0" y="3100"/>
                    <a:pt x="13" y="2854"/>
                    <a:pt x="30" y="2782"/>
                  </a:cubicBezTo>
                  <a:cubicBezTo>
                    <a:pt x="142" y="2288"/>
                    <a:pt x="170" y="2203"/>
                    <a:pt x="339" y="1855"/>
                  </a:cubicBezTo>
                  <a:cubicBezTo>
                    <a:pt x="509" y="1504"/>
                    <a:pt x="745" y="1186"/>
                    <a:pt x="1044" y="905"/>
                  </a:cubicBezTo>
                  <a:cubicBezTo>
                    <a:pt x="1528" y="449"/>
                    <a:pt x="2019" y="202"/>
                    <a:pt x="2766" y="40"/>
                  </a:cubicBezTo>
                  <a:cubicBezTo>
                    <a:pt x="2947" y="0"/>
                    <a:pt x="3773" y="15"/>
                    <a:pt x="3993" y="61"/>
                  </a:cubicBezTo>
                  <a:cubicBezTo>
                    <a:pt x="4257" y="117"/>
                    <a:pt x="4826" y="324"/>
                    <a:pt x="4826" y="364"/>
                  </a:cubicBezTo>
                  <a:cubicBezTo>
                    <a:pt x="4826" y="371"/>
                    <a:pt x="4707" y="499"/>
                    <a:pt x="4561" y="648"/>
                  </a:cubicBezTo>
                  <a:cubicBezTo>
                    <a:pt x="4265" y="953"/>
                    <a:pt x="4302" y="941"/>
                    <a:pt x="3936" y="848"/>
                  </a:cubicBezTo>
                  <a:cubicBezTo>
                    <a:pt x="3239" y="670"/>
                    <a:pt x="2508" y="799"/>
                    <a:pt x="1890" y="1211"/>
                  </a:cubicBezTo>
                  <a:cubicBezTo>
                    <a:pt x="1648" y="1371"/>
                    <a:pt x="1287" y="1750"/>
                    <a:pt x="1137" y="2000"/>
                  </a:cubicBezTo>
                  <a:cubicBezTo>
                    <a:pt x="874" y="2439"/>
                    <a:pt x="776" y="2803"/>
                    <a:pt x="776" y="3341"/>
                  </a:cubicBezTo>
                  <a:cubicBezTo>
                    <a:pt x="777" y="3757"/>
                    <a:pt x="812" y="3943"/>
                    <a:pt x="960" y="4302"/>
                  </a:cubicBezTo>
                  <a:cubicBezTo>
                    <a:pt x="1252" y="5010"/>
                    <a:pt x="1968" y="5635"/>
                    <a:pt x="2667" y="5791"/>
                  </a:cubicBezTo>
                  <a:cubicBezTo>
                    <a:pt x="2745" y="5808"/>
                    <a:pt x="2868" y="5836"/>
                    <a:pt x="2940" y="5852"/>
                  </a:cubicBezTo>
                  <a:cubicBezTo>
                    <a:pt x="3013" y="5868"/>
                    <a:pt x="3182" y="5881"/>
                    <a:pt x="3316" y="5881"/>
                  </a:cubicBezTo>
                  <a:cubicBezTo>
                    <a:pt x="3450" y="5881"/>
                    <a:pt x="3619" y="5868"/>
                    <a:pt x="3692" y="5852"/>
                  </a:cubicBezTo>
                  <a:cubicBezTo>
                    <a:pt x="3764" y="5836"/>
                    <a:pt x="3888" y="5808"/>
                    <a:pt x="3965" y="5791"/>
                  </a:cubicBezTo>
                  <a:cubicBezTo>
                    <a:pt x="4635" y="5641"/>
                    <a:pt x="5342" y="5045"/>
                    <a:pt x="5644" y="4375"/>
                  </a:cubicBezTo>
                  <a:cubicBezTo>
                    <a:pt x="5813" y="4000"/>
                    <a:pt x="5855" y="3789"/>
                    <a:pt x="5853" y="3312"/>
                  </a:cubicBezTo>
                  <a:cubicBezTo>
                    <a:pt x="5852" y="2890"/>
                    <a:pt x="5819" y="2679"/>
                    <a:pt x="5715" y="2429"/>
                  </a:cubicBezTo>
                  <a:cubicBezTo>
                    <a:pt x="5698" y="2388"/>
                    <a:pt x="5755" y="2317"/>
                    <a:pt x="5982" y="2090"/>
                  </a:cubicBezTo>
                  <a:lnTo>
                    <a:pt x="6270" y="1803"/>
                  </a:lnTo>
                  <a:lnTo>
                    <a:pt x="6340" y="1940"/>
                  </a:lnTo>
                  <a:cubicBezTo>
                    <a:pt x="6482" y="2216"/>
                    <a:pt x="6582" y="2600"/>
                    <a:pt x="6631" y="3058"/>
                  </a:cubicBezTo>
                  <a:cubicBezTo>
                    <a:pt x="6690" y="3598"/>
                    <a:pt x="6563" y="4274"/>
                    <a:pt x="6307" y="4782"/>
                  </a:cubicBezTo>
                  <a:cubicBezTo>
                    <a:pt x="5880" y="5630"/>
                    <a:pt x="5168" y="6229"/>
                    <a:pt x="4233" y="6525"/>
                  </a:cubicBezTo>
                  <a:cubicBezTo>
                    <a:pt x="3937" y="6618"/>
                    <a:pt x="3359" y="6674"/>
                    <a:pt x="3035" y="664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4" name="Freeform 69"/>
            <p:cNvSpPr>
              <a:spLocks/>
            </p:cNvSpPr>
            <p:nvPr/>
          </p:nvSpPr>
          <p:spPr bwMode="auto">
            <a:xfrm>
              <a:off x="6637819" y="7359116"/>
              <a:ext cx="1887614" cy="1894738"/>
            </a:xfrm>
            <a:custGeom>
              <a:avLst/>
              <a:gdLst>
                <a:gd name="T0" fmla="*/ 1147 w 7008"/>
                <a:gd name="T1" fmla="*/ 7009 h 7039"/>
                <a:gd name="T2" fmla="*/ 121 w 7008"/>
                <a:gd name="T3" fmla="*/ 6209 h 7039"/>
                <a:gd name="T4" fmla="*/ 9 w 7008"/>
                <a:gd name="T5" fmla="*/ 5715 h 7039"/>
                <a:gd name="T6" fmla="*/ 59 w 7008"/>
                <a:gd name="T7" fmla="*/ 5253 h 7039"/>
                <a:gd name="T8" fmla="*/ 1810 w 7008"/>
                <a:gd name="T9" fmla="*/ 4372 h 7039"/>
                <a:gd name="T10" fmla="*/ 2008 w 7008"/>
                <a:gd name="T11" fmla="*/ 4431 h 7039"/>
                <a:gd name="T12" fmla="*/ 3175 w 7008"/>
                <a:gd name="T13" fmla="*/ 3306 h 7039"/>
                <a:gd name="T14" fmla="*/ 4300 w 7008"/>
                <a:gd name="T15" fmla="*/ 2181 h 7039"/>
                <a:gd name="T16" fmla="*/ 4283 w 7008"/>
                <a:gd name="T17" fmla="*/ 2043 h 7039"/>
                <a:gd name="T18" fmla="*/ 4248 w 7008"/>
                <a:gd name="T19" fmla="*/ 1669 h 7039"/>
                <a:gd name="T20" fmla="*/ 4230 w 7008"/>
                <a:gd name="T21" fmla="*/ 1433 h 7039"/>
                <a:gd name="T22" fmla="*/ 4946 w 7008"/>
                <a:gd name="T23" fmla="*/ 717 h 7039"/>
                <a:gd name="T24" fmla="*/ 5680 w 7008"/>
                <a:gd name="T25" fmla="*/ 0 h 7039"/>
                <a:gd name="T26" fmla="*/ 5713 w 7008"/>
                <a:gd name="T27" fmla="*/ 176 h 7039"/>
                <a:gd name="T28" fmla="*/ 5834 w 7008"/>
                <a:gd name="T29" fmla="*/ 1133 h 7039"/>
                <a:gd name="T30" fmla="*/ 6462 w 7008"/>
                <a:gd name="T31" fmla="*/ 1270 h 7039"/>
                <a:gd name="T32" fmla="*/ 6999 w 7008"/>
                <a:gd name="T33" fmla="*/ 1341 h 7039"/>
                <a:gd name="T34" fmla="*/ 6281 w 7008"/>
                <a:gd name="T35" fmla="*/ 2091 h 7039"/>
                <a:gd name="T36" fmla="*/ 5548 w 7008"/>
                <a:gd name="T37" fmla="*/ 2824 h 7039"/>
                <a:gd name="T38" fmla="*/ 5408 w 7008"/>
                <a:gd name="T39" fmla="*/ 2797 h 7039"/>
                <a:gd name="T40" fmla="*/ 5056 w 7008"/>
                <a:gd name="T41" fmla="*/ 2756 h 7039"/>
                <a:gd name="T42" fmla="*/ 4844 w 7008"/>
                <a:gd name="T43" fmla="*/ 2742 h 7039"/>
                <a:gd name="T44" fmla="*/ 3721 w 7008"/>
                <a:gd name="T45" fmla="*/ 3862 h 7039"/>
                <a:gd name="T46" fmla="*/ 2611 w 7008"/>
                <a:gd name="T47" fmla="*/ 5052 h 7039"/>
                <a:gd name="T48" fmla="*/ 2668 w 7008"/>
                <a:gd name="T49" fmla="*/ 5278 h 7039"/>
                <a:gd name="T50" fmla="*/ 2669 w 7008"/>
                <a:gd name="T51" fmla="*/ 6041 h 7039"/>
                <a:gd name="T52" fmla="*/ 1334 w 7008"/>
                <a:gd name="T53" fmla="*/ 7024 h 7039"/>
                <a:gd name="T54" fmla="*/ 1147 w 7008"/>
                <a:gd name="T55" fmla="*/ 7009 h 7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08" h="7039">
                  <a:moveTo>
                    <a:pt x="1147" y="7009"/>
                  </a:moveTo>
                  <a:cubicBezTo>
                    <a:pt x="673" y="6910"/>
                    <a:pt x="328" y="6640"/>
                    <a:pt x="121" y="6209"/>
                  </a:cubicBezTo>
                  <a:cubicBezTo>
                    <a:pt x="29" y="6018"/>
                    <a:pt x="18" y="5970"/>
                    <a:pt x="9" y="5715"/>
                  </a:cubicBezTo>
                  <a:cubicBezTo>
                    <a:pt x="0" y="5482"/>
                    <a:pt x="9" y="5402"/>
                    <a:pt x="59" y="5253"/>
                  </a:cubicBezTo>
                  <a:cubicBezTo>
                    <a:pt x="310" y="4512"/>
                    <a:pt x="1116" y="4106"/>
                    <a:pt x="1810" y="4372"/>
                  </a:cubicBezTo>
                  <a:cubicBezTo>
                    <a:pt x="1896" y="4404"/>
                    <a:pt x="1985" y="4431"/>
                    <a:pt x="2008" y="4431"/>
                  </a:cubicBezTo>
                  <a:cubicBezTo>
                    <a:pt x="2032" y="4431"/>
                    <a:pt x="2557" y="3925"/>
                    <a:pt x="3175" y="3306"/>
                  </a:cubicBezTo>
                  <a:lnTo>
                    <a:pt x="4300" y="2181"/>
                  </a:lnTo>
                  <a:lnTo>
                    <a:pt x="4283" y="2043"/>
                  </a:lnTo>
                  <a:cubicBezTo>
                    <a:pt x="4274" y="1967"/>
                    <a:pt x="4258" y="1799"/>
                    <a:pt x="4248" y="1669"/>
                  </a:cubicBezTo>
                  <a:lnTo>
                    <a:pt x="4230" y="1433"/>
                  </a:lnTo>
                  <a:lnTo>
                    <a:pt x="4946" y="717"/>
                  </a:lnTo>
                  <a:cubicBezTo>
                    <a:pt x="5340" y="322"/>
                    <a:pt x="5670" y="0"/>
                    <a:pt x="5680" y="0"/>
                  </a:cubicBezTo>
                  <a:cubicBezTo>
                    <a:pt x="5690" y="0"/>
                    <a:pt x="5705" y="79"/>
                    <a:pt x="5713" y="176"/>
                  </a:cubicBezTo>
                  <a:cubicBezTo>
                    <a:pt x="5739" y="457"/>
                    <a:pt x="5818" y="1082"/>
                    <a:pt x="5834" y="1133"/>
                  </a:cubicBezTo>
                  <a:cubicBezTo>
                    <a:pt x="5856" y="1203"/>
                    <a:pt x="5895" y="1211"/>
                    <a:pt x="6462" y="1270"/>
                  </a:cubicBezTo>
                  <a:cubicBezTo>
                    <a:pt x="6748" y="1300"/>
                    <a:pt x="6990" y="1332"/>
                    <a:pt x="6999" y="1341"/>
                  </a:cubicBezTo>
                  <a:cubicBezTo>
                    <a:pt x="7008" y="1350"/>
                    <a:pt x="6685" y="1687"/>
                    <a:pt x="6281" y="2091"/>
                  </a:cubicBezTo>
                  <a:lnTo>
                    <a:pt x="5548" y="2824"/>
                  </a:lnTo>
                  <a:lnTo>
                    <a:pt x="5408" y="2797"/>
                  </a:lnTo>
                  <a:cubicBezTo>
                    <a:pt x="5331" y="2782"/>
                    <a:pt x="5172" y="2763"/>
                    <a:pt x="5056" y="2756"/>
                  </a:cubicBezTo>
                  <a:lnTo>
                    <a:pt x="4844" y="2742"/>
                  </a:lnTo>
                  <a:lnTo>
                    <a:pt x="3721" y="3862"/>
                  </a:lnTo>
                  <a:cubicBezTo>
                    <a:pt x="2741" y="4838"/>
                    <a:pt x="2599" y="4990"/>
                    <a:pt x="2611" y="5052"/>
                  </a:cubicBezTo>
                  <a:cubicBezTo>
                    <a:pt x="2618" y="5091"/>
                    <a:pt x="2644" y="5192"/>
                    <a:pt x="2668" y="5278"/>
                  </a:cubicBezTo>
                  <a:cubicBezTo>
                    <a:pt x="2726" y="5478"/>
                    <a:pt x="2726" y="5846"/>
                    <a:pt x="2669" y="6041"/>
                  </a:cubicBezTo>
                  <a:cubicBezTo>
                    <a:pt x="2502" y="6609"/>
                    <a:pt x="1918" y="7039"/>
                    <a:pt x="1334" y="7024"/>
                  </a:cubicBezTo>
                  <a:cubicBezTo>
                    <a:pt x="1262" y="7022"/>
                    <a:pt x="1178" y="7015"/>
                    <a:pt x="1147" y="70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15" name="群組 14"/>
          <p:cNvGrpSpPr/>
          <p:nvPr/>
        </p:nvGrpSpPr>
        <p:grpSpPr>
          <a:xfrm>
            <a:off x="2393309" y="3040056"/>
            <a:ext cx="626346" cy="993403"/>
            <a:chOff x="4565882" y="3048934"/>
            <a:chExt cx="361238" cy="572934"/>
          </a:xfrm>
          <a:solidFill>
            <a:schemeClr val="accent2"/>
          </a:solidFill>
        </p:grpSpPr>
        <p:sp>
          <p:nvSpPr>
            <p:cNvPr id="16" name="手繪多邊形 15"/>
            <p:cNvSpPr>
              <a:spLocks/>
            </p:cNvSpPr>
            <p:nvPr/>
          </p:nvSpPr>
          <p:spPr bwMode="auto">
            <a:xfrm>
              <a:off x="4565882" y="3228413"/>
              <a:ext cx="361238" cy="393455"/>
            </a:xfrm>
            <a:custGeom>
              <a:avLst/>
              <a:gdLst>
                <a:gd name="connsiteX0" fmla="*/ 1910220 w 2786191"/>
                <a:gd name="connsiteY0" fmla="*/ 2438744 h 3034687"/>
                <a:gd name="connsiteX1" fmla="*/ 1802556 w 2786191"/>
                <a:gd name="connsiteY1" fmla="*/ 2438922 h 3034687"/>
                <a:gd name="connsiteX2" fmla="*/ 1503672 w 2786191"/>
                <a:gd name="connsiteY2" fmla="*/ 2445020 h 3034687"/>
                <a:gd name="connsiteX3" fmla="*/ 1487488 w 2786191"/>
                <a:gd name="connsiteY3" fmla="*/ 2549424 h 3034687"/>
                <a:gd name="connsiteX4" fmla="*/ 1499716 w 2786191"/>
                <a:gd name="connsiteY4" fmla="*/ 2659566 h 3034687"/>
                <a:gd name="connsiteX5" fmla="*/ 1793564 w 2786191"/>
                <a:gd name="connsiteY5" fmla="*/ 2671764 h 3034687"/>
                <a:gd name="connsiteX6" fmla="*/ 2090650 w 2786191"/>
                <a:gd name="connsiteY6" fmla="*/ 2655978 h 3034687"/>
                <a:gd name="connsiteX7" fmla="*/ 2106836 w 2786191"/>
                <a:gd name="connsiteY7" fmla="*/ 2559110 h 3034687"/>
                <a:gd name="connsiteX8" fmla="*/ 1910220 w 2786191"/>
                <a:gd name="connsiteY8" fmla="*/ 2438744 h 3034687"/>
                <a:gd name="connsiteX9" fmla="*/ 1910090 w 2786191"/>
                <a:gd name="connsiteY9" fmla="*/ 2032044 h 3034687"/>
                <a:gd name="connsiteX10" fmla="*/ 1802362 w 2786191"/>
                <a:gd name="connsiteY10" fmla="*/ 2032208 h 3034687"/>
                <a:gd name="connsiteX11" fmla="*/ 1503302 w 2786191"/>
                <a:gd name="connsiteY11" fmla="*/ 2038336 h 3034687"/>
                <a:gd name="connsiteX12" fmla="*/ 1502942 w 2786191"/>
                <a:gd name="connsiteY12" fmla="*/ 2253898 h 3034687"/>
                <a:gd name="connsiteX13" fmla="*/ 1795884 w 2786191"/>
                <a:gd name="connsiteY13" fmla="*/ 2261828 h 3034687"/>
                <a:gd name="connsiteX14" fmla="*/ 2089908 w 2786191"/>
                <a:gd name="connsiteY14" fmla="*/ 2247410 h 3034687"/>
                <a:gd name="connsiteX15" fmla="*/ 2106822 w 2786191"/>
                <a:gd name="connsiteY15" fmla="*/ 2152606 h 3034687"/>
                <a:gd name="connsiteX16" fmla="*/ 1910090 w 2786191"/>
                <a:gd name="connsiteY16" fmla="*/ 2032044 h 3034687"/>
                <a:gd name="connsiteX17" fmla="*/ 1797596 w 2786191"/>
                <a:gd name="connsiteY17" fmla="*/ 1635126 h 3034687"/>
                <a:gd name="connsiteX18" fmla="*/ 1503694 w 2786191"/>
                <a:gd name="connsiteY18" fmla="*/ 1641254 h 3034687"/>
                <a:gd name="connsiteX19" fmla="*/ 1487488 w 2786191"/>
                <a:gd name="connsiteY19" fmla="*/ 1746144 h 3034687"/>
                <a:gd name="connsiteX20" fmla="*/ 1494330 w 2786191"/>
                <a:gd name="connsiteY20" fmla="*/ 1852116 h 3034687"/>
                <a:gd name="connsiteX21" fmla="*/ 1793996 w 2786191"/>
                <a:gd name="connsiteY21" fmla="*/ 1858964 h 3034687"/>
                <a:gd name="connsiteX22" fmla="*/ 2097262 w 2786191"/>
                <a:gd name="connsiteY22" fmla="*/ 1839140 h 3034687"/>
                <a:gd name="connsiteX23" fmla="*/ 2091498 w 2786191"/>
                <a:gd name="connsiteY23" fmla="*/ 1650986 h 3034687"/>
                <a:gd name="connsiteX24" fmla="*/ 1797596 w 2786191"/>
                <a:gd name="connsiteY24" fmla="*/ 1635126 h 3034687"/>
                <a:gd name="connsiteX25" fmla="*/ 1794138 w 2786191"/>
                <a:gd name="connsiteY25" fmla="*/ 1228726 h 3034687"/>
                <a:gd name="connsiteX26" fmla="*/ 1500006 w 2786191"/>
                <a:gd name="connsiteY26" fmla="*/ 1241034 h 3034687"/>
                <a:gd name="connsiteX27" fmla="*/ 1500726 w 2786191"/>
                <a:gd name="connsiteY27" fmla="*/ 1456798 h 3034687"/>
                <a:gd name="connsiteX28" fmla="*/ 1799898 w 2786191"/>
                <a:gd name="connsiteY28" fmla="*/ 1462952 h 3034687"/>
                <a:gd name="connsiteX29" fmla="*/ 2097270 w 2786191"/>
                <a:gd name="connsiteY29" fmla="*/ 1443764 h 3034687"/>
                <a:gd name="connsiteX30" fmla="*/ 2091510 w 2786191"/>
                <a:gd name="connsiteY30" fmla="*/ 1244654 h 3034687"/>
                <a:gd name="connsiteX31" fmla="*/ 1794138 w 2786191"/>
                <a:gd name="connsiteY31" fmla="*/ 1228726 h 3034687"/>
                <a:gd name="connsiteX32" fmla="*/ 1793454 w 2786191"/>
                <a:gd name="connsiteY32" fmla="*/ 822326 h 3034687"/>
                <a:gd name="connsiteX33" fmla="*/ 1499712 w 2786191"/>
                <a:gd name="connsiteY33" fmla="*/ 834552 h 3034687"/>
                <a:gd name="connsiteX34" fmla="*/ 1487488 w 2786191"/>
                <a:gd name="connsiteY34" fmla="*/ 938828 h 3034687"/>
                <a:gd name="connsiteX35" fmla="*/ 1499712 w 2786191"/>
                <a:gd name="connsiteY35" fmla="*/ 1043464 h 3034687"/>
                <a:gd name="connsiteX36" fmla="*/ 1793454 w 2786191"/>
                <a:gd name="connsiteY36" fmla="*/ 1055688 h 3034687"/>
                <a:gd name="connsiteX37" fmla="*/ 2090432 w 2786191"/>
                <a:gd name="connsiteY37" fmla="*/ 1039868 h 3034687"/>
                <a:gd name="connsiteX38" fmla="*/ 2106612 w 2786191"/>
                <a:gd name="connsiteY38" fmla="*/ 938828 h 3034687"/>
                <a:gd name="connsiteX39" fmla="*/ 2090432 w 2786191"/>
                <a:gd name="connsiteY39" fmla="*/ 838148 h 3034687"/>
                <a:gd name="connsiteX40" fmla="*/ 1793454 w 2786191"/>
                <a:gd name="connsiteY40" fmla="*/ 822326 h 3034687"/>
                <a:gd name="connsiteX41" fmla="*/ 1389856 w 2786191"/>
                <a:gd name="connsiteY41" fmla="*/ 173040 h 3034687"/>
                <a:gd name="connsiteX42" fmla="*/ 321100 w 2786191"/>
                <a:gd name="connsiteY42" fmla="*/ 189236 h 3034687"/>
                <a:gd name="connsiteX43" fmla="*/ 338388 w 2786191"/>
                <a:gd name="connsiteY43" fmla="*/ 273092 h 3034687"/>
                <a:gd name="connsiteX44" fmla="*/ 366472 w 2786191"/>
                <a:gd name="connsiteY44" fmla="*/ 462400 h 3034687"/>
                <a:gd name="connsiteX45" fmla="*/ 397800 w 2786191"/>
                <a:gd name="connsiteY45" fmla="*/ 609600 h 3034687"/>
                <a:gd name="connsiteX46" fmla="*/ 607376 w 2786191"/>
                <a:gd name="connsiteY46" fmla="*/ 589088 h 3034687"/>
                <a:gd name="connsiteX47" fmla="*/ 1171280 w 2786191"/>
                <a:gd name="connsiteY47" fmla="*/ 485076 h 3034687"/>
                <a:gd name="connsiteX48" fmla="*/ 1323960 w 2786191"/>
                <a:gd name="connsiteY48" fmla="*/ 448724 h 3034687"/>
                <a:gd name="connsiteX49" fmla="*/ 1454676 w 2786191"/>
                <a:gd name="connsiteY49" fmla="*/ 422092 h 3034687"/>
                <a:gd name="connsiteX50" fmla="*/ 1957004 w 2786191"/>
                <a:gd name="connsiteY50" fmla="*/ 421372 h 3034687"/>
                <a:gd name="connsiteX51" fmla="*/ 2090960 w 2786191"/>
                <a:gd name="connsiteY51" fmla="*/ 452324 h 3034687"/>
                <a:gd name="connsiteX52" fmla="*/ 2284328 w 2786191"/>
                <a:gd name="connsiteY52" fmla="*/ 507388 h 3034687"/>
                <a:gd name="connsiteX53" fmla="*/ 2332940 w 2786191"/>
                <a:gd name="connsiteY53" fmla="*/ 527184 h 3034687"/>
                <a:gd name="connsiteX54" fmla="*/ 2414680 w 2786191"/>
                <a:gd name="connsiteY54" fmla="*/ 416692 h 3034687"/>
                <a:gd name="connsiteX55" fmla="*/ 2442048 w 2786191"/>
                <a:gd name="connsiteY55" fmla="*/ 273092 h 3034687"/>
                <a:gd name="connsiteX56" fmla="*/ 2458972 w 2786191"/>
                <a:gd name="connsiteY56" fmla="*/ 189236 h 3034687"/>
                <a:gd name="connsiteX57" fmla="*/ 1389856 w 2786191"/>
                <a:gd name="connsiteY57" fmla="*/ 173040 h 3034687"/>
                <a:gd name="connsiteX58" fmla="*/ 56152 w 2786191"/>
                <a:gd name="connsiteY58" fmla="*/ 0 h 3034687"/>
                <a:gd name="connsiteX59" fmla="*/ 1392280 w 2786191"/>
                <a:gd name="connsiteY59" fmla="*/ 0 h 3034687"/>
                <a:gd name="connsiteX60" fmla="*/ 2728408 w 2786191"/>
                <a:gd name="connsiteY60" fmla="*/ 0 h 3034687"/>
                <a:gd name="connsiteX61" fmla="*/ 2759364 w 2786191"/>
                <a:gd name="connsiteY61" fmla="*/ 30964 h 3034687"/>
                <a:gd name="connsiteX62" fmla="*/ 2784200 w 2786191"/>
                <a:gd name="connsiteY62" fmla="*/ 99368 h 3034687"/>
                <a:gd name="connsiteX63" fmla="*/ 2720848 w 2786191"/>
                <a:gd name="connsiteY63" fmla="*/ 186852 h 3034687"/>
                <a:gd name="connsiteX64" fmla="*/ 2638780 w 2786191"/>
                <a:gd name="connsiteY64" fmla="*/ 276856 h 3034687"/>
                <a:gd name="connsiteX65" fmla="*/ 2584428 w 2786191"/>
                <a:gd name="connsiteY65" fmla="*/ 1656080 h 3034687"/>
                <a:gd name="connsiteX66" fmla="*/ 2565352 w 2786191"/>
                <a:gd name="connsiteY66" fmla="*/ 2870776 h 3034687"/>
                <a:gd name="connsiteX67" fmla="*/ 2435768 w 2786191"/>
                <a:gd name="connsiteY67" fmla="*/ 3007580 h 3034687"/>
                <a:gd name="connsiteX68" fmla="*/ 2386456 w 2786191"/>
                <a:gd name="connsiteY68" fmla="*/ 3032780 h 3034687"/>
                <a:gd name="connsiteX69" fmla="*/ 1405960 w 2786191"/>
                <a:gd name="connsiteY69" fmla="*/ 3034580 h 3034687"/>
                <a:gd name="connsiteX70" fmla="*/ 394144 w 2786191"/>
                <a:gd name="connsiteY70" fmla="*/ 3025580 h 3034687"/>
                <a:gd name="connsiteX71" fmla="*/ 232888 w 2786191"/>
                <a:gd name="connsiteY71" fmla="*/ 2880856 h 3034687"/>
                <a:gd name="connsiteX72" fmla="*/ 202292 w 2786191"/>
                <a:gd name="connsiteY72" fmla="*/ 2821092 h 3034687"/>
                <a:gd name="connsiteX73" fmla="*/ 197252 w 2786191"/>
                <a:gd name="connsiteY73" fmla="*/ 1585876 h 3034687"/>
                <a:gd name="connsiteX74" fmla="*/ 192212 w 2786191"/>
                <a:gd name="connsiteY74" fmla="*/ 350660 h 3034687"/>
                <a:gd name="connsiteX75" fmla="*/ 168456 w 2786191"/>
                <a:gd name="connsiteY75" fmla="*/ 304936 h 3034687"/>
                <a:gd name="connsiteX76" fmla="*/ 72352 w 2786191"/>
                <a:gd name="connsiteY76" fmla="*/ 190452 h 3034687"/>
                <a:gd name="connsiteX77" fmla="*/ 0 w 2786191"/>
                <a:gd name="connsiteY77" fmla="*/ 84964 h 3034687"/>
                <a:gd name="connsiteX78" fmla="*/ 28076 w 2786191"/>
                <a:gd name="connsiteY78" fmla="*/ 24124 h 303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786191" h="3034687">
                  <a:moveTo>
                    <a:pt x="1910220" y="2438744"/>
                  </a:moveTo>
                  <a:cubicBezTo>
                    <a:pt x="1879378" y="2438766"/>
                    <a:pt x="1843738" y="2438922"/>
                    <a:pt x="1802556" y="2438922"/>
                  </a:cubicBezTo>
                  <a:cubicBezTo>
                    <a:pt x="1647180" y="2438922"/>
                    <a:pt x="1512304" y="2441792"/>
                    <a:pt x="1503672" y="2445020"/>
                  </a:cubicBezTo>
                  <a:cubicBezTo>
                    <a:pt x="1490364" y="2450044"/>
                    <a:pt x="1487488" y="2469418"/>
                    <a:pt x="1487488" y="2549424"/>
                  </a:cubicBezTo>
                  <a:cubicBezTo>
                    <a:pt x="1487488" y="2612208"/>
                    <a:pt x="1491804" y="2652032"/>
                    <a:pt x="1499716" y="2659566"/>
                  </a:cubicBezTo>
                  <a:cubicBezTo>
                    <a:pt x="1508708" y="2668536"/>
                    <a:pt x="1587834" y="2671764"/>
                    <a:pt x="1793564" y="2671764"/>
                  </a:cubicBezTo>
                  <a:cubicBezTo>
                    <a:pt x="2035620" y="2671764"/>
                    <a:pt x="2076982" y="2669612"/>
                    <a:pt x="2090650" y="2655978"/>
                  </a:cubicBezTo>
                  <a:cubicBezTo>
                    <a:pt x="2102520" y="2644138"/>
                    <a:pt x="2106836" y="2619024"/>
                    <a:pt x="2106836" y="2559110"/>
                  </a:cubicBezTo>
                  <a:cubicBezTo>
                    <a:pt x="2106836" y="2445156"/>
                    <a:pt x="2126112" y="2438602"/>
                    <a:pt x="1910220" y="2438744"/>
                  </a:cubicBezTo>
                  <a:close/>
                  <a:moveTo>
                    <a:pt x="1910090" y="2032044"/>
                  </a:moveTo>
                  <a:cubicBezTo>
                    <a:pt x="1879230" y="2032056"/>
                    <a:pt x="1843568" y="2032208"/>
                    <a:pt x="1802362" y="2032208"/>
                  </a:cubicBezTo>
                  <a:cubicBezTo>
                    <a:pt x="1646894" y="2032208"/>
                    <a:pt x="1511940" y="2035092"/>
                    <a:pt x="1503302" y="2038336"/>
                  </a:cubicBezTo>
                  <a:cubicBezTo>
                    <a:pt x="1479910" y="2047348"/>
                    <a:pt x="1479550" y="2240560"/>
                    <a:pt x="1502942" y="2253898"/>
                  </a:cubicBezTo>
                  <a:cubicBezTo>
                    <a:pt x="1511580" y="2258584"/>
                    <a:pt x="1643296" y="2262188"/>
                    <a:pt x="1795884" y="2261828"/>
                  </a:cubicBezTo>
                  <a:cubicBezTo>
                    <a:pt x="2015052" y="2261468"/>
                    <a:pt x="2076592" y="2258224"/>
                    <a:pt x="2089908" y="2247410"/>
                  </a:cubicBezTo>
                  <a:cubicBezTo>
                    <a:pt x="2102862" y="2236236"/>
                    <a:pt x="2106822" y="2215328"/>
                    <a:pt x="2106822" y="2152606"/>
                  </a:cubicBezTo>
                  <a:cubicBezTo>
                    <a:pt x="2106822" y="2038742"/>
                    <a:pt x="2126108" y="2031960"/>
                    <a:pt x="1910090" y="2032044"/>
                  </a:cubicBezTo>
                  <a:close/>
                  <a:moveTo>
                    <a:pt x="1797596" y="1635126"/>
                  </a:moveTo>
                  <a:cubicBezTo>
                    <a:pt x="1644884" y="1635126"/>
                    <a:pt x="1512340" y="1637650"/>
                    <a:pt x="1503694" y="1641254"/>
                  </a:cubicBezTo>
                  <a:cubicBezTo>
                    <a:pt x="1490368" y="1646300"/>
                    <a:pt x="1487488" y="1665404"/>
                    <a:pt x="1487488" y="1746144"/>
                  </a:cubicBezTo>
                  <a:cubicBezTo>
                    <a:pt x="1487488" y="1800572"/>
                    <a:pt x="1490728" y="1848150"/>
                    <a:pt x="1494330" y="1852116"/>
                  </a:cubicBezTo>
                  <a:cubicBezTo>
                    <a:pt x="1497932" y="1855720"/>
                    <a:pt x="1632998" y="1858964"/>
                    <a:pt x="1793996" y="1858964"/>
                  </a:cubicBezTo>
                  <a:cubicBezTo>
                    <a:pt x="2072770" y="1858964"/>
                    <a:pt x="2087176" y="1857882"/>
                    <a:pt x="2097262" y="1839140"/>
                  </a:cubicBezTo>
                  <a:cubicBezTo>
                    <a:pt x="2114550" y="1806700"/>
                    <a:pt x="2110588" y="1669728"/>
                    <a:pt x="2091498" y="1650986"/>
                  </a:cubicBezTo>
                  <a:cubicBezTo>
                    <a:pt x="2077812" y="1637288"/>
                    <a:pt x="2036752" y="1635126"/>
                    <a:pt x="1797596" y="1635126"/>
                  </a:cubicBezTo>
                  <a:close/>
                  <a:moveTo>
                    <a:pt x="1794138" y="1228726"/>
                  </a:moveTo>
                  <a:cubicBezTo>
                    <a:pt x="1588210" y="1228726"/>
                    <a:pt x="1509006" y="1231984"/>
                    <a:pt x="1500006" y="1241034"/>
                  </a:cubicBezTo>
                  <a:cubicBezTo>
                    <a:pt x="1482724" y="1258050"/>
                    <a:pt x="1483446" y="1449920"/>
                    <a:pt x="1500726" y="1456798"/>
                  </a:cubicBezTo>
                  <a:cubicBezTo>
                    <a:pt x="1507566" y="1459694"/>
                    <a:pt x="1642212" y="1462228"/>
                    <a:pt x="1799898" y="1462952"/>
                  </a:cubicBezTo>
                  <a:cubicBezTo>
                    <a:pt x="2073508" y="1463676"/>
                    <a:pt x="2087188" y="1462590"/>
                    <a:pt x="2097270" y="1443764"/>
                  </a:cubicBezTo>
                  <a:cubicBezTo>
                    <a:pt x="2114550" y="1411184"/>
                    <a:pt x="2110590" y="1263480"/>
                    <a:pt x="2091510" y="1244654"/>
                  </a:cubicBezTo>
                  <a:cubicBezTo>
                    <a:pt x="2077828" y="1230898"/>
                    <a:pt x="2036426" y="1228726"/>
                    <a:pt x="1794138" y="1228726"/>
                  </a:cubicBezTo>
                  <a:close/>
                  <a:moveTo>
                    <a:pt x="1793454" y="822326"/>
                  </a:moveTo>
                  <a:cubicBezTo>
                    <a:pt x="1587798" y="822326"/>
                    <a:pt x="1508700" y="825562"/>
                    <a:pt x="1499712" y="834552"/>
                  </a:cubicBezTo>
                  <a:cubicBezTo>
                    <a:pt x="1492160" y="842102"/>
                    <a:pt x="1487488" y="880576"/>
                    <a:pt x="1487488" y="938828"/>
                  </a:cubicBezTo>
                  <a:cubicBezTo>
                    <a:pt x="1487488" y="997438"/>
                    <a:pt x="1492160" y="1035912"/>
                    <a:pt x="1499712" y="1043464"/>
                  </a:cubicBezTo>
                  <a:cubicBezTo>
                    <a:pt x="1508700" y="1052452"/>
                    <a:pt x="1587798" y="1055688"/>
                    <a:pt x="1793454" y="1055688"/>
                  </a:cubicBezTo>
                  <a:cubicBezTo>
                    <a:pt x="2035424" y="1055688"/>
                    <a:pt x="2076770" y="1053532"/>
                    <a:pt x="2090432" y="1039868"/>
                  </a:cubicBezTo>
                  <a:cubicBezTo>
                    <a:pt x="2102658" y="1027642"/>
                    <a:pt x="2106612" y="1002472"/>
                    <a:pt x="2106612" y="938828"/>
                  </a:cubicBezTo>
                  <a:cubicBezTo>
                    <a:pt x="2106612" y="875542"/>
                    <a:pt x="2102658" y="850014"/>
                    <a:pt x="2090432" y="838148"/>
                  </a:cubicBezTo>
                  <a:cubicBezTo>
                    <a:pt x="2076770" y="824484"/>
                    <a:pt x="2035424" y="822326"/>
                    <a:pt x="1793454" y="822326"/>
                  </a:cubicBezTo>
                  <a:close/>
                  <a:moveTo>
                    <a:pt x="1389856" y="173040"/>
                  </a:moveTo>
                  <a:cubicBezTo>
                    <a:pt x="421208" y="173040"/>
                    <a:pt x="326864" y="174480"/>
                    <a:pt x="321100" y="189236"/>
                  </a:cubicBezTo>
                  <a:cubicBezTo>
                    <a:pt x="317500" y="198232"/>
                    <a:pt x="325424" y="236024"/>
                    <a:pt x="338388" y="273092"/>
                  </a:cubicBezTo>
                  <a:cubicBezTo>
                    <a:pt x="357112" y="325280"/>
                    <a:pt x="363232" y="368108"/>
                    <a:pt x="366472" y="462400"/>
                  </a:cubicBezTo>
                  <a:cubicBezTo>
                    <a:pt x="370076" y="571812"/>
                    <a:pt x="378356" y="609600"/>
                    <a:pt x="397800" y="609600"/>
                  </a:cubicBezTo>
                  <a:cubicBezTo>
                    <a:pt x="401404" y="609600"/>
                    <a:pt x="495748" y="600244"/>
                    <a:pt x="607376" y="589088"/>
                  </a:cubicBezTo>
                  <a:cubicBezTo>
                    <a:pt x="823072" y="567492"/>
                    <a:pt x="926780" y="548420"/>
                    <a:pt x="1171280" y="485076"/>
                  </a:cubicBezTo>
                  <a:cubicBezTo>
                    <a:pt x="1224576" y="471400"/>
                    <a:pt x="1292992" y="454844"/>
                    <a:pt x="1323960" y="448724"/>
                  </a:cubicBezTo>
                  <a:cubicBezTo>
                    <a:pt x="1354568" y="442608"/>
                    <a:pt x="1413624" y="430728"/>
                    <a:pt x="1454676" y="422092"/>
                  </a:cubicBezTo>
                  <a:cubicBezTo>
                    <a:pt x="1555500" y="401216"/>
                    <a:pt x="1868780" y="400500"/>
                    <a:pt x="1957004" y="421372"/>
                  </a:cubicBezTo>
                  <a:cubicBezTo>
                    <a:pt x="1991572" y="429292"/>
                    <a:pt x="2052068" y="443328"/>
                    <a:pt x="2090960" y="452324"/>
                  </a:cubicBezTo>
                  <a:cubicBezTo>
                    <a:pt x="2164056" y="468880"/>
                    <a:pt x="2248320" y="492992"/>
                    <a:pt x="2284328" y="507388"/>
                  </a:cubicBezTo>
                  <a:cubicBezTo>
                    <a:pt x="2295492" y="512068"/>
                    <a:pt x="2317456" y="520704"/>
                    <a:pt x="2332940" y="527184"/>
                  </a:cubicBezTo>
                  <a:cubicBezTo>
                    <a:pt x="2401360" y="554536"/>
                    <a:pt x="2407120" y="546620"/>
                    <a:pt x="2414680" y="416692"/>
                  </a:cubicBezTo>
                  <a:cubicBezTo>
                    <a:pt x="2417204" y="374944"/>
                    <a:pt x="2429444" y="310164"/>
                    <a:pt x="2442048" y="273092"/>
                  </a:cubicBezTo>
                  <a:cubicBezTo>
                    <a:pt x="2454652" y="236024"/>
                    <a:pt x="2462212" y="198592"/>
                    <a:pt x="2458972" y="189236"/>
                  </a:cubicBezTo>
                  <a:cubicBezTo>
                    <a:pt x="2453212" y="174480"/>
                    <a:pt x="2361388" y="173040"/>
                    <a:pt x="1389856" y="173040"/>
                  </a:cubicBezTo>
                  <a:close/>
                  <a:moveTo>
                    <a:pt x="56152" y="0"/>
                  </a:moveTo>
                  <a:lnTo>
                    <a:pt x="1392280" y="0"/>
                  </a:lnTo>
                  <a:lnTo>
                    <a:pt x="2728408" y="0"/>
                  </a:lnTo>
                  <a:lnTo>
                    <a:pt x="2759364" y="30964"/>
                  </a:lnTo>
                  <a:cubicBezTo>
                    <a:pt x="2786000" y="57604"/>
                    <a:pt x="2789240" y="66964"/>
                    <a:pt x="2784200" y="99368"/>
                  </a:cubicBezTo>
                  <a:cubicBezTo>
                    <a:pt x="2779520" y="128528"/>
                    <a:pt x="2765124" y="147968"/>
                    <a:pt x="2720848" y="186852"/>
                  </a:cubicBezTo>
                  <a:cubicBezTo>
                    <a:pt x="2689532" y="214572"/>
                    <a:pt x="2652820" y="254892"/>
                    <a:pt x="2638780" y="276856"/>
                  </a:cubicBezTo>
                  <a:cubicBezTo>
                    <a:pt x="2585508" y="361460"/>
                    <a:pt x="2584428" y="382700"/>
                    <a:pt x="2584428" y="1656080"/>
                  </a:cubicBezTo>
                  <a:cubicBezTo>
                    <a:pt x="2584068" y="2775008"/>
                    <a:pt x="2583348" y="2831532"/>
                    <a:pt x="2565352" y="2870776"/>
                  </a:cubicBezTo>
                  <a:cubicBezTo>
                    <a:pt x="2538356" y="2930176"/>
                    <a:pt x="2492280" y="2978780"/>
                    <a:pt x="2435768" y="3007580"/>
                  </a:cubicBezTo>
                  <a:lnTo>
                    <a:pt x="2386456" y="3032780"/>
                  </a:lnTo>
                  <a:lnTo>
                    <a:pt x="1405960" y="3034580"/>
                  </a:lnTo>
                  <a:cubicBezTo>
                    <a:pt x="765972" y="3035300"/>
                    <a:pt x="414660" y="3032420"/>
                    <a:pt x="394144" y="3025580"/>
                  </a:cubicBezTo>
                  <a:cubicBezTo>
                    <a:pt x="334392" y="3006500"/>
                    <a:pt x="265284" y="2944216"/>
                    <a:pt x="232888" y="2880856"/>
                  </a:cubicBezTo>
                  <a:lnTo>
                    <a:pt x="202292" y="2821092"/>
                  </a:lnTo>
                  <a:lnTo>
                    <a:pt x="197252" y="1585876"/>
                  </a:lnTo>
                  <a:lnTo>
                    <a:pt x="192212" y="350660"/>
                  </a:lnTo>
                  <a:lnTo>
                    <a:pt x="168456" y="304936"/>
                  </a:lnTo>
                  <a:cubicBezTo>
                    <a:pt x="155140" y="279736"/>
                    <a:pt x="111944" y="228252"/>
                    <a:pt x="72352" y="190452"/>
                  </a:cubicBezTo>
                  <a:cubicBezTo>
                    <a:pt x="8640" y="129968"/>
                    <a:pt x="0" y="117368"/>
                    <a:pt x="0" y="84964"/>
                  </a:cubicBezTo>
                  <a:cubicBezTo>
                    <a:pt x="0" y="57244"/>
                    <a:pt x="7200" y="42124"/>
                    <a:pt x="28076" y="2412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7" name="Freeform 83"/>
            <p:cNvSpPr>
              <a:spLocks/>
            </p:cNvSpPr>
            <p:nvPr/>
          </p:nvSpPr>
          <p:spPr bwMode="auto">
            <a:xfrm>
              <a:off x="4655827" y="3128587"/>
              <a:ext cx="79242" cy="77390"/>
            </a:xfrm>
            <a:custGeom>
              <a:avLst/>
              <a:gdLst>
                <a:gd name="T0" fmla="*/ 468 w 1695"/>
                <a:gd name="T1" fmla="*/ 1570 h 1659"/>
                <a:gd name="T2" fmla="*/ 30 w 1695"/>
                <a:gd name="T3" fmla="*/ 1001 h 1659"/>
                <a:gd name="T4" fmla="*/ 29 w 1695"/>
                <a:gd name="T5" fmla="*/ 705 h 1659"/>
                <a:gd name="T6" fmla="*/ 249 w 1695"/>
                <a:gd name="T7" fmla="*/ 300 h 1659"/>
                <a:gd name="T8" fmla="*/ 1076 w 1695"/>
                <a:gd name="T9" fmla="*/ 95 h 1659"/>
                <a:gd name="T10" fmla="*/ 1568 w 1695"/>
                <a:gd name="T11" fmla="*/ 586 h 1659"/>
                <a:gd name="T12" fmla="*/ 1174 w 1695"/>
                <a:gd name="T13" fmla="*/ 1559 h 1659"/>
                <a:gd name="T14" fmla="*/ 468 w 1695"/>
                <a:gd name="T15" fmla="*/ 1570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5" h="1659">
                  <a:moveTo>
                    <a:pt x="468" y="1570"/>
                  </a:moveTo>
                  <a:cubicBezTo>
                    <a:pt x="237" y="1451"/>
                    <a:pt x="106" y="1280"/>
                    <a:pt x="30" y="1001"/>
                  </a:cubicBezTo>
                  <a:cubicBezTo>
                    <a:pt x="1" y="891"/>
                    <a:pt x="0" y="835"/>
                    <a:pt x="29" y="705"/>
                  </a:cubicBezTo>
                  <a:cubicBezTo>
                    <a:pt x="74" y="502"/>
                    <a:pt x="94" y="465"/>
                    <a:pt x="249" y="300"/>
                  </a:cubicBezTo>
                  <a:cubicBezTo>
                    <a:pt x="462" y="72"/>
                    <a:pt x="751" y="0"/>
                    <a:pt x="1076" y="95"/>
                  </a:cubicBezTo>
                  <a:cubicBezTo>
                    <a:pt x="1280" y="155"/>
                    <a:pt x="1497" y="372"/>
                    <a:pt x="1568" y="586"/>
                  </a:cubicBezTo>
                  <a:cubicBezTo>
                    <a:pt x="1695" y="967"/>
                    <a:pt x="1522" y="1394"/>
                    <a:pt x="1174" y="1559"/>
                  </a:cubicBezTo>
                  <a:cubicBezTo>
                    <a:pt x="972" y="1654"/>
                    <a:pt x="640" y="1659"/>
                    <a:pt x="468" y="15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8" name="Freeform 84"/>
            <p:cNvSpPr>
              <a:spLocks/>
            </p:cNvSpPr>
            <p:nvPr/>
          </p:nvSpPr>
          <p:spPr bwMode="auto">
            <a:xfrm>
              <a:off x="4765943" y="3170370"/>
              <a:ext cx="38695" cy="34373"/>
            </a:xfrm>
            <a:custGeom>
              <a:avLst/>
              <a:gdLst>
                <a:gd name="T0" fmla="*/ 179 w 832"/>
                <a:gd name="T1" fmla="*/ 669 h 734"/>
                <a:gd name="T2" fmla="*/ 59 w 832"/>
                <a:gd name="T3" fmla="*/ 500 h 734"/>
                <a:gd name="T4" fmla="*/ 177 w 832"/>
                <a:gd name="T5" fmla="*/ 83 h 734"/>
                <a:gd name="T6" fmla="*/ 414 w 832"/>
                <a:gd name="T7" fmla="*/ 0 h 734"/>
                <a:gd name="T8" fmla="*/ 762 w 832"/>
                <a:gd name="T9" fmla="*/ 222 h 734"/>
                <a:gd name="T10" fmla="*/ 674 w 832"/>
                <a:gd name="T11" fmla="*/ 641 h 734"/>
                <a:gd name="T12" fmla="*/ 416 w 832"/>
                <a:gd name="T13" fmla="*/ 733 h 734"/>
                <a:gd name="T14" fmla="*/ 179 w 832"/>
                <a:gd name="T15" fmla="*/ 669 h 7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2" h="734">
                  <a:moveTo>
                    <a:pt x="179" y="669"/>
                  </a:moveTo>
                  <a:cubicBezTo>
                    <a:pt x="137" y="635"/>
                    <a:pt x="83" y="559"/>
                    <a:pt x="59" y="500"/>
                  </a:cubicBezTo>
                  <a:cubicBezTo>
                    <a:pt x="0" y="359"/>
                    <a:pt x="45" y="199"/>
                    <a:pt x="177" y="83"/>
                  </a:cubicBezTo>
                  <a:cubicBezTo>
                    <a:pt x="255" y="15"/>
                    <a:pt x="296" y="0"/>
                    <a:pt x="414" y="0"/>
                  </a:cubicBezTo>
                  <a:cubicBezTo>
                    <a:pt x="589" y="0"/>
                    <a:pt x="691" y="65"/>
                    <a:pt x="762" y="222"/>
                  </a:cubicBezTo>
                  <a:cubicBezTo>
                    <a:pt x="832" y="378"/>
                    <a:pt x="802" y="520"/>
                    <a:pt x="674" y="641"/>
                  </a:cubicBezTo>
                  <a:cubicBezTo>
                    <a:pt x="587" y="724"/>
                    <a:pt x="559" y="734"/>
                    <a:pt x="416" y="733"/>
                  </a:cubicBezTo>
                  <a:cubicBezTo>
                    <a:pt x="293" y="732"/>
                    <a:pt x="238" y="717"/>
                    <a:pt x="179" y="66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9" name="Freeform 87"/>
            <p:cNvSpPr>
              <a:spLocks/>
            </p:cNvSpPr>
            <p:nvPr/>
          </p:nvSpPr>
          <p:spPr bwMode="auto">
            <a:xfrm>
              <a:off x="4770060" y="3079601"/>
              <a:ext cx="53926" cy="51044"/>
            </a:xfrm>
            <a:custGeom>
              <a:avLst/>
              <a:gdLst>
                <a:gd name="T0" fmla="*/ 466 w 1154"/>
                <a:gd name="T1" fmla="*/ 1002 h 1094"/>
                <a:gd name="T2" fmla="*/ 151 w 1154"/>
                <a:gd name="T3" fmla="*/ 256 h 1094"/>
                <a:gd name="T4" fmla="*/ 615 w 1154"/>
                <a:gd name="T5" fmla="*/ 0 h 1094"/>
                <a:gd name="T6" fmla="*/ 919 w 1154"/>
                <a:gd name="T7" fmla="*/ 93 h 1094"/>
                <a:gd name="T8" fmla="*/ 1130 w 1154"/>
                <a:gd name="T9" fmla="*/ 559 h 1094"/>
                <a:gd name="T10" fmla="*/ 466 w 1154"/>
                <a:gd name="T11" fmla="*/ 1002 h 1094"/>
              </a:gdLst>
              <a:ahLst/>
              <a:cxnLst>
                <a:cxn ang="0">
                  <a:pos x="T0" y="T1"/>
                </a:cxn>
                <a:cxn ang="0">
                  <a:pos x="T2" y="T3"/>
                </a:cxn>
                <a:cxn ang="0">
                  <a:pos x="T4" y="T5"/>
                </a:cxn>
                <a:cxn ang="0">
                  <a:pos x="T6" y="T7"/>
                </a:cxn>
                <a:cxn ang="0">
                  <a:pos x="T8" y="T9"/>
                </a:cxn>
                <a:cxn ang="0">
                  <a:pos x="T10" y="T11"/>
                </a:cxn>
              </a:cxnLst>
              <a:rect l="0" t="0" r="r" b="b"/>
              <a:pathLst>
                <a:path w="1154" h="1094">
                  <a:moveTo>
                    <a:pt x="466" y="1002"/>
                  </a:moveTo>
                  <a:cubicBezTo>
                    <a:pt x="148" y="902"/>
                    <a:pt x="0" y="551"/>
                    <a:pt x="151" y="256"/>
                  </a:cubicBezTo>
                  <a:cubicBezTo>
                    <a:pt x="239" y="83"/>
                    <a:pt x="391" y="0"/>
                    <a:pt x="615" y="0"/>
                  </a:cubicBezTo>
                  <a:cubicBezTo>
                    <a:pt x="777" y="0"/>
                    <a:pt x="810" y="10"/>
                    <a:pt x="919" y="93"/>
                  </a:cubicBezTo>
                  <a:cubicBezTo>
                    <a:pt x="1061" y="201"/>
                    <a:pt x="1154" y="407"/>
                    <a:pt x="1130" y="559"/>
                  </a:cubicBezTo>
                  <a:cubicBezTo>
                    <a:pt x="1079" y="878"/>
                    <a:pt x="755" y="1094"/>
                    <a:pt x="466" y="100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0" name="Freeform 88"/>
            <p:cNvSpPr>
              <a:spLocks/>
            </p:cNvSpPr>
            <p:nvPr/>
          </p:nvSpPr>
          <p:spPr bwMode="auto">
            <a:xfrm>
              <a:off x="4656033" y="3048934"/>
              <a:ext cx="37048" cy="38901"/>
            </a:xfrm>
            <a:custGeom>
              <a:avLst/>
              <a:gdLst>
                <a:gd name="T0" fmla="*/ 191 w 794"/>
                <a:gd name="T1" fmla="*/ 780 h 835"/>
                <a:gd name="T2" fmla="*/ 0 w 794"/>
                <a:gd name="T3" fmla="*/ 462 h 835"/>
                <a:gd name="T4" fmla="*/ 152 w 794"/>
                <a:gd name="T5" fmla="*/ 160 h 835"/>
                <a:gd name="T6" fmla="*/ 763 w 794"/>
                <a:gd name="T7" fmla="*/ 367 h 835"/>
                <a:gd name="T8" fmla="*/ 734 w 794"/>
                <a:gd name="T9" fmla="*/ 611 h 835"/>
                <a:gd name="T10" fmla="*/ 591 w 794"/>
                <a:gd name="T11" fmla="*/ 783 h 835"/>
                <a:gd name="T12" fmla="*/ 191 w 794"/>
                <a:gd name="T13" fmla="*/ 780 h 835"/>
              </a:gdLst>
              <a:ahLst/>
              <a:cxnLst>
                <a:cxn ang="0">
                  <a:pos x="T0" y="T1"/>
                </a:cxn>
                <a:cxn ang="0">
                  <a:pos x="T2" y="T3"/>
                </a:cxn>
                <a:cxn ang="0">
                  <a:pos x="T4" y="T5"/>
                </a:cxn>
                <a:cxn ang="0">
                  <a:pos x="T6" y="T7"/>
                </a:cxn>
                <a:cxn ang="0">
                  <a:pos x="T8" y="T9"/>
                </a:cxn>
                <a:cxn ang="0">
                  <a:pos x="T10" y="T11"/>
                </a:cxn>
                <a:cxn ang="0">
                  <a:pos x="T12" y="T13"/>
                </a:cxn>
              </a:cxnLst>
              <a:rect l="0" t="0" r="r" b="b"/>
              <a:pathLst>
                <a:path w="794" h="835">
                  <a:moveTo>
                    <a:pt x="191" y="780"/>
                  </a:moveTo>
                  <a:cubicBezTo>
                    <a:pt x="109" y="736"/>
                    <a:pt x="0" y="554"/>
                    <a:pt x="0" y="462"/>
                  </a:cubicBezTo>
                  <a:cubicBezTo>
                    <a:pt x="0" y="369"/>
                    <a:pt x="82" y="206"/>
                    <a:pt x="152" y="160"/>
                  </a:cubicBezTo>
                  <a:cubicBezTo>
                    <a:pt x="396" y="0"/>
                    <a:pt x="683" y="97"/>
                    <a:pt x="763" y="367"/>
                  </a:cubicBezTo>
                  <a:cubicBezTo>
                    <a:pt x="794" y="468"/>
                    <a:pt x="791" y="495"/>
                    <a:pt x="734" y="611"/>
                  </a:cubicBezTo>
                  <a:cubicBezTo>
                    <a:pt x="698" y="686"/>
                    <a:pt x="637" y="758"/>
                    <a:pt x="591" y="783"/>
                  </a:cubicBezTo>
                  <a:cubicBezTo>
                    <a:pt x="489" y="835"/>
                    <a:pt x="291" y="834"/>
                    <a:pt x="191" y="78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21" name="文字方塊 41"/>
          <p:cNvSpPr txBox="1"/>
          <p:nvPr/>
        </p:nvSpPr>
        <p:spPr>
          <a:xfrm>
            <a:off x="3218050" y="3544108"/>
            <a:ext cx="2863097"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22" name="文字方塊 43"/>
          <p:cNvSpPr txBox="1"/>
          <p:nvPr/>
        </p:nvSpPr>
        <p:spPr>
          <a:xfrm>
            <a:off x="3218051" y="3086514"/>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2"/>
                </a:solidFill>
              </a:rPr>
              <a:t>TITLE 02</a:t>
            </a:r>
          </a:p>
        </p:txBody>
      </p:sp>
      <p:sp>
        <p:nvSpPr>
          <p:cNvPr id="23" name="文字方塊 41"/>
          <p:cNvSpPr txBox="1"/>
          <p:nvPr/>
        </p:nvSpPr>
        <p:spPr>
          <a:xfrm>
            <a:off x="3218050" y="5197960"/>
            <a:ext cx="2863097"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24" name="文字方塊 43"/>
          <p:cNvSpPr txBox="1"/>
          <p:nvPr/>
        </p:nvSpPr>
        <p:spPr>
          <a:xfrm>
            <a:off x="3218051" y="4740366"/>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3"/>
                </a:solidFill>
              </a:rPr>
              <a:t>TITLE 03</a:t>
            </a:r>
          </a:p>
        </p:txBody>
      </p:sp>
    </p:spTree>
    <p:extLst>
      <p:ext uri="{BB962C8B-B14F-4D97-AF65-F5344CB8AC3E}">
        <p14:creationId xmlns:p14="http://schemas.microsoft.com/office/powerpoint/2010/main" val="1295698851"/>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09600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140</a:t>
            </a:fld>
            <a:endParaRPr lang="zh-TW" altLang="en-US"/>
          </a:p>
        </p:txBody>
      </p:sp>
      <p:sp>
        <p:nvSpPr>
          <p:cNvPr id="4" name="矩形 3"/>
          <p:cNvSpPr/>
          <p:nvPr/>
        </p:nvSpPr>
        <p:spPr>
          <a:xfrm>
            <a:off x="571496" y="1080593"/>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431383" y="434262"/>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138</a:t>
            </a:r>
          </a:p>
        </p:txBody>
      </p:sp>
      <p:pic>
        <p:nvPicPr>
          <p:cNvPr id="7" name="Picture 4" descr="\\LIVEAURA\Matter Lab\商攝\形象照\2016-商攝(20160324)原檔\matterlab修\修\Brief\IMG_978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42954" y="1756591"/>
            <a:ext cx="2306093" cy="4076472"/>
          </a:xfrm>
          <a:prstGeom prst="rect">
            <a:avLst/>
          </a:prstGeom>
          <a:noFill/>
        </p:spPr>
      </p:pic>
      <p:grpSp>
        <p:nvGrpSpPr>
          <p:cNvPr id="8" name="群組 7"/>
          <p:cNvGrpSpPr/>
          <p:nvPr/>
        </p:nvGrpSpPr>
        <p:grpSpPr>
          <a:xfrm>
            <a:off x="2642463" y="1834289"/>
            <a:ext cx="1705146" cy="1705146"/>
            <a:chOff x="-4756150" y="2187575"/>
            <a:chExt cx="3457576" cy="3457575"/>
          </a:xfrm>
        </p:grpSpPr>
        <p:sp>
          <p:nvSpPr>
            <p:cNvPr id="9" name="Freeform 6"/>
            <p:cNvSpPr>
              <a:spLocks/>
            </p:cNvSpPr>
            <p:nvPr/>
          </p:nvSpPr>
          <p:spPr bwMode="auto">
            <a:xfrm>
              <a:off x="-4725987" y="2187575"/>
              <a:ext cx="3427413" cy="3457575"/>
            </a:xfrm>
            <a:custGeom>
              <a:avLst/>
              <a:gdLst>
                <a:gd name="T0" fmla="*/ 0 w 17991"/>
                <a:gd name="T1" fmla="*/ 10363 h 18152"/>
                <a:gd name="T2" fmla="*/ 10202 w 17991"/>
                <a:gd name="T3" fmla="*/ 17231 h 18152"/>
                <a:gd name="T4" fmla="*/ 17070 w 17991"/>
                <a:gd name="T5" fmla="*/ 7029 h 18152"/>
                <a:gd name="T6" fmla="*/ 8535 w 17991"/>
                <a:gd name="T7" fmla="*/ 0 h 18152"/>
                <a:gd name="T8" fmla="*/ 8535 w 17991"/>
                <a:gd name="T9" fmla="*/ 2609 h 18152"/>
                <a:gd name="T10" fmla="*/ 14623 w 17991"/>
                <a:gd name="T11" fmla="*/ 8696 h 18152"/>
                <a:gd name="T12" fmla="*/ 8535 w 17991"/>
                <a:gd name="T13" fmla="*/ 14784 h 18152"/>
                <a:gd name="T14" fmla="*/ 2561 w 17991"/>
                <a:gd name="T15" fmla="*/ 9863 h 18152"/>
                <a:gd name="T16" fmla="*/ 0 w 17991"/>
                <a:gd name="T17" fmla="*/ 10363 h 18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91" h="18152">
                  <a:moveTo>
                    <a:pt x="0" y="10363"/>
                  </a:moveTo>
                  <a:cubicBezTo>
                    <a:pt x="921" y="15077"/>
                    <a:pt x="5489" y="18152"/>
                    <a:pt x="10202" y="17231"/>
                  </a:cubicBezTo>
                  <a:cubicBezTo>
                    <a:pt x="14916" y="16310"/>
                    <a:pt x="17991" y="11743"/>
                    <a:pt x="17070" y="7029"/>
                  </a:cubicBezTo>
                  <a:cubicBezTo>
                    <a:pt x="16273" y="2946"/>
                    <a:pt x="12695" y="0"/>
                    <a:pt x="8535" y="0"/>
                  </a:cubicBezTo>
                  <a:lnTo>
                    <a:pt x="8535" y="2609"/>
                  </a:lnTo>
                  <a:cubicBezTo>
                    <a:pt x="11897" y="2609"/>
                    <a:pt x="14623" y="5334"/>
                    <a:pt x="14623" y="8696"/>
                  </a:cubicBezTo>
                  <a:cubicBezTo>
                    <a:pt x="14623" y="12058"/>
                    <a:pt x="11897" y="14784"/>
                    <a:pt x="8535" y="14784"/>
                  </a:cubicBezTo>
                  <a:cubicBezTo>
                    <a:pt x="5623" y="14784"/>
                    <a:pt x="3119" y="12721"/>
                    <a:pt x="2561" y="9863"/>
                  </a:cubicBezTo>
                  <a:lnTo>
                    <a:pt x="0" y="10363"/>
                  </a:lnTo>
                  <a:close/>
                </a:path>
              </a:pathLst>
            </a:custGeom>
            <a:solidFill>
              <a:srgbClr val="6BCBC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Freeform 7"/>
            <p:cNvSpPr>
              <a:spLocks/>
            </p:cNvSpPr>
            <p:nvPr/>
          </p:nvSpPr>
          <p:spPr bwMode="auto">
            <a:xfrm>
              <a:off x="-4756150" y="2187575"/>
              <a:ext cx="1655763" cy="1974850"/>
            </a:xfrm>
            <a:custGeom>
              <a:avLst/>
              <a:gdLst>
                <a:gd name="T0" fmla="*/ 17393 w 17393"/>
                <a:gd name="T1" fmla="*/ 0 h 20727"/>
                <a:gd name="T2" fmla="*/ 0 w 17393"/>
                <a:gd name="T3" fmla="*/ 17393 h 20727"/>
                <a:gd name="T4" fmla="*/ 323 w 17393"/>
                <a:gd name="T5" fmla="*/ 20727 h 20727"/>
                <a:gd name="T6" fmla="*/ 5444 w 17393"/>
                <a:gd name="T7" fmla="*/ 19727 h 20727"/>
                <a:gd name="T8" fmla="*/ 15059 w 17393"/>
                <a:gd name="T9" fmla="*/ 5444 h 20727"/>
                <a:gd name="T10" fmla="*/ 17393 w 17393"/>
                <a:gd name="T11" fmla="*/ 5218 h 20727"/>
                <a:gd name="T12" fmla="*/ 17393 w 17393"/>
                <a:gd name="T13" fmla="*/ 0 h 20727"/>
              </a:gdLst>
              <a:ahLst/>
              <a:cxnLst>
                <a:cxn ang="0">
                  <a:pos x="T0" y="T1"/>
                </a:cxn>
                <a:cxn ang="0">
                  <a:pos x="T2" y="T3"/>
                </a:cxn>
                <a:cxn ang="0">
                  <a:pos x="T4" y="T5"/>
                </a:cxn>
                <a:cxn ang="0">
                  <a:pos x="T6" y="T7"/>
                </a:cxn>
                <a:cxn ang="0">
                  <a:pos x="T8" y="T9"/>
                </a:cxn>
                <a:cxn ang="0">
                  <a:pos x="T10" y="T11"/>
                </a:cxn>
                <a:cxn ang="0">
                  <a:pos x="T12" y="T13"/>
                </a:cxn>
              </a:cxnLst>
              <a:rect l="0" t="0" r="r" b="b"/>
              <a:pathLst>
                <a:path w="17393" h="20727">
                  <a:moveTo>
                    <a:pt x="17393" y="0"/>
                  </a:moveTo>
                  <a:cubicBezTo>
                    <a:pt x="7787" y="0"/>
                    <a:pt x="0" y="7787"/>
                    <a:pt x="0" y="17393"/>
                  </a:cubicBezTo>
                  <a:cubicBezTo>
                    <a:pt x="0" y="18512"/>
                    <a:pt x="108" y="19629"/>
                    <a:pt x="323" y="20727"/>
                  </a:cubicBezTo>
                  <a:lnTo>
                    <a:pt x="5444" y="19727"/>
                  </a:lnTo>
                  <a:cubicBezTo>
                    <a:pt x="4155" y="13128"/>
                    <a:pt x="8460" y="6733"/>
                    <a:pt x="15059" y="5444"/>
                  </a:cubicBezTo>
                  <a:cubicBezTo>
                    <a:pt x="15828" y="5294"/>
                    <a:pt x="16609" y="5218"/>
                    <a:pt x="17393" y="5218"/>
                  </a:cubicBezTo>
                  <a:lnTo>
                    <a:pt x="17393" y="0"/>
                  </a:lnTo>
                  <a:close/>
                </a:path>
              </a:pathLst>
            </a:custGeom>
            <a:solidFill>
              <a:srgbClr val="F5C63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1" name="文字方塊 10"/>
          <p:cNvSpPr txBox="1"/>
          <p:nvPr/>
        </p:nvSpPr>
        <p:spPr>
          <a:xfrm>
            <a:off x="2930424" y="2391958"/>
            <a:ext cx="1053949" cy="523220"/>
          </a:xfrm>
          <a:prstGeom prst="rect">
            <a:avLst/>
          </a:prstGeom>
          <a:noFill/>
        </p:spPr>
        <p:txBody>
          <a:bodyPr wrap="square" rtlCol="0">
            <a:spAutoFit/>
          </a:bodyPr>
          <a:lstStyle/>
          <a:p>
            <a:r>
              <a:rPr lang="en-US" sz="2800" dirty="0"/>
              <a:t>43.5</a:t>
            </a:r>
            <a:r>
              <a:rPr lang="en-US" sz="1400" dirty="0"/>
              <a:t>%</a:t>
            </a:r>
          </a:p>
        </p:txBody>
      </p:sp>
      <p:sp>
        <p:nvSpPr>
          <p:cNvPr id="12" name="文字方塊 11"/>
          <p:cNvSpPr txBox="1"/>
          <p:nvPr/>
        </p:nvSpPr>
        <p:spPr>
          <a:xfrm>
            <a:off x="650881" y="2195767"/>
            <a:ext cx="1979349" cy="1169551"/>
          </a:xfrm>
          <a:prstGeom prst="rect">
            <a:avLst/>
          </a:prstGeom>
          <a:noFill/>
        </p:spPr>
        <p:txBody>
          <a:bodyPr wrap="square" rtlCol="0">
            <a:spAutoFit/>
          </a:bodyPr>
          <a:lstStyle/>
          <a:p>
            <a:pPr algn="r"/>
            <a:r>
              <a:rPr lang="en-US" sz="1400" dirty="0"/>
              <a:t>The quick brown fox </a:t>
            </a:r>
            <a:r>
              <a:rPr lang="en-US" sz="1200" dirty="0"/>
              <a:t>jumps</a:t>
            </a:r>
            <a:r>
              <a:rPr lang="en-US" sz="1400" dirty="0"/>
              <a:t> over the lazy dog. The quick brown fox jumps over the lazy dog.  </a:t>
            </a:r>
          </a:p>
        </p:txBody>
      </p:sp>
      <p:sp>
        <p:nvSpPr>
          <p:cNvPr id="13" name="文字方塊 12"/>
          <p:cNvSpPr txBox="1"/>
          <p:nvPr/>
        </p:nvSpPr>
        <p:spPr>
          <a:xfrm>
            <a:off x="1547985" y="1663577"/>
            <a:ext cx="1292756" cy="584775"/>
          </a:xfrm>
          <a:prstGeom prst="rect">
            <a:avLst/>
          </a:prstGeom>
          <a:noFill/>
        </p:spPr>
        <p:txBody>
          <a:bodyPr wrap="square" rtlCol="0">
            <a:spAutoFit/>
          </a:bodyPr>
          <a:lstStyle/>
          <a:p>
            <a:r>
              <a:rPr lang="en-US" sz="3200" b="1" dirty="0">
                <a:solidFill>
                  <a:schemeClr val="accent1"/>
                </a:solidFill>
              </a:rPr>
              <a:t>Title</a:t>
            </a:r>
          </a:p>
        </p:txBody>
      </p:sp>
      <p:grpSp>
        <p:nvGrpSpPr>
          <p:cNvPr id="14" name="群組 13"/>
          <p:cNvGrpSpPr/>
          <p:nvPr/>
        </p:nvGrpSpPr>
        <p:grpSpPr>
          <a:xfrm>
            <a:off x="2642463" y="4399689"/>
            <a:ext cx="1705146" cy="1705146"/>
            <a:chOff x="-4756150" y="2187575"/>
            <a:chExt cx="3457576" cy="3457575"/>
          </a:xfrm>
        </p:grpSpPr>
        <p:sp>
          <p:nvSpPr>
            <p:cNvPr id="15" name="Freeform 6"/>
            <p:cNvSpPr>
              <a:spLocks/>
            </p:cNvSpPr>
            <p:nvPr/>
          </p:nvSpPr>
          <p:spPr bwMode="auto">
            <a:xfrm>
              <a:off x="-4725987" y="2187575"/>
              <a:ext cx="3427413" cy="3457575"/>
            </a:xfrm>
            <a:custGeom>
              <a:avLst/>
              <a:gdLst>
                <a:gd name="T0" fmla="*/ 0 w 17991"/>
                <a:gd name="T1" fmla="*/ 10363 h 18152"/>
                <a:gd name="T2" fmla="*/ 10202 w 17991"/>
                <a:gd name="T3" fmla="*/ 17231 h 18152"/>
                <a:gd name="T4" fmla="*/ 17070 w 17991"/>
                <a:gd name="T5" fmla="*/ 7029 h 18152"/>
                <a:gd name="T6" fmla="*/ 8535 w 17991"/>
                <a:gd name="T7" fmla="*/ 0 h 18152"/>
                <a:gd name="T8" fmla="*/ 8535 w 17991"/>
                <a:gd name="T9" fmla="*/ 2609 h 18152"/>
                <a:gd name="T10" fmla="*/ 14623 w 17991"/>
                <a:gd name="T11" fmla="*/ 8696 h 18152"/>
                <a:gd name="T12" fmla="*/ 8535 w 17991"/>
                <a:gd name="T13" fmla="*/ 14784 h 18152"/>
                <a:gd name="T14" fmla="*/ 2561 w 17991"/>
                <a:gd name="T15" fmla="*/ 9863 h 18152"/>
                <a:gd name="T16" fmla="*/ 0 w 17991"/>
                <a:gd name="T17" fmla="*/ 10363 h 18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91" h="18152">
                  <a:moveTo>
                    <a:pt x="0" y="10363"/>
                  </a:moveTo>
                  <a:cubicBezTo>
                    <a:pt x="921" y="15077"/>
                    <a:pt x="5489" y="18152"/>
                    <a:pt x="10202" y="17231"/>
                  </a:cubicBezTo>
                  <a:cubicBezTo>
                    <a:pt x="14916" y="16310"/>
                    <a:pt x="17991" y="11743"/>
                    <a:pt x="17070" y="7029"/>
                  </a:cubicBezTo>
                  <a:cubicBezTo>
                    <a:pt x="16273" y="2946"/>
                    <a:pt x="12695" y="0"/>
                    <a:pt x="8535" y="0"/>
                  </a:cubicBezTo>
                  <a:lnTo>
                    <a:pt x="8535" y="2609"/>
                  </a:lnTo>
                  <a:cubicBezTo>
                    <a:pt x="11897" y="2609"/>
                    <a:pt x="14623" y="5334"/>
                    <a:pt x="14623" y="8696"/>
                  </a:cubicBezTo>
                  <a:cubicBezTo>
                    <a:pt x="14623" y="12058"/>
                    <a:pt x="11897" y="14784"/>
                    <a:pt x="8535" y="14784"/>
                  </a:cubicBezTo>
                  <a:cubicBezTo>
                    <a:pt x="5623" y="14784"/>
                    <a:pt x="3119" y="12721"/>
                    <a:pt x="2561" y="9863"/>
                  </a:cubicBezTo>
                  <a:lnTo>
                    <a:pt x="0" y="10363"/>
                  </a:lnTo>
                  <a:close/>
                </a:path>
              </a:pathLst>
            </a:custGeom>
            <a:solidFill>
              <a:srgbClr val="6BCBC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 name="Freeform 7"/>
            <p:cNvSpPr>
              <a:spLocks/>
            </p:cNvSpPr>
            <p:nvPr/>
          </p:nvSpPr>
          <p:spPr bwMode="auto">
            <a:xfrm>
              <a:off x="-4756150" y="2187575"/>
              <a:ext cx="1655763" cy="1974850"/>
            </a:xfrm>
            <a:custGeom>
              <a:avLst/>
              <a:gdLst>
                <a:gd name="T0" fmla="*/ 17393 w 17393"/>
                <a:gd name="T1" fmla="*/ 0 h 20727"/>
                <a:gd name="T2" fmla="*/ 0 w 17393"/>
                <a:gd name="T3" fmla="*/ 17393 h 20727"/>
                <a:gd name="T4" fmla="*/ 323 w 17393"/>
                <a:gd name="T5" fmla="*/ 20727 h 20727"/>
                <a:gd name="T6" fmla="*/ 5444 w 17393"/>
                <a:gd name="T7" fmla="*/ 19727 h 20727"/>
                <a:gd name="T8" fmla="*/ 15059 w 17393"/>
                <a:gd name="T9" fmla="*/ 5444 h 20727"/>
                <a:gd name="T10" fmla="*/ 17393 w 17393"/>
                <a:gd name="T11" fmla="*/ 5218 h 20727"/>
                <a:gd name="T12" fmla="*/ 17393 w 17393"/>
                <a:gd name="T13" fmla="*/ 0 h 20727"/>
              </a:gdLst>
              <a:ahLst/>
              <a:cxnLst>
                <a:cxn ang="0">
                  <a:pos x="T0" y="T1"/>
                </a:cxn>
                <a:cxn ang="0">
                  <a:pos x="T2" y="T3"/>
                </a:cxn>
                <a:cxn ang="0">
                  <a:pos x="T4" y="T5"/>
                </a:cxn>
                <a:cxn ang="0">
                  <a:pos x="T6" y="T7"/>
                </a:cxn>
                <a:cxn ang="0">
                  <a:pos x="T8" y="T9"/>
                </a:cxn>
                <a:cxn ang="0">
                  <a:pos x="T10" y="T11"/>
                </a:cxn>
                <a:cxn ang="0">
                  <a:pos x="T12" y="T13"/>
                </a:cxn>
              </a:cxnLst>
              <a:rect l="0" t="0" r="r" b="b"/>
              <a:pathLst>
                <a:path w="17393" h="20727">
                  <a:moveTo>
                    <a:pt x="17393" y="0"/>
                  </a:moveTo>
                  <a:cubicBezTo>
                    <a:pt x="7787" y="0"/>
                    <a:pt x="0" y="7787"/>
                    <a:pt x="0" y="17393"/>
                  </a:cubicBezTo>
                  <a:cubicBezTo>
                    <a:pt x="0" y="18512"/>
                    <a:pt x="108" y="19629"/>
                    <a:pt x="323" y="20727"/>
                  </a:cubicBezTo>
                  <a:lnTo>
                    <a:pt x="5444" y="19727"/>
                  </a:lnTo>
                  <a:cubicBezTo>
                    <a:pt x="4155" y="13128"/>
                    <a:pt x="8460" y="6733"/>
                    <a:pt x="15059" y="5444"/>
                  </a:cubicBezTo>
                  <a:cubicBezTo>
                    <a:pt x="15828" y="5294"/>
                    <a:pt x="16609" y="5218"/>
                    <a:pt x="17393" y="5218"/>
                  </a:cubicBezTo>
                  <a:lnTo>
                    <a:pt x="17393" y="0"/>
                  </a:lnTo>
                  <a:close/>
                </a:path>
              </a:pathLst>
            </a:custGeom>
            <a:solidFill>
              <a:srgbClr val="F5C63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7" name="文字方塊 16"/>
          <p:cNvSpPr txBox="1"/>
          <p:nvPr/>
        </p:nvSpPr>
        <p:spPr>
          <a:xfrm>
            <a:off x="2930424" y="4957358"/>
            <a:ext cx="1053949" cy="523220"/>
          </a:xfrm>
          <a:prstGeom prst="rect">
            <a:avLst/>
          </a:prstGeom>
          <a:noFill/>
        </p:spPr>
        <p:txBody>
          <a:bodyPr wrap="square" rtlCol="0">
            <a:spAutoFit/>
          </a:bodyPr>
          <a:lstStyle/>
          <a:p>
            <a:r>
              <a:rPr lang="en-US" sz="2800" dirty="0"/>
              <a:t>43.5</a:t>
            </a:r>
            <a:r>
              <a:rPr lang="en-US" sz="1400" dirty="0"/>
              <a:t>%</a:t>
            </a:r>
          </a:p>
        </p:txBody>
      </p:sp>
      <p:sp>
        <p:nvSpPr>
          <p:cNvPr id="18" name="文字方塊 17"/>
          <p:cNvSpPr txBox="1"/>
          <p:nvPr/>
        </p:nvSpPr>
        <p:spPr>
          <a:xfrm>
            <a:off x="650881" y="4761167"/>
            <a:ext cx="1979349" cy="1169551"/>
          </a:xfrm>
          <a:prstGeom prst="rect">
            <a:avLst/>
          </a:prstGeom>
          <a:noFill/>
        </p:spPr>
        <p:txBody>
          <a:bodyPr wrap="square" rtlCol="0">
            <a:spAutoFit/>
          </a:bodyPr>
          <a:lstStyle/>
          <a:p>
            <a:pPr algn="r"/>
            <a:r>
              <a:rPr lang="en-US" sz="1400" dirty="0"/>
              <a:t>The quick brown fox </a:t>
            </a:r>
            <a:r>
              <a:rPr lang="en-US" sz="1200" dirty="0"/>
              <a:t>jumps</a:t>
            </a:r>
            <a:r>
              <a:rPr lang="en-US" sz="1400" dirty="0"/>
              <a:t> over the lazy dog. The quick brown fox jumps over the lazy dog.  </a:t>
            </a:r>
          </a:p>
        </p:txBody>
      </p:sp>
      <p:sp>
        <p:nvSpPr>
          <p:cNvPr id="19" name="文字方塊 18"/>
          <p:cNvSpPr txBox="1"/>
          <p:nvPr/>
        </p:nvSpPr>
        <p:spPr>
          <a:xfrm>
            <a:off x="1547985" y="4228977"/>
            <a:ext cx="1292756" cy="584775"/>
          </a:xfrm>
          <a:prstGeom prst="rect">
            <a:avLst/>
          </a:prstGeom>
          <a:noFill/>
        </p:spPr>
        <p:txBody>
          <a:bodyPr wrap="square" rtlCol="0">
            <a:spAutoFit/>
          </a:bodyPr>
          <a:lstStyle/>
          <a:p>
            <a:r>
              <a:rPr lang="en-US" sz="3200" b="1" dirty="0">
                <a:solidFill>
                  <a:schemeClr val="accent1"/>
                </a:solidFill>
              </a:rPr>
              <a:t>Title</a:t>
            </a:r>
          </a:p>
        </p:txBody>
      </p:sp>
      <p:sp>
        <p:nvSpPr>
          <p:cNvPr id="20" name="文字方塊 19"/>
          <p:cNvSpPr txBox="1"/>
          <p:nvPr/>
        </p:nvSpPr>
        <p:spPr>
          <a:xfrm>
            <a:off x="7827010" y="838777"/>
            <a:ext cx="3600450" cy="400110"/>
          </a:xfrm>
          <a:prstGeom prst="rect">
            <a:avLst/>
          </a:prstGeom>
          <a:noFill/>
        </p:spPr>
        <p:txBody>
          <a:bodyPr wrap="square" rtlCol="0">
            <a:spAutoFit/>
          </a:bodyPr>
          <a:lstStyle/>
          <a:p>
            <a:r>
              <a:rPr lang="en-US" sz="2000" u="dashHeavy" dirty="0" smtClean="0">
                <a:noFill/>
                <a:uFill>
                  <a:solidFill>
                    <a:schemeClr val="bg1"/>
                  </a:solidFill>
                </a:uFill>
              </a:rPr>
              <a:t>1111111111111111111111</a:t>
            </a:r>
            <a:endParaRPr lang="en-US" sz="2000" u="dashHeavy" dirty="0">
              <a:noFill/>
              <a:uFill>
                <a:solidFill>
                  <a:schemeClr val="bg1"/>
                </a:solidFill>
              </a:uFill>
            </a:endParaRPr>
          </a:p>
        </p:txBody>
      </p:sp>
      <p:grpSp>
        <p:nvGrpSpPr>
          <p:cNvPr id="21" name="群組 20"/>
          <p:cNvGrpSpPr/>
          <p:nvPr/>
        </p:nvGrpSpPr>
        <p:grpSpPr>
          <a:xfrm>
            <a:off x="8046816" y="3296064"/>
            <a:ext cx="677142" cy="474053"/>
            <a:chOff x="34402201" y="13100619"/>
            <a:chExt cx="3007013" cy="2105145"/>
          </a:xfrm>
          <a:solidFill>
            <a:schemeClr val="bg1"/>
          </a:solidFill>
        </p:grpSpPr>
        <p:sp>
          <p:nvSpPr>
            <p:cNvPr id="22" name="Freeform 150"/>
            <p:cNvSpPr>
              <a:spLocks/>
            </p:cNvSpPr>
            <p:nvPr/>
          </p:nvSpPr>
          <p:spPr bwMode="auto">
            <a:xfrm>
              <a:off x="34421040" y="14212060"/>
              <a:ext cx="2965804" cy="993704"/>
            </a:xfrm>
            <a:custGeom>
              <a:avLst/>
              <a:gdLst>
                <a:gd name="T0" fmla="*/ 26 w 11109"/>
                <a:gd name="T1" fmla="*/ 3647 h 3720"/>
                <a:gd name="T2" fmla="*/ 190 w 11109"/>
                <a:gd name="T3" fmla="*/ 2849 h 3720"/>
                <a:gd name="T4" fmla="*/ 2364 w 11109"/>
                <a:gd name="T5" fmla="*/ 700 h 3720"/>
                <a:gd name="T6" fmla="*/ 4125 w 11109"/>
                <a:gd name="T7" fmla="*/ 147 h 3720"/>
                <a:gd name="T8" fmla="*/ 6929 w 11109"/>
                <a:gd name="T9" fmla="*/ 134 h 3720"/>
                <a:gd name="T10" fmla="*/ 8394 w 11109"/>
                <a:gd name="T11" fmla="*/ 549 h 3720"/>
                <a:gd name="T12" fmla="*/ 8492 w 11109"/>
                <a:gd name="T13" fmla="*/ 587 h 3720"/>
                <a:gd name="T14" fmla="*/ 9460 w 11109"/>
                <a:gd name="T15" fmla="*/ 1106 h 3720"/>
                <a:gd name="T16" fmla="*/ 10979 w 11109"/>
                <a:gd name="T17" fmla="*/ 2972 h 3720"/>
                <a:gd name="T18" fmla="*/ 11087 w 11109"/>
                <a:gd name="T19" fmla="*/ 3680 h 3720"/>
                <a:gd name="T20" fmla="*/ 5558 w 11109"/>
                <a:gd name="T21" fmla="*/ 3720 h 3720"/>
                <a:gd name="T22" fmla="*/ 44 w 11109"/>
                <a:gd name="T23" fmla="*/ 3720 h 3720"/>
                <a:gd name="T24" fmla="*/ 26 w 11109"/>
                <a:gd name="T25" fmla="*/ 3647 h 3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09" h="3720">
                  <a:moveTo>
                    <a:pt x="26" y="3647"/>
                  </a:moveTo>
                  <a:cubicBezTo>
                    <a:pt x="0" y="3547"/>
                    <a:pt x="85" y="3137"/>
                    <a:pt x="190" y="2849"/>
                  </a:cubicBezTo>
                  <a:cubicBezTo>
                    <a:pt x="504" y="1983"/>
                    <a:pt x="1280" y="1217"/>
                    <a:pt x="2364" y="700"/>
                  </a:cubicBezTo>
                  <a:cubicBezTo>
                    <a:pt x="2791" y="496"/>
                    <a:pt x="3576" y="250"/>
                    <a:pt x="4125" y="147"/>
                  </a:cubicBezTo>
                  <a:cubicBezTo>
                    <a:pt x="4879" y="6"/>
                    <a:pt x="6172" y="0"/>
                    <a:pt x="6929" y="134"/>
                  </a:cubicBezTo>
                  <a:cubicBezTo>
                    <a:pt x="7365" y="212"/>
                    <a:pt x="8200" y="448"/>
                    <a:pt x="8394" y="549"/>
                  </a:cubicBezTo>
                  <a:cubicBezTo>
                    <a:pt x="8434" y="570"/>
                    <a:pt x="8478" y="587"/>
                    <a:pt x="8492" y="587"/>
                  </a:cubicBezTo>
                  <a:cubicBezTo>
                    <a:pt x="8554" y="588"/>
                    <a:pt x="9213" y="940"/>
                    <a:pt x="9460" y="1106"/>
                  </a:cubicBezTo>
                  <a:cubicBezTo>
                    <a:pt x="10224" y="1616"/>
                    <a:pt x="10729" y="2237"/>
                    <a:pt x="10979" y="2972"/>
                  </a:cubicBezTo>
                  <a:cubicBezTo>
                    <a:pt x="11036" y="3137"/>
                    <a:pt x="11109" y="3622"/>
                    <a:pt x="11087" y="3680"/>
                  </a:cubicBezTo>
                  <a:cubicBezTo>
                    <a:pt x="11074" y="3714"/>
                    <a:pt x="10292" y="3720"/>
                    <a:pt x="5558" y="3720"/>
                  </a:cubicBezTo>
                  <a:lnTo>
                    <a:pt x="44" y="3720"/>
                  </a:lnTo>
                  <a:lnTo>
                    <a:pt x="26" y="3647"/>
                  </a:ln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solidFill>
                  <a:schemeClr val="bg1"/>
                </a:solidFill>
              </a:endParaRPr>
            </a:p>
          </p:txBody>
        </p:sp>
        <p:sp>
          <p:nvSpPr>
            <p:cNvPr id="23" name="Freeform 152"/>
            <p:cNvSpPr>
              <a:spLocks/>
            </p:cNvSpPr>
            <p:nvPr/>
          </p:nvSpPr>
          <p:spPr bwMode="auto">
            <a:xfrm>
              <a:off x="36497927" y="13850610"/>
              <a:ext cx="911287" cy="873611"/>
            </a:xfrm>
            <a:custGeom>
              <a:avLst/>
              <a:gdLst>
                <a:gd name="T0" fmla="*/ 3264 w 3412"/>
                <a:gd name="T1" fmla="*/ 3049 h 3270"/>
                <a:gd name="T2" fmla="*/ 3014 w 3412"/>
                <a:gd name="T3" fmla="*/ 2736 h 3270"/>
                <a:gd name="T4" fmla="*/ 251 w 3412"/>
                <a:gd name="T5" fmla="*/ 1065 h 3270"/>
                <a:gd name="T6" fmla="*/ 39 w 3412"/>
                <a:gd name="T7" fmla="*/ 702 h 3270"/>
                <a:gd name="T8" fmla="*/ 970 w 3412"/>
                <a:gd name="T9" fmla="*/ 102 h 3270"/>
                <a:gd name="T10" fmla="*/ 2239 w 3412"/>
                <a:gd name="T11" fmla="*/ 52 h 3270"/>
                <a:gd name="T12" fmla="*/ 3251 w 3412"/>
                <a:gd name="T13" fmla="*/ 463 h 3270"/>
                <a:gd name="T14" fmla="*/ 3412 w 3412"/>
                <a:gd name="T15" fmla="*/ 1976 h 3270"/>
                <a:gd name="T16" fmla="*/ 3264 w 3412"/>
                <a:gd name="T17" fmla="*/ 3049 h 3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12" h="3270">
                  <a:moveTo>
                    <a:pt x="3264" y="3049"/>
                  </a:moveTo>
                  <a:cubicBezTo>
                    <a:pt x="3225" y="2991"/>
                    <a:pt x="3113" y="2850"/>
                    <a:pt x="3014" y="2736"/>
                  </a:cubicBezTo>
                  <a:cubicBezTo>
                    <a:pt x="2412" y="2043"/>
                    <a:pt x="1417" y="1442"/>
                    <a:pt x="251" y="1065"/>
                  </a:cubicBezTo>
                  <a:cubicBezTo>
                    <a:pt x="14" y="989"/>
                    <a:pt x="0" y="966"/>
                    <a:pt x="39" y="702"/>
                  </a:cubicBezTo>
                  <a:cubicBezTo>
                    <a:pt x="76" y="455"/>
                    <a:pt x="353" y="277"/>
                    <a:pt x="970" y="102"/>
                  </a:cubicBezTo>
                  <a:cubicBezTo>
                    <a:pt x="1230" y="29"/>
                    <a:pt x="1951" y="0"/>
                    <a:pt x="2239" y="52"/>
                  </a:cubicBezTo>
                  <a:cubicBezTo>
                    <a:pt x="2627" y="121"/>
                    <a:pt x="3120" y="321"/>
                    <a:pt x="3251" y="463"/>
                  </a:cubicBezTo>
                  <a:cubicBezTo>
                    <a:pt x="3405" y="629"/>
                    <a:pt x="3412" y="690"/>
                    <a:pt x="3412" y="1976"/>
                  </a:cubicBezTo>
                  <a:cubicBezTo>
                    <a:pt x="3412" y="3259"/>
                    <a:pt x="3410" y="3270"/>
                    <a:pt x="3264" y="304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solidFill>
                  <a:schemeClr val="bg1"/>
                </a:solidFill>
              </a:endParaRPr>
            </a:p>
          </p:txBody>
        </p:sp>
        <p:sp>
          <p:nvSpPr>
            <p:cNvPr id="24" name="Freeform 153"/>
            <p:cNvSpPr>
              <a:spLocks/>
            </p:cNvSpPr>
            <p:nvPr/>
          </p:nvSpPr>
          <p:spPr bwMode="auto">
            <a:xfrm>
              <a:off x="34402201" y="13852962"/>
              <a:ext cx="900690" cy="840645"/>
            </a:xfrm>
            <a:custGeom>
              <a:avLst/>
              <a:gdLst>
                <a:gd name="T0" fmla="*/ 11 w 3372"/>
                <a:gd name="T1" fmla="*/ 3079 h 3148"/>
                <a:gd name="T2" fmla="*/ 4 w 3372"/>
                <a:gd name="T3" fmla="*/ 1858 h 3148"/>
                <a:gd name="T4" fmla="*/ 77 w 3372"/>
                <a:gd name="T5" fmla="*/ 557 h 3148"/>
                <a:gd name="T6" fmla="*/ 549 w 3372"/>
                <a:gd name="T7" fmla="*/ 227 h 3148"/>
                <a:gd name="T8" fmla="*/ 1578 w 3372"/>
                <a:gd name="T9" fmla="*/ 21 h 3148"/>
                <a:gd name="T10" fmla="*/ 3024 w 3372"/>
                <a:gd name="T11" fmla="*/ 313 h 3148"/>
                <a:gd name="T12" fmla="*/ 3368 w 3372"/>
                <a:gd name="T13" fmla="*/ 824 h 3148"/>
                <a:gd name="T14" fmla="*/ 3372 w 3372"/>
                <a:gd name="T15" fmla="*/ 981 h 3148"/>
                <a:gd name="T16" fmla="*/ 3019 w 3372"/>
                <a:gd name="T17" fmla="*/ 1100 h 3148"/>
                <a:gd name="T18" fmla="*/ 2047 w 3372"/>
                <a:gd name="T19" fmla="*/ 1500 h 3148"/>
                <a:gd name="T20" fmla="*/ 227 w 3372"/>
                <a:gd name="T21" fmla="*/ 2927 h 3148"/>
                <a:gd name="T22" fmla="*/ 11 w 3372"/>
                <a:gd name="T23" fmla="*/ 3079 h 3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72" h="3148">
                  <a:moveTo>
                    <a:pt x="11" y="3079"/>
                  </a:moveTo>
                  <a:cubicBezTo>
                    <a:pt x="2" y="3057"/>
                    <a:pt x="0" y="2508"/>
                    <a:pt x="4" y="1858"/>
                  </a:cubicBezTo>
                  <a:cubicBezTo>
                    <a:pt x="13" y="692"/>
                    <a:pt x="14" y="675"/>
                    <a:pt x="77" y="557"/>
                  </a:cubicBezTo>
                  <a:cubicBezTo>
                    <a:pt x="150" y="420"/>
                    <a:pt x="265" y="340"/>
                    <a:pt x="549" y="227"/>
                  </a:cubicBezTo>
                  <a:cubicBezTo>
                    <a:pt x="934" y="74"/>
                    <a:pt x="1116" y="38"/>
                    <a:pt x="1578" y="21"/>
                  </a:cubicBezTo>
                  <a:cubicBezTo>
                    <a:pt x="2180" y="0"/>
                    <a:pt x="2550" y="75"/>
                    <a:pt x="3024" y="313"/>
                  </a:cubicBezTo>
                  <a:cubicBezTo>
                    <a:pt x="3263" y="433"/>
                    <a:pt x="3364" y="582"/>
                    <a:pt x="3368" y="824"/>
                  </a:cubicBezTo>
                  <a:lnTo>
                    <a:pt x="3372" y="981"/>
                  </a:lnTo>
                  <a:lnTo>
                    <a:pt x="3019" y="1100"/>
                  </a:lnTo>
                  <a:cubicBezTo>
                    <a:pt x="2548" y="1259"/>
                    <a:pt x="2411" y="1315"/>
                    <a:pt x="2047" y="1500"/>
                  </a:cubicBezTo>
                  <a:cubicBezTo>
                    <a:pt x="1263" y="1899"/>
                    <a:pt x="662" y="2370"/>
                    <a:pt x="227" y="2927"/>
                  </a:cubicBezTo>
                  <a:cubicBezTo>
                    <a:pt x="76" y="3121"/>
                    <a:pt x="37" y="3148"/>
                    <a:pt x="11" y="307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solidFill>
                  <a:schemeClr val="bg1"/>
                </a:solidFill>
              </a:endParaRPr>
            </a:p>
          </p:txBody>
        </p:sp>
        <p:sp>
          <p:nvSpPr>
            <p:cNvPr id="25" name="Freeform 154"/>
            <p:cNvSpPr>
              <a:spLocks/>
            </p:cNvSpPr>
            <p:nvPr/>
          </p:nvSpPr>
          <p:spPr bwMode="auto">
            <a:xfrm>
              <a:off x="35448889" y="13706966"/>
              <a:ext cx="912464" cy="372050"/>
            </a:xfrm>
            <a:custGeom>
              <a:avLst/>
              <a:gdLst>
                <a:gd name="T0" fmla="*/ 13 w 3416"/>
                <a:gd name="T1" fmla="*/ 1311 h 1396"/>
                <a:gd name="T2" fmla="*/ 8 w 3416"/>
                <a:gd name="T3" fmla="*/ 943 h 1396"/>
                <a:gd name="T4" fmla="*/ 556 w 3416"/>
                <a:gd name="T5" fmla="*/ 218 h 1396"/>
                <a:gd name="T6" fmla="*/ 1708 w 3416"/>
                <a:gd name="T7" fmla="*/ 0 h 1396"/>
                <a:gd name="T8" fmla="*/ 2885 w 3416"/>
                <a:gd name="T9" fmla="*/ 227 h 1396"/>
                <a:gd name="T10" fmla="*/ 3415 w 3416"/>
                <a:gd name="T11" fmla="*/ 1069 h 1396"/>
                <a:gd name="T12" fmla="*/ 3242 w 3416"/>
                <a:gd name="T13" fmla="*/ 1370 h 1396"/>
                <a:gd name="T14" fmla="*/ 150 w 3416"/>
                <a:gd name="T15" fmla="*/ 1369 h 1396"/>
                <a:gd name="T16" fmla="*/ 13 w 3416"/>
                <a:gd name="T17" fmla="*/ 1311 h 1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16" h="1396">
                  <a:moveTo>
                    <a:pt x="13" y="1311"/>
                  </a:moveTo>
                  <a:cubicBezTo>
                    <a:pt x="2" y="1269"/>
                    <a:pt x="0" y="1103"/>
                    <a:pt x="8" y="943"/>
                  </a:cubicBezTo>
                  <a:cubicBezTo>
                    <a:pt x="31" y="499"/>
                    <a:pt x="111" y="393"/>
                    <a:pt x="556" y="218"/>
                  </a:cubicBezTo>
                  <a:cubicBezTo>
                    <a:pt x="993" y="47"/>
                    <a:pt x="1242" y="0"/>
                    <a:pt x="1708" y="0"/>
                  </a:cubicBezTo>
                  <a:cubicBezTo>
                    <a:pt x="2181" y="0"/>
                    <a:pt x="2452" y="52"/>
                    <a:pt x="2885" y="227"/>
                  </a:cubicBezTo>
                  <a:cubicBezTo>
                    <a:pt x="3295" y="392"/>
                    <a:pt x="3416" y="584"/>
                    <a:pt x="3415" y="1069"/>
                  </a:cubicBezTo>
                  <a:cubicBezTo>
                    <a:pt x="3415" y="1373"/>
                    <a:pt x="3402" y="1396"/>
                    <a:pt x="3242" y="1370"/>
                  </a:cubicBezTo>
                  <a:cubicBezTo>
                    <a:pt x="2181" y="1196"/>
                    <a:pt x="1212" y="1196"/>
                    <a:pt x="150" y="1369"/>
                  </a:cubicBezTo>
                  <a:cubicBezTo>
                    <a:pt x="38" y="1387"/>
                    <a:pt x="31" y="1384"/>
                    <a:pt x="13" y="131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solidFill>
                  <a:schemeClr val="bg1"/>
                </a:solidFill>
              </a:endParaRPr>
            </a:p>
          </p:txBody>
        </p:sp>
        <p:sp>
          <p:nvSpPr>
            <p:cNvPr id="26" name="Freeform 157"/>
            <p:cNvSpPr>
              <a:spLocks/>
            </p:cNvSpPr>
            <p:nvPr/>
          </p:nvSpPr>
          <p:spPr bwMode="auto">
            <a:xfrm>
              <a:off x="34570567" y="13241903"/>
              <a:ext cx="543947" cy="532173"/>
            </a:xfrm>
            <a:custGeom>
              <a:avLst/>
              <a:gdLst>
                <a:gd name="T0" fmla="*/ 649 w 2035"/>
                <a:gd name="T1" fmla="*/ 1894 h 1994"/>
                <a:gd name="T2" fmla="*/ 103 w 2035"/>
                <a:gd name="T3" fmla="*/ 1208 h 1994"/>
                <a:gd name="T4" fmla="*/ 710 w 2035"/>
                <a:gd name="T5" fmla="*/ 102 h 1994"/>
                <a:gd name="T6" fmla="*/ 1325 w 2035"/>
                <a:gd name="T7" fmla="*/ 72 h 1994"/>
                <a:gd name="T8" fmla="*/ 2033 w 2035"/>
                <a:gd name="T9" fmla="*/ 1033 h 1994"/>
                <a:gd name="T10" fmla="*/ 1047 w 2035"/>
                <a:gd name="T11" fmla="*/ 1992 h 1994"/>
                <a:gd name="T12" fmla="*/ 649 w 2035"/>
                <a:gd name="T13" fmla="*/ 1894 h 1994"/>
              </a:gdLst>
              <a:ahLst/>
              <a:cxnLst>
                <a:cxn ang="0">
                  <a:pos x="T0" y="T1"/>
                </a:cxn>
                <a:cxn ang="0">
                  <a:pos x="T2" y="T3"/>
                </a:cxn>
                <a:cxn ang="0">
                  <a:pos x="T4" y="T5"/>
                </a:cxn>
                <a:cxn ang="0">
                  <a:pos x="T6" y="T7"/>
                </a:cxn>
                <a:cxn ang="0">
                  <a:pos x="T8" y="T9"/>
                </a:cxn>
                <a:cxn ang="0">
                  <a:pos x="T10" y="T11"/>
                </a:cxn>
                <a:cxn ang="0">
                  <a:pos x="T12" y="T13"/>
                </a:cxn>
              </a:cxnLst>
              <a:rect l="0" t="0" r="r" b="b"/>
              <a:pathLst>
                <a:path w="2035" h="1994">
                  <a:moveTo>
                    <a:pt x="649" y="1894"/>
                  </a:moveTo>
                  <a:cubicBezTo>
                    <a:pt x="348" y="1748"/>
                    <a:pt x="180" y="1537"/>
                    <a:pt x="103" y="1208"/>
                  </a:cubicBezTo>
                  <a:cubicBezTo>
                    <a:pt x="0" y="772"/>
                    <a:pt x="276" y="268"/>
                    <a:pt x="710" y="102"/>
                  </a:cubicBezTo>
                  <a:cubicBezTo>
                    <a:pt x="959" y="7"/>
                    <a:pt x="1108" y="0"/>
                    <a:pt x="1325" y="72"/>
                  </a:cubicBezTo>
                  <a:cubicBezTo>
                    <a:pt x="1791" y="227"/>
                    <a:pt x="2035" y="559"/>
                    <a:pt x="2033" y="1033"/>
                  </a:cubicBezTo>
                  <a:cubicBezTo>
                    <a:pt x="2031" y="1575"/>
                    <a:pt x="1601" y="1994"/>
                    <a:pt x="1047" y="1992"/>
                  </a:cubicBezTo>
                  <a:cubicBezTo>
                    <a:pt x="880" y="1992"/>
                    <a:pt x="819" y="1977"/>
                    <a:pt x="649" y="189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solidFill>
                  <a:schemeClr val="bg1"/>
                </a:solidFill>
              </a:endParaRPr>
            </a:p>
          </p:txBody>
        </p:sp>
        <p:sp>
          <p:nvSpPr>
            <p:cNvPr id="27" name="Freeform 158"/>
            <p:cNvSpPr>
              <a:spLocks/>
            </p:cNvSpPr>
            <p:nvPr/>
          </p:nvSpPr>
          <p:spPr bwMode="auto">
            <a:xfrm>
              <a:off x="36680421" y="13233667"/>
              <a:ext cx="534527" cy="540415"/>
            </a:xfrm>
            <a:custGeom>
              <a:avLst/>
              <a:gdLst>
                <a:gd name="T0" fmla="*/ 711 w 2001"/>
                <a:gd name="T1" fmla="*/ 1971 h 2023"/>
                <a:gd name="T2" fmla="*/ 147 w 2001"/>
                <a:gd name="T3" fmla="*/ 1454 h 2023"/>
                <a:gd name="T4" fmla="*/ 223 w 2001"/>
                <a:gd name="T5" fmla="*/ 498 h 2023"/>
                <a:gd name="T6" fmla="*/ 773 w 2001"/>
                <a:gd name="T7" fmla="*/ 103 h 2023"/>
                <a:gd name="T8" fmla="*/ 1688 w 2001"/>
                <a:gd name="T9" fmla="*/ 325 h 2023"/>
                <a:gd name="T10" fmla="*/ 2001 w 2001"/>
                <a:gd name="T11" fmla="*/ 1053 h 2023"/>
                <a:gd name="T12" fmla="*/ 1913 w 2001"/>
                <a:gd name="T13" fmla="*/ 1467 h 2023"/>
                <a:gd name="T14" fmla="*/ 1413 w 2001"/>
                <a:gd name="T15" fmla="*/ 1943 h 2023"/>
                <a:gd name="T16" fmla="*/ 1029 w 2001"/>
                <a:gd name="T17" fmla="*/ 2021 h 2023"/>
                <a:gd name="T18" fmla="*/ 711 w 2001"/>
                <a:gd name="T19" fmla="*/ 1971 h 20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1" h="2023">
                  <a:moveTo>
                    <a:pt x="711" y="1971"/>
                  </a:moveTo>
                  <a:cubicBezTo>
                    <a:pt x="420" y="1850"/>
                    <a:pt x="261" y="1704"/>
                    <a:pt x="147" y="1454"/>
                  </a:cubicBezTo>
                  <a:cubicBezTo>
                    <a:pt x="0" y="1133"/>
                    <a:pt x="27" y="791"/>
                    <a:pt x="223" y="498"/>
                  </a:cubicBezTo>
                  <a:cubicBezTo>
                    <a:pt x="350" y="307"/>
                    <a:pt x="516" y="188"/>
                    <a:pt x="773" y="103"/>
                  </a:cubicBezTo>
                  <a:cubicBezTo>
                    <a:pt x="1082" y="0"/>
                    <a:pt x="1417" y="81"/>
                    <a:pt x="1688" y="325"/>
                  </a:cubicBezTo>
                  <a:cubicBezTo>
                    <a:pt x="1902" y="518"/>
                    <a:pt x="2001" y="746"/>
                    <a:pt x="2001" y="1053"/>
                  </a:cubicBezTo>
                  <a:cubicBezTo>
                    <a:pt x="2001" y="1253"/>
                    <a:pt x="1989" y="1309"/>
                    <a:pt x="1913" y="1467"/>
                  </a:cubicBezTo>
                  <a:cubicBezTo>
                    <a:pt x="1808" y="1688"/>
                    <a:pt x="1655" y="1833"/>
                    <a:pt x="1413" y="1943"/>
                  </a:cubicBezTo>
                  <a:cubicBezTo>
                    <a:pt x="1265" y="2010"/>
                    <a:pt x="1199" y="2023"/>
                    <a:pt x="1029" y="2021"/>
                  </a:cubicBezTo>
                  <a:cubicBezTo>
                    <a:pt x="908" y="2019"/>
                    <a:pt x="777" y="1999"/>
                    <a:pt x="711" y="197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solidFill>
                  <a:schemeClr val="bg1"/>
                </a:solidFill>
              </a:endParaRPr>
            </a:p>
          </p:txBody>
        </p:sp>
        <p:sp>
          <p:nvSpPr>
            <p:cNvPr id="28" name="Freeform 160"/>
            <p:cNvSpPr>
              <a:spLocks/>
            </p:cNvSpPr>
            <p:nvPr/>
          </p:nvSpPr>
          <p:spPr bwMode="auto">
            <a:xfrm>
              <a:off x="35619607" y="13100619"/>
              <a:ext cx="605170" cy="522754"/>
            </a:xfrm>
            <a:custGeom>
              <a:avLst/>
              <a:gdLst>
                <a:gd name="T0" fmla="*/ 733 w 2267"/>
                <a:gd name="T1" fmla="*/ 1902 h 1956"/>
                <a:gd name="T2" fmla="*/ 104 w 2267"/>
                <a:gd name="T3" fmla="*/ 1154 h 1956"/>
                <a:gd name="T4" fmla="*/ 771 w 2267"/>
                <a:gd name="T5" fmla="*/ 45 h 1956"/>
                <a:gd name="T6" fmla="*/ 1368 w 2267"/>
                <a:gd name="T7" fmla="*/ 47 h 1956"/>
                <a:gd name="T8" fmla="*/ 1761 w 2267"/>
                <a:gd name="T9" fmla="*/ 1671 h 1956"/>
                <a:gd name="T10" fmla="*/ 1097 w 2267"/>
                <a:gd name="T11" fmla="*/ 1950 h 1956"/>
                <a:gd name="T12" fmla="*/ 733 w 2267"/>
                <a:gd name="T13" fmla="*/ 1902 h 1956"/>
              </a:gdLst>
              <a:ahLst/>
              <a:cxnLst>
                <a:cxn ang="0">
                  <a:pos x="T0" y="T1"/>
                </a:cxn>
                <a:cxn ang="0">
                  <a:pos x="T2" y="T3"/>
                </a:cxn>
                <a:cxn ang="0">
                  <a:pos x="T4" y="T5"/>
                </a:cxn>
                <a:cxn ang="0">
                  <a:pos x="T6" y="T7"/>
                </a:cxn>
                <a:cxn ang="0">
                  <a:pos x="T8" y="T9"/>
                </a:cxn>
                <a:cxn ang="0">
                  <a:pos x="T10" y="T11"/>
                </a:cxn>
                <a:cxn ang="0">
                  <a:pos x="T12" y="T13"/>
                </a:cxn>
              </a:cxnLst>
              <a:rect l="0" t="0" r="r" b="b"/>
              <a:pathLst>
                <a:path w="2267" h="1956">
                  <a:moveTo>
                    <a:pt x="733" y="1902"/>
                  </a:moveTo>
                  <a:cubicBezTo>
                    <a:pt x="384" y="1763"/>
                    <a:pt x="192" y="1534"/>
                    <a:pt x="104" y="1154"/>
                  </a:cubicBezTo>
                  <a:cubicBezTo>
                    <a:pt x="0" y="710"/>
                    <a:pt x="315" y="188"/>
                    <a:pt x="771" y="45"/>
                  </a:cubicBezTo>
                  <a:cubicBezTo>
                    <a:pt x="916" y="0"/>
                    <a:pt x="1237" y="1"/>
                    <a:pt x="1368" y="47"/>
                  </a:cubicBezTo>
                  <a:cubicBezTo>
                    <a:pt x="2057" y="287"/>
                    <a:pt x="2267" y="1153"/>
                    <a:pt x="1761" y="1671"/>
                  </a:cubicBezTo>
                  <a:cubicBezTo>
                    <a:pt x="1585" y="1852"/>
                    <a:pt x="1374" y="1940"/>
                    <a:pt x="1097" y="1950"/>
                  </a:cubicBezTo>
                  <a:cubicBezTo>
                    <a:pt x="925" y="1956"/>
                    <a:pt x="838" y="1944"/>
                    <a:pt x="733" y="190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solidFill>
                  <a:schemeClr val="bg1"/>
                </a:solidFill>
              </a:endParaRPr>
            </a:p>
          </p:txBody>
        </p:sp>
      </p:grpSp>
      <p:grpSp>
        <p:nvGrpSpPr>
          <p:cNvPr id="29" name="群組 28"/>
          <p:cNvGrpSpPr/>
          <p:nvPr/>
        </p:nvGrpSpPr>
        <p:grpSpPr>
          <a:xfrm>
            <a:off x="8145357" y="1579975"/>
            <a:ext cx="480060" cy="622460"/>
            <a:chOff x="34741283" y="7550056"/>
            <a:chExt cx="2317071" cy="3004385"/>
          </a:xfrm>
          <a:solidFill>
            <a:schemeClr val="bg1"/>
          </a:solidFill>
        </p:grpSpPr>
        <p:sp>
          <p:nvSpPr>
            <p:cNvPr id="30" name="手繪多邊形 29"/>
            <p:cNvSpPr>
              <a:spLocks/>
            </p:cNvSpPr>
            <p:nvPr/>
          </p:nvSpPr>
          <p:spPr bwMode="auto">
            <a:xfrm>
              <a:off x="34741283" y="7550056"/>
              <a:ext cx="2317071" cy="3004385"/>
            </a:xfrm>
            <a:custGeom>
              <a:avLst/>
              <a:gdLst>
                <a:gd name="connsiteX0" fmla="*/ 310348 w 3124200"/>
                <a:gd name="connsiteY0" fmla="*/ 306971 h 4050935"/>
                <a:gd name="connsiteX1" fmla="*/ 307828 w 3124200"/>
                <a:gd name="connsiteY1" fmla="*/ 2009657 h 4050935"/>
                <a:gd name="connsiteX2" fmla="*/ 309988 w 3124200"/>
                <a:gd name="connsiteY2" fmla="*/ 3725311 h 4050935"/>
                <a:gd name="connsiteX3" fmla="*/ 1571976 w 3124200"/>
                <a:gd name="connsiteY3" fmla="*/ 3735397 h 4050935"/>
                <a:gd name="connsiteX4" fmla="*/ 2828928 w 3124200"/>
                <a:gd name="connsiteY4" fmla="*/ 3732875 h 4050935"/>
                <a:gd name="connsiteX5" fmla="*/ 2828928 w 3124200"/>
                <a:gd name="connsiteY5" fmla="*/ 2019743 h 4050935"/>
                <a:gd name="connsiteX6" fmla="*/ 2828928 w 3124200"/>
                <a:gd name="connsiteY6" fmla="*/ 306971 h 4050935"/>
                <a:gd name="connsiteX7" fmla="*/ 1569456 w 3124200"/>
                <a:gd name="connsiteY7" fmla="*/ 306971 h 4050935"/>
                <a:gd name="connsiteX8" fmla="*/ 850092 w 3124200"/>
                <a:gd name="connsiteY8" fmla="*/ 1 h 4050935"/>
                <a:gd name="connsiteX9" fmla="*/ 1585140 w 3124200"/>
                <a:gd name="connsiteY9" fmla="*/ 795 h 4050935"/>
                <a:gd name="connsiteX10" fmla="*/ 3124200 w 3124200"/>
                <a:gd name="connsiteY10" fmla="*/ 3315 h 4050935"/>
                <a:gd name="connsiteX11" fmla="*/ 3124200 w 3124200"/>
                <a:gd name="connsiteY11" fmla="*/ 2025799 h 4050935"/>
                <a:gd name="connsiteX12" fmla="*/ 3124200 w 3124200"/>
                <a:gd name="connsiteY12" fmla="*/ 4047923 h 4050935"/>
                <a:gd name="connsiteX13" fmla="*/ 1568940 w 3124200"/>
                <a:gd name="connsiteY13" fmla="*/ 4050443 h 4050935"/>
                <a:gd name="connsiteX14" fmla="*/ 6840 w 3124200"/>
                <a:gd name="connsiteY14" fmla="*/ 4046123 h 4050935"/>
                <a:gd name="connsiteX15" fmla="*/ 0 w 3124200"/>
                <a:gd name="connsiteY15" fmla="*/ 2023999 h 4050935"/>
                <a:gd name="connsiteX16" fmla="*/ 0 w 3124200"/>
                <a:gd name="connsiteY16" fmla="*/ 9077 h 4050935"/>
                <a:gd name="connsiteX17" fmla="*/ 23040 w 3124200"/>
                <a:gd name="connsiteY17" fmla="*/ 3315 h 4050935"/>
                <a:gd name="connsiteX18" fmla="*/ 850092 w 3124200"/>
                <a:gd name="connsiteY18" fmla="*/ 1 h 4050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24200" h="4050935">
                  <a:moveTo>
                    <a:pt x="310348" y="306971"/>
                  </a:moveTo>
                  <a:lnTo>
                    <a:pt x="307828" y="2009657"/>
                  </a:lnTo>
                  <a:cubicBezTo>
                    <a:pt x="306388" y="2946189"/>
                    <a:pt x="307108" y="3718107"/>
                    <a:pt x="309988" y="3725311"/>
                  </a:cubicBezTo>
                  <a:cubicBezTo>
                    <a:pt x="313584" y="3735397"/>
                    <a:pt x="571596" y="3737559"/>
                    <a:pt x="1571976" y="3735397"/>
                  </a:cubicBezTo>
                  <a:lnTo>
                    <a:pt x="2828928" y="3732875"/>
                  </a:lnTo>
                  <a:lnTo>
                    <a:pt x="2828928" y="2019743"/>
                  </a:lnTo>
                  <a:lnTo>
                    <a:pt x="2828928" y="306971"/>
                  </a:lnTo>
                  <a:lnTo>
                    <a:pt x="1569456" y="306971"/>
                  </a:lnTo>
                  <a:close/>
                  <a:moveTo>
                    <a:pt x="850092" y="1"/>
                  </a:moveTo>
                  <a:cubicBezTo>
                    <a:pt x="1069948" y="-13"/>
                    <a:pt x="1320532" y="233"/>
                    <a:pt x="1585140" y="795"/>
                  </a:cubicBezTo>
                  <a:lnTo>
                    <a:pt x="3124200" y="3315"/>
                  </a:lnTo>
                  <a:lnTo>
                    <a:pt x="3124200" y="2025799"/>
                  </a:lnTo>
                  <a:lnTo>
                    <a:pt x="3124200" y="4047923"/>
                  </a:lnTo>
                  <a:lnTo>
                    <a:pt x="1568940" y="4050443"/>
                  </a:lnTo>
                  <a:cubicBezTo>
                    <a:pt x="713548" y="4051883"/>
                    <a:pt x="10440" y="4050083"/>
                    <a:pt x="6840" y="4046123"/>
                  </a:cubicBezTo>
                  <a:cubicBezTo>
                    <a:pt x="3240" y="4042521"/>
                    <a:pt x="0" y="3132639"/>
                    <a:pt x="0" y="2023999"/>
                  </a:cubicBezTo>
                  <a:lnTo>
                    <a:pt x="0" y="9077"/>
                  </a:lnTo>
                  <a:lnTo>
                    <a:pt x="23040" y="3315"/>
                  </a:lnTo>
                  <a:cubicBezTo>
                    <a:pt x="31456" y="1335"/>
                    <a:pt x="366416" y="35"/>
                    <a:pt x="850092" y="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31" name="Freeform 178"/>
            <p:cNvSpPr>
              <a:spLocks/>
            </p:cNvSpPr>
            <p:nvPr/>
          </p:nvSpPr>
          <p:spPr bwMode="auto">
            <a:xfrm>
              <a:off x="35200457" y="9534358"/>
              <a:ext cx="505093" cy="523931"/>
            </a:xfrm>
            <a:custGeom>
              <a:avLst/>
              <a:gdLst>
                <a:gd name="T0" fmla="*/ 189 w 1890"/>
                <a:gd name="T1" fmla="*/ 1771 h 1962"/>
                <a:gd name="T2" fmla="*/ 0 w 1890"/>
                <a:gd name="T3" fmla="*/ 1554 h 1962"/>
                <a:gd name="T4" fmla="*/ 239 w 1890"/>
                <a:gd name="T5" fmla="*/ 1283 h 1962"/>
                <a:gd name="T6" fmla="*/ 479 w 1890"/>
                <a:gd name="T7" fmla="*/ 1003 h 1962"/>
                <a:gd name="T8" fmla="*/ 239 w 1890"/>
                <a:gd name="T9" fmla="*/ 722 h 1962"/>
                <a:gd name="T10" fmla="*/ 0 w 1890"/>
                <a:gd name="T11" fmla="*/ 450 h 1962"/>
                <a:gd name="T12" fmla="*/ 194 w 1890"/>
                <a:gd name="T13" fmla="*/ 230 h 1962"/>
                <a:gd name="T14" fmla="*/ 704 w 1890"/>
                <a:gd name="T15" fmla="*/ 309 h 1962"/>
                <a:gd name="T16" fmla="*/ 960 w 1890"/>
                <a:gd name="T17" fmla="*/ 523 h 1962"/>
                <a:gd name="T18" fmla="*/ 1240 w 1890"/>
                <a:gd name="T19" fmla="*/ 283 h 1962"/>
                <a:gd name="T20" fmla="*/ 1493 w 1890"/>
                <a:gd name="T21" fmla="*/ 43 h 1962"/>
                <a:gd name="T22" fmla="*/ 1890 w 1890"/>
                <a:gd name="T23" fmla="*/ 467 h 1962"/>
                <a:gd name="T24" fmla="*/ 1644 w 1890"/>
                <a:gd name="T25" fmla="*/ 755 h 1962"/>
                <a:gd name="T26" fmla="*/ 1398 w 1890"/>
                <a:gd name="T27" fmla="*/ 1003 h 1962"/>
                <a:gd name="T28" fmla="*/ 1644 w 1890"/>
                <a:gd name="T29" fmla="*/ 1250 h 1962"/>
                <a:gd name="T30" fmla="*/ 1890 w 1890"/>
                <a:gd name="T31" fmla="*/ 1543 h 1962"/>
                <a:gd name="T32" fmla="*/ 1500 w 1890"/>
                <a:gd name="T33" fmla="*/ 1962 h 1962"/>
                <a:gd name="T34" fmla="*/ 1241 w 1890"/>
                <a:gd name="T35" fmla="*/ 1722 h 1962"/>
                <a:gd name="T36" fmla="*/ 962 w 1890"/>
                <a:gd name="T37" fmla="*/ 1482 h 1962"/>
                <a:gd name="T38" fmla="*/ 675 w 1890"/>
                <a:gd name="T39" fmla="*/ 1722 h 1962"/>
                <a:gd name="T40" fmla="*/ 405 w 1890"/>
                <a:gd name="T41" fmla="*/ 1962 h 1962"/>
                <a:gd name="T42" fmla="*/ 189 w 1890"/>
                <a:gd name="T43" fmla="*/ 1771 h 1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90" h="1962">
                  <a:moveTo>
                    <a:pt x="189" y="1771"/>
                  </a:moveTo>
                  <a:cubicBezTo>
                    <a:pt x="85" y="1666"/>
                    <a:pt x="0" y="1568"/>
                    <a:pt x="0" y="1554"/>
                  </a:cubicBezTo>
                  <a:cubicBezTo>
                    <a:pt x="0" y="1540"/>
                    <a:pt x="108" y="1418"/>
                    <a:pt x="239" y="1283"/>
                  </a:cubicBezTo>
                  <a:cubicBezTo>
                    <a:pt x="371" y="1149"/>
                    <a:pt x="479" y="1022"/>
                    <a:pt x="479" y="1003"/>
                  </a:cubicBezTo>
                  <a:cubicBezTo>
                    <a:pt x="479" y="983"/>
                    <a:pt x="371" y="857"/>
                    <a:pt x="239" y="722"/>
                  </a:cubicBezTo>
                  <a:cubicBezTo>
                    <a:pt x="108" y="587"/>
                    <a:pt x="0" y="465"/>
                    <a:pt x="0" y="450"/>
                  </a:cubicBezTo>
                  <a:cubicBezTo>
                    <a:pt x="0" y="435"/>
                    <a:pt x="87" y="336"/>
                    <a:pt x="194" y="230"/>
                  </a:cubicBezTo>
                  <a:cubicBezTo>
                    <a:pt x="422" y="3"/>
                    <a:pt x="399" y="0"/>
                    <a:pt x="704" y="309"/>
                  </a:cubicBezTo>
                  <a:cubicBezTo>
                    <a:pt x="820" y="427"/>
                    <a:pt x="936" y="523"/>
                    <a:pt x="960" y="523"/>
                  </a:cubicBezTo>
                  <a:cubicBezTo>
                    <a:pt x="985" y="523"/>
                    <a:pt x="1111" y="415"/>
                    <a:pt x="1240" y="283"/>
                  </a:cubicBezTo>
                  <a:cubicBezTo>
                    <a:pt x="1369" y="151"/>
                    <a:pt x="1483" y="43"/>
                    <a:pt x="1493" y="43"/>
                  </a:cubicBezTo>
                  <a:cubicBezTo>
                    <a:pt x="1530" y="43"/>
                    <a:pt x="1890" y="427"/>
                    <a:pt x="1890" y="467"/>
                  </a:cubicBezTo>
                  <a:cubicBezTo>
                    <a:pt x="1890" y="489"/>
                    <a:pt x="1780" y="619"/>
                    <a:pt x="1644" y="755"/>
                  </a:cubicBezTo>
                  <a:lnTo>
                    <a:pt x="1398" y="1003"/>
                  </a:lnTo>
                  <a:lnTo>
                    <a:pt x="1644" y="1250"/>
                  </a:lnTo>
                  <a:cubicBezTo>
                    <a:pt x="1780" y="1386"/>
                    <a:pt x="1890" y="1518"/>
                    <a:pt x="1890" y="1543"/>
                  </a:cubicBezTo>
                  <a:cubicBezTo>
                    <a:pt x="1890" y="1587"/>
                    <a:pt x="1541" y="1962"/>
                    <a:pt x="1500" y="1962"/>
                  </a:cubicBezTo>
                  <a:cubicBezTo>
                    <a:pt x="1489" y="1962"/>
                    <a:pt x="1373" y="1854"/>
                    <a:pt x="1241" y="1722"/>
                  </a:cubicBezTo>
                  <a:cubicBezTo>
                    <a:pt x="1110" y="1590"/>
                    <a:pt x="984" y="1482"/>
                    <a:pt x="962" y="1482"/>
                  </a:cubicBezTo>
                  <a:cubicBezTo>
                    <a:pt x="939" y="1482"/>
                    <a:pt x="810" y="1590"/>
                    <a:pt x="675" y="1722"/>
                  </a:cubicBezTo>
                  <a:cubicBezTo>
                    <a:pt x="541" y="1854"/>
                    <a:pt x="419" y="1962"/>
                    <a:pt x="405" y="1962"/>
                  </a:cubicBezTo>
                  <a:cubicBezTo>
                    <a:pt x="391" y="1962"/>
                    <a:pt x="294" y="1876"/>
                    <a:pt x="189" y="177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32" name="Freeform 179"/>
            <p:cNvSpPr>
              <a:spLocks/>
            </p:cNvSpPr>
            <p:nvPr/>
          </p:nvSpPr>
          <p:spPr bwMode="auto">
            <a:xfrm>
              <a:off x="35936317" y="9719204"/>
              <a:ext cx="725262" cy="166010"/>
            </a:xfrm>
            <a:custGeom>
              <a:avLst/>
              <a:gdLst>
                <a:gd name="T0" fmla="*/ 28 w 2716"/>
                <a:gd name="T1" fmla="*/ 548 h 622"/>
                <a:gd name="T2" fmla="*/ 41 w 2716"/>
                <a:gd name="T3" fmla="*/ 83 h 622"/>
                <a:gd name="T4" fmla="*/ 1295 w 2716"/>
                <a:gd name="T5" fmla="*/ 28 h 622"/>
                <a:gd name="T6" fmla="*/ 2580 w 2716"/>
                <a:gd name="T7" fmla="*/ 321 h 622"/>
                <a:gd name="T8" fmla="*/ 1295 w 2716"/>
                <a:gd name="T9" fmla="*/ 593 h 622"/>
                <a:gd name="T10" fmla="*/ 28 w 2716"/>
                <a:gd name="T11" fmla="*/ 548 h 622"/>
              </a:gdLst>
              <a:ahLst/>
              <a:cxnLst>
                <a:cxn ang="0">
                  <a:pos x="T0" y="T1"/>
                </a:cxn>
                <a:cxn ang="0">
                  <a:pos x="T2" y="T3"/>
                </a:cxn>
                <a:cxn ang="0">
                  <a:pos x="T4" y="T5"/>
                </a:cxn>
                <a:cxn ang="0">
                  <a:pos x="T6" y="T7"/>
                </a:cxn>
                <a:cxn ang="0">
                  <a:pos x="T8" y="T9"/>
                </a:cxn>
                <a:cxn ang="0">
                  <a:pos x="T10" y="T11"/>
                </a:cxn>
              </a:cxnLst>
              <a:rect l="0" t="0" r="r" b="b"/>
              <a:pathLst>
                <a:path w="2716" h="622">
                  <a:moveTo>
                    <a:pt x="28" y="548"/>
                  </a:moveTo>
                  <a:cubicBezTo>
                    <a:pt x="0" y="475"/>
                    <a:pt x="9" y="142"/>
                    <a:pt x="41" y="83"/>
                  </a:cubicBezTo>
                  <a:cubicBezTo>
                    <a:pt x="69" y="30"/>
                    <a:pt x="113" y="28"/>
                    <a:pt x="1295" y="28"/>
                  </a:cubicBezTo>
                  <a:cubicBezTo>
                    <a:pt x="2704" y="28"/>
                    <a:pt x="2580" y="0"/>
                    <a:pt x="2580" y="321"/>
                  </a:cubicBezTo>
                  <a:cubicBezTo>
                    <a:pt x="2580" y="622"/>
                    <a:pt x="2716" y="593"/>
                    <a:pt x="1295" y="593"/>
                  </a:cubicBezTo>
                  <a:cubicBezTo>
                    <a:pt x="182" y="593"/>
                    <a:pt x="44" y="588"/>
                    <a:pt x="28" y="548"/>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33" name="Freeform 180"/>
            <p:cNvSpPr>
              <a:spLocks/>
            </p:cNvSpPr>
            <p:nvPr/>
          </p:nvSpPr>
          <p:spPr bwMode="auto">
            <a:xfrm>
              <a:off x="35193397" y="8984523"/>
              <a:ext cx="704068" cy="145994"/>
            </a:xfrm>
            <a:custGeom>
              <a:avLst/>
              <a:gdLst>
                <a:gd name="T0" fmla="*/ 30 w 2638"/>
                <a:gd name="T1" fmla="*/ 511 h 549"/>
                <a:gd name="T2" fmla="*/ 5 w 2638"/>
                <a:gd name="T3" fmla="*/ 235 h 549"/>
                <a:gd name="T4" fmla="*/ 13 w 2638"/>
                <a:gd name="T5" fmla="*/ 0 h 549"/>
                <a:gd name="T6" fmla="*/ 1326 w 2638"/>
                <a:gd name="T7" fmla="*/ 0 h 549"/>
                <a:gd name="T8" fmla="*/ 2638 w 2638"/>
                <a:gd name="T9" fmla="*/ 0 h 549"/>
                <a:gd name="T10" fmla="*/ 2638 w 2638"/>
                <a:gd name="T11" fmla="*/ 268 h 549"/>
                <a:gd name="T12" fmla="*/ 2638 w 2638"/>
                <a:gd name="T13" fmla="*/ 536 h 549"/>
                <a:gd name="T14" fmla="*/ 1351 w 2638"/>
                <a:gd name="T15" fmla="*/ 543 h 549"/>
                <a:gd name="T16" fmla="*/ 30 w 2638"/>
                <a:gd name="T17" fmla="*/ 511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38" h="549">
                  <a:moveTo>
                    <a:pt x="30" y="511"/>
                  </a:moveTo>
                  <a:cubicBezTo>
                    <a:pt x="9" y="485"/>
                    <a:pt x="0" y="385"/>
                    <a:pt x="5" y="235"/>
                  </a:cubicBezTo>
                  <a:lnTo>
                    <a:pt x="13" y="0"/>
                  </a:lnTo>
                  <a:lnTo>
                    <a:pt x="1326" y="0"/>
                  </a:lnTo>
                  <a:lnTo>
                    <a:pt x="2638" y="0"/>
                  </a:lnTo>
                  <a:lnTo>
                    <a:pt x="2638" y="268"/>
                  </a:lnTo>
                  <a:lnTo>
                    <a:pt x="2638" y="536"/>
                  </a:lnTo>
                  <a:lnTo>
                    <a:pt x="1351" y="543"/>
                  </a:lnTo>
                  <a:cubicBezTo>
                    <a:pt x="269" y="549"/>
                    <a:pt x="58" y="544"/>
                    <a:pt x="30" y="51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34" name="Freeform 181"/>
            <p:cNvSpPr>
              <a:spLocks/>
            </p:cNvSpPr>
            <p:nvPr/>
          </p:nvSpPr>
          <p:spPr bwMode="auto">
            <a:xfrm>
              <a:off x="35193398" y="8661925"/>
              <a:ext cx="1519989" cy="167188"/>
            </a:xfrm>
            <a:custGeom>
              <a:avLst/>
              <a:gdLst>
                <a:gd name="T0" fmla="*/ 50 w 5693"/>
                <a:gd name="T1" fmla="*/ 600 h 630"/>
                <a:gd name="T2" fmla="*/ 0 w 5693"/>
                <a:gd name="T3" fmla="*/ 338 h 630"/>
                <a:gd name="T4" fmla="*/ 34 w 5693"/>
                <a:gd name="T5" fmla="*/ 71 h 630"/>
                <a:gd name="T6" fmla="*/ 2686 w 5693"/>
                <a:gd name="T7" fmla="*/ 37 h 630"/>
                <a:gd name="T8" fmla="*/ 5363 w 5693"/>
                <a:gd name="T9" fmla="*/ 344 h 630"/>
                <a:gd name="T10" fmla="*/ 5318 w 5693"/>
                <a:gd name="T11" fmla="*/ 586 h 630"/>
                <a:gd name="T12" fmla="*/ 2687 w 5693"/>
                <a:gd name="T13" fmla="*/ 629 h 630"/>
                <a:gd name="T14" fmla="*/ 50 w 5693"/>
                <a:gd name="T15" fmla="*/ 600 h 6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93" h="630">
                  <a:moveTo>
                    <a:pt x="50" y="600"/>
                  </a:moveTo>
                  <a:cubicBezTo>
                    <a:pt x="9" y="576"/>
                    <a:pt x="0" y="530"/>
                    <a:pt x="0" y="338"/>
                  </a:cubicBezTo>
                  <a:cubicBezTo>
                    <a:pt x="0" y="194"/>
                    <a:pt x="13" y="92"/>
                    <a:pt x="34" y="71"/>
                  </a:cubicBezTo>
                  <a:cubicBezTo>
                    <a:pt x="60" y="45"/>
                    <a:pt x="688" y="37"/>
                    <a:pt x="2686" y="37"/>
                  </a:cubicBezTo>
                  <a:cubicBezTo>
                    <a:pt x="5693" y="37"/>
                    <a:pt x="5363" y="0"/>
                    <a:pt x="5363" y="344"/>
                  </a:cubicBezTo>
                  <a:cubicBezTo>
                    <a:pt x="5363" y="486"/>
                    <a:pt x="5350" y="554"/>
                    <a:pt x="5318" y="586"/>
                  </a:cubicBezTo>
                  <a:cubicBezTo>
                    <a:pt x="5279" y="625"/>
                    <a:pt x="5002" y="630"/>
                    <a:pt x="2687" y="629"/>
                  </a:cubicBezTo>
                  <a:cubicBezTo>
                    <a:pt x="982" y="629"/>
                    <a:pt x="82" y="618"/>
                    <a:pt x="50" y="60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35" name="Freeform 182"/>
            <p:cNvSpPr>
              <a:spLocks/>
            </p:cNvSpPr>
            <p:nvPr/>
          </p:nvSpPr>
          <p:spPr bwMode="auto">
            <a:xfrm>
              <a:off x="35193397" y="8378176"/>
              <a:ext cx="1434040" cy="142463"/>
            </a:xfrm>
            <a:custGeom>
              <a:avLst/>
              <a:gdLst>
                <a:gd name="T0" fmla="*/ 10 w 5368"/>
                <a:gd name="T1" fmla="*/ 497 h 535"/>
                <a:gd name="T2" fmla="*/ 4 w 5368"/>
                <a:gd name="T3" fmla="*/ 236 h 535"/>
                <a:gd name="T4" fmla="*/ 12 w 5368"/>
                <a:gd name="T5" fmla="*/ 13 h 535"/>
                <a:gd name="T6" fmla="*/ 2664 w 5368"/>
                <a:gd name="T7" fmla="*/ 6 h 535"/>
                <a:gd name="T8" fmla="*/ 5337 w 5368"/>
                <a:gd name="T9" fmla="*/ 34 h 535"/>
                <a:gd name="T10" fmla="*/ 5343 w 5368"/>
                <a:gd name="T11" fmla="*/ 490 h 535"/>
                <a:gd name="T12" fmla="*/ 2676 w 5368"/>
                <a:gd name="T13" fmla="*/ 535 h 535"/>
                <a:gd name="T14" fmla="*/ 10 w 5368"/>
                <a:gd name="T15" fmla="*/ 497 h 5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68" h="535">
                  <a:moveTo>
                    <a:pt x="10" y="497"/>
                  </a:moveTo>
                  <a:cubicBezTo>
                    <a:pt x="2" y="476"/>
                    <a:pt x="0" y="359"/>
                    <a:pt x="4" y="236"/>
                  </a:cubicBezTo>
                  <a:lnTo>
                    <a:pt x="12" y="13"/>
                  </a:lnTo>
                  <a:lnTo>
                    <a:pt x="2664" y="6"/>
                  </a:lnTo>
                  <a:cubicBezTo>
                    <a:pt x="4766" y="0"/>
                    <a:pt x="5319" y="6"/>
                    <a:pt x="5337" y="34"/>
                  </a:cubicBezTo>
                  <a:cubicBezTo>
                    <a:pt x="5364" y="75"/>
                    <a:pt x="5368" y="425"/>
                    <a:pt x="5343" y="490"/>
                  </a:cubicBezTo>
                  <a:cubicBezTo>
                    <a:pt x="5328" y="531"/>
                    <a:pt x="5067" y="535"/>
                    <a:pt x="2676" y="535"/>
                  </a:cubicBezTo>
                  <a:cubicBezTo>
                    <a:pt x="488" y="535"/>
                    <a:pt x="22" y="528"/>
                    <a:pt x="10" y="49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36" name="Freeform 183"/>
            <p:cNvSpPr>
              <a:spLocks/>
            </p:cNvSpPr>
            <p:nvPr/>
          </p:nvSpPr>
          <p:spPr bwMode="auto">
            <a:xfrm>
              <a:off x="35188688" y="8075591"/>
              <a:ext cx="1438750" cy="150704"/>
            </a:xfrm>
            <a:custGeom>
              <a:avLst/>
              <a:gdLst>
                <a:gd name="T0" fmla="*/ 34 w 5389"/>
                <a:gd name="T1" fmla="*/ 545 h 564"/>
                <a:gd name="T2" fmla="*/ 49 w 5389"/>
                <a:gd name="T3" fmla="*/ 34 h 564"/>
                <a:gd name="T4" fmla="*/ 2701 w 5389"/>
                <a:gd name="T5" fmla="*/ 0 h 564"/>
                <a:gd name="T6" fmla="*/ 5348 w 5389"/>
                <a:gd name="T7" fmla="*/ 54 h 564"/>
                <a:gd name="T8" fmla="*/ 5360 w 5389"/>
                <a:gd name="T9" fmla="*/ 520 h 564"/>
                <a:gd name="T10" fmla="*/ 2698 w 5389"/>
                <a:gd name="T11" fmla="*/ 564 h 564"/>
                <a:gd name="T12" fmla="*/ 34 w 5389"/>
                <a:gd name="T13" fmla="*/ 545 h 564"/>
              </a:gdLst>
              <a:ahLst/>
              <a:cxnLst>
                <a:cxn ang="0">
                  <a:pos x="T0" y="T1"/>
                </a:cxn>
                <a:cxn ang="0">
                  <a:pos x="T2" y="T3"/>
                </a:cxn>
                <a:cxn ang="0">
                  <a:pos x="T4" y="T5"/>
                </a:cxn>
                <a:cxn ang="0">
                  <a:pos x="T6" y="T7"/>
                </a:cxn>
                <a:cxn ang="0">
                  <a:pos x="T8" y="T9"/>
                </a:cxn>
                <a:cxn ang="0">
                  <a:pos x="T10" y="T11"/>
                </a:cxn>
                <a:cxn ang="0">
                  <a:pos x="T12" y="T13"/>
                </a:cxn>
              </a:cxnLst>
              <a:rect l="0" t="0" r="r" b="b"/>
              <a:pathLst>
                <a:path w="5389" h="564">
                  <a:moveTo>
                    <a:pt x="34" y="545"/>
                  </a:moveTo>
                  <a:cubicBezTo>
                    <a:pt x="0" y="512"/>
                    <a:pt x="13" y="70"/>
                    <a:pt x="49" y="34"/>
                  </a:cubicBezTo>
                  <a:cubicBezTo>
                    <a:pt x="75" y="8"/>
                    <a:pt x="703" y="0"/>
                    <a:pt x="2701" y="0"/>
                  </a:cubicBezTo>
                  <a:cubicBezTo>
                    <a:pt x="5261" y="0"/>
                    <a:pt x="5320" y="1"/>
                    <a:pt x="5348" y="54"/>
                  </a:cubicBezTo>
                  <a:cubicBezTo>
                    <a:pt x="5380" y="113"/>
                    <a:pt x="5389" y="446"/>
                    <a:pt x="5360" y="520"/>
                  </a:cubicBezTo>
                  <a:cubicBezTo>
                    <a:pt x="5345" y="560"/>
                    <a:pt x="5084" y="564"/>
                    <a:pt x="2698" y="564"/>
                  </a:cubicBezTo>
                  <a:cubicBezTo>
                    <a:pt x="1243" y="564"/>
                    <a:pt x="45" y="556"/>
                    <a:pt x="34" y="545"/>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grpSp>
        <p:nvGrpSpPr>
          <p:cNvPr id="37" name="群組 36"/>
          <p:cNvGrpSpPr/>
          <p:nvPr/>
        </p:nvGrpSpPr>
        <p:grpSpPr>
          <a:xfrm>
            <a:off x="8060411" y="4975588"/>
            <a:ext cx="649952" cy="464883"/>
            <a:chOff x="27903101" y="8000240"/>
            <a:chExt cx="2939903" cy="2102788"/>
          </a:xfrm>
          <a:solidFill>
            <a:schemeClr val="bg1"/>
          </a:solidFill>
        </p:grpSpPr>
        <p:sp>
          <p:nvSpPr>
            <p:cNvPr id="38" name="Freeform 190"/>
            <p:cNvSpPr>
              <a:spLocks/>
            </p:cNvSpPr>
            <p:nvPr/>
          </p:nvSpPr>
          <p:spPr bwMode="auto">
            <a:xfrm>
              <a:off x="28018486" y="8784370"/>
              <a:ext cx="2824518" cy="1318658"/>
            </a:xfrm>
            <a:custGeom>
              <a:avLst/>
              <a:gdLst>
                <a:gd name="T0" fmla="*/ 32 w 10575"/>
                <a:gd name="T1" fmla="*/ 4913 h 4938"/>
                <a:gd name="T2" fmla="*/ 151 w 10575"/>
                <a:gd name="T3" fmla="*/ 4511 h 4938"/>
                <a:gd name="T4" fmla="*/ 1396 w 10575"/>
                <a:gd name="T5" fmla="*/ 1481 h 4938"/>
                <a:gd name="T6" fmla="*/ 2255 w 10575"/>
                <a:gd name="T7" fmla="*/ 28 h 4938"/>
                <a:gd name="T8" fmla="*/ 6196 w 10575"/>
                <a:gd name="T9" fmla="*/ 0 h 4938"/>
                <a:gd name="T10" fmla="*/ 10034 w 10575"/>
                <a:gd name="T11" fmla="*/ 0 h 4938"/>
                <a:gd name="T12" fmla="*/ 10178 w 10575"/>
                <a:gd name="T13" fmla="*/ 67 h 4938"/>
                <a:gd name="T14" fmla="*/ 10503 w 10575"/>
                <a:gd name="T15" fmla="*/ 706 h 4938"/>
                <a:gd name="T16" fmla="*/ 9570 w 10575"/>
                <a:gd name="T17" fmla="*/ 2751 h 4938"/>
                <a:gd name="T18" fmla="*/ 9013 w 10575"/>
                <a:gd name="T19" fmla="*/ 3951 h 4938"/>
                <a:gd name="T20" fmla="*/ 8546 w 10575"/>
                <a:gd name="T21" fmla="*/ 4889 h 4938"/>
                <a:gd name="T22" fmla="*/ 4280 w 10575"/>
                <a:gd name="T23" fmla="*/ 4938 h 4938"/>
                <a:gd name="T24" fmla="*/ 32 w 10575"/>
                <a:gd name="T25" fmla="*/ 4913 h 4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75" h="4938">
                  <a:moveTo>
                    <a:pt x="32" y="4913"/>
                  </a:moveTo>
                  <a:cubicBezTo>
                    <a:pt x="0" y="4893"/>
                    <a:pt x="23" y="4817"/>
                    <a:pt x="151" y="4511"/>
                  </a:cubicBezTo>
                  <a:cubicBezTo>
                    <a:pt x="337" y="4069"/>
                    <a:pt x="612" y="3400"/>
                    <a:pt x="1396" y="1481"/>
                  </a:cubicBezTo>
                  <a:cubicBezTo>
                    <a:pt x="1937" y="161"/>
                    <a:pt x="1968" y="108"/>
                    <a:pt x="2255" y="28"/>
                  </a:cubicBezTo>
                  <a:cubicBezTo>
                    <a:pt x="2321" y="10"/>
                    <a:pt x="3711" y="0"/>
                    <a:pt x="6196" y="0"/>
                  </a:cubicBezTo>
                  <a:lnTo>
                    <a:pt x="10034" y="0"/>
                  </a:lnTo>
                  <a:lnTo>
                    <a:pt x="10178" y="67"/>
                  </a:lnTo>
                  <a:cubicBezTo>
                    <a:pt x="10433" y="186"/>
                    <a:pt x="10575" y="465"/>
                    <a:pt x="10503" y="706"/>
                  </a:cubicBezTo>
                  <a:cubicBezTo>
                    <a:pt x="10472" y="807"/>
                    <a:pt x="10073" y="1682"/>
                    <a:pt x="9570" y="2751"/>
                  </a:cubicBezTo>
                  <a:cubicBezTo>
                    <a:pt x="9489" y="2922"/>
                    <a:pt x="9238" y="3462"/>
                    <a:pt x="9013" y="3951"/>
                  </a:cubicBezTo>
                  <a:cubicBezTo>
                    <a:pt x="8787" y="4440"/>
                    <a:pt x="8576" y="4862"/>
                    <a:pt x="8546" y="4889"/>
                  </a:cubicBezTo>
                  <a:cubicBezTo>
                    <a:pt x="8493" y="4936"/>
                    <a:pt x="8249" y="4938"/>
                    <a:pt x="4280" y="4938"/>
                  </a:cubicBezTo>
                  <a:cubicBezTo>
                    <a:pt x="1898" y="4938"/>
                    <a:pt x="54" y="4927"/>
                    <a:pt x="32" y="4913"/>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39" name="Freeform 193"/>
            <p:cNvSpPr>
              <a:spLocks/>
            </p:cNvSpPr>
            <p:nvPr/>
          </p:nvSpPr>
          <p:spPr bwMode="auto">
            <a:xfrm>
              <a:off x="27903101" y="8000240"/>
              <a:ext cx="2618478" cy="1954439"/>
            </a:xfrm>
            <a:custGeom>
              <a:avLst/>
              <a:gdLst>
                <a:gd name="T0" fmla="*/ 10 w 9805"/>
                <a:gd name="T1" fmla="*/ 3858 h 7316"/>
                <a:gd name="T2" fmla="*/ 170 w 9805"/>
                <a:gd name="T3" fmla="*/ 164 h 7316"/>
                <a:gd name="T4" fmla="*/ 1869 w 9805"/>
                <a:gd name="T5" fmla="*/ 1 h 7316"/>
                <a:gd name="T6" fmla="*/ 3378 w 9805"/>
                <a:gd name="T7" fmla="*/ 43 h 7316"/>
                <a:gd name="T8" fmla="*/ 4249 w 9805"/>
                <a:gd name="T9" fmla="*/ 600 h 7316"/>
                <a:gd name="T10" fmla="*/ 5020 w 9805"/>
                <a:gd name="T11" fmla="*/ 1115 h 7316"/>
                <a:gd name="T12" fmla="*/ 7235 w 9805"/>
                <a:gd name="T13" fmla="*/ 1129 h 7316"/>
                <a:gd name="T14" fmla="*/ 9451 w 9805"/>
                <a:gd name="T15" fmla="*/ 1144 h 7316"/>
                <a:gd name="T16" fmla="*/ 9553 w 9805"/>
                <a:gd name="T17" fmla="*/ 1207 h 7316"/>
                <a:gd name="T18" fmla="*/ 9730 w 9805"/>
                <a:gd name="T19" fmla="*/ 1384 h 7316"/>
                <a:gd name="T20" fmla="*/ 9797 w 9805"/>
                <a:gd name="T21" fmla="*/ 1941 h 7316"/>
                <a:gd name="T22" fmla="*/ 9789 w 9805"/>
                <a:gd name="T23" fmla="*/ 2385 h 7316"/>
                <a:gd name="T24" fmla="*/ 6149 w 9805"/>
                <a:gd name="T25" fmla="*/ 2399 h 7316"/>
                <a:gd name="T26" fmla="*/ 2395 w 9805"/>
                <a:gd name="T27" fmla="*/ 2468 h 7316"/>
                <a:gd name="T28" fmla="*/ 1921 w 9805"/>
                <a:gd name="T29" fmla="*/ 2858 h 7316"/>
                <a:gd name="T30" fmla="*/ 1505 w 9805"/>
                <a:gd name="T31" fmla="*/ 3782 h 7316"/>
                <a:gd name="T32" fmla="*/ 884 w 9805"/>
                <a:gd name="T33" fmla="*/ 5292 h 7316"/>
                <a:gd name="T34" fmla="*/ 208 w 9805"/>
                <a:gd name="T35" fmla="*/ 6943 h 7316"/>
                <a:gd name="T36" fmla="*/ 49 w 9805"/>
                <a:gd name="T37" fmla="*/ 7281 h 7316"/>
                <a:gd name="T38" fmla="*/ 10 w 9805"/>
                <a:gd name="T39" fmla="*/ 3858 h 7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805" h="7316">
                  <a:moveTo>
                    <a:pt x="10" y="3858"/>
                  </a:moveTo>
                  <a:cubicBezTo>
                    <a:pt x="10" y="84"/>
                    <a:pt x="0" y="326"/>
                    <a:pt x="170" y="164"/>
                  </a:cubicBezTo>
                  <a:cubicBezTo>
                    <a:pt x="344" y="0"/>
                    <a:pt x="333" y="1"/>
                    <a:pt x="1869" y="1"/>
                  </a:cubicBezTo>
                  <a:cubicBezTo>
                    <a:pt x="3053" y="1"/>
                    <a:pt x="3293" y="7"/>
                    <a:pt x="3378" y="43"/>
                  </a:cubicBezTo>
                  <a:cubicBezTo>
                    <a:pt x="3433" y="66"/>
                    <a:pt x="3826" y="317"/>
                    <a:pt x="4249" y="600"/>
                  </a:cubicBezTo>
                  <a:lnTo>
                    <a:pt x="5020" y="1115"/>
                  </a:lnTo>
                  <a:lnTo>
                    <a:pt x="7235" y="1129"/>
                  </a:lnTo>
                  <a:lnTo>
                    <a:pt x="9451" y="1144"/>
                  </a:lnTo>
                  <a:lnTo>
                    <a:pt x="9553" y="1207"/>
                  </a:lnTo>
                  <a:cubicBezTo>
                    <a:pt x="9609" y="1242"/>
                    <a:pt x="9689" y="1322"/>
                    <a:pt x="9730" y="1384"/>
                  </a:cubicBezTo>
                  <a:cubicBezTo>
                    <a:pt x="9804" y="1496"/>
                    <a:pt x="9805" y="1502"/>
                    <a:pt x="9797" y="1941"/>
                  </a:cubicBezTo>
                  <a:lnTo>
                    <a:pt x="9789" y="2385"/>
                  </a:lnTo>
                  <a:lnTo>
                    <a:pt x="6149" y="2399"/>
                  </a:lnTo>
                  <a:cubicBezTo>
                    <a:pt x="2630" y="2413"/>
                    <a:pt x="2504" y="2415"/>
                    <a:pt x="2395" y="2468"/>
                  </a:cubicBezTo>
                  <a:cubicBezTo>
                    <a:pt x="2197" y="2563"/>
                    <a:pt x="2024" y="2705"/>
                    <a:pt x="1921" y="2858"/>
                  </a:cubicBezTo>
                  <a:cubicBezTo>
                    <a:pt x="1866" y="2939"/>
                    <a:pt x="1679" y="3355"/>
                    <a:pt x="1505" y="3782"/>
                  </a:cubicBezTo>
                  <a:cubicBezTo>
                    <a:pt x="1150" y="4655"/>
                    <a:pt x="923" y="5208"/>
                    <a:pt x="884" y="5292"/>
                  </a:cubicBezTo>
                  <a:cubicBezTo>
                    <a:pt x="857" y="5353"/>
                    <a:pt x="406" y="6452"/>
                    <a:pt x="208" y="6943"/>
                  </a:cubicBezTo>
                  <a:cubicBezTo>
                    <a:pt x="142" y="7106"/>
                    <a:pt x="71" y="7258"/>
                    <a:pt x="49" y="7281"/>
                  </a:cubicBezTo>
                  <a:cubicBezTo>
                    <a:pt x="16" y="7316"/>
                    <a:pt x="10" y="6799"/>
                    <a:pt x="10" y="3858"/>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sp>
        <p:nvSpPr>
          <p:cNvPr id="40" name="文字方塊 41"/>
          <p:cNvSpPr txBox="1"/>
          <p:nvPr/>
        </p:nvSpPr>
        <p:spPr>
          <a:xfrm>
            <a:off x="7977761" y="2230200"/>
            <a:ext cx="2863097"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solidFill>
              </a:rPr>
              <a:t>The quick brown fox jumps over the lazy dog.. </a:t>
            </a:r>
          </a:p>
        </p:txBody>
      </p:sp>
      <p:sp>
        <p:nvSpPr>
          <p:cNvPr id="41" name="文字方塊 40"/>
          <p:cNvSpPr txBox="1"/>
          <p:nvPr/>
        </p:nvSpPr>
        <p:spPr>
          <a:xfrm>
            <a:off x="7827010" y="2614526"/>
            <a:ext cx="3600450" cy="400110"/>
          </a:xfrm>
          <a:prstGeom prst="rect">
            <a:avLst/>
          </a:prstGeom>
          <a:noFill/>
        </p:spPr>
        <p:txBody>
          <a:bodyPr wrap="square" rtlCol="0">
            <a:spAutoFit/>
          </a:bodyPr>
          <a:lstStyle/>
          <a:p>
            <a:r>
              <a:rPr lang="en-US" sz="2000" u="dashHeavy" dirty="0" smtClean="0">
                <a:noFill/>
                <a:uFill>
                  <a:solidFill>
                    <a:schemeClr val="bg1"/>
                  </a:solidFill>
                </a:uFill>
              </a:rPr>
              <a:t>1111111111111111111111</a:t>
            </a:r>
            <a:endParaRPr lang="en-US" sz="2000" u="dashHeavy" dirty="0">
              <a:noFill/>
              <a:uFill>
                <a:solidFill>
                  <a:schemeClr val="bg1"/>
                </a:solidFill>
              </a:uFill>
            </a:endParaRPr>
          </a:p>
        </p:txBody>
      </p:sp>
      <p:sp>
        <p:nvSpPr>
          <p:cNvPr id="42" name="文字方塊 41"/>
          <p:cNvSpPr txBox="1"/>
          <p:nvPr/>
        </p:nvSpPr>
        <p:spPr>
          <a:xfrm>
            <a:off x="7977761" y="3880219"/>
            <a:ext cx="2863097"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solidFill>
              </a:rPr>
              <a:t>The quick brown fox jumps over the lazy dog.. </a:t>
            </a:r>
          </a:p>
        </p:txBody>
      </p:sp>
      <p:sp>
        <p:nvSpPr>
          <p:cNvPr id="43" name="文字方塊 42"/>
          <p:cNvSpPr txBox="1"/>
          <p:nvPr/>
        </p:nvSpPr>
        <p:spPr>
          <a:xfrm>
            <a:off x="7827010" y="4298835"/>
            <a:ext cx="3600450" cy="400110"/>
          </a:xfrm>
          <a:prstGeom prst="rect">
            <a:avLst/>
          </a:prstGeom>
          <a:noFill/>
        </p:spPr>
        <p:txBody>
          <a:bodyPr wrap="square" rtlCol="0">
            <a:spAutoFit/>
          </a:bodyPr>
          <a:lstStyle/>
          <a:p>
            <a:r>
              <a:rPr lang="en-US" sz="2000" u="dashHeavy" dirty="0" smtClean="0">
                <a:noFill/>
                <a:uFill>
                  <a:solidFill>
                    <a:schemeClr val="bg1"/>
                  </a:solidFill>
                </a:uFill>
              </a:rPr>
              <a:t>1111111111111111111111</a:t>
            </a:r>
            <a:endParaRPr lang="en-US" sz="2000" u="dashHeavy" dirty="0">
              <a:noFill/>
              <a:uFill>
                <a:solidFill>
                  <a:schemeClr val="bg1"/>
                </a:solidFill>
              </a:uFill>
            </a:endParaRPr>
          </a:p>
        </p:txBody>
      </p:sp>
      <p:sp>
        <p:nvSpPr>
          <p:cNvPr id="44" name="文字方塊 41"/>
          <p:cNvSpPr txBox="1"/>
          <p:nvPr/>
        </p:nvSpPr>
        <p:spPr>
          <a:xfrm>
            <a:off x="7977761" y="5575958"/>
            <a:ext cx="2863097"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solidFill>
              </a:rPr>
              <a:t>The quick brown fox jumps over the lazy dog.. </a:t>
            </a:r>
          </a:p>
        </p:txBody>
      </p:sp>
    </p:spTree>
    <p:extLst>
      <p:ext uri="{BB962C8B-B14F-4D97-AF65-F5344CB8AC3E}">
        <p14:creationId xmlns:p14="http://schemas.microsoft.com/office/powerpoint/2010/main" val="1795734018"/>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手繪多邊形 12"/>
          <p:cNvSpPr/>
          <p:nvPr/>
        </p:nvSpPr>
        <p:spPr>
          <a:xfrm rot="18900000">
            <a:off x="-586783" y="3622706"/>
            <a:ext cx="4895698" cy="3269158"/>
          </a:xfrm>
          <a:custGeom>
            <a:avLst/>
            <a:gdLst>
              <a:gd name="connsiteX0" fmla="*/ 4748768 w 4895698"/>
              <a:gd name="connsiteY0" fmla="*/ 2412788 h 3269158"/>
              <a:gd name="connsiteX1" fmla="*/ 4895698 w 4895698"/>
              <a:gd name="connsiteY1" fmla="*/ 2767508 h 3269158"/>
              <a:gd name="connsiteX2" fmla="*/ 4394048 w 4895698"/>
              <a:gd name="connsiteY2" fmla="*/ 3269158 h 3269158"/>
              <a:gd name="connsiteX3" fmla="*/ 1818675 w 4895698"/>
              <a:gd name="connsiteY3" fmla="*/ 3269158 h 3269158"/>
              <a:gd name="connsiteX4" fmla="*/ 815375 w 4895698"/>
              <a:gd name="connsiteY4" fmla="*/ 2265858 h 3269158"/>
              <a:gd name="connsiteX5" fmla="*/ 4394048 w 4895698"/>
              <a:gd name="connsiteY5" fmla="*/ 2265858 h 3269158"/>
              <a:gd name="connsiteX6" fmla="*/ 4748768 w 4895698"/>
              <a:gd name="connsiteY6" fmla="*/ 2412788 h 3269158"/>
              <a:gd name="connsiteX7" fmla="*/ 4393168 w 4895698"/>
              <a:gd name="connsiteY7" fmla="*/ 1279859 h 3269158"/>
              <a:gd name="connsiteX8" fmla="*/ 4540098 w 4895698"/>
              <a:gd name="connsiteY8" fmla="*/ 1634579 h 3269158"/>
              <a:gd name="connsiteX9" fmla="*/ 4038448 w 4895698"/>
              <a:gd name="connsiteY9" fmla="*/ 2136229 h 3269158"/>
              <a:gd name="connsiteX10" fmla="*/ 685746 w 4895698"/>
              <a:gd name="connsiteY10" fmla="*/ 2136229 h 3269158"/>
              <a:gd name="connsiteX11" fmla="*/ 0 w 4895698"/>
              <a:gd name="connsiteY11" fmla="*/ 1450483 h 3269158"/>
              <a:gd name="connsiteX12" fmla="*/ 317554 w 4895698"/>
              <a:gd name="connsiteY12" fmla="*/ 1132929 h 3269158"/>
              <a:gd name="connsiteX13" fmla="*/ 4038448 w 4895698"/>
              <a:gd name="connsiteY13" fmla="*/ 1132929 h 3269158"/>
              <a:gd name="connsiteX14" fmla="*/ 4393168 w 4895698"/>
              <a:gd name="connsiteY14" fmla="*/ 1279859 h 3269158"/>
              <a:gd name="connsiteX15" fmla="*/ 4748768 w 4895698"/>
              <a:gd name="connsiteY15" fmla="*/ 146930 h 3269158"/>
              <a:gd name="connsiteX16" fmla="*/ 4895698 w 4895698"/>
              <a:gd name="connsiteY16" fmla="*/ 501650 h 3269158"/>
              <a:gd name="connsiteX17" fmla="*/ 4394048 w 4895698"/>
              <a:gd name="connsiteY17" fmla="*/ 1003300 h 3269158"/>
              <a:gd name="connsiteX18" fmla="*/ 447184 w 4895698"/>
              <a:gd name="connsiteY18" fmla="*/ 1003300 h 3269158"/>
              <a:gd name="connsiteX19" fmla="*/ 1450483 w 4895698"/>
              <a:gd name="connsiteY19" fmla="*/ 0 h 3269158"/>
              <a:gd name="connsiteX20" fmla="*/ 4394048 w 4895698"/>
              <a:gd name="connsiteY20" fmla="*/ 0 h 3269158"/>
              <a:gd name="connsiteX21" fmla="*/ 4748768 w 4895698"/>
              <a:gd name="connsiteY21" fmla="*/ 146930 h 3269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95698" h="3269158">
                <a:moveTo>
                  <a:pt x="4748768" y="2412788"/>
                </a:moveTo>
                <a:cubicBezTo>
                  <a:pt x="4839549" y="2503569"/>
                  <a:pt x="4895698" y="2628981"/>
                  <a:pt x="4895698" y="2767508"/>
                </a:cubicBezTo>
                <a:cubicBezTo>
                  <a:pt x="4895698" y="3044562"/>
                  <a:pt x="4671102" y="3269158"/>
                  <a:pt x="4394048" y="3269158"/>
                </a:cubicBezTo>
                <a:lnTo>
                  <a:pt x="1818675" y="3269158"/>
                </a:lnTo>
                <a:lnTo>
                  <a:pt x="815375" y="2265858"/>
                </a:lnTo>
                <a:lnTo>
                  <a:pt x="4394048" y="2265858"/>
                </a:lnTo>
                <a:cubicBezTo>
                  <a:pt x="4532575" y="2265858"/>
                  <a:pt x="4657987" y="2322007"/>
                  <a:pt x="4748768" y="2412788"/>
                </a:cubicBezTo>
                <a:close/>
                <a:moveTo>
                  <a:pt x="4393168" y="1279859"/>
                </a:moveTo>
                <a:cubicBezTo>
                  <a:pt x="4483949" y="1370640"/>
                  <a:pt x="4540098" y="1496052"/>
                  <a:pt x="4540098" y="1634579"/>
                </a:cubicBezTo>
                <a:cubicBezTo>
                  <a:pt x="4540098" y="1911633"/>
                  <a:pt x="4315502" y="2136229"/>
                  <a:pt x="4038448" y="2136229"/>
                </a:cubicBezTo>
                <a:lnTo>
                  <a:pt x="685746" y="2136229"/>
                </a:lnTo>
                <a:lnTo>
                  <a:pt x="0" y="1450483"/>
                </a:lnTo>
                <a:lnTo>
                  <a:pt x="317554" y="1132929"/>
                </a:lnTo>
                <a:lnTo>
                  <a:pt x="4038448" y="1132929"/>
                </a:lnTo>
                <a:cubicBezTo>
                  <a:pt x="4176975" y="1132929"/>
                  <a:pt x="4302387" y="1189078"/>
                  <a:pt x="4393168" y="1279859"/>
                </a:cubicBezTo>
                <a:close/>
                <a:moveTo>
                  <a:pt x="4748768" y="146930"/>
                </a:moveTo>
                <a:cubicBezTo>
                  <a:pt x="4839549" y="237711"/>
                  <a:pt x="4895698" y="363123"/>
                  <a:pt x="4895698" y="501650"/>
                </a:cubicBezTo>
                <a:cubicBezTo>
                  <a:pt x="4895698" y="778704"/>
                  <a:pt x="4671102" y="1003300"/>
                  <a:pt x="4394048" y="1003300"/>
                </a:cubicBezTo>
                <a:lnTo>
                  <a:pt x="447184" y="1003300"/>
                </a:lnTo>
                <a:lnTo>
                  <a:pt x="1450483" y="0"/>
                </a:lnTo>
                <a:lnTo>
                  <a:pt x="4394048" y="0"/>
                </a:lnTo>
                <a:cubicBezTo>
                  <a:pt x="4532575" y="0"/>
                  <a:pt x="4657987" y="56149"/>
                  <a:pt x="4748768" y="14693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141</a:t>
            </a:fld>
            <a:endParaRPr lang="zh-TW" altLang="en-US"/>
          </a:p>
        </p:txBody>
      </p:sp>
      <p:sp>
        <p:nvSpPr>
          <p:cNvPr id="4" name="矩形 3"/>
          <p:cNvSpPr/>
          <p:nvPr/>
        </p:nvSpPr>
        <p:spPr>
          <a:xfrm>
            <a:off x="571496" y="1080593"/>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431383" y="434262"/>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139</a:t>
            </a:r>
          </a:p>
        </p:txBody>
      </p:sp>
      <p:pic>
        <p:nvPicPr>
          <p:cNvPr id="14" name="圖片 13"/>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0" b="100000" l="0" r="100000">
                        <a14:foregroundMark x1="23738" y1="40178" x2="73311" y2="51333"/>
                        <a14:backgroundMark x1="16918" y1="85156" x2="23803" y2="86711"/>
                        <a14:backgroundMark x1="14033" y1="84444" x2="16197" y2="84533"/>
                        <a14:backgroundMark x1="86885" y1="93911" x2="83672" y2="95778"/>
                        <a14:backgroundMark x1="81508" y1="96978" x2="78885" y2="98356"/>
                        <a14:backgroundMark x1="91934" y1="86489" x2="92525" y2="85822"/>
                      </a14:backgroundRemoval>
                    </a14:imgEffect>
                  </a14:imgLayer>
                </a14:imgProps>
              </a:ext>
              <a:ext uri="{28A0092B-C50C-407E-A947-70E740481C1C}">
                <a14:useLocalDpi xmlns:a14="http://schemas.microsoft.com/office/drawing/2010/main"/>
              </a:ext>
            </a:extLst>
          </a:blip>
          <a:srcRect/>
          <a:stretch/>
        </p:blipFill>
        <p:spPr>
          <a:xfrm>
            <a:off x="1610773" y="1395412"/>
            <a:ext cx="3486151" cy="5143501"/>
          </a:xfrm>
          <a:prstGeom prst="rect">
            <a:avLst/>
          </a:prstGeom>
        </p:spPr>
      </p:pic>
      <p:sp>
        <p:nvSpPr>
          <p:cNvPr id="15" name="Freeform 9"/>
          <p:cNvSpPr>
            <a:spLocks noEditPoints="1"/>
          </p:cNvSpPr>
          <p:nvPr/>
        </p:nvSpPr>
        <p:spPr bwMode="auto">
          <a:xfrm>
            <a:off x="5319681" y="2096828"/>
            <a:ext cx="2115416" cy="3003740"/>
          </a:xfrm>
          <a:custGeom>
            <a:avLst/>
            <a:gdLst>
              <a:gd name="T0" fmla="*/ 526 w 3707"/>
              <a:gd name="T1" fmla="*/ 0 h 5249"/>
              <a:gd name="T2" fmla="*/ 499 w 3707"/>
              <a:gd name="T3" fmla="*/ 63 h 5249"/>
              <a:gd name="T4" fmla="*/ 415 w 3707"/>
              <a:gd name="T5" fmla="*/ 330 h 5249"/>
              <a:gd name="T6" fmla="*/ 266 w 3707"/>
              <a:gd name="T7" fmla="*/ 541 h 5249"/>
              <a:gd name="T8" fmla="*/ 95 w 3707"/>
              <a:gd name="T9" fmla="*/ 715 h 5249"/>
              <a:gd name="T10" fmla="*/ 142 w 3707"/>
              <a:gd name="T11" fmla="*/ 959 h 5249"/>
              <a:gd name="T12" fmla="*/ 254 w 3707"/>
              <a:gd name="T13" fmla="*/ 998 h 5249"/>
              <a:gd name="T14" fmla="*/ 288 w 3707"/>
              <a:gd name="T15" fmla="*/ 1471 h 5249"/>
              <a:gd name="T16" fmla="*/ 499 w 3707"/>
              <a:gd name="T17" fmla="*/ 4642 h 5249"/>
              <a:gd name="T18" fmla="*/ 527 w 3707"/>
              <a:gd name="T19" fmla="*/ 4976 h 5249"/>
              <a:gd name="T20" fmla="*/ 557 w 3707"/>
              <a:gd name="T21" fmla="*/ 5194 h 5249"/>
              <a:gd name="T22" fmla="*/ 1856 w 3707"/>
              <a:gd name="T23" fmla="*/ 5249 h 5249"/>
              <a:gd name="T24" fmla="*/ 3125 w 3707"/>
              <a:gd name="T25" fmla="*/ 5249 h 5249"/>
              <a:gd name="T26" fmla="*/ 3150 w 3707"/>
              <a:gd name="T27" fmla="*/ 5186 h 5249"/>
              <a:gd name="T28" fmla="*/ 3221 w 3707"/>
              <a:gd name="T29" fmla="*/ 4374 h 5249"/>
              <a:gd name="T30" fmla="*/ 3335 w 3707"/>
              <a:gd name="T31" fmla="*/ 2723 h 5249"/>
              <a:gd name="T32" fmla="*/ 3420 w 3707"/>
              <a:gd name="T33" fmla="*/ 1428 h 5249"/>
              <a:gd name="T34" fmla="*/ 3454 w 3707"/>
              <a:gd name="T35" fmla="*/ 997 h 5249"/>
              <a:gd name="T36" fmla="*/ 3565 w 3707"/>
              <a:gd name="T37" fmla="*/ 959 h 5249"/>
              <a:gd name="T38" fmla="*/ 3613 w 3707"/>
              <a:gd name="T39" fmla="*/ 715 h 5249"/>
              <a:gd name="T40" fmla="*/ 3442 w 3707"/>
              <a:gd name="T41" fmla="*/ 541 h 5249"/>
              <a:gd name="T42" fmla="*/ 3292 w 3707"/>
              <a:gd name="T43" fmla="*/ 330 h 5249"/>
              <a:gd name="T44" fmla="*/ 3208 w 3707"/>
              <a:gd name="T45" fmla="*/ 63 h 5249"/>
              <a:gd name="T46" fmla="*/ 3181 w 3707"/>
              <a:gd name="T47" fmla="*/ 0 h 5249"/>
              <a:gd name="T48" fmla="*/ 1854 w 3707"/>
              <a:gd name="T49" fmla="*/ 0 h 5249"/>
              <a:gd name="T50" fmla="*/ 526 w 3707"/>
              <a:gd name="T51" fmla="*/ 0 h 5249"/>
              <a:gd name="T52" fmla="*/ 610 w 3707"/>
              <a:gd name="T53" fmla="*/ 113 h 5249"/>
              <a:gd name="T54" fmla="*/ 1854 w 3707"/>
              <a:gd name="T55" fmla="*/ 113 h 5249"/>
              <a:gd name="T56" fmla="*/ 3097 w 3707"/>
              <a:gd name="T57" fmla="*/ 113 h 5249"/>
              <a:gd name="T58" fmla="*/ 3123 w 3707"/>
              <a:gd name="T59" fmla="*/ 176 h 5249"/>
              <a:gd name="T60" fmla="*/ 3209 w 3707"/>
              <a:gd name="T61" fmla="*/ 444 h 5249"/>
              <a:gd name="T62" fmla="*/ 3364 w 3707"/>
              <a:gd name="T63" fmla="*/ 649 h 5249"/>
              <a:gd name="T64" fmla="*/ 3519 w 3707"/>
              <a:gd name="T65" fmla="*/ 802 h 5249"/>
              <a:gd name="T66" fmla="*/ 1854 w 3707"/>
              <a:gd name="T67" fmla="*/ 846 h 5249"/>
              <a:gd name="T68" fmla="*/ 189 w 3707"/>
              <a:gd name="T69" fmla="*/ 802 h 5249"/>
              <a:gd name="T70" fmla="*/ 343 w 3707"/>
              <a:gd name="T71" fmla="*/ 649 h 5249"/>
              <a:gd name="T72" fmla="*/ 499 w 3707"/>
              <a:gd name="T73" fmla="*/ 444 h 5249"/>
              <a:gd name="T74" fmla="*/ 584 w 3707"/>
              <a:gd name="T75" fmla="*/ 176 h 5249"/>
              <a:gd name="T76" fmla="*/ 610 w 3707"/>
              <a:gd name="T77" fmla="*/ 113 h 5249"/>
              <a:gd name="T78" fmla="*/ 386 w 3707"/>
              <a:gd name="T79" fmla="*/ 959 h 5249"/>
              <a:gd name="T80" fmla="*/ 1854 w 3707"/>
              <a:gd name="T81" fmla="*/ 959 h 5249"/>
              <a:gd name="T82" fmla="*/ 3322 w 3707"/>
              <a:gd name="T83" fmla="*/ 959 h 5249"/>
              <a:gd name="T84" fmla="*/ 3322 w 3707"/>
              <a:gd name="T85" fmla="*/ 1124 h 5249"/>
              <a:gd name="T86" fmla="*/ 3303 w 3707"/>
              <a:gd name="T87" fmla="*/ 1463 h 5249"/>
              <a:gd name="T88" fmla="*/ 3291 w 3707"/>
              <a:gd name="T89" fmla="*/ 1586 h 5249"/>
              <a:gd name="T90" fmla="*/ 421 w 3707"/>
              <a:gd name="T91" fmla="*/ 1619 h 5249"/>
              <a:gd name="T92" fmla="*/ 404 w 3707"/>
              <a:gd name="T93" fmla="*/ 1463 h 5249"/>
              <a:gd name="T94" fmla="*/ 386 w 3707"/>
              <a:gd name="T95" fmla="*/ 1124 h 5249"/>
              <a:gd name="T96" fmla="*/ 386 w 3707"/>
              <a:gd name="T97" fmla="*/ 959 h 5249"/>
              <a:gd name="T98" fmla="*/ 665 w 3707"/>
              <a:gd name="T99" fmla="*/ 4559 h 5249"/>
              <a:gd name="T100" fmla="*/ 3071 w 3707"/>
              <a:gd name="T101" fmla="*/ 4575 h 5249"/>
              <a:gd name="T102" fmla="*/ 3077 w 3707"/>
              <a:gd name="T103" fmla="*/ 4821 h 5249"/>
              <a:gd name="T104" fmla="*/ 3031 w 3707"/>
              <a:gd name="T105" fmla="*/ 5101 h 5249"/>
              <a:gd name="T106" fmla="*/ 1854 w 3707"/>
              <a:gd name="T107" fmla="*/ 5136 h 5249"/>
              <a:gd name="T108" fmla="*/ 676 w 3707"/>
              <a:gd name="T109" fmla="*/ 5101 h 5249"/>
              <a:gd name="T110" fmla="*/ 629 w 3707"/>
              <a:gd name="T111" fmla="*/ 4822 h 5249"/>
              <a:gd name="T112" fmla="*/ 655 w 3707"/>
              <a:gd name="T113" fmla="*/ 4561 h 5249"/>
              <a:gd name="T114" fmla="*/ 665 w 3707"/>
              <a:gd name="T115" fmla="*/ 4559 h 5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707" h="5249">
                <a:moveTo>
                  <a:pt x="526" y="0"/>
                </a:moveTo>
                <a:lnTo>
                  <a:pt x="499" y="63"/>
                </a:lnTo>
                <a:cubicBezTo>
                  <a:pt x="485" y="98"/>
                  <a:pt x="447" y="218"/>
                  <a:pt x="415" y="330"/>
                </a:cubicBezTo>
                <a:cubicBezTo>
                  <a:pt x="359" y="523"/>
                  <a:pt x="353" y="533"/>
                  <a:pt x="266" y="541"/>
                </a:cubicBezTo>
                <a:cubicBezTo>
                  <a:pt x="186" y="549"/>
                  <a:pt x="165" y="570"/>
                  <a:pt x="95" y="715"/>
                </a:cubicBezTo>
                <a:cubicBezTo>
                  <a:pt x="0" y="910"/>
                  <a:pt x="10" y="959"/>
                  <a:pt x="142" y="959"/>
                </a:cubicBezTo>
                <a:cubicBezTo>
                  <a:pt x="198" y="959"/>
                  <a:pt x="246" y="976"/>
                  <a:pt x="254" y="998"/>
                </a:cubicBezTo>
                <a:cubicBezTo>
                  <a:pt x="262" y="1019"/>
                  <a:pt x="277" y="1232"/>
                  <a:pt x="288" y="1471"/>
                </a:cubicBezTo>
                <a:cubicBezTo>
                  <a:pt x="319" y="2191"/>
                  <a:pt x="470" y="4461"/>
                  <a:pt x="499" y="4642"/>
                </a:cubicBezTo>
                <a:cubicBezTo>
                  <a:pt x="514" y="4735"/>
                  <a:pt x="527" y="4885"/>
                  <a:pt x="527" y="4976"/>
                </a:cubicBezTo>
                <a:cubicBezTo>
                  <a:pt x="527" y="5066"/>
                  <a:pt x="541" y="5164"/>
                  <a:pt x="557" y="5194"/>
                </a:cubicBezTo>
                <a:cubicBezTo>
                  <a:pt x="585" y="5247"/>
                  <a:pt x="629" y="5249"/>
                  <a:pt x="1856" y="5249"/>
                </a:cubicBezTo>
                <a:lnTo>
                  <a:pt x="3125" y="5249"/>
                </a:lnTo>
                <a:lnTo>
                  <a:pt x="3150" y="5186"/>
                </a:lnTo>
                <a:cubicBezTo>
                  <a:pt x="3164" y="5151"/>
                  <a:pt x="3196" y="4785"/>
                  <a:pt x="3221" y="4374"/>
                </a:cubicBezTo>
                <a:cubicBezTo>
                  <a:pt x="3246" y="3963"/>
                  <a:pt x="3298" y="3220"/>
                  <a:pt x="3335" y="2723"/>
                </a:cubicBezTo>
                <a:cubicBezTo>
                  <a:pt x="3372" y="2226"/>
                  <a:pt x="3410" y="1643"/>
                  <a:pt x="3420" y="1428"/>
                </a:cubicBezTo>
                <a:cubicBezTo>
                  <a:pt x="3431" y="1212"/>
                  <a:pt x="3446" y="1018"/>
                  <a:pt x="3454" y="997"/>
                </a:cubicBezTo>
                <a:cubicBezTo>
                  <a:pt x="3462" y="975"/>
                  <a:pt x="3510" y="959"/>
                  <a:pt x="3565" y="959"/>
                </a:cubicBezTo>
                <a:cubicBezTo>
                  <a:pt x="3697" y="959"/>
                  <a:pt x="3707" y="910"/>
                  <a:pt x="3613" y="715"/>
                </a:cubicBezTo>
                <a:cubicBezTo>
                  <a:pt x="3542" y="570"/>
                  <a:pt x="3522" y="549"/>
                  <a:pt x="3442" y="541"/>
                </a:cubicBezTo>
                <a:cubicBezTo>
                  <a:pt x="3355" y="533"/>
                  <a:pt x="3348" y="523"/>
                  <a:pt x="3292" y="330"/>
                </a:cubicBezTo>
                <a:cubicBezTo>
                  <a:pt x="3260" y="218"/>
                  <a:pt x="3222" y="98"/>
                  <a:pt x="3208" y="63"/>
                </a:cubicBezTo>
                <a:lnTo>
                  <a:pt x="3181" y="0"/>
                </a:lnTo>
                <a:lnTo>
                  <a:pt x="1854" y="0"/>
                </a:lnTo>
                <a:lnTo>
                  <a:pt x="526" y="0"/>
                </a:lnTo>
                <a:close/>
                <a:moveTo>
                  <a:pt x="610" y="113"/>
                </a:moveTo>
                <a:lnTo>
                  <a:pt x="1854" y="113"/>
                </a:lnTo>
                <a:lnTo>
                  <a:pt x="3097" y="113"/>
                </a:lnTo>
                <a:lnTo>
                  <a:pt x="3123" y="176"/>
                </a:lnTo>
                <a:cubicBezTo>
                  <a:pt x="3138" y="211"/>
                  <a:pt x="3176" y="332"/>
                  <a:pt x="3209" y="444"/>
                </a:cubicBezTo>
                <a:cubicBezTo>
                  <a:pt x="3267" y="647"/>
                  <a:pt x="3268" y="649"/>
                  <a:pt x="3364" y="649"/>
                </a:cubicBezTo>
                <a:cubicBezTo>
                  <a:pt x="3462" y="649"/>
                  <a:pt x="3519" y="705"/>
                  <a:pt x="3519" y="802"/>
                </a:cubicBezTo>
                <a:cubicBezTo>
                  <a:pt x="3519" y="842"/>
                  <a:pt x="3346" y="846"/>
                  <a:pt x="1854" y="846"/>
                </a:cubicBezTo>
                <a:cubicBezTo>
                  <a:pt x="362" y="846"/>
                  <a:pt x="189" y="842"/>
                  <a:pt x="189" y="802"/>
                </a:cubicBezTo>
                <a:cubicBezTo>
                  <a:pt x="189" y="705"/>
                  <a:pt x="245" y="649"/>
                  <a:pt x="343" y="649"/>
                </a:cubicBezTo>
                <a:cubicBezTo>
                  <a:pt x="439" y="649"/>
                  <a:pt x="441" y="647"/>
                  <a:pt x="499" y="444"/>
                </a:cubicBezTo>
                <a:cubicBezTo>
                  <a:pt x="532" y="332"/>
                  <a:pt x="569" y="211"/>
                  <a:pt x="584" y="176"/>
                </a:cubicBezTo>
                <a:lnTo>
                  <a:pt x="610" y="113"/>
                </a:lnTo>
                <a:close/>
                <a:moveTo>
                  <a:pt x="386" y="959"/>
                </a:moveTo>
                <a:lnTo>
                  <a:pt x="1854" y="959"/>
                </a:lnTo>
                <a:lnTo>
                  <a:pt x="3322" y="959"/>
                </a:lnTo>
                <a:lnTo>
                  <a:pt x="3322" y="1124"/>
                </a:lnTo>
                <a:cubicBezTo>
                  <a:pt x="3322" y="1215"/>
                  <a:pt x="3313" y="1367"/>
                  <a:pt x="3303" y="1463"/>
                </a:cubicBezTo>
                <a:lnTo>
                  <a:pt x="3291" y="1586"/>
                </a:lnTo>
                <a:lnTo>
                  <a:pt x="421" y="1619"/>
                </a:lnTo>
                <a:lnTo>
                  <a:pt x="404" y="1463"/>
                </a:lnTo>
                <a:cubicBezTo>
                  <a:pt x="394" y="1367"/>
                  <a:pt x="386" y="1215"/>
                  <a:pt x="386" y="1124"/>
                </a:cubicBezTo>
                <a:lnTo>
                  <a:pt x="386" y="959"/>
                </a:lnTo>
                <a:close/>
                <a:moveTo>
                  <a:pt x="665" y="4559"/>
                </a:moveTo>
                <a:lnTo>
                  <a:pt x="3071" y="4575"/>
                </a:lnTo>
                <a:cubicBezTo>
                  <a:pt x="3089" y="4601"/>
                  <a:pt x="3089" y="4660"/>
                  <a:pt x="3077" y="4821"/>
                </a:cubicBezTo>
                <a:cubicBezTo>
                  <a:pt x="3067" y="4955"/>
                  <a:pt x="3047" y="5081"/>
                  <a:pt x="3031" y="5101"/>
                </a:cubicBezTo>
                <a:cubicBezTo>
                  <a:pt x="3010" y="5128"/>
                  <a:pt x="2741" y="5136"/>
                  <a:pt x="1854" y="5136"/>
                </a:cubicBezTo>
                <a:cubicBezTo>
                  <a:pt x="968" y="5136"/>
                  <a:pt x="697" y="5128"/>
                  <a:pt x="676" y="5101"/>
                </a:cubicBezTo>
                <a:cubicBezTo>
                  <a:pt x="660" y="5081"/>
                  <a:pt x="639" y="4956"/>
                  <a:pt x="629" y="4822"/>
                </a:cubicBezTo>
                <a:cubicBezTo>
                  <a:pt x="613" y="4612"/>
                  <a:pt x="616" y="4576"/>
                  <a:pt x="655" y="4561"/>
                </a:cubicBezTo>
                <a:cubicBezTo>
                  <a:pt x="657" y="4560"/>
                  <a:pt x="662" y="4560"/>
                  <a:pt x="665" y="4559"/>
                </a:cubicBez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dirty="0">
              <a:solidFill>
                <a:schemeClr val="bg1"/>
              </a:solidFill>
            </a:endParaRPr>
          </a:p>
        </p:txBody>
      </p:sp>
      <p:sp>
        <p:nvSpPr>
          <p:cNvPr id="16" name="橢圓 15"/>
          <p:cNvSpPr/>
          <p:nvPr/>
        </p:nvSpPr>
        <p:spPr>
          <a:xfrm>
            <a:off x="5869394" y="793764"/>
            <a:ext cx="1015993" cy="1015993"/>
          </a:xfrm>
          <a:prstGeom prst="ellipse">
            <a:avLst/>
          </a:prstGeom>
          <a:solidFill>
            <a:schemeClr val="accent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smtClean="0">
                <a:solidFill>
                  <a:schemeClr val="bg1"/>
                </a:solidFill>
                <a:latin typeface="微軟正黑體" panose="020B0604030504040204" pitchFamily="34" charset="-120"/>
                <a:ea typeface="微軟正黑體" panose="020B0604030504040204" pitchFamily="34" charset="-120"/>
              </a:rPr>
              <a:t>01</a:t>
            </a:r>
          </a:p>
        </p:txBody>
      </p:sp>
      <p:sp>
        <p:nvSpPr>
          <p:cNvPr id="17" name="橢圓 16"/>
          <p:cNvSpPr/>
          <p:nvPr/>
        </p:nvSpPr>
        <p:spPr>
          <a:xfrm>
            <a:off x="5869394" y="5340759"/>
            <a:ext cx="1015993" cy="1015993"/>
          </a:xfrm>
          <a:prstGeom prst="ellipse">
            <a:avLst/>
          </a:prstGeom>
          <a:solidFill>
            <a:schemeClr val="accent4"/>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smtClean="0">
                <a:solidFill>
                  <a:schemeClr val="bg1"/>
                </a:solidFill>
                <a:latin typeface="微軟正黑體" panose="020B0604030504040204" pitchFamily="34" charset="-120"/>
                <a:ea typeface="微軟正黑體" panose="020B0604030504040204" pitchFamily="34" charset="-120"/>
              </a:rPr>
              <a:t>04</a:t>
            </a:r>
          </a:p>
        </p:txBody>
      </p:sp>
      <p:sp>
        <p:nvSpPr>
          <p:cNvPr id="19" name="橢圓 18"/>
          <p:cNvSpPr/>
          <p:nvPr/>
        </p:nvSpPr>
        <p:spPr>
          <a:xfrm>
            <a:off x="7812709" y="3864396"/>
            <a:ext cx="1015993" cy="1015993"/>
          </a:xfrm>
          <a:prstGeom prst="ellipse">
            <a:avLst/>
          </a:prstGeom>
          <a:solidFill>
            <a:schemeClr val="accent3"/>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smtClean="0">
                <a:solidFill>
                  <a:schemeClr val="bg1"/>
                </a:solidFill>
                <a:latin typeface="微軟正黑體" panose="020B0604030504040204" pitchFamily="34" charset="-120"/>
                <a:ea typeface="微軟正黑體" panose="020B0604030504040204" pitchFamily="34" charset="-120"/>
              </a:rPr>
              <a:t>03</a:t>
            </a:r>
          </a:p>
        </p:txBody>
      </p:sp>
      <p:sp>
        <p:nvSpPr>
          <p:cNvPr id="20" name="橢圓 19"/>
          <p:cNvSpPr/>
          <p:nvPr/>
        </p:nvSpPr>
        <p:spPr>
          <a:xfrm>
            <a:off x="7812709" y="2116246"/>
            <a:ext cx="1015993" cy="1015993"/>
          </a:xfrm>
          <a:prstGeom prst="ellipse">
            <a:avLst/>
          </a:prstGeom>
          <a:solidFill>
            <a:schemeClr val="accent2"/>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smtClean="0">
                <a:solidFill>
                  <a:schemeClr val="bg1"/>
                </a:solidFill>
                <a:latin typeface="微軟正黑體" panose="020B0604030504040204" pitchFamily="34" charset="-120"/>
                <a:ea typeface="微軟正黑體" panose="020B0604030504040204" pitchFamily="34" charset="-120"/>
              </a:rPr>
              <a:t>02</a:t>
            </a:r>
          </a:p>
        </p:txBody>
      </p:sp>
      <p:sp>
        <p:nvSpPr>
          <p:cNvPr id="24" name="矩形 23"/>
          <p:cNvSpPr/>
          <p:nvPr/>
        </p:nvSpPr>
        <p:spPr>
          <a:xfrm>
            <a:off x="8953882" y="3833783"/>
            <a:ext cx="2730117" cy="1077218"/>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t>The quick brown fox jumps over the lazy dog. The quick brown fox jumps over the lazy dog. </a:t>
            </a:r>
          </a:p>
        </p:txBody>
      </p:sp>
      <p:sp>
        <p:nvSpPr>
          <p:cNvPr id="28" name="矩形 27"/>
          <p:cNvSpPr/>
          <p:nvPr/>
        </p:nvSpPr>
        <p:spPr>
          <a:xfrm>
            <a:off x="5555727" y="3223900"/>
            <a:ext cx="1626075" cy="117770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bg1"/>
                </a:solidFill>
              </a:rPr>
              <a:t>The quick brown fox jumps over the lazy dog. </a:t>
            </a:r>
          </a:p>
        </p:txBody>
      </p:sp>
      <p:sp>
        <p:nvSpPr>
          <p:cNvPr id="30" name="矩形 29"/>
          <p:cNvSpPr/>
          <p:nvPr/>
        </p:nvSpPr>
        <p:spPr>
          <a:xfrm>
            <a:off x="8953882" y="2085633"/>
            <a:ext cx="2730117" cy="1077218"/>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t>The quick brown fox jumps over the lazy dog. The quick brown fox jumps over the lazy dog. </a:t>
            </a:r>
          </a:p>
        </p:txBody>
      </p:sp>
      <p:sp>
        <p:nvSpPr>
          <p:cNvPr id="31" name="矩形 30"/>
          <p:cNvSpPr/>
          <p:nvPr/>
        </p:nvSpPr>
        <p:spPr>
          <a:xfrm>
            <a:off x="7042113" y="763151"/>
            <a:ext cx="2730117" cy="1077218"/>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t>The quick brown fox jumps over the lazy dog. The quick brown fox jumps over the lazy dog. </a:t>
            </a:r>
          </a:p>
        </p:txBody>
      </p:sp>
      <p:sp>
        <p:nvSpPr>
          <p:cNvPr id="32" name="矩形 31"/>
          <p:cNvSpPr/>
          <p:nvPr/>
        </p:nvSpPr>
        <p:spPr>
          <a:xfrm>
            <a:off x="7042113" y="5310146"/>
            <a:ext cx="2730117" cy="1077218"/>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t>The quick brown fox jumps over the lazy dog. The quick brown fox jumps over the lazy dog. </a:t>
            </a:r>
          </a:p>
        </p:txBody>
      </p:sp>
    </p:spTree>
    <p:extLst>
      <p:ext uri="{BB962C8B-B14F-4D97-AF65-F5344CB8AC3E}">
        <p14:creationId xmlns:p14="http://schemas.microsoft.com/office/powerpoint/2010/main" val="1823709000"/>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版面配置區 6"/>
          <p:cNvPicPr>
            <a:picLocks noGrp="1" noChangeAspect="1"/>
          </p:cNvPicPr>
          <p:nvPr/>
        </p:nvPicPr>
        <p:blipFill>
          <a:blip r:embed="rId2" cstate="email">
            <a:extLst>
              <a:ext uri="{28A0092B-C50C-407E-A947-70E740481C1C}">
                <a14:useLocalDpi xmlns:a14="http://schemas.microsoft.com/office/drawing/2010/main"/>
              </a:ext>
            </a:extLst>
          </a:blip>
          <a:srcRect/>
          <a:stretch>
            <a:fillRect/>
          </a:stretch>
        </p:blipFill>
        <p:spPr>
          <a:xfrm flipH="1">
            <a:off x="7378700" y="0"/>
            <a:ext cx="4813300" cy="6858000"/>
          </a:xfrm>
          <a:custGeom>
            <a:avLst/>
            <a:gdLst>
              <a:gd name="connsiteX0" fmla="*/ 2064954 w 4813300"/>
              <a:gd name="connsiteY0" fmla="*/ 0 h 6858000"/>
              <a:gd name="connsiteX1" fmla="*/ 4813300 w 4813300"/>
              <a:gd name="connsiteY1" fmla="*/ 0 h 6858000"/>
              <a:gd name="connsiteX2" fmla="*/ 2748346 w 4813300"/>
              <a:gd name="connsiteY2" fmla="*/ 6858000 h 6858000"/>
              <a:gd name="connsiteX3" fmla="*/ 0 w 4813300"/>
              <a:gd name="connsiteY3" fmla="*/ 6858000 h 6858000"/>
              <a:gd name="connsiteX4" fmla="*/ 0 w 4813300"/>
              <a:gd name="connsiteY4" fmla="*/ 0 h 6858000"/>
              <a:gd name="connsiteX5" fmla="*/ 1816100 w 4813300"/>
              <a:gd name="connsiteY5" fmla="*/ 0 h 6858000"/>
              <a:gd name="connsiteX6" fmla="*/ 0 w 4813300"/>
              <a:gd name="connsiteY6" fmla="*/ 60315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3300" h="6858000">
                <a:moveTo>
                  <a:pt x="2064954" y="0"/>
                </a:moveTo>
                <a:lnTo>
                  <a:pt x="4813300" y="0"/>
                </a:lnTo>
                <a:lnTo>
                  <a:pt x="2748346" y="6858000"/>
                </a:lnTo>
                <a:lnTo>
                  <a:pt x="0" y="6858000"/>
                </a:lnTo>
                <a:close/>
                <a:moveTo>
                  <a:pt x="0" y="0"/>
                </a:moveTo>
                <a:lnTo>
                  <a:pt x="1816100" y="0"/>
                </a:lnTo>
                <a:lnTo>
                  <a:pt x="0" y="6031522"/>
                </a:lnTo>
                <a:close/>
              </a:path>
            </a:pathLst>
          </a:custGeom>
        </p:spPr>
      </p:pic>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142</a:t>
            </a:fld>
            <a:endParaRPr lang="zh-TW" altLang="en-US"/>
          </a:p>
        </p:txBody>
      </p:sp>
      <p:sp>
        <p:nvSpPr>
          <p:cNvPr id="4" name="矩形 3"/>
          <p:cNvSpPr/>
          <p:nvPr/>
        </p:nvSpPr>
        <p:spPr>
          <a:xfrm>
            <a:off x="571496" y="1080593"/>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431383" y="434262"/>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140</a:t>
            </a:r>
          </a:p>
        </p:txBody>
      </p:sp>
      <p:sp>
        <p:nvSpPr>
          <p:cNvPr id="12" name="矩形 11"/>
          <p:cNvSpPr/>
          <p:nvPr/>
        </p:nvSpPr>
        <p:spPr>
          <a:xfrm>
            <a:off x="4573399" y="1833240"/>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13" name="矩形 12"/>
          <p:cNvSpPr/>
          <p:nvPr/>
        </p:nvSpPr>
        <p:spPr>
          <a:xfrm>
            <a:off x="4573399" y="2884800"/>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14" name="矩形 13"/>
          <p:cNvSpPr/>
          <p:nvPr/>
        </p:nvSpPr>
        <p:spPr>
          <a:xfrm>
            <a:off x="4573399" y="3936360"/>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15" name="矩形 14"/>
          <p:cNvSpPr/>
          <p:nvPr/>
        </p:nvSpPr>
        <p:spPr>
          <a:xfrm>
            <a:off x="4573399" y="4987920"/>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16" name="六邊形 15"/>
          <p:cNvSpPr/>
          <p:nvPr/>
        </p:nvSpPr>
        <p:spPr>
          <a:xfrm>
            <a:off x="4049489" y="1991987"/>
            <a:ext cx="497058" cy="421170"/>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18" name="六邊形 17"/>
          <p:cNvSpPr/>
          <p:nvPr/>
        </p:nvSpPr>
        <p:spPr>
          <a:xfrm>
            <a:off x="4049489" y="3043547"/>
            <a:ext cx="497058" cy="421170"/>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0" name="六邊形 19"/>
          <p:cNvSpPr/>
          <p:nvPr/>
        </p:nvSpPr>
        <p:spPr>
          <a:xfrm>
            <a:off x="4049489" y="4095107"/>
            <a:ext cx="497058" cy="421170"/>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2" name="六邊形 21"/>
          <p:cNvSpPr/>
          <p:nvPr/>
        </p:nvSpPr>
        <p:spPr>
          <a:xfrm>
            <a:off x="4049489" y="5146667"/>
            <a:ext cx="497058" cy="421170"/>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17" name="Freeform 21"/>
          <p:cNvSpPr>
            <a:spLocks/>
          </p:cNvSpPr>
          <p:nvPr/>
        </p:nvSpPr>
        <p:spPr bwMode="auto">
          <a:xfrm rot="10800000" flipH="1">
            <a:off x="4229644" y="2076686"/>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9" name="Freeform 21"/>
          <p:cNvSpPr>
            <a:spLocks/>
          </p:cNvSpPr>
          <p:nvPr/>
        </p:nvSpPr>
        <p:spPr bwMode="auto">
          <a:xfrm rot="10800000" flipH="1">
            <a:off x="4229644" y="3128246"/>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1" name="Freeform 21"/>
          <p:cNvSpPr>
            <a:spLocks/>
          </p:cNvSpPr>
          <p:nvPr/>
        </p:nvSpPr>
        <p:spPr bwMode="auto">
          <a:xfrm rot="10800000" flipH="1">
            <a:off x="4229644" y="4179806"/>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3" name="Freeform 21"/>
          <p:cNvSpPr>
            <a:spLocks/>
          </p:cNvSpPr>
          <p:nvPr/>
        </p:nvSpPr>
        <p:spPr bwMode="auto">
          <a:xfrm rot="10800000" flipH="1">
            <a:off x="4229644" y="5231366"/>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8" name="手繪多邊形 7"/>
          <p:cNvSpPr/>
          <p:nvPr/>
        </p:nvSpPr>
        <p:spPr>
          <a:xfrm>
            <a:off x="188689" y="1726924"/>
            <a:ext cx="1767411" cy="3061129"/>
          </a:xfrm>
          <a:custGeom>
            <a:avLst/>
            <a:gdLst>
              <a:gd name="connsiteX0" fmla="*/ 1777579 w 1777579"/>
              <a:gd name="connsiteY0" fmla="*/ 0 h 3078741"/>
              <a:gd name="connsiteX1" fmla="*/ 1777579 w 1777579"/>
              <a:gd name="connsiteY1" fmla="*/ 2052454 h 3078741"/>
              <a:gd name="connsiteX2" fmla="*/ 0 w 1777579"/>
              <a:gd name="connsiteY2" fmla="*/ 3078741 h 3078741"/>
              <a:gd name="connsiteX3" fmla="*/ 1455 w 1777579"/>
              <a:gd name="connsiteY3" fmla="*/ 1028278 h 3078741"/>
              <a:gd name="connsiteX4" fmla="*/ 1777579 w 1777579"/>
              <a:gd name="connsiteY4" fmla="*/ 0 h 3078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7579" h="3078741">
                <a:moveTo>
                  <a:pt x="1777579" y="0"/>
                </a:moveTo>
                <a:lnTo>
                  <a:pt x="1777579" y="2052454"/>
                </a:lnTo>
                <a:lnTo>
                  <a:pt x="0" y="3078741"/>
                </a:lnTo>
                <a:lnTo>
                  <a:pt x="1455" y="1028278"/>
                </a:lnTo>
                <a:lnTo>
                  <a:pt x="177757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手繪多邊形 8"/>
          <p:cNvSpPr/>
          <p:nvPr/>
        </p:nvSpPr>
        <p:spPr>
          <a:xfrm>
            <a:off x="216523" y="3817945"/>
            <a:ext cx="3536412" cy="2041591"/>
          </a:xfrm>
          <a:custGeom>
            <a:avLst/>
            <a:gdLst>
              <a:gd name="connsiteX0" fmla="*/ 1778797 w 3556759"/>
              <a:gd name="connsiteY0" fmla="*/ 0 h 2053337"/>
              <a:gd name="connsiteX1" fmla="*/ 3556759 w 3556759"/>
              <a:gd name="connsiteY1" fmla="*/ 1026507 h 2053337"/>
              <a:gd name="connsiteX2" fmla="*/ 1777688 w 3556759"/>
              <a:gd name="connsiteY2" fmla="*/ 2053337 h 2053337"/>
              <a:gd name="connsiteX3" fmla="*/ 0 w 3556759"/>
              <a:gd name="connsiteY3" fmla="*/ 1026988 h 2053337"/>
              <a:gd name="connsiteX4" fmla="*/ 1778797 w 3556759"/>
              <a:gd name="connsiteY4" fmla="*/ 0 h 2053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6759" h="2053337">
                <a:moveTo>
                  <a:pt x="1778797" y="0"/>
                </a:moveTo>
                <a:lnTo>
                  <a:pt x="3556759" y="1026507"/>
                </a:lnTo>
                <a:lnTo>
                  <a:pt x="1777688" y="2053337"/>
                </a:lnTo>
                <a:lnTo>
                  <a:pt x="0" y="1026988"/>
                </a:lnTo>
                <a:lnTo>
                  <a:pt x="1778797"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文字方塊 46"/>
          <p:cNvSpPr txBox="1"/>
          <p:nvPr/>
        </p:nvSpPr>
        <p:spPr>
          <a:xfrm>
            <a:off x="880484" y="4428556"/>
            <a:ext cx="2208492" cy="669050"/>
          </a:xfrm>
          <a:prstGeom prst="rect">
            <a:avLst/>
          </a:prstGeom>
          <a:noFill/>
        </p:spPr>
        <p:txBody>
          <a:bodyPr wrap="square" rtlCol="0" anchor="ctr">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solidFill>
              </a:rPr>
              <a:t>The quick brown fox jumps over the lazy dog. </a:t>
            </a:r>
          </a:p>
        </p:txBody>
      </p:sp>
      <p:grpSp>
        <p:nvGrpSpPr>
          <p:cNvPr id="11" name="群組 10"/>
          <p:cNvGrpSpPr/>
          <p:nvPr/>
        </p:nvGrpSpPr>
        <p:grpSpPr>
          <a:xfrm>
            <a:off x="574874" y="2739387"/>
            <a:ext cx="995039" cy="998652"/>
            <a:chOff x="797010" y="5103333"/>
            <a:chExt cx="477058" cy="478790"/>
          </a:xfrm>
        </p:grpSpPr>
        <p:sp>
          <p:nvSpPr>
            <p:cNvPr id="24" name="Freeform 51"/>
            <p:cNvSpPr>
              <a:spLocks/>
            </p:cNvSpPr>
            <p:nvPr/>
          </p:nvSpPr>
          <p:spPr bwMode="auto">
            <a:xfrm>
              <a:off x="797010" y="5119312"/>
              <a:ext cx="462619" cy="462811"/>
            </a:xfrm>
            <a:custGeom>
              <a:avLst/>
              <a:gdLst>
                <a:gd name="T0" fmla="*/ 5177 w 10595"/>
                <a:gd name="T1" fmla="*/ 10589 h 10598"/>
                <a:gd name="T2" fmla="*/ 3018 w 10595"/>
                <a:gd name="T3" fmla="*/ 10068 h 10598"/>
                <a:gd name="T4" fmla="*/ 482 w 10595"/>
                <a:gd name="T5" fmla="*/ 7488 h 10598"/>
                <a:gd name="T6" fmla="*/ 49 w 10595"/>
                <a:gd name="T7" fmla="*/ 6053 h 10598"/>
                <a:gd name="T8" fmla="*/ 52 w 10595"/>
                <a:gd name="T9" fmla="*/ 4529 h 10598"/>
                <a:gd name="T10" fmla="*/ 2432 w 10595"/>
                <a:gd name="T11" fmla="*/ 835 h 10598"/>
                <a:gd name="T12" fmla="*/ 4345 w 10595"/>
                <a:gd name="T13" fmla="*/ 82 h 10598"/>
                <a:gd name="T14" fmla="*/ 4683 w 10595"/>
                <a:gd name="T15" fmla="*/ 29 h 10598"/>
                <a:gd name="T16" fmla="*/ 5290 w 10595"/>
                <a:gd name="T17" fmla="*/ 0 h 10598"/>
                <a:gd name="T18" fmla="*/ 5897 w 10595"/>
                <a:gd name="T19" fmla="*/ 29 h 10598"/>
                <a:gd name="T20" fmla="*/ 6518 w 10595"/>
                <a:gd name="T21" fmla="*/ 137 h 10598"/>
                <a:gd name="T22" fmla="*/ 7703 w 10595"/>
                <a:gd name="T23" fmla="*/ 599 h 10598"/>
                <a:gd name="T24" fmla="*/ 7616 w 10595"/>
                <a:gd name="T25" fmla="*/ 720 h 10598"/>
                <a:gd name="T26" fmla="*/ 7508 w 10595"/>
                <a:gd name="T27" fmla="*/ 1116 h 10598"/>
                <a:gd name="T28" fmla="*/ 7528 w 10595"/>
                <a:gd name="T29" fmla="*/ 1341 h 10598"/>
                <a:gd name="T30" fmla="*/ 7263 w 10595"/>
                <a:gd name="T31" fmla="*/ 1230 h 10598"/>
                <a:gd name="T32" fmla="*/ 5317 w 10595"/>
                <a:gd name="T33" fmla="*/ 761 h 10598"/>
                <a:gd name="T34" fmla="*/ 4262 w 10595"/>
                <a:gd name="T35" fmla="*/ 890 h 10598"/>
                <a:gd name="T36" fmla="*/ 2074 w 10595"/>
                <a:gd name="T37" fmla="*/ 2132 h 10598"/>
                <a:gd name="T38" fmla="*/ 900 w 10595"/>
                <a:gd name="T39" fmla="*/ 4218 h 10598"/>
                <a:gd name="T40" fmla="*/ 842 w 10595"/>
                <a:gd name="T41" fmla="*/ 6053 h 10598"/>
                <a:gd name="T42" fmla="*/ 1050 w 10595"/>
                <a:gd name="T43" fmla="*/ 6830 h 10598"/>
                <a:gd name="T44" fmla="*/ 4683 w 10595"/>
                <a:gd name="T45" fmla="*/ 9765 h 10598"/>
                <a:gd name="T46" fmla="*/ 5897 w 10595"/>
                <a:gd name="T47" fmla="*/ 9765 h 10598"/>
                <a:gd name="T48" fmla="*/ 9512 w 10595"/>
                <a:gd name="T49" fmla="*/ 6889 h 10598"/>
                <a:gd name="T50" fmla="*/ 9621 w 10595"/>
                <a:gd name="T51" fmla="*/ 6575 h 10598"/>
                <a:gd name="T52" fmla="*/ 9791 w 10595"/>
                <a:gd name="T53" fmla="*/ 5271 h 10598"/>
                <a:gd name="T54" fmla="*/ 9367 w 10595"/>
                <a:gd name="T55" fmla="*/ 3365 h 10598"/>
                <a:gd name="T56" fmla="*/ 9316 w 10595"/>
                <a:gd name="T57" fmla="*/ 3059 h 10598"/>
                <a:gd name="T58" fmla="*/ 9530 w 10595"/>
                <a:gd name="T59" fmla="*/ 3088 h 10598"/>
                <a:gd name="T60" fmla="*/ 9705 w 10595"/>
                <a:gd name="T61" fmla="*/ 3106 h 10598"/>
                <a:gd name="T62" fmla="*/ 9832 w 10595"/>
                <a:gd name="T63" fmla="*/ 2989 h 10598"/>
                <a:gd name="T64" fmla="*/ 9988 w 10595"/>
                <a:gd name="T65" fmla="*/ 2891 h 10598"/>
                <a:gd name="T66" fmla="*/ 10091 w 10595"/>
                <a:gd name="T67" fmla="*/ 3070 h 10598"/>
                <a:gd name="T68" fmla="*/ 10526 w 10595"/>
                <a:gd name="T69" fmla="*/ 4571 h 10598"/>
                <a:gd name="T70" fmla="*/ 10568 w 10595"/>
                <a:gd name="T71" fmla="*/ 4875 h 10598"/>
                <a:gd name="T72" fmla="*/ 10555 w 10595"/>
                <a:gd name="T73" fmla="*/ 5813 h 10598"/>
                <a:gd name="T74" fmla="*/ 9799 w 10595"/>
                <a:gd name="T75" fmla="*/ 8056 h 10598"/>
                <a:gd name="T76" fmla="*/ 5897 w 10595"/>
                <a:gd name="T77" fmla="*/ 10538 h 10598"/>
                <a:gd name="T78" fmla="*/ 5177 w 10595"/>
                <a:gd name="T79" fmla="*/ 10589 h 10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95" h="10598">
                  <a:moveTo>
                    <a:pt x="5177" y="10589"/>
                  </a:moveTo>
                  <a:cubicBezTo>
                    <a:pt x="4328" y="10531"/>
                    <a:pt x="3681" y="10375"/>
                    <a:pt x="3018" y="10068"/>
                  </a:cubicBezTo>
                  <a:cubicBezTo>
                    <a:pt x="1941" y="9569"/>
                    <a:pt x="964" y="8576"/>
                    <a:pt x="482" y="7488"/>
                  </a:cubicBezTo>
                  <a:cubicBezTo>
                    <a:pt x="264" y="6998"/>
                    <a:pt x="163" y="6664"/>
                    <a:pt x="49" y="6053"/>
                  </a:cubicBezTo>
                  <a:cubicBezTo>
                    <a:pt x="0" y="5786"/>
                    <a:pt x="1" y="4856"/>
                    <a:pt x="52" y="4529"/>
                  </a:cubicBezTo>
                  <a:cubicBezTo>
                    <a:pt x="288" y="2991"/>
                    <a:pt x="1141" y="1668"/>
                    <a:pt x="2432" y="835"/>
                  </a:cubicBezTo>
                  <a:cubicBezTo>
                    <a:pt x="2995" y="472"/>
                    <a:pt x="3755" y="173"/>
                    <a:pt x="4345" y="82"/>
                  </a:cubicBezTo>
                  <a:cubicBezTo>
                    <a:pt x="4430" y="69"/>
                    <a:pt x="4582" y="45"/>
                    <a:pt x="4683" y="29"/>
                  </a:cubicBezTo>
                  <a:cubicBezTo>
                    <a:pt x="4784" y="13"/>
                    <a:pt x="5057" y="0"/>
                    <a:pt x="5290" y="0"/>
                  </a:cubicBezTo>
                  <a:cubicBezTo>
                    <a:pt x="5523" y="0"/>
                    <a:pt x="5796" y="13"/>
                    <a:pt x="5897" y="29"/>
                  </a:cubicBezTo>
                  <a:cubicBezTo>
                    <a:pt x="6321" y="96"/>
                    <a:pt x="6397" y="109"/>
                    <a:pt x="6518" y="137"/>
                  </a:cubicBezTo>
                  <a:cubicBezTo>
                    <a:pt x="6985" y="244"/>
                    <a:pt x="7703" y="523"/>
                    <a:pt x="7703" y="599"/>
                  </a:cubicBezTo>
                  <a:cubicBezTo>
                    <a:pt x="7703" y="620"/>
                    <a:pt x="7664" y="675"/>
                    <a:pt x="7616" y="720"/>
                  </a:cubicBezTo>
                  <a:cubicBezTo>
                    <a:pt x="7479" y="851"/>
                    <a:pt x="7470" y="882"/>
                    <a:pt x="7508" y="1116"/>
                  </a:cubicBezTo>
                  <a:cubicBezTo>
                    <a:pt x="7526" y="1232"/>
                    <a:pt x="7535" y="1333"/>
                    <a:pt x="7528" y="1341"/>
                  </a:cubicBezTo>
                  <a:cubicBezTo>
                    <a:pt x="7520" y="1348"/>
                    <a:pt x="7401" y="1299"/>
                    <a:pt x="7263" y="1230"/>
                  </a:cubicBezTo>
                  <a:cubicBezTo>
                    <a:pt x="6700" y="950"/>
                    <a:pt x="5913" y="760"/>
                    <a:pt x="5317" y="761"/>
                  </a:cubicBezTo>
                  <a:cubicBezTo>
                    <a:pt x="5073" y="761"/>
                    <a:pt x="4510" y="830"/>
                    <a:pt x="4262" y="890"/>
                  </a:cubicBezTo>
                  <a:cubicBezTo>
                    <a:pt x="3428" y="1091"/>
                    <a:pt x="2687" y="1512"/>
                    <a:pt x="2074" y="2132"/>
                  </a:cubicBezTo>
                  <a:cubicBezTo>
                    <a:pt x="1516" y="2696"/>
                    <a:pt x="1160" y="3329"/>
                    <a:pt x="900" y="4218"/>
                  </a:cubicBezTo>
                  <a:cubicBezTo>
                    <a:pt x="770" y="4662"/>
                    <a:pt x="742" y="5545"/>
                    <a:pt x="842" y="6053"/>
                  </a:cubicBezTo>
                  <a:cubicBezTo>
                    <a:pt x="923" y="6466"/>
                    <a:pt x="941" y="6534"/>
                    <a:pt x="1050" y="6830"/>
                  </a:cubicBezTo>
                  <a:cubicBezTo>
                    <a:pt x="1628" y="8401"/>
                    <a:pt x="3037" y="9540"/>
                    <a:pt x="4683" y="9765"/>
                  </a:cubicBezTo>
                  <a:cubicBezTo>
                    <a:pt x="4955" y="9803"/>
                    <a:pt x="5624" y="9802"/>
                    <a:pt x="5897" y="9765"/>
                  </a:cubicBezTo>
                  <a:cubicBezTo>
                    <a:pt x="7516" y="9544"/>
                    <a:pt x="8913" y="8432"/>
                    <a:pt x="9512" y="6889"/>
                  </a:cubicBezTo>
                  <a:cubicBezTo>
                    <a:pt x="9558" y="6771"/>
                    <a:pt x="9607" y="6629"/>
                    <a:pt x="9621" y="6575"/>
                  </a:cubicBezTo>
                  <a:cubicBezTo>
                    <a:pt x="9763" y="6033"/>
                    <a:pt x="9790" y="5821"/>
                    <a:pt x="9791" y="5271"/>
                  </a:cubicBezTo>
                  <a:cubicBezTo>
                    <a:pt x="9792" y="4534"/>
                    <a:pt x="9678" y="4023"/>
                    <a:pt x="9367" y="3365"/>
                  </a:cubicBezTo>
                  <a:cubicBezTo>
                    <a:pt x="9238" y="3092"/>
                    <a:pt x="9228" y="3031"/>
                    <a:pt x="9316" y="3059"/>
                  </a:cubicBezTo>
                  <a:cubicBezTo>
                    <a:pt x="9337" y="3065"/>
                    <a:pt x="9433" y="3079"/>
                    <a:pt x="9530" y="3088"/>
                  </a:cubicBezTo>
                  <a:lnTo>
                    <a:pt x="9705" y="3106"/>
                  </a:lnTo>
                  <a:lnTo>
                    <a:pt x="9832" y="2989"/>
                  </a:lnTo>
                  <a:cubicBezTo>
                    <a:pt x="9901" y="2925"/>
                    <a:pt x="9972" y="2881"/>
                    <a:pt x="9988" y="2891"/>
                  </a:cubicBezTo>
                  <a:cubicBezTo>
                    <a:pt x="10004" y="2901"/>
                    <a:pt x="10050" y="2981"/>
                    <a:pt x="10091" y="3070"/>
                  </a:cubicBezTo>
                  <a:cubicBezTo>
                    <a:pt x="10331" y="3594"/>
                    <a:pt x="10474" y="4085"/>
                    <a:pt x="10526" y="4571"/>
                  </a:cubicBezTo>
                  <a:cubicBezTo>
                    <a:pt x="10541" y="4703"/>
                    <a:pt x="10559" y="4840"/>
                    <a:pt x="10568" y="4875"/>
                  </a:cubicBezTo>
                  <a:cubicBezTo>
                    <a:pt x="10595" y="4989"/>
                    <a:pt x="10588" y="5509"/>
                    <a:pt x="10555" y="5813"/>
                  </a:cubicBezTo>
                  <a:cubicBezTo>
                    <a:pt x="10464" y="6650"/>
                    <a:pt x="10222" y="7367"/>
                    <a:pt x="9799" y="8056"/>
                  </a:cubicBezTo>
                  <a:cubicBezTo>
                    <a:pt x="8946" y="9444"/>
                    <a:pt x="7502" y="10362"/>
                    <a:pt x="5897" y="10538"/>
                  </a:cubicBezTo>
                  <a:cubicBezTo>
                    <a:pt x="5406" y="10592"/>
                    <a:pt x="5314" y="10598"/>
                    <a:pt x="5177" y="10589"/>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5" name="Freeform 62"/>
            <p:cNvSpPr>
              <a:spLocks/>
            </p:cNvSpPr>
            <p:nvPr/>
          </p:nvSpPr>
          <p:spPr bwMode="auto">
            <a:xfrm>
              <a:off x="883258" y="5205175"/>
              <a:ext cx="292049" cy="291278"/>
            </a:xfrm>
            <a:custGeom>
              <a:avLst/>
              <a:gdLst>
                <a:gd name="T0" fmla="*/ 3035 w 6690"/>
                <a:gd name="T1" fmla="*/ 6640 h 6674"/>
                <a:gd name="T2" fmla="*/ 2399 w 6690"/>
                <a:gd name="T3" fmla="*/ 6524 h 6674"/>
                <a:gd name="T4" fmla="*/ 322 w 6690"/>
                <a:gd name="T5" fmla="*/ 4766 h 6674"/>
                <a:gd name="T6" fmla="*/ 30 w 6690"/>
                <a:gd name="T7" fmla="*/ 3871 h 6674"/>
                <a:gd name="T8" fmla="*/ 0 w 6690"/>
                <a:gd name="T9" fmla="*/ 3327 h 6674"/>
                <a:gd name="T10" fmla="*/ 30 w 6690"/>
                <a:gd name="T11" fmla="*/ 2782 h 6674"/>
                <a:gd name="T12" fmla="*/ 339 w 6690"/>
                <a:gd name="T13" fmla="*/ 1855 h 6674"/>
                <a:gd name="T14" fmla="*/ 1044 w 6690"/>
                <a:gd name="T15" fmla="*/ 905 h 6674"/>
                <a:gd name="T16" fmla="*/ 2766 w 6690"/>
                <a:gd name="T17" fmla="*/ 40 h 6674"/>
                <a:gd name="T18" fmla="*/ 3993 w 6690"/>
                <a:gd name="T19" fmla="*/ 61 h 6674"/>
                <a:gd name="T20" fmla="*/ 4826 w 6690"/>
                <a:gd name="T21" fmla="*/ 364 h 6674"/>
                <a:gd name="T22" fmla="*/ 4561 w 6690"/>
                <a:gd name="T23" fmla="*/ 648 h 6674"/>
                <a:gd name="T24" fmla="*/ 3936 w 6690"/>
                <a:gd name="T25" fmla="*/ 848 h 6674"/>
                <a:gd name="T26" fmla="*/ 1890 w 6690"/>
                <a:gd name="T27" fmla="*/ 1211 h 6674"/>
                <a:gd name="T28" fmla="*/ 1137 w 6690"/>
                <a:gd name="T29" fmla="*/ 2000 h 6674"/>
                <a:gd name="T30" fmla="*/ 776 w 6690"/>
                <a:gd name="T31" fmla="*/ 3341 h 6674"/>
                <a:gd name="T32" fmla="*/ 960 w 6690"/>
                <a:gd name="T33" fmla="*/ 4302 h 6674"/>
                <a:gd name="T34" fmla="*/ 2667 w 6690"/>
                <a:gd name="T35" fmla="*/ 5791 h 6674"/>
                <a:gd name="T36" fmla="*/ 2940 w 6690"/>
                <a:gd name="T37" fmla="*/ 5852 h 6674"/>
                <a:gd name="T38" fmla="*/ 3316 w 6690"/>
                <a:gd name="T39" fmla="*/ 5881 h 6674"/>
                <a:gd name="T40" fmla="*/ 3692 w 6690"/>
                <a:gd name="T41" fmla="*/ 5852 h 6674"/>
                <a:gd name="T42" fmla="*/ 3965 w 6690"/>
                <a:gd name="T43" fmla="*/ 5791 h 6674"/>
                <a:gd name="T44" fmla="*/ 5644 w 6690"/>
                <a:gd name="T45" fmla="*/ 4375 h 6674"/>
                <a:gd name="T46" fmla="*/ 5853 w 6690"/>
                <a:gd name="T47" fmla="*/ 3312 h 6674"/>
                <a:gd name="T48" fmla="*/ 5715 w 6690"/>
                <a:gd name="T49" fmla="*/ 2429 h 6674"/>
                <a:gd name="T50" fmla="*/ 5982 w 6690"/>
                <a:gd name="T51" fmla="*/ 2090 h 6674"/>
                <a:gd name="T52" fmla="*/ 6270 w 6690"/>
                <a:gd name="T53" fmla="*/ 1803 h 6674"/>
                <a:gd name="T54" fmla="*/ 6340 w 6690"/>
                <a:gd name="T55" fmla="*/ 1940 h 6674"/>
                <a:gd name="T56" fmla="*/ 6631 w 6690"/>
                <a:gd name="T57" fmla="*/ 3058 h 6674"/>
                <a:gd name="T58" fmla="*/ 6307 w 6690"/>
                <a:gd name="T59" fmla="*/ 4782 h 6674"/>
                <a:gd name="T60" fmla="*/ 4233 w 6690"/>
                <a:gd name="T61" fmla="*/ 6525 h 6674"/>
                <a:gd name="T62" fmla="*/ 3035 w 6690"/>
                <a:gd name="T63" fmla="*/ 6640 h 6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90" h="6674">
                  <a:moveTo>
                    <a:pt x="3035" y="6640"/>
                  </a:moveTo>
                  <a:cubicBezTo>
                    <a:pt x="2791" y="6614"/>
                    <a:pt x="2553" y="6571"/>
                    <a:pt x="2399" y="6524"/>
                  </a:cubicBezTo>
                  <a:cubicBezTo>
                    <a:pt x="1476" y="6243"/>
                    <a:pt x="722" y="5604"/>
                    <a:pt x="322" y="4766"/>
                  </a:cubicBezTo>
                  <a:cubicBezTo>
                    <a:pt x="169" y="4444"/>
                    <a:pt x="138" y="4350"/>
                    <a:pt x="30" y="3871"/>
                  </a:cubicBezTo>
                  <a:cubicBezTo>
                    <a:pt x="13" y="3799"/>
                    <a:pt x="0" y="3553"/>
                    <a:pt x="0" y="3327"/>
                  </a:cubicBezTo>
                  <a:cubicBezTo>
                    <a:pt x="0" y="3100"/>
                    <a:pt x="13" y="2854"/>
                    <a:pt x="30" y="2782"/>
                  </a:cubicBezTo>
                  <a:cubicBezTo>
                    <a:pt x="142" y="2288"/>
                    <a:pt x="170" y="2203"/>
                    <a:pt x="339" y="1855"/>
                  </a:cubicBezTo>
                  <a:cubicBezTo>
                    <a:pt x="509" y="1504"/>
                    <a:pt x="745" y="1186"/>
                    <a:pt x="1044" y="905"/>
                  </a:cubicBezTo>
                  <a:cubicBezTo>
                    <a:pt x="1528" y="449"/>
                    <a:pt x="2019" y="202"/>
                    <a:pt x="2766" y="40"/>
                  </a:cubicBezTo>
                  <a:cubicBezTo>
                    <a:pt x="2947" y="0"/>
                    <a:pt x="3773" y="15"/>
                    <a:pt x="3993" y="61"/>
                  </a:cubicBezTo>
                  <a:cubicBezTo>
                    <a:pt x="4257" y="117"/>
                    <a:pt x="4826" y="324"/>
                    <a:pt x="4826" y="364"/>
                  </a:cubicBezTo>
                  <a:cubicBezTo>
                    <a:pt x="4826" y="371"/>
                    <a:pt x="4707" y="499"/>
                    <a:pt x="4561" y="648"/>
                  </a:cubicBezTo>
                  <a:cubicBezTo>
                    <a:pt x="4265" y="953"/>
                    <a:pt x="4302" y="941"/>
                    <a:pt x="3936" y="848"/>
                  </a:cubicBezTo>
                  <a:cubicBezTo>
                    <a:pt x="3239" y="670"/>
                    <a:pt x="2508" y="799"/>
                    <a:pt x="1890" y="1211"/>
                  </a:cubicBezTo>
                  <a:cubicBezTo>
                    <a:pt x="1648" y="1371"/>
                    <a:pt x="1287" y="1750"/>
                    <a:pt x="1137" y="2000"/>
                  </a:cubicBezTo>
                  <a:cubicBezTo>
                    <a:pt x="874" y="2439"/>
                    <a:pt x="776" y="2803"/>
                    <a:pt x="776" y="3341"/>
                  </a:cubicBezTo>
                  <a:cubicBezTo>
                    <a:pt x="777" y="3757"/>
                    <a:pt x="812" y="3943"/>
                    <a:pt x="960" y="4302"/>
                  </a:cubicBezTo>
                  <a:cubicBezTo>
                    <a:pt x="1252" y="5010"/>
                    <a:pt x="1968" y="5635"/>
                    <a:pt x="2667" y="5791"/>
                  </a:cubicBezTo>
                  <a:cubicBezTo>
                    <a:pt x="2745" y="5808"/>
                    <a:pt x="2868" y="5836"/>
                    <a:pt x="2940" y="5852"/>
                  </a:cubicBezTo>
                  <a:cubicBezTo>
                    <a:pt x="3013" y="5868"/>
                    <a:pt x="3182" y="5881"/>
                    <a:pt x="3316" y="5881"/>
                  </a:cubicBezTo>
                  <a:cubicBezTo>
                    <a:pt x="3450" y="5881"/>
                    <a:pt x="3619" y="5868"/>
                    <a:pt x="3692" y="5852"/>
                  </a:cubicBezTo>
                  <a:cubicBezTo>
                    <a:pt x="3764" y="5836"/>
                    <a:pt x="3888" y="5808"/>
                    <a:pt x="3965" y="5791"/>
                  </a:cubicBezTo>
                  <a:cubicBezTo>
                    <a:pt x="4635" y="5641"/>
                    <a:pt x="5342" y="5045"/>
                    <a:pt x="5644" y="4375"/>
                  </a:cubicBezTo>
                  <a:cubicBezTo>
                    <a:pt x="5813" y="4000"/>
                    <a:pt x="5855" y="3789"/>
                    <a:pt x="5853" y="3312"/>
                  </a:cubicBezTo>
                  <a:cubicBezTo>
                    <a:pt x="5852" y="2890"/>
                    <a:pt x="5819" y="2679"/>
                    <a:pt x="5715" y="2429"/>
                  </a:cubicBezTo>
                  <a:cubicBezTo>
                    <a:pt x="5698" y="2388"/>
                    <a:pt x="5755" y="2317"/>
                    <a:pt x="5982" y="2090"/>
                  </a:cubicBezTo>
                  <a:lnTo>
                    <a:pt x="6270" y="1803"/>
                  </a:lnTo>
                  <a:lnTo>
                    <a:pt x="6340" y="1940"/>
                  </a:lnTo>
                  <a:cubicBezTo>
                    <a:pt x="6482" y="2216"/>
                    <a:pt x="6582" y="2600"/>
                    <a:pt x="6631" y="3058"/>
                  </a:cubicBezTo>
                  <a:cubicBezTo>
                    <a:pt x="6690" y="3598"/>
                    <a:pt x="6563" y="4274"/>
                    <a:pt x="6307" y="4782"/>
                  </a:cubicBezTo>
                  <a:cubicBezTo>
                    <a:pt x="5880" y="5630"/>
                    <a:pt x="5168" y="6229"/>
                    <a:pt x="4233" y="6525"/>
                  </a:cubicBezTo>
                  <a:cubicBezTo>
                    <a:pt x="3937" y="6618"/>
                    <a:pt x="3359" y="6674"/>
                    <a:pt x="3035" y="6640"/>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6" name="Freeform 69"/>
            <p:cNvSpPr>
              <a:spLocks/>
            </p:cNvSpPr>
            <p:nvPr/>
          </p:nvSpPr>
          <p:spPr bwMode="auto">
            <a:xfrm>
              <a:off x="967966" y="5103333"/>
              <a:ext cx="306102" cy="307257"/>
            </a:xfrm>
            <a:custGeom>
              <a:avLst/>
              <a:gdLst>
                <a:gd name="T0" fmla="*/ 1147 w 7008"/>
                <a:gd name="T1" fmla="*/ 7009 h 7039"/>
                <a:gd name="T2" fmla="*/ 121 w 7008"/>
                <a:gd name="T3" fmla="*/ 6209 h 7039"/>
                <a:gd name="T4" fmla="*/ 9 w 7008"/>
                <a:gd name="T5" fmla="*/ 5715 h 7039"/>
                <a:gd name="T6" fmla="*/ 59 w 7008"/>
                <a:gd name="T7" fmla="*/ 5253 h 7039"/>
                <a:gd name="T8" fmla="*/ 1810 w 7008"/>
                <a:gd name="T9" fmla="*/ 4372 h 7039"/>
                <a:gd name="T10" fmla="*/ 2008 w 7008"/>
                <a:gd name="T11" fmla="*/ 4431 h 7039"/>
                <a:gd name="T12" fmla="*/ 3175 w 7008"/>
                <a:gd name="T13" fmla="*/ 3306 h 7039"/>
                <a:gd name="T14" fmla="*/ 4300 w 7008"/>
                <a:gd name="T15" fmla="*/ 2181 h 7039"/>
                <a:gd name="T16" fmla="*/ 4283 w 7008"/>
                <a:gd name="T17" fmla="*/ 2043 h 7039"/>
                <a:gd name="T18" fmla="*/ 4248 w 7008"/>
                <a:gd name="T19" fmla="*/ 1669 h 7039"/>
                <a:gd name="T20" fmla="*/ 4230 w 7008"/>
                <a:gd name="T21" fmla="*/ 1433 h 7039"/>
                <a:gd name="T22" fmla="*/ 4946 w 7008"/>
                <a:gd name="T23" fmla="*/ 717 h 7039"/>
                <a:gd name="T24" fmla="*/ 5680 w 7008"/>
                <a:gd name="T25" fmla="*/ 0 h 7039"/>
                <a:gd name="T26" fmla="*/ 5713 w 7008"/>
                <a:gd name="T27" fmla="*/ 176 h 7039"/>
                <a:gd name="T28" fmla="*/ 5834 w 7008"/>
                <a:gd name="T29" fmla="*/ 1133 h 7039"/>
                <a:gd name="T30" fmla="*/ 6462 w 7008"/>
                <a:gd name="T31" fmla="*/ 1270 h 7039"/>
                <a:gd name="T32" fmla="*/ 6999 w 7008"/>
                <a:gd name="T33" fmla="*/ 1341 h 7039"/>
                <a:gd name="T34" fmla="*/ 6281 w 7008"/>
                <a:gd name="T35" fmla="*/ 2091 h 7039"/>
                <a:gd name="T36" fmla="*/ 5548 w 7008"/>
                <a:gd name="T37" fmla="*/ 2824 h 7039"/>
                <a:gd name="T38" fmla="*/ 5408 w 7008"/>
                <a:gd name="T39" fmla="*/ 2797 h 7039"/>
                <a:gd name="T40" fmla="*/ 5056 w 7008"/>
                <a:gd name="T41" fmla="*/ 2756 h 7039"/>
                <a:gd name="T42" fmla="*/ 4844 w 7008"/>
                <a:gd name="T43" fmla="*/ 2742 h 7039"/>
                <a:gd name="T44" fmla="*/ 3721 w 7008"/>
                <a:gd name="T45" fmla="*/ 3862 h 7039"/>
                <a:gd name="T46" fmla="*/ 2611 w 7008"/>
                <a:gd name="T47" fmla="*/ 5052 h 7039"/>
                <a:gd name="T48" fmla="*/ 2668 w 7008"/>
                <a:gd name="T49" fmla="*/ 5278 h 7039"/>
                <a:gd name="T50" fmla="*/ 2669 w 7008"/>
                <a:gd name="T51" fmla="*/ 6041 h 7039"/>
                <a:gd name="T52" fmla="*/ 1334 w 7008"/>
                <a:gd name="T53" fmla="*/ 7024 h 7039"/>
                <a:gd name="T54" fmla="*/ 1147 w 7008"/>
                <a:gd name="T55" fmla="*/ 7009 h 7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08" h="7039">
                  <a:moveTo>
                    <a:pt x="1147" y="7009"/>
                  </a:moveTo>
                  <a:cubicBezTo>
                    <a:pt x="673" y="6910"/>
                    <a:pt x="328" y="6640"/>
                    <a:pt x="121" y="6209"/>
                  </a:cubicBezTo>
                  <a:cubicBezTo>
                    <a:pt x="29" y="6018"/>
                    <a:pt x="18" y="5970"/>
                    <a:pt x="9" y="5715"/>
                  </a:cubicBezTo>
                  <a:cubicBezTo>
                    <a:pt x="0" y="5482"/>
                    <a:pt x="9" y="5402"/>
                    <a:pt x="59" y="5253"/>
                  </a:cubicBezTo>
                  <a:cubicBezTo>
                    <a:pt x="310" y="4512"/>
                    <a:pt x="1116" y="4106"/>
                    <a:pt x="1810" y="4372"/>
                  </a:cubicBezTo>
                  <a:cubicBezTo>
                    <a:pt x="1896" y="4404"/>
                    <a:pt x="1985" y="4431"/>
                    <a:pt x="2008" y="4431"/>
                  </a:cubicBezTo>
                  <a:cubicBezTo>
                    <a:pt x="2032" y="4431"/>
                    <a:pt x="2557" y="3925"/>
                    <a:pt x="3175" y="3306"/>
                  </a:cubicBezTo>
                  <a:lnTo>
                    <a:pt x="4300" y="2181"/>
                  </a:lnTo>
                  <a:lnTo>
                    <a:pt x="4283" y="2043"/>
                  </a:lnTo>
                  <a:cubicBezTo>
                    <a:pt x="4274" y="1967"/>
                    <a:pt x="4258" y="1799"/>
                    <a:pt x="4248" y="1669"/>
                  </a:cubicBezTo>
                  <a:lnTo>
                    <a:pt x="4230" y="1433"/>
                  </a:lnTo>
                  <a:lnTo>
                    <a:pt x="4946" y="717"/>
                  </a:lnTo>
                  <a:cubicBezTo>
                    <a:pt x="5340" y="322"/>
                    <a:pt x="5670" y="0"/>
                    <a:pt x="5680" y="0"/>
                  </a:cubicBezTo>
                  <a:cubicBezTo>
                    <a:pt x="5690" y="0"/>
                    <a:pt x="5705" y="79"/>
                    <a:pt x="5713" y="176"/>
                  </a:cubicBezTo>
                  <a:cubicBezTo>
                    <a:pt x="5739" y="457"/>
                    <a:pt x="5818" y="1082"/>
                    <a:pt x="5834" y="1133"/>
                  </a:cubicBezTo>
                  <a:cubicBezTo>
                    <a:pt x="5856" y="1203"/>
                    <a:pt x="5895" y="1211"/>
                    <a:pt x="6462" y="1270"/>
                  </a:cubicBezTo>
                  <a:cubicBezTo>
                    <a:pt x="6748" y="1300"/>
                    <a:pt x="6990" y="1332"/>
                    <a:pt x="6999" y="1341"/>
                  </a:cubicBezTo>
                  <a:cubicBezTo>
                    <a:pt x="7008" y="1350"/>
                    <a:pt x="6685" y="1687"/>
                    <a:pt x="6281" y="2091"/>
                  </a:cubicBezTo>
                  <a:lnTo>
                    <a:pt x="5548" y="2824"/>
                  </a:lnTo>
                  <a:lnTo>
                    <a:pt x="5408" y="2797"/>
                  </a:lnTo>
                  <a:cubicBezTo>
                    <a:pt x="5331" y="2782"/>
                    <a:pt x="5172" y="2763"/>
                    <a:pt x="5056" y="2756"/>
                  </a:cubicBezTo>
                  <a:lnTo>
                    <a:pt x="4844" y="2742"/>
                  </a:lnTo>
                  <a:lnTo>
                    <a:pt x="3721" y="3862"/>
                  </a:lnTo>
                  <a:cubicBezTo>
                    <a:pt x="2741" y="4838"/>
                    <a:pt x="2599" y="4990"/>
                    <a:pt x="2611" y="5052"/>
                  </a:cubicBezTo>
                  <a:cubicBezTo>
                    <a:pt x="2618" y="5091"/>
                    <a:pt x="2644" y="5192"/>
                    <a:pt x="2668" y="5278"/>
                  </a:cubicBezTo>
                  <a:cubicBezTo>
                    <a:pt x="2726" y="5478"/>
                    <a:pt x="2726" y="5846"/>
                    <a:pt x="2669" y="6041"/>
                  </a:cubicBezTo>
                  <a:cubicBezTo>
                    <a:pt x="2502" y="6609"/>
                    <a:pt x="1918" y="7039"/>
                    <a:pt x="1334" y="7024"/>
                  </a:cubicBezTo>
                  <a:cubicBezTo>
                    <a:pt x="1262" y="7022"/>
                    <a:pt x="1178" y="7015"/>
                    <a:pt x="1147" y="7009"/>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27" name="手繪多邊形 26"/>
          <p:cNvSpPr/>
          <p:nvPr/>
        </p:nvSpPr>
        <p:spPr>
          <a:xfrm flipH="1">
            <a:off x="2024606" y="1726924"/>
            <a:ext cx="1767411" cy="3061129"/>
          </a:xfrm>
          <a:custGeom>
            <a:avLst/>
            <a:gdLst>
              <a:gd name="connsiteX0" fmla="*/ 1777579 w 1777579"/>
              <a:gd name="connsiteY0" fmla="*/ 0 h 3078741"/>
              <a:gd name="connsiteX1" fmla="*/ 1777579 w 1777579"/>
              <a:gd name="connsiteY1" fmla="*/ 2052454 h 3078741"/>
              <a:gd name="connsiteX2" fmla="*/ 0 w 1777579"/>
              <a:gd name="connsiteY2" fmla="*/ 3078741 h 3078741"/>
              <a:gd name="connsiteX3" fmla="*/ 1455 w 1777579"/>
              <a:gd name="connsiteY3" fmla="*/ 1028278 h 3078741"/>
              <a:gd name="connsiteX4" fmla="*/ 1777579 w 1777579"/>
              <a:gd name="connsiteY4" fmla="*/ 0 h 3078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7579" h="3078741">
                <a:moveTo>
                  <a:pt x="1777579" y="0"/>
                </a:moveTo>
                <a:lnTo>
                  <a:pt x="1777579" y="2052454"/>
                </a:lnTo>
                <a:lnTo>
                  <a:pt x="0" y="3078741"/>
                </a:lnTo>
                <a:lnTo>
                  <a:pt x="1455" y="1028278"/>
                </a:lnTo>
                <a:lnTo>
                  <a:pt x="1777579"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8" name="文字方塊 46"/>
          <p:cNvSpPr txBox="1"/>
          <p:nvPr/>
        </p:nvSpPr>
        <p:spPr>
          <a:xfrm>
            <a:off x="2175112" y="2772716"/>
            <a:ext cx="1436039" cy="944026"/>
          </a:xfrm>
          <a:prstGeom prst="rect">
            <a:avLst/>
          </a:prstGeom>
          <a:noFill/>
        </p:spPr>
        <p:txBody>
          <a:bodyPr wrap="square" rtlCol="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solidFill>
              </a:rPr>
              <a:t>The quick brown fox jumps over the lazy dog. </a:t>
            </a:r>
          </a:p>
        </p:txBody>
      </p:sp>
    </p:spTree>
    <p:extLst>
      <p:ext uri="{BB962C8B-B14F-4D97-AF65-F5344CB8AC3E}">
        <p14:creationId xmlns:p14="http://schemas.microsoft.com/office/powerpoint/2010/main" val="3519211564"/>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143</a:t>
            </a:fld>
            <a:endParaRPr lang="zh-TW" altLang="en-US"/>
          </a:p>
        </p:txBody>
      </p:sp>
      <p:sp>
        <p:nvSpPr>
          <p:cNvPr id="4" name="矩形 3"/>
          <p:cNvSpPr/>
          <p:nvPr/>
        </p:nvSpPr>
        <p:spPr>
          <a:xfrm>
            <a:off x="571496" y="1080593"/>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431383" y="434262"/>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141</a:t>
            </a:r>
          </a:p>
        </p:txBody>
      </p:sp>
      <p:sp>
        <p:nvSpPr>
          <p:cNvPr id="14" name="手繪多邊形 13"/>
          <p:cNvSpPr/>
          <p:nvPr/>
        </p:nvSpPr>
        <p:spPr>
          <a:xfrm>
            <a:off x="6145458" y="0"/>
            <a:ext cx="6046542" cy="4470400"/>
          </a:xfrm>
          <a:custGeom>
            <a:avLst/>
            <a:gdLst>
              <a:gd name="connsiteX0" fmla="*/ 0 w 7765730"/>
              <a:gd name="connsiteY0" fmla="*/ 0 h 5741450"/>
              <a:gd name="connsiteX1" fmla="*/ 7765730 w 7765730"/>
              <a:gd name="connsiteY1" fmla="*/ 0 h 5741450"/>
              <a:gd name="connsiteX2" fmla="*/ 7765730 w 7765730"/>
              <a:gd name="connsiteY2" fmla="*/ 3117924 h 5741450"/>
              <a:gd name="connsiteX3" fmla="*/ 4000330 w 7765730"/>
              <a:gd name="connsiteY3" fmla="*/ 5741450 h 5741450"/>
            </a:gdLst>
            <a:ahLst/>
            <a:cxnLst>
              <a:cxn ang="0">
                <a:pos x="connsiteX0" y="connsiteY0"/>
              </a:cxn>
              <a:cxn ang="0">
                <a:pos x="connsiteX1" y="connsiteY1"/>
              </a:cxn>
              <a:cxn ang="0">
                <a:pos x="connsiteX2" y="connsiteY2"/>
              </a:cxn>
              <a:cxn ang="0">
                <a:pos x="connsiteX3" y="connsiteY3"/>
              </a:cxn>
            </a:cxnLst>
            <a:rect l="l" t="t" r="r" b="b"/>
            <a:pathLst>
              <a:path w="7765730" h="5741450">
                <a:moveTo>
                  <a:pt x="0" y="0"/>
                </a:moveTo>
                <a:lnTo>
                  <a:pt x="7765730" y="0"/>
                </a:lnTo>
                <a:lnTo>
                  <a:pt x="7765730" y="3117924"/>
                </a:lnTo>
                <a:lnTo>
                  <a:pt x="4000330" y="5741450"/>
                </a:lnTo>
                <a:close/>
              </a:path>
            </a:pathLst>
          </a:cu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矩形 37"/>
          <p:cNvSpPr/>
          <p:nvPr/>
        </p:nvSpPr>
        <p:spPr>
          <a:xfrm>
            <a:off x="1123591" y="1968973"/>
            <a:ext cx="292589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endParaRPr lang="zh-TW" altLang="en-US" sz="1400" dirty="0"/>
          </a:p>
        </p:txBody>
      </p:sp>
      <p:grpSp>
        <p:nvGrpSpPr>
          <p:cNvPr id="39" name="群組 38"/>
          <p:cNvGrpSpPr/>
          <p:nvPr/>
        </p:nvGrpSpPr>
        <p:grpSpPr>
          <a:xfrm>
            <a:off x="540661" y="2126850"/>
            <a:ext cx="582930" cy="422910"/>
            <a:chOff x="2068830" y="3314700"/>
            <a:chExt cx="582930" cy="422910"/>
          </a:xfrm>
        </p:grpSpPr>
        <p:sp>
          <p:nvSpPr>
            <p:cNvPr id="40" name="矩形 39"/>
            <p:cNvSpPr/>
            <p:nvPr/>
          </p:nvSpPr>
          <p:spPr>
            <a:xfrm>
              <a:off x="2068830" y="3314700"/>
              <a:ext cx="422910" cy="422910"/>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Freeform 24"/>
            <p:cNvSpPr>
              <a:spLocks/>
            </p:cNvSpPr>
            <p:nvPr/>
          </p:nvSpPr>
          <p:spPr bwMode="auto">
            <a:xfrm>
              <a:off x="2145102" y="3314700"/>
              <a:ext cx="506658" cy="354070"/>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bg1">
                <a:lumMod val="50000"/>
              </a:schemeClr>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sp>
        <p:nvSpPr>
          <p:cNvPr id="42" name="矩形 41"/>
          <p:cNvSpPr/>
          <p:nvPr/>
        </p:nvSpPr>
        <p:spPr>
          <a:xfrm>
            <a:off x="4868893" y="1968973"/>
            <a:ext cx="292589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endParaRPr lang="zh-TW" altLang="en-US" sz="1400" dirty="0"/>
          </a:p>
        </p:txBody>
      </p:sp>
      <p:grpSp>
        <p:nvGrpSpPr>
          <p:cNvPr id="43" name="群組 42"/>
          <p:cNvGrpSpPr/>
          <p:nvPr/>
        </p:nvGrpSpPr>
        <p:grpSpPr>
          <a:xfrm>
            <a:off x="4285963" y="2126850"/>
            <a:ext cx="582930" cy="422910"/>
            <a:chOff x="2068830" y="3314700"/>
            <a:chExt cx="582930" cy="422910"/>
          </a:xfrm>
        </p:grpSpPr>
        <p:sp>
          <p:nvSpPr>
            <p:cNvPr id="44" name="矩形 43"/>
            <p:cNvSpPr/>
            <p:nvPr/>
          </p:nvSpPr>
          <p:spPr>
            <a:xfrm>
              <a:off x="2068830" y="3314700"/>
              <a:ext cx="422910" cy="422910"/>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Freeform 24"/>
            <p:cNvSpPr>
              <a:spLocks/>
            </p:cNvSpPr>
            <p:nvPr/>
          </p:nvSpPr>
          <p:spPr bwMode="auto">
            <a:xfrm>
              <a:off x="2145102" y="3314700"/>
              <a:ext cx="506658" cy="354070"/>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bg1">
                <a:lumMod val="50000"/>
              </a:schemeClr>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sp>
        <p:nvSpPr>
          <p:cNvPr id="46" name="矩形 45"/>
          <p:cNvSpPr/>
          <p:nvPr/>
        </p:nvSpPr>
        <p:spPr>
          <a:xfrm>
            <a:off x="1123591" y="3546313"/>
            <a:ext cx="292589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endParaRPr lang="zh-TW" altLang="en-US" sz="1400" dirty="0"/>
          </a:p>
        </p:txBody>
      </p:sp>
      <p:grpSp>
        <p:nvGrpSpPr>
          <p:cNvPr id="47" name="群組 46"/>
          <p:cNvGrpSpPr/>
          <p:nvPr/>
        </p:nvGrpSpPr>
        <p:grpSpPr>
          <a:xfrm>
            <a:off x="540661" y="3704190"/>
            <a:ext cx="582930" cy="422910"/>
            <a:chOff x="2068830" y="3314700"/>
            <a:chExt cx="582930" cy="422910"/>
          </a:xfrm>
        </p:grpSpPr>
        <p:sp>
          <p:nvSpPr>
            <p:cNvPr id="48" name="矩形 47"/>
            <p:cNvSpPr/>
            <p:nvPr/>
          </p:nvSpPr>
          <p:spPr>
            <a:xfrm>
              <a:off x="2068830" y="3314700"/>
              <a:ext cx="422910" cy="422910"/>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Freeform 24"/>
            <p:cNvSpPr>
              <a:spLocks/>
            </p:cNvSpPr>
            <p:nvPr/>
          </p:nvSpPr>
          <p:spPr bwMode="auto">
            <a:xfrm>
              <a:off x="2145102" y="3314700"/>
              <a:ext cx="506658" cy="354070"/>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bg1">
                <a:lumMod val="50000"/>
              </a:schemeClr>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sp>
        <p:nvSpPr>
          <p:cNvPr id="50" name="矩形 49"/>
          <p:cNvSpPr/>
          <p:nvPr/>
        </p:nvSpPr>
        <p:spPr>
          <a:xfrm>
            <a:off x="4868893" y="3546313"/>
            <a:ext cx="292589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endParaRPr lang="zh-TW" altLang="en-US" sz="1400" dirty="0"/>
          </a:p>
        </p:txBody>
      </p:sp>
      <p:grpSp>
        <p:nvGrpSpPr>
          <p:cNvPr id="51" name="群組 50"/>
          <p:cNvGrpSpPr/>
          <p:nvPr/>
        </p:nvGrpSpPr>
        <p:grpSpPr>
          <a:xfrm>
            <a:off x="4285963" y="3704190"/>
            <a:ext cx="582930" cy="422910"/>
            <a:chOff x="2068830" y="3314700"/>
            <a:chExt cx="582930" cy="422910"/>
          </a:xfrm>
        </p:grpSpPr>
        <p:sp>
          <p:nvSpPr>
            <p:cNvPr id="52" name="矩形 51"/>
            <p:cNvSpPr/>
            <p:nvPr/>
          </p:nvSpPr>
          <p:spPr>
            <a:xfrm>
              <a:off x="2068830" y="3314700"/>
              <a:ext cx="422910" cy="422910"/>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Freeform 24"/>
            <p:cNvSpPr>
              <a:spLocks/>
            </p:cNvSpPr>
            <p:nvPr/>
          </p:nvSpPr>
          <p:spPr bwMode="auto">
            <a:xfrm>
              <a:off x="2145102" y="3314700"/>
              <a:ext cx="506658" cy="354070"/>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bg1">
                <a:lumMod val="50000"/>
              </a:schemeClr>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sp>
        <p:nvSpPr>
          <p:cNvPr id="54" name="矩形 53"/>
          <p:cNvSpPr/>
          <p:nvPr/>
        </p:nvSpPr>
        <p:spPr>
          <a:xfrm>
            <a:off x="1123591" y="5123653"/>
            <a:ext cx="292589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endParaRPr lang="zh-TW" altLang="en-US" sz="1400" dirty="0"/>
          </a:p>
        </p:txBody>
      </p:sp>
      <p:grpSp>
        <p:nvGrpSpPr>
          <p:cNvPr id="55" name="群組 54"/>
          <p:cNvGrpSpPr/>
          <p:nvPr/>
        </p:nvGrpSpPr>
        <p:grpSpPr>
          <a:xfrm>
            <a:off x="540661" y="5281530"/>
            <a:ext cx="582930" cy="422910"/>
            <a:chOff x="2068830" y="3314700"/>
            <a:chExt cx="582930" cy="422910"/>
          </a:xfrm>
        </p:grpSpPr>
        <p:sp>
          <p:nvSpPr>
            <p:cNvPr id="56" name="矩形 55"/>
            <p:cNvSpPr/>
            <p:nvPr/>
          </p:nvSpPr>
          <p:spPr>
            <a:xfrm>
              <a:off x="2068830" y="3314700"/>
              <a:ext cx="422910" cy="422910"/>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7" name="Freeform 24"/>
            <p:cNvSpPr>
              <a:spLocks/>
            </p:cNvSpPr>
            <p:nvPr/>
          </p:nvSpPr>
          <p:spPr bwMode="auto">
            <a:xfrm>
              <a:off x="2145102" y="3314700"/>
              <a:ext cx="506658" cy="354070"/>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bg1">
                <a:lumMod val="50000"/>
              </a:schemeClr>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sp>
        <p:nvSpPr>
          <p:cNvPr id="58" name="矩形 57"/>
          <p:cNvSpPr/>
          <p:nvPr/>
        </p:nvSpPr>
        <p:spPr>
          <a:xfrm>
            <a:off x="4868893" y="5123653"/>
            <a:ext cx="292589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endParaRPr lang="zh-TW" altLang="en-US" sz="1400" dirty="0"/>
          </a:p>
        </p:txBody>
      </p:sp>
      <p:grpSp>
        <p:nvGrpSpPr>
          <p:cNvPr id="59" name="群組 58"/>
          <p:cNvGrpSpPr/>
          <p:nvPr/>
        </p:nvGrpSpPr>
        <p:grpSpPr>
          <a:xfrm>
            <a:off x="4285963" y="5281530"/>
            <a:ext cx="582930" cy="422910"/>
            <a:chOff x="2068830" y="3314700"/>
            <a:chExt cx="582930" cy="422910"/>
          </a:xfrm>
        </p:grpSpPr>
        <p:sp>
          <p:nvSpPr>
            <p:cNvPr id="60" name="矩形 59"/>
            <p:cNvSpPr/>
            <p:nvPr/>
          </p:nvSpPr>
          <p:spPr>
            <a:xfrm>
              <a:off x="2068830" y="3314700"/>
              <a:ext cx="422910" cy="422910"/>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1" name="Freeform 24"/>
            <p:cNvSpPr>
              <a:spLocks/>
            </p:cNvSpPr>
            <p:nvPr/>
          </p:nvSpPr>
          <p:spPr bwMode="auto">
            <a:xfrm>
              <a:off x="2145102" y="3314700"/>
              <a:ext cx="506658" cy="354070"/>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bg1">
                <a:lumMod val="50000"/>
              </a:schemeClr>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spTree>
    <p:extLst>
      <p:ext uri="{BB962C8B-B14F-4D97-AF65-F5344CB8AC3E}">
        <p14:creationId xmlns:p14="http://schemas.microsoft.com/office/powerpoint/2010/main" val="3868671152"/>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p:cNvSpPr/>
          <p:nvPr/>
        </p:nvSpPr>
        <p:spPr>
          <a:xfrm>
            <a:off x="8939644" y="0"/>
            <a:ext cx="325235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文字方塊 41"/>
          <p:cNvSpPr txBox="1"/>
          <p:nvPr/>
        </p:nvSpPr>
        <p:spPr>
          <a:xfrm>
            <a:off x="9343265" y="3471578"/>
            <a:ext cx="2445115" cy="119699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200"/>
              </a:lnSpc>
            </a:pPr>
            <a:r>
              <a:rPr lang="en-US" sz="1600" dirty="0" smtClean="0">
                <a:solidFill>
                  <a:schemeClr val="bg1"/>
                </a:solidFill>
              </a:rPr>
              <a:t>The quick brown fox jumps over the lazy dog. The quick brown fox jumps over the lazy dog. </a:t>
            </a:r>
            <a:endParaRPr lang="en-US" sz="1600" dirty="0">
              <a:solidFill>
                <a:schemeClr val="bg1"/>
              </a:solidFill>
            </a:endParaRPr>
          </a:p>
        </p:txBody>
      </p:sp>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144</a:t>
            </a:fld>
            <a:endParaRPr lang="zh-TW" altLang="en-US"/>
          </a:p>
        </p:txBody>
      </p:sp>
      <p:sp>
        <p:nvSpPr>
          <p:cNvPr id="4" name="矩形 3"/>
          <p:cNvSpPr/>
          <p:nvPr/>
        </p:nvSpPr>
        <p:spPr>
          <a:xfrm>
            <a:off x="571496" y="1080593"/>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431383" y="434262"/>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142</a:t>
            </a:r>
          </a:p>
        </p:txBody>
      </p:sp>
      <p:pic>
        <p:nvPicPr>
          <p:cNvPr id="6" name="圖片版面配置區 5"/>
          <p:cNvPicPr>
            <a:picLocks noGrp="1"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71496" y="1543701"/>
            <a:ext cx="4061012" cy="4376057"/>
          </a:xfrm>
          <a:custGeom>
            <a:avLst/>
            <a:gdLst>
              <a:gd name="connsiteX0" fmla="*/ 2850776 w 4061012"/>
              <a:gd name="connsiteY0" fmla="*/ 0 h 4376057"/>
              <a:gd name="connsiteX1" fmla="*/ 4061012 w 4061012"/>
              <a:gd name="connsiteY1" fmla="*/ 0 h 4376057"/>
              <a:gd name="connsiteX2" fmla="*/ 4061012 w 4061012"/>
              <a:gd name="connsiteY2" fmla="*/ 4376057 h 4376057"/>
              <a:gd name="connsiteX3" fmla="*/ 2850776 w 4061012"/>
              <a:gd name="connsiteY3" fmla="*/ 4376057 h 4376057"/>
              <a:gd name="connsiteX4" fmla="*/ 1425388 w 4061012"/>
              <a:gd name="connsiteY4" fmla="*/ 0 h 4376057"/>
              <a:gd name="connsiteX5" fmla="*/ 2635624 w 4061012"/>
              <a:gd name="connsiteY5" fmla="*/ 0 h 4376057"/>
              <a:gd name="connsiteX6" fmla="*/ 2635624 w 4061012"/>
              <a:gd name="connsiteY6" fmla="*/ 4376057 h 4376057"/>
              <a:gd name="connsiteX7" fmla="*/ 1425388 w 4061012"/>
              <a:gd name="connsiteY7" fmla="*/ 4376057 h 4376057"/>
              <a:gd name="connsiteX8" fmla="*/ 0 w 4061012"/>
              <a:gd name="connsiteY8" fmla="*/ 0 h 4376057"/>
              <a:gd name="connsiteX9" fmla="*/ 1210236 w 4061012"/>
              <a:gd name="connsiteY9" fmla="*/ 0 h 4376057"/>
              <a:gd name="connsiteX10" fmla="*/ 1210236 w 4061012"/>
              <a:gd name="connsiteY10" fmla="*/ 4376057 h 4376057"/>
              <a:gd name="connsiteX11" fmla="*/ 0 w 4061012"/>
              <a:gd name="connsiteY11" fmla="*/ 4376057 h 437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61012" h="4376057">
                <a:moveTo>
                  <a:pt x="2850776" y="0"/>
                </a:moveTo>
                <a:lnTo>
                  <a:pt x="4061012" y="0"/>
                </a:lnTo>
                <a:lnTo>
                  <a:pt x="4061012" y="4376057"/>
                </a:lnTo>
                <a:lnTo>
                  <a:pt x="2850776" y="4376057"/>
                </a:lnTo>
                <a:close/>
                <a:moveTo>
                  <a:pt x="1425388" y="0"/>
                </a:moveTo>
                <a:lnTo>
                  <a:pt x="2635624" y="0"/>
                </a:lnTo>
                <a:lnTo>
                  <a:pt x="2635624" y="4376057"/>
                </a:lnTo>
                <a:lnTo>
                  <a:pt x="1425388" y="4376057"/>
                </a:lnTo>
                <a:close/>
                <a:moveTo>
                  <a:pt x="0" y="0"/>
                </a:moveTo>
                <a:lnTo>
                  <a:pt x="1210236" y="0"/>
                </a:lnTo>
                <a:lnTo>
                  <a:pt x="1210236" y="4376057"/>
                </a:lnTo>
                <a:lnTo>
                  <a:pt x="0" y="4376057"/>
                </a:lnTo>
                <a:close/>
              </a:path>
            </a:pathLst>
          </a:custGeom>
        </p:spPr>
      </p:pic>
      <p:grpSp>
        <p:nvGrpSpPr>
          <p:cNvPr id="7" name="群組 6"/>
          <p:cNvGrpSpPr/>
          <p:nvPr/>
        </p:nvGrpSpPr>
        <p:grpSpPr>
          <a:xfrm>
            <a:off x="5098758" y="1539313"/>
            <a:ext cx="3291840" cy="1189272"/>
            <a:chOff x="4534306" y="1417468"/>
            <a:chExt cx="3291840" cy="1189272"/>
          </a:xfrm>
        </p:grpSpPr>
        <p:sp>
          <p:nvSpPr>
            <p:cNvPr id="23" name="矩形 22"/>
            <p:cNvSpPr/>
            <p:nvPr/>
          </p:nvSpPr>
          <p:spPr>
            <a:xfrm>
              <a:off x="5368696" y="1960409"/>
              <a:ext cx="2457450" cy="646331"/>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dirty="0"/>
                <a:t>The quick brown fox jumps over the lazy dog. The quick brown fox jumps over the lazy dog</a:t>
              </a:r>
              <a:r>
                <a:rPr lang="en-US" altLang="zh-TW" sz="1200" dirty="0" smtClean="0"/>
                <a:t>.</a:t>
              </a:r>
              <a:endParaRPr lang="zh-TW" altLang="en-US" sz="1200" dirty="0"/>
            </a:p>
          </p:txBody>
        </p:sp>
        <p:sp>
          <p:nvSpPr>
            <p:cNvPr id="24" name="橢圓 23"/>
            <p:cNvSpPr/>
            <p:nvPr/>
          </p:nvSpPr>
          <p:spPr>
            <a:xfrm>
              <a:off x="4534306" y="1465145"/>
              <a:ext cx="834390" cy="83439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cxnSp>
          <p:nvCxnSpPr>
            <p:cNvPr id="25" name="直線接點 24"/>
            <p:cNvCxnSpPr/>
            <p:nvPr/>
          </p:nvCxnSpPr>
          <p:spPr>
            <a:xfrm>
              <a:off x="4957216" y="1882340"/>
              <a:ext cx="2868930" cy="0"/>
            </a:xfrm>
            <a:prstGeom prst="line">
              <a:avLst/>
            </a:prstGeom>
            <a:ln w="19050">
              <a:solidFill>
                <a:schemeClr val="bg1">
                  <a:lumMod val="50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26" name="文字方塊 88"/>
            <p:cNvSpPr txBox="1"/>
            <p:nvPr/>
          </p:nvSpPr>
          <p:spPr>
            <a:xfrm>
              <a:off x="5368696" y="1417468"/>
              <a:ext cx="1771650"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b="1" dirty="0" smtClean="0">
                  <a:solidFill>
                    <a:schemeClr val="accent1"/>
                  </a:solidFill>
                </a:rPr>
                <a:t>Business</a:t>
              </a:r>
              <a:endParaRPr lang="zh-TW" altLang="en-US" sz="2400" b="1" dirty="0">
                <a:solidFill>
                  <a:schemeClr val="accent1"/>
                </a:solidFill>
              </a:endParaRPr>
            </a:p>
          </p:txBody>
        </p:sp>
      </p:grpSp>
      <p:grpSp>
        <p:nvGrpSpPr>
          <p:cNvPr id="8" name="群組 7"/>
          <p:cNvGrpSpPr/>
          <p:nvPr/>
        </p:nvGrpSpPr>
        <p:grpSpPr>
          <a:xfrm>
            <a:off x="5098758" y="2761716"/>
            <a:ext cx="3291840" cy="1189272"/>
            <a:chOff x="4534306" y="2599838"/>
            <a:chExt cx="3291840" cy="1189272"/>
          </a:xfrm>
        </p:grpSpPr>
        <p:sp>
          <p:nvSpPr>
            <p:cNvPr id="19" name="矩形 18"/>
            <p:cNvSpPr/>
            <p:nvPr/>
          </p:nvSpPr>
          <p:spPr>
            <a:xfrm>
              <a:off x="5368696" y="3142779"/>
              <a:ext cx="2457450" cy="646331"/>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dirty="0"/>
                <a:t>The quick brown fox jumps over the lazy dog. The quick brown fox jumps over the lazy dog</a:t>
              </a:r>
              <a:r>
                <a:rPr lang="en-US" altLang="zh-TW" sz="1200" dirty="0" smtClean="0"/>
                <a:t>.</a:t>
              </a:r>
              <a:endParaRPr lang="zh-TW" altLang="en-US" sz="1200" dirty="0"/>
            </a:p>
          </p:txBody>
        </p:sp>
        <p:sp>
          <p:nvSpPr>
            <p:cNvPr id="20" name="橢圓 19"/>
            <p:cNvSpPr/>
            <p:nvPr/>
          </p:nvSpPr>
          <p:spPr>
            <a:xfrm>
              <a:off x="4534306" y="2647515"/>
              <a:ext cx="834390" cy="8343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cxnSp>
          <p:nvCxnSpPr>
            <p:cNvPr id="21" name="直線接點 20"/>
            <p:cNvCxnSpPr/>
            <p:nvPr/>
          </p:nvCxnSpPr>
          <p:spPr>
            <a:xfrm>
              <a:off x="4957216" y="3064710"/>
              <a:ext cx="2868930" cy="0"/>
            </a:xfrm>
            <a:prstGeom prst="line">
              <a:avLst/>
            </a:prstGeom>
            <a:ln w="19050">
              <a:solidFill>
                <a:schemeClr val="bg1">
                  <a:lumMod val="50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22" name="文字方塊 88"/>
            <p:cNvSpPr txBox="1"/>
            <p:nvPr/>
          </p:nvSpPr>
          <p:spPr>
            <a:xfrm>
              <a:off x="5368696" y="2599838"/>
              <a:ext cx="1771650"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b="1" dirty="0" smtClean="0">
                  <a:solidFill>
                    <a:schemeClr val="accent2"/>
                  </a:solidFill>
                </a:rPr>
                <a:t>Business</a:t>
              </a:r>
              <a:endParaRPr lang="zh-TW" altLang="en-US" sz="2400" b="1" dirty="0">
                <a:solidFill>
                  <a:schemeClr val="accent2"/>
                </a:solidFill>
              </a:endParaRPr>
            </a:p>
          </p:txBody>
        </p:sp>
      </p:grpSp>
      <p:grpSp>
        <p:nvGrpSpPr>
          <p:cNvPr id="9" name="群組 8"/>
          <p:cNvGrpSpPr/>
          <p:nvPr/>
        </p:nvGrpSpPr>
        <p:grpSpPr>
          <a:xfrm>
            <a:off x="5098758" y="3984119"/>
            <a:ext cx="3291840" cy="1189272"/>
            <a:chOff x="4534306" y="3899100"/>
            <a:chExt cx="3291840" cy="1189272"/>
          </a:xfrm>
        </p:grpSpPr>
        <p:sp>
          <p:nvSpPr>
            <p:cNvPr id="15" name="矩形 14"/>
            <p:cNvSpPr/>
            <p:nvPr/>
          </p:nvSpPr>
          <p:spPr>
            <a:xfrm>
              <a:off x="5368696" y="4442041"/>
              <a:ext cx="2457450" cy="646331"/>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dirty="0"/>
                <a:t>The quick brown fox jumps over the lazy dog. The quick brown fox jumps over the lazy dog</a:t>
              </a:r>
              <a:r>
                <a:rPr lang="en-US" altLang="zh-TW" sz="1200" dirty="0" smtClean="0"/>
                <a:t>.</a:t>
              </a:r>
              <a:endParaRPr lang="zh-TW" altLang="en-US" sz="1200" dirty="0"/>
            </a:p>
          </p:txBody>
        </p:sp>
        <p:sp>
          <p:nvSpPr>
            <p:cNvPr id="16" name="橢圓 15"/>
            <p:cNvSpPr/>
            <p:nvPr/>
          </p:nvSpPr>
          <p:spPr>
            <a:xfrm>
              <a:off x="4534306" y="3946777"/>
              <a:ext cx="834390" cy="83439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cxnSp>
          <p:nvCxnSpPr>
            <p:cNvPr id="17" name="直線接點 16"/>
            <p:cNvCxnSpPr/>
            <p:nvPr/>
          </p:nvCxnSpPr>
          <p:spPr>
            <a:xfrm>
              <a:off x="4957216" y="4363972"/>
              <a:ext cx="2868930" cy="0"/>
            </a:xfrm>
            <a:prstGeom prst="line">
              <a:avLst/>
            </a:prstGeom>
            <a:ln w="19050">
              <a:solidFill>
                <a:schemeClr val="bg1">
                  <a:lumMod val="50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18" name="文字方塊 88"/>
            <p:cNvSpPr txBox="1"/>
            <p:nvPr/>
          </p:nvSpPr>
          <p:spPr>
            <a:xfrm>
              <a:off x="5368696" y="3899100"/>
              <a:ext cx="1771650"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b="1" dirty="0" smtClean="0">
                  <a:solidFill>
                    <a:schemeClr val="accent3"/>
                  </a:solidFill>
                </a:rPr>
                <a:t>Business</a:t>
              </a:r>
              <a:endParaRPr lang="zh-TW" altLang="en-US" sz="2400" b="1" dirty="0">
                <a:solidFill>
                  <a:schemeClr val="accent3"/>
                </a:solidFill>
              </a:endParaRPr>
            </a:p>
          </p:txBody>
        </p:sp>
      </p:grpSp>
      <p:grpSp>
        <p:nvGrpSpPr>
          <p:cNvPr id="10" name="群組 9"/>
          <p:cNvGrpSpPr/>
          <p:nvPr/>
        </p:nvGrpSpPr>
        <p:grpSpPr>
          <a:xfrm>
            <a:off x="5098758" y="5206522"/>
            <a:ext cx="3291840" cy="1189272"/>
            <a:chOff x="4534306" y="5084677"/>
            <a:chExt cx="3291840" cy="1189272"/>
          </a:xfrm>
        </p:grpSpPr>
        <p:sp>
          <p:nvSpPr>
            <p:cNvPr id="11" name="矩形 10"/>
            <p:cNvSpPr/>
            <p:nvPr/>
          </p:nvSpPr>
          <p:spPr>
            <a:xfrm>
              <a:off x="5368696" y="5627618"/>
              <a:ext cx="2457450" cy="646331"/>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dirty="0"/>
                <a:t>The quick brown fox jumps over the lazy dog. The quick brown fox jumps over the lazy dog</a:t>
              </a:r>
              <a:r>
                <a:rPr lang="en-US" altLang="zh-TW" sz="1200" dirty="0" smtClean="0"/>
                <a:t>.</a:t>
              </a:r>
              <a:endParaRPr lang="zh-TW" altLang="en-US" sz="1200" dirty="0"/>
            </a:p>
          </p:txBody>
        </p:sp>
        <p:sp>
          <p:nvSpPr>
            <p:cNvPr id="12" name="橢圓 11"/>
            <p:cNvSpPr/>
            <p:nvPr/>
          </p:nvSpPr>
          <p:spPr>
            <a:xfrm>
              <a:off x="4534306" y="5132354"/>
              <a:ext cx="834390" cy="83439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cxnSp>
          <p:nvCxnSpPr>
            <p:cNvPr id="13" name="直線接點 12"/>
            <p:cNvCxnSpPr/>
            <p:nvPr/>
          </p:nvCxnSpPr>
          <p:spPr>
            <a:xfrm>
              <a:off x="4957216" y="5549549"/>
              <a:ext cx="2868930" cy="0"/>
            </a:xfrm>
            <a:prstGeom prst="line">
              <a:avLst/>
            </a:prstGeom>
            <a:ln w="19050">
              <a:solidFill>
                <a:schemeClr val="bg1">
                  <a:lumMod val="50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14" name="文字方塊 88"/>
            <p:cNvSpPr txBox="1"/>
            <p:nvPr/>
          </p:nvSpPr>
          <p:spPr>
            <a:xfrm>
              <a:off x="5368696" y="5084677"/>
              <a:ext cx="1771650"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b="1" dirty="0" smtClean="0">
                  <a:solidFill>
                    <a:schemeClr val="accent4"/>
                  </a:solidFill>
                </a:rPr>
                <a:t>Business</a:t>
              </a:r>
              <a:endParaRPr lang="zh-TW" altLang="en-US" sz="2400" b="1" dirty="0">
                <a:solidFill>
                  <a:schemeClr val="accent4"/>
                </a:solidFill>
              </a:endParaRPr>
            </a:p>
          </p:txBody>
        </p:sp>
      </p:grpSp>
      <p:sp>
        <p:nvSpPr>
          <p:cNvPr id="30" name="手繪多邊形 29"/>
          <p:cNvSpPr>
            <a:spLocks/>
          </p:cNvSpPr>
          <p:nvPr/>
        </p:nvSpPr>
        <p:spPr bwMode="auto">
          <a:xfrm>
            <a:off x="9396610" y="1196955"/>
            <a:ext cx="1687348" cy="1782426"/>
          </a:xfrm>
          <a:custGeom>
            <a:avLst/>
            <a:gdLst>
              <a:gd name="connsiteX0" fmla="*/ 1095634 w 3528852"/>
              <a:gd name="connsiteY0" fmla="*/ 1024416 h 3727695"/>
              <a:gd name="connsiteX1" fmla="*/ 1080654 w 3528852"/>
              <a:gd name="connsiteY1" fmla="*/ 1109438 h 3727695"/>
              <a:gd name="connsiteX2" fmla="*/ 1055826 w 3528852"/>
              <a:gd name="connsiteY2" fmla="*/ 1204854 h 3727695"/>
              <a:gd name="connsiteX3" fmla="*/ 937794 w 3528852"/>
              <a:gd name="connsiteY3" fmla="*/ 1200174 h 3727695"/>
              <a:gd name="connsiteX4" fmla="*/ 907926 w 3528852"/>
              <a:gd name="connsiteY4" fmla="*/ 1115558 h 3727695"/>
              <a:gd name="connsiteX5" fmla="*/ 820482 w 3528852"/>
              <a:gd name="connsiteY5" fmla="*/ 1080632 h 3727695"/>
              <a:gd name="connsiteX6" fmla="*/ 862226 w 3528852"/>
              <a:gd name="connsiteY6" fmla="*/ 1358602 h 3727695"/>
              <a:gd name="connsiteX7" fmla="*/ 1080294 w 3528852"/>
              <a:gd name="connsiteY7" fmla="*/ 1391368 h 3727695"/>
              <a:gd name="connsiteX8" fmla="*/ 1188610 w 3528852"/>
              <a:gd name="connsiteY8" fmla="*/ 1285510 h 3727695"/>
              <a:gd name="connsiteX9" fmla="*/ 1149746 w 3528852"/>
              <a:gd name="connsiteY9" fmla="*/ 1053628 h 3727695"/>
              <a:gd name="connsiteX10" fmla="*/ 1095634 w 3528852"/>
              <a:gd name="connsiteY10" fmla="*/ 1024416 h 3727695"/>
              <a:gd name="connsiteX11" fmla="*/ 92222 w 3528852"/>
              <a:gd name="connsiteY11" fmla="*/ 0 h 3727695"/>
              <a:gd name="connsiteX12" fmla="*/ 171094 w 3528852"/>
              <a:gd name="connsiteY12" fmla="*/ 112334 h 3727695"/>
              <a:gd name="connsiteX13" fmla="*/ 233398 w 3528852"/>
              <a:gd name="connsiteY13" fmla="*/ 365084 h 3727695"/>
              <a:gd name="connsiteX14" fmla="*/ 511430 w 3528852"/>
              <a:gd name="connsiteY14" fmla="*/ 467696 h 3727695"/>
              <a:gd name="connsiteX15" fmla="*/ 740118 w 3528852"/>
              <a:gd name="connsiteY15" fmla="*/ 509822 h 3727695"/>
              <a:gd name="connsiteX16" fmla="*/ 1013470 w 3528852"/>
              <a:gd name="connsiteY16" fmla="*/ 721168 h 3727695"/>
              <a:gd name="connsiteX17" fmla="*/ 1507586 w 3528852"/>
              <a:gd name="connsiteY17" fmla="*/ 802898 h 3727695"/>
              <a:gd name="connsiteX18" fmla="*/ 1997018 w 3528852"/>
              <a:gd name="connsiteY18" fmla="*/ 822340 h 3727695"/>
              <a:gd name="connsiteX19" fmla="*/ 3514302 w 3528852"/>
              <a:gd name="connsiteY19" fmla="*/ 2339204 h 3727695"/>
              <a:gd name="connsiteX20" fmla="*/ 3510342 w 3528852"/>
              <a:gd name="connsiteY20" fmla="*/ 2484302 h 3727695"/>
              <a:gd name="connsiteX21" fmla="*/ 2277570 w 3528852"/>
              <a:gd name="connsiteY21" fmla="*/ 3713490 h 3727695"/>
              <a:gd name="connsiteX22" fmla="*/ 2147558 w 3528852"/>
              <a:gd name="connsiteY22" fmla="*/ 3717452 h 3727695"/>
              <a:gd name="connsiteX23" fmla="*/ 1383694 w 3528852"/>
              <a:gd name="connsiteY23" fmla="*/ 2979002 h 3727695"/>
              <a:gd name="connsiteX24" fmla="*/ 634238 w 3528852"/>
              <a:gd name="connsiteY24" fmla="*/ 2215348 h 3727695"/>
              <a:gd name="connsiteX25" fmla="*/ 612990 w 3528852"/>
              <a:gd name="connsiteY25" fmla="*/ 1663042 h 3727695"/>
              <a:gd name="connsiteX26" fmla="*/ 685378 w 3528852"/>
              <a:gd name="connsiteY26" fmla="*/ 975718 h 3727695"/>
              <a:gd name="connsiteX27" fmla="*/ 791622 w 3528852"/>
              <a:gd name="connsiteY27" fmla="*/ 872746 h 3727695"/>
              <a:gd name="connsiteX28" fmla="*/ 823674 w 3528852"/>
              <a:gd name="connsiteY28" fmla="*/ 749612 h 3727695"/>
              <a:gd name="connsiteX29" fmla="*/ 516470 w 3528852"/>
              <a:gd name="connsiteY29" fmla="*/ 650598 h 3727695"/>
              <a:gd name="connsiteX30" fmla="*/ 186218 w 3528852"/>
              <a:gd name="connsiteY30" fmla="*/ 560948 h 3727695"/>
              <a:gd name="connsiteX31" fmla="*/ 3986 w 3528852"/>
              <a:gd name="connsiteY31" fmla="*/ 194064 h 3727695"/>
              <a:gd name="connsiteX32" fmla="*/ 92222 w 3528852"/>
              <a:gd name="connsiteY32" fmla="*/ 0 h 3727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28852" h="3727695">
                <a:moveTo>
                  <a:pt x="1095634" y="1024416"/>
                </a:moveTo>
                <a:cubicBezTo>
                  <a:pt x="1084882" y="1033104"/>
                  <a:pt x="1080654" y="1060830"/>
                  <a:pt x="1080654" y="1109438"/>
                </a:cubicBezTo>
                <a:cubicBezTo>
                  <a:pt x="1080654" y="1170648"/>
                  <a:pt x="1077414" y="1183250"/>
                  <a:pt x="1055826" y="1204854"/>
                </a:cubicBezTo>
                <a:cubicBezTo>
                  <a:pt x="1020918" y="1239782"/>
                  <a:pt x="975578" y="1237980"/>
                  <a:pt x="937794" y="1200174"/>
                </a:cubicBezTo>
                <a:cubicBezTo>
                  <a:pt x="912246" y="1174610"/>
                  <a:pt x="907926" y="1162366"/>
                  <a:pt x="907926" y="1115558"/>
                </a:cubicBezTo>
                <a:cubicBezTo>
                  <a:pt x="907926" y="1017620"/>
                  <a:pt x="871942" y="1003218"/>
                  <a:pt x="820482" y="1080632"/>
                </a:cubicBezTo>
                <a:cubicBezTo>
                  <a:pt x="761466" y="1169208"/>
                  <a:pt x="779818" y="1293070"/>
                  <a:pt x="862226" y="1358602"/>
                </a:cubicBezTo>
                <a:cubicBezTo>
                  <a:pt x="932034" y="1414774"/>
                  <a:pt x="1005446" y="1425576"/>
                  <a:pt x="1080294" y="1391368"/>
                </a:cubicBezTo>
                <a:cubicBezTo>
                  <a:pt x="1141830" y="1363644"/>
                  <a:pt x="1160542" y="1345280"/>
                  <a:pt x="1188610" y="1285510"/>
                </a:cubicBezTo>
                <a:cubicBezTo>
                  <a:pt x="1228190" y="1201614"/>
                  <a:pt x="1214878" y="1122040"/>
                  <a:pt x="1149746" y="1053628"/>
                </a:cubicBezTo>
                <a:cubicBezTo>
                  <a:pt x="1123658" y="1026082"/>
                  <a:pt x="1106382" y="1015730"/>
                  <a:pt x="1095634" y="1024416"/>
                </a:cubicBezTo>
                <a:close/>
                <a:moveTo>
                  <a:pt x="92222" y="0"/>
                </a:moveTo>
                <a:cubicBezTo>
                  <a:pt x="139402" y="0"/>
                  <a:pt x="164610" y="36004"/>
                  <a:pt x="171094" y="112334"/>
                </a:cubicBezTo>
                <a:cubicBezTo>
                  <a:pt x="184058" y="264632"/>
                  <a:pt x="198826" y="324760"/>
                  <a:pt x="233398" y="365084"/>
                </a:cubicBezTo>
                <a:cubicBezTo>
                  <a:pt x="284538" y="424492"/>
                  <a:pt x="342882" y="446094"/>
                  <a:pt x="511430" y="467696"/>
                </a:cubicBezTo>
                <a:cubicBezTo>
                  <a:pt x="575894" y="475978"/>
                  <a:pt x="638198" y="487500"/>
                  <a:pt x="740118" y="509822"/>
                </a:cubicBezTo>
                <a:cubicBezTo>
                  <a:pt x="860766" y="536106"/>
                  <a:pt x="964850" y="616754"/>
                  <a:pt x="1013470" y="721168"/>
                </a:cubicBezTo>
                <a:cubicBezTo>
                  <a:pt x="1054526" y="810458"/>
                  <a:pt x="1008786" y="802898"/>
                  <a:pt x="1507586" y="802898"/>
                </a:cubicBezTo>
                <a:cubicBezTo>
                  <a:pt x="1923550" y="802898"/>
                  <a:pt x="1955602" y="803978"/>
                  <a:pt x="1997018" y="822340"/>
                </a:cubicBezTo>
                <a:cubicBezTo>
                  <a:pt x="2056802" y="848624"/>
                  <a:pt x="3490894" y="2282316"/>
                  <a:pt x="3514302" y="2339204"/>
                </a:cubicBezTo>
                <a:cubicBezTo>
                  <a:pt x="3534830" y="2389250"/>
                  <a:pt x="3533750" y="2434976"/>
                  <a:pt x="3510342" y="2484302"/>
                </a:cubicBezTo>
                <a:cubicBezTo>
                  <a:pt x="3483690" y="2541908"/>
                  <a:pt x="2329790" y="3691888"/>
                  <a:pt x="2277570" y="3713490"/>
                </a:cubicBezTo>
                <a:cubicBezTo>
                  <a:pt x="2235434" y="3731132"/>
                  <a:pt x="2200138" y="3732212"/>
                  <a:pt x="2147558" y="3717452"/>
                </a:cubicBezTo>
                <a:cubicBezTo>
                  <a:pt x="2119466" y="3709530"/>
                  <a:pt x="1958482" y="3553992"/>
                  <a:pt x="1383694" y="2979002"/>
                </a:cubicBezTo>
                <a:cubicBezTo>
                  <a:pt x="983218" y="2578632"/>
                  <a:pt x="645762" y="2234792"/>
                  <a:pt x="634238" y="2215348"/>
                </a:cubicBezTo>
                <a:cubicBezTo>
                  <a:pt x="613350" y="2180424"/>
                  <a:pt x="612990" y="2168544"/>
                  <a:pt x="612990" y="1663042"/>
                </a:cubicBezTo>
                <a:cubicBezTo>
                  <a:pt x="612990" y="1083012"/>
                  <a:pt x="612630" y="1084812"/>
                  <a:pt x="685378" y="975718"/>
                </a:cubicBezTo>
                <a:cubicBezTo>
                  <a:pt x="714190" y="932874"/>
                  <a:pt x="745162" y="902630"/>
                  <a:pt x="791622" y="872746"/>
                </a:cubicBezTo>
                <a:cubicBezTo>
                  <a:pt x="867970" y="823060"/>
                  <a:pt x="873374" y="803618"/>
                  <a:pt x="823674" y="749612"/>
                </a:cubicBezTo>
                <a:cubicBezTo>
                  <a:pt x="776494" y="697764"/>
                  <a:pt x="706626" y="675442"/>
                  <a:pt x="516470" y="650598"/>
                </a:cubicBezTo>
                <a:cubicBezTo>
                  <a:pt x="409150" y="636558"/>
                  <a:pt x="229798" y="587952"/>
                  <a:pt x="186218" y="560948"/>
                </a:cubicBezTo>
                <a:cubicBezTo>
                  <a:pt x="73134" y="491460"/>
                  <a:pt x="23074" y="389928"/>
                  <a:pt x="3986" y="194064"/>
                </a:cubicBezTo>
                <a:cubicBezTo>
                  <a:pt x="-10058" y="47526"/>
                  <a:pt x="11550" y="0"/>
                  <a:pt x="92222" y="0"/>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Tree>
    <p:extLst>
      <p:ext uri="{BB962C8B-B14F-4D97-AF65-F5344CB8AC3E}">
        <p14:creationId xmlns:p14="http://schemas.microsoft.com/office/powerpoint/2010/main" val="261920328"/>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3863340" cy="6858000"/>
          </a:xfrm>
          <a:prstGeom prst="rect">
            <a:avLst/>
          </a:prstGeom>
        </p:spPr>
      </p:pic>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145</a:t>
            </a:fld>
            <a:endParaRPr lang="zh-TW" altLang="en-US"/>
          </a:p>
        </p:txBody>
      </p:sp>
      <p:sp>
        <p:nvSpPr>
          <p:cNvPr id="4" name="矩形 3"/>
          <p:cNvSpPr/>
          <p:nvPr/>
        </p:nvSpPr>
        <p:spPr>
          <a:xfrm>
            <a:off x="8229596" y="1080593"/>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8089483" y="434262"/>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143</a:t>
            </a:r>
          </a:p>
        </p:txBody>
      </p:sp>
      <p:sp>
        <p:nvSpPr>
          <p:cNvPr id="7" name="矩形 6"/>
          <p:cNvSpPr/>
          <p:nvPr/>
        </p:nvSpPr>
        <p:spPr>
          <a:xfrm>
            <a:off x="3863340" y="0"/>
            <a:ext cx="30226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直線接點 7"/>
          <p:cNvCxnSpPr/>
          <p:nvPr/>
        </p:nvCxnSpPr>
        <p:spPr>
          <a:xfrm>
            <a:off x="4580318" y="4792425"/>
            <a:ext cx="1960451"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直線接點 8"/>
          <p:cNvCxnSpPr/>
          <p:nvPr/>
        </p:nvCxnSpPr>
        <p:spPr>
          <a:xfrm>
            <a:off x="7356431" y="4792425"/>
            <a:ext cx="1960451"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直線接點 9"/>
          <p:cNvCxnSpPr/>
          <p:nvPr/>
        </p:nvCxnSpPr>
        <p:spPr>
          <a:xfrm>
            <a:off x="10132544" y="4792425"/>
            <a:ext cx="1960451"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 name="文字方塊 8"/>
          <p:cNvSpPr txBox="1"/>
          <p:nvPr/>
        </p:nvSpPr>
        <p:spPr>
          <a:xfrm>
            <a:off x="4330206" y="3968510"/>
            <a:ext cx="2340299" cy="76944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TW" sz="4400" b="1" dirty="0" smtClean="0">
                <a:solidFill>
                  <a:schemeClr val="accent1"/>
                </a:solidFill>
              </a:rPr>
              <a:t>630,113</a:t>
            </a:r>
            <a:endParaRPr lang="en-US" sz="4400" b="1" dirty="0">
              <a:solidFill>
                <a:schemeClr val="accent1"/>
              </a:solidFill>
            </a:endParaRPr>
          </a:p>
        </p:txBody>
      </p:sp>
      <p:sp>
        <p:nvSpPr>
          <p:cNvPr id="12" name="文字方塊 10"/>
          <p:cNvSpPr txBox="1"/>
          <p:nvPr/>
        </p:nvSpPr>
        <p:spPr>
          <a:xfrm>
            <a:off x="7166506" y="3968510"/>
            <a:ext cx="2340299" cy="76944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TW" sz="4400" b="1" dirty="0" smtClean="0">
                <a:solidFill>
                  <a:schemeClr val="accent2"/>
                </a:solidFill>
              </a:rPr>
              <a:t>$40,698</a:t>
            </a:r>
            <a:endParaRPr lang="en-US" sz="4400" b="1" dirty="0">
              <a:solidFill>
                <a:schemeClr val="accent2"/>
              </a:solidFill>
            </a:endParaRPr>
          </a:p>
        </p:txBody>
      </p:sp>
      <p:sp>
        <p:nvSpPr>
          <p:cNvPr id="13" name="文字方塊 13"/>
          <p:cNvSpPr txBox="1"/>
          <p:nvPr/>
        </p:nvSpPr>
        <p:spPr>
          <a:xfrm>
            <a:off x="9942619" y="3968510"/>
            <a:ext cx="2340299" cy="76944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4400" b="1" dirty="0" smtClean="0">
                <a:solidFill>
                  <a:schemeClr val="accent3"/>
                </a:solidFill>
              </a:rPr>
              <a:t>63.8%</a:t>
            </a:r>
            <a:endParaRPr lang="en-US" sz="4400" b="1" dirty="0">
              <a:solidFill>
                <a:schemeClr val="accent3"/>
              </a:solidFill>
            </a:endParaRPr>
          </a:p>
        </p:txBody>
      </p:sp>
      <p:sp>
        <p:nvSpPr>
          <p:cNvPr id="14" name="文字方塊 4"/>
          <p:cNvSpPr txBox="1"/>
          <p:nvPr/>
        </p:nvSpPr>
        <p:spPr>
          <a:xfrm>
            <a:off x="4580317" y="4817825"/>
            <a:ext cx="1960451"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a:t>
            </a:r>
          </a:p>
        </p:txBody>
      </p:sp>
      <p:sp>
        <p:nvSpPr>
          <p:cNvPr id="15" name="文字方塊 4"/>
          <p:cNvSpPr txBox="1"/>
          <p:nvPr/>
        </p:nvSpPr>
        <p:spPr>
          <a:xfrm>
            <a:off x="7356429" y="4817825"/>
            <a:ext cx="1960451"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a:t>
            </a:r>
          </a:p>
        </p:txBody>
      </p:sp>
      <p:sp>
        <p:nvSpPr>
          <p:cNvPr id="16" name="文字方塊 4"/>
          <p:cNvSpPr txBox="1"/>
          <p:nvPr/>
        </p:nvSpPr>
        <p:spPr>
          <a:xfrm>
            <a:off x="10132541" y="4817825"/>
            <a:ext cx="1960451"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a:t>
            </a:r>
          </a:p>
        </p:txBody>
      </p:sp>
      <p:sp>
        <p:nvSpPr>
          <p:cNvPr id="17" name="文字方塊 16"/>
          <p:cNvSpPr txBox="1"/>
          <p:nvPr/>
        </p:nvSpPr>
        <p:spPr>
          <a:xfrm>
            <a:off x="5232399" y="1927761"/>
            <a:ext cx="6438483" cy="1077218"/>
          </a:xfrm>
          <a:prstGeom prst="rect">
            <a:avLst/>
          </a:prstGeom>
          <a:noFill/>
        </p:spPr>
        <p:txBody>
          <a:bodyPr wrap="square" rtlCol="0" anchor="ctr">
            <a:spAutoFit/>
          </a:bodyPr>
          <a:lstStyle/>
          <a:p>
            <a:pPr algn="r"/>
            <a:r>
              <a:rPr lang="en-US" altLang="zh-TW" sz="1600" dirty="0"/>
              <a:t>The quick brown fox jumps over the lazy dog. The quick brown fox jumps over the lazy dog. The quick brown fox jumps over the lazy dog. The quick brown fox jumps over the lazy dog. The quick brown fox jumps over the lazy dog. </a:t>
            </a:r>
          </a:p>
        </p:txBody>
      </p:sp>
    </p:spTree>
    <p:extLst>
      <p:ext uri="{BB962C8B-B14F-4D97-AF65-F5344CB8AC3E}">
        <p14:creationId xmlns:p14="http://schemas.microsoft.com/office/powerpoint/2010/main" val="1481940236"/>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版面配置區 9"/>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3429000"/>
            <a:ext cx="1554163" cy="3429000"/>
          </a:xfrm>
          <a:prstGeom prst="rect">
            <a:avLst/>
          </a:prstGeom>
        </p:spPr>
      </p:pic>
      <p:pic>
        <p:nvPicPr>
          <p:cNvPr id="7" name="圖片版面配置區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207495" y="3429000"/>
            <a:ext cx="1555750" cy="3429000"/>
          </a:xfrm>
          <a:prstGeom prst="rect">
            <a:avLst/>
          </a:prstGeom>
        </p:spPr>
      </p:pic>
      <p:pic>
        <p:nvPicPr>
          <p:cNvPr id="8" name="圖片版面配置區 1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5763245" y="3429000"/>
            <a:ext cx="1555750" cy="3429000"/>
          </a:xfrm>
          <a:prstGeom prst="rect">
            <a:avLst/>
          </a:prstGeom>
        </p:spPr>
      </p:pic>
      <p:sp>
        <p:nvSpPr>
          <p:cNvPr id="9" name="矩形 8"/>
          <p:cNvSpPr/>
          <p:nvPr/>
        </p:nvSpPr>
        <p:spPr>
          <a:xfrm>
            <a:off x="1554163" y="3429000"/>
            <a:ext cx="2653333"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矩形 9"/>
          <p:cNvSpPr/>
          <p:nvPr/>
        </p:nvSpPr>
        <p:spPr>
          <a:xfrm>
            <a:off x="7318994" y="3429000"/>
            <a:ext cx="4873006"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頁尾版面配置區 1"/>
          <p:cNvSpPr>
            <a:spLocks noGrp="1"/>
          </p:cNvSpPr>
          <p:nvPr>
            <p:ph type="ftr" sz="quarter" idx="11"/>
          </p:nvPr>
        </p:nvSpPr>
        <p:spPr/>
        <p:txBody>
          <a:bodyPr/>
          <a:lstStyle/>
          <a:p>
            <a:r>
              <a:rPr lang="zh-TW" altLang="en-US" smtClean="0">
                <a:solidFill>
                  <a:schemeClr val="bg1"/>
                </a:solidFill>
              </a:rPr>
              <a:t>商業簡報網  韓明文講師 </a:t>
            </a:r>
            <a:r>
              <a:rPr lang="en-US" altLang="zh-TW" smtClean="0">
                <a:solidFill>
                  <a:schemeClr val="bg1"/>
                </a:solidFill>
              </a:rPr>
              <a:t>X Matter Lab</a:t>
            </a:r>
            <a:endParaRPr lang="zh-TW" altLang="en-US">
              <a:solidFill>
                <a:schemeClr val="bg1"/>
              </a:solidFill>
            </a:endParaRPr>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146</a:t>
            </a:fld>
            <a:endParaRPr lang="zh-TW" altLang="en-US"/>
          </a:p>
        </p:txBody>
      </p:sp>
      <p:sp>
        <p:nvSpPr>
          <p:cNvPr id="4" name="矩形 3"/>
          <p:cNvSpPr/>
          <p:nvPr/>
        </p:nvSpPr>
        <p:spPr>
          <a:xfrm>
            <a:off x="571496" y="1080593"/>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431383" y="434262"/>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144</a:t>
            </a:r>
          </a:p>
        </p:txBody>
      </p:sp>
      <p:sp>
        <p:nvSpPr>
          <p:cNvPr id="11" name="Text Box 10"/>
          <p:cNvSpPr txBox="1">
            <a:spLocks noChangeArrowheads="1"/>
          </p:cNvSpPr>
          <p:nvPr/>
        </p:nvSpPr>
        <p:spPr bwMode="auto">
          <a:xfrm>
            <a:off x="2001524" y="1544853"/>
            <a:ext cx="223004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noAutofit/>
          </a:bodyPr>
          <a:lstStyle/>
          <a:p>
            <a:pPr algn="ctr" fontAlgn="base">
              <a:spcBef>
                <a:spcPct val="0"/>
              </a:spcBef>
              <a:spcAft>
                <a:spcPct val="0"/>
              </a:spcAft>
            </a:pPr>
            <a:r>
              <a:rPr kumimoji="1" lang="en-US" altLang="zh-TW" sz="5400" b="1" dirty="0">
                <a:solidFill>
                  <a:schemeClr val="accent1"/>
                </a:solidFill>
                <a:latin typeface="Arial" pitchFamily="34" charset="0"/>
                <a:ea typeface="微軟正黑體" pitchFamily="34" charset="-120"/>
                <a:cs typeface="新細明體" pitchFamily="18" charset="-120"/>
              </a:rPr>
              <a:t>$30.1</a:t>
            </a:r>
            <a:r>
              <a:rPr kumimoji="1" lang="en-US" altLang="zh-TW" sz="2800" dirty="0">
                <a:solidFill>
                  <a:schemeClr val="accent1"/>
                </a:solidFill>
                <a:latin typeface="Arial" pitchFamily="34" charset="0"/>
                <a:ea typeface="微軟正黑體" pitchFamily="34" charset="-120"/>
                <a:cs typeface="新細明體" pitchFamily="18" charset="-120"/>
              </a:rPr>
              <a:t>bn</a:t>
            </a:r>
            <a:endParaRPr kumimoji="1" lang="zh-TW" altLang="zh-TW" dirty="0">
              <a:solidFill>
                <a:schemeClr val="accent1"/>
              </a:solidFill>
              <a:latin typeface="Arial" pitchFamily="34" charset="0"/>
              <a:ea typeface="新細明體" pitchFamily="18" charset="-120"/>
              <a:cs typeface="新細明體" pitchFamily="18" charset="-120"/>
            </a:endParaRPr>
          </a:p>
        </p:txBody>
      </p:sp>
      <p:sp>
        <p:nvSpPr>
          <p:cNvPr id="12" name="Text Box 17"/>
          <p:cNvSpPr txBox="1">
            <a:spLocks noChangeArrowheads="1"/>
          </p:cNvSpPr>
          <p:nvPr/>
        </p:nvSpPr>
        <p:spPr bwMode="auto">
          <a:xfrm>
            <a:off x="4709086" y="1544852"/>
            <a:ext cx="250193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noAutofit/>
          </a:bodyPr>
          <a:lstStyle/>
          <a:p>
            <a:pPr algn="ctr" fontAlgn="base">
              <a:spcBef>
                <a:spcPct val="0"/>
              </a:spcBef>
              <a:spcAft>
                <a:spcPct val="0"/>
              </a:spcAft>
            </a:pPr>
            <a:r>
              <a:rPr kumimoji="1" lang="en-US" altLang="zh-TW" sz="6000" b="1" dirty="0">
                <a:solidFill>
                  <a:schemeClr val="accent2"/>
                </a:solidFill>
                <a:latin typeface="Arial" pitchFamily="34" charset="0"/>
                <a:ea typeface="微軟正黑體" pitchFamily="34" charset="-120"/>
                <a:cs typeface="新細明體" pitchFamily="18" charset="-120"/>
              </a:rPr>
              <a:t>+8.1</a:t>
            </a:r>
            <a:r>
              <a:rPr kumimoji="1" lang="en-US" altLang="zh-TW" sz="2800" dirty="0">
                <a:solidFill>
                  <a:schemeClr val="accent2"/>
                </a:solidFill>
                <a:latin typeface="Arial" pitchFamily="34" charset="0"/>
                <a:ea typeface="微軟正黑體" pitchFamily="34" charset="-120"/>
                <a:cs typeface="新細明體" pitchFamily="18" charset="-120"/>
              </a:rPr>
              <a:t>%</a:t>
            </a:r>
            <a:endParaRPr kumimoji="1" lang="zh-TW" altLang="zh-TW" dirty="0">
              <a:solidFill>
                <a:schemeClr val="accent2"/>
              </a:solidFill>
              <a:latin typeface="Arial" pitchFamily="34" charset="0"/>
              <a:ea typeface="新細明體" pitchFamily="18" charset="-120"/>
              <a:cs typeface="新細明體" pitchFamily="18" charset="-120"/>
            </a:endParaRPr>
          </a:p>
        </p:txBody>
      </p:sp>
      <p:sp>
        <p:nvSpPr>
          <p:cNvPr id="13" name="Text Box 18"/>
          <p:cNvSpPr txBox="1">
            <a:spLocks noChangeArrowheads="1"/>
          </p:cNvSpPr>
          <p:nvPr/>
        </p:nvSpPr>
        <p:spPr bwMode="auto">
          <a:xfrm>
            <a:off x="7688544" y="1544852"/>
            <a:ext cx="250193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noAutofit/>
          </a:bodyPr>
          <a:lstStyle/>
          <a:p>
            <a:pPr algn="ctr" fontAlgn="base">
              <a:spcBef>
                <a:spcPct val="0"/>
              </a:spcBef>
              <a:spcAft>
                <a:spcPct val="0"/>
              </a:spcAft>
            </a:pPr>
            <a:r>
              <a:rPr kumimoji="1" lang="en-US" altLang="zh-TW" sz="6000" b="1" dirty="0">
                <a:solidFill>
                  <a:schemeClr val="accent3"/>
                </a:solidFill>
                <a:latin typeface="Arial" pitchFamily="34" charset="0"/>
                <a:ea typeface="微軟正黑體" pitchFamily="34" charset="-120"/>
                <a:cs typeface="新細明體" pitchFamily="18" charset="-120"/>
              </a:rPr>
              <a:t>+10.7</a:t>
            </a:r>
            <a:r>
              <a:rPr kumimoji="1" lang="en-US" altLang="zh-TW" sz="2800" dirty="0">
                <a:solidFill>
                  <a:schemeClr val="accent3"/>
                </a:solidFill>
                <a:latin typeface="Arial" pitchFamily="34" charset="0"/>
                <a:ea typeface="微軟正黑體" pitchFamily="34" charset="-120"/>
                <a:cs typeface="新細明體" pitchFamily="18" charset="-120"/>
              </a:rPr>
              <a:t>%</a:t>
            </a:r>
            <a:endParaRPr kumimoji="1" lang="zh-TW" altLang="zh-TW" dirty="0">
              <a:solidFill>
                <a:schemeClr val="accent3"/>
              </a:solidFill>
              <a:latin typeface="Arial" pitchFamily="34" charset="0"/>
              <a:ea typeface="新細明體" pitchFamily="18" charset="-120"/>
              <a:cs typeface="新細明體" pitchFamily="18" charset="-120"/>
            </a:endParaRPr>
          </a:p>
        </p:txBody>
      </p:sp>
      <p:sp>
        <p:nvSpPr>
          <p:cNvPr id="14" name="矩形 13"/>
          <p:cNvSpPr/>
          <p:nvPr/>
        </p:nvSpPr>
        <p:spPr>
          <a:xfrm>
            <a:off x="2001523" y="2292813"/>
            <a:ext cx="2535850" cy="584775"/>
          </a:xfrm>
          <a:prstGeom prst="rect">
            <a:avLst/>
          </a:prstGeom>
        </p:spPr>
        <p:txBody>
          <a:bodyPr wrap="square">
            <a:spAutoFit/>
          </a:bodyPr>
          <a:lstStyle/>
          <a:p>
            <a:r>
              <a:rPr lang="en-US" altLang="zh-TW" sz="1600" dirty="0"/>
              <a:t>The quick brown fox jumps over the lazy dog. </a:t>
            </a:r>
            <a:endParaRPr lang="zh-TW" altLang="en-US" sz="1600" dirty="0"/>
          </a:p>
        </p:txBody>
      </p:sp>
      <p:sp>
        <p:nvSpPr>
          <p:cNvPr id="15" name="矩形 14"/>
          <p:cNvSpPr/>
          <p:nvPr/>
        </p:nvSpPr>
        <p:spPr>
          <a:xfrm>
            <a:off x="5014895" y="2292813"/>
            <a:ext cx="2535850" cy="584775"/>
          </a:xfrm>
          <a:prstGeom prst="rect">
            <a:avLst/>
          </a:prstGeom>
        </p:spPr>
        <p:txBody>
          <a:bodyPr wrap="square">
            <a:spAutoFit/>
          </a:bodyPr>
          <a:lstStyle/>
          <a:p>
            <a:r>
              <a:rPr lang="en-US" altLang="zh-TW" sz="1600" dirty="0"/>
              <a:t>The quick brown fox jumps over the lazy dog. </a:t>
            </a:r>
            <a:endParaRPr lang="zh-TW" altLang="en-US" sz="1600" dirty="0"/>
          </a:p>
        </p:txBody>
      </p:sp>
      <p:sp>
        <p:nvSpPr>
          <p:cNvPr id="16" name="矩形 15"/>
          <p:cNvSpPr/>
          <p:nvPr/>
        </p:nvSpPr>
        <p:spPr>
          <a:xfrm>
            <a:off x="7876076" y="2292813"/>
            <a:ext cx="2535850" cy="584775"/>
          </a:xfrm>
          <a:prstGeom prst="rect">
            <a:avLst/>
          </a:prstGeom>
        </p:spPr>
        <p:txBody>
          <a:bodyPr wrap="square">
            <a:spAutoFit/>
          </a:bodyPr>
          <a:lstStyle/>
          <a:p>
            <a:r>
              <a:rPr lang="en-US" altLang="zh-TW" sz="1600" dirty="0"/>
              <a:t>The quick brown fox jumps over the lazy dog. </a:t>
            </a:r>
            <a:endParaRPr lang="zh-TW" altLang="en-US" sz="1600" dirty="0"/>
          </a:p>
        </p:txBody>
      </p:sp>
      <p:sp>
        <p:nvSpPr>
          <p:cNvPr id="17" name="剪去對角線角落矩形 16"/>
          <p:cNvSpPr/>
          <p:nvPr/>
        </p:nvSpPr>
        <p:spPr>
          <a:xfrm>
            <a:off x="7876076" y="4300538"/>
            <a:ext cx="3848100" cy="1651000"/>
          </a:xfrm>
          <a:prstGeom prst="snip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文字方塊 11"/>
          <p:cNvSpPr txBox="1"/>
          <p:nvPr/>
        </p:nvSpPr>
        <p:spPr>
          <a:xfrm>
            <a:off x="8223433" y="4600387"/>
            <a:ext cx="2881826"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19" name="手繪多邊形 18"/>
          <p:cNvSpPr>
            <a:spLocks/>
          </p:cNvSpPr>
          <p:nvPr/>
        </p:nvSpPr>
        <p:spPr bwMode="auto">
          <a:xfrm>
            <a:off x="10865303" y="5126038"/>
            <a:ext cx="479912" cy="688866"/>
          </a:xfrm>
          <a:custGeom>
            <a:avLst/>
            <a:gdLst>
              <a:gd name="connsiteX0" fmla="*/ 1398900 w 2789238"/>
              <a:gd name="connsiteY0" fmla="*/ 263524 h 4003676"/>
              <a:gd name="connsiteX1" fmla="*/ 427273 w 2789238"/>
              <a:gd name="connsiteY1" fmla="*/ 272888 h 4003676"/>
              <a:gd name="connsiteX2" fmla="*/ 520547 w 2789238"/>
              <a:gd name="connsiteY2" fmla="*/ 761920 h 4003676"/>
              <a:gd name="connsiteX3" fmla="*/ 1039492 w 2789238"/>
              <a:gd name="connsiteY3" fmla="*/ 1671200 h 4003676"/>
              <a:gd name="connsiteX4" fmla="*/ 1229280 w 2789238"/>
              <a:gd name="connsiteY4" fmla="*/ 1990620 h 4003676"/>
              <a:gd name="connsiteX5" fmla="*/ 1043093 w 2789238"/>
              <a:gd name="connsiteY5" fmla="*/ 2315800 h 4003676"/>
              <a:gd name="connsiteX6" fmla="*/ 681164 w 2789238"/>
              <a:gd name="connsiteY6" fmla="*/ 2835802 h 4003676"/>
              <a:gd name="connsiteX7" fmla="*/ 1385576 w 2789238"/>
              <a:gd name="connsiteY7" fmla="*/ 2916106 h 4003676"/>
              <a:gd name="connsiteX8" fmla="*/ 2117717 w 2789238"/>
              <a:gd name="connsiteY8" fmla="*/ 2909984 h 4003676"/>
              <a:gd name="connsiteX9" fmla="*/ 2079544 w 2789238"/>
              <a:gd name="connsiteY9" fmla="*/ 2769540 h 4003676"/>
              <a:gd name="connsiteX10" fmla="*/ 1752907 w 2789238"/>
              <a:gd name="connsiteY10" fmla="*/ 2318320 h 4003676"/>
              <a:gd name="connsiteX11" fmla="*/ 1568521 w 2789238"/>
              <a:gd name="connsiteY11" fmla="*/ 2052918 h 4003676"/>
              <a:gd name="connsiteX12" fmla="*/ 1712932 w 2789238"/>
              <a:gd name="connsiteY12" fmla="*/ 1720536 h 4003676"/>
              <a:gd name="connsiteX13" fmla="*/ 1866347 w 2789238"/>
              <a:gd name="connsiteY13" fmla="*/ 1559206 h 4003676"/>
              <a:gd name="connsiteX14" fmla="*/ 2368007 w 2789238"/>
              <a:gd name="connsiteY14" fmla="*/ 400728 h 4003676"/>
              <a:gd name="connsiteX15" fmla="*/ 2383132 w 2789238"/>
              <a:gd name="connsiteY15" fmla="*/ 317542 h 4003676"/>
              <a:gd name="connsiteX16" fmla="*/ 2371968 w 2789238"/>
              <a:gd name="connsiteY16" fmla="*/ 279370 h 4003676"/>
              <a:gd name="connsiteX17" fmla="*/ 1398900 w 2789238"/>
              <a:gd name="connsiteY17" fmla="*/ 263524 h 4003676"/>
              <a:gd name="connsiteX18" fmla="*/ 0 w 2789238"/>
              <a:gd name="connsiteY18" fmla="*/ 0 h 4003676"/>
              <a:gd name="connsiteX19" fmla="*/ 1394799 w 2789238"/>
              <a:gd name="connsiteY19" fmla="*/ 2520 h 4003676"/>
              <a:gd name="connsiteX20" fmla="*/ 2789238 w 2789238"/>
              <a:gd name="connsiteY20" fmla="*/ 5040 h 4003676"/>
              <a:gd name="connsiteX21" fmla="*/ 2789238 w 2789238"/>
              <a:gd name="connsiteY21" fmla="*/ 132136 h 4003676"/>
              <a:gd name="connsiteX22" fmla="*/ 2789238 w 2789238"/>
              <a:gd name="connsiteY22" fmla="*/ 259230 h 4003676"/>
              <a:gd name="connsiteX23" fmla="*/ 2748553 w 2789238"/>
              <a:gd name="connsiteY23" fmla="*/ 261752 h 4003676"/>
              <a:gd name="connsiteX24" fmla="*/ 2658183 w 2789238"/>
              <a:gd name="connsiteY24" fmla="*/ 307476 h 4003676"/>
              <a:gd name="connsiteX25" fmla="*/ 2582574 w 2789238"/>
              <a:gd name="connsiteY25" fmla="*/ 701004 h 4003676"/>
              <a:gd name="connsiteX26" fmla="*/ 2133603 w 2789238"/>
              <a:gd name="connsiteY26" fmla="*/ 1661238 h 4003676"/>
              <a:gd name="connsiteX27" fmla="*/ 1876174 w 2789238"/>
              <a:gd name="connsiteY27" fmla="*/ 1940990 h 4003676"/>
              <a:gd name="connsiteX28" fmla="*/ 1857092 w 2789238"/>
              <a:gd name="connsiteY28" fmla="*/ 2038202 h 4003676"/>
              <a:gd name="connsiteX29" fmla="*/ 2063395 w 2789238"/>
              <a:gd name="connsiteY29" fmla="*/ 2241626 h 4003676"/>
              <a:gd name="connsiteX30" fmla="*/ 2427757 w 2789238"/>
              <a:gd name="connsiteY30" fmla="*/ 2847578 h 4003676"/>
              <a:gd name="connsiteX31" fmla="*/ 2612098 w 2789238"/>
              <a:gd name="connsiteY31" fmla="*/ 3414284 h 4003676"/>
              <a:gd name="connsiteX32" fmla="*/ 2652062 w 2789238"/>
              <a:gd name="connsiteY32" fmla="*/ 3652994 h 4003676"/>
              <a:gd name="connsiteX33" fmla="*/ 2730551 w 2789238"/>
              <a:gd name="connsiteY33" fmla="*/ 3718882 h 4003676"/>
              <a:gd name="connsiteX34" fmla="*/ 2789238 w 2789238"/>
              <a:gd name="connsiteY34" fmla="*/ 3724282 h 4003676"/>
              <a:gd name="connsiteX35" fmla="*/ 2789238 w 2789238"/>
              <a:gd name="connsiteY35" fmla="*/ 3861458 h 4003676"/>
              <a:gd name="connsiteX36" fmla="*/ 2789238 w 2789238"/>
              <a:gd name="connsiteY36" fmla="*/ 3998634 h 4003676"/>
              <a:gd name="connsiteX37" fmla="*/ 1394799 w 2789238"/>
              <a:gd name="connsiteY37" fmla="*/ 4001154 h 4003676"/>
              <a:gd name="connsiteX38" fmla="*/ 0 w 2789238"/>
              <a:gd name="connsiteY38" fmla="*/ 4003676 h 4003676"/>
              <a:gd name="connsiteX39" fmla="*/ 0 w 2789238"/>
              <a:gd name="connsiteY39" fmla="*/ 3861458 h 4003676"/>
              <a:gd name="connsiteX40" fmla="*/ 0 w 2789238"/>
              <a:gd name="connsiteY40" fmla="*/ 3718882 h 4003676"/>
              <a:gd name="connsiteX41" fmla="*/ 54726 w 2789238"/>
              <a:gd name="connsiteY41" fmla="*/ 3718882 h 4003676"/>
              <a:gd name="connsiteX42" fmla="*/ 119174 w 2789238"/>
              <a:gd name="connsiteY42" fmla="*/ 3706280 h 4003676"/>
              <a:gd name="connsiteX43" fmla="*/ 141856 w 2789238"/>
              <a:gd name="connsiteY43" fmla="*/ 3612308 h 4003676"/>
              <a:gd name="connsiteX44" fmla="*/ 679758 w 2789238"/>
              <a:gd name="connsiteY44" fmla="*/ 2298152 h 4003676"/>
              <a:gd name="connsiteX45" fmla="*/ 852217 w 2789238"/>
              <a:gd name="connsiteY45" fmla="*/ 2111650 h 4003676"/>
              <a:gd name="connsiteX46" fmla="*/ 965270 w 2789238"/>
              <a:gd name="connsiteY46" fmla="*/ 1994276 h 4003676"/>
              <a:gd name="connsiteX47" fmla="*/ 884621 w 2789238"/>
              <a:gd name="connsiteY47" fmla="*/ 1913268 h 4003676"/>
              <a:gd name="connsiteX48" fmla="*/ 375883 w 2789238"/>
              <a:gd name="connsiteY48" fmla="*/ 1169778 h 4003676"/>
              <a:gd name="connsiteX49" fmla="*/ 191902 w 2789238"/>
              <a:gd name="connsiteY49" fmla="*/ 635116 h 4003676"/>
              <a:gd name="connsiteX50" fmla="*/ 132135 w 2789238"/>
              <a:gd name="connsiteY50" fmla="*/ 307836 h 4003676"/>
              <a:gd name="connsiteX51" fmla="*/ 46445 w 2789238"/>
              <a:gd name="connsiteY51" fmla="*/ 264272 h 4003676"/>
              <a:gd name="connsiteX52" fmla="*/ 0 w 2789238"/>
              <a:gd name="connsiteY52" fmla="*/ 264272 h 4003676"/>
              <a:gd name="connsiteX53" fmla="*/ 0 w 2789238"/>
              <a:gd name="connsiteY53" fmla="*/ 132136 h 4003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789238" h="4003676">
                <a:moveTo>
                  <a:pt x="1398900" y="263524"/>
                </a:moveTo>
                <a:cubicBezTo>
                  <a:pt x="860508" y="263886"/>
                  <a:pt x="435556" y="267846"/>
                  <a:pt x="427273" y="272888"/>
                </a:cubicBezTo>
                <a:cubicBezTo>
                  <a:pt x="398463" y="291254"/>
                  <a:pt x="444199" y="531088"/>
                  <a:pt x="520547" y="761920"/>
                </a:cubicBezTo>
                <a:cubicBezTo>
                  <a:pt x="655235" y="1166324"/>
                  <a:pt x="811531" y="1440370"/>
                  <a:pt x="1039492" y="1671200"/>
                </a:cubicBezTo>
                <a:cubicBezTo>
                  <a:pt x="1198669" y="1831810"/>
                  <a:pt x="1229280" y="1883666"/>
                  <a:pt x="1229280" y="1990620"/>
                </a:cubicBezTo>
                <a:cubicBezTo>
                  <a:pt x="1229280" y="2105856"/>
                  <a:pt x="1202630" y="2152670"/>
                  <a:pt x="1043093" y="2315800"/>
                </a:cubicBezTo>
                <a:cubicBezTo>
                  <a:pt x="884997" y="2477850"/>
                  <a:pt x="819093" y="2572200"/>
                  <a:pt x="681164" y="2835802"/>
                </a:cubicBezTo>
                <a:cubicBezTo>
                  <a:pt x="635788" y="2922588"/>
                  <a:pt x="577807" y="2916106"/>
                  <a:pt x="1385576" y="2916106"/>
                </a:cubicBezTo>
                <a:cubicBezTo>
                  <a:pt x="1779556" y="2916106"/>
                  <a:pt x="2109074" y="2913224"/>
                  <a:pt x="2117717" y="2909984"/>
                </a:cubicBezTo>
                <a:cubicBezTo>
                  <a:pt x="2142926" y="2900260"/>
                  <a:pt x="2137884" y="2881536"/>
                  <a:pt x="2079544" y="2769540"/>
                </a:cubicBezTo>
                <a:cubicBezTo>
                  <a:pt x="1985910" y="2589484"/>
                  <a:pt x="1895878" y="2465246"/>
                  <a:pt x="1752907" y="2318320"/>
                </a:cubicBezTo>
                <a:cubicBezTo>
                  <a:pt x="1612817" y="2174996"/>
                  <a:pt x="1589408" y="2141146"/>
                  <a:pt x="1568521" y="2052918"/>
                </a:cubicBezTo>
                <a:cubicBezTo>
                  <a:pt x="1541511" y="1937684"/>
                  <a:pt x="1585447" y="1836132"/>
                  <a:pt x="1712932" y="1720536"/>
                </a:cubicBezTo>
                <a:cubicBezTo>
                  <a:pt x="1761190" y="1676602"/>
                  <a:pt x="1830334" y="1603860"/>
                  <a:pt x="1866347" y="1559206"/>
                </a:cubicBezTo>
                <a:cubicBezTo>
                  <a:pt x="2093228" y="1277960"/>
                  <a:pt x="2304264" y="790368"/>
                  <a:pt x="2368007" y="400728"/>
                </a:cubicBezTo>
                <a:cubicBezTo>
                  <a:pt x="2373408" y="367238"/>
                  <a:pt x="2380251" y="329786"/>
                  <a:pt x="2383132" y="317542"/>
                </a:cubicBezTo>
                <a:cubicBezTo>
                  <a:pt x="2386013" y="304938"/>
                  <a:pt x="2380971" y="288372"/>
                  <a:pt x="2371968" y="279370"/>
                </a:cubicBezTo>
                <a:cubicBezTo>
                  <a:pt x="2357563" y="265326"/>
                  <a:pt x="2256006" y="263524"/>
                  <a:pt x="1398900" y="263524"/>
                </a:cubicBezTo>
                <a:close/>
                <a:moveTo>
                  <a:pt x="0" y="0"/>
                </a:moveTo>
                <a:lnTo>
                  <a:pt x="1394799" y="2520"/>
                </a:lnTo>
                <a:lnTo>
                  <a:pt x="2789238" y="5040"/>
                </a:lnTo>
                <a:lnTo>
                  <a:pt x="2789238" y="132136"/>
                </a:lnTo>
                <a:lnTo>
                  <a:pt x="2789238" y="259230"/>
                </a:lnTo>
                <a:lnTo>
                  <a:pt x="2748553" y="261752"/>
                </a:lnTo>
                <a:cubicBezTo>
                  <a:pt x="2674025" y="266792"/>
                  <a:pt x="2663584" y="272192"/>
                  <a:pt x="2658183" y="307476"/>
                </a:cubicBezTo>
                <a:cubicBezTo>
                  <a:pt x="2625419" y="518102"/>
                  <a:pt x="2607417" y="610632"/>
                  <a:pt x="2582574" y="701004"/>
                </a:cubicBezTo>
                <a:cubicBezTo>
                  <a:pt x="2482843" y="1064286"/>
                  <a:pt x="2324785" y="1402006"/>
                  <a:pt x="2133603" y="1661238"/>
                </a:cubicBezTo>
                <a:cubicBezTo>
                  <a:pt x="2056194" y="1766370"/>
                  <a:pt x="1943142" y="1889144"/>
                  <a:pt x="1876174" y="1940990"/>
                </a:cubicBezTo>
                <a:cubicBezTo>
                  <a:pt x="1821808" y="1982756"/>
                  <a:pt x="1816047" y="2011198"/>
                  <a:pt x="1857092" y="2038202"/>
                </a:cubicBezTo>
                <a:cubicBezTo>
                  <a:pt x="1902817" y="2068086"/>
                  <a:pt x="1989947" y="2153776"/>
                  <a:pt x="2063395" y="2241626"/>
                </a:cubicBezTo>
                <a:cubicBezTo>
                  <a:pt x="2189770" y="2392124"/>
                  <a:pt x="2319384" y="2608150"/>
                  <a:pt x="2427757" y="2847578"/>
                </a:cubicBezTo>
                <a:cubicBezTo>
                  <a:pt x="2492564" y="2991236"/>
                  <a:pt x="2586175" y="3278908"/>
                  <a:pt x="2612098" y="3414284"/>
                </a:cubicBezTo>
                <a:cubicBezTo>
                  <a:pt x="2641981" y="3569104"/>
                  <a:pt x="2651342" y="3625990"/>
                  <a:pt x="2652062" y="3652994"/>
                </a:cubicBezTo>
                <a:cubicBezTo>
                  <a:pt x="2652782" y="3701960"/>
                  <a:pt x="2666104" y="3713120"/>
                  <a:pt x="2730551" y="3718882"/>
                </a:cubicBezTo>
                <a:lnTo>
                  <a:pt x="2789238" y="3724282"/>
                </a:lnTo>
                <a:lnTo>
                  <a:pt x="2789238" y="3861458"/>
                </a:lnTo>
                <a:lnTo>
                  <a:pt x="2789238" y="3998634"/>
                </a:lnTo>
                <a:lnTo>
                  <a:pt x="1394799" y="4001154"/>
                </a:lnTo>
                <a:lnTo>
                  <a:pt x="0" y="4003676"/>
                </a:lnTo>
                <a:lnTo>
                  <a:pt x="0" y="3861458"/>
                </a:lnTo>
                <a:lnTo>
                  <a:pt x="0" y="3718882"/>
                </a:lnTo>
                <a:lnTo>
                  <a:pt x="54726" y="3718882"/>
                </a:lnTo>
                <a:cubicBezTo>
                  <a:pt x="86410" y="3718882"/>
                  <a:pt x="113413" y="3713840"/>
                  <a:pt x="119174" y="3706280"/>
                </a:cubicBezTo>
                <a:cubicBezTo>
                  <a:pt x="124934" y="3699440"/>
                  <a:pt x="135015" y="3656954"/>
                  <a:pt x="141856" y="3612308"/>
                </a:cubicBezTo>
                <a:cubicBezTo>
                  <a:pt x="216025" y="3132372"/>
                  <a:pt x="415847" y="2644874"/>
                  <a:pt x="679758" y="2298152"/>
                </a:cubicBezTo>
                <a:cubicBezTo>
                  <a:pt x="712161" y="2255308"/>
                  <a:pt x="789930" y="2171418"/>
                  <a:pt x="852217" y="2111650"/>
                </a:cubicBezTo>
                <a:cubicBezTo>
                  <a:pt x="914504" y="2051884"/>
                  <a:pt x="965270" y="1999318"/>
                  <a:pt x="965270" y="1994276"/>
                </a:cubicBezTo>
                <a:cubicBezTo>
                  <a:pt x="965270" y="1989596"/>
                  <a:pt x="928906" y="1952872"/>
                  <a:pt x="884621" y="1913268"/>
                </a:cubicBezTo>
                <a:cubicBezTo>
                  <a:pt x="682638" y="1732526"/>
                  <a:pt x="523140" y="1499578"/>
                  <a:pt x="375883" y="1169778"/>
                </a:cubicBezTo>
                <a:cubicBezTo>
                  <a:pt x="307835" y="1017840"/>
                  <a:pt x="221785" y="767972"/>
                  <a:pt x="191902" y="635116"/>
                </a:cubicBezTo>
                <a:cubicBezTo>
                  <a:pt x="172460" y="548706"/>
                  <a:pt x="132495" y="329080"/>
                  <a:pt x="132135" y="307836"/>
                </a:cubicBezTo>
                <a:cubicBezTo>
                  <a:pt x="132135" y="278314"/>
                  <a:pt x="104052" y="264272"/>
                  <a:pt x="46445" y="264272"/>
                </a:cubicBezTo>
                <a:lnTo>
                  <a:pt x="0" y="264272"/>
                </a:lnTo>
                <a:lnTo>
                  <a:pt x="0" y="132136"/>
                </a:lnTo>
                <a:close/>
              </a:path>
            </a:pathLst>
          </a:custGeom>
          <a:solidFill>
            <a:schemeClr val="bg1">
              <a:lumMod val="50000"/>
            </a:schemeClr>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20" name="矩形 19"/>
          <p:cNvSpPr/>
          <p:nvPr/>
        </p:nvSpPr>
        <p:spPr>
          <a:xfrm>
            <a:off x="1861977" y="4558724"/>
            <a:ext cx="1966557" cy="1169551"/>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400" dirty="0">
                <a:solidFill>
                  <a:schemeClr val="bg1"/>
                </a:solidFill>
              </a:rPr>
              <a:t>The quick brown fox jumps over the lazy dog. The quick brown fox jumps over the lazy dog.</a:t>
            </a:r>
            <a:endParaRPr lang="zh-TW" altLang="en-US" sz="1400" dirty="0">
              <a:solidFill>
                <a:schemeClr val="bg1"/>
              </a:solidFill>
            </a:endParaRPr>
          </a:p>
        </p:txBody>
      </p:sp>
    </p:spTree>
    <p:extLst>
      <p:ext uri="{BB962C8B-B14F-4D97-AF65-F5344CB8AC3E}">
        <p14:creationId xmlns:p14="http://schemas.microsoft.com/office/powerpoint/2010/main" val="2170143665"/>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147</a:t>
            </a:fld>
            <a:endParaRPr lang="zh-TW" altLang="en-US"/>
          </a:p>
        </p:txBody>
      </p:sp>
      <p:sp>
        <p:nvSpPr>
          <p:cNvPr id="4" name="矩形 3"/>
          <p:cNvSpPr/>
          <p:nvPr/>
        </p:nvSpPr>
        <p:spPr>
          <a:xfrm>
            <a:off x="571496" y="1080593"/>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431383" y="434262"/>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145</a:t>
            </a:r>
          </a:p>
        </p:txBody>
      </p:sp>
      <p:sp>
        <p:nvSpPr>
          <p:cNvPr id="6" name="等腰三角形 5"/>
          <p:cNvSpPr/>
          <p:nvPr/>
        </p:nvSpPr>
        <p:spPr>
          <a:xfrm>
            <a:off x="775294" y="1689030"/>
            <a:ext cx="3134495" cy="2941718"/>
          </a:xfrm>
          <a:custGeom>
            <a:avLst/>
            <a:gdLst>
              <a:gd name="connsiteX0" fmla="*/ 0 w 2799080"/>
              <a:gd name="connsiteY0" fmla="*/ 2413000 h 2413000"/>
              <a:gd name="connsiteX1" fmla="*/ 1399540 w 2799080"/>
              <a:gd name="connsiteY1" fmla="*/ 0 h 2413000"/>
              <a:gd name="connsiteX2" fmla="*/ 2799080 w 2799080"/>
              <a:gd name="connsiteY2" fmla="*/ 2413000 h 2413000"/>
              <a:gd name="connsiteX3" fmla="*/ 0 w 2799080"/>
              <a:gd name="connsiteY3" fmla="*/ 2413000 h 2413000"/>
              <a:gd name="connsiteX0" fmla="*/ 30502 w 2860084"/>
              <a:gd name="connsiteY0" fmla="*/ 2413000 h 2413000"/>
              <a:gd name="connsiteX1" fmla="*/ 1430042 w 2860084"/>
              <a:gd name="connsiteY1" fmla="*/ 0 h 2413000"/>
              <a:gd name="connsiteX2" fmla="*/ 2829582 w 2860084"/>
              <a:gd name="connsiteY2" fmla="*/ 2413000 h 2413000"/>
              <a:gd name="connsiteX3" fmla="*/ 30502 w 2860084"/>
              <a:gd name="connsiteY3" fmla="*/ 2413000 h 2413000"/>
              <a:gd name="connsiteX0" fmla="*/ 30502 w 3087230"/>
              <a:gd name="connsiteY0" fmla="*/ 2413000 h 2413000"/>
              <a:gd name="connsiteX1" fmla="*/ 1430042 w 3087230"/>
              <a:gd name="connsiteY1" fmla="*/ 0 h 2413000"/>
              <a:gd name="connsiteX2" fmla="*/ 2829582 w 3087230"/>
              <a:gd name="connsiteY2" fmla="*/ 2413000 h 2413000"/>
              <a:gd name="connsiteX3" fmla="*/ 30502 w 3087230"/>
              <a:gd name="connsiteY3" fmla="*/ 2413000 h 2413000"/>
              <a:gd name="connsiteX0" fmla="*/ 257648 w 3314376"/>
              <a:gd name="connsiteY0" fmla="*/ 2413000 h 2413000"/>
              <a:gd name="connsiteX1" fmla="*/ 1657188 w 3314376"/>
              <a:gd name="connsiteY1" fmla="*/ 0 h 2413000"/>
              <a:gd name="connsiteX2" fmla="*/ 3056728 w 3314376"/>
              <a:gd name="connsiteY2" fmla="*/ 2413000 h 2413000"/>
              <a:gd name="connsiteX3" fmla="*/ 257648 w 3314376"/>
              <a:gd name="connsiteY3" fmla="*/ 2413000 h 2413000"/>
              <a:gd name="connsiteX0" fmla="*/ 287196 w 3373472"/>
              <a:gd name="connsiteY0" fmla="*/ 2413049 h 2413049"/>
              <a:gd name="connsiteX1" fmla="*/ 1686736 w 3373472"/>
              <a:gd name="connsiteY1" fmla="*/ 49 h 2413049"/>
              <a:gd name="connsiteX2" fmla="*/ 3086276 w 3373472"/>
              <a:gd name="connsiteY2" fmla="*/ 2413049 h 2413049"/>
              <a:gd name="connsiteX3" fmla="*/ 287196 w 3373472"/>
              <a:gd name="connsiteY3" fmla="*/ 2413049 h 2413049"/>
              <a:gd name="connsiteX0" fmla="*/ 287196 w 3209379"/>
              <a:gd name="connsiteY0" fmla="*/ 2413062 h 2633195"/>
              <a:gd name="connsiteX1" fmla="*/ 1686736 w 3209379"/>
              <a:gd name="connsiteY1" fmla="*/ 62 h 2633195"/>
              <a:gd name="connsiteX2" fmla="*/ 3086276 w 3209379"/>
              <a:gd name="connsiteY2" fmla="*/ 2413062 h 2633195"/>
              <a:gd name="connsiteX3" fmla="*/ 287196 w 3209379"/>
              <a:gd name="connsiteY3" fmla="*/ 2413062 h 2633195"/>
              <a:gd name="connsiteX0" fmla="*/ 155068 w 3077251"/>
              <a:gd name="connsiteY0" fmla="*/ 2413062 h 2863934"/>
              <a:gd name="connsiteX1" fmla="*/ 1554608 w 3077251"/>
              <a:gd name="connsiteY1" fmla="*/ 62 h 2863934"/>
              <a:gd name="connsiteX2" fmla="*/ 2954148 w 3077251"/>
              <a:gd name="connsiteY2" fmla="*/ 2413062 h 2863934"/>
              <a:gd name="connsiteX3" fmla="*/ 155068 w 3077251"/>
              <a:gd name="connsiteY3" fmla="*/ 2413062 h 2863934"/>
              <a:gd name="connsiteX0" fmla="*/ 155068 w 3077251"/>
              <a:gd name="connsiteY0" fmla="*/ 2413066 h 2904168"/>
              <a:gd name="connsiteX1" fmla="*/ 1554608 w 3077251"/>
              <a:gd name="connsiteY1" fmla="*/ 66 h 2904168"/>
              <a:gd name="connsiteX2" fmla="*/ 2954148 w 3077251"/>
              <a:gd name="connsiteY2" fmla="*/ 2413066 h 2904168"/>
              <a:gd name="connsiteX3" fmla="*/ 155068 w 3077251"/>
              <a:gd name="connsiteY3" fmla="*/ 2413066 h 2904168"/>
              <a:gd name="connsiteX0" fmla="*/ 155068 w 3081734"/>
              <a:gd name="connsiteY0" fmla="*/ 2413070 h 2941718"/>
              <a:gd name="connsiteX1" fmla="*/ 1554608 w 3081734"/>
              <a:gd name="connsiteY1" fmla="*/ 70 h 2941718"/>
              <a:gd name="connsiteX2" fmla="*/ 2954148 w 3081734"/>
              <a:gd name="connsiteY2" fmla="*/ 2413070 h 2941718"/>
              <a:gd name="connsiteX3" fmla="*/ 155068 w 3081734"/>
              <a:gd name="connsiteY3" fmla="*/ 2413070 h 2941718"/>
              <a:gd name="connsiteX0" fmla="*/ 182674 w 3134495"/>
              <a:gd name="connsiteY0" fmla="*/ 2413070 h 2941718"/>
              <a:gd name="connsiteX1" fmla="*/ 1582214 w 3134495"/>
              <a:gd name="connsiteY1" fmla="*/ 70 h 2941718"/>
              <a:gd name="connsiteX2" fmla="*/ 2981754 w 3134495"/>
              <a:gd name="connsiteY2" fmla="*/ 2413070 h 2941718"/>
              <a:gd name="connsiteX3" fmla="*/ 182674 w 3134495"/>
              <a:gd name="connsiteY3" fmla="*/ 2413070 h 2941718"/>
            </a:gdLst>
            <a:ahLst/>
            <a:cxnLst>
              <a:cxn ang="0">
                <a:pos x="connsiteX0" y="connsiteY0"/>
              </a:cxn>
              <a:cxn ang="0">
                <a:pos x="connsiteX1" y="connsiteY1"/>
              </a:cxn>
              <a:cxn ang="0">
                <a:pos x="connsiteX2" y="connsiteY2"/>
              </a:cxn>
              <a:cxn ang="0">
                <a:pos x="connsiteX3" y="connsiteY3"/>
              </a:cxn>
            </a:cxnLst>
            <a:rect l="l" t="t" r="r" b="b"/>
            <a:pathLst>
              <a:path w="3134495" h="2941718">
                <a:moveTo>
                  <a:pt x="182674" y="2413070"/>
                </a:moveTo>
                <a:cubicBezTo>
                  <a:pt x="-407453" y="1714570"/>
                  <a:pt x="531501" y="-12630"/>
                  <a:pt x="1582214" y="70"/>
                </a:cubicBezTo>
                <a:cubicBezTo>
                  <a:pt x="2632927" y="12770"/>
                  <a:pt x="3495681" y="1701870"/>
                  <a:pt x="2981754" y="2413070"/>
                </a:cubicBezTo>
                <a:cubicBezTo>
                  <a:pt x="2467827" y="3124270"/>
                  <a:pt x="772801" y="3111570"/>
                  <a:pt x="182674" y="2413070"/>
                </a:cubicBezTo>
                <a:close/>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等腰三角形 5"/>
          <p:cNvSpPr/>
          <p:nvPr/>
        </p:nvSpPr>
        <p:spPr>
          <a:xfrm>
            <a:off x="946149" y="1849378"/>
            <a:ext cx="2792784" cy="2621022"/>
          </a:xfrm>
          <a:custGeom>
            <a:avLst/>
            <a:gdLst>
              <a:gd name="connsiteX0" fmla="*/ 0 w 2799080"/>
              <a:gd name="connsiteY0" fmla="*/ 2413000 h 2413000"/>
              <a:gd name="connsiteX1" fmla="*/ 1399540 w 2799080"/>
              <a:gd name="connsiteY1" fmla="*/ 0 h 2413000"/>
              <a:gd name="connsiteX2" fmla="*/ 2799080 w 2799080"/>
              <a:gd name="connsiteY2" fmla="*/ 2413000 h 2413000"/>
              <a:gd name="connsiteX3" fmla="*/ 0 w 2799080"/>
              <a:gd name="connsiteY3" fmla="*/ 2413000 h 2413000"/>
              <a:gd name="connsiteX0" fmla="*/ 30502 w 2860084"/>
              <a:gd name="connsiteY0" fmla="*/ 2413000 h 2413000"/>
              <a:gd name="connsiteX1" fmla="*/ 1430042 w 2860084"/>
              <a:gd name="connsiteY1" fmla="*/ 0 h 2413000"/>
              <a:gd name="connsiteX2" fmla="*/ 2829582 w 2860084"/>
              <a:gd name="connsiteY2" fmla="*/ 2413000 h 2413000"/>
              <a:gd name="connsiteX3" fmla="*/ 30502 w 2860084"/>
              <a:gd name="connsiteY3" fmla="*/ 2413000 h 2413000"/>
              <a:gd name="connsiteX0" fmla="*/ 30502 w 3087230"/>
              <a:gd name="connsiteY0" fmla="*/ 2413000 h 2413000"/>
              <a:gd name="connsiteX1" fmla="*/ 1430042 w 3087230"/>
              <a:gd name="connsiteY1" fmla="*/ 0 h 2413000"/>
              <a:gd name="connsiteX2" fmla="*/ 2829582 w 3087230"/>
              <a:gd name="connsiteY2" fmla="*/ 2413000 h 2413000"/>
              <a:gd name="connsiteX3" fmla="*/ 30502 w 3087230"/>
              <a:gd name="connsiteY3" fmla="*/ 2413000 h 2413000"/>
              <a:gd name="connsiteX0" fmla="*/ 257648 w 3314376"/>
              <a:gd name="connsiteY0" fmla="*/ 2413000 h 2413000"/>
              <a:gd name="connsiteX1" fmla="*/ 1657188 w 3314376"/>
              <a:gd name="connsiteY1" fmla="*/ 0 h 2413000"/>
              <a:gd name="connsiteX2" fmla="*/ 3056728 w 3314376"/>
              <a:gd name="connsiteY2" fmla="*/ 2413000 h 2413000"/>
              <a:gd name="connsiteX3" fmla="*/ 257648 w 3314376"/>
              <a:gd name="connsiteY3" fmla="*/ 2413000 h 2413000"/>
              <a:gd name="connsiteX0" fmla="*/ 287196 w 3373472"/>
              <a:gd name="connsiteY0" fmla="*/ 2413049 h 2413049"/>
              <a:gd name="connsiteX1" fmla="*/ 1686736 w 3373472"/>
              <a:gd name="connsiteY1" fmla="*/ 49 h 2413049"/>
              <a:gd name="connsiteX2" fmla="*/ 3086276 w 3373472"/>
              <a:gd name="connsiteY2" fmla="*/ 2413049 h 2413049"/>
              <a:gd name="connsiteX3" fmla="*/ 287196 w 3373472"/>
              <a:gd name="connsiteY3" fmla="*/ 2413049 h 2413049"/>
              <a:gd name="connsiteX0" fmla="*/ 287196 w 3209379"/>
              <a:gd name="connsiteY0" fmla="*/ 2413062 h 2633195"/>
              <a:gd name="connsiteX1" fmla="*/ 1686736 w 3209379"/>
              <a:gd name="connsiteY1" fmla="*/ 62 h 2633195"/>
              <a:gd name="connsiteX2" fmla="*/ 3086276 w 3209379"/>
              <a:gd name="connsiteY2" fmla="*/ 2413062 h 2633195"/>
              <a:gd name="connsiteX3" fmla="*/ 287196 w 3209379"/>
              <a:gd name="connsiteY3" fmla="*/ 2413062 h 2633195"/>
              <a:gd name="connsiteX0" fmla="*/ 155068 w 3077251"/>
              <a:gd name="connsiteY0" fmla="*/ 2413062 h 2863934"/>
              <a:gd name="connsiteX1" fmla="*/ 1554608 w 3077251"/>
              <a:gd name="connsiteY1" fmla="*/ 62 h 2863934"/>
              <a:gd name="connsiteX2" fmla="*/ 2954148 w 3077251"/>
              <a:gd name="connsiteY2" fmla="*/ 2413062 h 2863934"/>
              <a:gd name="connsiteX3" fmla="*/ 155068 w 3077251"/>
              <a:gd name="connsiteY3" fmla="*/ 2413062 h 2863934"/>
              <a:gd name="connsiteX0" fmla="*/ 155068 w 3077251"/>
              <a:gd name="connsiteY0" fmla="*/ 2413066 h 2904168"/>
              <a:gd name="connsiteX1" fmla="*/ 1554608 w 3077251"/>
              <a:gd name="connsiteY1" fmla="*/ 66 h 2904168"/>
              <a:gd name="connsiteX2" fmla="*/ 2954148 w 3077251"/>
              <a:gd name="connsiteY2" fmla="*/ 2413066 h 2904168"/>
              <a:gd name="connsiteX3" fmla="*/ 155068 w 3077251"/>
              <a:gd name="connsiteY3" fmla="*/ 2413066 h 2904168"/>
              <a:gd name="connsiteX0" fmla="*/ 155068 w 3081734"/>
              <a:gd name="connsiteY0" fmla="*/ 2413070 h 2941718"/>
              <a:gd name="connsiteX1" fmla="*/ 1554608 w 3081734"/>
              <a:gd name="connsiteY1" fmla="*/ 70 h 2941718"/>
              <a:gd name="connsiteX2" fmla="*/ 2954148 w 3081734"/>
              <a:gd name="connsiteY2" fmla="*/ 2413070 h 2941718"/>
              <a:gd name="connsiteX3" fmla="*/ 155068 w 3081734"/>
              <a:gd name="connsiteY3" fmla="*/ 2413070 h 2941718"/>
              <a:gd name="connsiteX0" fmla="*/ 182674 w 3134495"/>
              <a:gd name="connsiteY0" fmla="*/ 2413070 h 2941718"/>
              <a:gd name="connsiteX1" fmla="*/ 1582214 w 3134495"/>
              <a:gd name="connsiteY1" fmla="*/ 70 h 2941718"/>
              <a:gd name="connsiteX2" fmla="*/ 2981754 w 3134495"/>
              <a:gd name="connsiteY2" fmla="*/ 2413070 h 2941718"/>
              <a:gd name="connsiteX3" fmla="*/ 182674 w 3134495"/>
              <a:gd name="connsiteY3" fmla="*/ 2413070 h 2941718"/>
            </a:gdLst>
            <a:ahLst/>
            <a:cxnLst>
              <a:cxn ang="0">
                <a:pos x="connsiteX0" y="connsiteY0"/>
              </a:cxn>
              <a:cxn ang="0">
                <a:pos x="connsiteX1" y="connsiteY1"/>
              </a:cxn>
              <a:cxn ang="0">
                <a:pos x="connsiteX2" y="connsiteY2"/>
              </a:cxn>
              <a:cxn ang="0">
                <a:pos x="connsiteX3" y="connsiteY3"/>
              </a:cxn>
            </a:cxnLst>
            <a:rect l="l" t="t" r="r" b="b"/>
            <a:pathLst>
              <a:path w="3134495" h="2941718">
                <a:moveTo>
                  <a:pt x="182674" y="2413070"/>
                </a:moveTo>
                <a:cubicBezTo>
                  <a:pt x="-407453" y="1714570"/>
                  <a:pt x="531501" y="-12630"/>
                  <a:pt x="1582214" y="70"/>
                </a:cubicBezTo>
                <a:cubicBezTo>
                  <a:pt x="2632927" y="12770"/>
                  <a:pt x="3495681" y="1701870"/>
                  <a:pt x="2981754" y="2413070"/>
                </a:cubicBezTo>
                <a:cubicBezTo>
                  <a:pt x="2467827" y="3124270"/>
                  <a:pt x="772801" y="3111570"/>
                  <a:pt x="182674" y="2413070"/>
                </a:cubicBezTo>
                <a:close/>
              </a:path>
            </a:pathLst>
          </a:cu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文字方塊 41"/>
          <p:cNvSpPr txBox="1"/>
          <p:nvPr/>
        </p:nvSpPr>
        <p:spPr>
          <a:xfrm>
            <a:off x="978197" y="5054442"/>
            <a:ext cx="2728689"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
        <p:nvSpPr>
          <p:cNvPr id="11" name="文字方塊 43"/>
          <p:cNvSpPr txBox="1"/>
          <p:nvPr/>
        </p:nvSpPr>
        <p:spPr>
          <a:xfrm>
            <a:off x="1507205" y="4630748"/>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solidFill>
                  <a:schemeClr val="accent1"/>
                </a:solidFill>
              </a:rPr>
              <a:t>TITLE 01</a:t>
            </a:r>
          </a:p>
        </p:txBody>
      </p:sp>
      <p:sp>
        <p:nvSpPr>
          <p:cNvPr id="12" name="等腰三角形 5"/>
          <p:cNvSpPr/>
          <p:nvPr/>
        </p:nvSpPr>
        <p:spPr>
          <a:xfrm>
            <a:off x="4534494" y="1689030"/>
            <a:ext cx="3134495" cy="2941718"/>
          </a:xfrm>
          <a:custGeom>
            <a:avLst/>
            <a:gdLst>
              <a:gd name="connsiteX0" fmla="*/ 0 w 2799080"/>
              <a:gd name="connsiteY0" fmla="*/ 2413000 h 2413000"/>
              <a:gd name="connsiteX1" fmla="*/ 1399540 w 2799080"/>
              <a:gd name="connsiteY1" fmla="*/ 0 h 2413000"/>
              <a:gd name="connsiteX2" fmla="*/ 2799080 w 2799080"/>
              <a:gd name="connsiteY2" fmla="*/ 2413000 h 2413000"/>
              <a:gd name="connsiteX3" fmla="*/ 0 w 2799080"/>
              <a:gd name="connsiteY3" fmla="*/ 2413000 h 2413000"/>
              <a:gd name="connsiteX0" fmla="*/ 30502 w 2860084"/>
              <a:gd name="connsiteY0" fmla="*/ 2413000 h 2413000"/>
              <a:gd name="connsiteX1" fmla="*/ 1430042 w 2860084"/>
              <a:gd name="connsiteY1" fmla="*/ 0 h 2413000"/>
              <a:gd name="connsiteX2" fmla="*/ 2829582 w 2860084"/>
              <a:gd name="connsiteY2" fmla="*/ 2413000 h 2413000"/>
              <a:gd name="connsiteX3" fmla="*/ 30502 w 2860084"/>
              <a:gd name="connsiteY3" fmla="*/ 2413000 h 2413000"/>
              <a:gd name="connsiteX0" fmla="*/ 30502 w 3087230"/>
              <a:gd name="connsiteY0" fmla="*/ 2413000 h 2413000"/>
              <a:gd name="connsiteX1" fmla="*/ 1430042 w 3087230"/>
              <a:gd name="connsiteY1" fmla="*/ 0 h 2413000"/>
              <a:gd name="connsiteX2" fmla="*/ 2829582 w 3087230"/>
              <a:gd name="connsiteY2" fmla="*/ 2413000 h 2413000"/>
              <a:gd name="connsiteX3" fmla="*/ 30502 w 3087230"/>
              <a:gd name="connsiteY3" fmla="*/ 2413000 h 2413000"/>
              <a:gd name="connsiteX0" fmla="*/ 257648 w 3314376"/>
              <a:gd name="connsiteY0" fmla="*/ 2413000 h 2413000"/>
              <a:gd name="connsiteX1" fmla="*/ 1657188 w 3314376"/>
              <a:gd name="connsiteY1" fmla="*/ 0 h 2413000"/>
              <a:gd name="connsiteX2" fmla="*/ 3056728 w 3314376"/>
              <a:gd name="connsiteY2" fmla="*/ 2413000 h 2413000"/>
              <a:gd name="connsiteX3" fmla="*/ 257648 w 3314376"/>
              <a:gd name="connsiteY3" fmla="*/ 2413000 h 2413000"/>
              <a:gd name="connsiteX0" fmla="*/ 287196 w 3373472"/>
              <a:gd name="connsiteY0" fmla="*/ 2413049 h 2413049"/>
              <a:gd name="connsiteX1" fmla="*/ 1686736 w 3373472"/>
              <a:gd name="connsiteY1" fmla="*/ 49 h 2413049"/>
              <a:gd name="connsiteX2" fmla="*/ 3086276 w 3373472"/>
              <a:gd name="connsiteY2" fmla="*/ 2413049 h 2413049"/>
              <a:gd name="connsiteX3" fmla="*/ 287196 w 3373472"/>
              <a:gd name="connsiteY3" fmla="*/ 2413049 h 2413049"/>
              <a:gd name="connsiteX0" fmla="*/ 287196 w 3209379"/>
              <a:gd name="connsiteY0" fmla="*/ 2413062 h 2633195"/>
              <a:gd name="connsiteX1" fmla="*/ 1686736 w 3209379"/>
              <a:gd name="connsiteY1" fmla="*/ 62 h 2633195"/>
              <a:gd name="connsiteX2" fmla="*/ 3086276 w 3209379"/>
              <a:gd name="connsiteY2" fmla="*/ 2413062 h 2633195"/>
              <a:gd name="connsiteX3" fmla="*/ 287196 w 3209379"/>
              <a:gd name="connsiteY3" fmla="*/ 2413062 h 2633195"/>
              <a:gd name="connsiteX0" fmla="*/ 155068 w 3077251"/>
              <a:gd name="connsiteY0" fmla="*/ 2413062 h 2863934"/>
              <a:gd name="connsiteX1" fmla="*/ 1554608 w 3077251"/>
              <a:gd name="connsiteY1" fmla="*/ 62 h 2863934"/>
              <a:gd name="connsiteX2" fmla="*/ 2954148 w 3077251"/>
              <a:gd name="connsiteY2" fmla="*/ 2413062 h 2863934"/>
              <a:gd name="connsiteX3" fmla="*/ 155068 w 3077251"/>
              <a:gd name="connsiteY3" fmla="*/ 2413062 h 2863934"/>
              <a:gd name="connsiteX0" fmla="*/ 155068 w 3077251"/>
              <a:gd name="connsiteY0" fmla="*/ 2413066 h 2904168"/>
              <a:gd name="connsiteX1" fmla="*/ 1554608 w 3077251"/>
              <a:gd name="connsiteY1" fmla="*/ 66 h 2904168"/>
              <a:gd name="connsiteX2" fmla="*/ 2954148 w 3077251"/>
              <a:gd name="connsiteY2" fmla="*/ 2413066 h 2904168"/>
              <a:gd name="connsiteX3" fmla="*/ 155068 w 3077251"/>
              <a:gd name="connsiteY3" fmla="*/ 2413066 h 2904168"/>
              <a:gd name="connsiteX0" fmla="*/ 155068 w 3081734"/>
              <a:gd name="connsiteY0" fmla="*/ 2413070 h 2941718"/>
              <a:gd name="connsiteX1" fmla="*/ 1554608 w 3081734"/>
              <a:gd name="connsiteY1" fmla="*/ 70 h 2941718"/>
              <a:gd name="connsiteX2" fmla="*/ 2954148 w 3081734"/>
              <a:gd name="connsiteY2" fmla="*/ 2413070 h 2941718"/>
              <a:gd name="connsiteX3" fmla="*/ 155068 w 3081734"/>
              <a:gd name="connsiteY3" fmla="*/ 2413070 h 2941718"/>
              <a:gd name="connsiteX0" fmla="*/ 182674 w 3134495"/>
              <a:gd name="connsiteY0" fmla="*/ 2413070 h 2941718"/>
              <a:gd name="connsiteX1" fmla="*/ 1582214 w 3134495"/>
              <a:gd name="connsiteY1" fmla="*/ 70 h 2941718"/>
              <a:gd name="connsiteX2" fmla="*/ 2981754 w 3134495"/>
              <a:gd name="connsiteY2" fmla="*/ 2413070 h 2941718"/>
              <a:gd name="connsiteX3" fmla="*/ 182674 w 3134495"/>
              <a:gd name="connsiteY3" fmla="*/ 2413070 h 2941718"/>
            </a:gdLst>
            <a:ahLst/>
            <a:cxnLst>
              <a:cxn ang="0">
                <a:pos x="connsiteX0" y="connsiteY0"/>
              </a:cxn>
              <a:cxn ang="0">
                <a:pos x="connsiteX1" y="connsiteY1"/>
              </a:cxn>
              <a:cxn ang="0">
                <a:pos x="connsiteX2" y="connsiteY2"/>
              </a:cxn>
              <a:cxn ang="0">
                <a:pos x="connsiteX3" y="connsiteY3"/>
              </a:cxn>
            </a:cxnLst>
            <a:rect l="l" t="t" r="r" b="b"/>
            <a:pathLst>
              <a:path w="3134495" h="2941718">
                <a:moveTo>
                  <a:pt x="182674" y="2413070"/>
                </a:moveTo>
                <a:cubicBezTo>
                  <a:pt x="-407453" y="1714570"/>
                  <a:pt x="531501" y="-12630"/>
                  <a:pt x="1582214" y="70"/>
                </a:cubicBezTo>
                <a:cubicBezTo>
                  <a:pt x="2632927" y="12770"/>
                  <a:pt x="3495681" y="1701870"/>
                  <a:pt x="2981754" y="2413070"/>
                </a:cubicBezTo>
                <a:cubicBezTo>
                  <a:pt x="2467827" y="3124270"/>
                  <a:pt x="772801" y="3111570"/>
                  <a:pt x="182674" y="2413070"/>
                </a:cubicBezTo>
                <a:close/>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等腰三角形 5"/>
          <p:cNvSpPr/>
          <p:nvPr/>
        </p:nvSpPr>
        <p:spPr>
          <a:xfrm>
            <a:off x="4705349" y="1849378"/>
            <a:ext cx="2792784" cy="2621022"/>
          </a:xfrm>
          <a:custGeom>
            <a:avLst/>
            <a:gdLst>
              <a:gd name="connsiteX0" fmla="*/ 0 w 2799080"/>
              <a:gd name="connsiteY0" fmla="*/ 2413000 h 2413000"/>
              <a:gd name="connsiteX1" fmla="*/ 1399540 w 2799080"/>
              <a:gd name="connsiteY1" fmla="*/ 0 h 2413000"/>
              <a:gd name="connsiteX2" fmla="*/ 2799080 w 2799080"/>
              <a:gd name="connsiteY2" fmla="*/ 2413000 h 2413000"/>
              <a:gd name="connsiteX3" fmla="*/ 0 w 2799080"/>
              <a:gd name="connsiteY3" fmla="*/ 2413000 h 2413000"/>
              <a:gd name="connsiteX0" fmla="*/ 30502 w 2860084"/>
              <a:gd name="connsiteY0" fmla="*/ 2413000 h 2413000"/>
              <a:gd name="connsiteX1" fmla="*/ 1430042 w 2860084"/>
              <a:gd name="connsiteY1" fmla="*/ 0 h 2413000"/>
              <a:gd name="connsiteX2" fmla="*/ 2829582 w 2860084"/>
              <a:gd name="connsiteY2" fmla="*/ 2413000 h 2413000"/>
              <a:gd name="connsiteX3" fmla="*/ 30502 w 2860084"/>
              <a:gd name="connsiteY3" fmla="*/ 2413000 h 2413000"/>
              <a:gd name="connsiteX0" fmla="*/ 30502 w 3087230"/>
              <a:gd name="connsiteY0" fmla="*/ 2413000 h 2413000"/>
              <a:gd name="connsiteX1" fmla="*/ 1430042 w 3087230"/>
              <a:gd name="connsiteY1" fmla="*/ 0 h 2413000"/>
              <a:gd name="connsiteX2" fmla="*/ 2829582 w 3087230"/>
              <a:gd name="connsiteY2" fmla="*/ 2413000 h 2413000"/>
              <a:gd name="connsiteX3" fmla="*/ 30502 w 3087230"/>
              <a:gd name="connsiteY3" fmla="*/ 2413000 h 2413000"/>
              <a:gd name="connsiteX0" fmla="*/ 257648 w 3314376"/>
              <a:gd name="connsiteY0" fmla="*/ 2413000 h 2413000"/>
              <a:gd name="connsiteX1" fmla="*/ 1657188 w 3314376"/>
              <a:gd name="connsiteY1" fmla="*/ 0 h 2413000"/>
              <a:gd name="connsiteX2" fmla="*/ 3056728 w 3314376"/>
              <a:gd name="connsiteY2" fmla="*/ 2413000 h 2413000"/>
              <a:gd name="connsiteX3" fmla="*/ 257648 w 3314376"/>
              <a:gd name="connsiteY3" fmla="*/ 2413000 h 2413000"/>
              <a:gd name="connsiteX0" fmla="*/ 287196 w 3373472"/>
              <a:gd name="connsiteY0" fmla="*/ 2413049 h 2413049"/>
              <a:gd name="connsiteX1" fmla="*/ 1686736 w 3373472"/>
              <a:gd name="connsiteY1" fmla="*/ 49 h 2413049"/>
              <a:gd name="connsiteX2" fmla="*/ 3086276 w 3373472"/>
              <a:gd name="connsiteY2" fmla="*/ 2413049 h 2413049"/>
              <a:gd name="connsiteX3" fmla="*/ 287196 w 3373472"/>
              <a:gd name="connsiteY3" fmla="*/ 2413049 h 2413049"/>
              <a:gd name="connsiteX0" fmla="*/ 287196 w 3209379"/>
              <a:gd name="connsiteY0" fmla="*/ 2413062 h 2633195"/>
              <a:gd name="connsiteX1" fmla="*/ 1686736 w 3209379"/>
              <a:gd name="connsiteY1" fmla="*/ 62 h 2633195"/>
              <a:gd name="connsiteX2" fmla="*/ 3086276 w 3209379"/>
              <a:gd name="connsiteY2" fmla="*/ 2413062 h 2633195"/>
              <a:gd name="connsiteX3" fmla="*/ 287196 w 3209379"/>
              <a:gd name="connsiteY3" fmla="*/ 2413062 h 2633195"/>
              <a:gd name="connsiteX0" fmla="*/ 155068 w 3077251"/>
              <a:gd name="connsiteY0" fmla="*/ 2413062 h 2863934"/>
              <a:gd name="connsiteX1" fmla="*/ 1554608 w 3077251"/>
              <a:gd name="connsiteY1" fmla="*/ 62 h 2863934"/>
              <a:gd name="connsiteX2" fmla="*/ 2954148 w 3077251"/>
              <a:gd name="connsiteY2" fmla="*/ 2413062 h 2863934"/>
              <a:gd name="connsiteX3" fmla="*/ 155068 w 3077251"/>
              <a:gd name="connsiteY3" fmla="*/ 2413062 h 2863934"/>
              <a:gd name="connsiteX0" fmla="*/ 155068 w 3077251"/>
              <a:gd name="connsiteY0" fmla="*/ 2413066 h 2904168"/>
              <a:gd name="connsiteX1" fmla="*/ 1554608 w 3077251"/>
              <a:gd name="connsiteY1" fmla="*/ 66 h 2904168"/>
              <a:gd name="connsiteX2" fmla="*/ 2954148 w 3077251"/>
              <a:gd name="connsiteY2" fmla="*/ 2413066 h 2904168"/>
              <a:gd name="connsiteX3" fmla="*/ 155068 w 3077251"/>
              <a:gd name="connsiteY3" fmla="*/ 2413066 h 2904168"/>
              <a:gd name="connsiteX0" fmla="*/ 155068 w 3081734"/>
              <a:gd name="connsiteY0" fmla="*/ 2413070 h 2941718"/>
              <a:gd name="connsiteX1" fmla="*/ 1554608 w 3081734"/>
              <a:gd name="connsiteY1" fmla="*/ 70 h 2941718"/>
              <a:gd name="connsiteX2" fmla="*/ 2954148 w 3081734"/>
              <a:gd name="connsiteY2" fmla="*/ 2413070 h 2941718"/>
              <a:gd name="connsiteX3" fmla="*/ 155068 w 3081734"/>
              <a:gd name="connsiteY3" fmla="*/ 2413070 h 2941718"/>
              <a:gd name="connsiteX0" fmla="*/ 182674 w 3134495"/>
              <a:gd name="connsiteY0" fmla="*/ 2413070 h 2941718"/>
              <a:gd name="connsiteX1" fmla="*/ 1582214 w 3134495"/>
              <a:gd name="connsiteY1" fmla="*/ 70 h 2941718"/>
              <a:gd name="connsiteX2" fmla="*/ 2981754 w 3134495"/>
              <a:gd name="connsiteY2" fmla="*/ 2413070 h 2941718"/>
              <a:gd name="connsiteX3" fmla="*/ 182674 w 3134495"/>
              <a:gd name="connsiteY3" fmla="*/ 2413070 h 2941718"/>
            </a:gdLst>
            <a:ahLst/>
            <a:cxnLst>
              <a:cxn ang="0">
                <a:pos x="connsiteX0" y="connsiteY0"/>
              </a:cxn>
              <a:cxn ang="0">
                <a:pos x="connsiteX1" y="connsiteY1"/>
              </a:cxn>
              <a:cxn ang="0">
                <a:pos x="connsiteX2" y="connsiteY2"/>
              </a:cxn>
              <a:cxn ang="0">
                <a:pos x="connsiteX3" y="connsiteY3"/>
              </a:cxn>
            </a:cxnLst>
            <a:rect l="l" t="t" r="r" b="b"/>
            <a:pathLst>
              <a:path w="3134495" h="2941718">
                <a:moveTo>
                  <a:pt x="182674" y="2413070"/>
                </a:moveTo>
                <a:cubicBezTo>
                  <a:pt x="-407453" y="1714570"/>
                  <a:pt x="531501" y="-12630"/>
                  <a:pt x="1582214" y="70"/>
                </a:cubicBezTo>
                <a:cubicBezTo>
                  <a:pt x="2632927" y="12770"/>
                  <a:pt x="3495681" y="1701870"/>
                  <a:pt x="2981754" y="2413070"/>
                </a:cubicBezTo>
                <a:cubicBezTo>
                  <a:pt x="2467827" y="3124270"/>
                  <a:pt x="772801" y="3111570"/>
                  <a:pt x="182674" y="2413070"/>
                </a:cubicBezTo>
                <a:close/>
              </a:path>
            </a:pathLst>
          </a:custGeom>
          <a:blipFill>
            <a:blip r:embed="rId3"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文字方塊 41"/>
          <p:cNvSpPr txBox="1"/>
          <p:nvPr/>
        </p:nvSpPr>
        <p:spPr>
          <a:xfrm>
            <a:off x="4737397" y="5054442"/>
            <a:ext cx="2728689"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
        <p:nvSpPr>
          <p:cNvPr id="15" name="文字方塊 43"/>
          <p:cNvSpPr txBox="1"/>
          <p:nvPr/>
        </p:nvSpPr>
        <p:spPr>
          <a:xfrm>
            <a:off x="5266405" y="4630748"/>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solidFill>
                  <a:schemeClr val="accent1"/>
                </a:solidFill>
              </a:rPr>
              <a:t>TITLE 02</a:t>
            </a:r>
          </a:p>
        </p:txBody>
      </p:sp>
      <p:sp>
        <p:nvSpPr>
          <p:cNvPr id="16" name="等腰三角形 5"/>
          <p:cNvSpPr/>
          <p:nvPr/>
        </p:nvSpPr>
        <p:spPr>
          <a:xfrm>
            <a:off x="8293694" y="1689030"/>
            <a:ext cx="3134495" cy="2941718"/>
          </a:xfrm>
          <a:custGeom>
            <a:avLst/>
            <a:gdLst>
              <a:gd name="connsiteX0" fmla="*/ 0 w 2799080"/>
              <a:gd name="connsiteY0" fmla="*/ 2413000 h 2413000"/>
              <a:gd name="connsiteX1" fmla="*/ 1399540 w 2799080"/>
              <a:gd name="connsiteY1" fmla="*/ 0 h 2413000"/>
              <a:gd name="connsiteX2" fmla="*/ 2799080 w 2799080"/>
              <a:gd name="connsiteY2" fmla="*/ 2413000 h 2413000"/>
              <a:gd name="connsiteX3" fmla="*/ 0 w 2799080"/>
              <a:gd name="connsiteY3" fmla="*/ 2413000 h 2413000"/>
              <a:gd name="connsiteX0" fmla="*/ 30502 w 2860084"/>
              <a:gd name="connsiteY0" fmla="*/ 2413000 h 2413000"/>
              <a:gd name="connsiteX1" fmla="*/ 1430042 w 2860084"/>
              <a:gd name="connsiteY1" fmla="*/ 0 h 2413000"/>
              <a:gd name="connsiteX2" fmla="*/ 2829582 w 2860084"/>
              <a:gd name="connsiteY2" fmla="*/ 2413000 h 2413000"/>
              <a:gd name="connsiteX3" fmla="*/ 30502 w 2860084"/>
              <a:gd name="connsiteY3" fmla="*/ 2413000 h 2413000"/>
              <a:gd name="connsiteX0" fmla="*/ 30502 w 3087230"/>
              <a:gd name="connsiteY0" fmla="*/ 2413000 h 2413000"/>
              <a:gd name="connsiteX1" fmla="*/ 1430042 w 3087230"/>
              <a:gd name="connsiteY1" fmla="*/ 0 h 2413000"/>
              <a:gd name="connsiteX2" fmla="*/ 2829582 w 3087230"/>
              <a:gd name="connsiteY2" fmla="*/ 2413000 h 2413000"/>
              <a:gd name="connsiteX3" fmla="*/ 30502 w 3087230"/>
              <a:gd name="connsiteY3" fmla="*/ 2413000 h 2413000"/>
              <a:gd name="connsiteX0" fmla="*/ 257648 w 3314376"/>
              <a:gd name="connsiteY0" fmla="*/ 2413000 h 2413000"/>
              <a:gd name="connsiteX1" fmla="*/ 1657188 w 3314376"/>
              <a:gd name="connsiteY1" fmla="*/ 0 h 2413000"/>
              <a:gd name="connsiteX2" fmla="*/ 3056728 w 3314376"/>
              <a:gd name="connsiteY2" fmla="*/ 2413000 h 2413000"/>
              <a:gd name="connsiteX3" fmla="*/ 257648 w 3314376"/>
              <a:gd name="connsiteY3" fmla="*/ 2413000 h 2413000"/>
              <a:gd name="connsiteX0" fmla="*/ 287196 w 3373472"/>
              <a:gd name="connsiteY0" fmla="*/ 2413049 h 2413049"/>
              <a:gd name="connsiteX1" fmla="*/ 1686736 w 3373472"/>
              <a:gd name="connsiteY1" fmla="*/ 49 h 2413049"/>
              <a:gd name="connsiteX2" fmla="*/ 3086276 w 3373472"/>
              <a:gd name="connsiteY2" fmla="*/ 2413049 h 2413049"/>
              <a:gd name="connsiteX3" fmla="*/ 287196 w 3373472"/>
              <a:gd name="connsiteY3" fmla="*/ 2413049 h 2413049"/>
              <a:gd name="connsiteX0" fmla="*/ 287196 w 3209379"/>
              <a:gd name="connsiteY0" fmla="*/ 2413062 h 2633195"/>
              <a:gd name="connsiteX1" fmla="*/ 1686736 w 3209379"/>
              <a:gd name="connsiteY1" fmla="*/ 62 h 2633195"/>
              <a:gd name="connsiteX2" fmla="*/ 3086276 w 3209379"/>
              <a:gd name="connsiteY2" fmla="*/ 2413062 h 2633195"/>
              <a:gd name="connsiteX3" fmla="*/ 287196 w 3209379"/>
              <a:gd name="connsiteY3" fmla="*/ 2413062 h 2633195"/>
              <a:gd name="connsiteX0" fmla="*/ 155068 w 3077251"/>
              <a:gd name="connsiteY0" fmla="*/ 2413062 h 2863934"/>
              <a:gd name="connsiteX1" fmla="*/ 1554608 w 3077251"/>
              <a:gd name="connsiteY1" fmla="*/ 62 h 2863934"/>
              <a:gd name="connsiteX2" fmla="*/ 2954148 w 3077251"/>
              <a:gd name="connsiteY2" fmla="*/ 2413062 h 2863934"/>
              <a:gd name="connsiteX3" fmla="*/ 155068 w 3077251"/>
              <a:gd name="connsiteY3" fmla="*/ 2413062 h 2863934"/>
              <a:gd name="connsiteX0" fmla="*/ 155068 w 3077251"/>
              <a:gd name="connsiteY0" fmla="*/ 2413066 h 2904168"/>
              <a:gd name="connsiteX1" fmla="*/ 1554608 w 3077251"/>
              <a:gd name="connsiteY1" fmla="*/ 66 h 2904168"/>
              <a:gd name="connsiteX2" fmla="*/ 2954148 w 3077251"/>
              <a:gd name="connsiteY2" fmla="*/ 2413066 h 2904168"/>
              <a:gd name="connsiteX3" fmla="*/ 155068 w 3077251"/>
              <a:gd name="connsiteY3" fmla="*/ 2413066 h 2904168"/>
              <a:gd name="connsiteX0" fmla="*/ 155068 w 3081734"/>
              <a:gd name="connsiteY0" fmla="*/ 2413070 h 2941718"/>
              <a:gd name="connsiteX1" fmla="*/ 1554608 w 3081734"/>
              <a:gd name="connsiteY1" fmla="*/ 70 h 2941718"/>
              <a:gd name="connsiteX2" fmla="*/ 2954148 w 3081734"/>
              <a:gd name="connsiteY2" fmla="*/ 2413070 h 2941718"/>
              <a:gd name="connsiteX3" fmla="*/ 155068 w 3081734"/>
              <a:gd name="connsiteY3" fmla="*/ 2413070 h 2941718"/>
              <a:gd name="connsiteX0" fmla="*/ 182674 w 3134495"/>
              <a:gd name="connsiteY0" fmla="*/ 2413070 h 2941718"/>
              <a:gd name="connsiteX1" fmla="*/ 1582214 w 3134495"/>
              <a:gd name="connsiteY1" fmla="*/ 70 h 2941718"/>
              <a:gd name="connsiteX2" fmla="*/ 2981754 w 3134495"/>
              <a:gd name="connsiteY2" fmla="*/ 2413070 h 2941718"/>
              <a:gd name="connsiteX3" fmla="*/ 182674 w 3134495"/>
              <a:gd name="connsiteY3" fmla="*/ 2413070 h 2941718"/>
            </a:gdLst>
            <a:ahLst/>
            <a:cxnLst>
              <a:cxn ang="0">
                <a:pos x="connsiteX0" y="connsiteY0"/>
              </a:cxn>
              <a:cxn ang="0">
                <a:pos x="connsiteX1" y="connsiteY1"/>
              </a:cxn>
              <a:cxn ang="0">
                <a:pos x="connsiteX2" y="connsiteY2"/>
              </a:cxn>
              <a:cxn ang="0">
                <a:pos x="connsiteX3" y="connsiteY3"/>
              </a:cxn>
            </a:cxnLst>
            <a:rect l="l" t="t" r="r" b="b"/>
            <a:pathLst>
              <a:path w="3134495" h="2941718">
                <a:moveTo>
                  <a:pt x="182674" y="2413070"/>
                </a:moveTo>
                <a:cubicBezTo>
                  <a:pt x="-407453" y="1714570"/>
                  <a:pt x="531501" y="-12630"/>
                  <a:pt x="1582214" y="70"/>
                </a:cubicBezTo>
                <a:cubicBezTo>
                  <a:pt x="2632927" y="12770"/>
                  <a:pt x="3495681" y="1701870"/>
                  <a:pt x="2981754" y="2413070"/>
                </a:cubicBezTo>
                <a:cubicBezTo>
                  <a:pt x="2467827" y="3124270"/>
                  <a:pt x="772801" y="3111570"/>
                  <a:pt x="182674" y="2413070"/>
                </a:cubicBezTo>
                <a:close/>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等腰三角形 5"/>
          <p:cNvSpPr/>
          <p:nvPr/>
        </p:nvSpPr>
        <p:spPr>
          <a:xfrm>
            <a:off x="8464549" y="1849378"/>
            <a:ext cx="2792784" cy="2621022"/>
          </a:xfrm>
          <a:custGeom>
            <a:avLst/>
            <a:gdLst>
              <a:gd name="connsiteX0" fmla="*/ 0 w 2799080"/>
              <a:gd name="connsiteY0" fmla="*/ 2413000 h 2413000"/>
              <a:gd name="connsiteX1" fmla="*/ 1399540 w 2799080"/>
              <a:gd name="connsiteY1" fmla="*/ 0 h 2413000"/>
              <a:gd name="connsiteX2" fmla="*/ 2799080 w 2799080"/>
              <a:gd name="connsiteY2" fmla="*/ 2413000 h 2413000"/>
              <a:gd name="connsiteX3" fmla="*/ 0 w 2799080"/>
              <a:gd name="connsiteY3" fmla="*/ 2413000 h 2413000"/>
              <a:gd name="connsiteX0" fmla="*/ 30502 w 2860084"/>
              <a:gd name="connsiteY0" fmla="*/ 2413000 h 2413000"/>
              <a:gd name="connsiteX1" fmla="*/ 1430042 w 2860084"/>
              <a:gd name="connsiteY1" fmla="*/ 0 h 2413000"/>
              <a:gd name="connsiteX2" fmla="*/ 2829582 w 2860084"/>
              <a:gd name="connsiteY2" fmla="*/ 2413000 h 2413000"/>
              <a:gd name="connsiteX3" fmla="*/ 30502 w 2860084"/>
              <a:gd name="connsiteY3" fmla="*/ 2413000 h 2413000"/>
              <a:gd name="connsiteX0" fmla="*/ 30502 w 3087230"/>
              <a:gd name="connsiteY0" fmla="*/ 2413000 h 2413000"/>
              <a:gd name="connsiteX1" fmla="*/ 1430042 w 3087230"/>
              <a:gd name="connsiteY1" fmla="*/ 0 h 2413000"/>
              <a:gd name="connsiteX2" fmla="*/ 2829582 w 3087230"/>
              <a:gd name="connsiteY2" fmla="*/ 2413000 h 2413000"/>
              <a:gd name="connsiteX3" fmla="*/ 30502 w 3087230"/>
              <a:gd name="connsiteY3" fmla="*/ 2413000 h 2413000"/>
              <a:gd name="connsiteX0" fmla="*/ 257648 w 3314376"/>
              <a:gd name="connsiteY0" fmla="*/ 2413000 h 2413000"/>
              <a:gd name="connsiteX1" fmla="*/ 1657188 w 3314376"/>
              <a:gd name="connsiteY1" fmla="*/ 0 h 2413000"/>
              <a:gd name="connsiteX2" fmla="*/ 3056728 w 3314376"/>
              <a:gd name="connsiteY2" fmla="*/ 2413000 h 2413000"/>
              <a:gd name="connsiteX3" fmla="*/ 257648 w 3314376"/>
              <a:gd name="connsiteY3" fmla="*/ 2413000 h 2413000"/>
              <a:gd name="connsiteX0" fmla="*/ 287196 w 3373472"/>
              <a:gd name="connsiteY0" fmla="*/ 2413049 h 2413049"/>
              <a:gd name="connsiteX1" fmla="*/ 1686736 w 3373472"/>
              <a:gd name="connsiteY1" fmla="*/ 49 h 2413049"/>
              <a:gd name="connsiteX2" fmla="*/ 3086276 w 3373472"/>
              <a:gd name="connsiteY2" fmla="*/ 2413049 h 2413049"/>
              <a:gd name="connsiteX3" fmla="*/ 287196 w 3373472"/>
              <a:gd name="connsiteY3" fmla="*/ 2413049 h 2413049"/>
              <a:gd name="connsiteX0" fmla="*/ 287196 w 3209379"/>
              <a:gd name="connsiteY0" fmla="*/ 2413062 h 2633195"/>
              <a:gd name="connsiteX1" fmla="*/ 1686736 w 3209379"/>
              <a:gd name="connsiteY1" fmla="*/ 62 h 2633195"/>
              <a:gd name="connsiteX2" fmla="*/ 3086276 w 3209379"/>
              <a:gd name="connsiteY2" fmla="*/ 2413062 h 2633195"/>
              <a:gd name="connsiteX3" fmla="*/ 287196 w 3209379"/>
              <a:gd name="connsiteY3" fmla="*/ 2413062 h 2633195"/>
              <a:gd name="connsiteX0" fmla="*/ 155068 w 3077251"/>
              <a:gd name="connsiteY0" fmla="*/ 2413062 h 2863934"/>
              <a:gd name="connsiteX1" fmla="*/ 1554608 w 3077251"/>
              <a:gd name="connsiteY1" fmla="*/ 62 h 2863934"/>
              <a:gd name="connsiteX2" fmla="*/ 2954148 w 3077251"/>
              <a:gd name="connsiteY2" fmla="*/ 2413062 h 2863934"/>
              <a:gd name="connsiteX3" fmla="*/ 155068 w 3077251"/>
              <a:gd name="connsiteY3" fmla="*/ 2413062 h 2863934"/>
              <a:gd name="connsiteX0" fmla="*/ 155068 w 3077251"/>
              <a:gd name="connsiteY0" fmla="*/ 2413066 h 2904168"/>
              <a:gd name="connsiteX1" fmla="*/ 1554608 w 3077251"/>
              <a:gd name="connsiteY1" fmla="*/ 66 h 2904168"/>
              <a:gd name="connsiteX2" fmla="*/ 2954148 w 3077251"/>
              <a:gd name="connsiteY2" fmla="*/ 2413066 h 2904168"/>
              <a:gd name="connsiteX3" fmla="*/ 155068 w 3077251"/>
              <a:gd name="connsiteY3" fmla="*/ 2413066 h 2904168"/>
              <a:gd name="connsiteX0" fmla="*/ 155068 w 3081734"/>
              <a:gd name="connsiteY0" fmla="*/ 2413070 h 2941718"/>
              <a:gd name="connsiteX1" fmla="*/ 1554608 w 3081734"/>
              <a:gd name="connsiteY1" fmla="*/ 70 h 2941718"/>
              <a:gd name="connsiteX2" fmla="*/ 2954148 w 3081734"/>
              <a:gd name="connsiteY2" fmla="*/ 2413070 h 2941718"/>
              <a:gd name="connsiteX3" fmla="*/ 155068 w 3081734"/>
              <a:gd name="connsiteY3" fmla="*/ 2413070 h 2941718"/>
              <a:gd name="connsiteX0" fmla="*/ 182674 w 3134495"/>
              <a:gd name="connsiteY0" fmla="*/ 2413070 h 2941718"/>
              <a:gd name="connsiteX1" fmla="*/ 1582214 w 3134495"/>
              <a:gd name="connsiteY1" fmla="*/ 70 h 2941718"/>
              <a:gd name="connsiteX2" fmla="*/ 2981754 w 3134495"/>
              <a:gd name="connsiteY2" fmla="*/ 2413070 h 2941718"/>
              <a:gd name="connsiteX3" fmla="*/ 182674 w 3134495"/>
              <a:gd name="connsiteY3" fmla="*/ 2413070 h 2941718"/>
            </a:gdLst>
            <a:ahLst/>
            <a:cxnLst>
              <a:cxn ang="0">
                <a:pos x="connsiteX0" y="connsiteY0"/>
              </a:cxn>
              <a:cxn ang="0">
                <a:pos x="connsiteX1" y="connsiteY1"/>
              </a:cxn>
              <a:cxn ang="0">
                <a:pos x="connsiteX2" y="connsiteY2"/>
              </a:cxn>
              <a:cxn ang="0">
                <a:pos x="connsiteX3" y="connsiteY3"/>
              </a:cxn>
            </a:cxnLst>
            <a:rect l="l" t="t" r="r" b="b"/>
            <a:pathLst>
              <a:path w="3134495" h="2941718">
                <a:moveTo>
                  <a:pt x="182674" y="2413070"/>
                </a:moveTo>
                <a:cubicBezTo>
                  <a:pt x="-407453" y="1714570"/>
                  <a:pt x="531501" y="-12630"/>
                  <a:pt x="1582214" y="70"/>
                </a:cubicBezTo>
                <a:cubicBezTo>
                  <a:pt x="2632927" y="12770"/>
                  <a:pt x="3495681" y="1701870"/>
                  <a:pt x="2981754" y="2413070"/>
                </a:cubicBezTo>
                <a:cubicBezTo>
                  <a:pt x="2467827" y="3124270"/>
                  <a:pt x="772801" y="3111570"/>
                  <a:pt x="182674" y="2413070"/>
                </a:cubicBezTo>
                <a:close/>
              </a:path>
            </a:pathLst>
          </a:custGeom>
          <a:blipFill>
            <a:blip r:embed="rId4"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文字方塊 41"/>
          <p:cNvSpPr txBox="1"/>
          <p:nvPr/>
        </p:nvSpPr>
        <p:spPr>
          <a:xfrm>
            <a:off x="8496597" y="5054442"/>
            <a:ext cx="2728689"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
        <p:nvSpPr>
          <p:cNvPr id="19" name="文字方塊 43"/>
          <p:cNvSpPr txBox="1"/>
          <p:nvPr/>
        </p:nvSpPr>
        <p:spPr>
          <a:xfrm>
            <a:off x="9025605" y="4630748"/>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solidFill>
                  <a:schemeClr val="accent1"/>
                </a:solidFill>
              </a:rPr>
              <a:t>TITLE 03</a:t>
            </a:r>
          </a:p>
        </p:txBody>
      </p:sp>
    </p:spTree>
    <p:extLst>
      <p:ext uri="{BB962C8B-B14F-4D97-AF65-F5344CB8AC3E}">
        <p14:creationId xmlns:p14="http://schemas.microsoft.com/office/powerpoint/2010/main" val="2017970564"/>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148</a:t>
            </a:fld>
            <a:endParaRPr lang="zh-TW" altLang="en-US"/>
          </a:p>
        </p:txBody>
      </p:sp>
      <p:sp>
        <p:nvSpPr>
          <p:cNvPr id="4" name="矩形 3"/>
          <p:cNvSpPr/>
          <p:nvPr/>
        </p:nvSpPr>
        <p:spPr>
          <a:xfrm>
            <a:off x="571496" y="1080593"/>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431383" y="434262"/>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146</a:t>
            </a:r>
          </a:p>
        </p:txBody>
      </p:sp>
      <p:pic>
        <p:nvPicPr>
          <p:cNvPr id="6" name="圖片版面配置區 9"/>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448301" y="-1"/>
            <a:ext cx="2112964" cy="4661901"/>
          </a:xfrm>
          <a:prstGeom prst="rect">
            <a:avLst/>
          </a:prstGeom>
        </p:spPr>
      </p:pic>
      <p:pic>
        <p:nvPicPr>
          <p:cNvPr id="7" name="圖片版面配置區 1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0076878" y="-2"/>
            <a:ext cx="2115122" cy="4661902"/>
          </a:xfrm>
          <a:prstGeom prst="rect">
            <a:avLst/>
          </a:prstGeom>
        </p:spPr>
      </p:pic>
      <p:pic>
        <p:nvPicPr>
          <p:cNvPr id="8" name="圖片版面配置區 1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7761511" y="2196098"/>
            <a:ext cx="2115122" cy="4661902"/>
          </a:xfrm>
          <a:prstGeom prst="rect">
            <a:avLst/>
          </a:prstGeom>
        </p:spPr>
      </p:pic>
      <p:grpSp>
        <p:nvGrpSpPr>
          <p:cNvPr id="9" name="群組 8"/>
          <p:cNvGrpSpPr/>
          <p:nvPr/>
        </p:nvGrpSpPr>
        <p:grpSpPr>
          <a:xfrm>
            <a:off x="1106813" y="1924603"/>
            <a:ext cx="411266" cy="677688"/>
            <a:chOff x="5316930" y="1712344"/>
            <a:chExt cx="411266" cy="677688"/>
          </a:xfrm>
        </p:grpSpPr>
        <p:sp>
          <p:nvSpPr>
            <p:cNvPr id="23" name="手繪多邊形 22"/>
            <p:cNvSpPr>
              <a:spLocks/>
            </p:cNvSpPr>
            <p:nvPr/>
          </p:nvSpPr>
          <p:spPr bwMode="auto">
            <a:xfrm>
              <a:off x="5316930" y="1712344"/>
              <a:ext cx="411266" cy="677688"/>
            </a:xfrm>
            <a:custGeom>
              <a:avLst/>
              <a:gdLst>
                <a:gd name="connsiteX0" fmla="*/ 892549 w 1785096"/>
                <a:gd name="connsiteY0" fmla="*/ 297252 h 2941494"/>
                <a:gd name="connsiteX1" fmla="*/ 253908 w 1785096"/>
                <a:gd name="connsiteY1" fmla="*/ 935893 h 2941494"/>
                <a:gd name="connsiteX2" fmla="*/ 892549 w 1785096"/>
                <a:gd name="connsiteY2" fmla="*/ 1574534 h 2941494"/>
                <a:gd name="connsiteX3" fmla="*/ 1531190 w 1785096"/>
                <a:gd name="connsiteY3" fmla="*/ 935893 h 2941494"/>
                <a:gd name="connsiteX4" fmla="*/ 892549 w 1785096"/>
                <a:gd name="connsiteY4" fmla="*/ 297252 h 2941494"/>
                <a:gd name="connsiteX5" fmla="*/ 910143 w 1785096"/>
                <a:gd name="connsiteY5" fmla="*/ 312 h 2941494"/>
                <a:gd name="connsiteX6" fmla="*/ 1382155 w 1785096"/>
                <a:gd name="connsiteY6" fmla="*/ 148393 h 2941494"/>
                <a:gd name="connsiteX7" fmla="*/ 1694943 w 1785096"/>
                <a:gd name="connsiteY7" fmla="*/ 504726 h 2941494"/>
                <a:gd name="connsiteX8" fmla="*/ 1784443 w 1785096"/>
                <a:gd name="connsiteY8" fmla="*/ 925508 h 2941494"/>
                <a:gd name="connsiteX9" fmla="*/ 1689059 w 1785096"/>
                <a:gd name="connsiteY9" fmla="*/ 1327700 h 2941494"/>
                <a:gd name="connsiteX10" fmla="*/ 1607920 w 1785096"/>
                <a:gd name="connsiteY10" fmla="*/ 1506797 h 2941494"/>
                <a:gd name="connsiteX11" fmla="*/ 1546601 w 1785096"/>
                <a:gd name="connsiteY11" fmla="*/ 1642513 h 2941494"/>
                <a:gd name="connsiteX12" fmla="*/ 1445952 w 1785096"/>
                <a:gd name="connsiteY12" fmla="*/ 1865299 h 2941494"/>
                <a:gd name="connsiteX13" fmla="*/ 1205632 w 1785096"/>
                <a:gd name="connsiteY13" fmla="*/ 2385854 h 2941494"/>
                <a:gd name="connsiteX14" fmla="*/ 1124802 w 1785096"/>
                <a:gd name="connsiteY14" fmla="*/ 2556274 h 2941494"/>
                <a:gd name="connsiteX15" fmla="*/ 1034063 w 1785096"/>
                <a:gd name="connsiteY15" fmla="*/ 2747454 h 2941494"/>
                <a:gd name="connsiteX16" fmla="*/ 973983 w 1785096"/>
                <a:gd name="connsiteY16" fmla="*/ 2879763 h 2941494"/>
                <a:gd name="connsiteX17" fmla="*/ 948588 w 1785096"/>
                <a:gd name="connsiteY17" fmla="*/ 2913847 h 2941494"/>
                <a:gd name="connsiteX18" fmla="*/ 845461 w 1785096"/>
                <a:gd name="connsiteY18" fmla="*/ 2927792 h 2941494"/>
                <a:gd name="connsiteX19" fmla="*/ 805201 w 1785096"/>
                <a:gd name="connsiteY19" fmla="*/ 2868918 h 2941494"/>
                <a:gd name="connsiteX20" fmla="*/ 617838 w 1785096"/>
                <a:gd name="connsiteY20" fmla="*/ 2473235 h 2941494"/>
                <a:gd name="connsiteX21" fmla="*/ 311555 w 1785096"/>
                <a:gd name="connsiteY21" fmla="*/ 1812933 h 2941494"/>
                <a:gd name="connsiteX22" fmla="*/ 95390 w 1785096"/>
                <a:gd name="connsiteY22" fmla="*/ 1336377 h 2941494"/>
                <a:gd name="connsiteX23" fmla="*/ 5 w 1785096"/>
                <a:gd name="connsiteY23" fmla="*/ 899172 h 2941494"/>
                <a:gd name="connsiteX24" fmla="*/ 19826 w 1785096"/>
                <a:gd name="connsiteY24" fmla="*/ 676076 h 2941494"/>
                <a:gd name="connsiteX25" fmla="*/ 617529 w 1785096"/>
                <a:gd name="connsiteY25" fmla="*/ 43042 h 2941494"/>
                <a:gd name="connsiteX26" fmla="*/ 910143 w 1785096"/>
                <a:gd name="connsiteY26" fmla="*/ 312 h 294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85096" h="2941494">
                  <a:moveTo>
                    <a:pt x="892549" y="297252"/>
                  </a:moveTo>
                  <a:cubicBezTo>
                    <a:pt x="539837" y="297252"/>
                    <a:pt x="253908" y="583181"/>
                    <a:pt x="253908" y="935893"/>
                  </a:cubicBezTo>
                  <a:cubicBezTo>
                    <a:pt x="253908" y="1288605"/>
                    <a:pt x="539837" y="1574534"/>
                    <a:pt x="892549" y="1574534"/>
                  </a:cubicBezTo>
                  <a:cubicBezTo>
                    <a:pt x="1245261" y="1574534"/>
                    <a:pt x="1531190" y="1288605"/>
                    <a:pt x="1531190" y="935893"/>
                  </a:cubicBezTo>
                  <a:cubicBezTo>
                    <a:pt x="1531190" y="583181"/>
                    <a:pt x="1245261" y="297252"/>
                    <a:pt x="892549" y="297252"/>
                  </a:cubicBezTo>
                  <a:close/>
                  <a:moveTo>
                    <a:pt x="910143" y="312"/>
                  </a:moveTo>
                  <a:cubicBezTo>
                    <a:pt x="1075827" y="4698"/>
                    <a:pt x="1241633" y="55243"/>
                    <a:pt x="1382155" y="148393"/>
                  </a:cubicBezTo>
                  <a:cubicBezTo>
                    <a:pt x="1523684" y="241969"/>
                    <a:pt x="1623094" y="355377"/>
                    <a:pt x="1694943" y="504726"/>
                  </a:cubicBezTo>
                  <a:cubicBezTo>
                    <a:pt x="1766791" y="655316"/>
                    <a:pt x="1789398" y="761285"/>
                    <a:pt x="1784443" y="925508"/>
                  </a:cubicBezTo>
                  <a:cubicBezTo>
                    <a:pt x="1779179" y="1095930"/>
                    <a:pt x="1762765" y="1164408"/>
                    <a:pt x="1689059" y="1327700"/>
                  </a:cubicBezTo>
                  <a:cubicBezTo>
                    <a:pt x="1664903" y="1380376"/>
                    <a:pt x="1628669" y="1461248"/>
                    <a:pt x="1607920" y="1506797"/>
                  </a:cubicBezTo>
                  <a:cubicBezTo>
                    <a:pt x="1587171" y="1552655"/>
                    <a:pt x="1559608" y="1613697"/>
                    <a:pt x="1546601" y="1642513"/>
                  </a:cubicBezTo>
                  <a:cubicBezTo>
                    <a:pt x="1533594" y="1671329"/>
                    <a:pt x="1488069" y="1771723"/>
                    <a:pt x="1445952" y="1865299"/>
                  </a:cubicBezTo>
                  <a:cubicBezTo>
                    <a:pt x="1337250" y="2106675"/>
                    <a:pt x="1305661" y="2175153"/>
                    <a:pt x="1205632" y="2385854"/>
                  </a:cubicBezTo>
                  <a:cubicBezTo>
                    <a:pt x="1178069" y="2443488"/>
                    <a:pt x="1141835" y="2520332"/>
                    <a:pt x="1124802" y="2556274"/>
                  </a:cubicBezTo>
                  <a:cubicBezTo>
                    <a:pt x="1107770" y="2592219"/>
                    <a:pt x="1066890" y="2678357"/>
                    <a:pt x="1034063" y="2747454"/>
                  </a:cubicBezTo>
                  <a:cubicBezTo>
                    <a:pt x="1000926" y="2816551"/>
                    <a:pt x="973983" y="2876045"/>
                    <a:pt x="973983" y="2879763"/>
                  </a:cubicBezTo>
                  <a:cubicBezTo>
                    <a:pt x="973983" y="2883481"/>
                    <a:pt x="962524" y="2898974"/>
                    <a:pt x="948588" y="2913847"/>
                  </a:cubicBezTo>
                  <a:cubicBezTo>
                    <a:pt x="919787" y="2944523"/>
                    <a:pt x="877669" y="2950412"/>
                    <a:pt x="845461" y="2927792"/>
                  </a:cubicBezTo>
                  <a:cubicBezTo>
                    <a:pt x="834932" y="2920665"/>
                    <a:pt x="816970" y="2894017"/>
                    <a:pt x="805201" y="2868918"/>
                  </a:cubicBezTo>
                  <a:cubicBezTo>
                    <a:pt x="793743" y="2843512"/>
                    <a:pt x="709197" y="2665654"/>
                    <a:pt x="617838" y="2473235"/>
                  </a:cubicBezTo>
                  <a:cubicBezTo>
                    <a:pt x="526170" y="2280813"/>
                    <a:pt x="388358" y="1983664"/>
                    <a:pt x="311555" y="1812933"/>
                  </a:cubicBezTo>
                  <a:cubicBezTo>
                    <a:pt x="169406" y="1497501"/>
                    <a:pt x="152683" y="1460319"/>
                    <a:pt x="95390" y="1336377"/>
                  </a:cubicBezTo>
                  <a:cubicBezTo>
                    <a:pt x="15181" y="1161928"/>
                    <a:pt x="-305" y="1091902"/>
                    <a:pt x="5" y="899172"/>
                  </a:cubicBezTo>
                  <a:cubicBezTo>
                    <a:pt x="5" y="761285"/>
                    <a:pt x="2483" y="733709"/>
                    <a:pt x="19826" y="676076"/>
                  </a:cubicBezTo>
                  <a:cubicBezTo>
                    <a:pt x="115830" y="355996"/>
                    <a:pt x="316200" y="143745"/>
                    <a:pt x="617529" y="43042"/>
                  </a:cubicBezTo>
                  <a:cubicBezTo>
                    <a:pt x="711366" y="11670"/>
                    <a:pt x="810733" y="-2318"/>
                    <a:pt x="910143" y="312"/>
                  </a:cubicBezTo>
                  <a:close/>
                </a:path>
              </a:pathLst>
            </a:custGeom>
            <a:solidFill>
              <a:schemeClr val="bg1">
                <a:lumMod val="65000"/>
              </a:schemeClr>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4" name="橢圓 23"/>
            <p:cNvSpPr/>
            <p:nvPr/>
          </p:nvSpPr>
          <p:spPr>
            <a:xfrm>
              <a:off x="5409148" y="1813162"/>
              <a:ext cx="226831" cy="226831"/>
            </a:xfrm>
            <a:prstGeom prst="ellipse">
              <a:avLst/>
            </a:prstGeom>
            <a:solidFill>
              <a:schemeClr val="accent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3600" b="1" dirty="0">
                <a:solidFill>
                  <a:schemeClr val="tx1"/>
                </a:solidFill>
                <a:latin typeface="微軟正黑體" panose="020B0604030504040204" pitchFamily="34" charset="-120"/>
                <a:ea typeface="微軟正黑體" panose="020B0604030504040204" pitchFamily="34" charset="-120"/>
              </a:endParaRPr>
            </a:p>
          </p:txBody>
        </p:sp>
      </p:grpSp>
      <p:sp>
        <p:nvSpPr>
          <p:cNvPr id="10" name="文字方塊 334"/>
          <p:cNvSpPr txBox="1"/>
          <p:nvPr/>
        </p:nvSpPr>
        <p:spPr>
          <a:xfrm>
            <a:off x="1573199" y="1894115"/>
            <a:ext cx="3131542"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smtClean="0"/>
              <a:t>The quick brown fox jumps over the lazy dog. </a:t>
            </a:r>
            <a:r>
              <a:rPr lang="en-US" altLang="zh-TW" sz="1400" dirty="0"/>
              <a:t>The quick brown fox jumps over the lazy dog. </a:t>
            </a:r>
          </a:p>
        </p:txBody>
      </p:sp>
      <p:grpSp>
        <p:nvGrpSpPr>
          <p:cNvPr id="11" name="群組 10"/>
          <p:cNvGrpSpPr/>
          <p:nvPr/>
        </p:nvGrpSpPr>
        <p:grpSpPr>
          <a:xfrm>
            <a:off x="1106813" y="2947860"/>
            <a:ext cx="411266" cy="677688"/>
            <a:chOff x="5316930" y="2735601"/>
            <a:chExt cx="411266" cy="677688"/>
          </a:xfrm>
        </p:grpSpPr>
        <p:sp>
          <p:nvSpPr>
            <p:cNvPr id="21" name="手繪多邊形 20"/>
            <p:cNvSpPr>
              <a:spLocks/>
            </p:cNvSpPr>
            <p:nvPr/>
          </p:nvSpPr>
          <p:spPr bwMode="auto">
            <a:xfrm>
              <a:off x="5316930" y="2735601"/>
              <a:ext cx="411266" cy="677688"/>
            </a:xfrm>
            <a:custGeom>
              <a:avLst/>
              <a:gdLst>
                <a:gd name="connsiteX0" fmla="*/ 892549 w 1785096"/>
                <a:gd name="connsiteY0" fmla="*/ 297252 h 2941494"/>
                <a:gd name="connsiteX1" fmla="*/ 253908 w 1785096"/>
                <a:gd name="connsiteY1" fmla="*/ 935893 h 2941494"/>
                <a:gd name="connsiteX2" fmla="*/ 892549 w 1785096"/>
                <a:gd name="connsiteY2" fmla="*/ 1574534 h 2941494"/>
                <a:gd name="connsiteX3" fmla="*/ 1531190 w 1785096"/>
                <a:gd name="connsiteY3" fmla="*/ 935893 h 2941494"/>
                <a:gd name="connsiteX4" fmla="*/ 892549 w 1785096"/>
                <a:gd name="connsiteY4" fmla="*/ 297252 h 2941494"/>
                <a:gd name="connsiteX5" fmla="*/ 910143 w 1785096"/>
                <a:gd name="connsiteY5" fmla="*/ 312 h 2941494"/>
                <a:gd name="connsiteX6" fmla="*/ 1382155 w 1785096"/>
                <a:gd name="connsiteY6" fmla="*/ 148393 h 2941494"/>
                <a:gd name="connsiteX7" fmla="*/ 1694943 w 1785096"/>
                <a:gd name="connsiteY7" fmla="*/ 504726 h 2941494"/>
                <a:gd name="connsiteX8" fmla="*/ 1784443 w 1785096"/>
                <a:gd name="connsiteY8" fmla="*/ 925508 h 2941494"/>
                <a:gd name="connsiteX9" fmla="*/ 1689059 w 1785096"/>
                <a:gd name="connsiteY9" fmla="*/ 1327700 h 2941494"/>
                <a:gd name="connsiteX10" fmla="*/ 1607920 w 1785096"/>
                <a:gd name="connsiteY10" fmla="*/ 1506797 h 2941494"/>
                <a:gd name="connsiteX11" fmla="*/ 1546601 w 1785096"/>
                <a:gd name="connsiteY11" fmla="*/ 1642513 h 2941494"/>
                <a:gd name="connsiteX12" fmla="*/ 1445952 w 1785096"/>
                <a:gd name="connsiteY12" fmla="*/ 1865299 h 2941494"/>
                <a:gd name="connsiteX13" fmla="*/ 1205632 w 1785096"/>
                <a:gd name="connsiteY13" fmla="*/ 2385854 h 2941494"/>
                <a:gd name="connsiteX14" fmla="*/ 1124802 w 1785096"/>
                <a:gd name="connsiteY14" fmla="*/ 2556274 h 2941494"/>
                <a:gd name="connsiteX15" fmla="*/ 1034063 w 1785096"/>
                <a:gd name="connsiteY15" fmla="*/ 2747454 h 2941494"/>
                <a:gd name="connsiteX16" fmla="*/ 973983 w 1785096"/>
                <a:gd name="connsiteY16" fmla="*/ 2879763 h 2941494"/>
                <a:gd name="connsiteX17" fmla="*/ 948588 w 1785096"/>
                <a:gd name="connsiteY17" fmla="*/ 2913847 h 2941494"/>
                <a:gd name="connsiteX18" fmla="*/ 845461 w 1785096"/>
                <a:gd name="connsiteY18" fmla="*/ 2927792 h 2941494"/>
                <a:gd name="connsiteX19" fmla="*/ 805201 w 1785096"/>
                <a:gd name="connsiteY19" fmla="*/ 2868918 h 2941494"/>
                <a:gd name="connsiteX20" fmla="*/ 617838 w 1785096"/>
                <a:gd name="connsiteY20" fmla="*/ 2473235 h 2941494"/>
                <a:gd name="connsiteX21" fmla="*/ 311555 w 1785096"/>
                <a:gd name="connsiteY21" fmla="*/ 1812933 h 2941494"/>
                <a:gd name="connsiteX22" fmla="*/ 95390 w 1785096"/>
                <a:gd name="connsiteY22" fmla="*/ 1336377 h 2941494"/>
                <a:gd name="connsiteX23" fmla="*/ 5 w 1785096"/>
                <a:gd name="connsiteY23" fmla="*/ 899172 h 2941494"/>
                <a:gd name="connsiteX24" fmla="*/ 19826 w 1785096"/>
                <a:gd name="connsiteY24" fmla="*/ 676076 h 2941494"/>
                <a:gd name="connsiteX25" fmla="*/ 617529 w 1785096"/>
                <a:gd name="connsiteY25" fmla="*/ 43042 h 2941494"/>
                <a:gd name="connsiteX26" fmla="*/ 910143 w 1785096"/>
                <a:gd name="connsiteY26" fmla="*/ 312 h 294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85096" h="2941494">
                  <a:moveTo>
                    <a:pt x="892549" y="297252"/>
                  </a:moveTo>
                  <a:cubicBezTo>
                    <a:pt x="539837" y="297252"/>
                    <a:pt x="253908" y="583181"/>
                    <a:pt x="253908" y="935893"/>
                  </a:cubicBezTo>
                  <a:cubicBezTo>
                    <a:pt x="253908" y="1288605"/>
                    <a:pt x="539837" y="1574534"/>
                    <a:pt x="892549" y="1574534"/>
                  </a:cubicBezTo>
                  <a:cubicBezTo>
                    <a:pt x="1245261" y="1574534"/>
                    <a:pt x="1531190" y="1288605"/>
                    <a:pt x="1531190" y="935893"/>
                  </a:cubicBezTo>
                  <a:cubicBezTo>
                    <a:pt x="1531190" y="583181"/>
                    <a:pt x="1245261" y="297252"/>
                    <a:pt x="892549" y="297252"/>
                  </a:cubicBezTo>
                  <a:close/>
                  <a:moveTo>
                    <a:pt x="910143" y="312"/>
                  </a:moveTo>
                  <a:cubicBezTo>
                    <a:pt x="1075827" y="4698"/>
                    <a:pt x="1241633" y="55243"/>
                    <a:pt x="1382155" y="148393"/>
                  </a:cubicBezTo>
                  <a:cubicBezTo>
                    <a:pt x="1523684" y="241969"/>
                    <a:pt x="1623094" y="355377"/>
                    <a:pt x="1694943" y="504726"/>
                  </a:cubicBezTo>
                  <a:cubicBezTo>
                    <a:pt x="1766791" y="655316"/>
                    <a:pt x="1789398" y="761285"/>
                    <a:pt x="1784443" y="925508"/>
                  </a:cubicBezTo>
                  <a:cubicBezTo>
                    <a:pt x="1779179" y="1095930"/>
                    <a:pt x="1762765" y="1164408"/>
                    <a:pt x="1689059" y="1327700"/>
                  </a:cubicBezTo>
                  <a:cubicBezTo>
                    <a:pt x="1664903" y="1380376"/>
                    <a:pt x="1628669" y="1461248"/>
                    <a:pt x="1607920" y="1506797"/>
                  </a:cubicBezTo>
                  <a:cubicBezTo>
                    <a:pt x="1587171" y="1552655"/>
                    <a:pt x="1559608" y="1613697"/>
                    <a:pt x="1546601" y="1642513"/>
                  </a:cubicBezTo>
                  <a:cubicBezTo>
                    <a:pt x="1533594" y="1671329"/>
                    <a:pt x="1488069" y="1771723"/>
                    <a:pt x="1445952" y="1865299"/>
                  </a:cubicBezTo>
                  <a:cubicBezTo>
                    <a:pt x="1337250" y="2106675"/>
                    <a:pt x="1305661" y="2175153"/>
                    <a:pt x="1205632" y="2385854"/>
                  </a:cubicBezTo>
                  <a:cubicBezTo>
                    <a:pt x="1178069" y="2443488"/>
                    <a:pt x="1141835" y="2520332"/>
                    <a:pt x="1124802" y="2556274"/>
                  </a:cubicBezTo>
                  <a:cubicBezTo>
                    <a:pt x="1107770" y="2592219"/>
                    <a:pt x="1066890" y="2678357"/>
                    <a:pt x="1034063" y="2747454"/>
                  </a:cubicBezTo>
                  <a:cubicBezTo>
                    <a:pt x="1000926" y="2816551"/>
                    <a:pt x="973983" y="2876045"/>
                    <a:pt x="973983" y="2879763"/>
                  </a:cubicBezTo>
                  <a:cubicBezTo>
                    <a:pt x="973983" y="2883481"/>
                    <a:pt x="962524" y="2898974"/>
                    <a:pt x="948588" y="2913847"/>
                  </a:cubicBezTo>
                  <a:cubicBezTo>
                    <a:pt x="919787" y="2944523"/>
                    <a:pt x="877669" y="2950412"/>
                    <a:pt x="845461" y="2927792"/>
                  </a:cubicBezTo>
                  <a:cubicBezTo>
                    <a:pt x="834932" y="2920665"/>
                    <a:pt x="816970" y="2894017"/>
                    <a:pt x="805201" y="2868918"/>
                  </a:cubicBezTo>
                  <a:cubicBezTo>
                    <a:pt x="793743" y="2843512"/>
                    <a:pt x="709197" y="2665654"/>
                    <a:pt x="617838" y="2473235"/>
                  </a:cubicBezTo>
                  <a:cubicBezTo>
                    <a:pt x="526170" y="2280813"/>
                    <a:pt x="388358" y="1983664"/>
                    <a:pt x="311555" y="1812933"/>
                  </a:cubicBezTo>
                  <a:cubicBezTo>
                    <a:pt x="169406" y="1497501"/>
                    <a:pt x="152683" y="1460319"/>
                    <a:pt x="95390" y="1336377"/>
                  </a:cubicBezTo>
                  <a:cubicBezTo>
                    <a:pt x="15181" y="1161928"/>
                    <a:pt x="-305" y="1091902"/>
                    <a:pt x="5" y="899172"/>
                  </a:cubicBezTo>
                  <a:cubicBezTo>
                    <a:pt x="5" y="761285"/>
                    <a:pt x="2483" y="733709"/>
                    <a:pt x="19826" y="676076"/>
                  </a:cubicBezTo>
                  <a:cubicBezTo>
                    <a:pt x="115830" y="355996"/>
                    <a:pt x="316200" y="143745"/>
                    <a:pt x="617529" y="43042"/>
                  </a:cubicBezTo>
                  <a:cubicBezTo>
                    <a:pt x="711366" y="11670"/>
                    <a:pt x="810733" y="-2318"/>
                    <a:pt x="910143" y="312"/>
                  </a:cubicBezTo>
                  <a:close/>
                </a:path>
              </a:pathLst>
            </a:custGeom>
            <a:solidFill>
              <a:schemeClr val="bg1">
                <a:lumMod val="65000"/>
              </a:schemeClr>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2" name="橢圓 21"/>
            <p:cNvSpPr/>
            <p:nvPr/>
          </p:nvSpPr>
          <p:spPr>
            <a:xfrm>
              <a:off x="5409148" y="2836419"/>
              <a:ext cx="226831" cy="226831"/>
            </a:xfrm>
            <a:prstGeom prst="ellipse">
              <a:avLst/>
            </a:prstGeom>
            <a:solidFill>
              <a:schemeClr val="accent2"/>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3600" b="1" dirty="0">
                <a:solidFill>
                  <a:schemeClr val="tx1"/>
                </a:solidFill>
                <a:latin typeface="微軟正黑體" panose="020B0604030504040204" pitchFamily="34" charset="-120"/>
                <a:ea typeface="微軟正黑體" panose="020B0604030504040204" pitchFamily="34" charset="-120"/>
              </a:endParaRPr>
            </a:p>
          </p:txBody>
        </p:sp>
      </p:grpSp>
      <p:sp>
        <p:nvSpPr>
          <p:cNvPr id="12" name="文字方塊 334"/>
          <p:cNvSpPr txBox="1"/>
          <p:nvPr/>
        </p:nvSpPr>
        <p:spPr>
          <a:xfrm>
            <a:off x="1573199" y="2917372"/>
            <a:ext cx="3131542"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smtClean="0"/>
              <a:t>The quick brown fox jumps over the lazy dog. </a:t>
            </a:r>
            <a:r>
              <a:rPr lang="en-US" altLang="zh-TW" sz="1400" dirty="0"/>
              <a:t>The quick brown fox jumps over the lazy dog. </a:t>
            </a:r>
          </a:p>
        </p:txBody>
      </p:sp>
      <p:grpSp>
        <p:nvGrpSpPr>
          <p:cNvPr id="13" name="群組 12"/>
          <p:cNvGrpSpPr/>
          <p:nvPr/>
        </p:nvGrpSpPr>
        <p:grpSpPr>
          <a:xfrm>
            <a:off x="1106813" y="3971117"/>
            <a:ext cx="411266" cy="677688"/>
            <a:chOff x="5316930" y="3758858"/>
            <a:chExt cx="411266" cy="677688"/>
          </a:xfrm>
        </p:grpSpPr>
        <p:sp>
          <p:nvSpPr>
            <p:cNvPr id="19" name="手繪多邊形 18"/>
            <p:cNvSpPr>
              <a:spLocks/>
            </p:cNvSpPr>
            <p:nvPr/>
          </p:nvSpPr>
          <p:spPr bwMode="auto">
            <a:xfrm>
              <a:off x="5316930" y="3758858"/>
              <a:ext cx="411266" cy="677688"/>
            </a:xfrm>
            <a:custGeom>
              <a:avLst/>
              <a:gdLst>
                <a:gd name="connsiteX0" fmla="*/ 892549 w 1785096"/>
                <a:gd name="connsiteY0" fmla="*/ 297252 h 2941494"/>
                <a:gd name="connsiteX1" fmla="*/ 253908 w 1785096"/>
                <a:gd name="connsiteY1" fmla="*/ 935893 h 2941494"/>
                <a:gd name="connsiteX2" fmla="*/ 892549 w 1785096"/>
                <a:gd name="connsiteY2" fmla="*/ 1574534 h 2941494"/>
                <a:gd name="connsiteX3" fmla="*/ 1531190 w 1785096"/>
                <a:gd name="connsiteY3" fmla="*/ 935893 h 2941494"/>
                <a:gd name="connsiteX4" fmla="*/ 892549 w 1785096"/>
                <a:gd name="connsiteY4" fmla="*/ 297252 h 2941494"/>
                <a:gd name="connsiteX5" fmla="*/ 910143 w 1785096"/>
                <a:gd name="connsiteY5" fmla="*/ 312 h 2941494"/>
                <a:gd name="connsiteX6" fmla="*/ 1382155 w 1785096"/>
                <a:gd name="connsiteY6" fmla="*/ 148393 h 2941494"/>
                <a:gd name="connsiteX7" fmla="*/ 1694943 w 1785096"/>
                <a:gd name="connsiteY7" fmla="*/ 504726 h 2941494"/>
                <a:gd name="connsiteX8" fmla="*/ 1784443 w 1785096"/>
                <a:gd name="connsiteY8" fmla="*/ 925508 h 2941494"/>
                <a:gd name="connsiteX9" fmla="*/ 1689059 w 1785096"/>
                <a:gd name="connsiteY9" fmla="*/ 1327700 h 2941494"/>
                <a:gd name="connsiteX10" fmla="*/ 1607920 w 1785096"/>
                <a:gd name="connsiteY10" fmla="*/ 1506797 h 2941494"/>
                <a:gd name="connsiteX11" fmla="*/ 1546601 w 1785096"/>
                <a:gd name="connsiteY11" fmla="*/ 1642513 h 2941494"/>
                <a:gd name="connsiteX12" fmla="*/ 1445952 w 1785096"/>
                <a:gd name="connsiteY12" fmla="*/ 1865299 h 2941494"/>
                <a:gd name="connsiteX13" fmla="*/ 1205632 w 1785096"/>
                <a:gd name="connsiteY13" fmla="*/ 2385854 h 2941494"/>
                <a:gd name="connsiteX14" fmla="*/ 1124802 w 1785096"/>
                <a:gd name="connsiteY14" fmla="*/ 2556274 h 2941494"/>
                <a:gd name="connsiteX15" fmla="*/ 1034063 w 1785096"/>
                <a:gd name="connsiteY15" fmla="*/ 2747454 h 2941494"/>
                <a:gd name="connsiteX16" fmla="*/ 973983 w 1785096"/>
                <a:gd name="connsiteY16" fmla="*/ 2879763 h 2941494"/>
                <a:gd name="connsiteX17" fmla="*/ 948588 w 1785096"/>
                <a:gd name="connsiteY17" fmla="*/ 2913847 h 2941494"/>
                <a:gd name="connsiteX18" fmla="*/ 845461 w 1785096"/>
                <a:gd name="connsiteY18" fmla="*/ 2927792 h 2941494"/>
                <a:gd name="connsiteX19" fmla="*/ 805201 w 1785096"/>
                <a:gd name="connsiteY19" fmla="*/ 2868918 h 2941494"/>
                <a:gd name="connsiteX20" fmla="*/ 617838 w 1785096"/>
                <a:gd name="connsiteY20" fmla="*/ 2473235 h 2941494"/>
                <a:gd name="connsiteX21" fmla="*/ 311555 w 1785096"/>
                <a:gd name="connsiteY21" fmla="*/ 1812933 h 2941494"/>
                <a:gd name="connsiteX22" fmla="*/ 95390 w 1785096"/>
                <a:gd name="connsiteY22" fmla="*/ 1336377 h 2941494"/>
                <a:gd name="connsiteX23" fmla="*/ 5 w 1785096"/>
                <a:gd name="connsiteY23" fmla="*/ 899172 h 2941494"/>
                <a:gd name="connsiteX24" fmla="*/ 19826 w 1785096"/>
                <a:gd name="connsiteY24" fmla="*/ 676076 h 2941494"/>
                <a:gd name="connsiteX25" fmla="*/ 617529 w 1785096"/>
                <a:gd name="connsiteY25" fmla="*/ 43042 h 2941494"/>
                <a:gd name="connsiteX26" fmla="*/ 910143 w 1785096"/>
                <a:gd name="connsiteY26" fmla="*/ 312 h 294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85096" h="2941494">
                  <a:moveTo>
                    <a:pt x="892549" y="297252"/>
                  </a:moveTo>
                  <a:cubicBezTo>
                    <a:pt x="539837" y="297252"/>
                    <a:pt x="253908" y="583181"/>
                    <a:pt x="253908" y="935893"/>
                  </a:cubicBezTo>
                  <a:cubicBezTo>
                    <a:pt x="253908" y="1288605"/>
                    <a:pt x="539837" y="1574534"/>
                    <a:pt x="892549" y="1574534"/>
                  </a:cubicBezTo>
                  <a:cubicBezTo>
                    <a:pt x="1245261" y="1574534"/>
                    <a:pt x="1531190" y="1288605"/>
                    <a:pt x="1531190" y="935893"/>
                  </a:cubicBezTo>
                  <a:cubicBezTo>
                    <a:pt x="1531190" y="583181"/>
                    <a:pt x="1245261" y="297252"/>
                    <a:pt x="892549" y="297252"/>
                  </a:cubicBezTo>
                  <a:close/>
                  <a:moveTo>
                    <a:pt x="910143" y="312"/>
                  </a:moveTo>
                  <a:cubicBezTo>
                    <a:pt x="1075827" y="4698"/>
                    <a:pt x="1241633" y="55243"/>
                    <a:pt x="1382155" y="148393"/>
                  </a:cubicBezTo>
                  <a:cubicBezTo>
                    <a:pt x="1523684" y="241969"/>
                    <a:pt x="1623094" y="355377"/>
                    <a:pt x="1694943" y="504726"/>
                  </a:cubicBezTo>
                  <a:cubicBezTo>
                    <a:pt x="1766791" y="655316"/>
                    <a:pt x="1789398" y="761285"/>
                    <a:pt x="1784443" y="925508"/>
                  </a:cubicBezTo>
                  <a:cubicBezTo>
                    <a:pt x="1779179" y="1095930"/>
                    <a:pt x="1762765" y="1164408"/>
                    <a:pt x="1689059" y="1327700"/>
                  </a:cubicBezTo>
                  <a:cubicBezTo>
                    <a:pt x="1664903" y="1380376"/>
                    <a:pt x="1628669" y="1461248"/>
                    <a:pt x="1607920" y="1506797"/>
                  </a:cubicBezTo>
                  <a:cubicBezTo>
                    <a:pt x="1587171" y="1552655"/>
                    <a:pt x="1559608" y="1613697"/>
                    <a:pt x="1546601" y="1642513"/>
                  </a:cubicBezTo>
                  <a:cubicBezTo>
                    <a:pt x="1533594" y="1671329"/>
                    <a:pt x="1488069" y="1771723"/>
                    <a:pt x="1445952" y="1865299"/>
                  </a:cubicBezTo>
                  <a:cubicBezTo>
                    <a:pt x="1337250" y="2106675"/>
                    <a:pt x="1305661" y="2175153"/>
                    <a:pt x="1205632" y="2385854"/>
                  </a:cubicBezTo>
                  <a:cubicBezTo>
                    <a:pt x="1178069" y="2443488"/>
                    <a:pt x="1141835" y="2520332"/>
                    <a:pt x="1124802" y="2556274"/>
                  </a:cubicBezTo>
                  <a:cubicBezTo>
                    <a:pt x="1107770" y="2592219"/>
                    <a:pt x="1066890" y="2678357"/>
                    <a:pt x="1034063" y="2747454"/>
                  </a:cubicBezTo>
                  <a:cubicBezTo>
                    <a:pt x="1000926" y="2816551"/>
                    <a:pt x="973983" y="2876045"/>
                    <a:pt x="973983" y="2879763"/>
                  </a:cubicBezTo>
                  <a:cubicBezTo>
                    <a:pt x="973983" y="2883481"/>
                    <a:pt x="962524" y="2898974"/>
                    <a:pt x="948588" y="2913847"/>
                  </a:cubicBezTo>
                  <a:cubicBezTo>
                    <a:pt x="919787" y="2944523"/>
                    <a:pt x="877669" y="2950412"/>
                    <a:pt x="845461" y="2927792"/>
                  </a:cubicBezTo>
                  <a:cubicBezTo>
                    <a:pt x="834932" y="2920665"/>
                    <a:pt x="816970" y="2894017"/>
                    <a:pt x="805201" y="2868918"/>
                  </a:cubicBezTo>
                  <a:cubicBezTo>
                    <a:pt x="793743" y="2843512"/>
                    <a:pt x="709197" y="2665654"/>
                    <a:pt x="617838" y="2473235"/>
                  </a:cubicBezTo>
                  <a:cubicBezTo>
                    <a:pt x="526170" y="2280813"/>
                    <a:pt x="388358" y="1983664"/>
                    <a:pt x="311555" y="1812933"/>
                  </a:cubicBezTo>
                  <a:cubicBezTo>
                    <a:pt x="169406" y="1497501"/>
                    <a:pt x="152683" y="1460319"/>
                    <a:pt x="95390" y="1336377"/>
                  </a:cubicBezTo>
                  <a:cubicBezTo>
                    <a:pt x="15181" y="1161928"/>
                    <a:pt x="-305" y="1091902"/>
                    <a:pt x="5" y="899172"/>
                  </a:cubicBezTo>
                  <a:cubicBezTo>
                    <a:pt x="5" y="761285"/>
                    <a:pt x="2483" y="733709"/>
                    <a:pt x="19826" y="676076"/>
                  </a:cubicBezTo>
                  <a:cubicBezTo>
                    <a:pt x="115830" y="355996"/>
                    <a:pt x="316200" y="143745"/>
                    <a:pt x="617529" y="43042"/>
                  </a:cubicBezTo>
                  <a:cubicBezTo>
                    <a:pt x="711366" y="11670"/>
                    <a:pt x="810733" y="-2318"/>
                    <a:pt x="910143" y="312"/>
                  </a:cubicBezTo>
                  <a:close/>
                </a:path>
              </a:pathLst>
            </a:custGeom>
            <a:solidFill>
              <a:schemeClr val="bg1">
                <a:lumMod val="65000"/>
              </a:schemeClr>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0" name="橢圓 19"/>
            <p:cNvSpPr/>
            <p:nvPr/>
          </p:nvSpPr>
          <p:spPr>
            <a:xfrm>
              <a:off x="5409148" y="3859676"/>
              <a:ext cx="226831" cy="226831"/>
            </a:xfrm>
            <a:prstGeom prst="ellipse">
              <a:avLst/>
            </a:prstGeom>
            <a:solidFill>
              <a:schemeClr val="accent3"/>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3600" b="1" dirty="0">
                <a:solidFill>
                  <a:schemeClr val="tx1"/>
                </a:solidFill>
                <a:latin typeface="微軟正黑體" panose="020B0604030504040204" pitchFamily="34" charset="-120"/>
                <a:ea typeface="微軟正黑體" panose="020B0604030504040204" pitchFamily="34" charset="-120"/>
              </a:endParaRPr>
            </a:p>
          </p:txBody>
        </p:sp>
      </p:grpSp>
      <p:sp>
        <p:nvSpPr>
          <p:cNvPr id="14" name="文字方塊 334"/>
          <p:cNvSpPr txBox="1"/>
          <p:nvPr/>
        </p:nvSpPr>
        <p:spPr>
          <a:xfrm>
            <a:off x="1573199" y="3940629"/>
            <a:ext cx="3131542"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smtClean="0"/>
              <a:t>The quick brown fox jumps over the lazy dog. </a:t>
            </a:r>
            <a:r>
              <a:rPr lang="en-US" altLang="zh-TW" sz="1400" dirty="0"/>
              <a:t>The quick brown fox jumps over the lazy dog. </a:t>
            </a:r>
          </a:p>
        </p:txBody>
      </p:sp>
      <p:grpSp>
        <p:nvGrpSpPr>
          <p:cNvPr id="15" name="群組 14"/>
          <p:cNvGrpSpPr/>
          <p:nvPr/>
        </p:nvGrpSpPr>
        <p:grpSpPr>
          <a:xfrm>
            <a:off x="1106813" y="4994374"/>
            <a:ext cx="411266" cy="677688"/>
            <a:chOff x="5316930" y="4782115"/>
            <a:chExt cx="411266" cy="677688"/>
          </a:xfrm>
        </p:grpSpPr>
        <p:sp>
          <p:nvSpPr>
            <p:cNvPr id="17" name="手繪多邊形 16"/>
            <p:cNvSpPr>
              <a:spLocks/>
            </p:cNvSpPr>
            <p:nvPr/>
          </p:nvSpPr>
          <p:spPr bwMode="auto">
            <a:xfrm>
              <a:off x="5316930" y="4782115"/>
              <a:ext cx="411266" cy="677688"/>
            </a:xfrm>
            <a:custGeom>
              <a:avLst/>
              <a:gdLst>
                <a:gd name="connsiteX0" fmla="*/ 892549 w 1785096"/>
                <a:gd name="connsiteY0" fmla="*/ 297252 h 2941494"/>
                <a:gd name="connsiteX1" fmla="*/ 253908 w 1785096"/>
                <a:gd name="connsiteY1" fmla="*/ 935893 h 2941494"/>
                <a:gd name="connsiteX2" fmla="*/ 892549 w 1785096"/>
                <a:gd name="connsiteY2" fmla="*/ 1574534 h 2941494"/>
                <a:gd name="connsiteX3" fmla="*/ 1531190 w 1785096"/>
                <a:gd name="connsiteY3" fmla="*/ 935893 h 2941494"/>
                <a:gd name="connsiteX4" fmla="*/ 892549 w 1785096"/>
                <a:gd name="connsiteY4" fmla="*/ 297252 h 2941494"/>
                <a:gd name="connsiteX5" fmla="*/ 910143 w 1785096"/>
                <a:gd name="connsiteY5" fmla="*/ 312 h 2941494"/>
                <a:gd name="connsiteX6" fmla="*/ 1382155 w 1785096"/>
                <a:gd name="connsiteY6" fmla="*/ 148393 h 2941494"/>
                <a:gd name="connsiteX7" fmla="*/ 1694943 w 1785096"/>
                <a:gd name="connsiteY7" fmla="*/ 504726 h 2941494"/>
                <a:gd name="connsiteX8" fmla="*/ 1784443 w 1785096"/>
                <a:gd name="connsiteY8" fmla="*/ 925508 h 2941494"/>
                <a:gd name="connsiteX9" fmla="*/ 1689059 w 1785096"/>
                <a:gd name="connsiteY9" fmla="*/ 1327700 h 2941494"/>
                <a:gd name="connsiteX10" fmla="*/ 1607920 w 1785096"/>
                <a:gd name="connsiteY10" fmla="*/ 1506797 h 2941494"/>
                <a:gd name="connsiteX11" fmla="*/ 1546601 w 1785096"/>
                <a:gd name="connsiteY11" fmla="*/ 1642513 h 2941494"/>
                <a:gd name="connsiteX12" fmla="*/ 1445952 w 1785096"/>
                <a:gd name="connsiteY12" fmla="*/ 1865299 h 2941494"/>
                <a:gd name="connsiteX13" fmla="*/ 1205632 w 1785096"/>
                <a:gd name="connsiteY13" fmla="*/ 2385854 h 2941494"/>
                <a:gd name="connsiteX14" fmla="*/ 1124802 w 1785096"/>
                <a:gd name="connsiteY14" fmla="*/ 2556274 h 2941494"/>
                <a:gd name="connsiteX15" fmla="*/ 1034063 w 1785096"/>
                <a:gd name="connsiteY15" fmla="*/ 2747454 h 2941494"/>
                <a:gd name="connsiteX16" fmla="*/ 973983 w 1785096"/>
                <a:gd name="connsiteY16" fmla="*/ 2879763 h 2941494"/>
                <a:gd name="connsiteX17" fmla="*/ 948588 w 1785096"/>
                <a:gd name="connsiteY17" fmla="*/ 2913847 h 2941494"/>
                <a:gd name="connsiteX18" fmla="*/ 845461 w 1785096"/>
                <a:gd name="connsiteY18" fmla="*/ 2927792 h 2941494"/>
                <a:gd name="connsiteX19" fmla="*/ 805201 w 1785096"/>
                <a:gd name="connsiteY19" fmla="*/ 2868918 h 2941494"/>
                <a:gd name="connsiteX20" fmla="*/ 617838 w 1785096"/>
                <a:gd name="connsiteY20" fmla="*/ 2473235 h 2941494"/>
                <a:gd name="connsiteX21" fmla="*/ 311555 w 1785096"/>
                <a:gd name="connsiteY21" fmla="*/ 1812933 h 2941494"/>
                <a:gd name="connsiteX22" fmla="*/ 95390 w 1785096"/>
                <a:gd name="connsiteY22" fmla="*/ 1336377 h 2941494"/>
                <a:gd name="connsiteX23" fmla="*/ 5 w 1785096"/>
                <a:gd name="connsiteY23" fmla="*/ 899172 h 2941494"/>
                <a:gd name="connsiteX24" fmla="*/ 19826 w 1785096"/>
                <a:gd name="connsiteY24" fmla="*/ 676076 h 2941494"/>
                <a:gd name="connsiteX25" fmla="*/ 617529 w 1785096"/>
                <a:gd name="connsiteY25" fmla="*/ 43042 h 2941494"/>
                <a:gd name="connsiteX26" fmla="*/ 910143 w 1785096"/>
                <a:gd name="connsiteY26" fmla="*/ 312 h 294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85096" h="2941494">
                  <a:moveTo>
                    <a:pt x="892549" y="297252"/>
                  </a:moveTo>
                  <a:cubicBezTo>
                    <a:pt x="539837" y="297252"/>
                    <a:pt x="253908" y="583181"/>
                    <a:pt x="253908" y="935893"/>
                  </a:cubicBezTo>
                  <a:cubicBezTo>
                    <a:pt x="253908" y="1288605"/>
                    <a:pt x="539837" y="1574534"/>
                    <a:pt x="892549" y="1574534"/>
                  </a:cubicBezTo>
                  <a:cubicBezTo>
                    <a:pt x="1245261" y="1574534"/>
                    <a:pt x="1531190" y="1288605"/>
                    <a:pt x="1531190" y="935893"/>
                  </a:cubicBezTo>
                  <a:cubicBezTo>
                    <a:pt x="1531190" y="583181"/>
                    <a:pt x="1245261" y="297252"/>
                    <a:pt x="892549" y="297252"/>
                  </a:cubicBezTo>
                  <a:close/>
                  <a:moveTo>
                    <a:pt x="910143" y="312"/>
                  </a:moveTo>
                  <a:cubicBezTo>
                    <a:pt x="1075827" y="4698"/>
                    <a:pt x="1241633" y="55243"/>
                    <a:pt x="1382155" y="148393"/>
                  </a:cubicBezTo>
                  <a:cubicBezTo>
                    <a:pt x="1523684" y="241969"/>
                    <a:pt x="1623094" y="355377"/>
                    <a:pt x="1694943" y="504726"/>
                  </a:cubicBezTo>
                  <a:cubicBezTo>
                    <a:pt x="1766791" y="655316"/>
                    <a:pt x="1789398" y="761285"/>
                    <a:pt x="1784443" y="925508"/>
                  </a:cubicBezTo>
                  <a:cubicBezTo>
                    <a:pt x="1779179" y="1095930"/>
                    <a:pt x="1762765" y="1164408"/>
                    <a:pt x="1689059" y="1327700"/>
                  </a:cubicBezTo>
                  <a:cubicBezTo>
                    <a:pt x="1664903" y="1380376"/>
                    <a:pt x="1628669" y="1461248"/>
                    <a:pt x="1607920" y="1506797"/>
                  </a:cubicBezTo>
                  <a:cubicBezTo>
                    <a:pt x="1587171" y="1552655"/>
                    <a:pt x="1559608" y="1613697"/>
                    <a:pt x="1546601" y="1642513"/>
                  </a:cubicBezTo>
                  <a:cubicBezTo>
                    <a:pt x="1533594" y="1671329"/>
                    <a:pt x="1488069" y="1771723"/>
                    <a:pt x="1445952" y="1865299"/>
                  </a:cubicBezTo>
                  <a:cubicBezTo>
                    <a:pt x="1337250" y="2106675"/>
                    <a:pt x="1305661" y="2175153"/>
                    <a:pt x="1205632" y="2385854"/>
                  </a:cubicBezTo>
                  <a:cubicBezTo>
                    <a:pt x="1178069" y="2443488"/>
                    <a:pt x="1141835" y="2520332"/>
                    <a:pt x="1124802" y="2556274"/>
                  </a:cubicBezTo>
                  <a:cubicBezTo>
                    <a:pt x="1107770" y="2592219"/>
                    <a:pt x="1066890" y="2678357"/>
                    <a:pt x="1034063" y="2747454"/>
                  </a:cubicBezTo>
                  <a:cubicBezTo>
                    <a:pt x="1000926" y="2816551"/>
                    <a:pt x="973983" y="2876045"/>
                    <a:pt x="973983" y="2879763"/>
                  </a:cubicBezTo>
                  <a:cubicBezTo>
                    <a:pt x="973983" y="2883481"/>
                    <a:pt x="962524" y="2898974"/>
                    <a:pt x="948588" y="2913847"/>
                  </a:cubicBezTo>
                  <a:cubicBezTo>
                    <a:pt x="919787" y="2944523"/>
                    <a:pt x="877669" y="2950412"/>
                    <a:pt x="845461" y="2927792"/>
                  </a:cubicBezTo>
                  <a:cubicBezTo>
                    <a:pt x="834932" y="2920665"/>
                    <a:pt x="816970" y="2894017"/>
                    <a:pt x="805201" y="2868918"/>
                  </a:cubicBezTo>
                  <a:cubicBezTo>
                    <a:pt x="793743" y="2843512"/>
                    <a:pt x="709197" y="2665654"/>
                    <a:pt x="617838" y="2473235"/>
                  </a:cubicBezTo>
                  <a:cubicBezTo>
                    <a:pt x="526170" y="2280813"/>
                    <a:pt x="388358" y="1983664"/>
                    <a:pt x="311555" y="1812933"/>
                  </a:cubicBezTo>
                  <a:cubicBezTo>
                    <a:pt x="169406" y="1497501"/>
                    <a:pt x="152683" y="1460319"/>
                    <a:pt x="95390" y="1336377"/>
                  </a:cubicBezTo>
                  <a:cubicBezTo>
                    <a:pt x="15181" y="1161928"/>
                    <a:pt x="-305" y="1091902"/>
                    <a:pt x="5" y="899172"/>
                  </a:cubicBezTo>
                  <a:cubicBezTo>
                    <a:pt x="5" y="761285"/>
                    <a:pt x="2483" y="733709"/>
                    <a:pt x="19826" y="676076"/>
                  </a:cubicBezTo>
                  <a:cubicBezTo>
                    <a:pt x="115830" y="355996"/>
                    <a:pt x="316200" y="143745"/>
                    <a:pt x="617529" y="43042"/>
                  </a:cubicBezTo>
                  <a:cubicBezTo>
                    <a:pt x="711366" y="11670"/>
                    <a:pt x="810733" y="-2318"/>
                    <a:pt x="910143" y="312"/>
                  </a:cubicBezTo>
                  <a:close/>
                </a:path>
              </a:pathLst>
            </a:custGeom>
            <a:solidFill>
              <a:schemeClr val="bg1">
                <a:lumMod val="65000"/>
              </a:schemeClr>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8" name="橢圓 17"/>
            <p:cNvSpPr/>
            <p:nvPr/>
          </p:nvSpPr>
          <p:spPr>
            <a:xfrm>
              <a:off x="5409148" y="4882933"/>
              <a:ext cx="226831" cy="226831"/>
            </a:xfrm>
            <a:prstGeom prst="ellipse">
              <a:avLst/>
            </a:prstGeom>
            <a:solidFill>
              <a:schemeClr val="accent4"/>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3600" b="1" dirty="0">
                <a:solidFill>
                  <a:schemeClr val="tx1"/>
                </a:solidFill>
                <a:latin typeface="微軟正黑體" panose="020B0604030504040204" pitchFamily="34" charset="-120"/>
                <a:ea typeface="微軟正黑體" panose="020B0604030504040204" pitchFamily="34" charset="-120"/>
              </a:endParaRPr>
            </a:p>
          </p:txBody>
        </p:sp>
      </p:grpSp>
      <p:sp>
        <p:nvSpPr>
          <p:cNvPr id="16" name="文字方塊 334"/>
          <p:cNvSpPr txBox="1"/>
          <p:nvPr/>
        </p:nvSpPr>
        <p:spPr>
          <a:xfrm>
            <a:off x="1573199" y="4963886"/>
            <a:ext cx="3131542"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smtClean="0"/>
              <a:t>The quick brown fox jumps over the lazy dog. </a:t>
            </a:r>
            <a:r>
              <a:rPr lang="en-US" altLang="zh-TW" sz="1400" dirty="0"/>
              <a:t>The quick brown fox jumps over the lazy dog. </a:t>
            </a:r>
          </a:p>
        </p:txBody>
      </p:sp>
    </p:spTree>
    <p:extLst>
      <p:ext uri="{BB962C8B-B14F-4D97-AF65-F5344CB8AC3E}">
        <p14:creationId xmlns:p14="http://schemas.microsoft.com/office/powerpoint/2010/main" val="12552869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mkt02\Desktop\ppt\photos\IMG_0125-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4302392" cy="6858000"/>
          </a:xfrm>
          <a:prstGeom prst="rect">
            <a:avLst/>
          </a:prstGeom>
          <a:noFill/>
        </p:spPr>
      </p:pic>
      <p:sp>
        <p:nvSpPr>
          <p:cNvPr id="3" name="投影片編號版面配置區 2"/>
          <p:cNvSpPr>
            <a:spLocks noGrp="1"/>
          </p:cNvSpPr>
          <p:nvPr>
            <p:ph type="sldNum" sz="quarter" idx="12"/>
          </p:nvPr>
        </p:nvSpPr>
        <p:spPr/>
        <p:txBody>
          <a:bodyPr/>
          <a:lstStyle/>
          <a:p>
            <a:fld id="{93B68095-C8B2-4A76-90AA-E601358CCBC3}" type="slidenum">
              <a:rPr lang="zh-TW" altLang="en-US" smtClean="0"/>
              <a:t>14</a:t>
            </a:fld>
            <a:endParaRPr lang="zh-TW" altLang="en-US"/>
          </a:p>
        </p:txBody>
      </p:sp>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4" name="矩形 3"/>
          <p:cNvSpPr/>
          <p:nvPr/>
        </p:nvSpPr>
        <p:spPr>
          <a:xfrm>
            <a:off x="4302392" y="0"/>
            <a:ext cx="3773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手繪多邊形 12"/>
          <p:cNvSpPr>
            <a:spLocks/>
          </p:cNvSpPr>
          <p:nvPr/>
        </p:nvSpPr>
        <p:spPr bwMode="auto">
          <a:xfrm>
            <a:off x="4661969" y="3113313"/>
            <a:ext cx="554862" cy="660402"/>
          </a:xfrm>
          <a:custGeom>
            <a:avLst/>
            <a:gdLst>
              <a:gd name="connsiteX0" fmla="*/ 1026103 w 3397398"/>
              <a:gd name="connsiteY0" fmla="*/ 1309933 h 4043611"/>
              <a:gd name="connsiteX1" fmla="*/ 904043 w 3397398"/>
              <a:gd name="connsiteY1" fmla="*/ 1389191 h 4043611"/>
              <a:gd name="connsiteX2" fmla="*/ 834187 w 3397398"/>
              <a:gd name="connsiteY2" fmla="*/ 1454039 h 4043611"/>
              <a:gd name="connsiteX3" fmla="*/ 740931 w 3397398"/>
              <a:gd name="connsiteY3" fmla="*/ 1462327 h 4043611"/>
              <a:gd name="connsiteX4" fmla="*/ 596907 w 3397398"/>
              <a:gd name="connsiteY4" fmla="*/ 1478899 h 4043611"/>
              <a:gd name="connsiteX5" fmla="*/ 557299 w 3397398"/>
              <a:gd name="connsiteY5" fmla="*/ 1615439 h 4043611"/>
              <a:gd name="connsiteX6" fmla="*/ 577463 w 3397398"/>
              <a:gd name="connsiteY6" fmla="*/ 1677045 h 4043611"/>
              <a:gd name="connsiteX7" fmla="*/ 553339 w 3397398"/>
              <a:gd name="connsiteY7" fmla="*/ 1732167 h 4043611"/>
              <a:gd name="connsiteX8" fmla="*/ 490327 w 3397398"/>
              <a:gd name="connsiteY8" fmla="*/ 1803139 h 4043611"/>
              <a:gd name="connsiteX9" fmla="*/ 410031 w 3397398"/>
              <a:gd name="connsiteY9" fmla="*/ 1956613 h 4043611"/>
              <a:gd name="connsiteX10" fmla="*/ 475563 w 3397398"/>
              <a:gd name="connsiteY10" fmla="*/ 2031189 h 4043611"/>
              <a:gd name="connsiteX11" fmla="*/ 555859 w 3397398"/>
              <a:gd name="connsiteY11" fmla="*/ 2112609 h 4043611"/>
              <a:gd name="connsiteX12" fmla="*/ 557659 w 3397398"/>
              <a:gd name="connsiteY12" fmla="*/ 2222491 h 4043611"/>
              <a:gd name="connsiteX13" fmla="*/ 537855 w 3397398"/>
              <a:gd name="connsiteY13" fmla="*/ 2289139 h 4043611"/>
              <a:gd name="connsiteX14" fmla="*/ 584663 w 3397398"/>
              <a:gd name="connsiteY14" fmla="*/ 2347503 h 4043611"/>
              <a:gd name="connsiteX15" fmla="*/ 729051 w 3397398"/>
              <a:gd name="connsiteY15" fmla="*/ 2383169 h 4043611"/>
              <a:gd name="connsiteX16" fmla="*/ 814027 w 3397398"/>
              <a:gd name="connsiteY16" fmla="*/ 2384971 h 4043611"/>
              <a:gd name="connsiteX17" fmla="*/ 905483 w 3397398"/>
              <a:gd name="connsiteY17" fmla="*/ 2463149 h 4043611"/>
              <a:gd name="connsiteX18" fmla="*/ 1026823 w 3397398"/>
              <a:gd name="connsiteY18" fmla="*/ 2540247 h 4043611"/>
              <a:gd name="connsiteX19" fmla="*/ 1096315 w 3397398"/>
              <a:gd name="connsiteY19" fmla="*/ 2540247 h 4043611"/>
              <a:gd name="connsiteX20" fmla="*/ 1127283 w 3397398"/>
              <a:gd name="connsiteY20" fmla="*/ 2478641 h 4043611"/>
              <a:gd name="connsiteX21" fmla="*/ 1206135 w 3397398"/>
              <a:gd name="connsiteY21" fmla="*/ 2396499 h 4043611"/>
              <a:gd name="connsiteX22" fmla="*/ 1309835 w 3397398"/>
              <a:gd name="connsiteY22" fmla="*/ 2393257 h 4043611"/>
              <a:gd name="connsiteX23" fmla="*/ 1377887 w 3397398"/>
              <a:gd name="connsiteY23" fmla="*/ 2415233 h 4043611"/>
              <a:gd name="connsiteX24" fmla="*/ 1441619 w 3397398"/>
              <a:gd name="connsiteY24" fmla="*/ 2372001 h 4043611"/>
              <a:gd name="connsiteX25" fmla="*/ 1477267 w 3397398"/>
              <a:gd name="connsiteY25" fmla="*/ 2223571 h 4043611"/>
              <a:gd name="connsiteX26" fmla="*/ 1485547 w 3397398"/>
              <a:gd name="connsiteY26" fmla="*/ 2124497 h 4043611"/>
              <a:gd name="connsiteX27" fmla="*/ 1569443 w 3397398"/>
              <a:gd name="connsiteY27" fmla="*/ 2038393 h 4043611"/>
              <a:gd name="connsiteX28" fmla="*/ 1629935 w 3397398"/>
              <a:gd name="connsiteY28" fmla="*/ 2006329 h 4043611"/>
              <a:gd name="connsiteX29" fmla="*/ 1636055 w 3397398"/>
              <a:gd name="connsiteY29" fmla="*/ 1940401 h 4043611"/>
              <a:gd name="connsiteX30" fmla="*/ 1565843 w 3397398"/>
              <a:gd name="connsiteY30" fmla="*/ 1808903 h 4043611"/>
              <a:gd name="connsiteX31" fmla="*/ 1491671 w 3397398"/>
              <a:gd name="connsiteY31" fmla="*/ 1729285 h 4043611"/>
              <a:gd name="connsiteX32" fmla="*/ 1486267 w 3397398"/>
              <a:gd name="connsiteY32" fmla="*/ 1626607 h 4043611"/>
              <a:gd name="connsiteX33" fmla="*/ 1503191 w 3397398"/>
              <a:gd name="connsiteY33" fmla="*/ 1559599 h 4043611"/>
              <a:gd name="connsiteX34" fmla="*/ 1390851 w 3397398"/>
              <a:gd name="connsiteY34" fmla="*/ 1442151 h 4043611"/>
              <a:gd name="connsiteX35" fmla="*/ 1326039 w 3397398"/>
              <a:gd name="connsiteY35" fmla="*/ 1458723 h 4043611"/>
              <a:gd name="connsiteX36" fmla="*/ 1221259 w 3397398"/>
              <a:gd name="connsiteY36" fmla="*/ 1456201 h 4043611"/>
              <a:gd name="connsiteX37" fmla="*/ 1148887 w 3397398"/>
              <a:gd name="connsiteY37" fmla="*/ 1401441 h 4043611"/>
              <a:gd name="connsiteX38" fmla="*/ 1026103 w 3397398"/>
              <a:gd name="connsiteY38" fmla="*/ 1309933 h 4043611"/>
              <a:gd name="connsiteX39" fmla="*/ 1651015 w 3397398"/>
              <a:gd name="connsiteY39" fmla="*/ 284407 h 4043611"/>
              <a:gd name="connsiteX40" fmla="*/ 1539383 w 3397398"/>
              <a:gd name="connsiteY40" fmla="*/ 366083 h 4043611"/>
              <a:gd name="connsiteX41" fmla="*/ 1466283 w 3397398"/>
              <a:gd name="connsiteY41" fmla="*/ 433367 h 4043611"/>
              <a:gd name="connsiteX42" fmla="*/ 1409747 w 3397398"/>
              <a:gd name="connsiteY42" fmla="*/ 458915 h 4043611"/>
              <a:gd name="connsiteX43" fmla="*/ 1349971 w 3397398"/>
              <a:gd name="connsiteY43" fmla="*/ 437323 h 4043611"/>
              <a:gd name="connsiteX44" fmla="*/ 1214935 w 3397398"/>
              <a:gd name="connsiteY44" fmla="*/ 476543 h 4043611"/>
              <a:gd name="connsiteX45" fmla="*/ 1193687 w 3397398"/>
              <a:gd name="connsiteY45" fmla="*/ 608591 h 4043611"/>
              <a:gd name="connsiteX46" fmla="*/ 1194407 w 3397398"/>
              <a:gd name="connsiteY46" fmla="*/ 689907 h 4043611"/>
              <a:gd name="connsiteX47" fmla="*/ 1173523 w 3397398"/>
              <a:gd name="connsiteY47" fmla="*/ 744235 h 4043611"/>
              <a:gd name="connsiteX48" fmla="*/ 1111583 w 3397398"/>
              <a:gd name="connsiteY48" fmla="*/ 788131 h 4043611"/>
              <a:gd name="connsiteX49" fmla="*/ 1044967 w 3397398"/>
              <a:gd name="connsiteY49" fmla="*/ 833827 h 4043611"/>
              <a:gd name="connsiteX50" fmla="*/ 1037403 w 3397398"/>
              <a:gd name="connsiteY50" fmla="*/ 911543 h 4043611"/>
              <a:gd name="connsiteX51" fmla="*/ 1073775 w 3397398"/>
              <a:gd name="connsiteY51" fmla="*/ 989983 h 4043611"/>
              <a:gd name="connsiteX52" fmla="*/ 1188287 w 3397398"/>
              <a:gd name="connsiteY52" fmla="*/ 1097923 h 4043611"/>
              <a:gd name="connsiteX53" fmla="*/ 1187207 w 3397398"/>
              <a:gd name="connsiteY53" fmla="*/ 1207663 h 4043611"/>
              <a:gd name="connsiteX54" fmla="*/ 1228979 w 3397398"/>
              <a:gd name="connsiteY54" fmla="*/ 1344747 h 4043611"/>
              <a:gd name="connsiteX55" fmla="*/ 1367975 w 3397398"/>
              <a:gd name="connsiteY55" fmla="*/ 1359499 h 4043611"/>
              <a:gd name="connsiteX56" fmla="*/ 1459439 w 3397398"/>
              <a:gd name="connsiteY56" fmla="*/ 1366695 h 4043611"/>
              <a:gd name="connsiteX57" fmla="*/ 1533263 w 3397398"/>
              <a:gd name="connsiteY57" fmla="*/ 1433259 h 4043611"/>
              <a:gd name="connsiteX58" fmla="*/ 1650655 w 3397398"/>
              <a:gd name="connsiteY58" fmla="*/ 1513135 h 4043611"/>
              <a:gd name="connsiteX59" fmla="*/ 1731315 w 3397398"/>
              <a:gd name="connsiteY59" fmla="*/ 1496583 h 4043611"/>
              <a:gd name="connsiteX60" fmla="*/ 1767687 w 3397398"/>
              <a:gd name="connsiteY60" fmla="*/ 1437215 h 4043611"/>
              <a:gd name="connsiteX61" fmla="*/ 1842227 w 3397398"/>
              <a:gd name="connsiteY61" fmla="*/ 1372091 h 4043611"/>
              <a:gd name="connsiteX62" fmla="*/ 1940895 w 3397398"/>
              <a:gd name="connsiteY62" fmla="*/ 1365255 h 4043611"/>
              <a:gd name="connsiteX63" fmla="*/ 2086015 w 3397398"/>
              <a:gd name="connsiteY63" fmla="*/ 1330355 h 4043611"/>
              <a:gd name="connsiteX64" fmla="*/ 2107619 w 3397398"/>
              <a:gd name="connsiteY64" fmla="*/ 1191831 h 4043611"/>
              <a:gd name="connsiteX65" fmla="*/ 2110139 w 3397398"/>
              <a:gd name="connsiteY65" fmla="*/ 1111955 h 4043611"/>
              <a:gd name="connsiteX66" fmla="*/ 2204127 w 3397398"/>
              <a:gd name="connsiteY66" fmla="*/ 1015167 h 4043611"/>
              <a:gd name="connsiteX67" fmla="*/ 2262823 w 3397398"/>
              <a:gd name="connsiteY67" fmla="*/ 883119 h 4043611"/>
              <a:gd name="connsiteX68" fmla="*/ 2259943 w 3397398"/>
              <a:gd name="connsiteY68" fmla="*/ 817275 h 4043611"/>
              <a:gd name="connsiteX69" fmla="*/ 2196923 w 3397398"/>
              <a:gd name="connsiteY69" fmla="*/ 784175 h 4043611"/>
              <a:gd name="connsiteX70" fmla="*/ 2116983 w 3397398"/>
              <a:gd name="connsiteY70" fmla="*/ 697463 h 4043611"/>
              <a:gd name="connsiteX71" fmla="*/ 2116623 w 3397398"/>
              <a:gd name="connsiteY71" fmla="*/ 595999 h 4043611"/>
              <a:gd name="connsiteX72" fmla="*/ 2132827 w 3397398"/>
              <a:gd name="connsiteY72" fmla="*/ 529795 h 4043611"/>
              <a:gd name="connsiteX73" fmla="*/ 2082051 w 3397398"/>
              <a:gd name="connsiteY73" fmla="*/ 462151 h 4043611"/>
              <a:gd name="connsiteX74" fmla="*/ 2031279 w 3397398"/>
              <a:gd name="connsiteY74" fmla="*/ 412139 h 4043611"/>
              <a:gd name="connsiteX75" fmla="*/ 1983027 w 3397398"/>
              <a:gd name="connsiteY75" fmla="*/ 425811 h 4043611"/>
              <a:gd name="connsiteX76" fmla="*/ 1837547 w 3397398"/>
              <a:gd name="connsiteY76" fmla="*/ 427611 h 4043611"/>
              <a:gd name="connsiteX77" fmla="*/ 1767687 w 3397398"/>
              <a:gd name="connsiteY77" fmla="*/ 356731 h 4043611"/>
              <a:gd name="connsiteX78" fmla="*/ 1651015 w 3397398"/>
              <a:gd name="connsiteY78" fmla="*/ 284407 h 4043611"/>
              <a:gd name="connsiteX79" fmla="*/ 1463131 w 3397398"/>
              <a:gd name="connsiteY79" fmla="*/ 311 h 4043611"/>
              <a:gd name="connsiteX80" fmla="*/ 1752867 w 3397398"/>
              <a:gd name="connsiteY80" fmla="*/ 17731 h 4043611"/>
              <a:gd name="connsiteX81" fmla="*/ 2798759 w 3397398"/>
              <a:gd name="connsiteY81" fmla="*/ 741883 h 4043611"/>
              <a:gd name="connsiteX82" fmla="*/ 3006859 w 3397398"/>
              <a:gd name="connsiteY82" fmla="*/ 1484043 h 4043611"/>
              <a:gd name="connsiteX83" fmla="*/ 3006859 w 3397398"/>
              <a:gd name="connsiteY83" fmla="*/ 1589911 h 4043611"/>
              <a:gd name="connsiteX84" fmla="*/ 3175715 w 3397398"/>
              <a:gd name="connsiteY84" fmla="*/ 1884471 h 4043611"/>
              <a:gd name="connsiteX85" fmla="*/ 3370131 w 3397398"/>
              <a:gd name="connsiteY85" fmla="*/ 2229443 h 4043611"/>
              <a:gd name="connsiteX86" fmla="*/ 3314687 w 3397398"/>
              <a:gd name="connsiteY86" fmla="*/ 2499155 h 4043611"/>
              <a:gd name="connsiteX87" fmla="*/ 3144751 w 3397398"/>
              <a:gd name="connsiteY87" fmla="*/ 2529403 h 4043611"/>
              <a:gd name="connsiteX88" fmla="*/ 3011899 w 3397398"/>
              <a:gd name="connsiteY88" fmla="*/ 2534443 h 4043611"/>
              <a:gd name="connsiteX89" fmla="*/ 3005779 w 3397398"/>
              <a:gd name="connsiteY89" fmla="*/ 2742579 h 4043611"/>
              <a:gd name="connsiteX90" fmla="*/ 2942055 w 3397398"/>
              <a:gd name="connsiteY90" fmla="*/ 3109879 h 4043611"/>
              <a:gd name="connsiteX91" fmla="*/ 2612623 w 3397398"/>
              <a:gd name="connsiteY91" fmla="*/ 3403359 h 4043611"/>
              <a:gd name="connsiteX92" fmla="*/ 2358079 w 3397398"/>
              <a:gd name="connsiteY92" fmla="*/ 3433967 h 4043611"/>
              <a:gd name="connsiteX93" fmla="*/ 2175903 w 3397398"/>
              <a:gd name="connsiteY93" fmla="*/ 3445851 h 4043611"/>
              <a:gd name="connsiteX94" fmla="*/ 2163663 w 3397398"/>
              <a:gd name="connsiteY94" fmla="*/ 3750851 h 4043611"/>
              <a:gd name="connsiteX95" fmla="*/ 2163663 w 3397398"/>
              <a:gd name="connsiteY95" fmla="*/ 4043611 h 4043611"/>
              <a:gd name="connsiteX96" fmla="*/ 1382751 w 3397398"/>
              <a:gd name="connsiteY96" fmla="*/ 4043611 h 4043611"/>
              <a:gd name="connsiteX97" fmla="*/ 595359 w 3397398"/>
              <a:gd name="connsiteY97" fmla="*/ 4036767 h 4043611"/>
              <a:gd name="connsiteX98" fmla="*/ 588519 w 3397398"/>
              <a:gd name="connsiteY98" fmla="*/ 3400479 h 4043611"/>
              <a:gd name="connsiteX99" fmla="*/ 588519 w 3397398"/>
              <a:gd name="connsiteY99" fmla="*/ 2771027 h 4043611"/>
              <a:gd name="connsiteX100" fmla="*/ 530555 w 3397398"/>
              <a:gd name="connsiteY100" fmla="*/ 2718815 h 4043611"/>
              <a:gd name="connsiteX101" fmla="*/ 14267 w 3397398"/>
              <a:gd name="connsiteY101" fmla="*/ 1749075 h 4043611"/>
              <a:gd name="connsiteX102" fmla="*/ 81955 w 3397398"/>
              <a:gd name="connsiteY102" fmla="*/ 1010155 h 4043611"/>
              <a:gd name="connsiteX103" fmla="*/ 167279 w 3397398"/>
              <a:gd name="connsiteY103" fmla="*/ 816783 h 4043611"/>
              <a:gd name="connsiteX104" fmla="*/ 1187975 w 3397398"/>
              <a:gd name="connsiteY104" fmla="*/ 27451 h 4043611"/>
              <a:gd name="connsiteX105" fmla="*/ 1463131 w 3397398"/>
              <a:gd name="connsiteY105" fmla="*/ 311 h 404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97398" h="4043611">
                <a:moveTo>
                  <a:pt x="1026103" y="1309933"/>
                </a:moveTo>
                <a:cubicBezTo>
                  <a:pt x="949411" y="1309933"/>
                  <a:pt x="941487" y="1314977"/>
                  <a:pt x="904043" y="1389191"/>
                </a:cubicBezTo>
                <a:cubicBezTo>
                  <a:pt x="887119" y="1423417"/>
                  <a:pt x="871275" y="1437827"/>
                  <a:pt x="834187" y="1454039"/>
                </a:cubicBezTo>
                <a:cubicBezTo>
                  <a:pt x="791703" y="1472413"/>
                  <a:pt x="781619" y="1473495"/>
                  <a:pt x="740931" y="1462327"/>
                </a:cubicBezTo>
                <a:cubicBezTo>
                  <a:pt x="645875" y="1436027"/>
                  <a:pt x="640835" y="1436387"/>
                  <a:pt x="596907" y="1478899"/>
                </a:cubicBezTo>
                <a:cubicBezTo>
                  <a:pt x="536415" y="1537983"/>
                  <a:pt x="534255" y="1545187"/>
                  <a:pt x="557299" y="1615439"/>
                </a:cubicBezTo>
                <a:lnTo>
                  <a:pt x="577463" y="1677045"/>
                </a:lnTo>
                <a:lnTo>
                  <a:pt x="553339" y="1732167"/>
                </a:lnTo>
                <a:cubicBezTo>
                  <a:pt x="533535" y="1776479"/>
                  <a:pt x="521651" y="1790169"/>
                  <a:pt x="490327" y="1803139"/>
                </a:cubicBezTo>
                <a:cubicBezTo>
                  <a:pt x="416871" y="1833761"/>
                  <a:pt x="397431" y="1871229"/>
                  <a:pt x="410031" y="1956613"/>
                </a:cubicBezTo>
                <a:cubicBezTo>
                  <a:pt x="416511" y="1999125"/>
                  <a:pt x="420115" y="2003447"/>
                  <a:pt x="475563" y="2031189"/>
                </a:cubicBezTo>
                <a:cubicBezTo>
                  <a:pt x="527051" y="2057487"/>
                  <a:pt x="537135" y="2067215"/>
                  <a:pt x="555859" y="2112609"/>
                </a:cubicBezTo>
                <a:cubicBezTo>
                  <a:pt x="577103" y="2164127"/>
                  <a:pt x="577103" y="2164127"/>
                  <a:pt x="557659" y="2222491"/>
                </a:cubicBezTo>
                <a:cubicBezTo>
                  <a:pt x="546855" y="2254555"/>
                  <a:pt x="537855" y="2284457"/>
                  <a:pt x="537855" y="2289139"/>
                </a:cubicBezTo>
                <a:cubicBezTo>
                  <a:pt x="537855" y="2293463"/>
                  <a:pt x="558739" y="2319763"/>
                  <a:pt x="584663" y="2347503"/>
                </a:cubicBezTo>
                <a:cubicBezTo>
                  <a:pt x="636871" y="2403345"/>
                  <a:pt x="657755" y="2408389"/>
                  <a:pt x="729051" y="2383169"/>
                </a:cubicBezTo>
                <a:cubicBezTo>
                  <a:pt x="765775" y="2370199"/>
                  <a:pt x="775139" y="2370561"/>
                  <a:pt x="814027" y="2384971"/>
                </a:cubicBezTo>
                <a:cubicBezTo>
                  <a:pt x="871995" y="2406947"/>
                  <a:pt x="880999" y="2414513"/>
                  <a:pt x="905483" y="2463149"/>
                </a:cubicBezTo>
                <a:cubicBezTo>
                  <a:pt x="941127" y="2534843"/>
                  <a:pt x="949771" y="2540247"/>
                  <a:pt x="1026823" y="2540247"/>
                </a:cubicBezTo>
                <a:lnTo>
                  <a:pt x="1096315" y="2540247"/>
                </a:lnTo>
                <a:lnTo>
                  <a:pt x="1127283" y="2478641"/>
                </a:lnTo>
                <a:cubicBezTo>
                  <a:pt x="1153927" y="2425681"/>
                  <a:pt x="1165091" y="2414153"/>
                  <a:pt x="1206135" y="2396499"/>
                </a:cubicBezTo>
                <a:cubicBezTo>
                  <a:pt x="1252587" y="2376325"/>
                  <a:pt x="1255827" y="2376325"/>
                  <a:pt x="1309835" y="2393257"/>
                </a:cubicBezTo>
                <a:cubicBezTo>
                  <a:pt x="1340803" y="2402985"/>
                  <a:pt x="1371407" y="2412711"/>
                  <a:pt x="1377887" y="2415233"/>
                </a:cubicBezTo>
                <a:cubicBezTo>
                  <a:pt x="1384731" y="2417755"/>
                  <a:pt x="1413175" y="2398301"/>
                  <a:pt x="1441619" y="2372001"/>
                </a:cubicBezTo>
                <a:cubicBezTo>
                  <a:pt x="1498511" y="2318681"/>
                  <a:pt x="1503191" y="2299587"/>
                  <a:pt x="1477267" y="2223571"/>
                </a:cubicBezTo>
                <a:cubicBezTo>
                  <a:pt x="1462503" y="2180339"/>
                  <a:pt x="1462863" y="2175655"/>
                  <a:pt x="1485547" y="2124497"/>
                </a:cubicBezTo>
                <a:cubicBezTo>
                  <a:pt x="1506071" y="2077663"/>
                  <a:pt x="1516875" y="2066495"/>
                  <a:pt x="1569443" y="2038393"/>
                </a:cubicBezTo>
                <a:lnTo>
                  <a:pt x="1629935" y="2006329"/>
                </a:lnTo>
                <a:lnTo>
                  <a:pt x="1636055" y="1940401"/>
                </a:lnTo>
                <a:cubicBezTo>
                  <a:pt x="1643615" y="1858621"/>
                  <a:pt x="1633895" y="1840967"/>
                  <a:pt x="1565843" y="1808903"/>
                </a:cubicBezTo>
                <a:cubicBezTo>
                  <a:pt x="1520115" y="1787647"/>
                  <a:pt x="1511831" y="1778641"/>
                  <a:pt x="1491671" y="1729285"/>
                </a:cubicBezTo>
                <a:cubicBezTo>
                  <a:pt x="1470067" y="1675605"/>
                  <a:pt x="1469707" y="1672361"/>
                  <a:pt x="1486267" y="1626607"/>
                </a:cubicBezTo>
                <a:cubicBezTo>
                  <a:pt x="1495631" y="1600669"/>
                  <a:pt x="1503191" y="1570407"/>
                  <a:pt x="1503191" y="1559599"/>
                </a:cubicBezTo>
                <a:cubicBezTo>
                  <a:pt x="1502831" y="1535461"/>
                  <a:pt x="1413895" y="1442151"/>
                  <a:pt x="1390851" y="1442151"/>
                </a:cubicBezTo>
                <a:cubicBezTo>
                  <a:pt x="1381851" y="1442151"/>
                  <a:pt x="1352683" y="1449717"/>
                  <a:pt x="1326039" y="1458723"/>
                </a:cubicBezTo>
                <a:cubicBezTo>
                  <a:pt x="1280311" y="1474215"/>
                  <a:pt x="1274191" y="1474215"/>
                  <a:pt x="1221259" y="1456201"/>
                </a:cubicBezTo>
                <a:cubicBezTo>
                  <a:pt x="1174811" y="1440349"/>
                  <a:pt x="1162207" y="1430983"/>
                  <a:pt x="1148887" y="1401441"/>
                </a:cubicBezTo>
                <a:cubicBezTo>
                  <a:pt x="1110359" y="1316417"/>
                  <a:pt x="1101719" y="1309933"/>
                  <a:pt x="1026103" y="1309933"/>
                </a:cubicBezTo>
                <a:close/>
                <a:moveTo>
                  <a:pt x="1651015" y="284407"/>
                </a:moveTo>
                <a:cubicBezTo>
                  <a:pt x="1596639" y="284407"/>
                  <a:pt x="1562071" y="309595"/>
                  <a:pt x="1539383" y="366083"/>
                </a:cubicBezTo>
                <a:cubicBezTo>
                  <a:pt x="1525339" y="400627"/>
                  <a:pt x="1513455" y="411779"/>
                  <a:pt x="1466283" y="433367"/>
                </a:cubicBezTo>
                <a:lnTo>
                  <a:pt x="1409747" y="458915"/>
                </a:lnTo>
                <a:lnTo>
                  <a:pt x="1349971" y="437323"/>
                </a:lnTo>
                <a:cubicBezTo>
                  <a:pt x="1280471" y="412139"/>
                  <a:pt x="1270747" y="414659"/>
                  <a:pt x="1214935" y="476543"/>
                </a:cubicBezTo>
                <a:cubicBezTo>
                  <a:pt x="1173523" y="522239"/>
                  <a:pt x="1170283" y="542027"/>
                  <a:pt x="1193687" y="608591"/>
                </a:cubicBezTo>
                <a:cubicBezTo>
                  <a:pt x="1207731" y="648887"/>
                  <a:pt x="1207731" y="657883"/>
                  <a:pt x="1194407" y="689907"/>
                </a:cubicBezTo>
                <a:cubicBezTo>
                  <a:pt x="1186127" y="709695"/>
                  <a:pt x="1176763" y="734163"/>
                  <a:pt x="1173523" y="744235"/>
                </a:cubicBezTo>
                <a:cubicBezTo>
                  <a:pt x="1170283" y="754311"/>
                  <a:pt x="1142555" y="774099"/>
                  <a:pt x="1111583" y="788131"/>
                </a:cubicBezTo>
                <a:cubicBezTo>
                  <a:pt x="1080615" y="802163"/>
                  <a:pt x="1050727" y="822675"/>
                  <a:pt x="1044967" y="833827"/>
                </a:cubicBezTo>
                <a:cubicBezTo>
                  <a:pt x="1039203" y="844623"/>
                  <a:pt x="1035603" y="879523"/>
                  <a:pt x="1037403" y="911543"/>
                </a:cubicBezTo>
                <a:cubicBezTo>
                  <a:pt x="1040287" y="964795"/>
                  <a:pt x="1043167" y="970911"/>
                  <a:pt x="1073775" y="989983"/>
                </a:cubicBezTo>
                <a:cubicBezTo>
                  <a:pt x="1161279" y="1043591"/>
                  <a:pt x="1170643" y="1052587"/>
                  <a:pt x="1188287" y="1097923"/>
                </a:cubicBezTo>
                <a:cubicBezTo>
                  <a:pt x="1206291" y="1143259"/>
                  <a:pt x="1206291" y="1146855"/>
                  <a:pt x="1187207" y="1207663"/>
                </a:cubicBezTo>
                <a:cubicBezTo>
                  <a:pt x="1164519" y="1280343"/>
                  <a:pt x="1167039" y="1288979"/>
                  <a:pt x="1228979" y="1344747"/>
                </a:cubicBezTo>
                <a:cubicBezTo>
                  <a:pt x="1274351" y="1385763"/>
                  <a:pt x="1279031" y="1386123"/>
                  <a:pt x="1367975" y="1359499"/>
                </a:cubicBezTo>
                <a:cubicBezTo>
                  <a:pt x="1405787" y="1347983"/>
                  <a:pt x="1416231" y="1348703"/>
                  <a:pt x="1459439" y="1366695"/>
                </a:cubicBezTo>
                <a:cubicBezTo>
                  <a:pt x="1497611" y="1382527"/>
                  <a:pt x="1513095" y="1396559"/>
                  <a:pt x="1533263" y="1433259"/>
                </a:cubicBezTo>
                <a:cubicBezTo>
                  <a:pt x="1575391" y="1509895"/>
                  <a:pt x="1579715" y="1513135"/>
                  <a:pt x="1650655" y="1513135"/>
                </a:cubicBezTo>
                <a:cubicBezTo>
                  <a:pt x="1696387" y="1513135"/>
                  <a:pt x="1719431" y="1508095"/>
                  <a:pt x="1731315" y="1496583"/>
                </a:cubicBezTo>
                <a:cubicBezTo>
                  <a:pt x="1740319" y="1487227"/>
                  <a:pt x="1756883" y="1460603"/>
                  <a:pt x="1767687" y="1437215"/>
                </a:cubicBezTo>
                <a:cubicBezTo>
                  <a:pt x="1784611" y="1401955"/>
                  <a:pt x="1797215" y="1390803"/>
                  <a:pt x="1842227" y="1372091"/>
                </a:cubicBezTo>
                <a:cubicBezTo>
                  <a:pt x="1893359" y="1350863"/>
                  <a:pt x="1898763" y="1350503"/>
                  <a:pt x="1940895" y="1365255"/>
                </a:cubicBezTo>
                <a:cubicBezTo>
                  <a:pt x="2015075" y="1390803"/>
                  <a:pt x="2033439" y="1386483"/>
                  <a:pt x="2086015" y="1330355"/>
                </a:cubicBezTo>
                <a:cubicBezTo>
                  <a:pt x="2136787" y="1276383"/>
                  <a:pt x="2136787" y="1276023"/>
                  <a:pt x="2107619" y="1191831"/>
                </a:cubicBezTo>
                <a:cubicBezTo>
                  <a:pt x="2096095" y="1158727"/>
                  <a:pt x="2096455" y="1146855"/>
                  <a:pt x="2110139" y="1111955"/>
                </a:cubicBezTo>
                <a:cubicBezTo>
                  <a:pt x="2131387" y="1056903"/>
                  <a:pt x="2144711" y="1043231"/>
                  <a:pt x="2204127" y="1015167"/>
                </a:cubicBezTo>
                <a:cubicBezTo>
                  <a:pt x="2262463" y="987823"/>
                  <a:pt x="2267503" y="977027"/>
                  <a:pt x="2262823" y="883119"/>
                </a:cubicBezTo>
                <a:lnTo>
                  <a:pt x="2259943" y="817275"/>
                </a:lnTo>
                <a:lnTo>
                  <a:pt x="2196923" y="784175"/>
                </a:lnTo>
                <a:cubicBezTo>
                  <a:pt x="2138227" y="752871"/>
                  <a:pt x="2132467" y="747115"/>
                  <a:pt x="2116983" y="697463"/>
                </a:cubicBezTo>
                <a:cubicBezTo>
                  <a:pt x="2101499" y="648171"/>
                  <a:pt x="2101499" y="640255"/>
                  <a:pt x="2116623" y="595999"/>
                </a:cubicBezTo>
                <a:cubicBezTo>
                  <a:pt x="2125623" y="569371"/>
                  <a:pt x="2132827" y="539507"/>
                  <a:pt x="2132827" y="529795"/>
                </a:cubicBezTo>
                <a:cubicBezTo>
                  <a:pt x="2132827" y="520079"/>
                  <a:pt x="2110139" y="489495"/>
                  <a:pt x="2082051" y="462151"/>
                </a:cubicBezTo>
                <a:lnTo>
                  <a:pt x="2031279" y="412139"/>
                </a:lnTo>
                <a:lnTo>
                  <a:pt x="1983027" y="425811"/>
                </a:lnTo>
                <a:cubicBezTo>
                  <a:pt x="1902003" y="448839"/>
                  <a:pt x="1885799" y="448839"/>
                  <a:pt x="1837547" y="427611"/>
                </a:cubicBezTo>
                <a:cubicBezTo>
                  <a:pt x="1799735" y="410699"/>
                  <a:pt x="1786771" y="397747"/>
                  <a:pt x="1767687" y="356731"/>
                </a:cubicBezTo>
                <a:cubicBezTo>
                  <a:pt x="1741399" y="300239"/>
                  <a:pt x="1715471" y="284407"/>
                  <a:pt x="1651015" y="284407"/>
                </a:cubicBezTo>
                <a:close/>
                <a:moveTo>
                  <a:pt x="1463131" y="311"/>
                </a:moveTo>
                <a:cubicBezTo>
                  <a:pt x="1567451" y="-1445"/>
                  <a:pt x="1674199" y="4227"/>
                  <a:pt x="1752867" y="17731"/>
                </a:cubicBezTo>
                <a:cubicBezTo>
                  <a:pt x="2200387" y="95511"/>
                  <a:pt x="2566539" y="349019"/>
                  <a:pt x="2798759" y="741883"/>
                </a:cubicBezTo>
                <a:cubicBezTo>
                  <a:pt x="2922251" y="950379"/>
                  <a:pt x="3006859" y="1253219"/>
                  <a:pt x="3006859" y="1484043"/>
                </a:cubicBezTo>
                <a:lnTo>
                  <a:pt x="3006859" y="1589911"/>
                </a:lnTo>
                <a:lnTo>
                  <a:pt x="3175715" y="1884471"/>
                </a:lnTo>
                <a:cubicBezTo>
                  <a:pt x="3268243" y="2046155"/>
                  <a:pt x="3356091" y="2201715"/>
                  <a:pt x="3370131" y="2229443"/>
                </a:cubicBezTo>
                <a:cubicBezTo>
                  <a:pt x="3421615" y="2329911"/>
                  <a:pt x="3398575" y="2441539"/>
                  <a:pt x="3314687" y="2499155"/>
                </a:cubicBezTo>
                <a:cubicBezTo>
                  <a:pt x="3281203" y="2521843"/>
                  <a:pt x="3265003" y="2524723"/>
                  <a:pt x="3144751" y="2529403"/>
                </a:cubicBezTo>
                <a:lnTo>
                  <a:pt x="3011899" y="2534443"/>
                </a:lnTo>
                <a:lnTo>
                  <a:pt x="3005779" y="2742579"/>
                </a:lnTo>
                <a:cubicBezTo>
                  <a:pt x="2998939" y="2962239"/>
                  <a:pt x="2991379" y="3006531"/>
                  <a:pt x="2942055" y="3109879"/>
                </a:cubicBezTo>
                <a:cubicBezTo>
                  <a:pt x="2877967" y="3243835"/>
                  <a:pt x="2758075" y="3350783"/>
                  <a:pt x="2612623" y="3403359"/>
                </a:cubicBezTo>
                <a:cubicBezTo>
                  <a:pt x="2531615" y="3432527"/>
                  <a:pt x="2521895" y="3433967"/>
                  <a:pt x="2358079" y="3433967"/>
                </a:cubicBezTo>
                <a:cubicBezTo>
                  <a:pt x="2239271" y="3433967"/>
                  <a:pt x="2184183" y="3437567"/>
                  <a:pt x="2175903" y="3445851"/>
                </a:cubicBezTo>
                <a:cubicBezTo>
                  <a:pt x="2166903" y="3454851"/>
                  <a:pt x="2163663" y="3536955"/>
                  <a:pt x="2163663" y="3750851"/>
                </a:cubicBezTo>
                <a:lnTo>
                  <a:pt x="2163663" y="4043611"/>
                </a:lnTo>
                <a:lnTo>
                  <a:pt x="1382751" y="4043611"/>
                </a:lnTo>
                <a:cubicBezTo>
                  <a:pt x="953591" y="4043611"/>
                  <a:pt x="599319" y="4040371"/>
                  <a:pt x="595359" y="4036767"/>
                </a:cubicBezTo>
                <a:cubicBezTo>
                  <a:pt x="591759" y="4033167"/>
                  <a:pt x="588519" y="3746891"/>
                  <a:pt x="588519" y="3400479"/>
                </a:cubicBezTo>
                <a:lnTo>
                  <a:pt x="588519" y="2771027"/>
                </a:lnTo>
                <a:lnTo>
                  <a:pt x="530555" y="2718815"/>
                </a:lnTo>
                <a:cubicBezTo>
                  <a:pt x="236047" y="2454863"/>
                  <a:pt x="65391" y="2134019"/>
                  <a:pt x="14267" y="1749075"/>
                </a:cubicBezTo>
                <a:cubicBezTo>
                  <a:pt x="-18497" y="1502407"/>
                  <a:pt x="5627" y="1238095"/>
                  <a:pt x="81955" y="1010155"/>
                </a:cubicBezTo>
                <a:cubicBezTo>
                  <a:pt x="93115" y="976307"/>
                  <a:pt x="131639" y="889523"/>
                  <a:pt x="167279" y="816783"/>
                </a:cubicBezTo>
                <a:cubicBezTo>
                  <a:pt x="364219" y="416715"/>
                  <a:pt x="728211" y="135479"/>
                  <a:pt x="1187975" y="27451"/>
                </a:cubicBezTo>
                <a:cubicBezTo>
                  <a:pt x="1256923" y="11247"/>
                  <a:pt x="1358811" y="2067"/>
                  <a:pt x="1463131" y="311"/>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nvGrpSpPr>
          <p:cNvPr id="14" name="群組 13"/>
          <p:cNvGrpSpPr>
            <a:grpSpLocks noChangeAspect="1"/>
          </p:cNvGrpSpPr>
          <p:nvPr/>
        </p:nvGrpSpPr>
        <p:grpSpPr>
          <a:xfrm>
            <a:off x="4752641" y="5006407"/>
            <a:ext cx="602758" cy="604946"/>
            <a:chOff x="5583600" y="7359116"/>
            <a:chExt cx="2941833" cy="2952515"/>
          </a:xfrm>
          <a:solidFill>
            <a:schemeClr val="bg1"/>
          </a:solidFill>
        </p:grpSpPr>
        <p:sp>
          <p:nvSpPr>
            <p:cNvPr id="20" name="Freeform 51"/>
            <p:cNvSpPr>
              <a:spLocks/>
            </p:cNvSpPr>
            <p:nvPr/>
          </p:nvSpPr>
          <p:spPr bwMode="auto">
            <a:xfrm>
              <a:off x="5583600" y="7457653"/>
              <a:ext cx="2852791" cy="2853978"/>
            </a:xfrm>
            <a:custGeom>
              <a:avLst/>
              <a:gdLst>
                <a:gd name="T0" fmla="*/ 5177 w 10595"/>
                <a:gd name="T1" fmla="*/ 10589 h 10598"/>
                <a:gd name="T2" fmla="*/ 3018 w 10595"/>
                <a:gd name="T3" fmla="*/ 10068 h 10598"/>
                <a:gd name="T4" fmla="*/ 482 w 10595"/>
                <a:gd name="T5" fmla="*/ 7488 h 10598"/>
                <a:gd name="T6" fmla="*/ 49 w 10595"/>
                <a:gd name="T7" fmla="*/ 6053 h 10598"/>
                <a:gd name="T8" fmla="*/ 52 w 10595"/>
                <a:gd name="T9" fmla="*/ 4529 h 10598"/>
                <a:gd name="T10" fmla="*/ 2432 w 10595"/>
                <a:gd name="T11" fmla="*/ 835 h 10598"/>
                <a:gd name="T12" fmla="*/ 4345 w 10595"/>
                <a:gd name="T13" fmla="*/ 82 h 10598"/>
                <a:gd name="T14" fmla="*/ 4683 w 10595"/>
                <a:gd name="T15" fmla="*/ 29 h 10598"/>
                <a:gd name="T16" fmla="*/ 5290 w 10595"/>
                <a:gd name="T17" fmla="*/ 0 h 10598"/>
                <a:gd name="T18" fmla="*/ 5897 w 10595"/>
                <a:gd name="T19" fmla="*/ 29 h 10598"/>
                <a:gd name="T20" fmla="*/ 6518 w 10595"/>
                <a:gd name="T21" fmla="*/ 137 h 10598"/>
                <a:gd name="T22" fmla="*/ 7703 w 10595"/>
                <a:gd name="T23" fmla="*/ 599 h 10598"/>
                <a:gd name="T24" fmla="*/ 7616 w 10595"/>
                <a:gd name="T25" fmla="*/ 720 h 10598"/>
                <a:gd name="T26" fmla="*/ 7508 w 10595"/>
                <a:gd name="T27" fmla="*/ 1116 h 10598"/>
                <a:gd name="T28" fmla="*/ 7528 w 10595"/>
                <a:gd name="T29" fmla="*/ 1341 h 10598"/>
                <a:gd name="T30" fmla="*/ 7263 w 10595"/>
                <a:gd name="T31" fmla="*/ 1230 h 10598"/>
                <a:gd name="T32" fmla="*/ 5317 w 10595"/>
                <a:gd name="T33" fmla="*/ 761 h 10598"/>
                <a:gd name="T34" fmla="*/ 4262 w 10595"/>
                <a:gd name="T35" fmla="*/ 890 h 10598"/>
                <a:gd name="T36" fmla="*/ 2074 w 10595"/>
                <a:gd name="T37" fmla="*/ 2132 h 10598"/>
                <a:gd name="T38" fmla="*/ 900 w 10595"/>
                <a:gd name="T39" fmla="*/ 4218 h 10598"/>
                <a:gd name="T40" fmla="*/ 842 w 10595"/>
                <a:gd name="T41" fmla="*/ 6053 h 10598"/>
                <a:gd name="T42" fmla="*/ 1050 w 10595"/>
                <a:gd name="T43" fmla="*/ 6830 h 10598"/>
                <a:gd name="T44" fmla="*/ 4683 w 10595"/>
                <a:gd name="T45" fmla="*/ 9765 h 10598"/>
                <a:gd name="T46" fmla="*/ 5897 w 10595"/>
                <a:gd name="T47" fmla="*/ 9765 h 10598"/>
                <a:gd name="T48" fmla="*/ 9512 w 10595"/>
                <a:gd name="T49" fmla="*/ 6889 h 10598"/>
                <a:gd name="T50" fmla="*/ 9621 w 10595"/>
                <a:gd name="T51" fmla="*/ 6575 h 10598"/>
                <a:gd name="T52" fmla="*/ 9791 w 10595"/>
                <a:gd name="T53" fmla="*/ 5271 h 10598"/>
                <a:gd name="T54" fmla="*/ 9367 w 10595"/>
                <a:gd name="T55" fmla="*/ 3365 h 10598"/>
                <a:gd name="T56" fmla="*/ 9316 w 10595"/>
                <a:gd name="T57" fmla="*/ 3059 h 10598"/>
                <a:gd name="T58" fmla="*/ 9530 w 10595"/>
                <a:gd name="T59" fmla="*/ 3088 h 10598"/>
                <a:gd name="T60" fmla="*/ 9705 w 10595"/>
                <a:gd name="T61" fmla="*/ 3106 h 10598"/>
                <a:gd name="T62" fmla="*/ 9832 w 10595"/>
                <a:gd name="T63" fmla="*/ 2989 h 10598"/>
                <a:gd name="T64" fmla="*/ 9988 w 10595"/>
                <a:gd name="T65" fmla="*/ 2891 h 10598"/>
                <a:gd name="T66" fmla="*/ 10091 w 10595"/>
                <a:gd name="T67" fmla="*/ 3070 h 10598"/>
                <a:gd name="T68" fmla="*/ 10526 w 10595"/>
                <a:gd name="T69" fmla="*/ 4571 h 10598"/>
                <a:gd name="T70" fmla="*/ 10568 w 10595"/>
                <a:gd name="T71" fmla="*/ 4875 h 10598"/>
                <a:gd name="T72" fmla="*/ 10555 w 10595"/>
                <a:gd name="T73" fmla="*/ 5813 h 10598"/>
                <a:gd name="T74" fmla="*/ 9799 w 10595"/>
                <a:gd name="T75" fmla="*/ 8056 h 10598"/>
                <a:gd name="T76" fmla="*/ 5897 w 10595"/>
                <a:gd name="T77" fmla="*/ 10538 h 10598"/>
                <a:gd name="T78" fmla="*/ 5177 w 10595"/>
                <a:gd name="T79" fmla="*/ 10589 h 10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95" h="10598">
                  <a:moveTo>
                    <a:pt x="5177" y="10589"/>
                  </a:moveTo>
                  <a:cubicBezTo>
                    <a:pt x="4328" y="10531"/>
                    <a:pt x="3681" y="10375"/>
                    <a:pt x="3018" y="10068"/>
                  </a:cubicBezTo>
                  <a:cubicBezTo>
                    <a:pt x="1941" y="9569"/>
                    <a:pt x="964" y="8576"/>
                    <a:pt x="482" y="7488"/>
                  </a:cubicBezTo>
                  <a:cubicBezTo>
                    <a:pt x="264" y="6998"/>
                    <a:pt x="163" y="6664"/>
                    <a:pt x="49" y="6053"/>
                  </a:cubicBezTo>
                  <a:cubicBezTo>
                    <a:pt x="0" y="5786"/>
                    <a:pt x="1" y="4856"/>
                    <a:pt x="52" y="4529"/>
                  </a:cubicBezTo>
                  <a:cubicBezTo>
                    <a:pt x="288" y="2991"/>
                    <a:pt x="1141" y="1668"/>
                    <a:pt x="2432" y="835"/>
                  </a:cubicBezTo>
                  <a:cubicBezTo>
                    <a:pt x="2995" y="472"/>
                    <a:pt x="3755" y="173"/>
                    <a:pt x="4345" y="82"/>
                  </a:cubicBezTo>
                  <a:cubicBezTo>
                    <a:pt x="4430" y="69"/>
                    <a:pt x="4582" y="45"/>
                    <a:pt x="4683" y="29"/>
                  </a:cubicBezTo>
                  <a:cubicBezTo>
                    <a:pt x="4784" y="13"/>
                    <a:pt x="5057" y="0"/>
                    <a:pt x="5290" y="0"/>
                  </a:cubicBezTo>
                  <a:cubicBezTo>
                    <a:pt x="5523" y="0"/>
                    <a:pt x="5796" y="13"/>
                    <a:pt x="5897" y="29"/>
                  </a:cubicBezTo>
                  <a:cubicBezTo>
                    <a:pt x="6321" y="96"/>
                    <a:pt x="6397" y="109"/>
                    <a:pt x="6518" y="137"/>
                  </a:cubicBezTo>
                  <a:cubicBezTo>
                    <a:pt x="6985" y="244"/>
                    <a:pt x="7703" y="523"/>
                    <a:pt x="7703" y="599"/>
                  </a:cubicBezTo>
                  <a:cubicBezTo>
                    <a:pt x="7703" y="620"/>
                    <a:pt x="7664" y="675"/>
                    <a:pt x="7616" y="720"/>
                  </a:cubicBezTo>
                  <a:cubicBezTo>
                    <a:pt x="7479" y="851"/>
                    <a:pt x="7470" y="882"/>
                    <a:pt x="7508" y="1116"/>
                  </a:cubicBezTo>
                  <a:cubicBezTo>
                    <a:pt x="7526" y="1232"/>
                    <a:pt x="7535" y="1333"/>
                    <a:pt x="7528" y="1341"/>
                  </a:cubicBezTo>
                  <a:cubicBezTo>
                    <a:pt x="7520" y="1348"/>
                    <a:pt x="7401" y="1299"/>
                    <a:pt x="7263" y="1230"/>
                  </a:cubicBezTo>
                  <a:cubicBezTo>
                    <a:pt x="6700" y="950"/>
                    <a:pt x="5913" y="760"/>
                    <a:pt x="5317" y="761"/>
                  </a:cubicBezTo>
                  <a:cubicBezTo>
                    <a:pt x="5073" y="761"/>
                    <a:pt x="4510" y="830"/>
                    <a:pt x="4262" y="890"/>
                  </a:cubicBezTo>
                  <a:cubicBezTo>
                    <a:pt x="3428" y="1091"/>
                    <a:pt x="2687" y="1512"/>
                    <a:pt x="2074" y="2132"/>
                  </a:cubicBezTo>
                  <a:cubicBezTo>
                    <a:pt x="1516" y="2696"/>
                    <a:pt x="1160" y="3329"/>
                    <a:pt x="900" y="4218"/>
                  </a:cubicBezTo>
                  <a:cubicBezTo>
                    <a:pt x="770" y="4662"/>
                    <a:pt x="742" y="5545"/>
                    <a:pt x="842" y="6053"/>
                  </a:cubicBezTo>
                  <a:cubicBezTo>
                    <a:pt x="923" y="6466"/>
                    <a:pt x="941" y="6534"/>
                    <a:pt x="1050" y="6830"/>
                  </a:cubicBezTo>
                  <a:cubicBezTo>
                    <a:pt x="1628" y="8401"/>
                    <a:pt x="3037" y="9540"/>
                    <a:pt x="4683" y="9765"/>
                  </a:cubicBezTo>
                  <a:cubicBezTo>
                    <a:pt x="4955" y="9803"/>
                    <a:pt x="5624" y="9802"/>
                    <a:pt x="5897" y="9765"/>
                  </a:cubicBezTo>
                  <a:cubicBezTo>
                    <a:pt x="7516" y="9544"/>
                    <a:pt x="8913" y="8432"/>
                    <a:pt x="9512" y="6889"/>
                  </a:cubicBezTo>
                  <a:cubicBezTo>
                    <a:pt x="9558" y="6771"/>
                    <a:pt x="9607" y="6629"/>
                    <a:pt x="9621" y="6575"/>
                  </a:cubicBezTo>
                  <a:cubicBezTo>
                    <a:pt x="9763" y="6033"/>
                    <a:pt x="9790" y="5821"/>
                    <a:pt x="9791" y="5271"/>
                  </a:cubicBezTo>
                  <a:cubicBezTo>
                    <a:pt x="9792" y="4534"/>
                    <a:pt x="9678" y="4023"/>
                    <a:pt x="9367" y="3365"/>
                  </a:cubicBezTo>
                  <a:cubicBezTo>
                    <a:pt x="9238" y="3092"/>
                    <a:pt x="9228" y="3031"/>
                    <a:pt x="9316" y="3059"/>
                  </a:cubicBezTo>
                  <a:cubicBezTo>
                    <a:pt x="9337" y="3065"/>
                    <a:pt x="9433" y="3079"/>
                    <a:pt x="9530" y="3088"/>
                  </a:cubicBezTo>
                  <a:lnTo>
                    <a:pt x="9705" y="3106"/>
                  </a:lnTo>
                  <a:lnTo>
                    <a:pt x="9832" y="2989"/>
                  </a:lnTo>
                  <a:cubicBezTo>
                    <a:pt x="9901" y="2925"/>
                    <a:pt x="9972" y="2881"/>
                    <a:pt x="9988" y="2891"/>
                  </a:cubicBezTo>
                  <a:cubicBezTo>
                    <a:pt x="10004" y="2901"/>
                    <a:pt x="10050" y="2981"/>
                    <a:pt x="10091" y="3070"/>
                  </a:cubicBezTo>
                  <a:cubicBezTo>
                    <a:pt x="10331" y="3594"/>
                    <a:pt x="10474" y="4085"/>
                    <a:pt x="10526" y="4571"/>
                  </a:cubicBezTo>
                  <a:cubicBezTo>
                    <a:pt x="10541" y="4703"/>
                    <a:pt x="10559" y="4840"/>
                    <a:pt x="10568" y="4875"/>
                  </a:cubicBezTo>
                  <a:cubicBezTo>
                    <a:pt x="10595" y="4989"/>
                    <a:pt x="10588" y="5509"/>
                    <a:pt x="10555" y="5813"/>
                  </a:cubicBezTo>
                  <a:cubicBezTo>
                    <a:pt x="10464" y="6650"/>
                    <a:pt x="10222" y="7367"/>
                    <a:pt x="9799" y="8056"/>
                  </a:cubicBezTo>
                  <a:cubicBezTo>
                    <a:pt x="8946" y="9444"/>
                    <a:pt x="7502" y="10362"/>
                    <a:pt x="5897" y="10538"/>
                  </a:cubicBezTo>
                  <a:cubicBezTo>
                    <a:pt x="5406" y="10592"/>
                    <a:pt x="5314" y="10598"/>
                    <a:pt x="5177" y="1058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1" name="Freeform 62"/>
            <p:cNvSpPr>
              <a:spLocks/>
            </p:cNvSpPr>
            <p:nvPr/>
          </p:nvSpPr>
          <p:spPr bwMode="auto">
            <a:xfrm>
              <a:off x="6115456" y="7987134"/>
              <a:ext cx="1800951" cy="1796202"/>
            </a:xfrm>
            <a:custGeom>
              <a:avLst/>
              <a:gdLst>
                <a:gd name="T0" fmla="*/ 3035 w 6690"/>
                <a:gd name="T1" fmla="*/ 6640 h 6674"/>
                <a:gd name="T2" fmla="*/ 2399 w 6690"/>
                <a:gd name="T3" fmla="*/ 6524 h 6674"/>
                <a:gd name="T4" fmla="*/ 322 w 6690"/>
                <a:gd name="T5" fmla="*/ 4766 h 6674"/>
                <a:gd name="T6" fmla="*/ 30 w 6690"/>
                <a:gd name="T7" fmla="*/ 3871 h 6674"/>
                <a:gd name="T8" fmla="*/ 0 w 6690"/>
                <a:gd name="T9" fmla="*/ 3327 h 6674"/>
                <a:gd name="T10" fmla="*/ 30 w 6690"/>
                <a:gd name="T11" fmla="*/ 2782 h 6674"/>
                <a:gd name="T12" fmla="*/ 339 w 6690"/>
                <a:gd name="T13" fmla="*/ 1855 h 6674"/>
                <a:gd name="T14" fmla="*/ 1044 w 6690"/>
                <a:gd name="T15" fmla="*/ 905 h 6674"/>
                <a:gd name="T16" fmla="*/ 2766 w 6690"/>
                <a:gd name="T17" fmla="*/ 40 h 6674"/>
                <a:gd name="T18" fmla="*/ 3993 w 6690"/>
                <a:gd name="T19" fmla="*/ 61 h 6674"/>
                <a:gd name="T20" fmla="*/ 4826 w 6690"/>
                <a:gd name="T21" fmla="*/ 364 h 6674"/>
                <a:gd name="T22" fmla="*/ 4561 w 6690"/>
                <a:gd name="T23" fmla="*/ 648 h 6674"/>
                <a:gd name="T24" fmla="*/ 3936 w 6690"/>
                <a:gd name="T25" fmla="*/ 848 h 6674"/>
                <a:gd name="T26" fmla="*/ 1890 w 6690"/>
                <a:gd name="T27" fmla="*/ 1211 h 6674"/>
                <a:gd name="T28" fmla="*/ 1137 w 6690"/>
                <a:gd name="T29" fmla="*/ 2000 h 6674"/>
                <a:gd name="T30" fmla="*/ 776 w 6690"/>
                <a:gd name="T31" fmla="*/ 3341 h 6674"/>
                <a:gd name="T32" fmla="*/ 960 w 6690"/>
                <a:gd name="T33" fmla="*/ 4302 h 6674"/>
                <a:gd name="T34" fmla="*/ 2667 w 6690"/>
                <a:gd name="T35" fmla="*/ 5791 h 6674"/>
                <a:gd name="T36" fmla="*/ 2940 w 6690"/>
                <a:gd name="T37" fmla="*/ 5852 h 6674"/>
                <a:gd name="T38" fmla="*/ 3316 w 6690"/>
                <a:gd name="T39" fmla="*/ 5881 h 6674"/>
                <a:gd name="T40" fmla="*/ 3692 w 6690"/>
                <a:gd name="T41" fmla="*/ 5852 h 6674"/>
                <a:gd name="T42" fmla="*/ 3965 w 6690"/>
                <a:gd name="T43" fmla="*/ 5791 h 6674"/>
                <a:gd name="T44" fmla="*/ 5644 w 6690"/>
                <a:gd name="T45" fmla="*/ 4375 h 6674"/>
                <a:gd name="T46" fmla="*/ 5853 w 6690"/>
                <a:gd name="T47" fmla="*/ 3312 h 6674"/>
                <a:gd name="T48" fmla="*/ 5715 w 6690"/>
                <a:gd name="T49" fmla="*/ 2429 h 6674"/>
                <a:gd name="T50" fmla="*/ 5982 w 6690"/>
                <a:gd name="T51" fmla="*/ 2090 h 6674"/>
                <a:gd name="T52" fmla="*/ 6270 w 6690"/>
                <a:gd name="T53" fmla="*/ 1803 h 6674"/>
                <a:gd name="T54" fmla="*/ 6340 w 6690"/>
                <a:gd name="T55" fmla="*/ 1940 h 6674"/>
                <a:gd name="T56" fmla="*/ 6631 w 6690"/>
                <a:gd name="T57" fmla="*/ 3058 h 6674"/>
                <a:gd name="T58" fmla="*/ 6307 w 6690"/>
                <a:gd name="T59" fmla="*/ 4782 h 6674"/>
                <a:gd name="T60" fmla="*/ 4233 w 6690"/>
                <a:gd name="T61" fmla="*/ 6525 h 6674"/>
                <a:gd name="T62" fmla="*/ 3035 w 6690"/>
                <a:gd name="T63" fmla="*/ 6640 h 6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90" h="6674">
                  <a:moveTo>
                    <a:pt x="3035" y="6640"/>
                  </a:moveTo>
                  <a:cubicBezTo>
                    <a:pt x="2791" y="6614"/>
                    <a:pt x="2553" y="6571"/>
                    <a:pt x="2399" y="6524"/>
                  </a:cubicBezTo>
                  <a:cubicBezTo>
                    <a:pt x="1476" y="6243"/>
                    <a:pt x="722" y="5604"/>
                    <a:pt x="322" y="4766"/>
                  </a:cubicBezTo>
                  <a:cubicBezTo>
                    <a:pt x="169" y="4444"/>
                    <a:pt x="138" y="4350"/>
                    <a:pt x="30" y="3871"/>
                  </a:cubicBezTo>
                  <a:cubicBezTo>
                    <a:pt x="13" y="3799"/>
                    <a:pt x="0" y="3553"/>
                    <a:pt x="0" y="3327"/>
                  </a:cubicBezTo>
                  <a:cubicBezTo>
                    <a:pt x="0" y="3100"/>
                    <a:pt x="13" y="2854"/>
                    <a:pt x="30" y="2782"/>
                  </a:cubicBezTo>
                  <a:cubicBezTo>
                    <a:pt x="142" y="2288"/>
                    <a:pt x="170" y="2203"/>
                    <a:pt x="339" y="1855"/>
                  </a:cubicBezTo>
                  <a:cubicBezTo>
                    <a:pt x="509" y="1504"/>
                    <a:pt x="745" y="1186"/>
                    <a:pt x="1044" y="905"/>
                  </a:cubicBezTo>
                  <a:cubicBezTo>
                    <a:pt x="1528" y="449"/>
                    <a:pt x="2019" y="202"/>
                    <a:pt x="2766" y="40"/>
                  </a:cubicBezTo>
                  <a:cubicBezTo>
                    <a:pt x="2947" y="0"/>
                    <a:pt x="3773" y="15"/>
                    <a:pt x="3993" y="61"/>
                  </a:cubicBezTo>
                  <a:cubicBezTo>
                    <a:pt x="4257" y="117"/>
                    <a:pt x="4826" y="324"/>
                    <a:pt x="4826" y="364"/>
                  </a:cubicBezTo>
                  <a:cubicBezTo>
                    <a:pt x="4826" y="371"/>
                    <a:pt x="4707" y="499"/>
                    <a:pt x="4561" y="648"/>
                  </a:cubicBezTo>
                  <a:cubicBezTo>
                    <a:pt x="4265" y="953"/>
                    <a:pt x="4302" y="941"/>
                    <a:pt x="3936" y="848"/>
                  </a:cubicBezTo>
                  <a:cubicBezTo>
                    <a:pt x="3239" y="670"/>
                    <a:pt x="2508" y="799"/>
                    <a:pt x="1890" y="1211"/>
                  </a:cubicBezTo>
                  <a:cubicBezTo>
                    <a:pt x="1648" y="1371"/>
                    <a:pt x="1287" y="1750"/>
                    <a:pt x="1137" y="2000"/>
                  </a:cubicBezTo>
                  <a:cubicBezTo>
                    <a:pt x="874" y="2439"/>
                    <a:pt x="776" y="2803"/>
                    <a:pt x="776" y="3341"/>
                  </a:cubicBezTo>
                  <a:cubicBezTo>
                    <a:pt x="777" y="3757"/>
                    <a:pt x="812" y="3943"/>
                    <a:pt x="960" y="4302"/>
                  </a:cubicBezTo>
                  <a:cubicBezTo>
                    <a:pt x="1252" y="5010"/>
                    <a:pt x="1968" y="5635"/>
                    <a:pt x="2667" y="5791"/>
                  </a:cubicBezTo>
                  <a:cubicBezTo>
                    <a:pt x="2745" y="5808"/>
                    <a:pt x="2868" y="5836"/>
                    <a:pt x="2940" y="5852"/>
                  </a:cubicBezTo>
                  <a:cubicBezTo>
                    <a:pt x="3013" y="5868"/>
                    <a:pt x="3182" y="5881"/>
                    <a:pt x="3316" y="5881"/>
                  </a:cubicBezTo>
                  <a:cubicBezTo>
                    <a:pt x="3450" y="5881"/>
                    <a:pt x="3619" y="5868"/>
                    <a:pt x="3692" y="5852"/>
                  </a:cubicBezTo>
                  <a:cubicBezTo>
                    <a:pt x="3764" y="5836"/>
                    <a:pt x="3888" y="5808"/>
                    <a:pt x="3965" y="5791"/>
                  </a:cubicBezTo>
                  <a:cubicBezTo>
                    <a:pt x="4635" y="5641"/>
                    <a:pt x="5342" y="5045"/>
                    <a:pt x="5644" y="4375"/>
                  </a:cubicBezTo>
                  <a:cubicBezTo>
                    <a:pt x="5813" y="4000"/>
                    <a:pt x="5855" y="3789"/>
                    <a:pt x="5853" y="3312"/>
                  </a:cubicBezTo>
                  <a:cubicBezTo>
                    <a:pt x="5852" y="2890"/>
                    <a:pt x="5819" y="2679"/>
                    <a:pt x="5715" y="2429"/>
                  </a:cubicBezTo>
                  <a:cubicBezTo>
                    <a:pt x="5698" y="2388"/>
                    <a:pt x="5755" y="2317"/>
                    <a:pt x="5982" y="2090"/>
                  </a:cubicBezTo>
                  <a:lnTo>
                    <a:pt x="6270" y="1803"/>
                  </a:lnTo>
                  <a:lnTo>
                    <a:pt x="6340" y="1940"/>
                  </a:lnTo>
                  <a:cubicBezTo>
                    <a:pt x="6482" y="2216"/>
                    <a:pt x="6582" y="2600"/>
                    <a:pt x="6631" y="3058"/>
                  </a:cubicBezTo>
                  <a:cubicBezTo>
                    <a:pt x="6690" y="3598"/>
                    <a:pt x="6563" y="4274"/>
                    <a:pt x="6307" y="4782"/>
                  </a:cubicBezTo>
                  <a:cubicBezTo>
                    <a:pt x="5880" y="5630"/>
                    <a:pt x="5168" y="6229"/>
                    <a:pt x="4233" y="6525"/>
                  </a:cubicBezTo>
                  <a:cubicBezTo>
                    <a:pt x="3937" y="6618"/>
                    <a:pt x="3359" y="6674"/>
                    <a:pt x="3035" y="664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2" name="Freeform 69"/>
            <p:cNvSpPr>
              <a:spLocks/>
            </p:cNvSpPr>
            <p:nvPr/>
          </p:nvSpPr>
          <p:spPr bwMode="auto">
            <a:xfrm>
              <a:off x="6637819" y="7359116"/>
              <a:ext cx="1887614" cy="1894738"/>
            </a:xfrm>
            <a:custGeom>
              <a:avLst/>
              <a:gdLst>
                <a:gd name="T0" fmla="*/ 1147 w 7008"/>
                <a:gd name="T1" fmla="*/ 7009 h 7039"/>
                <a:gd name="T2" fmla="*/ 121 w 7008"/>
                <a:gd name="T3" fmla="*/ 6209 h 7039"/>
                <a:gd name="T4" fmla="*/ 9 w 7008"/>
                <a:gd name="T5" fmla="*/ 5715 h 7039"/>
                <a:gd name="T6" fmla="*/ 59 w 7008"/>
                <a:gd name="T7" fmla="*/ 5253 h 7039"/>
                <a:gd name="T8" fmla="*/ 1810 w 7008"/>
                <a:gd name="T9" fmla="*/ 4372 h 7039"/>
                <a:gd name="T10" fmla="*/ 2008 w 7008"/>
                <a:gd name="T11" fmla="*/ 4431 h 7039"/>
                <a:gd name="T12" fmla="*/ 3175 w 7008"/>
                <a:gd name="T13" fmla="*/ 3306 h 7039"/>
                <a:gd name="T14" fmla="*/ 4300 w 7008"/>
                <a:gd name="T15" fmla="*/ 2181 h 7039"/>
                <a:gd name="T16" fmla="*/ 4283 w 7008"/>
                <a:gd name="T17" fmla="*/ 2043 h 7039"/>
                <a:gd name="T18" fmla="*/ 4248 w 7008"/>
                <a:gd name="T19" fmla="*/ 1669 h 7039"/>
                <a:gd name="T20" fmla="*/ 4230 w 7008"/>
                <a:gd name="T21" fmla="*/ 1433 h 7039"/>
                <a:gd name="T22" fmla="*/ 4946 w 7008"/>
                <a:gd name="T23" fmla="*/ 717 h 7039"/>
                <a:gd name="T24" fmla="*/ 5680 w 7008"/>
                <a:gd name="T25" fmla="*/ 0 h 7039"/>
                <a:gd name="T26" fmla="*/ 5713 w 7008"/>
                <a:gd name="T27" fmla="*/ 176 h 7039"/>
                <a:gd name="T28" fmla="*/ 5834 w 7008"/>
                <a:gd name="T29" fmla="*/ 1133 h 7039"/>
                <a:gd name="T30" fmla="*/ 6462 w 7008"/>
                <a:gd name="T31" fmla="*/ 1270 h 7039"/>
                <a:gd name="T32" fmla="*/ 6999 w 7008"/>
                <a:gd name="T33" fmla="*/ 1341 h 7039"/>
                <a:gd name="T34" fmla="*/ 6281 w 7008"/>
                <a:gd name="T35" fmla="*/ 2091 h 7039"/>
                <a:gd name="T36" fmla="*/ 5548 w 7008"/>
                <a:gd name="T37" fmla="*/ 2824 h 7039"/>
                <a:gd name="T38" fmla="*/ 5408 w 7008"/>
                <a:gd name="T39" fmla="*/ 2797 h 7039"/>
                <a:gd name="T40" fmla="*/ 5056 w 7008"/>
                <a:gd name="T41" fmla="*/ 2756 h 7039"/>
                <a:gd name="T42" fmla="*/ 4844 w 7008"/>
                <a:gd name="T43" fmla="*/ 2742 h 7039"/>
                <a:gd name="T44" fmla="*/ 3721 w 7008"/>
                <a:gd name="T45" fmla="*/ 3862 h 7039"/>
                <a:gd name="T46" fmla="*/ 2611 w 7008"/>
                <a:gd name="T47" fmla="*/ 5052 h 7039"/>
                <a:gd name="T48" fmla="*/ 2668 w 7008"/>
                <a:gd name="T49" fmla="*/ 5278 h 7039"/>
                <a:gd name="T50" fmla="*/ 2669 w 7008"/>
                <a:gd name="T51" fmla="*/ 6041 h 7039"/>
                <a:gd name="T52" fmla="*/ 1334 w 7008"/>
                <a:gd name="T53" fmla="*/ 7024 h 7039"/>
                <a:gd name="T54" fmla="*/ 1147 w 7008"/>
                <a:gd name="T55" fmla="*/ 7009 h 7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08" h="7039">
                  <a:moveTo>
                    <a:pt x="1147" y="7009"/>
                  </a:moveTo>
                  <a:cubicBezTo>
                    <a:pt x="673" y="6910"/>
                    <a:pt x="328" y="6640"/>
                    <a:pt x="121" y="6209"/>
                  </a:cubicBezTo>
                  <a:cubicBezTo>
                    <a:pt x="29" y="6018"/>
                    <a:pt x="18" y="5970"/>
                    <a:pt x="9" y="5715"/>
                  </a:cubicBezTo>
                  <a:cubicBezTo>
                    <a:pt x="0" y="5482"/>
                    <a:pt x="9" y="5402"/>
                    <a:pt x="59" y="5253"/>
                  </a:cubicBezTo>
                  <a:cubicBezTo>
                    <a:pt x="310" y="4512"/>
                    <a:pt x="1116" y="4106"/>
                    <a:pt x="1810" y="4372"/>
                  </a:cubicBezTo>
                  <a:cubicBezTo>
                    <a:pt x="1896" y="4404"/>
                    <a:pt x="1985" y="4431"/>
                    <a:pt x="2008" y="4431"/>
                  </a:cubicBezTo>
                  <a:cubicBezTo>
                    <a:pt x="2032" y="4431"/>
                    <a:pt x="2557" y="3925"/>
                    <a:pt x="3175" y="3306"/>
                  </a:cubicBezTo>
                  <a:lnTo>
                    <a:pt x="4300" y="2181"/>
                  </a:lnTo>
                  <a:lnTo>
                    <a:pt x="4283" y="2043"/>
                  </a:lnTo>
                  <a:cubicBezTo>
                    <a:pt x="4274" y="1967"/>
                    <a:pt x="4258" y="1799"/>
                    <a:pt x="4248" y="1669"/>
                  </a:cubicBezTo>
                  <a:lnTo>
                    <a:pt x="4230" y="1433"/>
                  </a:lnTo>
                  <a:lnTo>
                    <a:pt x="4946" y="717"/>
                  </a:lnTo>
                  <a:cubicBezTo>
                    <a:pt x="5340" y="322"/>
                    <a:pt x="5670" y="0"/>
                    <a:pt x="5680" y="0"/>
                  </a:cubicBezTo>
                  <a:cubicBezTo>
                    <a:pt x="5690" y="0"/>
                    <a:pt x="5705" y="79"/>
                    <a:pt x="5713" y="176"/>
                  </a:cubicBezTo>
                  <a:cubicBezTo>
                    <a:pt x="5739" y="457"/>
                    <a:pt x="5818" y="1082"/>
                    <a:pt x="5834" y="1133"/>
                  </a:cubicBezTo>
                  <a:cubicBezTo>
                    <a:pt x="5856" y="1203"/>
                    <a:pt x="5895" y="1211"/>
                    <a:pt x="6462" y="1270"/>
                  </a:cubicBezTo>
                  <a:cubicBezTo>
                    <a:pt x="6748" y="1300"/>
                    <a:pt x="6990" y="1332"/>
                    <a:pt x="6999" y="1341"/>
                  </a:cubicBezTo>
                  <a:cubicBezTo>
                    <a:pt x="7008" y="1350"/>
                    <a:pt x="6685" y="1687"/>
                    <a:pt x="6281" y="2091"/>
                  </a:cubicBezTo>
                  <a:lnTo>
                    <a:pt x="5548" y="2824"/>
                  </a:lnTo>
                  <a:lnTo>
                    <a:pt x="5408" y="2797"/>
                  </a:lnTo>
                  <a:cubicBezTo>
                    <a:pt x="5331" y="2782"/>
                    <a:pt x="5172" y="2763"/>
                    <a:pt x="5056" y="2756"/>
                  </a:cubicBezTo>
                  <a:lnTo>
                    <a:pt x="4844" y="2742"/>
                  </a:lnTo>
                  <a:lnTo>
                    <a:pt x="3721" y="3862"/>
                  </a:lnTo>
                  <a:cubicBezTo>
                    <a:pt x="2741" y="4838"/>
                    <a:pt x="2599" y="4990"/>
                    <a:pt x="2611" y="5052"/>
                  </a:cubicBezTo>
                  <a:cubicBezTo>
                    <a:pt x="2618" y="5091"/>
                    <a:pt x="2644" y="5192"/>
                    <a:pt x="2668" y="5278"/>
                  </a:cubicBezTo>
                  <a:cubicBezTo>
                    <a:pt x="2726" y="5478"/>
                    <a:pt x="2726" y="5846"/>
                    <a:pt x="2669" y="6041"/>
                  </a:cubicBezTo>
                  <a:cubicBezTo>
                    <a:pt x="2502" y="6609"/>
                    <a:pt x="1918" y="7039"/>
                    <a:pt x="1334" y="7024"/>
                  </a:cubicBezTo>
                  <a:cubicBezTo>
                    <a:pt x="1262" y="7022"/>
                    <a:pt x="1178" y="7015"/>
                    <a:pt x="1147" y="70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18" name="手繪多邊形 17"/>
          <p:cNvSpPr>
            <a:spLocks noChangeAspect="1"/>
          </p:cNvSpPr>
          <p:nvPr/>
        </p:nvSpPr>
        <p:spPr bwMode="auto">
          <a:xfrm>
            <a:off x="4614387" y="1288750"/>
            <a:ext cx="879266" cy="417162"/>
          </a:xfrm>
          <a:custGeom>
            <a:avLst/>
            <a:gdLst>
              <a:gd name="connsiteX0" fmla="*/ 576282 w 4410958"/>
              <a:gd name="connsiteY0" fmla="*/ 734204 h 2092753"/>
              <a:gd name="connsiteX1" fmla="*/ 275518 w 4410958"/>
              <a:gd name="connsiteY1" fmla="*/ 1053302 h 2092753"/>
              <a:gd name="connsiteX2" fmla="*/ 496450 w 4410958"/>
              <a:gd name="connsiteY2" fmla="*/ 1350250 h 2092753"/>
              <a:gd name="connsiteX3" fmla="*/ 729614 w 4410958"/>
              <a:gd name="connsiteY3" fmla="*/ 1330814 h 2092753"/>
              <a:gd name="connsiteX4" fmla="*/ 902328 w 4410958"/>
              <a:gd name="connsiteY4" fmla="*/ 1071658 h 2092753"/>
              <a:gd name="connsiteX5" fmla="*/ 642896 w 4410958"/>
              <a:gd name="connsiteY5" fmla="*/ 739438 h 2092753"/>
              <a:gd name="connsiteX6" fmla="*/ 576282 w 4410958"/>
              <a:gd name="connsiteY6" fmla="*/ 734204 h 2092753"/>
              <a:gd name="connsiteX7" fmla="*/ 1063830 w 4410958"/>
              <a:gd name="connsiteY7" fmla="*/ 196 h 2092753"/>
              <a:gd name="connsiteX8" fmla="*/ 1520868 w 4410958"/>
              <a:gd name="connsiteY8" fmla="*/ 112710 h 2092753"/>
              <a:gd name="connsiteX9" fmla="*/ 1928698 w 4410958"/>
              <a:gd name="connsiteY9" fmla="*/ 478556 h 2092753"/>
              <a:gd name="connsiteX10" fmla="*/ 1972972 w 4410958"/>
              <a:gd name="connsiteY10" fmla="*/ 546972 h 2092753"/>
              <a:gd name="connsiteX11" fmla="*/ 2992010 w 4410958"/>
              <a:gd name="connsiteY11" fmla="*/ 546972 h 2092753"/>
              <a:gd name="connsiteX12" fmla="*/ 4026524 w 4410958"/>
              <a:gd name="connsiteY12" fmla="*/ 559936 h 2092753"/>
              <a:gd name="connsiteX13" fmla="*/ 4308730 w 4410958"/>
              <a:gd name="connsiteY13" fmla="*/ 906698 h 2092753"/>
              <a:gd name="connsiteX14" fmla="*/ 4372082 w 4410958"/>
              <a:gd name="connsiteY14" fmla="*/ 985916 h 2092753"/>
              <a:gd name="connsiteX15" fmla="*/ 4410958 w 4410958"/>
              <a:gd name="connsiteY15" fmla="*/ 1048570 h 2092753"/>
              <a:gd name="connsiteX16" fmla="*/ 4029404 w 4410958"/>
              <a:gd name="connsiteY16" fmla="*/ 1532884 h 2092753"/>
              <a:gd name="connsiteX17" fmla="*/ 3871022 w 4410958"/>
              <a:gd name="connsiteY17" fmla="*/ 1380208 h 2092753"/>
              <a:gd name="connsiteX18" fmla="*/ 3701122 w 4410958"/>
              <a:gd name="connsiteY18" fmla="*/ 1227892 h 2092753"/>
              <a:gd name="connsiteX19" fmla="*/ 3529784 w 4410958"/>
              <a:gd name="connsiteY19" fmla="*/ 1382730 h 2092753"/>
              <a:gd name="connsiteX20" fmla="*/ 3375002 w 4410958"/>
              <a:gd name="connsiteY20" fmla="*/ 1537566 h 2092753"/>
              <a:gd name="connsiteX21" fmla="*/ 3219862 w 4410958"/>
              <a:gd name="connsiteY21" fmla="*/ 1382730 h 2092753"/>
              <a:gd name="connsiteX22" fmla="*/ 3044562 w 4410958"/>
              <a:gd name="connsiteY22" fmla="*/ 1227892 h 2092753"/>
              <a:gd name="connsiteX23" fmla="*/ 2869624 w 4410958"/>
              <a:gd name="connsiteY23" fmla="*/ 1382730 h 2092753"/>
              <a:gd name="connsiteX24" fmla="*/ 2714482 w 4410958"/>
              <a:gd name="connsiteY24" fmla="*/ 1537566 h 2092753"/>
              <a:gd name="connsiteX25" fmla="*/ 2620534 w 4410958"/>
              <a:gd name="connsiteY25" fmla="*/ 1443584 h 2092753"/>
              <a:gd name="connsiteX26" fmla="*/ 2512186 w 4410958"/>
              <a:gd name="connsiteY26" fmla="*/ 1349962 h 2092753"/>
              <a:gd name="connsiteX27" fmla="*/ 2400240 w 4410958"/>
              <a:gd name="connsiteY27" fmla="*/ 1446104 h 2092753"/>
              <a:gd name="connsiteX28" fmla="*/ 2302332 w 4410958"/>
              <a:gd name="connsiteY28" fmla="*/ 1542608 h 2092753"/>
              <a:gd name="connsiteX29" fmla="*/ 2140352 w 4410958"/>
              <a:gd name="connsiteY29" fmla="*/ 1545128 h 2092753"/>
              <a:gd name="connsiteX30" fmla="*/ 1978372 w 4410958"/>
              <a:gd name="connsiteY30" fmla="*/ 1548008 h 2092753"/>
              <a:gd name="connsiteX31" fmla="*/ 1929778 w 4410958"/>
              <a:gd name="connsiteY31" fmla="*/ 1619306 h 2092753"/>
              <a:gd name="connsiteX32" fmla="*/ 1284736 w 4410958"/>
              <a:gd name="connsiteY32" fmla="*/ 2071932 h 2092753"/>
              <a:gd name="connsiteX33" fmla="*/ 794476 w 4410958"/>
              <a:gd name="connsiteY33" fmla="*/ 2067250 h 2092753"/>
              <a:gd name="connsiteX34" fmla="*/ 311414 w 4410958"/>
              <a:gd name="connsiteY34" fmla="*/ 1792506 h 2092753"/>
              <a:gd name="connsiteX35" fmla="*/ 49726 w 4410958"/>
              <a:gd name="connsiteY35" fmla="*/ 1370126 h 2092753"/>
              <a:gd name="connsiteX36" fmla="*/ 171030 w 4410958"/>
              <a:gd name="connsiteY36" fmla="*/ 474956 h 2092753"/>
              <a:gd name="connsiteX37" fmla="*/ 913980 w 4410958"/>
              <a:gd name="connsiteY37" fmla="*/ 9366 h 2092753"/>
              <a:gd name="connsiteX38" fmla="*/ 1063830 w 4410958"/>
              <a:gd name="connsiteY38" fmla="*/ 196 h 2092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10958" h="2092753">
                <a:moveTo>
                  <a:pt x="576282" y="734204"/>
                </a:moveTo>
                <a:cubicBezTo>
                  <a:pt x="421252" y="742374"/>
                  <a:pt x="275518" y="887642"/>
                  <a:pt x="275518" y="1053302"/>
                </a:cubicBezTo>
                <a:cubicBezTo>
                  <a:pt x="275518" y="1171362"/>
                  <a:pt x="380586" y="1312816"/>
                  <a:pt x="496450" y="1350250"/>
                </a:cubicBezTo>
                <a:cubicBezTo>
                  <a:pt x="547184" y="1366448"/>
                  <a:pt x="682478" y="1355288"/>
                  <a:pt x="729614" y="1330814"/>
                </a:cubicBezTo>
                <a:cubicBezTo>
                  <a:pt x="833242" y="1277542"/>
                  <a:pt x="892974" y="1187198"/>
                  <a:pt x="902328" y="1071658"/>
                </a:cubicBezTo>
                <a:cubicBezTo>
                  <a:pt x="915282" y="912926"/>
                  <a:pt x="806976" y="774712"/>
                  <a:pt x="642896" y="739438"/>
                </a:cubicBezTo>
                <a:cubicBezTo>
                  <a:pt x="620768" y="734668"/>
                  <a:pt x="598430" y="733038"/>
                  <a:pt x="576282" y="734204"/>
                </a:cubicBezTo>
                <a:close/>
                <a:moveTo>
                  <a:pt x="1063830" y="196"/>
                </a:moveTo>
                <a:cubicBezTo>
                  <a:pt x="1217694" y="3268"/>
                  <a:pt x="1380214" y="42494"/>
                  <a:pt x="1520868" y="112710"/>
                </a:cubicBezTo>
                <a:cubicBezTo>
                  <a:pt x="1673848" y="189048"/>
                  <a:pt x="1836548" y="334882"/>
                  <a:pt x="1928698" y="478556"/>
                </a:cubicBezTo>
                <a:lnTo>
                  <a:pt x="1972972" y="546972"/>
                </a:lnTo>
                <a:lnTo>
                  <a:pt x="2992010" y="546972"/>
                </a:lnTo>
                <a:cubicBezTo>
                  <a:pt x="3792192" y="546972"/>
                  <a:pt x="4014286" y="549854"/>
                  <a:pt x="4026524" y="559936"/>
                </a:cubicBezTo>
                <a:cubicBezTo>
                  <a:pt x="4039482" y="570378"/>
                  <a:pt x="4219460" y="791830"/>
                  <a:pt x="4308730" y="906698"/>
                </a:cubicBezTo>
                <a:cubicBezTo>
                  <a:pt x="4322048" y="923982"/>
                  <a:pt x="4350484" y="959630"/>
                  <a:pt x="4372082" y="985916"/>
                </a:cubicBezTo>
                <a:cubicBezTo>
                  <a:pt x="4393678" y="1012202"/>
                  <a:pt x="4410958" y="1040288"/>
                  <a:pt x="4410958" y="1048570"/>
                </a:cubicBezTo>
                <a:cubicBezTo>
                  <a:pt x="4410958" y="1062974"/>
                  <a:pt x="4040562" y="1532884"/>
                  <a:pt x="4029404" y="1532884"/>
                </a:cubicBezTo>
                <a:cubicBezTo>
                  <a:pt x="4026524" y="1532884"/>
                  <a:pt x="3955252" y="1464108"/>
                  <a:pt x="3871022" y="1380208"/>
                </a:cubicBezTo>
                <a:cubicBezTo>
                  <a:pt x="3786432" y="1296670"/>
                  <a:pt x="3710122" y="1227892"/>
                  <a:pt x="3701122" y="1227892"/>
                </a:cubicBezTo>
                <a:cubicBezTo>
                  <a:pt x="3692124" y="1227892"/>
                  <a:pt x="3615094" y="1297750"/>
                  <a:pt x="3529784" y="1382730"/>
                </a:cubicBezTo>
                <a:lnTo>
                  <a:pt x="3375002" y="1537566"/>
                </a:lnTo>
                <a:lnTo>
                  <a:pt x="3219862" y="1382730"/>
                </a:lnTo>
                <a:cubicBezTo>
                  <a:pt x="3124472" y="1287668"/>
                  <a:pt x="3057162" y="1227892"/>
                  <a:pt x="3044562" y="1227892"/>
                </a:cubicBezTo>
                <a:cubicBezTo>
                  <a:pt x="3032324" y="1227892"/>
                  <a:pt x="2965012" y="1287668"/>
                  <a:pt x="2869624" y="1382730"/>
                </a:cubicBezTo>
                <a:lnTo>
                  <a:pt x="2714482" y="1537566"/>
                </a:lnTo>
                <a:lnTo>
                  <a:pt x="2620534" y="1443584"/>
                </a:lnTo>
                <a:cubicBezTo>
                  <a:pt x="2568700" y="1392092"/>
                  <a:pt x="2520106" y="1349962"/>
                  <a:pt x="2512186" y="1349962"/>
                </a:cubicBezTo>
                <a:cubicBezTo>
                  <a:pt x="2504628" y="1349962"/>
                  <a:pt x="2454234" y="1393172"/>
                  <a:pt x="2400240" y="1446104"/>
                </a:cubicBezTo>
                <a:lnTo>
                  <a:pt x="2302332" y="1542608"/>
                </a:lnTo>
                <a:lnTo>
                  <a:pt x="2140352" y="1545128"/>
                </a:lnTo>
                <a:lnTo>
                  <a:pt x="1978372" y="1548008"/>
                </a:lnTo>
                <a:lnTo>
                  <a:pt x="1929778" y="1619306"/>
                </a:lnTo>
                <a:cubicBezTo>
                  <a:pt x="1764918" y="1860922"/>
                  <a:pt x="1576300" y="1993074"/>
                  <a:pt x="1284736" y="2071932"/>
                </a:cubicBezTo>
                <a:cubicBezTo>
                  <a:pt x="1174950" y="2101460"/>
                  <a:pt x="915060" y="2099298"/>
                  <a:pt x="794476" y="2067250"/>
                </a:cubicBezTo>
                <a:cubicBezTo>
                  <a:pt x="600098" y="2016118"/>
                  <a:pt x="449636" y="1930058"/>
                  <a:pt x="311414" y="1792506"/>
                </a:cubicBezTo>
                <a:cubicBezTo>
                  <a:pt x="184350" y="1665756"/>
                  <a:pt x="103358" y="1535046"/>
                  <a:pt x="49726" y="1370126"/>
                </a:cubicBezTo>
                <a:cubicBezTo>
                  <a:pt x="-46742" y="1074496"/>
                  <a:pt x="-1028" y="736738"/>
                  <a:pt x="171030" y="474956"/>
                </a:cubicBezTo>
                <a:cubicBezTo>
                  <a:pt x="338050" y="220736"/>
                  <a:pt x="600818" y="56176"/>
                  <a:pt x="913980" y="9366"/>
                </a:cubicBezTo>
                <a:cubicBezTo>
                  <a:pt x="962214" y="2164"/>
                  <a:pt x="1012542" y="-828"/>
                  <a:pt x="1063830" y="196"/>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9" name="文字方塊 41"/>
          <p:cNvSpPr txBox="1"/>
          <p:nvPr/>
        </p:nvSpPr>
        <p:spPr>
          <a:xfrm>
            <a:off x="5596232" y="1020277"/>
            <a:ext cx="2203126" cy="954107"/>
          </a:xfrm>
          <a:prstGeom prst="rect">
            <a:avLst/>
          </a:prstGeom>
          <a:noFill/>
          <a:ln>
            <a:noFill/>
          </a:ln>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solidFill>
              </a:rPr>
              <a:t>The quick brown fox jumps over the lazy dog</a:t>
            </a:r>
            <a:r>
              <a:rPr lang="en-US" sz="1400" dirty="0">
                <a:solidFill>
                  <a:schemeClr val="bg1"/>
                </a:solidFill>
              </a:rPr>
              <a:t>. The quick brown fox jumps over the lazy dog. </a:t>
            </a:r>
            <a:endParaRPr lang="en-US" sz="1400" dirty="0" smtClean="0">
              <a:solidFill>
                <a:schemeClr val="bg1"/>
              </a:solidFill>
            </a:endParaRPr>
          </a:p>
        </p:txBody>
      </p:sp>
      <p:sp>
        <p:nvSpPr>
          <p:cNvPr id="23" name="文字方塊 41"/>
          <p:cNvSpPr txBox="1"/>
          <p:nvPr/>
        </p:nvSpPr>
        <p:spPr>
          <a:xfrm>
            <a:off x="5596232" y="2921206"/>
            <a:ext cx="2203126" cy="954107"/>
          </a:xfrm>
          <a:prstGeom prst="rect">
            <a:avLst/>
          </a:prstGeom>
          <a:noFill/>
          <a:ln>
            <a:noFill/>
          </a:ln>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solidFill>
              </a:rPr>
              <a:t>The quick brown fox jumps over the lazy dog</a:t>
            </a:r>
            <a:r>
              <a:rPr lang="en-US" sz="1400" dirty="0">
                <a:solidFill>
                  <a:schemeClr val="bg1"/>
                </a:solidFill>
              </a:rPr>
              <a:t>. The quick brown fox jumps over the lazy dog. </a:t>
            </a:r>
            <a:endParaRPr lang="en-US" sz="1400" dirty="0" smtClean="0">
              <a:solidFill>
                <a:schemeClr val="bg1"/>
              </a:solidFill>
            </a:endParaRPr>
          </a:p>
        </p:txBody>
      </p:sp>
      <p:sp>
        <p:nvSpPr>
          <p:cNvPr id="24" name="文字方塊 41"/>
          <p:cNvSpPr txBox="1"/>
          <p:nvPr/>
        </p:nvSpPr>
        <p:spPr>
          <a:xfrm>
            <a:off x="5596232" y="4822135"/>
            <a:ext cx="2203126" cy="954107"/>
          </a:xfrm>
          <a:prstGeom prst="rect">
            <a:avLst/>
          </a:prstGeom>
          <a:noFill/>
          <a:ln>
            <a:noFill/>
          </a:ln>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solidFill>
              </a:rPr>
              <a:t>The quick brown fox jumps over the lazy dog</a:t>
            </a:r>
            <a:r>
              <a:rPr lang="en-US" sz="1400" dirty="0">
                <a:solidFill>
                  <a:schemeClr val="bg1"/>
                </a:solidFill>
              </a:rPr>
              <a:t>. The quick brown fox jumps over the lazy dog. </a:t>
            </a:r>
            <a:endParaRPr lang="en-US" sz="1400" dirty="0" smtClean="0">
              <a:solidFill>
                <a:schemeClr val="bg1"/>
              </a:solidFill>
            </a:endParaRPr>
          </a:p>
        </p:txBody>
      </p:sp>
      <p:sp>
        <p:nvSpPr>
          <p:cNvPr id="25" name="矩形 24"/>
          <p:cNvSpPr/>
          <p:nvPr/>
        </p:nvSpPr>
        <p:spPr>
          <a:xfrm>
            <a:off x="8294738" y="1350493"/>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26" name="文字方塊 18"/>
          <p:cNvSpPr txBox="1"/>
          <p:nvPr/>
        </p:nvSpPr>
        <p:spPr>
          <a:xfrm>
            <a:off x="8154625" y="704162"/>
            <a:ext cx="3916226" cy="646331"/>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600" b="1" dirty="0" smtClean="0">
                <a:solidFill>
                  <a:schemeClr val="bg1">
                    <a:lumMod val="50000"/>
                  </a:schemeClr>
                </a:solidFill>
              </a:rPr>
              <a:t>16:9</a:t>
            </a:r>
            <a:r>
              <a:rPr lang="zh-TW" altLang="en-US" sz="3600" b="1" dirty="0" smtClean="0">
                <a:solidFill>
                  <a:schemeClr val="bg1">
                    <a:lumMod val="50000"/>
                  </a:schemeClr>
                </a:solidFill>
              </a:rPr>
              <a:t> </a:t>
            </a:r>
            <a:r>
              <a:rPr lang="en-US" altLang="zh-TW" sz="3600" b="1" dirty="0" smtClean="0">
                <a:solidFill>
                  <a:schemeClr val="bg1">
                    <a:lumMod val="50000"/>
                  </a:schemeClr>
                </a:solidFill>
              </a:rPr>
              <a:t>Layout 012</a:t>
            </a:r>
            <a:endParaRPr lang="zh-TW" altLang="en-US" sz="3600" b="1" dirty="0">
              <a:solidFill>
                <a:schemeClr val="bg1">
                  <a:lumMod val="50000"/>
                </a:schemeClr>
              </a:solidFill>
            </a:endParaRPr>
          </a:p>
        </p:txBody>
      </p:sp>
      <p:sp>
        <p:nvSpPr>
          <p:cNvPr id="27" name="文字方塊 26"/>
          <p:cNvSpPr txBox="1"/>
          <p:nvPr/>
        </p:nvSpPr>
        <p:spPr>
          <a:xfrm>
            <a:off x="8584505" y="2412463"/>
            <a:ext cx="3157554" cy="2062103"/>
          </a:xfrm>
          <a:prstGeom prst="rect">
            <a:avLst/>
          </a:prstGeom>
          <a:noFill/>
        </p:spPr>
        <p:txBody>
          <a:bodyPr wrap="square" rtlCol="0" anchor="ctr">
            <a:spAutoFit/>
          </a:bodyPr>
          <a:lstStyle/>
          <a:p>
            <a:r>
              <a:rPr lang="en-US" altLang="zh-TW" sz="1600" dirty="0"/>
              <a:t>The quick brown fox jumps over the lazy dog. The quick brown fox jumps over the lazy dog. The quick brown fox jumps over the lazy dog. The quick brown fox jumps over the lazy dog. The quick brown fox jumps over the lazy dog. </a:t>
            </a:r>
          </a:p>
        </p:txBody>
      </p:sp>
    </p:spTree>
    <p:extLst>
      <p:ext uri="{BB962C8B-B14F-4D97-AF65-F5344CB8AC3E}">
        <p14:creationId xmlns:p14="http://schemas.microsoft.com/office/powerpoint/2010/main" val="2284272535"/>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149</a:t>
            </a:fld>
            <a:endParaRPr lang="zh-TW" altLang="en-US"/>
          </a:p>
        </p:txBody>
      </p:sp>
      <p:sp>
        <p:nvSpPr>
          <p:cNvPr id="4" name="矩形 3"/>
          <p:cNvSpPr/>
          <p:nvPr/>
        </p:nvSpPr>
        <p:spPr>
          <a:xfrm>
            <a:off x="571496" y="1080593"/>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431383" y="434262"/>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147</a:t>
            </a:r>
          </a:p>
        </p:txBody>
      </p:sp>
      <p:pic>
        <p:nvPicPr>
          <p:cNvPr id="10" name="圖片版面配置區 1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132444" y="1368425"/>
            <a:ext cx="2047875" cy="3060700"/>
          </a:xfrm>
          <a:prstGeom prst="rect">
            <a:avLst/>
          </a:prstGeom>
        </p:spPr>
      </p:pic>
      <p:pic>
        <p:nvPicPr>
          <p:cNvPr id="11" name="圖片版面配置區 1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667496" y="3295651"/>
            <a:ext cx="2047875" cy="3060700"/>
          </a:xfrm>
          <a:prstGeom prst="rect">
            <a:avLst/>
          </a:prstGeom>
        </p:spPr>
      </p:pic>
      <p:pic>
        <p:nvPicPr>
          <p:cNvPr id="14" name="圖片 1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197970" y="1368425"/>
            <a:ext cx="2047875" cy="3060700"/>
          </a:xfrm>
          <a:prstGeom prst="rect">
            <a:avLst/>
          </a:prstGeom>
        </p:spPr>
      </p:pic>
      <p:pic>
        <p:nvPicPr>
          <p:cNvPr id="15" name="圖片 14"/>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737600" y="3295651"/>
            <a:ext cx="2047875" cy="3060700"/>
          </a:xfrm>
          <a:prstGeom prst="rect">
            <a:avLst/>
          </a:prstGeom>
        </p:spPr>
      </p:pic>
      <p:cxnSp>
        <p:nvCxnSpPr>
          <p:cNvPr id="16" name="直線接點 15"/>
          <p:cNvCxnSpPr/>
          <p:nvPr/>
        </p:nvCxnSpPr>
        <p:spPr>
          <a:xfrm>
            <a:off x="1159943" y="5352095"/>
            <a:ext cx="1960451"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a:off x="3672671" y="2192340"/>
            <a:ext cx="1960451"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6178769" y="5352095"/>
            <a:ext cx="1960451"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文字方塊 8"/>
          <p:cNvSpPr txBox="1"/>
          <p:nvPr/>
        </p:nvSpPr>
        <p:spPr>
          <a:xfrm>
            <a:off x="909831" y="4528180"/>
            <a:ext cx="2340299" cy="76944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TW" sz="4400" b="1" dirty="0" smtClean="0">
                <a:solidFill>
                  <a:schemeClr val="accent1"/>
                </a:solidFill>
              </a:rPr>
              <a:t>630,113</a:t>
            </a:r>
            <a:endParaRPr lang="en-US" sz="4400" b="1" dirty="0">
              <a:solidFill>
                <a:schemeClr val="accent1"/>
              </a:solidFill>
            </a:endParaRPr>
          </a:p>
        </p:txBody>
      </p:sp>
      <p:sp>
        <p:nvSpPr>
          <p:cNvPr id="20" name="文字方塊 10"/>
          <p:cNvSpPr txBox="1"/>
          <p:nvPr/>
        </p:nvSpPr>
        <p:spPr>
          <a:xfrm>
            <a:off x="3482746" y="1368425"/>
            <a:ext cx="2340299" cy="76944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TW" sz="4400" b="1" dirty="0" smtClean="0">
                <a:solidFill>
                  <a:schemeClr val="accent2"/>
                </a:solidFill>
              </a:rPr>
              <a:t>$40,698</a:t>
            </a:r>
            <a:endParaRPr lang="en-US" sz="4400" b="1" dirty="0">
              <a:solidFill>
                <a:schemeClr val="accent2"/>
              </a:solidFill>
            </a:endParaRPr>
          </a:p>
        </p:txBody>
      </p:sp>
      <p:sp>
        <p:nvSpPr>
          <p:cNvPr id="21" name="文字方塊 13"/>
          <p:cNvSpPr txBox="1"/>
          <p:nvPr/>
        </p:nvSpPr>
        <p:spPr>
          <a:xfrm>
            <a:off x="5988844" y="4528180"/>
            <a:ext cx="2340299" cy="76944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4400" b="1" dirty="0" smtClean="0">
                <a:solidFill>
                  <a:schemeClr val="accent3"/>
                </a:solidFill>
              </a:rPr>
              <a:t>63.8%</a:t>
            </a:r>
            <a:endParaRPr lang="en-US" sz="4400" b="1" dirty="0">
              <a:solidFill>
                <a:schemeClr val="accent3"/>
              </a:solidFill>
            </a:endParaRPr>
          </a:p>
        </p:txBody>
      </p:sp>
      <p:sp>
        <p:nvSpPr>
          <p:cNvPr id="22" name="文字方塊 4"/>
          <p:cNvSpPr txBox="1"/>
          <p:nvPr/>
        </p:nvSpPr>
        <p:spPr>
          <a:xfrm>
            <a:off x="1159942" y="5377495"/>
            <a:ext cx="1960451"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a:t>
            </a:r>
          </a:p>
        </p:txBody>
      </p:sp>
      <p:sp>
        <p:nvSpPr>
          <p:cNvPr id="23" name="文字方塊 4"/>
          <p:cNvSpPr txBox="1"/>
          <p:nvPr/>
        </p:nvSpPr>
        <p:spPr>
          <a:xfrm>
            <a:off x="3672669" y="2217740"/>
            <a:ext cx="1960451"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a:t>
            </a:r>
          </a:p>
        </p:txBody>
      </p:sp>
      <p:sp>
        <p:nvSpPr>
          <p:cNvPr id="24" name="文字方塊 4"/>
          <p:cNvSpPr txBox="1"/>
          <p:nvPr/>
        </p:nvSpPr>
        <p:spPr>
          <a:xfrm>
            <a:off x="6178766" y="5377495"/>
            <a:ext cx="1960451"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a:t>
            </a:r>
          </a:p>
        </p:txBody>
      </p:sp>
      <p:cxnSp>
        <p:nvCxnSpPr>
          <p:cNvPr id="25" name="直線接點 24"/>
          <p:cNvCxnSpPr/>
          <p:nvPr/>
        </p:nvCxnSpPr>
        <p:spPr>
          <a:xfrm>
            <a:off x="8579255" y="2192340"/>
            <a:ext cx="1960451"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6" name="文字方塊 20"/>
          <p:cNvSpPr txBox="1"/>
          <p:nvPr/>
        </p:nvSpPr>
        <p:spPr>
          <a:xfrm>
            <a:off x="8329143" y="1368425"/>
            <a:ext cx="2340299" cy="76944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TW" sz="4400" b="1" dirty="0" smtClean="0">
                <a:solidFill>
                  <a:schemeClr val="accent4"/>
                </a:solidFill>
              </a:rPr>
              <a:t>72,519</a:t>
            </a:r>
            <a:endParaRPr lang="en-US" sz="4400" b="1" dirty="0">
              <a:solidFill>
                <a:schemeClr val="accent4"/>
              </a:solidFill>
            </a:endParaRPr>
          </a:p>
        </p:txBody>
      </p:sp>
      <p:sp>
        <p:nvSpPr>
          <p:cNvPr id="27" name="文字方塊 4"/>
          <p:cNvSpPr txBox="1"/>
          <p:nvPr/>
        </p:nvSpPr>
        <p:spPr>
          <a:xfrm>
            <a:off x="8579254" y="2217740"/>
            <a:ext cx="1960451"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a:t>
            </a:r>
          </a:p>
        </p:txBody>
      </p:sp>
    </p:spTree>
    <p:extLst>
      <p:ext uri="{BB962C8B-B14F-4D97-AF65-F5344CB8AC3E}">
        <p14:creationId xmlns:p14="http://schemas.microsoft.com/office/powerpoint/2010/main" val="1560331922"/>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150</a:t>
            </a:fld>
            <a:endParaRPr lang="zh-TW" altLang="en-US"/>
          </a:p>
        </p:txBody>
      </p:sp>
      <p:sp>
        <p:nvSpPr>
          <p:cNvPr id="4" name="矩形 3"/>
          <p:cNvSpPr/>
          <p:nvPr/>
        </p:nvSpPr>
        <p:spPr>
          <a:xfrm>
            <a:off x="571496" y="1080593"/>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431383" y="434262"/>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148</a:t>
            </a:r>
          </a:p>
        </p:txBody>
      </p:sp>
      <p:cxnSp>
        <p:nvCxnSpPr>
          <p:cNvPr id="7" name="直線接點 6"/>
          <p:cNvCxnSpPr/>
          <p:nvPr/>
        </p:nvCxnSpPr>
        <p:spPr>
          <a:xfrm>
            <a:off x="4285662" y="4457090"/>
            <a:ext cx="0" cy="21600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5281099" y="4534432"/>
            <a:ext cx="5352424"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grpSp>
        <p:nvGrpSpPr>
          <p:cNvPr id="9" name="群組 8"/>
          <p:cNvGrpSpPr/>
          <p:nvPr/>
        </p:nvGrpSpPr>
        <p:grpSpPr>
          <a:xfrm>
            <a:off x="4804023" y="4563569"/>
            <a:ext cx="403390" cy="403390"/>
            <a:chOff x="5023476" y="1967700"/>
            <a:chExt cx="421170" cy="421170"/>
          </a:xfrm>
        </p:grpSpPr>
        <p:sp>
          <p:nvSpPr>
            <p:cNvPr id="10" name="橢圓 9"/>
            <p:cNvSpPr/>
            <p:nvPr/>
          </p:nvSpPr>
          <p:spPr>
            <a:xfrm>
              <a:off x="5023476" y="1967700"/>
              <a:ext cx="421170" cy="4211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Freeform 21"/>
            <p:cNvSpPr>
              <a:spLocks/>
            </p:cNvSpPr>
            <p:nvPr/>
          </p:nvSpPr>
          <p:spPr bwMode="auto">
            <a:xfrm rot="10800000" flipH="1">
              <a:off x="5165687" y="205239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sp>
        <p:nvSpPr>
          <p:cNvPr id="12" name="矩形 11"/>
          <p:cNvSpPr/>
          <p:nvPr/>
        </p:nvSpPr>
        <p:spPr>
          <a:xfrm>
            <a:off x="5281099" y="5258332"/>
            <a:ext cx="5352424"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grpSp>
        <p:nvGrpSpPr>
          <p:cNvPr id="13" name="群組 12"/>
          <p:cNvGrpSpPr/>
          <p:nvPr/>
        </p:nvGrpSpPr>
        <p:grpSpPr>
          <a:xfrm>
            <a:off x="4804023" y="5287469"/>
            <a:ext cx="403390" cy="403390"/>
            <a:chOff x="5023476" y="1967700"/>
            <a:chExt cx="421170" cy="421170"/>
          </a:xfrm>
        </p:grpSpPr>
        <p:sp>
          <p:nvSpPr>
            <p:cNvPr id="14" name="橢圓 13"/>
            <p:cNvSpPr/>
            <p:nvPr/>
          </p:nvSpPr>
          <p:spPr>
            <a:xfrm>
              <a:off x="5023476" y="1967700"/>
              <a:ext cx="421170" cy="4211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Freeform 21"/>
            <p:cNvSpPr>
              <a:spLocks/>
            </p:cNvSpPr>
            <p:nvPr/>
          </p:nvSpPr>
          <p:spPr bwMode="auto">
            <a:xfrm rot="10800000" flipH="1">
              <a:off x="5165687" y="205239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sp>
        <p:nvSpPr>
          <p:cNvPr id="16" name="矩形 15"/>
          <p:cNvSpPr/>
          <p:nvPr/>
        </p:nvSpPr>
        <p:spPr>
          <a:xfrm>
            <a:off x="5281099" y="5982232"/>
            <a:ext cx="5352424"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grpSp>
        <p:nvGrpSpPr>
          <p:cNvPr id="17" name="群組 16"/>
          <p:cNvGrpSpPr/>
          <p:nvPr/>
        </p:nvGrpSpPr>
        <p:grpSpPr>
          <a:xfrm>
            <a:off x="4804023" y="6011369"/>
            <a:ext cx="403390" cy="403390"/>
            <a:chOff x="5023476" y="1967700"/>
            <a:chExt cx="421170" cy="421170"/>
          </a:xfrm>
        </p:grpSpPr>
        <p:sp>
          <p:nvSpPr>
            <p:cNvPr id="18" name="橢圓 17"/>
            <p:cNvSpPr/>
            <p:nvPr/>
          </p:nvSpPr>
          <p:spPr>
            <a:xfrm>
              <a:off x="5023476" y="1967700"/>
              <a:ext cx="421170" cy="42117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Freeform 21"/>
            <p:cNvSpPr>
              <a:spLocks/>
            </p:cNvSpPr>
            <p:nvPr/>
          </p:nvSpPr>
          <p:spPr bwMode="auto">
            <a:xfrm rot="10800000" flipH="1">
              <a:off x="5165687" y="205239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sp>
        <p:nvSpPr>
          <p:cNvPr id="20" name="Text Box 10"/>
          <p:cNvSpPr txBox="1">
            <a:spLocks noChangeArrowheads="1"/>
          </p:cNvSpPr>
          <p:nvPr/>
        </p:nvSpPr>
        <p:spPr bwMode="auto">
          <a:xfrm>
            <a:off x="1324880" y="4698935"/>
            <a:ext cx="223004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noAutofit/>
          </a:bodyPr>
          <a:lstStyle/>
          <a:p>
            <a:pPr algn="ctr" fontAlgn="base">
              <a:spcBef>
                <a:spcPct val="0"/>
              </a:spcBef>
              <a:spcAft>
                <a:spcPct val="0"/>
              </a:spcAft>
            </a:pPr>
            <a:r>
              <a:rPr kumimoji="1" lang="en-US" altLang="zh-TW" sz="5400" b="1" dirty="0">
                <a:solidFill>
                  <a:schemeClr val="accent1"/>
                </a:solidFill>
                <a:latin typeface="Arial" pitchFamily="34" charset="0"/>
                <a:ea typeface="微軟正黑體" pitchFamily="34" charset="-120"/>
                <a:cs typeface="新細明體" pitchFamily="18" charset="-120"/>
              </a:rPr>
              <a:t>$30.1</a:t>
            </a:r>
            <a:r>
              <a:rPr kumimoji="1" lang="en-US" altLang="zh-TW" sz="2800" dirty="0">
                <a:solidFill>
                  <a:schemeClr val="accent1"/>
                </a:solidFill>
                <a:latin typeface="Arial" pitchFamily="34" charset="0"/>
                <a:ea typeface="微軟正黑體" pitchFamily="34" charset="-120"/>
                <a:cs typeface="新細明體" pitchFamily="18" charset="-120"/>
              </a:rPr>
              <a:t>bn</a:t>
            </a:r>
            <a:endParaRPr kumimoji="1" lang="zh-TW" altLang="zh-TW" dirty="0">
              <a:solidFill>
                <a:schemeClr val="accent1"/>
              </a:solidFill>
              <a:latin typeface="Arial" pitchFamily="34" charset="0"/>
              <a:ea typeface="新細明體" pitchFamily="18" charset="-120"/>
              <a:cs typeface="新細明體" pitchFamily="18" charset="-120"/>
            </a:endParaRPr>
          </a:p>
        </p:txBody>
      </p:sp>
      <p:sp>
        <p:nvSpPr>
          <p:cNvPr id="21" name="矩形 20"/>
          <p:cNvSpPr/>
          <p:nvPr/>
        </p:nvSpPr>
        <p:spPr>
          <a:xfrm>
            <a:off x="1324879" y="5446895"/>
            <a:ext cx="2535850" cy="584775"/>
          </a:xfrm>
          <a:prstGeom prst="rect">
            <a:avLst/>
          </a:prstGeom>
        </p:spPr>
        <p:txBody>
          <a:bodyPr wrap="square">
            <a:spAutoFit/>
          </a:bodyPr>
          <a:lstStyle/>
          <a:p>
            <a:r>
              <a:rPr lang="en-US" altLang="zh-TW" sz="1600" dirty="0"/>
              <a:t>The quick brown fox jumps over the lazy dog. </a:t>
            </a:r>
            <a:endParaRPr lang="zh-TW" altLang="en-US" sz="1600" dirty="0"/>
          </a:p>
        </p:txBody>
      </p:sp>
      <p:pic>
        <p:nvPicPr>
          <p:cNvPr id="22" name="Picture 5" descr="\\LIVEAURA\Matter Lab\商攝\形象照\2016-商攝(20160324)原檔\matterlab修\初選\Noir Passport\IMG_9828.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827834" y="1479209"/>
            <a:ext cx="6363566" cy="2794413"/>
          </a:xfrm>
          <a:prstGeom prst="rect">
            <a:avLst/>
          </a:prstGeom>
          <a:noFill/>
        </p:spPr>
      </p:pic>
      <p:pic>
        <p:nvPicPr>
          <p:cNvPr id="23" name="Picture 3" descr="\\Liveaura\Matter Lab\商攝\形象照\2016-商攝(20160324)原檔\matterlab修\修\Backpack\IMG_9341.jpg"/>
          <p:cNvPicPr>
            <a:picLocks noChangeAspect="1" noChangeArrowheads="1"/>
          </p:cNvPicPr>
          <p:nvPr/>
        </p:nvPicPr>
        <p:blipFill rotWithShape="1">
          <a:blip r:embed="rId3" cstate="email">
            <a:lum bright="10000" contrast="-10000"/>
            <a:extLst>
              <a:ext uri="{28A0092B-C50C-407E-A947-70E740481C1C}">
                <a14:useLocalDpi xmlns:a14="http://schemas.microsoft.com/office/drawing/2010/main"/>
              </a:ext>
            </a:extLst>
          </a:blip>
          <a:srcRect/>
          <a:stretch/>
        </p:blipFill>
        <p:spPr bwMode="auto">
          <a:xfrm>
            <a:off x="-600" y="1478789"/>
            <a:ext cx="5828434" cy="2794833"/>
          </a:xfrm>
          <a:prstGeom prst="rect">
            <a:avLst/>
          </a:prstGeom>
          <a:noFill/>
        </p:spPr>
      </p:pic>
    </p:spTree>
    <p:extLst>
      <p:ext uri="{BB962C8B-B14F-4D97-AF65-F5344CB8AC3E}">
        <p14:creationId xmlns:p14="http://schemas.microsoft.com/office/powerpoint/2010/main" val="4257915922"/>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LIVEAURA\Matter Lab\商攝\形象照\2015-形像圖\about us\IMG_5066-V.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748987" y="-15039"/>
            <a:ext cx="3589020" cy="6873039"/>
          </a:xfrm>
          <a:prstGeom prst="rect">
            <a:avLst/>
          </a:prstGeom>
          <a:noFill/>
        </p:spPr>
      </p:pic>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151</a:t>
            </a:fld>
            <a:endParaRPr lang="zh-TW" altLang="en-US"/>
          </a:p>
        </p:txBody>
      </p:sp>
      <p:sp>
        <p:nvSpPr>
          <p:cNvPr id="4" name="矩形 3"/>
          <p:cNvSpPr/>
          <p:nvPr/>
        </p:nvSpPr>
        <p:spPr>
          <a:xfrm>
            <a:off x="7037104" y="1080593"/>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6896991" y="434262"/>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149</a:t>
            </a:r>
          </a:p>
        </p:txBody>
      </p:sp>
      <p:sp>
        <p:nvSpPr>
          <p:cNvPr id="6" name="文字方塊 5"/>
          <p:cNvSpPr txBox="1"/>
          <p:nvPr/>
        </p:nvSpPr>
        <p:spPr>
          <a:xfrm rot="16200000">
            <a:off x="-2143968" y="2947725"/>
            <a:ext cx="6225612" cy="769441"/>
          </a:xfrm>
          <a:prstGeom prst="rect">
            <a:avLst/>
          </a:prstGeom>
          <a:noFill/>
        </p:spPr>
        <p:txBody>
          <a:bodyPr wrap="square" rtlCol="0">
            <a:spAutoFit/>
          </a:bodyPr>
          <a:lstStyle/>
          <a:p>
            <a:pPr algn="ctr"/>
            <a:r>
              <a:rPr lang="en-US" altLang="zh-TW" sz="4400" b="1" dirty="0">
                <a:solidFill>
                  <a:schemeClr val="bg1">
                    <a:lumMod val="50000"/>
                  </a:schemeClr>
                </a:solidFill>
              </a:rPr>
              <a:t>Products &amp; Services</a:t>
            </a:r>
            <a:endParaRPr lang="zh-TW" altLang="en-US" sz="4400" b="1" dirty="0">
              <a:solidFill>
                <a:schemeClr val="bg1">
                  <a:lumMod val="50000"/>
                </a:schemeClr>
              </a:solidFill>
            </a:endParaRPr>
          </a:p>
        </p:txBody>
      </p:sp>
      <p:grpSp>
        <p:nvGrpSpPr>
          <p:cNvPr id="52" name="群組 51"/>
          <p:cNvGrpSpPr/>
          <p:nvPr/>
        </p:nvGrpSpPr>
        <p:grpSpPr>
          <a:xfrm>
            <a:off x="6540617" y="1935351"/>
            <a:ext cx="421170" cy="421170"/>
            <a:chOff x="1600200" y="2308860"/>
            <a:chExt cx="594360" cy="594360"/>
          </a:xfrm>
          <a:noFill/>
        </p:grpSpPr>
        <p:sp>
          <p:nvSpPr>
            <p:cNvPr id="54" name="橢圓 53"/>
            <p:cNvSpPr/>
            <p:nvPr/>
          </p:nvSpPr>
          <p:spPr>
            <a:xfrm>
              <a:off x="1600200" y="2308860"/>
              <a:ext cx="594360" cy="59436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endParaRPr>
            </a:p>
          </p:txBody>
        </p:sp>
        <p:sp>
          <p:nvSpPr>
            <p:cNvPr id="55" name="Freeform 24"/>
            <p:cNvSpPr>
              <a:spLocks/>
            </p:cNvSpPr>
            <p:nvPr/>
          </p:nvSpPr>
          <p:spPr bwMode="auto">
            <a:xfrm>
              <a:off x="1691641" y="2462263"/>
              <a:ext cx="411478" cy="28755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accent1"/>
            </a:solidFill>
            <a:ln w="0">
              <a:solidFill>
                <a:schemeClr val="accent1"/>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53" name="矩形 52"/>
          <p:cNvSpPr/>
          <p:nvPr/>
        </p:nvSpPr>
        <p:spPr>
          <a:xfrm>
            <a:off x="7026582" y="1878204"/>
            <a:ext cx="4416118"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48" name="群組 47"/>
          <p:cNvGrpSpPr/>
          <p:nvPr/>
        </p:nvGrpSpPr>
        <p:grpSpPr>
          <a:xfrm>
            <a:off x="6540617" y="3152667"/>
            <a:ext cx="421170" cy="421170"/>
            <a:chOff x="1600200" y="2308860"/>
            <a:chExt cx="594360" cy="594360"/>
          </a:xfrm>
          <a:noFill/>
        </p:grpSpPr>
        <p:sp>
          <p:nvSpPr>
            <p:cNvPr id="50" name="橢圓 49"/>
            <p:cNvSpPr/>
            <p:nvPr/>
          </p:nvSpPr>
          <p:spPr>
            <a:xfrm>
              <a:off x="1600200" y="2308860"/>
              <a:ext cx="594360" cy="59436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endParaRPr>
            </a:p>
          </p:txBody>
        </p:sp>
        <p:sp>
          <p:nvSpPr>
            <p:cNvPr id="51" name="Freeform 24"/>
            <p:cNvSpPr>
              <a:spLocks/>
            </p:cNvSpPr>
            <p:nvPr/>
          </p:nvSpPr>
          <p:spPr bwMode="auto">
            <a:xfrm>
              <a:off x="1691641" y="2462263"/>
              <a:ext cx="411478" cy="28755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accent1"/>
            </a:solidFill>
            <a:ln w="0">
              <a:solidFill>
                <a:schemeClr val="accent1"/>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49" name="矩形 48"/>
          <p:cNvSpPr/>
          <p:nvPr/>
        </p:nvSpPr>
        <p:spPr>
          <a:xfrm>
            <a:off x="7026582" y="3095520"/>
            <a:ext cx="4416118"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44" name="群組 43"/>
          <p:cNvGrpSpPr/>
          <p:nvPr/>
        </p:nvGrpSpPr>
        <p:grpSpPr>
          <a:xfrm>
            <a:off x="6540617" y="4369983"/>
            <a:ext cx="421170" cy="421170"/>
            <a:chOff x="1600200" y="2308860"/>
            <a:chExt cx="594360" cy="594360"/>
          </a:xfrm>
          <a:noFill/>
        </p:grpSpPr>
        <p:sp>
          <p:nvSpPr>
            <p:cNvPr id="46" name="橢圓 45"/>
            <p:cNvSpPr/>
            <p:nvPr/>
          </p:nvSpPr>
          <p:spPr>
            <a:xfrm>
              <a:off x="1600200" y="2308860"/>
              <a:ext cx="594360" cy="59436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endParaRPr>
            </a:p>
          </p:txBody>
        </p:sp>
        <p:sp>
          <p:nvSpPr>
            <p:cNvPr id="47" name="Freeform 24"/>
            <p:cNvSpPr>
              <a:spLocks/>
            </p:cNvSpPr>
            <p:nvPr/>
          </p:nvSpPr>
          <p:spPr bwMode="auto">
            <a:xfrm>
              <a:off x="1691641" y="2462263"/>
              <a:ext cx="411478" cy="28755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accent1"/>
            </a:solidFill>
            <a:ln w="0">
              <a:solidFill>
                <a:schemeClr val="accent1"/>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45" name="矩形 44"/>
          <p:cNvSpPr/>
          <p:nvPr/>
        </p:nvSpPr>
        <p:spPr>
          <a:xfrm>
            <a:off x="7026582" y="4312836"/>
            <a:ext cx="4416118"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40" name="群組 39"/>
          <p:cNvGrpSpPr/>
          <p:nvPr/>
        </p:nvGrpSpPr>
        <p:grpSpPr>
          <a:xfrm>
            <a:off x="6540617" y="5587300"/>
            <a:ext cx="421170" cy="421170"/>
            <a:chOff x="1600200" y="2308860"/>
            <a:chExt cx="594360" cy="594360"/>
          </a:xfrm>
          <a:noFill/>
        </p:grpSpPr>
        <p:sp>
          <p:nvSpPr>
            <p:cNvPr id="42" name="橢圓 41"/>
            <p:cNvSpPr/>
            <p:nvPr/>
          </p:nvSpPr>
          <p:spPr>
            <a:xfrm>
              <a:off x="1600200" y="2308860"/>
              <a:ext cx="594360" cy="59436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endParaRPr>
            </a:p>
          </p:txBody>
        </p:sp>
        <p:sp>
          <p:nvSpPr>
            <p:cNvPr id="43" name="Freeform 24"/>
            <p:cNvSpPr>
              <a:spLocks/>
            </p:cNvSpPr>
            <p:nvPr/>
          </p:nvSpPr>
          <p:spPr bwMode="auto">
            <a:xfrm>
              <a:off x="1691641" y="2462263"/>
              <a:ext cx="411478" cy="28755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accent1"/>
            </a:solidFill>
            <a:ln w="0">
              <a:solidFill>
                <a:schemeClr val="accent1"/>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41" name="矩形 40"/>
          <p:cNvSpPr/>
          <p:nvPr/>
        </p:nvSpPr>
        <p:spPr>
          <a:xfrm>
            <a:off x="7026582" y="5530153"/>
            <a:ext cx="4416118"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Tree>
    <p:extLst>
      <p:ext uri="{BB962C8B-B14F-4D97-AF65-F5344CB8AC3E}">
        <p14:creationId xmlns:p14="http://schemas.microsoft.com/office/powerpoint/2010/main" val="2396123764"/>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152</a:t>
            </a:fld>
            <a:endParaRPr lang="zh-TW" altLang="en-US"/>
          </a:p>
        </p:txBody>
      </p:sp>
      <p:sp>
        <p:nvSpPr>
          <p:cNvPr id="4" name="矩形 3"/>
          <p:cNvSpPr/>
          <p:nvPr/>
        </p:nvSpPr>
        <p:spPr>
          <a:xfrm>
            <a:off x="571496" y="1080593"/>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431383" y="434262"/>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150</a:t>
            </a:r>
          </a:p>
        </p:txBody>
      </p:sp>
      <p:pic>
        <p:nvPicPr>
          <p:cNvPr id="6" name="圖片版面配置區 5"/>
          <p:cNvPicPr>
            <a:picLocks noGrp="1" noChangeAspect="1"/>
          </p:cNvPicPr>
          <p:nvPr/>
        </p:nvPicPr>
        <p:blipFill rotWithShape="1">
          <a:blip r:embed="rId2" cstate="email">
            <a:extLst>
              <a:ext uri="{28A0092B-C50C-407E-A947-70E740481C1C}">
                <a14:useLocalDpi xmlns:a14="http://schemas.microsoft.com/office/drawing/2010/main"/>
              </a:ext>
            </a:extLst>
          </a:blip>
          <a:srcRect/>
          <a:stretch/>
        </p:blipFill>
        <p:spPr>
          <a:xfrm>
            <a:off x="7522028" y="342447"/>
            <a:ext cx="4060372" cy="6013904"/>
          </a:xfrm>
          <a:custGeom>
            <a:avLst/>
            <a:gdLst>
              <a:gd name="connsiteX0" fmla="*/ 2095676 w 4060372"/>
              <a:gd name="connsiteY0" fmla="*/ 3074761 h 6013904"/>
              <a:gd name="connsiteX1" fmla="*/ 4060372 w 4060372"/>
              <a:gd name="connsiteY1" fmla="*/ 3074761 h 6013904"/>
              <a:gd name="connsiteX2" fmla="*/ 4060372 w 4060372"/>
              <a:gd name="connsiteY2" fmla="*/ 6013904 h 6013904"/>
              <a:gd name="connsiteX3" fmla="*/ 2095676 w 4060372"/>
              <a:gd name="connsiteY3" fmla="*/ 6013904 h 6013904"/>
              <a:gd name="connsiteX4" fmla="*/ 0 w 4060372"/>
              <a:gd name="connsiteY4" fmla="*/ 383495 h 6013904"/>
              <a:gd name="connsiteX5" fmla="*/ 1964696 w 4060372"/>
              <a:gd name="connsiteY5" fmla="*/ 383495 h 6013904"/>
              <a:gd name="connsiteX6" fmla="*/ 1964696 w 4060372"/>
              <a:gd name="connsiteY6" fmla="*/ 5630409 h 6013904"/>
              <a:gd name="connsiteX7" fmla="*/ 0 w 4060372"/>
              <a:gd name="connsiteY7" fmla="*/ 5630409 h 6013904"/>
              <a:gd name="connsiteX8" fmla="*/ 2095676 w 4060372"/>
              <a:gd name="connsiteY8" fmla="*/ 0 h 6013904"/>
              <a:gd name="connsiteX9" fmla="*/ 4060372 w 4060372"/>
              <a:gd name="connsiteY9" fmla="*/ 0 h 6013904"/>
              <a:gd name="connsiteX10" fmla="*/ 4060372 w 4060372"/>
              <a:gd name="connsiteY10" fmla="*/ 2939143 h 6013904"/>
              <a:gd name="connsiteX11" fmla="*/ 2095676 w 4060372"/>
              <a:gd name="connsiteY11" fmla="*/ 2939143 h 601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60372" h="6013904">
                <a:moveTo>
                  <a:pt x="2095676" y="3074761"/>
                </a:moveTo>
                <a:lnTo>
                  <a:pt x="4060372" y="3074761"/>
                </a:lnTo>
                <a:lnTo>
                  <a:pt x="4060372" y="6013904"/>
                </a:lnTo>
                <a:lnTo>
                  <a:pt x="2095676" y="6013904"/>
                </a:lnTo>
                <a:close/>
                <a:moveTo>
                  <a:pt x="0" y="383495"/>
                </a:moveTo>
                <a:lnTo>
                  <a:pt x="1964696" y="383495"/>
                </a:lnTo>
                <a:lnTo>
                  <a:pt x="1964696" y="5630409"/>
                </a:lnTo>
                <a:lnTo>
                  <a:pt x="0" y="5630409"/>
                </a:lnTo>
                <a:close/>
                <a:moveTo>
                  <a:pt x="2095676" y="0"/>
                </a:moveTo>
                <a:lnTo>
                  <a:pt x="4060372" y="0"/>
                </a:lnTo>
                <a:lnTo>
                  <a:pt x="4060372" y="2939143"/>
                </a:lnTo>
                <a:lnTo>
                  <a:pt x="2095676" y="2939143"/>
                </a:lnTo>
                <a:close/>
              </a:path>
            </a:pathLst>
          </a:custGeom>
        </p:spPr>
      </p:pic>
      <p:sp>
        <p:nvSpPr>
          <p:cNvPr id="7" name="文字方塊 12"/>
          <p:cNvSpPr txBox="1"/>
          <p:nvPr/>
        </p:nvSpPr>
        <p:spPr>
          <a:xfrm>
            <a:off x="1361024" y="4356387"/>
            <a:ext cx="1294119"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dirty="0"/>
              <a:t>Agenda</a:t>
            </a:r>
            <a:endParaRPr lang="zh-TW" altLang="en-US" sz="2400" dirty="0"/>
          </a:p>
        </p:txBody>
      </p:sp>
      <p:sp>
        <p:nvSpPr>
          <p:cNvPr id="8" name="矩形 7"/>
          <p:cNvSpPr/>
          <p:nvPr/>
        </p:nvSpPr>
        <p:spPr>
          <a:xfrm>
            <a:off x="1371908" y="4758851"/>
            <a:ext cx="2383568"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a:t>
            </a:r>
            <a:endParaRPr lang="zh-TW" altLang="en-US" sz="1400" dirty="0"/>
          </a:p>
        </p:txBody>
      </p:sp>
      <p:sp>
        <p:nvSpPr>
          <p:cNvPr id="9" name="文字方塊 14"/>
          <p:cNvSpPr txBox="1"/>
          <p:nvPr/>
        </p:nvSpPr>
        <p:spPr>
          <a:xfrm>
            <a:off x="4038700" y="4360014"/>
            <a:ext cx="1294119"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dirty="0"/>
              <a:t>Process</a:t>
            </a:r>
            <a:endParaRPr lang="zh-TW" altLang="en-US" sz="2400" dirty="0"/>
          </a:p>
        </p:txBody>
      </p:sp>
      <p:sp>
        <p:nvSpPr>
          <p:cNvPr id="10" name="矩形 9"/>
          <p:cNvSpPr/>
          <p:nvPr/>
        </p:nvSpPr>
        <p:spPr>
          <a:xfrm>
            <a:off x="4049584" y="4762478"/>
            <a:ext cx="2383568"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a:t>
            </a:r>
            <a:endParaRPr lang="zh-TW" altLang="en-US" sz="1400" dirty="0"/>
          </a:p>
        </p:txBody>
      </p:sp>
      <p:sp>
        <p:nvSpPr>
          <p:cNvPr id="11" name="手繪多邊形 10"/>
          <p:cNvSpPr/>
          <p:nvPr/>
        </p:nvSpPr>
        <p:spPr>
          <a:xfrm>
            <a:off x="1800069" y="3668187"/>
            <a:ext cx="579088" cy="668877"/>
          </a:xfrm>
          <a:custGeom>
            <a:avLst/>
            <a:gdLst>
              <a:gd name="connsiteX0" fmla="*/ 289722 w 579088"/>
              <a:gd name="connsiteY0" fmla="*/ 0 h 668877"/>
              <a:gd name="connsiteX1" fmla="*/ 579088 w 579088"/>
              <a:gd name="connsiteY1" fmla="*/ 167066 h 668877"/>
              <a:gd name="connsiteX2" fmla="*/ 578970 w 579088"/>
              <a:gd name="connsiteY2" fmla="*/ 501727 h 668877"/>
              <a:gd name="connsiteX3" fmla="*/ 289367 w 579088"/>
              <a:gd name="connsiteY3" fmla="*/ 668877 h 668877"/>
              <a:gd name="connsiteX4" fmla="*/ 0 w 579088"/>
              <a:gd name="connsiteY4" fmla="*/ 501812 h 668877"/>
              <a:gd name="connsiteX5" fmla="*/ 237 w 579088"/>
              <a:gd name="connsiteY5" fmla="*/ 167595 h 66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088" h="668877">
                <a:moveTo>
                  <a:pt x="289722" y="0"/>
                </a:moveTo>
                <a:lnTo>
                  <a:pt x="579088" y="167066"/>
                </a:lnTo>
                <a:lnTo>
                  <a:pt x="578970" y="501727"/>
                </a:lnTo>
                <a:lnTo>
                  <a:pt x="289367" y="668877"/>
                </a:lnTo>
                <a:lnTo>
                  <a:pt x="0" y="501812"/>
                </a:lnTo>
                <a:lnTo>
                  <a:pt x="237" y="1675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手繪多邊形 11"/>
          <p:cNvSpPr/>
          <p:nvPr/>
        </p:nvSpPr>
        <p:spPr>
          <a:xfrm>
            <a:off x="4275177" y="3668187"/>
            <a:ext cx="579088" cy="668877"/>
          </a:xfrm>
          <a:custGeom>
            <a:avLst/>
            <a:gdLst>
              <a:gd name="connsiteX0" fmla="*/ 289722 w 579088"/>
              <a:gd name="connsiteY0" fmla="*/ 0 h 668877"/>
              <a:gd name="connsiteX1" fmla="*/ 579088 w 579088"/>
              <a:gd name="connsiteY1" fmla="*/ 167066 h 668877"/>
              <a:gd name="connsiteX2" fmla="*/ 578970 w 579088"/>
              <a:gd name="connsiteY2" fmla="*/ 501727 h 668877"/>
              <a:gd name="connsiteX3" fmla="*/ 289367 w 579088"/>
              <a:gd name="connsiteY3" fmla="*/ 668877 h 668877"/>
              <a:gd name="connsiteX4" fmla="*/ 0 w 579088"/>
              <a:gd name="connsiteY4" fmla="*/ 501812 h 668877"/>
              <a:gd name="connsiteX5" fmla="*/ 237 w 579088"/>
              <a:gd name="connsiteY5" fmla="*/ 167595 h 66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088" h="668877">
                <a:moveTo>
                  <a:pt x="289722" y="0"/>
                </a:moveTo>
                <a:lnTo>
                  <a:pt x="579088" y="167066"/>
                </a:lnTo>
                <a:lnTo>
                  <a:pt x="578970" y="501727"/>
                </a:lnTo>
                <a:lnTo>
                  <a:pt x="289367" y="668877"/>
                </a:lnTo>
                <a:lnTo>
                  <a:pt x="0" y="501812"/>
                </a:lnTo>
                <a:lnTo>
                  <a:pt x="237" y="16759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3" name="群組 12"/>
          <p:cNvGrpSpPr/>
          <p:nvPr/>
        </p:nvGrpSpPr>
        <p:grpSpPr>
          <a:xfrm>
            <a:off x="4424603" y="3890444"/>
            <a:ext cx="261252" cy="215637"/>
            <a:chOff x="13079250" y="23448756"/>
            <a:chExt cx="2967819" cy="2449630"/>
          </a:xfrm>
          <a:solidFill>
            <a:schemeClr val="bg1"/>
          </a:solidFill>
        </p:grpSpPr>
        <p:sp>
          <p:nvSpPr>
            <p:cNvPr id="18" name="手繪多邊形 17"/>
            <p:cNvSpPr>
              <a:spLocks/>
            </p:cNvSpPr>
            <p:nvPr/>
          </p:nvSpPr>
          <p:spPr bwMode="auto">
            <a:xfrm>
              <a:off x="13079250" y="23448756"/>
              <a:ext cx="2967819" cy="2449630"/>
            </a:xfrm>
            <a:custGeom>
              <a:avLst/>
              <a:gdLst>
                <a:gd name="connsiteX0" fmla="*/ 2007528 w 4024625"/>
                <a:gd name="connsiteY0" fmla="*/ 1087436 h 3321916"/>
                <a:gd name="connsiteX1" fmla="*/ 1840007 w 4024625"/>
                <a:gd name="connsiteY1" fmla="*/ 1101840 h 3321916"/>
                <a:gd name="connsiteX2" fmla="*/ 1743097 w 4024625"/>
                <a:gd name="connsiteY2" fmla="*/ 1122724 h 3321916"/>
                <a:gd name="connsiteX3" fmla="*/ 1609441 w 4024625"/>
                <a:gd name="connsiteY3" fmla="*/ 1178896 h 3321916"/>
                <a:gd name="connsiteX4" fmla="*/ 1096431 w 4024625"/>
                <a:gd name="connsiteY4" fmla="*/ 1856928 h 3321916"/>
                <a:gd name="connsiteX5" fmla="*/ 1116966 w 4024625"/>
                <a:gd name="connsiteY5" fmla="*/ 2260216 h 3321916"/>
                <a:gd name="connsiteX6" fmla="*/ 1819472 w 4024625"/>
                <a:gd name="connsiteY6" fmla="*/ 2915204 h 3321916"/>
                <a:gd name="connsiteX7" fmla="*/ 1895847 w 4024625"/>
                <a:gd name="connsiteY7" fmla="*/ 2930328 h 3321916"/>
                <a:gd name="connsiteX8" fmla="*/ 2217919 w 4024625"/>
                <a:gd name="connsiteY8" fmla="*/ 2911604 h 3321916"/>
                <a:gd name="connsiteX9" fmla="*/ 2875753 w 4024625"/>
                <a:gd name="connsiteY9" fmla="*/ 2323952 h 3321916"/>
                <a:gd name="connsiteX10" fmla="*/ 2922227 w 4024625"/>
                <a:gd name="connsiteY10" fmla="*/ 2006360 h 3321916"/>
                <a:gd name="connsiteX11" fmla="*/ 2861343 w 4024625"/>
                <a:gd name="connsiteY11" fmla="*/ 1660684 h 3321916"/>
                <a:gd name="connsiteX12" fmla="*/ 2600515 w 4024625"/>
                <a:gd name="connsiteY12" fmla="*/ 1300604 h 3321916"/>
                <a:gd name="connsiteX13" fmla="*/ 2271958 w 4024625"/>
                <a:gd name="connsiteY13" fmla="*/ 1122364 h 3321916"/>
                <a:gd name="connsiteX14" fmla="*/ 2175409 w 4024625"/>
                <a:gd name="connsiteY14" fmla="*/ 1101840 h 3321916"/>
                <a:gd name="connsiteX15" fmla="*/ 2007528 w 4024625"/>
                <a:gd name="connsiteY15" fmla="*/ 1087436 h 3321916"/>
                <a:gd name="connsiteX16" fmla="*/ 691176 w 4024625"/>
                <a:gd name="connsiteY16" fmla="*/ 884236 h 3321916"/>
                <a:gd name="connsiteX17" fmla="*/ 395695 w 4024625"/>
                <a:gd name="connsiteY17" fmla="*/ 895036 h 3321916"/>
                <a:gd name="connsiteX18" fmla="*/ 376237 w 4024625"/>
                <a:gd name="connsiteY18" fmla="*/ 1095956 h 3321916"/>
                <a:gd name="connsiteX19" fmla="*/ 388128 w 4024625"/>
                <a:gd name="connsiteY19" fmla="*/ 1299032 h 3321916"/>
                <a:gd name="connsiteX20" fmla="*/ 691176 w 4024625"/>
                <a:gd name="connsiteY20" fmla="*/ 1311272 h 3321916"/>
                <a:gd name="connsiteX21" fmla="*/ 994223 w 4024625"/>
                <a:gd name="connsiteY21" fmla="*/ 1299032 h 3321916"/>
                <a:gd name="connsiteX22" fmla="*/ 1006475 w 4024625"/>
                <a:gd name="connsiteY22" fmla="*/ 1095956 h 3321916"/>
                <a:gd name="connsiteX23" fmla="*/ 987017 w 4024625"/>
                <a:gd name="connsiteY23" fmla="*/ 895036 h 3321916"/>
                <a:gd name="connsiteX24" fmla="*/ 691176 w 4024625"/>
                <a:gd name="connsiteY24" fmla="*/ 884236 h 3321916"/>
                <a:gd name="connsiteX25" fmla="*/ 1504906 w 4024625"/>
                <a:gd name="connsiteY25" fmla="*/ 0 h 3321916"/>
                <a:gd name="connsiteX26" fmla="*/ 2007262 w 4024625"/>
                <a:gd name="connsiteY26" fmla="*/ 0 h 3321916"/>
                <a:gd name="connsiteX27" fmla="*/ 2509258 w 4024625"/>
                <a:gd name="connsiteY27" fmla="*/ 0 h 3321916"/>
                <a:gd name="connsiteX28" fmla="*/ 2657624 w 4024625"/>
                <a:gd name="connsiteY28" fmla="*/ 247692 h 3321916"/>
                <a:gd name="connsiteX29" fmla="*/ 2828316 w 4024625"/>
                <a:gd name="connsiteY29" fmla="*/ 501868 h 3321916"/>
                <a:gd name="connsiteX30" fmla="*/ 3367404 w 4024625"/>
                <a:gd name="connsiteY30" fmla="*/ 507988 h 3321916"/>
                <a:gd name="connsiteX31" fmla="*/ 3906130 w 4024625"/>
                <a:gd name="connsiteY31" fmla="*/ 519508 h 3321916"/>
                <a:gd name="connsiteX32" fmla="*/ 3961588 w 4024625"/>
                <a:gd name="connsiteY32" fmla="*/ 562352 h 3321916"/>
                <a:gd name="connsiteX33" fmla="*/ 4024607 w 4024625"/>
                <a:gd name="connsiteY33" fmla="*/ 1909552 h 3321916"/>
                <a:gd name="connsiteX34" fmla="*/ 4011283 w 4024625"/>
                <a:gd name="connsiteY34" fmla="*/ 3168188 h 3321916"/>
                <a:gd name="connsiteX35" fmla="*/ 3887404 w 4024625"/>
                <a:gd name="connsiteY35" fmla="*/ 3301396 h 3321916"/>
                <a:gd name="connsiteX36" fmla="*/ 2004381 w 4024625"/>
                <a:gd name="connsiteY36" fmla="*/ 3321556 h 3321916"/>
                <a:gd name="connsiteX37" fmla="*/ 133601 w 4024625"/>
                <a:gd name="connsiteY37" fmla="*/ 3306436 h 3321916"/>
                <a:gd name="connsiteX38" fmla="*/ 28809 w 4024625"/>
                <a:gd name="connsiteY38" fmla="*/ 3226872 h 3321916"/>
                <a:gd name="connsiteX39" fmla="*/ 0 w 4024625"/>
                <a:gd name="connsiteY39" fmla="*/ 3187268 h 3321916"/>
                <a:gd name="connsiteX40" fmla="*/ 0 w 4024625"/>
                <a:gd name="connsiteY40" fmla="*/ 1913152 h 3321916"/>
                <a:gd name="connsiteX41" fmla="*/ 11524 w 4024625"/>
                <a:gd name="connsiteY41" fmla="*/ 616716 h 3321916"/>
                <a:gd name="connsiteX42" fmla="*/ 103712 w 4024625"/>
                <a:gd name="connsiteY42" fmla="*/ 522388 h 3321916"/>
                <a:gd name="connsiteX43" fmla="*/ 654683 w 4024625"/>
                <a:gd name="connsiteY43" fmla="*/ 507988 h 3321916"/>
                <a:gd name="connsiteX44" fmla="*/ 1177925 w 4024625"/>
                <a:gd name="connsiteY44" fmla="*/ 507988 h 3321916"/>
                <a:gd name="connsiteX45" fmla="*/ 1203853 w 4024625"/>
                <a:gd name="connsiteY45" fmla="*/ 485308 h 3321916"/>
                <a:gd name="connsiteX46" fmla="*/ 1367344 w 4024625"/>
                <a:gd name="connsiteY46" fmla="*/ 231132 h 332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024625" h="3321916">
                  <a:moveTo>
                    <a:pt x="2007528" y="1087436"/>
                  </a:moveTo>
                  <a:cubicBezTo>
                    <a:pt x="1951687" y="1087436"/>
                    <a:pt x="1876033" y="1093916"/>
                    <a:pt x="1840007" y="1101840"/>
                  </a:cubicBezTo>
                  <a:cubicBezTo>
                    <a:pt x="1803621" y="1109400"/>
                    <a:pt x="1760029" y="1119124"/>
                    <a:pt x="1743097" y="1122724"/>
                  </a:cubicBezTo>
                  <a:cubicBezTo>
                    <a:pt x="1726525" y="1126324"/>
                    <a:pt x="1666362" y="1151532"/>
                    <a:pt x="1609441" y="1178896"/>
                  </a:cubicBezTo>
                  <a:cubicBezTo>
                    <a:pt x="1336724" y="1309604"/>
                    <a:pt x="1148309" y="1558780"/>
                    <a:pt x="1096431" y="1856928"/>
                  </a:cubicBezTo>
                  <a:cubicBezTo>
                    <a:pt x="1079499" y="1953788"/>
                    <a:pt x="1090667" y="2171996"/>
                    <a:pt x="1116966" y="2260216"/>
                  </a:cubicBezTo>
                  <a:cubicBezTo>
                    <a:pt x="1216398" y="2593652"/>
                    <a:pt x="1494518" y="2852908"/>
                    <a:pt x="1819472" y="2915204"/>
                  </a:cubicBezTo>
                  <a:cubicBezTo>
                    <a:pt x="1850094" y="2920964"/>
                    <a:pt x="1884679" y="2927808"/>
                    <a:pt x="1895847" y="2930328"/>
                  </a:cubicBezTo>
                  <a:cubicBezTo>
                    <a:pt x="1937277" y="2940048"/>
                    <a:pt x="2152352" y="2927448"/>
                    <a:pt x="2217919" y="2911604"/>
                  </a:cubicBezTo>
                  <a:cubicBezTo>
                    <a:pt x="2518736" y="2839588"/>
                    <a:pt x="2773079" y="2612376"/>
                    <a:pt x="2875753" y="2323952"/>
                  </a:cubicBezTo>
                  <a:cubicBezTo>
                    <a:pt x="2917183" y="2208004"/>
                    <a:pt x="2922587" y="2170916"/>
                    <a:pt x="2922227" y="2006360"/>
                  </a:cubicBezTo>
                  <a:cubicBezTo>
                    <a:pt x="2921506" y="1833164"/>
                    <a:pt x="2914301" y="1793552"/>
                    <a:pt x="2861343" y="1660684"/>
                  </a:cubicBezTo>
                  <a:cubicBezTo>
                    <a:pt x="2805503" y="1521692"/>
                    <a:pt x="2713997" y="1394944"/>
                    <a:pt x="2600515" y="1300604"/>
                  </a:cubicBezTo>
                  <a:cubicBezTo>
                    <a:pt x="2527382" y="1239748"/>
                    <a:pt x="2336084" y="1136048"/>
                    <a:pt x="2271958" y="1122364"/>
                  </a:cubicBezTo>
                  <a:cubicBezTo>
                    <a:pt x="2255026" y="1118764"/>
                    <a:pt x="2211795" y="1109400"/>
                    <a:pt x="2175409" y="1101840"/>
                  </a:cubicBezTo>
                  <a:cubicBezTo>
                    <a:pt x="2139022" y="1093916"/>
                    <a:pt x="2063368" y="1087436"/>
                    <a:pt x="2007528" y="1087436"/>
                  </a:cubicBezTo>
                  <a:close/>
                  <a:moveTo>
                    <a:pt x="691176" y="884236"/>
                  </a:moveTo>
                  <a:cubicBezTo>
                    <a:pt x="520734" y="884236"/>
                    <a:pt x="407947" y="888196"/>
                    <a:pt x="395695" y="895036"/>
                  </a:cubicBezTo>
                  <a:cubicBezTo>
                    <a:pt x="377318" y="904760"/>
                    <a:pt x="376237" y="918084"/>
                    <a:pt x="376237" y="1095956"/>
                  </a:cubicBezTo>
                  <a:cubicBezTo>
                    <a:pt x="376237" y="1230980"/>
                    <a:pt x="379480" y="1290392"/>
                    <a:pt x="388128" y="1299032"/>
                  </a:cubicBezTo>
                  <a:cubicBezTo>
                    <a:pt x="397137" y="1308032"/>
                    <a:pt x="478574" y="1311272"/>
                    <a:pt x="691176" y="1311272"/>
                  </a:cubicBezTo>
                  <a:cubicBezTo>
                    <a:pt x="904138" y="1311272"/>
                    <a:pt x="985575" y="1308032"/>
                    <a:pt x="994223" y="1299032"/>
                  </a:cubicBezTo>
                  <a:cubicBezTo>
                    <a:pt x="1002872" y="1290392"/>
                    <a:pt x="1006475" y="1230980"/>
                    <a:pt x="1006475" y="1095956"/>
                  </a:cubicBezTo>
                  <a:cubicBezTo>
                    <a:pt x="1006475" y="918084"/>
                    <a:pt x="1005394" y="904760"/>
                    <a:pt x="987017" y="895036"/>
                  </a:cubicBezTo>
                  <a:cubicBezTo>
                    <a:pt x="974765" y="888196"/>
                    <a:pt x="861978" y="884236"/>
                    <a:pt x="691176" y="884236"/>
                  </a:cubicBezTo>
                  <a:close/>
                  <a:moveTo>
                    <a:pt x="1504906" y="0"/>
                  </a:moveTo>
                  <a:lnTo>
                    <a:pt x="2007262" y="0"/>
                  </a:lnTo>
                  <a:lnTo>
                    <a:pt x="2509258" y="0"/>
                  </a:lnTo>
                  <a:lnTo>
                    <a:pt x="2657624" y="247692"/>
                  </a:lnTo>
                  <a:cubicBezTo>
                    <a:pt x="2764216" y="425904"/>
                    <a:pt x="2812112" y="497548"/>
                    <a:pt x="2828316" y="501868"/>
                  </a:cubicBezTo>
                  <a:cubicBezTo>
                    <a:pt x="2840920" y="505108"/>
                    <a:pt x="3083276" y="507988"/>
                    <a:pt x="3367404" y="507988"/>
                  </a:cubicBezTo>
                  <a:cubicBezTo>
                    <a:pt x="3728235" y="507988"/>
                    <a:pt x="3890286" y="511588"/>
                    <a:pt x="3906130" y="519508"/>
                  </a:cubicBezTo>
                  <a:cubicBezTo>
                    <a:pt x="3918014" y="525628"/>
                    <a:pt x="3943222" y="545072"/>
                    <a:pt x="3961588" y="562352"/>
                  </a:cubicBezTo>
                  <a:cubicBezTo>
                    <a:pt x="4027488" y="624636"/>
                    <a:pt x="4024607" y="568112"/>
                    <a:pt x="4024607" y="1909552"/>
                  </a:cubicBezTo>
                  <a:cubicBezTo>
                    <a:pt x="4024607" y="2872968"/>
                    <a:pt x="4021726" y="3133624"/>
                    <a:pt x="4011283" y="3168188"/>
                  </a:cubicBezTo>
                  <a:cubicBezTo>
                    <a:pt x="3991477" y="3235152"/>
                    <a:pt x="3952225" y="3277272"/>
                    <a:pt x="3887404" y="3301396"/>
                  </a:cubicBezTo>
                  <a:cubicBezTo>
                    <a:pt x="3830867" y="3322636"/>
                    <a:pt x="3830507" y="3322636"/>
                    <a:pt x="2004381" y="3321556"/>
                  </a:cubicBezTo>
                  <a:cubicBezTo>
                    <a:pt x="489032" y="3320836"/>
                    <a:pt x="170333" y="3318316"/>
                    <a:pt x="133601" y="3306436"/>
                  </a:cubicBezTo>
                  <a:cubicBezTo>
                    <a:pt x="81025" y="3290232"/>
                    <a:pt x="66981" y="3279432"/>
                    <a:pt x="28809" y="3226872"/>
                  </a:cubicBezTo>
                  <a:lnTo>
                    <a:pt x="0" y="3187268"/>
                  </a:lnTo>
                  <a:lnTo>
                    <a:pt x="0" y="1913152"/>
                  </a:lnTo>
                  <a:cubicBezTo>
                    <a:pt x="0" y="991136"/>
                    <a:pt x="3241" y="632556"/>
                    <a:pt x="11524" y="616716"/>
                  </a:cubicBezTo>
                  <a:cubicBezTo>
                    <a:pt x="28449" y="583952"/>
                    <a:pt x="72382" y="538592"/>
                    <a:pt x="103712" y="522388"/>
                  </a:cubicBezTo>
                  <a:cubicBezTo>
                    <a:pt x="126399" y="510508"/>
                    <a:pt x="223989" y="507988"/>
                    <a:pt x="654683" y="507988"/>
                  </a:cubicBezTo>
                  <a:lnTo>
                    <a:pt x="1177925" y="507988"/>
                  </a:lnTo>
                  <a:lnTo>
                    <a:pt x="1203853" y="485308"/>
                  </a:lnTo>
                  <a:cubicBezTo>
                    <a:pt x="1217897" y="472708"/>
                    <a:pt x="1291360" y="358220"/>
                    <a:pt x="1367344" y="23113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9" name="手繪多邊形 18"/>
            <p:cNvSpPr>
              <a:spLocks/>
            </p:cNvSpPr>
            <p:nvPr/>
          </p:nvSpPr>
          <p:spPr bwMode="auto">
            <a:xfrm>
              <a:off x="14046734" y="24416165"/>
              <a:ext cx="1019800" cy="1024369"/>
            </a:xfrm>
            <a:custGeom>
              <a:avLst/>
              <a:gdLst>
                <a:gd name="connsiteX0" fmla="*/ 696901 w 1382938"/>
                <a:gd name="connsiteY0" fmla="*/ 174564 h 1389136"/>
                <a:gd name="connsiteX1" fmla="*/ 615103 w 1382938"/>
                <a:gd name="connsiteY1" fmla="*/ 185584 h 1389136"/>
                <a:gd name="connsiteX2" fmla="*/ 187732 w 1382938"/>
                <a:gd name="connsiteY2" fmla="*/ 592580 h 1389136"/>
                <a:gd name="connsiteX3" fmla="*/ 187732 w 1382938"/>
                <a:gd name="connsiteY3" fmla="*/ 808496 h 1389136"/>
                <a:gd name="connsiteX4" fmla="*/ 532584 w 1382938"/>
                <a:gd name="connsiteY4" fmla="*/ 1189940 h 1389136"/>
                <a:gd name="connsiteX5" fmla="*/ 850769 w 1382938"/>
                <a:gd name="connsiteY5" fmla="*/ 1191740 h 1389136"/>
                <a:gd name="connsiteX6" fmla="*/ 1062653 w 1382938"/>
                <a:gd name="connsiteY6" fmla="*/ 1061472 h 1389136"/>
                <a:gd name="connsiteX7" fmla="*/ 1208953 w 1382938"/>
                <a:gd name="connsiteY7" fmla="*/ 698740 h 1389136"/>
                <a:gd name="connsiteX8" fmla="*/ 1135442 w 1382938"/>
                <a:gd name="connsiteY8" fmla="*/ 424528 h 1389136"/>
                <a:gd name="connsiteX9" fmla="*/ 777619 w 1382938"/>
                <a:gd name="connsiteY9" fmla="*/ 185944 h 1389136"/>
                <a:gd name="connsiteX10" fmla="*/ 696901 w 1382938"/>
                <a:gd name="connsiteY10" fmla="*/ 174564 h 1389136"/>
                <a:gd name="connsiteX11" fmla="*/ 709912 w 1382938"/>
                <a:gd name="connsiteY11" fmla="*/ 376 h 1389136"/>
                <a:gd name="connsiteX12" fmla="*/ 908829 w 1382938"/>
                <a:gd name="connsiteY12" fmla="*/ 35660 h 1389136"/>
                <a:gd name="connsiteX13" fmla="*/ 1337507 w 1382938"/>
                <a:gd name="connsiteY13" fmla="*/ 434916 h 1389136"/>
                <a:gd name="connsiteX14" fmla="*/ 1382858 w 1382938"/>
                <a:gd name="connsiteY14" fmla="*/ 698084 h 1389136"/>
                <a:gd name="connsiteX15" fmla="*/ 1357663 w 1382938"/>
                <a:gd name="connsiteY15" fmla="*/ 904012 h 1389136"/>
                <a:gd name="connsiteX16" fmla="*/ 909909 w 1382938"/>
                <a:gd name="connsiteY16" fmla="*/ 1358712 h 1389136"/>
                <a:gd name="connsiteX17" fmla="*/ 688552 w 1382938"/>
                <a:gd name="connsiteY17" fmla="*/ 1388952 h 1389136"/>
                <a:gd name="connsiteX18" fmla="*/ 517585 w 1382938"/>
                <a:gd name="connsiteY18" fmla="*/ 1372752 h 1389136"/>
                <a:gd name="connsiteX19" fmla="*/ 178170 w 1382938"/>
                <a:gd name="connsiteY19" fmla="*/ 1165384 h 1389136"/>
                <a:gd name="connsiteX20" fmla="*/ 10443 w 1382938"/>
                <a:gd name="connsiteY20" fmla="*/ 585760 h 1389136"/>
                <a:gd name="connsiteX21" fmla="*/ 214163 w 1382938"/>
                <a:gd name="connsiteY21" fmla="*/ 195868 h 1389136"/>
                <a:gd name="connsiteX22" fmla="*/ 657958 w 1382938"/>
                <a:gd name="connsiteY22" fmla="*/ 1820 h 1389136"/>
                <a:gd name="connsiteX23" fmla="*/ 709912 w 1382938"/>
                <a:gd name="connsiteY23" fmla="*/ 376 h 138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82938" h="1389136">
                  <a:moveTo>
                    <a:pt x="696901" y="174564"/>
                  </a:moveTo>
                  <a:cubicBezTo>
                    <a:pt x="674920" y="174520"/>
                    <a:pt x="652759" y="178208"/>
                    <a:pt x="615103" y="185584"/>
                  </a:cubicBezTo>
                  <a:cubicBezTo>
                    <a:pt x="397454" y="228768"/>
                    <a:pt x="236379" y="381708"/>
                    <a:pt x="187732" y="592580"/>
                  </a:cubicBezTo>
                  <a:cubicBezTo>
                    <a:pt x="167553" y="678228"/>
                    <a:pt x="167553" y="721768"/>
                    <a:pt x="187732" y="808496"/>
                  </a:cubicBezTo>
                  <a:cubicBezTo>
                    <a:pt x="228451" y="983024"/>
                    <a:pt x="366104" y="1135604"/>
                    <a:pt x="532584" y="1189940"/>
                  </a:cubicBezTo>
                  <a:cubicBezTo>
                    <a:pt x="623030" y="1219448"/>
                    <a:pt x="766808" y="1220168"/>
                    <a:pt x="850769" y="1191740"/>
                  </a:cubicBezTo>
                  <a:cubicBezTo>
                    <a:pt x="935450" y="1163312"/>
                    <a:pt x="1000673" y="1123008"/>
                    <a:pt x="1062653" y="1061472"/>
                  </a:cubicBezTo>
                  <a:cubicBezTo>
                    <a:pt x="1166432" y="957476"/>
                    <a:pt x="1208953" y="852036"/>
                    <a:pt x="1208953" y="698740"/>
                  </a:cubicBezTo>
                  <a:cubicBezTo>
                    <a:pt x="1208953" y="591140"/>
                    <a:pt x="1188413" y="514132"/>
                    <a:pt x="1135442" y="424528"/>
                  </a:cubicBezTo>
                  <a:cubicBezTo>
                    <a:pt x="1067697" y="309016"/>
                    <a:pt x="928243" y="216172"/>
                    <a:pt x="777619" y="185944"/>
                  </a:cubicBezTo>
                  <a:cubicBezTo>
                    <a:pt x="740684" y="178388"/>
                    <a:pt x="718883" y="174612"/>
                    <a:pt x="696901" y="174564"/>
                  </a:cubicBezTo>
                  <a:close/>
                  <a:moveTo>
                    <a:pt x="709912" y="376"/>
                  </a:moveTo>
                  <a:cubicBezTo>
                    <a:pt x="769131" y="2720"/>
                    <a:pt x="846471" y="15952"/>
                    <a:pt x="908829" y="35660"/>
                  </a:cubicBezTo>
                  <a:cubicBezTo>
                    <a:pt x="1098153" y="95424"/>
                    <a:pt x="1272359" y="257788"/>
                    <a:pt x="1337507" y="434916"/>
                  </a:cubicBezTo>
                  <a:cubicBezTo>
                    <a:pt x="1380339" y="551560"/>
                    <a:pt x="1383578" y="570280"/>
                    <a:pt x="1382858" y="698084"/>
                  </a:cubicBezTo>
                  <a:cubicBezTo>
                    <a:pt x="1382138" y="803928"/>
                    <a:pt x="1377819" y="839572"/>
                    <a:pt x="1357663" y="904012"/>
                  </a:cubicBezTo>
                  <a:cubicBezTo>
                    <a:pt x="1287477" y="1127220"/>
                    <a:pt x="1129827" y="1287428"/>
                    <a:pt x="909909" y="1358712"/>
                  </a:cubicBezTo>
                  <a:cubicBezTo>
                    <a:pt x="822086" y="1387152"/>
                    <a:pt x="802290" y="1390032"/>
                    <a:pt x="688552" y="1388952"/>
                  </a:cubicBezTo>
                  <a:cubicBezTo>
                    <a:pt x="610087" y="1387872"/>
                    <a:pt x="546379" y="1382112"/>
                    <a:pt x="517585" y="1372752"/>
                  </a:cubicBezTo>
                  <a:cubicBezTo>
                    <a:pt x="367854" y="1324148"/>
                    <a:pt x="263834" y="1260788"/>
                    <a:pt x="178170" y="1165384"/>
                  </a:cubicBezTo>
                  <a:cubicBezTo>
                    <a:pt x="41037" y="1012736"/>
                    <a:pt x="-27710" y="774768"/>
                    <a:pt x="10443" y="585760"/>
                  </a:cubicBezTo>
                  <a:cubicBezTo>
                    <a:pt x="45716" y="412596"/>
                    <a:pt x="105464" y="298112"/>
                    <a:pt x="214163" y="195868"/>
                  </a:cubicBezTo>
                  <a:cubicBezTo>
                    <a:pt x="343738" y="74184"/>
                    <a:pt x="448478" y="28460"/>
                    <a:pt x="657958" y="1820"/>
                  </a:cubicBezTo>
                  <a:cubicBezTo>
                    <a:pt x="672445" y="20"/>
                    <a:pt x="690172" y="-408"/>
                    <a:pt x="709912" y="376"/>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14" name="手繪多邊形 13"/>
          <p:cNvSpPr>
            <a:spLocks/>
          </p:cNvSpPr>
          <p:nvPr/>
        </p:nvSpPr>
        <p:spPr bwMode="auto">
          <a:xfrm flipV="1">
            <a:off x="2014300" y="3853090"/>
            <a:ext cx="163772" cy="302479"/>
          </a:xfrm>
          <a:custGeom>
            <a:avLst/>
            <a:gdLst>
              <a:gd name="connsiteX0" fmla="*/ 1041502 w 2397801"/>
              <a:gd name="connsiteY0" fmla="*/ 588163 h 4428623"/>
              <a:gd name="connsiteX1" fmla="*/ 299462 w 2397801"/>
              <a:gd name="connsiteY1" fmla="*/ 593899 h 4428623"/>
              <a:gd name="connsiteX2" fmla="*/ 283250 w 2397801"/>
              <a:gd name="connsiteY2" fmla="*/ 2218109 h 4428623"/>
              <a:gd name="connsiteX3" fmla="*/ 290095 w 2397801"/>
              <a:gd name="connsiteY3" fmla="*/ 3843037 h 4428623"/>
              <a:gd name="connsiteX4" fmla="*/ 1207710 w 2397801"/>
              <a:gd name="connsiteY4" fmla="*/ 3847357 h 4428623"/>
              <a:gd name="connsiteX5" fmla="*/ 2118479 w 2397801"/>
              <a:gd name="connsiteY5" fmla="*/ 3844837 h 4428623"/>
              <a:gd name="connsiteX6" fmla="*/ 2121001 w 2397801"/>
              <a:gd name="connsiteY6" fmla="*/ 2224589 h 4428623"/>
              <a:gd name="connsiteX7" fmla="*/ 2110914 w 2397801"/>
              <a:gd name="connsiteY7" fmla="*/ 596419 h 4428623"/>
              <a:gd name="connsiteX8" fmla="*/ 1041502 w 2397801"/>
              <a:gd name="connsiteY8" fmla="*/ 588163 h 4428623"/>
              <a:gd name="connsiteX9" fmla="*/ 1205249 w 2397801"/>
              <a:gd name="connsiteY9" fmla="*/ 186437 h 4428623"/>
              <a:gd name="connsiteX10" fmla="*/ 930070 w 2397801"/>
              <a:gd name="connsiteY10" fmla="*/ 210597 h 4428623"/>
              <a:gd name="connsiteX11" fmla="*/ 899455 w 2397801"/>
              <a:gd name="connsiteY11" fmla="*/ 338957 h 4428623"/>
              <a:gd name="connsiteX12" fmla="*/ 1201647 w 2397801"/>
              <a:gd name="connsiteY12" fmla="*/ 414677 h 4428623"/>
              <a:gd name="connsiteX13" fmla="*/ 1445490 w 2397801"/>
              <a:gd name="connsiteY13" fmla="*/ 398813 h 4428623"/>
              <a:gd name="connsiteX14" fmla="*/ 1513204 w 2397801"/>
              <a:gd name="connsiteY14" fmla="*/ 295689 h 4428623"/>
              <a:gd name="connsiteX15" fmla="*/ 1484029 w 2397801"/>
              <a:gd name="connsiteY15" fmla="*/ 219609 h 4428623"/>
              <a:gd name="connsiteX16" fmla="*/ 1454134 w 2397801"/>
              <a:gd name="connsiteY16" fmla="*/ 186437 h 4428623"/>
              <a:gd name="connsiteX17" fmla="*/ 813103 w 2397801"/>
              <a:gd name="connsiteY17" fmla="*/ 1 h 4428623"/>
              <a:gd name="connsiteX18" fmla="*/ 1241394 w 2397801"/>
              <a:gd name="connsiteY18" fmla="*/ 553 h 4428623"/>
              <a:gd name="connsiteX19" fmla="*/ 2335516 w 2397801"/>
              <a:gd name="connsiteY19" fmla="*/ 3793 h 4428623"/>
              <a:gd name="connsiteX20" fmla="*/ 2364318 w 2397801"/>
              <a:gd name="connsiteY20" fmla="*/ 25037 h 4428623"/>
              <a:gd name="connsiteX21" fmla="*/ 2392760 w 2397801"/>
              <a:gd name="connsiteY21" fmla="*/ 46641 h 4428623"/>
              <a:gd name="connsiteX22" fmla="*/ 2395281 w 2397801"/>
              <a:gd name="connsiteY22" fmla="*/ 2216709 h 4428623"/>
              <a:gd name="connsiteX23" fmla="*/ 2397801 w 2397801"/>
              <a:gd name="connsiteY23" fmla="*/ 4386781 h 4428623"/>
              <a:gd name="connsiteX24" fmla="*/ 2371159 w 2397801"/>
              <a:gd name="connsiteY24" fmla="*/ 4408025 h 4428623"/>
              <a:gd name="connsiteX25" fmla="*/ 1205032 w 2397801"/>
              <a:gd name="connsiteY25" fmla="*/ 4428545 h 4428623"/>
              <a:gd name="connsiteX26" fmla="*/ 48265 w 2397801"/>
              <a:gd name="connsiteY26" fmla="*/ 4418105 h 4428623"/>
              <a:gd name="connsiteX27" fmla="*/ 21 w 2397801"/>
              <a:gd name="connsiteY27" fmla="*/ 2208429 h 4428623"/>
              <a:gd name="connsiteX28" fmla="*/ 21 w 2397801"/>
              <a:gd name="connsiteY28" fmla="*/ 68245 h 4428623"/>
              <a:gd name="connsiteX29" fmla="*/ 28823 w 2397801"/>
              <a:gd name="connsiteY29" fmla="*/ 39437 h 4428623"/>
              <a:gd name="connsiteX30" fmla="*/ 102629 w 2397801"/>
              <a:gd name="connsiteY30" fmla="*/ 4153 h 4428623"/>
              <a:gd name="connsiteX31" fmla="*/ 813103 w 2397801"/>
              <a:gd name="connsiteY31" fmla="*/ 1 h 442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7801" h="4428623">
                <a:moveTo>
                  <a:pt x="1041502" y="588163"/>
                </a:moveTo>
                <a:cubicBezTo>
                  <a:pt x="655239" y="588159"/>
                  <a:pt x="310023" y="589961"/>
                  <a:pt x="299462" y="593899"/>
                </a:cubicBezTo>
                <a:cubicBezTo>
                  <a:pt x="284691" y="599661"/>
                  <a:pt x="283250" y="752323"/>
                  <a:pt x="283250" y="2218109"/>
                </a:cubicBezTo>
                <a:cubicBezTo>
                  <a:pt x="283250" y="3108165"/>
                  <a:pt x="286492" y="3839437"/>
                  <a:pt x="290095" y="3843037"/>
                </a:cubicBezTo>
                <a:cubicBezTo>
                  <a:pt x="294058" y="3846637"/>
                  <a:pt x="706931" y="3848797"/>
                  <a:pt x="1207710" y="3847357"/>
                </a:cubicBezTo>
                <a:lnTo>
                  <a:pt x="2118479" y="3844837"/>
                </a:lnTo>
                <a:lnTo>
                  <a:pt x="2121001" y="2224589"/>
                </a:lnTo>
                <a:cubicBezTo>
                  <a:pt x="2123163" y="935231"/>
                  <a:pt x="2121001" y="602901"/>
                  <a:pt x="2110914" y="596419"/>
                </a:cubicBezTo>
                <a:cubicBezTo>
                  <a:pt x="2102605" y="591155"/>
                  <a:pt x="1538127" y="588167"/>
                  <a:pt x="1041502" y="588163"/>
                </a:cubicBezTo>
                <a:close/>
                <a:moveTo>
                  <a:pt x="1205249" y="186437"/>
                </a:moveTo>
                <a:cubicBezTo>
                  <a:pt x="956363" y="186437"/>
                  <a:pt x="956003" y="186437"/>
                  <a:pt x="930070" y="210597"/>
                </a:cubicBezTo>
                <a:cubicBezTo>
                  <a:pt x="889369" y="248817"/>
                  <a:pt x="878564" y="294969"/>
                  <a:pt x="899455" y="338957"/>
                </a:cubicBezTo>
                <a:cubicBezTo>
                  <a:pt x="931511" y="406745"/>
                  <a:pt x="960685" y="414317"/>
                  <a:pt x="1201647" y="414677"/>
                </a:cubicBezTo>
                <a:cubicBezTo>
                  <a:pt x="1375975" y="415037"/>
                  <a:pt x="1418476" y="412513"/>
                  <a:pt x="1445490" y="398813"/>
                </a:cubicBezTo>
                <a:cubicBezTo>
                  <a:pt x="1493394" y="374653"/>
                  <a:pt x="1513204" y="345085"/>
                  <a:pt x="1513204" y="295689"/>
                </a:cubicBezTo>
                <a:cubicBezTo>
                  <a:pt x="1513564" y="262517"/>
                  <a:pt x="1507081" y="245209"/>
                  <a:pt x="1484029" y="219609"/>
                </a:cubicBezTo>
                <a:lnTo>
                  <a:pt x="1454134" y="186437"/>
                </a:lnTo>
                <a:close/>
                <a:moveTo>
                  <a:pt x="813103" y="1"/>
                </a:moveTo>
                <a:cubicBezTo>
                  <a:pt x="946149" y="13"/>
                  <a:pt x="1090993" y="193"/>
                  <a:pt x="1241394" y="553"/>
                </a:cubicBezTo>
                <a:lnTo>
                  <a:pt x="2335516" y="3793"/>
                </a:lnTo>
                <a:lnTo>
                  <a:pt x="2364318" y="25037"/>
                </a:lnTo>
                <a:lnTo>
                  <a:pt x="2392760" y="46641"/>
                </a:lnTo>
                <a:lnTo>
                  <a:pt x="2395281" y="2216709"/>
                </a:lnTo>
                <a:lnTo>
                  <a:pt x="2397801" y="4386781"/>
                </a:lnTo>
                <a:lnTo>
                  <a:pt x="2371159" y="4408025"/>
                </a:lnTo>
                <a:cubicBezTo>
                  <a:pt x="2344517" y="4428905"/>
                  <a:pt x="2342717" y="4428905"/>
                  <a:pt x="1205032" y="4428545"/>
                </a:cubicBezTo>
                <a:cubicBezTo>
                  <a:pt x="450415" y="4428545"/>
                  <a:pt x="60146" y="4424945"/>
                  <a:pt x="48265" y="4418105"/>
                </a:cubicBezTo>
                <a:cubicBezTo>
                  <a:pt x="-2499" y="4388581"/>
                  <a:pt x="21" y="4509201"/>
                  <a:pt x="21" y="2208429"/>
                </a:cubicBezTo>
                <a:lnTo>
                  <a:pt x="21" y="68245"/>
                </a:lnTo>
                <a:lnTo>
                  <a:pt x="28823" y="39437"/>
                </a:lnTo>
                <a:cubicBezTo>
                  <a:pt x="47905" y="19997"/>
                  <a:pt x="72747" y="8473"/>
                  <a:pt x="102629" y="4153"/>
                </a:cubicBezTo>
                <a:cubicBezTo>
                  <a:pt x="120991" y="1453"/>
                  <a:pt x="413962" y="-31"/>
                  <a:pt x="813103" y="1"/>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5" name="文字方塊 51"/>
          <p:cNvSpPr txBox="1"/>
          <p:nvPr/>
        </p:nvSpPr>
        <p:spPr>
          <a:xfrm>
            <a:off x="1416984" y="2177315"/>
            <a:ext cx="4820628" cy="1077218"/>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600" dirty="0" smtClean="0"/>
              <a:t>The quick brown fox jumps over the lazy dog. </a:t>
            </a:r>
            <a:r>
              <a:rPr lang="en-US" altLang="zh-TW" sz="1600" dirty="0"/>
              <a:t>The quick brown fox jumps over the lazy dog. The quick brown fox jumps over the lazy dog. The quick brown fox jumps over the lazy dog. </a:t>
            </a:r>
          </a:p>
        </p:txBody>
      </p:sp>
      <p:sp>
        <p:nvSpPr>
          <p:cNvPr id="16" name="文字方塊 12"/>
          <p:cNvSpPr txBox="1"/>
          <p:nvPr/>
        </p:nvSpPr>
        <p:spPr>
          <a:xfrm>
            <a:off x="1404568" y="1733081"/>
            <a:ext cx="1610470"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dirty="0" smtClean="0"/>
              <a:t>Platform</a:t>
            </a:r>
            <a:endParaRPr lang="zh-TW" altLang="en-US" sz="2400" dirty="0"/>
          </a:p>
        </p:txBody>
      </p:sp>
      <p:cxnSp>
        <p:nvCxnSpPr>
          <p:cNvPr id="17" name="直線接點 16"/>
          <p:cNvCxnSpPr/>
          <p:nvPr/>
        </p:nvCxnSpPr>
        <p:spPr>
          <a:xfrm>
            <a:off x="1523694" y="2177315"/>
            <a:ext cx="455022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7455995"/>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153</a:t>
            </a:fld>
            <a:endParaRPr lang="zh-TW" altLang="en-US"/>
          </a:p>
        </p:txBody>
      </p:sp>
      <p:sp>
        <p:nvSpPr>
          <p:cNvPr id="4" name="矩形 3"/>
          <p:cNvSpPr/>
          <p:nvPr/>
        </p:nvSpPr>
        <p:spPr>
          <a:xfrm>
            <a:off x="571496" y="1080593"/>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431383" y="434262"/>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151</a:t>
            </a:r>
          </a:p>
        </p:txBody>
      </p:sp>
      <p:sp>
        <p:nvSpPr>
          <p:cNvPr id="6" name="矩形 5"/>
          <p:cNvSpPr/>
          <p:nvPr/>
        </p:nvSpPr>
        <p:spPr>
          <a:xfrm>
            <a:off x="0" y="1726924"/>
            <a:ext cx="7344805" cy="277495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2939723" y="3136535"/>
            <a:ext cx="3909783" cy="1077218"/>
          </a:xfrm>
          <a:prstGeom prst="rect">
            <a:avLst/>
          </a:prstGeom>
        </p:spPr>
        <p:txBody>
          <a:bodyPr wrap="square">
            <a:spAutoFit/>
          </a:bodyPr>
          <a:lstStyle/>
          <a:p>
            <a:r>
              <a:rPr lang="en-US" altLang="zh-TW" sz="1600" dirty="0">
                <a:solidFill>
                  <a:schemeClr val="bg1"/>
                </a:solidFill>
              </a:rPr>
              <a:t>The quick brown fox jumps over the lazy dog. The quick brown fox jumps over the lazy dog. The quick brown fox jumps over the lazy dog. </a:t>
            </a:r>
            <a:endParaRPr lang="zh-TW" altLang="en-US" sz="1600" dirty="0">
              <a:solidFill>
                <a:schemeClr val="bg1"/>
              </a:solidFill>
            </a:endParaRPr>
          </a:p>
        </p:txBody>
      </p:sp>
      <p:pic>
        <p:nvPicPr>
          <p:cNvPr id="8" name="圖片 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344805" y="1726924"/>
            <a:ext cx="4847195" cy="2774951"/>
          </a:xfrm>
          <a:prstGeom prst="rect">
            <a:avLst/>
          </a:prstGeom>
        </p:spPr>
      </p:pic>
      <p:sp>
        <p:nvSpPr>
          <p:cNvPr id="9" name="文字方塊 12"/>
          <p:cNvSpPr txBox="1"/>
          <p:nvPr/>
        </p:nvSpPr>
        <p:spPr>
          <a:xfrm>
            <a:off x="1458612" y="4827520"/>
            <a:ext cx="1294119"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dirty="0">
                <a:solidFill>
                  <a:schemeClr val="bg1">
                    <a:lumMod val="50000"/>
                  </a:schemeClr>
                </a:solidFill>
              </a:rPr>
              <a:t>Agenda</a:t>
            </a:r>
            <a:endParaRPr lang="zh-TW" altLang="en-US" sz="2400" dirty="0">
              <a:solidFill>
                <a:schemeClr val="bg1">
                  <a:lumMod val="50000"/>
                </a:schemeClr>
              </a:solidFill>
            </a:endParaRPr>
          </a:p>
        </p:txBody>
      </p:sp>
      <p:sp>
        <p:nvSpPr>
          <p:cNvPr id="10" name="手繪多邊形 9"/>
          <p:cNvSpPr/>
          <p:nvPr/>
        </p:nvSpPr>
        <p:spPr>
          <a:xfrm>
            <a:off x="728358" y="4689186"/>
            <a:ext cx="729758" cy="815324"/>
          </a:xfrm>
          <a:custGeom>
            <a:avLst/>
            <a:gdLst>
              <a:gd name="connsiteX0" fmla="*/ 1414233 w 2825406"/>
              <a:gd name="connsiteY0" fmla="*/ 0 h 3156687"/>
              <a:gd name="connsiteX1" fmla="*/ 1588491 w 2825406"/>
              <a:gd name="connsiteY1" fmla="*/ 46588 h 3156687"/>
              <a:gd name="connsiteX2" fmla="*/ 2651375 w 2825406"/>
              <a:gd name="connsiteY2" fmla="*/ 660244 h 3156687"/>
              <a:gd name="connsiteX3" fmla="*/ 2825404 w 2825406"/>
              <a:gd name="connsiteY3" fmla="*/ 962620 h 3156687"/>
              <a:gd name="connsiteX4" fmla="*/ 2824553 w 2825406"/>
              <a:gd name="connsiteY4" fmla="*/ 2191887 h 3156687"/>
              <a:gd name="connsiteX5" fmla="*/ 2649943 w 2825406"/>
              <a:gd name="connsiteY5" fmla="*/ 2494321 h 3156687"/>
              <a:gd name="connsiteX6" fmla="*/ 1585792 w 2825406"/>
              <a:gd name="connsiteY6" fmla="*/ 3109691 h 3156687"/>
              <a:gd name="connsiteX7" fmla="*/ 1236913 w 2825406"/>
              <a:gd name="connsiteY7" fmla="*/ 3110165 h 3156687"/>
              <a:gd name="connsiteX8" fmla="*/ 174029 w 2825406"/>
              <a:gd name="connsiteY8" fmla="*/ 2496509 h 3156687"/>
              <a:gd name="connsiteX9" fmla="*/ 0 w 2825406"/>
              <a:gd name="connsiteY9" fmla="*/ 2194133 h 3156687"/>
              <a:gd name="connsiteX10" fmla="*/ 1267 w 2825406"/>
              <a:gd name="connsiteY10" fmla="*/ 965106 h 3156687"/>
              <a:gd name="connsiteX11" fmla="*/ 175877 w 2825406"/>
              <a:gd name="connsiteY11" fmla="*/ 662673 h 3156687"/>
              <a:gd name="connsiteX12" fmla="*/ 1239612 w 2825406"/>
              <a:gd name="connsiteY12" fmla="*/ 47063 h 3156687"/>
              <a:gd name="connsiteX13" fmla="*/ 1414233 w 2825406"/>
              <a:gd name="connsiteY13" fmla="*/ 0 h 315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5406" h="3156687">
                <a:moveTo>
                  <a:pt x="1414233" y="0"/>
                </a:moveTo>
                <a:cubicBezTo>
                  <a:pt x="1474435" y="-74"/>
                  <a:pt x="1534577" y="15460"/>
                  <a:pt x="1588491" y="46588"/>
                </a:cubicBezTo>
                <a:lnTo>
                  <a:pt x="2651375" y="660244"/>
                </a:lnTo>
                <a:cubicBezTo>
                  <a:pt x="2759205" y="722499"/>
                  <a:pt x="2825887" y="837754"/>
                  <a:pt x="2825404" y="962620"/>
                </a:cubicBezTo>
                <a:lnTo>
                  <a:pt x="2824553" y="2191887"/>
                </a:lnTo>
                <a:cubicBezTo>
                  <a:pt x="2824311" y="2316336"/>
                  <a:pt x="2757598" y="2431887"/>
                  <a:pt x="2649943" y="2494321"/>
                </a:cubicBezTo>
                <a:lnTo>
                  <a:pt x="1585792" y="3109691"/>
                </a:lnTo>
                <a:cubicBezTo>
                  <a:pt x="1478138" y="3172125"/>
                  <a:pt x="1344742" y="3172421"/>
                  <a:pt x="1236913" y="3110165"/>
                </a:cubicBezTo>
                <a:lnTo>
                  <a:pt x="174029" y="2496509"/>
                </a:lnTo>
                <a:cubicBezTo>
                  <a:pt x="66200" y="2434254"/>
                  <a:pt x="174" y="2318822"/>
                  <a:pt x="0" y="2194133"/>
                </a:cubicBezTo>
                <a:lnTo>
                  <a:pt x="1267" y="965106"/>
                </a:lnTo>
                <a:cubicBezTo>
                  <a:pt x="1093" y="840417"/>
                  <a:pt x="67806" y="724867"/>
                  <a:pt x="175877" y="662673"/>
                </a:cubicBezTo>
                <a:lnTo>
                  <a:pt x="1239612" y="47063"/>
                </a:lnTo>
                <a:cubicBezTo>
                  <a:pt x="1293768" y="15757"/>
                  <a:pt x="1354031" y="75"/>
                  <a:pt x="1414233" y="0"/>
                </a:cubicBezTo>
                <a:close/>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手繪多邊形 10"/>
          <p:cNvSpPr>
            <a:spLocks/>
          </p:cNvSpPr>
          <p:nvPr/>
        </p:nvSpPr>
        <p:spPr bwMode="auto">
          <a:xfrm flipV="1">
            <a:off x="990710" y="4907486"/>
            <a:ext cx="205055" cy="378725"/>
          </a:xfrm>
          <a:custGeom>
            <a:avLst/>
            <a:gdLst>
              <a:gd name="connsiteX0" fmla="*/ 1041502 w 2397801"/>
              <a:gd name="connsiteY0" fmla="*/ 588163 h 4428623"/>
              <a:gd name="connsiteX1" fmla="*/ 299462 w 2397801"/>
              <a:gd name="connsiteY1" fmla="*/ 593899 h 4428623"/>
              <a:gd name="connsiteX2" fmla="*/ 283250 w 2397801"/>
              <a:gd name="connsiteY2" fmla="*/ 2218109 h 4428623"/>
              <a:gd name="connsiteX3" fmla="*/ 290095 w 2397801"/>
              <a:gd name="connsiteY3" fmla="*/ 3843037 h 4428623"/>
              <a:gd name="connsiteX4" fmla="*/ 1207710 w 2397801"/>
              <a:gd name="connsiteY4" fmla="*/ 3847357 h 4428623"/>
              <a:gd name="connsiteX5" fmla="*/ 2118479 w 2397801"/>
              <a:gd name="connsiteY5" fmla="*/ 3844837 h 4428623"/>
              <a:gd name="connsiteX6" fmla="*/ 2121001 w 2397801"/>
              <a:gd name="connsiteY6" fmla="*/ 2224589 h 4428623"/>
              <a:gd name="connsiteX7" fmla="*/ 2110914 w 2397801"/>
              <a:gd name="connsiteY7" fmla="*/ 596419 h 4428623"/>
              <a:gd name="connsiteX8" fmla="*/ 1041502 w 2397801"/>
              <a:gd name="connsiteY8" fmla="*/ 588163 h 4428623"/>
              <a:gd name="connsiteX9" fmla="*/ 1205249 w 2397801"/>
              <a:gd name="connsiteY9" fmla="*/ 186437 h 4428623"/>
              <a:gd name="connsiteX10" fmla="*/ 930070 w 2397801"/>
              <a:gd name="connsiteY10" fmla="*/ 210597 h 4428623"/>
              <a:gd name="connsiteX11" fmla="*/ 899455 w 2397801"/>
              <a:gd name="connsiteY11" fmla="*/ 338957 h 4428623"/>
              <a:gd name="connsiteX12" fmla="*/ 1201647 w 2397801"/>
              <a:gd name="connsiteY12" fmla="*/ 414677 h 4428623"/>
              <a:gd name="connsiteX13" fmla="*/ 1445490 w 2397801"/>
              <a:gd name="connsiteY13" fmla="*/ 398813 h 4428623"/>
              <a:gd name="connsiteX14" fmla="*/ 1513204 w 2397801"/>
              <a:gd name="connsiteY14" fmla="*/ 295689 h 4428623"/>
              <a:gd name="connsiteX15" fmla="*/ 1484029 w 2397801"/>
              <a:gd name="connsiteY15" fmla="*/ 219609 h 4428623"/>
              <a:gd name="connsiteX16" fmla="*/ 1454134 w 2397801"/>
              <a:gd name="connsiteY16" fmla="*/ 186437 h 4428623"/>
              <a:gd name="connsiteX17" fmla="*/ 813103 w 2397801"/>
              <a:gd name="connsiteY17" fmla="*/ 1 h 4428623"/>
              <a:gd name="connsiteX18" fmla="*/ 1241394 w 2397801"/>
              <a:gd name="connsiteY18" fmla="*/ 553 h 4428623"/>
              <a:gd name="connsiteX19" fmla="*/ 2335516 w 2397801"/>
              <a:gd name="connsiteY19" fmla="*/ 3793 h 4428623"/>
              <a:gd name="connsiteX20" fmla="*/ 2364318 w 2397801"/>
              <a:gd name="connsiteY20" fmla="*/ 25037 h 4428623"/>
              <a:gd name="connsiteX21" fmla="*/ 2392760 w 2397801"/>
              <a:gd name="connsiteY21" fmla="*/ 46641 h 4428623"/>
              <a:gd name="connsiteX22" fmla="*/ 2395281 w 2397801"/>
              <a:gd name="connsiteY22" fmla="*/ 2216709 h 4428623"/>
              <a:gd name="connsiteX23" fmla="*/ 2397801 w 2397801"/>
              <a:gd name="connsiteY23" fmla="*/ 4386781 h 4428623"/>
              <a:gd name="connsiteX24" fmla="*/ 2371159 w 2397801"/>
              <a:gd name="connsiteY24" fmla="*/ 4408025 h 4428623"/>
              <a:gd name="connsiteX25" fmla="*/ 1205032 w 2397801"/>
              <a:gd name="connsiteY25" fmla="*/ 4428545 h 4428623"/>
              <a:gd name="connsiteX26" fmla="*/ 48265 w 2397801"/>
              <a:gd name="connsiteY26" fmla="*/ 4418105 h 4428623"/>
              <a:gd name="connsiteX27" fmla="*/ 21 w 2397801"/>
              <a:gd name="connsiteY27" fmla="*/ 2208429 h 4428623"/>
              <a:gd name="connsiteX28" fmla="*/ 21 w 2397801"/>
              <a:gd name="connsiteY28" fmla="*/ 68245 h 4428623"/>
              <a:gd name="connsiteX29" fmla="*/ 28823 w 2397801"/>
              <a:gd name="connsiteY29" fmla="*/ 39437 h 4428623"/>
              <a:gd name="connsiteX30" fmla="*/ 102629 w 2397801"/>
              <a:gd name="connsiteY30" fmla="*/ 4153 h 4428623"/>
              <a:gd name="connsiteX31" fmla="*/ 813103 w 2397801"/>
              <a:gd name="connsiteY31" fmla="*/ 1 h 442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7801" h="4428623">
                <a:moveTo>
                  <a:pt x="1041502" y="588163"/>
                </a:moveTo>
                <a:cubicBezTo>
                  <a:pt x="655239" y="588159"/>
                  <a:pt x="310023" y="589961"/>
                  <a:pt x="299462" y="593899"/>
                </a:cubicBezTo>
                <a:cubicBezTo>
                  <a:pt x="284691" y="599661"/>
                  <a:pt x="283250" y="752323"/>
                  <a:pt x="283250" y="2218109"/>
                </a:cubicBezTo>
                <a:cubicBezTo>
                  <a:pt x="283250" y="3108165"/>
                  <a:pt x="286492" y="3839437"/>
                  <a:pt x="290095" y="3843037"/>
                </a:cubicBezTo>
                <a:cubicBezTo>
                  <a:pt x="294058" y="3846637"/>
                  <a:pt x="706931" y="3848797"/>
                  <a:pt x="1207710" y="3847357"/>
                </a:cubicBezTo>
                <a:lnTo>
                  <a:pt x="2118479" y="3844837"/>
                </a:lnTo>
                <a:lnTo>
                  <a:pt x="2121001" y="2224589"/>
                </a:lnTo>
                <a:cubicBezTo>
                  <a:pt x="2123163" y="935231"/>
                  <a:pt x="2121001" y="602901"/>
                  <a:pt x="2110914" y="596419"/>
                </a:cubicBezTo>
                <a:cubicBezTo>
                  <a:pt x="2102605" y="591155"/>
                  <a:pt x="1538127" y="588167"/>
                  <a:pt x="1041502" y="588163"/>
                </a:cubicBezTo>
                <a:close/>
                <a:moveTo>
                  <a:pt x="1205249" y="186437"/>
                </a:moveTo>
                <a:cubicBezTo>
                  <a:pt x="956363" y="186437"/>
                  <a:pt x="956003" y="186437"/>
                  <a:pt x="930070" y="210597"/>
                </a:cubicBezTo>
                <a:cubicBezTo>
                  <a:pt x="889369" y="248817"/>
                  <a:pt x="878564" y="294969"/>
                  <a:pt x="899455" y="338957"/>
                </a:cubicBezTo>
                <a:cubicBezTo>
                  <a:pt x="931511" y="406745"/>
                  <a:pt x="960685" y="414317"/>
                  <a:pt x="1201647" y="414677"/>
                </a:cubicBezTo>
                <a:cubicBezTo>
                  <a:pt x="1375975" y="415037"/>
                  <a:pt x="1418476" y="412513"/>
                  <a:pt x="1445490" y="398813"/>
                </a:cubicBezTo>
                <a:cubicBezTo>
                  <a:pt x="1493394" y="374653"/>
                  <a:pt x="1513204" y="345085"/>
                  <a:pt x="1513204" y="295689"/>
                </a:cubicBezTo>
                <a:cubicBezTo>
                  <a:pt x="1513564" y="262517"/>
                  <a:pt x="1507081" y="245209"/>
                  <a:pt x="1484029" y="219609"/>
                </a:cubicBezTo>
                <a:lnTo>
                  <a:pt x="1454134" y="186437"/>
                </a:lnTo>
                <a:close/>
                <a:moveTo>
                  <a:pt x="813103" y="1"/>
                </a:moveTo>
                <a:cubicBezTo>
                  <a:pt x="946149" y="13"/>
                  <a:pt x="1090993" y="193"/>
                  <a:pt x="1241394" y="553"/>
                </a:cubicBezTo>
                <a:lnTo>
                  <a:pt x="2335516" y="3793"/>
                </a:lnTo>
                <a:lnTo>
                  <a:pt x="2364318" y="25037"/>
                </a:lnTo>
                <a:lnTo>
                  <a:pt x="2392760" y="46641"/>
                </a:lnTo>
                <a:lnTo>
                  <a:pt x="2395281" y="2216709"/>
                </a:lnTo>
                <a:lnTo>
                  <a:pt x="2397801" y="4386781"/>
                </a:lnTo>
                <a:lnTo>
                  <a:pt x="2371159" y="4408025"/>
                </a:lnTo>
                <a:cubicBezTo>
                  <a:pt x="2344517" y="4428905"/>
                  <a:pt x="2342717" y="4428905"/>
                  <a:pt x="1205032" y="4428545"/>
                </a:cubicBezTo>
                <a:cubicBezTo>
                  <a:pt x="450415" y="4428545"/>
                  <a:pt x="60146" y="4424945"/>
                  <a:pt x="48265" y="4418105"/>
                </a:cubicBezTo>
                <a:cubicBezTo>
                  <a:pt x="-2499" y="4388581"/>
                  <a:pt x="21" y="4509201"/>
                  <a:pt x="21" y="2208429"/>
                </a:cubicBezTo>
                <a:lnTo>
                  <a:pt x="21" y="68245"/>
                </a:lnTo>
                <a:lnTo>
                  <a:pt x="28823" y="39437"/>
                </a:lnTo>
                <a:cubicBezTo>
                  <a:pt x="47905" y="19997"/>
                  <a:pt x="72747" y="8473"/>
                  <a:pt x="102629" y="4153"/>
                </a:cubicBezTo>
                <a:cubicBezTo>
                  <a:pt x="120991" y="1453"/>
                  <a:pt x="413962" y="-31"/>
                  <a:pt x="813103" y="1"/>
                </a:cubicBezTo>
                <a:close/>
              </a:path>
            </a:pathLst>
          </a:custGeom>
          <a:solidFill>
            <a:schemeClr val="bg1">
              <a:lumMod val="50000"/>
            </a:schemeClr>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sp>
        <p:nvSpPr>
          <p:cNvPr id="12" name="矩形 11"/>
          <p:cNvSpPr/>
          <p:nvPr/>
        </p:nvSpPr>
        <p:spPr>
          <a:xfrm>
            <a:off x="728357" y="5556255"/>
            <a:ext cx="3442661" cy="738664"/>
          </a:xfrm>
          <a:prstGeom prst="rect">
            <a:avLst/>
          </a:prstGeom>
        </p:spPr>
        <p:txBody>
          <a:bodyPr wrap="square"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sp>
        <p:nvSpPr>
          <p:cNvPr id="13" name="文字方塊 16"/>
          <p:cNvSpPr txBox="1"/>
          <p:nvPr/>
        </p:nvSpPr>
        <p:spPr>
          <a:xfrm>
            <a:off x="5385447" y="4827520"/>
            <a:ext cx="1294119"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dirty="0"/>
              <a:t>Security</a:t>
            </a:r>
            <a:endParaRPr lang="zh-TW" altLang="en-US" sz="2400" dirty="0"/>
          </a:p>
        </p:txBody>
      </p:sp>
      <p:sp>
        <p:nvSpPr>
          <p:cNvPr id="14" name="手繪多邊形 13"/>
          <p:cNvSpPr/>
          <p:nvPr/>
        </p:nvSpPr>
        <p:spPr>
          <a:xfrm>
            <a:off x="4637023" y="4689186"/>
            <a:ext cx="729758" cy="815324"/>
          </a:xfrm>
          <a:custGeom>
            <a:avLst/>
            <a:gdLst>
              <a:gd name="connsiteX0" fmla="*/ 1414233 w 2825406"/>
              <a:gd name="connsiteY0" fmla="*/ 0 h 3156687"/>
              <a:gd name="connsiteX1" fmla="*/ 1588491 w 2825406"/>
              <a:gd name="connsiteY1" fmla="*/ 46588 h 3156687"/>
              <a:gd name="connsiteX2" fmla="*/ 2651375 w 2825406"/>
              <a:gd name="connsiteY2" fmla="*/ 660244 h 3156687"/>
              <a:gd name="connsiteX3" fmla="*/ 2825404 w 2825406"/>
              <a:gd name="connsiteY3" fmla="*/ 962620 h 3156687"/>
              <a:gd name="connsiteX4" fmla="*/ 2824553 w 2825406"/>
              <a:gd name="connsiteY4" fmla="*/ 2191887 h 3156687"/>
              <a:gd name="connsiteX5" fmla="*/ 2649943 w 2825406"/>
              <a:gd name="connsiteY5" fmla="*/ 2494321 h 3156687"/>
              <a:gd name="connsiteX6" fmla="*/ 1585792 w 2825406"/>
              <a:gd name="connsiteY6" fmla="*/ 3109691 h 3156687"/>
              <a:gd name="connsiteX7" fmla="*/ 1236913 w 2825406"/>
              <a:gd name="connsiteY7" fmla="*/ 3110165 h 3156687"/>
              <a:gd name="connsiteX8" fmla="*/ 174029 w 2825406"/>
              <a:gd name="connsiteY8" fmla="*/ 2496509 h 3156687"/>
              <a:gd name="connsiteX9" fmla="*/ 0 w 2825406"/>
              <a:gd name="connsiteY9" fmla="*/ 2194133 h 3156687"/>
              <a:gd name="connsiteX10" fmla="*/ 1267 w 2825406"/>
              <a:gd name="connsiteY10" fmla="*/ 965106 h 3156687"/>
              <a:gd name="connsiteX11" fmla="*/ 175877 w 2825406"/>
              <a:gd name="connsiteY11" fmla="*/ 662673 h 3156687"/>
              <a:gd name="connsiteX12" fmla="*/ 1239612 w 2825406"/>
              <a:gd name="connsiteY12" fmla="*/ 47063 h 3156687"/>
              <a:gd name="connsiteX13" fmla="*/ 1414233 w 2825406"/>
              <a:gd name="connsiteY13" fmla="*/ 0 h 315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5406" h="3156687">
                <a:moveTo>
                  <a:pt x="1414233" y="0"/>
                </a:moveTo>
                <a:cubicBezTo>
                  <a:pt x="1474435" y="-74"/>
                  <a:pt x="1534577" y="15460"/>
                  <a:pt x="1588491" y="46588"/>
                </a:cubicBezTo>
                <a:lnTo>
                  <a:pt x="2651375" y="660244"/>
                </a:lnTo>
                <a:cubicBezTo>
                  <a:pt x="2759205" y="722499"/>
                  <a:pt x="2825887" y="837754"/>
                  <a:pt x="2825404" y="962620"/>
                </a:cubicBezTo>
                <a:lnTo>
                  <a:pt x="2824553" y="2191887"/>
                </a:lnTo>
                <a:cubicBezTo>
                  <a:pt x="2824311" y="2316336"/>
                  <a:pt x="2757598" y="2431887"/>
                  <a:pt x="2649943" y="2494321"/>
                </a:cubicBezTo>
                <a:lnTo>
                  <a:pt x="1585792" y="3109691"/>
                </a:lnTo>
                <a:cubicBezTo>
                  <a:pt x="1478138" y="3172125"/>
                  <a:pt x="1344742" y="3172421"/>
                  <a:pt x="1236913" y="3110165"/>
                </a:cubicBezTo>
                <a:lnTo>
                  <a:pt x="174029" y="2496509"/>
                </a:lnTo>
                <a:cubicBezTo>
                  <a:pt x="66200" y="2434254"/>
                  <a:pt x="174" y="2318822"/>
                  <a:pt x="0" y="2194133"/>
                </a:cubicBezTo>
                <a:lnTo>
                  <a:pt x="1267" y="965106"/>
                </a:lnTo>
                <a:cubicBezTo>
                  <a:pt x="1093" y="840417"/>
                  <a:pt x="67806" y="724867"/>
                  <a:pt x="175877" y="662673"/>
                </a:cubicBezTo>
                <a:lnTo>
                  <a:pt x="1239612" y="47063"/>
                </a:lnTo>
                <a:cubicBezTo>
                  <a:pt x="1293768" y="15757"/>
                  <a:pt x="1354031" y="75"/>
                  <a:pt x="1414233" y="0"/>
                </a:cubicBezTo>
                <a:close/>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5" name="群組 14"/>
          <p:cNvGrpSpPr/>
          <p:nvPr/>
        </p:nvGrpSpPr>
        <p:grpSpPr>
          <a:xfrm>
            <a:off x="4838350" y="4961851"/>
            <a:ext cx="327105" cy="269995"/>
            <a:chOff x="13079250" y="23448756"/>
            <a:chExt cx="2967819" cy="2449630"/>
          </a:xfrm>
          <a:solidFill>
            <a:schemeClr val="bg1"/>
          </a:solidFill>
        </p:grpSpPr>
        <p:sp>
          <p:nvSpPr>
            <p:cNvPr id="16" name="手繪多邊形 15"/>
            <p:cNvSpPr>
              <a:spLocks/>
            </p:cNvSpPr>
            <p:nvPr/>
          </p:nvSpPr>
          <p:spPr bwMode="auto">
            <a:xfrm>
              <a:off x="13079250" y="23448756"/>
              <a:ext cx="2967819" cy="2449630"/>
            </a:xfrm>
            <a:custGeom>
              <a:avLst/>
              <a:gdLst>
                <a:gd name="connsiteX0" fmla="*/ 2007528 w 4024625"/>
                <a:gd name="connsiteY0" fmla="*/ 1087436 h 3321916"/>
                <a:gd name="connsiteX1" fmla="*/ 1840007 w 4024625"/>
                <a:gd name="connsiteY1" fmla="*/ 1101840 h 3321916"/>
                <a:gd name="connsiteX2" fmla="*/ 1743097 w 4024625"/>
                <a:gd name="connsiteY2" fmla="*/ 1122724 h 3321916"/>
                <a:gd name="connsiteX3" fmla="*/ 1609441 w 4024625"/>
                <a:gd name="connsiteY3" fmla="*/ 1178896 h 3321916"/>
                <a:gd name="connsiteX4" fmla="*/ 1096431 w 4024625"/>
                <a:gd name="connsiteY4" fmla="*/ 1856928 h 3321916"/>
                <a:gd name="connsiteX5" fmla="*/ 1116966 w 4024625"/>
                <a:gd name="connsiteY5" fmla="*/ 2260216 h 3321916"/>
                <a:gd name="connsiteX6" fmla="*/ 1819472 w 4024625"/>
                <a:gd name="connsiteY6" fmla="*/ 2915204 h 3321916"/>
                <a:gd name="connsiteX7" fmla="*/ 1895847 w 4024625"/>
                <a:gd name="connsiteY7" fmla="*/ 2930328 h 3321916"/>
                <a:gd name="connsiteX8" fmla="*/ 2217919 w 4024625"/>
                <a:gd name="connsiteY8" fmla="*/ 2911604 h 3321916"/>
                <a:gd name="connsiteX9" fmla="*/ 2875753 w 4024625"/>
                <a:gd name="connsiteY9" fmla="*/ 2323952 h 3321916"/>
                <a:gd name="connsiteX10" fmla="*/ 2922227 w 4024625"/>
                <a:gd name="connsiteY10" fmla="*/ 2006360 h 3321916"/>
                <a:gd name="connsiteX11" fmla="*/ 2861343 w 4024625"/>
                <a:gd name="connsiteY11" fmla="*/ 1660684 h 3321916"/>
                <a:gd name="connsiteX12" fmla="*/ 2600515 w 4024625"/>
                <a:gd name="connsiteY12" fmla="*/ 1300604 h 3321916"/>
                <a:gd name="connsiteX13" fmla="*/ 2271958 w 4024625"/>
                <a:gd name="connsiteY13" fmla="*/ 1122364 h 3321916"/>
                <a:gd name="connsiteX14" fmla="*/ 2175409 w 4024625"/>
                <a:gd name="connsiteY14" fmla="*/ 1101840 h 3321916"/>
                <a:gd name="connsiteX15" fmla="*/ 2007528 w 4024625"/>
                <a:gd name="connsiteY15" fmla="*/ 1087436 h 3321916"/>
                <a:gd name="connsiteX16" fmla="*/ 691176 w 4024625"/>
                <a:gd name="connsiteY16" fmla="*/ 884236 h 3321916"/>
                <a:gd name="connsiteX17" fmla="*/ 395695 w 4024625"/>
                <a:gd name="connsiteY17" fmla="*/ 895036 h 3321916"/>
                <a:gd name="connsiteX18" fmla="*/ 376237 w 4024625"/>
                <a:gd name="connsiteY18" fmla="*/ 1095956 h 3321916"/>
                <a:gd name="connsiteX19" fmla="*/ 388128 w 4024625"/>
                <a:gd name="connsiteY19" fmla="*/ 1299032 h 3321916"/>
                <a:gd name="connsiteX20" fmla="*/ 691176 w 4024625"/>
                <a:gd name="connsiteY20" fmla="*/ 1311272 h 3321916"/>
                <a:gd name="connsiteX21" fmla="*/ 994223 w 4024625"/>
                <a:gd name="connsiteY21" fmla="*/ 1299032 h 3321916"/>
                <a:gd name="connsiteX22" fmla="*/ 1006475 w 4024625"/>
                <a:gd name="connsiteY22" fmla="*/ 1095956 h 3321916"/>
                <a:gd name="connsiteX23" fmla="*/ 987017 w 4024625"/>
                <a:gd name="connsiteY23" fmla="*/ 895036 h 3321916"/>
                <a:gd name="connsiteX24" fmla="*/ 691176 w 4024625"/>
                <a:gd name="connsiteY24" fmla="*/ 884236 h 3321916"/>
                <a:gd name="connsiteX25" fmla="*/ 1504906 w 4024625"/>
                <a:gd name="connsiteY25" fmla="*/ 0 h 3321916"/>
                <a:gd name="connsiteX26" fmla="*/ 2007262 w 4024625"/>
                <a:gd name="connsiteY26" fmla="*/ 0 h 3321916"/>
                <a:gd name="connsiteX27" fmla="*/ 2509258 w 4024625"/>
                <a:gd name="connsiteY27" fmla="*/ 0 h 3321916"/>
                <a:gd name="connsiteX28" fmla="*/ 2657624 w 4024625"/>
                <a:gd name="connsiteY28" fmla="*/ 247692 h 3321916"/>
                <a:gd name="connsiteX29" fmla="*/ 2828316 w 4024625"/>
                <a:gd name="connsiteY29" fmla="*/ 501868 h 3321916"/>
                <a:gd name="connsiteX30" fmla="*/ 3367404 w 4024625"/>
                <a:gd name="connsiteY30" fmla="*/ 507988 h 3321916"/>
                <a:gd name="connsiteX31" fmla="*/ 3906130 w 4024625"/>
                <a:gd name="connsiteY31" fmla="*/ 519508 h 3321916"/>
                <a:gd name="connsiteX32" fmla="*/ 3961588 w 4024625"/>
                <a:gd name="connsiteY32" fmla="*/ 562352 h 3321916"/>
                <a:gd name="connsiteX33" fmla="*/ 4024607 w 4024625"/>
                <a:gd name="connsiteY33" fmla="*/ 1909552 h 3321916"/>
                <a:gd name="connsiteX34" fmla="*/ 4011283 w 4024625"/>
                <a:gd name="connsiteY34" fmla="*/ 3168188 h 3321916"/>
                <a:gd name="connsiteX35" fmla="*/ 3887404 w 4024625"/>
                <a:gd name="connsiteY35" fmla="*/ 3301396 h 3321916"/>
                <a:gd name="connsiteX36" fmla="*/ 2004381 w 4024625"/>
                <a:gd name="connsiteY36" fmla="*/ 3321556 h 3321916"/>
                <a:gd name="connsiteX37" fmla="*/ 133601 w 4024625"/>
                <a:gd name="connsiteY37" fmla="*/ 3306436 h 3321916"/>
                <a:gd name="connsiteX38" fmla="*/ 28809 w 4024625"/>
                <a:gd name="connsiteY38" fmla="*/ 3226872 h 3321916"/>
                <a:gd name="connsiteX39" fmla="*/ 0 w 4024625"/>
                <a:gd name="connsiteY39" fmla="*/ 3187268 h 3321916"/>
                <a:gd name="connsiteX40" fmla="*/ 0 w 4024625"/>
                <a:gd name="connsiteY40" fmla="*/ 1913152 h 3321916"/>
                <a:gd name="connsiteX41" fmla="*/ 11524 w 4024625"/>
                <a:gd name="connsiteY41" fmla="*/ 616716 h 3321916"/>
                <a:gd name="connsiteX42" fmla="*/ 103712 w 4024625"/>
                <a:gd name="connsiteY42" fmla="*/ 522388 h 3321916"/>
                <a:gd name="connsiteX43" fmla="*/ 654683 w 4024625"/>
                <a:gd name="connsiteY43" fmla="*/ 507988 h 3321916"/>
                <a:gd name="connsiteX44" fmla="*/ 1177925 w 4024625"/>
                <a:gd name="connsiteY44" fmla="*/ 507988 h 3321916"/>
                <a:gd name="connsiteX45" fmla="*/ 1203853 w 4024625"/>
                <a:gd name="connsiteY45" fmla="*/ 485308 h 3321916"/>
                <a:gd name="connsiteX46" fmla="*/ 1367344 w 4024625"/>
                <a:gd name="connsiteY46" fmla="*/ 231132 h 332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024625" h="3321916">
                  <a:moveTo>
                    <a:pt x="2007528" y="1087436"/>
                  </a:moveTo>
                  <a:cubicBezTo>
                    <a:pt x="1951687" y="1087436"/>
                    <a:pt x="1876033" y="1093916"/>
                    <a:pt x="1840007" y="1101840"/>
                  </a:cubicBezTo>
                  <a:cubicBezTo>
                    <a:pt x="1803621" y="1109400"/>
                    <a:pt x="1760029" y="1119124"/>
                    <a:pt x="1743097" y="1122724"/>
                  </a:cubicBezTo>
                  <a:cubicBezTo>
                    <a:pt x="1726525" y="1126324"/>
                    <a:pt x="1666362" y="1151532"/>
                    <a:pt x="1609441" y="1178896"/>
                  </a:cubicBezTo>
                  <a:cubicBezTo>
                    <a:pt x="1336724" y="1309604"/>
                    <a:pt x="1148309" y="1558780"/>
                    <a:pt x="1096431" y="1856928"/>
                  </a:cubicBezTo>
                  <a:cubicBezTo>
                    <a:pt x="1079499" y="1953788"/>
                    <a:pt x="1090667" y="2171996"/>
                    <a:pt x="1116966" y="2260216"/>
                  </a:cubicBezTo>
                  <a:cubicBezTo>
                    <a:pt x="1216398" y="2593652"/>
                    <a:pt x="1494518" y="2852908"/>
                    <a:pt x="1819472" y="2915204"/>
                  </a:cubicBezTo>
                  <a:cubicBezTo>
                    <a:pt x="1850094" y="2920964"/>
                    <a:pt x="1884679" y="2927808"/>
                    <a:pt x="1895847" y="2930328"/>
                  </a:cubicBezTo>
                  <a:cubicBezTo>
                    <a:pt x="1937277" y="2940048"/>
                    <a:pt x="2152352" y="2927448"/>
                    <a:pt x="2217919" y="2911604"/>
                  </a:cubicBezTo>
                  <a:cubicBezTo>
                    <a:pt x="2518736" y="2839588"/>
                    <a:pt x="2773079" y="2612376"/>
                    <a:pt x="2875753" y="2323952"/>
                  </a:cubicBezTo>
                  <a:cubicBezTo>
                    <a:pt x="2917183" y="2208004"/>
                    <a:pt x="2922587" y="2170916"/>
                    <a:pt x="2922227" y="2006360"/>
                  </a:cubicBezTo>
                  <a:cubicBezTo>
                    <a:pt x="2921506" y="1833164"/>
                    <a:pt x="2914301" y="1793552"/>
                    <a:pt x="2861343" y="1660684"/>
                  </a:cubicBezTo>
                  <a:cubicBezTo>
                    <a:pt x="2805503" y="1521692"/>
                    <a:pt x="2713997" y="1394944"/>
                    <a:pt x="2600515" y="1300604"/>
                  </a:cubicBezTo>
                  <a:cubicBezTo>
                    <a:pt x="2527382" y="1239748"/>
                    <a:pt x="2336084" y="1136048"/>
                    <a:pt x="2271958" y="1122364"/>
                  </a:cubicBezTo>
                  <a:cubicBezTo>
                    <a:pt x="2255026" y="1118764"/>
                    <a:pt x="2211795" y="1109400"/>
                    <a:pt x="2175409" y="1101840"/>
                  </a:cubicBezTo>
                  <a:cubicBezTo>
                    <a:pt x="2139022" y="1093916"/>
                    <a:pt x="2063368" y="1087436"/>
                    <a:pt x="2007528" y="1087436"/>
                  </a:cubicBezTo>
                  <a:close/>
                  <a:moveTo>
                    <a:pt x="691176" y="884236"/>
                  </a:moveTo>
                  <a:cubicBezTo>
                    <a:pt x="520734" y="884236"/>
                    <a:pt x="407947" y="888196"/>
                    <a:pt x="395695" y="895036"/>
                  </a:cubicBezTo>
                  <a:cubicBezTo>
                    <a:pt x="377318" y="904760"/>
                    <a:pt x="376237" y="918084"/>
                    <a:pt x="376237" y="1095956"/>
                  </a:cubicBezTo>
                  <a:cubicBezTo>
                    <a:pt x="376237" y="1230980"/>
                    <a:pt x="379480" y="1290392"/>
                    <a:pt x="388128" y="1299032"/>
                  </a:cubicBezTo>
                  <a:cubicBezTo>
                    <a:pt x="397137" y="1308032"/>
                    <a:pt x="478574" y="1311272"/>
                    <a:pt x="691176" y="1311272"/>
                  </a:cubicBezTo>
                  <a:cubicBezTo>
                    <a:pt x="904138" y="1311272"/>
                    <a:pt x="985575" y="1308032"/>
                    <a:pt x="994223" y="1299032"/>
                  </a:cubicBezTo>
                  <a:cubicBezTo>
                    <a:pt x="1002872" y="1290392"/>
                    <a:pt x="1006475" y="1230980"/>
                    <a:pt x="1006475" y="1095956"/>
                  </a:cubicBezTo>
                  <a:cubicBezTo>
                    <a:pt x="1006475" y="918084"/>
                    <a:pt x="1005394" y="904760"/>
                    <a:pt x="987017" y="895036"/>
                  </a:cubicBezTo>
                  <a:cubicBezTo>
                    <a:pt x="974765" y="888196"/>
                    <a:pt x="861978" y="884236"/>
                    <a:pt x="691176" y="884236"/>
                  </a:cubicBezTo>
                  <a:close/>
                  <a:moveTo>
                    <a:pt x="1504906" y="0"/>
                  </a:moveTo>
                  <a:lnTo>
                    <a:pt x="2007262" y="0"/>
                  </a:lnTo>
                  <a:lnTo>
                    <a:pt x="2509258" y="0"/>
                  </a:lnTo>
                  <a:lnTo>
                    <a:pt x="2657624" y="247692"/>
                  </a:lnTo>
                  <a:cubicBezTo>
                    <a:pt x="2764216" y="425904"/>
                    <a:pt x="2812112" y="497548"/>
                    <a:pt x="2828316" y="501868"/>
                  </a:cubicBezTo>
                  <a:cubicBezTo>
                    <a:pt x="2840920" y="505108"/>
                    <a:pt x="3083276" y="507988"/>
                    <a:pt x="3367404" y="507988"/>
                  </a:cubicBezTo>
                  <a:cubicBezTo>
                    <a:pt x="3728235" y="507988"/>
                    <a:pt x="3890286" y="511588"/>
                    <a:pt x="3906130" y="519508"/>
                  </a:cubicBezTo>
                  <a:cubicBezTo>
                    <a:pt x="3918014" y="525628"/>
                    <a:pt x="3943222" y="545072"/>
                    <a:pt x="3961588" y="562352"/>
                  </a:cubicBezTo>
                  <a:cubicBezTo>
                    <a:pt x="4027488" y="624636"/>
                    <a:pt x="4024607" y="568112"/>
                    <a:pt x="4024607" y="1909552"/>
                  </a:cubicBezTo>
                  <a:cubicBezTo>
                    <a:pt x="4024607" y="2872968"/>
                    <a:pt x="4021726" y="3133624"/>
                    <a:pt x="4011283" y="3168188"/>
                  </a:cubicBezTo>
                  <a:cubicBezTo>
                    <a:pt x="3991477" y="3235152"/>
                    <a:pt x="3952225" y="3277272"/>
                    <a:pt x="3887404" y="3301396"/>
                  </a:cubicBezTo>
                  <a:cubicBezTo>
                    <a:pt x="3830867" y="3322636"/>
                    <a:pt x="3830507" y="3322636"/>
                    <a:pt x="2004381" y="3321556"/>
                  </a:cubicBezTo>
                  <a:cubicBezTo>
                    <a:pt x="489032" y="3320836"/>
                    <a:pt x="170333" y="3318316"/>
                    <a:pt x="133601" y="3306436"/>
                  </a:cubicBezTo>
                  <a:cubicBezTo>
                    <a:pt x="81025" y="3290232"/>
                    <a:pt x="66981" y="3279432"/>
                    <a:pt x="28809" y="3226872"/>
                  </a:cubicBezTo>
                  <a:lnTo>
                    <a:pt x="0" y="3187268"/>
                  </a:lnTo>
                  <a:lnTo>
                    <a:pt x="0" y="1913152"/>
                  </a:lnTo>
                  <a:cubicBezTo>
                    <a:pt x="0" y="991136"/>
                    <a:pt x="3241" y="632556"/>
                    <a:pt x="11524" y="616716"/>
                  </a:cubicBezTo>
                  <a:cubicBezTo>
                    <a:pt x="28449" y="583952"/>
                    <a:pt x="72382" y="538592"/>
                    <a:pt x="103712" y="522388"/>
                  </a:cubicBezTo>
                  <a:cubicBezTo>
                    <a:pt x="126399" y="510508"/>
                    <a:pt x="223989" y="507988"/>
                    <a:pt x="654683" y="507988"/>
                  </a:cubicBezTo>
                  <a:lnTo>
                    <a:pt x="1177925" y="507988"/>
                  </a:lnTo>
                  <a:lnTo>
                    <a:pt x="1203853" y="485308"/>
                  </a:lnTo>
                  <a:cubicBezTo>
                    <a:pt x="1217897" y="472708"/>
                    <a:pt x="1291360" y="358220"/>
                    <a:pt x="1367344" y="231132"/>
                  </a:cubicBezTo>
                  <a:close/>
                </a:path>
              </a:pathLst>
            </a:custGeom>
            <a:solidFill>
              <a:schemeClr val="bg1">
                <a:lumMod val="50000"/>
              </a:schemeClr>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sp>
          <p:nvSpPr>
            <p:cNvPr id="17" name="手繪多邊形 16"/>
            <p:cNvSpPr>
              <a:spLocks/>
            </p:cNvSpPr>
            <p:nvPr/>
          </p:nvSpPr>
          <p:spPr bwMode="auto">
            <a:xfrm>
              <a:off x="14046734" y="24416165"/>
              <a:ext cx="1019800" cy="1024369"/>
            </a:xfrm>
            <a:custGeom>
              <a:avLst/>
              <a:gdLst>
                <a:gd name="connsiteX0" fmla="*/ 696901 w 1382938"/>
                <a:gd name="connsiteY0" fmla="*/ 174564 h 1389136"/>
                <a:gd name="connsiteX1" fmla="*/ 615103 w 1382938"/>
                <a:gd name="connsiteY1" fmla="*/ 185584 h 1389136"/>
                <a:gd name="connsiteX2" fmla="*/ 187732 w 1382938"/>
                <a:gd name="connsiteY2" fmla="*/ 592580 h 1389136"/>
                <a:gd name="connsiteX3" fmla="*/ 187732 w 1382938"/>
                <a:gd name="connsiteY3" fmla="*/ 808496 h 1389136"/>
                <a:gd name="connsiteX4" fmla="*/ 532584 w 1382938"/>
                <a:gd name="connsiteY4" fmla="*/ 1189940 h 1389136"/>
                <a:gd name="connsiteX5" fmla="*/ 850769 w 1382938"/>
                <a:gd name="connsiteY5" fmla="*/ 1191740 h 1389136"/>
                <a:gd name="connsiteX6" fmla="*/ 1062653 w 1382938"/>
                <a:gd name="connsiteY6" fmla="*/ 1061472 h 1389136"/>
                <a:gd name="connsiteX7" fmla="*/ 1208953 w 1382938"/>
                <a:gd name="connsiteY7" fmla="*/ 698740 h 1389136"/>
                <a:gd name="connsiteX8" fmla="*/ 1135442 w 1382938"/>
                <a:gd name="connsiteY8" fmla="*/ 424528 h 1389136"/>
                <a:gd name="connsiteX9" fmla="*/ 777619 w 1382938"/>
                <a:gd name="connsiteY9" fmla="*/ 185944 h 1389136"/>
                <a:gd name="connsiteX10" fmla="*/ 696901 w 1382938"/>
                <a:gd name="connsiteY10" fmla="*/ 174564 h 1389136"/>
                <a:gd name="connsiteX11" fmla="*/ 709912 w 1382938"/>
                <a:gd name="connsiteY11" fmla="*/ 376 h 1389136"/>
                <a:gd name="connsiteX12" fmla="*/ 908829 w 1382938"/>
                <a:gd name="connsiteY12" fmla="*/ 35660 h 1389136"/>
                <a:gd name="connsiteX13" fmla="*/ 1337507 w 1382938"/>
                <a:gd name="connsiteY13" fmla="*/ 434916 h 1389136"/>
                <a:gd name="connsiteX14" fmla="*/ 1382858 w 1382938"/>
                <a:gd name="connsiteY14" fmla="*/ 698084 h 1389136"/>
                <a:gd name="connsiteX15" fmla="*/ 1357663 w 1382938"/>
                <a:gd name="connsiteY15" fmla="*/ 904012 h 1389136"/>
                <a:gd name="connsiteX16" fmla="*/ 909909 w 1382938"/>
                <a:gd name="connsiteY16" fmla="*/ 1358712 h 1389136"/>
                <a:gd name="connsiteX17" fmla="*/ 688552 w 1382938"/>
                <a:gd name="connsiteY17" fmla="*/ 1388952 h 1389136"/>
                <a:gd name="connsiteX18" fmla="*/ 517585 w 1382938"/>
                <a:gd name="connsiteY18" fmla="*/ 1372752 h 1389136"/>
                <a:gd name="connsiteX19" fmla="*/ 178170 w 1382938"/>
                <a:gd name="connsiteY19" fmla="*/ 1165384 h 1389136"/>
                <a:gd name="connsiteX20" fmla="*/ 10443 w 1382938"/>
                <a:gd name="connsiteY20" fmla="*/ 585760 h 1389136"/>
                <a:gd name="connsiteX21" fmla="*/ 214163 w 1382938"/>
                <a:gd name="connsiteY21" fmla="*/ 195868 h 1389136"/>
                <a:gd name="connsiteX22" fmla="*/ 657958 w 1382938"/>
                <a:gd name="connsiteY22" fmla="*/ 1820 h 1389136"/>
                <a:gd name="connsiteX23" fmla="*/ 709912 w 1382938"/>
                <a:gd name="connsiteY23" fmla="*/ 376 h 138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82938" h="1389136">
                  <a:moveTo>
                    <a:pt x="696901" y="174564"/>
                  </a:moveTo>
                  <a:cubicBezTo>
                    <a:pt x="674920" y="174520"/>
                    <a:pt x="652759" y="178208"/>
                    <a:pt x="615103" y="185584"/>
                  </a:cubicBezTo>
                  <a:cubicBezTo>
                    <a:pt x="397454" y="228768"/>
                    <a:pt x="236379" y="381708"/>
                    <a:pt x="187732" y="592580"/>
                  </a:cubicBezTo>
                  <a:cubicBezTo>
                    <a:pt x="167553" y="678228"/>
                    <a:pt x="167553" y="721768"/>
                    <a:pt x="187732" y="808496"/>
                  </a:cubicBezTo>
                  <a:cubicBezTo>
                    <a:pt x="228451" y="983024"/>
                    <a:pt x="366104" y="1135604"/>
                    <a:pt x="532584" y="1189940"/>
                  </a:cubicBezTo>
                  <a:cubicBezTo>
                    <a:pt x="623030" y="1219448"/>
                    <a:pt x="766808" y="1220168"/>
                    <a:pt x="850769" y="1191740"/>
                  </a:cubicBezTo>
                  <a:cubicBezTo>
                    <a:pt x="935450" y="1163312"/>
                    <a:pt x="1000673" y="1123008"/>
                    <a:pt x="1062653" y="1061472"/>
                  </a:cubicBezTo>
                  <a:cubicBezTo>
                    <a:pt x="1166432" y="957476"/>
                    <a:pt x="1208953" y="852036"/>
                    <a:pt x="1208953" y="698740"/>
                  </a:cubicBezTo>
                  <a:cubicBezTo>
                    <a:pt x="1208953" y="591140"/>
                    <a:pt x="1188413" y="514132"/>
                    <a:pt x="1135442" y="424528"/>
                  </a:cubicBezTo>
                  <a:cubicBezTo>
                    <a:pt x="1067697" y="309016"/>
                    <a:pt x="928243" y="216172"/>
                    <a:pt x="777619" y="185944"/>
                  </a:cubicBezTo>
                  <a:cubicBezTo>
                    <a:pt x="740684" y="178388"/>
                    <a:pt x="718883" y="174612"/>
                    <a:pt x="696901" y="174564"/>
                  </a:cubicBezTo>
                  <a:close/>
                  <a:moveTo>
                    <a:pt x="709912" y="376"/>
                  </a:moveTo>
                  <a:cubicBezTo>
                    <a:pt x="769131" y="2720"/>
                    <a:pt x="846471" y="15952"/>
                    <a:pt x="908829" y="35660"/>
                  </a:cubicBezTo>
                  <a:cubicBezTo>
                    <a:pt x="1098153" y="95424"/>
                    <a:pt x="1272359" y="257788"/>
                    <a:pt x="1337507" y="434916"/>
                  </a:cubicBezTo>
                  <a:cubicBezTo>
                    <a:pt x="1380339" y="551560"/>
                    <a:pt x="1383578" y="570280"/>
                    <a:pt x="1382858" y="698084"/>
                  </a:cubicBezTo>
                  <a:cubicBezTo>
                    <a:pt x="1382138" y="803928"/>
                    <a:pt x="1377819" y="839572"/>
                    <a:pt x="1357663" y="904012"/>
                  </a:cubicBezTo>
                  <a:cubicBezTo>
                    <a:pt x="1287477" y="1127220"/>
                    <a:pt x="1129827" y="1287428"/>
                    <a:pt x="909909" y="1358712"/>
                  </a:cubicBezTo>
                  <a:cubicBezTo>
                    <a:pt x="822086" y="1387152"/>
                    <a:pt x="802290" y="1390032"/>
                    <a:pt x="688552" y="1388952"/>
                  </a:cubicBezTo>
                  <a:cubicBezTo>
                    <a:pt x="610087" y="1387872"/>
                    <a:pt x="546379" y="1382112"/>
                    <a:pt x="517585" y="1372752"/>
                  </a:cubicBezTo>
                  <a:cubicBezTo>
                    <a:pt x="367854" y="1324148"/>
                    <a:pt x="263834" y="1260788"/>
                    <a:pt x="178170" y="1165384"/>
                  </a:cubicBezTo>
                  <a:cubicBezTo>
                    <a:pt x="41037" y="1012736"/>
                    <a:pt x="-27710" y="774768"/>
                    <a:pt x="10443" y="585760"/>
                  </a:cubicBezTo>
                  <a:cubicBezTo>
                    <a:pt x="45716" y="412596"/>
                    <a:pt x="105464" y="298112"/>
                    <a:pt x="214163" y="195868"/>
                  </a:cubicBezTo>
                  <a:cubicBezTo>
                    <a:pt x="343738" y="74184"/>
                    <a:pt x="448478" y="28460"/>
                    <a:pt x="657958" y="1820"/>
                  </a:cubicBezTo>
                  <a:cubicBezTo>
                    <a:pt x="672445" y="20"/>
                    <a:pt x="690172" y="-408"/>
                    <a:pt x="709912" y="376"/>
                  </a:cubicBezTo>
                  <a:close/>
                </a:path>
              </a:pathLst>
            </a:custGeom>
            <a:solidFill>
              <a:schemeClr val="bg1">
                <a:lumMod val="50000"/>
              </a:schemeClr>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grpSp>
      <p:sp>
        <p:nvSpPr>
          <p:cNvPr id="18" name="矩形 17"/>
          <p:cNvSpPr/>
          <p:nvPr/>
        </p:nvSpPr>
        <p:spPr>
          <a:xfrm>
            <a:off x="4637022" y="5556255"/>
            <a:ext cx="3442661" cy="738664"/>
          </a:xfrm>
          <a:prstGeom prst="rect">
            <a:avLst/>
          </a:prstGeom>
        </p:spPr>
        <p:txBody>
          <a:bodyPr wrap="square"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sp>
        <p:nvSpPr>
          <p:cNvPr id="19" name="文字方塊 18"/>
          <p:cNvSpPr txBox="1"/>
          <p:nvPr/>
        </p:nvSpPr>
        <p:spPr>
          <a:xfrm>
            <a:off x="9297767" y="4829915"/>
            <a:ext cx="1685846"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dirty="0"/>
              <a:t>Success</a:t>
            </a:r>
            <a:endParaRPr lang="zh-TW" altLang="en-US" sz="2400" dirty="0"/>
          </a:p>
        </p:txBody>
      </p:sp>
      <p:sp>
        <p:nvSpPr>
          <p:cNvPr id="20" name="手繪多邊形 19"/>
          <p:cNvSpPr/>
          <p:nvPr/>
        </p:nvSpPr>
        <p:spPr>
          <a:xfrm>
            <a:off x="8545688" y="4689186"/>
            <a:ext cx="729758" cy="815324"/>
          </a:xfrm>
          <a:custGeom>
            <a:avLst/>
            <a:gdLst>
              <a:gd name="connsiteX0" fmla="*/ 1414233 w 2825406"/>
              <a:gd name="connsiteY0" fmla="*/ 0 h 3156687"/>
              <a:gd name="connsiteX1" fmla="*/ 1588491 w 2825406"/>
              <a:gd name="connsiteY1" fmla="*/ 46588 h 3156687"/>
              <a:gd name="connsiteX2" fmla="*/ 2651375 w 2825406"/>
              <a:gd name="connsiteY2" fmla="*/ 660244 h 3156687"/>
              <a:gd name="connsiteX3" fmla="*/ 2825404 w 2825406"/>
              <a:gd name="connsiteY3" fmla="*/ 962620 h 3156687"/>
              <a:gd name="connsiteX4" fmla="*/ 2824553 w 2825406"/>
              <a:gd name="connsiteY4" fmla="*/ 2191887 h 3156687"/>
              <a:gd name="connsiteX5" fmla="*/ 2649943 w 2825406"/>
              <a:gd name="connsiteY5" fmla="*/ 2494321 h 3156687"/>
              <a:gd name="connsiteX6" fmla="*/ 1585792 w 2825406"/>
              <a:gd name="connsiteY6" fmla="*/ 3109691 h 3156687"/>
              <a:gd name="connsiteX7" fmla="*/ 1236913 w 2825406"/>
              <a:gd name="connsiteY7" fmla="*/ 3110165 h 3156687"/>
              <a:gd name="connsiteX8" fmla="*/ 174029 w 2825406"/>
              <a:gd name="connsiteY8" fmla="*/ 2496509 h 3156687"/>
              <a:gd name="connsiteX9" fmla="*/ 0 w 2825406"/>
              <a:gd name="connsiteY9" fmla="*/ 2194133 h 3156687"/>
              <a:gd name="connsiteX10" fmla="*/ 1267 w 2825406"/>
              <a:gd name="connsiteY10" fmla="*/ 965106 h 3156687"/>
              <a:gd name="connsiteX11" fmla="*/ 175877 w 2825406"/>
              <a:gd name="connsiteY11" fmla="*/ 662673 h 3156687"/>
              <a:gd name="connsiteX12" fmla="*/ 1239612 w 2825406"/>
              <a:gd name="connsiteY12" fmla="*/ 47063 h 3156687"/>
              <a:gd name="connsiteX13" fmla="*/ 1414233 w 2825406"/>
              <a:gd name="connsiteY13" fmla="*/ 0 h 315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5406" h="3156687">
                <a:moveTo>
                  <a:pt x="1414233" y="0"/>
                </a:moveTo>
                <a:cubicBezTo>
                  <a:pt x="1474435" y="-74"/>
                  <a:pt x="1534577" y="15460"/>
                  <a:pt x="1588491" y="46588"/>
                </a:cubicBezTo>
                <a:lnTo>
                  <a:pt x="2651375" y="660244"/>
                </a:lnTo>
                <a:cubicBezTo>
                  <a:pt x="2759205" y="722499"/>
                  <a:pt x="2825887" y="837754"/>
                  <a:pt x="2825404" y="962620"/>
                </a:cubicBezTo>
                <a:lnTo>
                  <a:pt x="2824553" y="2191887"/>
                </a:lnTo>
                <a:cubicBezTo>
                  <a:pt x="2824311" y="2316336"/>
                  <a:pt x="2757598" y="2431887"/>
                  <a:pt x="2649943" y="2494321"/>
                </a:cubicBezTo>
                <a:lnTo>
                  <a:pt x="1585792" y="3109691"/>
                </a:lnTo>
                <a:cubicBezTo>
                  <a:pt x="1478138" y="3172125"/>
                  <a:pt x="1344742" y="3172421"/>
                  <a:pt x="1236913" y="3110165"/>
                </a:cubicBezTo>
                <a:lnTo>
                  <a:pt x="174029" y="2496509"/>
                </a:lnTo>
                <a:cubicBezTo>
                  <a:pt x="66200" y="2434254"/>
                  <a:pt x="174" y="2318822"/>
                  <a:pt x="0" y="2194133"/>
                </a:cubicBezTo>
                <a:lnTo>
                  <a:pt x="1267" y="965106"/>
                </a:lnTo>
                <a:cubicBezTo>
                  <a:pt x="1093" y="840417"/>
                  <a:pt x="67806" y="724867"/>
                  <a:pt x="175877" y="662673"/>
                </a:cubicBezTo>
                <a:lnTo>
                  <a:pt x="1239612" y="47063"/>
                </a:lnTo>
                <a:cubicBezTo>
                  <a:pt x="1293768" y="15757"/>
                  <a:pt x="1354031" y="75"/>
                  <a:pt x="1414233" y="0"/>
                </a:cubicBezTo>
                <a:close/>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1" name="群組 20"/>
          <p:cNvGrpSpPr/>
          <p:nvPr/>
        </p:nvGrpSpPr>
        <p:grpSpPr>
          <a:xfrm>
            <a:off x="8748184" y="4903436"/>
            <a:ext cx="324767" cy="386825"/>
            <a:chOff x="4311490" y="5480067"/>
            <a:chExt cx="475492" cy="566351"/>
          </a:xfrm>
          <a:solidFill>
            <a:schemeClr val="bg1"/>
          </a:solidFill>
        </p:grpSpPr>
        <p:sp>
          <p:nvSpPr>
            <p:cNvPr id="22" name="手繪多邊形 21"/>
            <p:cNvSpPr>
              <a:spLocks/>
            </p:cNvSpPr>
            <p:nvPr/>
          </p:nvSpPr>
          <p:spPr bwMode="auto">
            <a:xfrm>
              <a:off x="4311490" y="5713228"/>
              <a:ext cx="475492" cy="333190"/>
            </a:xfrm>
            <a:custGeom>
              <a:avLst/>
              <a:gdLst>
                <a:gd name="connsiteX0" fmla="*/ 476090 w 617148"/>
                <a:gd name="connsiteY0" fmla="*/ 118237 h 432452"/>
                <a:gd name="connsiteX1" fmla="*/ 470749 w 617148"/>
                <a:gd name="connsiteY1" fmla="*/ 140808 h 432452"/>
                <a:gd name="connsiteX2" fmla="*/ 460580 w 617148"/>
                <a:gd name="connsiteY2" fmla="*/ 213179 h 432452"/>
                <a:gd name="connsiteX3" fmla="*/ 440313 w 617148"/>
                <a:gd name="connsiteY3" fmla="*/ 289367 h 432452"/>
                <a:gd name="connsiteX4" fmla="*/ 467148 w 617148"/>
                <a:gd name="connsiteY4" fmla="*/ 302795 h 432452"/>
                <a:gd name="connsiteX5" fmla="*/ 496808 w 617148"/>
                <a:gd name="connsiteY5" fmla="*/ 298837 h 432452"/>
                <a:gd name="connsiteX6" fmla="*/ 561212 w 617148"/>
                <a:gd name="connsiteY6" fmla="*/ 224629 h 432452"/>
                <a:gd name="connsiteX7" fmla="*/ 561212 w 617148"/>
                <a:gd name="connsiteY7" fmla="*/ 193744 h 432452"/>
                <a:gd name="connsiteX8" fmla="*/ 493559 w 617148"/>
                <a:gd name="connsiteY8" fmla="*/ 119465 h 432452"/>
                <a:gd name="connsiteX9" fmla="*/ 476090 w 617148"/>
                <a:gd name="connsiteY9" fmla="*/ 118237 h 432452"/>
                <a:gd name="connsiteX10" fmla="*/ 149082 w 617148"/>
                <a:gd name="connsiteY10" fmla="*/ 33936 h 432452"/>
                <a:gd name="connsiteX11" fmla="*/ 122452 w 617148"/>
                <a:gd name="connsiteY11" fmla="*/ 60251 h 432452"/>
                <a:gd name="connsiteX12" fmla="*/ 95893 w 617148"/>
                <a:gd name="connsiteY12" fmla="*/ 86496 h 432452"/>
                <a:gd name="connsiteX13" fmla="*/ 95893 w 617148"/>
                <a:gd name="connsiteY13" fmla="*/ 160645 h 432452"/>
                <a:gd name="connsiteX14" fmla="*/ 99354 w 617148"/>
                <a:gd name="connsiteY14" fmla="*/ 236839 h 432452"/>
                <a:gd name="connsiteX15" fmla="*/ 244298 w 617148"/>
                <a:gd name="connsiteY15" fmla="*/ 237051 h 432452"/>
                <a:gd name="connsiteX16" fmla="*/ 249384 w 617148"/>
                <a:gd name="connsiteY16" fmla="*/ 235147 h 432452"/>
                <a:gd name="connsiteX17" fmla="*/ 249384 w 617148"/>
                <a:gd name="connsiteY17" fmla="*/ 160857 h 432452"/>
                <a:gd name="connsiteX18" fmla="*/ 249384 w 617148"/>
                <a:gd name="connsiteY18" fmla="*/ 86496 h 432452"/>
                <a:gd name="connsiteX19" fmla="*/ 222825 w 617148"/>
                <a:gd name="connsiteY19" fmla="*/ 60251 h 432452"/>
                <a:gd name="connsiteX20" fmla="*/ 196266 w 617148"/>
                <a:gd name="connsiteY20" fmla="*/ 33936 h 432452"/>
                <a:gd name="connsiteX21" fmla="*/ 172674 w 617148"/>
                <a:gd name="connsiteY21" fmla="*/ 33936 h 432452"/>
                <a:gd name="connsiteX22" fmla="*/ 0 w 617148"/>
                <a:gd name="connsiteY22" fmla="*/ 0 h 432452"/>
                <a:gd name="connsiteX23" fmla="*/ 236316 w 617148"/>
                <a:gd name="connsiteY23" fmla="*/ 0 h 432452"/>
                <a:gd name="connsiteX24" fmla="*/ 472631 w 617148"/>
                <a:gd name="connsiteY24" fmla="*/ 0 h 432452"/>
                <a:gd name="connsiteX25" fmla="*/ 472631 w 617148"/>
                <a:gd name="connsiteY25" fmla="*/ 27395 h 432452"/>
                <a:gd name="connsiteX26" fmla="*/ 474184 w 617148"/>
                <a:gd name="connsiteY26" fmla="*/ 57189 h 432452"/>
                <a:gd name="connsiteX27" fmla="*/ 492966 w 617148"/>
                <a:gd name="connsiteY27" fmla="*/ 62555 h 432452"/>
                <a:gd name="connsiteX28" fmla="*/ 605581 w 617148"/>
                <a:gd name="connsiteY28" fmla="*/ 268367 h 432452"/>
                <a:gd name="connsiteX29" fmla="*/ 518948 w 617148"/>
                <a:gd name="connsiteY29" fmla="*/ 349280 h 432452"/>
                <a:gd name="connsiteX30" fmla="*/ 421372 w 617148"/>
                <a:gd name="connsiteY30" fmla="*/ 351257 h 432452"/>
                <a:gd name="connsiteX31" fmla="*/ 411417 w 617148"/>
                <a:gd name="connsiteY31" fmla="*/ 359588 h 432452"/>
                <a:gd name="connsiteX32" fmla="*/ 372513 w 617148"/>
                <a:gd name="connsiteY32" fmla="*/ 418402 h 432452"/>
                <a:gd name="connsiteX33" fmla="*/ 361004 w 617148"/>
                <a:gd name="connsiteY33" fmla="*/ 432452 h 432452"/>
                <a:gd name="connsiteX34" fmla="*/ 237728 w 617148"/>
                <a:gd name="connsiteY34" fmla="*/ 432452 h 432452"/>
                <a:gd name="connsiteX35" fmla="*/ 114451 w 617148"/>
                <a:gd name="connsiteY35" fmla="*/ 432452 h 432452"/>
                <a:gd name="connsiteX36" fmla="*/ 105555 w 617148"/>
                <a:gd name="connsiteY36" fmla="*/ 421932 h 432452"/>
                <a:gd name="connsiteX37" fmla="*/ 44623 w 617148"/>
                <a:gd name="connsiteY37" fmla="*/ 316873 h 432452"/>
                <a:gd name="connsiteX38" fmla="*/ 22312 w 617148"/>
                <a:gd name="connsiteY38" fmla="*/ 249092 h 432452"/>
                <a:gd name="connsiteX39" fmla="*/ 9179 w 617148"/>
                <a:gd name="connsiteY39" fmla="*/ 183360 h 432452"/>
                <a:gd name="connsiteX40" fmla="*/ 1059 w 617148"/>
                <a:gd name="connsiteY40" fmla="*/ 58319 h 432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17148" h="432452">
                  <a:moveTo>
                    <a:pt x="476090" y="118237"/>
                  </a:moveTo>
                  <a:cubicBezTo>
                    <a:pt x="473150" y="120984"/>
                    <a:pt x="472232" y="127698"/>
                    <a:pt x="470749" y="140808"/>
                  </a:cubicBezTo>
                  <a:cubicBezTo>
                    <a:pt x="468560" y="160668"/>
                    <a:pt x="464252" y="191341"/>
                    <a:pt x="460580" y="213179"/>
                  </a:cubicBezTo>
                  <a:cubicBezTo>
                    <a:pt x="457897" y="229646"/>
                    <a:pt x="446103" y="273889"/>
                    <a:pt x="440313" y="289367"/>
                  </a:cubicBezTo>
                  <a:cubicBezTo>
                    <a:pt x="436499" y="299614"/>
                    <a:pt x="442431" y="302653"/>
                    <a:pt x="467148" y="302795"/>
                  </a:cubicBezTo>
                  <a:cubicBezTo>
                    <a:pt x="479859" y="302936"/>
                    <a:pt x="488051" y="301805"/>
                    <a:pt x="496808" y="298837"/>
                  </a:cubicBezTo>
                  <a:cubicBezTo>
                    <a:pt x="530493" y="287529"/>
                    <a:pt x="553091" y="261450"/>
                    <a:pt x="561212" y="224629"/>
                  </a:cubicBezTo>
                  <a:cubicBezTo>
                    <a:pt x="564460" y="210070"/>
                    <a:pt x="564460" y="208373"/>
                    <a:pt x="561212" y="193744"/>
                  </a:cubicBezTo>
                  <a:cubicBezTo>
                    <a:pt x="552808" y="155579"/>
                    <a:pt x="529151" y="129642"/>
                    <a:pt x="493559" y="119465"/>
                  </a:cubicBezTo>
                  <a:cubicBezTo>
                    <a:pt x="483990" y="116708"/>
                    <a:pt x="479029" y="115489"/>
                    <a:pt x="476090" y="118237"/>
                  </a:cubicBezTo>
                  <a:close/>
                  <a:moveTo>
                    <a:pt x="149082" y="33936"/>
                  </a:moveTo>
                  <a:lnTo>
                    <a:pt x="122452" y="60251"/>
                  </a:lnTo>
                  <a:lnTo>
                    <a:pt x="95893" y="86496"/>
                  </a:lnTo>
                  <a:lnTo>
                    <a:pt x="95893" y="160645"/>
                  </a:lnTo>
                  <a:cubicBezTo>
                    <a:pt x="95893" y="229220"/>
                    <a:pt x="96175" y="235005"/>
                    <a:pt x="99354" y="236839"/>
                  </a:cubicBezTo>
                  <a:cubicBezTo>
                    <a:pt x="103945" y="239520"/>
                    <a:pt x="237305" y="239732"/>
                    <a:pt x="244298" y="237051"/>
                  </a:cubicBezTo>
                  <a:lnTo>
                    <a:pt x="249384" y="235147"/>
                  </a:lnTo>
                  <a:lnTo>
                    <a:pt x="249384" y="160857"/>
                  </a:lnTo>
                  <a:lnTo>
                    <a:pt x="249384" y="86496"/>
                  </a:lnTo>
                  <a:lnTo>
                    <a:pt x="222825" y="60251"/>
                  </a:lnTo>
                  <a:lnTo>
                    <a:pt x="196266" y="33936"/>
                  </a:lnTo>
                  <a:lnTo>
                    <a:pt x="172674" y="33936"/>
                  </a:lnTo>
                  <a:close/>
                  <a:moveTo>
                    <a:pt x="0" y="0"/>
                  </a:moveTo>
                  <a:lnTo>
                    <a:pt x="236316" y="0"/>
                  </a:lnTo>
                  <a:lnTo>
                    <a:pt x="472631" y="0"/>
                  </a:lnTo>
                  <a:lnTo>
                    <a:pt x="472631" y="27395"/>
                  </a:lnTo>
                  <a:cubicBezTo>
                    <a:pt x="472702" y="42504"/>
                    <a:pt x="473337" y="55848"/>
                    <a:pt x="474184" y="57189"/>
                  </a:cubicBezTo>
                  <a:cubicBezTo>
                    <a:pt x="475032" y="58460"/>
                    <a:pt x="483434" y="60861"/>
                    <a:pt x="492966" y="62555"/>
                  </a:cubicBezTo>
                  <a:cubicBezTo>
                    <a:pt x="588071" y="79147"/>
                    <a:pt x="642295" y="178205"/>
                    <a:pt x="605581" y="268367"/>
                  </a:cubicBezTo>
                  <a:cubicBezTo>
                    <a:pt x="590895" y="304376"/>
                    <a:pt x="555027" y="337913"/>
                    <a:pt x="518948" y="349280"/>
                  </a:cubicBezTo>
                  <a:cubicBezTo>
                    <a:pt x="482022" y="361000"/>
                    <a:pt x="465783" y="361283"/>
                    <a:pt x="421372" y="351257"/>
                  </a:cubicBezTo>
                  <a:cubicBezTo>
                    <a:pt x="417771" y="350481"/>
                    <a:pt x="415935" y="352034"/>
                    <a:pt x="411417" y="359588"/>
                  </a:cubicBezTo>
                  <a:cubicBezTo>
                    <a:pt x="393483" y="389596"/>
                    <a:pt x="382680" y="405975"/>
                    <a:pt x="372513" y="418402"/>
                  </a:cubicBezTo>
                  <a:lnTo>
                    <a:pt x="361004" y="432452"/>
                  </a:lnTo>
                  <a:lnTo>
                    <a:pt x="237728" y="432452"/>
                  </a:lnTo>
                  <a:lnTo>
                    <a:pt x="114451" y="432452"/>
                  </a:lnTo>
                  <a:lnTo>
                    <a:pt x="105555" y="421932"/>
                  </a:lnTo>
                  <a:cubicBezTo>
                    <a:pt x="81549" y="393761"/>
                    <a:pt x="60791" y="357823"/>
                    <a:pt x="44623" y="316873"/>
                  </a:cubicBezTo>
                  <a:cubicBezTo>
                    <a:pt x="34950" y="292161"/>
                    <a:pt x="25630" y="263849"/>
                    <a:pt x="22312" y="249092"/>
                  </a:cubicBezTo>
                  <a:cubicBezTo>
                    <a:pt x="14121" y="212166"/>
                    <a:pt x="12003" y="201505"/>
                    <a:pt x="9179" y="183360"/>
                  </a:cubicBezTo>
                  <a:cubicBezTo>
                    <a:pt x="4166" y="150952"/>
                    <a:pt x="2260" y="121581"/>
                    <a:pt x="1059" y="58319"/>
                  </a:cubicBezTo>
                  <a:close/>
                </a:path>
              </a:pathLst>
            </a:custGeom>
            <a:solidFill>
              <a:schemeClr val="bg1">
                <a:lumMod val="50000"/>
              </a:schemeClr>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sp>
          <p:nvSpPr>
            <p:cNvPr id="23" name="Freeform 84"/>
            <p:cNvSpPr>
              <a:spLocks/>
            </p:cNvSpPr>
            <p:nvPr/>
          </p:nvSpPr>
          <p:spPr bwMode="auto">
            <a:xfrm>
              <a:off x="4390889" y="5524444"/>
              <a:ext cx="47256" cy="140089"/>
            </a:xfrm>
            <a:custGeom>
              <a:avLst/>
              <a:gdLst>
                <a:gd name="T0" fmla="*/ 269 w 871"/>
                <a:gd name="T1" fmla="*/ 2483 h 2574"/>
                <a:gd name="T2" fmla="*/ 280 w 871"/>
                <a:gd name="T3" fmla="*/ 2103 h 2574"/>
                <a:gd name="T4" fmla="*/ 215 w 871"/>
                <a:gd name="T5" fmla="*/ 1452 h 2574"/>
                <a:gd name="T6" fmla="*/ 1 w 871"/>
                <a:gd name="T7" fmla="*/ 816 h 2574"/>
                <a:gd name="T8" fmla="*/ 80 w 871"/>
                <a:gd name="T9" fmla="*/ 415 h 2574"/>
                <a:gd name="T10" fmla="*/ 590 w 871"/>
                <a:gd name="T11" fmla="*/ 170 h 2574"/>
                <a:gd name="T12" fmla="*/ 611 w 871"/>
                <a:gd name="T13" fmla="*/ 482 h 2574"/>
                <a:gd name="T14" fmla="*/ 653 w 871"/>
                <a:gd name="T15" fmla="*/ 1213 h 2574"/>
                <a:gd name="T16" fmla="*/ 855 w 871"/>
                <a:gd name="T17" fmla="*/ 1884 h 2574"/>
                <a:gd name="T18" fmla="*/ 626 w 871"/>
                <a:gd name="T19" fmla="*/ 2447 h 2574"/>
                <a:gd name="T20" fmla="*/ 269 w 871"/>
                <a:gd name="T21" fmla="*/ 2483 h 2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1" h="2574">
                  <a:moveTo>
                    <a:pt x="269" y="2483"/>
                  </a:moveTo>
                  <a:cubicBezTo>
                    <a:pt x="169" y="2384"/>
                    <a:pt x="171" y="2308"/>
                    <a:pt x="280" y="2103"/>
                  </a:cubicBezTo>
                  <a:cubicBezTo>
                    <a:pt x="425" y="1830"/>
                    <a:pt x="414" y="1718"/>
                    <a:pt x="215" y="1452"/>
                  </a:cubicBezTo>
                  <a:cubicBezTo>
                    <a:pt x="43" y="1224"/>
                    <a:pt x="0" y="1094"/>
                    <a:pt x="1" y="816"/>
                  </a:cubicBezTo>
                  <a:cubicBezTo>
                    <a:pt x="2" y="610"/>
                    <a:pt x="14" y="550"/>
                    <a:pt x="80" y="415"/>
                  </a:cubicBezTo>
                  <a:cubicBezTo>
                    <a:pt x="233" y="103"/>
                    <a:pt x="447" y="0"/>
                    <a:pt x="590" y="170"/>
                  </a:cubicBezTo>
                  <a:cubicBezTo>
                    <a:pt x="676" y="273"/>
                    <a:pt x="684" y="388"/>
                    <a:pt x="611" y="482"/>
                  </a:cubicBezTo>
                  <a:cubicBezTo>
                    <a:pt x="408" y="742"/>
                    <a:pt x="417" y="900"/>
                    <a:pt x="653" y="1213"/>
                  </a:cubicBezTo>
                  <a:cubicBezTo>
                    <a:pt x="816" y="1427"/>
                    <a:pt x="871" y="1611"/>
                    <a:pt x="855" y="1884"/>
                  </a:cubicBezTo>
                  <a:cubicBezTo>
                    <a:pt x="840" y="2126"/>
                    <a:pt x="772" y="2294"/>
                    <a:pt x="626" y="2447"/>
                  </a:cubicBezTo>
                  <a:cubicBezTo>
                    <a:pt x="521" y="2558"/>
                    <a:pt x="360" y="2574"/>
                    <a:pt x="269" y="2483"/>
                  </a:cubicBezTo>
                  <a:close/>
                </a:path>
              </a:pathLst>
            </a:custGeom>
            <a:solidFill>
              <a:schemeClr val="bg1">
                <a:lumMod val="50000"/>
              </a:schemeClr>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sp>
          <p:nvSpPr>
            <p:cNvPr id="24" name="Freeform 85"/>
            <p:cNvSpPr>
              <a:spLocks/>
            </p:cNvSpPr>
            <p:nvPr/>
          </p:nvSpPr>
          <p:spPr bwMode="auto">
            <a:xfrm>
              <a:off x="4545371" y="5529001"/>
              <a:ext cx="54452" cy="133612"/>
            </a:xfrm>
            <a:custGeom>
              <a:avLst/>
              <a:gdLst>
                <a:gd name="T0" fmla="*/ 365 w 1003"/>
                <a:gd name="T1" fmla="*/ 2399 h 2455"/>
                <a:gd name="T2" fmla="*/ 393 w 1003"/>
                <a:gd name="T3" fmla="*/ 2007 h 2455"/>
                <a:gd name="T4" fmla="*/ 316 w 1003"/>
                <a:gd name="T5" fmla="*/ 1360 h 2455"/>
                <a:gd name="T6" fmla="*/ 115 w 1003"/>
                <a:gd name="T7" fmla="*/ 957 h 2455"/>
                <a:gd name="T8" fmla="*/ 542 w 1003"/>
                <a:gd name="T9" fmla="*/ 0 h 2455"/>
                <a:gd name="T10" fmla="*/ 685 w 1003"/>
                <a:gd name="T11" fmla="*/ 69 h 2455"/>
                <a:gd name="T12" fmla="*/ 676 w 1003"/>
                <a:gd name="T13" fmla="*/ 454 h 2455"/>
                <a:gd name="T14" fmla="*/ 722 w 1003"/>
                <a:gd name="T15" fmla="*/ 1077 h 2455"/>
                <a:gd name="T16" fmla="*/ 979 w 1003"/>
                <a:gd name="T17" fmla="*/ 1799 h 2455"/>
                <a:gd name="T18" fmla="*/ 749 w 1003"/>
                <a:gd name="T19" fmla="*/ 2351 h 2455"/>
                <a:gd name="T20" fmla="*/ 538 w 1003"/>
                <a:gd name="T21" fmla="*/ 2455 h 2455"/>
                <a:gd name="T22" fmla="*/ 365 w 1003"/>
                <a:gd name="T23" fmla="*/ 2399 h 2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3" h="2455">
                  <a:moveTo>
                    <a:pt x="365" y="2399"/>
                  </a:moveTo>
                  <a:cubicBezTo>
                    <a:pt x="281" y="2314"/>
                    <a:pt x="292" y="2157"/>
                    <a:pt x="393" y="2007"/>
                  </a:cubicBezTo>
                  <a:cubicBezTo>
                    <a:pt x="548" y="1778"/>
                    <a:pt x="531" y="1632"/>
                    <a:pt x="316" y="1360"/>
                  </a:cubicBezTo>
                  <a:cubicBezTo>
                    <a:pt x="210" y="1226"/>
                    <a:pt x="185" y="1176"/>
                    <a:pt x="115" y="957"/>
                  </a:cubicBezTo>
                  <a:cubicBezTo>
                    <a:pt x="0" y="597"/>
                    <a:pt x="266" y="0"/>
                    <a:pt x="542" y="0"/>
                  </a:cubicBezTo>
                  <a:cubicBezTo>
                    <a:pt x="580" y="0"/>
                    <a:pt x="644" y="31"/>
                    <a:pt x="685" y="69"/>
                  </a:cubicBezTo>
                  <a:cubicBezTo>
                    <a:pt x="788" y="164"/>
                    <a:pt x="785" y="294"/>
                    <a:pt x="676" y="454"/>
                  </a:cubicBezTo>
                  <a:cubicBezTo>
                    <a:pt x="523" y="680"/>
                    <a:pt x="536" y="854"/>
                    <a:pt x="722" y="1077"/>
                  </a:cubicBezTo>
                  <a:cubicBezTo>
                    <a:pt x="905" y="1296"/>
                    <a:pt x="1003" y="1571"/>
                    <a:pt x="979" y="1799"/>
                  </a:cubicBezTo>
                  <a:cubicBezTo>
                    <a:pt x="959" y="1992"/>
                    <a:pt x="860" y="2230"/>
                    <a:pt x="749" y="2351"/>
                  </a:cubicBezTo>
                  <a:cubicBezTo>
                    <a:pt x="669" y="2439"/>
                    <a:pt x="635" y="2455"/>
                    <a:pt x="538" y="2455"/>
                  </a:cubicBezTo>
                  <a:cubicBezTo>
                    <a:pt x="459" y="2455"/>
                    <a:pt x="403" y="2437"/>
                    <a:pt x="365" y="2399"/>
                  </a:cubicBezTo>
                  <a:close/>
                </a:path>
              </a:pathLst>
            </a:custGeom>
            <a:solidFill>
              <a:schemeClr val="bg1">
                <a:lumMod val="50000"/>
              </a:schemeClr>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sp>
          <p:nvSpPr>
            <p:cNvPr id="25" name="Freeform 86"/>
            <p:cNvSpPr>
              <a:spLocks/>
            </p:cNvSpPr>
            <p:nvPr/>
          </p:nvSpPr>
          <p:spPr bwMode="auto">
            <a:xfrm>
              <a:off x="4467650" y="5480067"/>
              <a:ext cx="51094" cy="139609"/>
            </a:xfrm>
            <a:custGeom>
              <a:avLst/>
              <a:gdLst>
                <a:gd name="T0" fmla="*/ 292 w 936"/>
                <a:gd name="T1" fmla="*/ 2500 h 2569"/>
                <a:gd name="T2" fmla="*/ 181 w 936"/>
                <a:gd name="T3" fmla="*/ 2291 h 2569"/>
                <a:gd name="T4" fmla="*/ 266 w 936"/>
                <a:gd name="T5" fmla="*/ 2113 h 2569"/>
                <a:gd name="T6" fmla="*/ 235 w 936"/>
                <a:gd name="T7" fmla="*/ 1475 h 2569"/>
                <a:gd name="T8" fmla="*/ 74 w 936"/>
                <a:gd name="T9" fmla="*/ 1224 h 2569"/>
                <a:gd name="T10" fmla="*/ 0 w 936"/>
                <a:gd name="T11" fmla="*/ 815 h 2569"/>
                <a:gd name="T12" fmla="*/ 74 w 936"/>
                <a:gd name="T13" fmla="*/ 404 h 2569"/>
                <a:gd name="T14" fmla="*/ 587 w 936"/>
                <a:gd name="T15" fmla="*/ 156 h 2569"/>
                <a:gd name="T16" fmla="*/ 562 w 936"/>
                <a:gd name="T17" fmla="*/ 533 h 2569"/>
                <a:gd name="T18" fmla="*/ 652 w 936"/>
                <a:gd name="T19" fmla="*/ 1200 h 2569"/>
                <a:gd name="T20" fmla="*/ 620 w 936"/>
                <a:gd name="T21" fmla="*/ 2434 h 2569"/>
                <a:gd name="T22" fmla="*/ 292 w 936"/>
                <a:gd name="T23" fmla="*/ 2500 h 2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6" h="2569">
                  <a:moveTo>
                    <a:pt x="292" y="2500"/>
                  </a:moveTo>
                  <a:cubicBezTo>
                    <a:pt x="234" y="2456"/>
                    <a:pt x="181" y="2356"/>
                    <a:pt x="181" y="2291"/>
                  </a:cubicBezTo>
                  <a:cubicBezTo>
                    <a:pt x="181" y="2263"/>
                    <a:pt x="220" y="2183"/>
                    <a:pt x="266" y="2113"/>
                  </a:cubicBezTo>
                  <a:cubicBezTo>
                    <a:pt x="417" y="1886"/>
                    <a:pt x="407" y="1691"/>
                    <a:pt x="235" y="1475"/>
                  </a:cubicBezTo>
                  <a:cubicBezTo>
                    <a:pt x="187" y="1415"/>
                    <a:pt x="114" y="1302"/>
                    <a:pt x="74" y="1224"/>
                  </a:cubicBezTo>
                  <a:cubicBezTo>
                    <a:pt x="9" y="1101"/>
                    <a:pt x="0" y="1049"/>
                    <a:pt x="0" y="815"/>
                  </a:cubicBezTo>
                  <a:cubicBezTo>
                    <a:pt x="0" y="580"/>
                    <a:pt x="9" y="529"/>
                    <a:pt x="74" y="404"/>
                  </a:cubicBezTo>
                  <a:cubicBezTo>
                    <a:pt x="235" y="96"/>
                    <a:pt x="432" y="0"/>
                    <a:pt x="587" y="156"/>
                  </a:cubicBezTo>
                  <a:cubicBezTo>
                    <a:pt x="687" y="256"/>
                    <a:pt x="681" y="349"/>
                    <a:pt x="562" y="533"/>
                  </a:cubicBezTo>
                  <a:cubicBezTo>
                    <a:pt x="409" y="771"/>
                    <a:pt x="430" y="929"/>
                    <a:pt x="652" y="1200"/>
                  </a:cubicBezTo>
                  <a:cubicBezTo>
                    <a:pt x="936" y="1548"/>
                    <a:pt x="921" y="2134"/>
                    <a:pt x="620" y="2434"/>
                  </a:cubicBezTo>
                  <a:cubicBezTo>
                    <a:pt x="512" y="2543"/>
                    <a:pt x="382" y="2569"/>
                    <a:pt x="292" y="2500"/>
                  </a:cubicBezTo>
                  <a:close/>
                </a:path>
              </a:pathLst>
            </a:custGeom>
            <a:solidFill>
              <a:schemeClr val="bg1">
                <a:lumMod val="50000"/>
              </a:schemeClr>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grpSp>
      <p:sp>
        <p:nvSpPr>
          <p:cNvPr id="26" name="矩形 25"/>
          <p:cNvSpPr/>
          <p:nvPr/>
        </p:nvSpPr>
        <p:spPr>
          <a:xfrm>
            <a:off x="8545687" y="5556255"/>
            <a:ext cx="3442661" cy="738664"/>
          </a:xfrm>
          <a:prstGeom prst="rect">
            <a:avLst/>
          </a:prstGeom>
        </p:spPr>
        <p:txBody>
          <a:bodyPr wrap="square"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grpSp>
        <p:nvGrpSpPr>
          <p:cNvPr id="27" name="群組 26"/>
          <p:cNvGrpSpPr/>
          <p:nvPr/>
        </p:nvGrpSpPr>
        <p:grpSpPr>
          <a:xfrm>
            <a:off x="531936" y="2166884"/>
            <a:ext cx="1919358" cy="1919344"/>
            <a:chOff x="27940389" y="2372400"/>
            <a:chExt cx="2858016" cy="2857995"/>
          </a:xfrm>
          <a:solidFill>
            <a:schemeClr val="bg1"/>
          </a:solidFill>
        </p:grpSpPr>
        <p:sp>
          <p:nvSpPr>
            <p:cNvPr id="28" name="手繪多邊形 27"/>
            <p:cNvSpPr>
              <a:spLocks/>
            </p:cNvSpPr>
            <p:nvPr/>
          </p:nvSpPr>
          <p:spPr bwMode="auto">
            <a:xfrm>
              <a:off x="27940389" y="2372400"/>
              <a:ext cx="2858016" cy="2857995"/>
            </a:xfrm>
            <a:custGeom>
              <a:avLst/>
              <a:gdLst>
                <a:gd name="connsiteX0" fmla="*/ 644380 w 3817859"/>
                <a:gd name="connsiteY0" fmla="*/ 749777 h 3817832"/>
                <a:gd name="connsiteX1" fmla="*/ 589186 w 3817859"/>
                <a:gd name="connsiteY1" fmla="*/ 795341 h 3817832"/>
                <a:gd name="connsiteX2" fmla="*/ 190850 w 3817859"/>
                <a:gd name="connsiteY2" fmla="*/ 2093847 h 3817832"/>
                <a:gd name="connsiteX3" fmla="*/ 293854 w 3817859"/>
                <a:gd name="connsiteY3" fmla="*/ 2526083 h 3817832"/>
                <a:gd name="connsiteX4" fmla="*/ 763862 w 3817859"/>
                <a:gd name="connsiteY4" fmla="*/ 3198929 h 3817832"/>
                <a:gd name="connsiteX5" fmla="*/ 1465092 w 3817859"/>
                <a:gd name="connsiteY5" fmla="*/ 3573893 h 3817832"/>
                <a:gd name="connsiteX6" fmla="*/ 2124544 w 3817859"/>
                <a:gd name="connsiteY6" fmla="*/ 3612793 h 3817832"/>
                <a:gd name="connsiteX7" fmla="*/ 2329474 w 3817859"/>
                <a:gd name="connsiteY7" fmla="*/ 3558763 h 3817832"/>
                <a:gd name="connsiteX8" fmla="*/ 2355046 w 3817859"/>
                <a:gd name="connsiteY8" fmla="*/ 3424771 h 3817832"/>
                <a:gd name="connsiteX9" fmla="*/ 2375214 w 3817859"/>
                <a:gd name="connsiteY9" fmla="*/ 3220541 h 3817832"/>
                <a:gd name="connsiteX10" fmla="*/ 2384938 w 3817859"/>
                <a:gd name="connsiteY10" fmla="*/ 3033959 h 3817832"/>
                <a:gd name="connsiteX11" fmla="*/ 2384938 w 3817859"/>
                <a:gd name="connsiteY11" fmla="*/ 2940667 h 3817832"/>
                <a:gd name="connsiteX12" fmla="*/ 2274730 w 3817859"/>
                <a:gd name="connsiteY12" fmla="*/ 2832249 h 3817832"/>
                <a:gd name="connsiteX13" fmla="*/ 2126344 w 3817859"/>
                <a:gd name="connsiteY13" fmla="*/ 2646387 h 3817832"/>
                <a:gd name="connsiteX14" fmla="*/ 2087808 w 3817859"/>
                <a:gd name="connsiteY14" fmla="*/ 2473855 h 3817832"/>
                <a:gd name="connsiteX15" fmla="*/ 2142552 w 3817859"/>
                <a:gd name="connsiteY15" fmla="*/ 2283311 h 3817832"/>
                <a:gd name="connsiteX16" fmla="*/ 2025140 w 3817859"/>
                <a:gd name="connsiteY16" fmla="*/ 2154721 h 3817832"/>
                <a:gd name="connsiteX17" fmla="*/ 1902326 w 3817859"/>
                <a:gd name="connsiteY17" fmla="*/ 2043421 h 3817832"/>
                <a:gd name="connsiteX18" fmla="*/ 1805442 w 3817859"/>
                <a:gd name="connsiteY18" fmla="*/ 1995875 h 3817832"/>
                <a:gd name="connsiteX19" fmla="*/ 1693794 w 3817859"/>
                <a:gd name="connsiteY19" fmla="*/ 1937523 h 3817832"/>
                <a:gd name="connsiteX20" fmla="*/ 1532802 w 3817859"/>
                <a:gd name="connsiteY20" fmla="*/ 1850355 h 3817832"/>
                <a:gd name="connsiteX21" fmla="*/ 1382976 w 3817859"/>
                <a:gd name="connsiteY21" fmla="*/ 1781919 h 3817832"/>
                <a:gd name="connsiteX22" fmla="*/ 1265924 w 3817859"/>
                <a:gd name="connsiteY22" fmla="*/ 1587413 h 3817832"/>
                <a:gd name="connsiteX23" fmla="*/ 1127624 w 3817859"/>
                <a:gd name="connsiteY23" fmla="*/ 1387503 h 3817832"/>
                <a:gd name="connsiteX24" fmla="*/ 1094848 w 3817859"/>
                <a:gd name="connsiteY24" fmla="*/ 1522217 h 3817832"/>
                <a:gd name="connsiteX25" fmla="*/ 1108534 w 3817859"/>
                <a:gd name="connsiteY25" fmla="*/ 1628475 h 3817832"/>
                <a:gd name="connsiteX26" fmla="*/ 772146 w 3817859"/>
                <a:gd name="connsiteY26" fmla="*/ 1204525 h 3817832"/>
                <a:gd name="connsiteX27" fmla="*/ 758820 w 3817859"/>
                <a:gd name="connsiteY27" fmla="*/ 1013261 h 3817832"/>
                <a:gd name="connsiteX28" fmla="*/ 699034 w 3817859"/>
                <a:gd name="connsiteY28" fmla="*/ 767967 h 3817832"/>
                <a:gd name="connsiteX29" fmla="*/ 644380 w 3817859"/>
                <a:gd name="connsiteY29" fmla="*/ 749777 h 3817832"/>
                <a:gd name="connsiteX30" fmla="*/ 2127584 w 3817859"/>
                <a:gd name="connsiteY30" fmla="*/ 239943 h 3817832"/>
                <a:gd name="connsiteX31" fmla="*/ 2102392 w 3817859"/>
                <a:gd name="connsiteY31" fmla="*/ 249309 h 3817832"/>
                <a:gd name="connsiteX32" fmla="*/ 1964912 w 3817859"/>
                <a:gd name="connsiteY32" fmla="*/ 308379 h 3817832"/>
                <a:gd name="connsiteX33" fmla="*/ 1805480 w 3817859"/>
                <a:gd name="connsiteY33" fmla="*/ 481631 h 3817832"/>
                <a:gd name="connsiteX34" fmla="*/ 1930004 w 3817859"/>
                <a:gd name="connsiteY34" fmla="*/ 613461 h 3817832"/>
                <a:gd name="connsiteX35" fmla="*/ 2037970 w 3817859"/>
                <a:gd name="connsiteY35" fmla="*/ 637233 h 3817832"/>
                <a:gd name="connsiteX36" fmla="*/ 2100592 w 3817859"/>
                <a:gd name="connsiteY36" fmla="*/ 656323 h 3817832"/>
                <a:gd name="connsiteX37" fmla="*/ 2181208 w 3817859"/>
                <a:gd name="connsiteY37" fmla="*/ 556551 h 3817832"/>
                <a:gd name="connsiteX38" fmla="*/ 2302130 w 3817859"/>
                <a:gd name="connsiteY38" fmla="*/ 463261 h 3817832"/>
                <a:gd name="connsiteX39" fmla="*/ 2378428 w 3817859"/>
                <a:gd name="connsiteY39" fmla="*/ 463261 h 3817832"/>
                <a:gd name="connsiteX40" fmla="*/ 2583206 w 3817859"/>
                <a:gd name="connsiteY40" fmla="*/ 585365 h 3817832"/>
                <a:gd name="connsiteX41" fmla="*/ 2837650 w 3817859"/>
                <a:gd name="connsiteY41" fmla="*/ 774105 h 3817832"/>
                <a:gd name="connsiteX42" fmla="*/ 2804900 w 3817859"/>
                <a:gd name="connsiteY42" fmla="*/ 931509 h 3817832"/>
                <a:gd name="connsiteX43" fmla="*/ 2738680 w 3817859"/>
                <a:gd name="connsiteY43" fmla="*/ 902693 h 3817832"/>
                <a:gd name="connsiteX44" fmla="*/ 2709528 w 3817859"/>
                <a:gd name="connsiteY44" fmla="*/ 854429 h 3817832"/>
                <a:gd name="connsiteX45" fmla="*/ 2597602 w 3817859"/>
                <a:gd name="connsiteY45" fmla="*/ 859471 h 3817832"/>
                <a:gd name="connsiteX46" fmla="*/ 2594002 w 3817859"/>
                <a:gd name="connsiteY46" fmla="*/ 944475 h 3817832"/>
                <a:gd name="connsiteX47" fmla="*/ 2604080 w 3817859"/>
                <a:gd name="connsiteY47" fmla="*/ 1005709 h 3817832"/>
                <a:gd name="connsiteX48" fmla="*/ 2510868 w 3817859"/>
                <a:gd name="connsiteY48" fmla="*/ 1032363 h 3817832"/>
                <a:gd name="connsiteX49" fmla="*/ 2251386 w 3817859"/>
                <a:gd name="connsiteY49" fmla="*/ 1176439 h 3817832"/>
                <a:gd name="connsiteX50" fmla="*/ 2160334 w 3817859"/>
                <a:gd name="connsiteY50" fmla="*/ 1297463 h 3817832"/>
                <a:gd name="connsiteX51" fmla="*/ 2129382 w 3817859"/>
                <a:gd name="connsiteY51" fmla="*/ 1421369 h 3817832"/>
                <a:gd name="connsiteX52" fmla="*/ 2064242 w 3817859"/>
                <a:gd name="connsiteY52" fmla="*/ 1540231 h 3817832"/>
                <a:gd name="connsiteX53" fmla="*/ 2001622 w 3817859"/>
                <a:gd name="connsiteY53" fmla="*/ 1454145 h 3817832"/>
                <a:gd name="connsiteX54" fmla="*/ 1848308 w 3817859"/>
                <a:gd name="connsiteY54" fmla="*/ 1337443 h 3817832"/>
                <a:gd name="connsiteX55" fmla="*/ 1555356 w 3817859"/>
                <a:gd name="connsiteY55" fmla="*/ 1494127 h 3817832"/>
                <a:gd name="connsiteX56" fmla="*/ 1566152 w 3817859"/>
                <a:gd name="connsiteY56" fmla="*/ 1602545 h 3817832"/>
                <a:gd name="connsiteX57" fmla="*/ 1674480 w 3817859"/>
                <a:gd name="connsiteY57" fmla="*/ 1714923 h 3817832"/>
                <a:gd name="connsiteX58" fmla="*/ 1764094 w 3817859"/>
                <a:gd name="connsiteY58" fmla="*/ 1699435 h 3817832"/>
                <a:gd name="connsiteX59" fmla="*/ 1884656 w 3817859"/>
                <a:gd name="connsiteY59" fmla="*/ 1685027 h 3817832"/>
                <a:gd name="connsiteX60" fmla="*/ 1896894 w 3817859"/>
                <a:gd name="connsiteY60" fmla="*/ 1774355 h 3817832"/>
                <a:gd name="connsiteX61" fmla="*/ 1909130 w 3817859"/>
                <a:gd name="connsiteY61" fmla="*/ 1864043 h 3817832"/>
                <a:gd name="connsiteX62" fmla="*/ 1972830 w 3817859"/>
                <a:gd name="connsiteY62" fmla="*/ 1875929 h 3817832"/>
                <a:gd name="connsiteX63" fmla="*/ 2036890 w 3817859"/>
                <a:gd name="connsiteY63" fmla="*/ 1888175 h 3817832"/>
                <a:gd name="connsiteX64" fmla="*/ 2049128 w 3817859"/>
                <a:gd name="connsiteY64" fmla="*/ 1978223 h 3817832"/>
                <a:gd name="connsiteX65" fmla="*/ 2118946 w 3817859"/>
                <a:gd name="connsiteY65" fmla="*/ 2104649 h 3817832"/>
                <a:gd name="connsiteX66" fmla="*/ 2290614 w 3817859"/>
                <a:gd name="connsiteY66" fmla="*/ 2070071 h 3817832"/>
                <a:gd name="connsiteX67" fmla="*/ 2461562 w 3817859"/>
                <a:gd name="connsiteY67" fmla="*/ 2028649 h 3817832"/>
                <a:gd name="connsiteX68" fmla="*/ 2991324 w 3817859"/>
                <a:gd name="connsiteY68" fmla="*/ 2272859 h 3817832"/>
                <a:gd name="connsiteX69" fmla="*/ 3085254 w 3817859"/>
                <a:gd name="connsiteY69" fmla="*/ 2344897 h 3817832"/>
                <a:gd name="connsiteX70" fmla="*/ 3359852 w 3817859"/>
                <a:gd name="connsiteY70" fmla="*/ 2532917 h 3817832"/>
                <a:gd name="connsiteX71" fmla="*/ 3359492 w 3817859"/>
                <a:gd name="connsiteY71" fmla="*/ 2617921 h 3817832"/>
                <a:gd name="connsiteX72" fmla="*/ 3049986 w 3817859"/>
                <a:gd name="connsiteY72" fmla="*/ 2902473 h 3817832"/>
                <a:gd name="connsiteX73" fmla="*/ 2984846 w 3817859"/>
                <a:gd name="connsiteY73" fmla="*/ 3031061 h 3817832"/>
                <a:gd name="connsiteX74" fmla="*/ 2933020 w 3817859"/>
                <a:gd name="connsiteY74" fmla="*/ 3144881 h 3817832"/>
                <a:gd name="connsiteX75" fmla="*/ 2758114 w 3817859"/>
                <a:gd name="connsiteY75" fmla="*/ 3314531 h 3817832"/>
                <a:gd name="connsiteX76" fmla="*/ 2592924 w 3817859"/>
                <a:gd name="connsiteY76" fmla="*/ 3469413 h 3817832"/>
                <a:gd name="connsiteX77" fmla="*/ 2573130 w 3817859"/>
                <a:gd name="connsiteY77" fmla="*/ 3495705 h 3817832"/>
                <a:gd name="connsiteX78" fmla="*/ 2608398 w 3817859"/>
                <a:gd name="connsiteY78" fmla="*/ 3489943 h 3817832"/>
                <a:gd name="connsiteX79" fmla="*/ 2731842 w 3817859"/>
                <a:gd name="connsiteY79" fmla="*/ 3434833 h 3817832"/>
                <a:gd name="connsiteX80" fmla="*/ 3321344 w 3817859"/>
                <a:gd name="connsiteY80" fmla="*/ 2912917 h 3817832"/>
                <a:gd name="connsiteX81" fmla="*/ 3582986 w 3817859"/>
                <a:gd name="connsiteY81" fmla="*/ 2358945 h 3817832"/>
                <a:gd name="connsiteX82" fmla="*/ 3635530 w 3817859"/>
                <a:gd name="connsiteY82" fmla="*/ 1906545 h 3817832"/>
                <a:gd name="connsiteX83" fmla="*/ 3539078 w 3817859"/>
                <a:gd name="connsiteY83" fmla="*/ 1326999 h 3817832"/>
                <a:gd name="connsiteX84" fmla="*/ 2521304 w 3817859"/>
                <a:gd name="connsiteY84" fmla="*/ 290731 h 3817832"/>
                <a:gd name="connsiteX85" fmla="*/ 2404700 w 3817859"/>
                <a:gd name="connsiteY85" fmla="*/ 285327 h 3817832"/>
                <a:gd name="connsiteX86" fmla="*/ 2303210 w 3817859"/>
                <a:gd name="connsiteY86" fmla="*/ 331071 h 3817832"/>
                <a:gd name="connsiteX87" fmla="*/ 2185886 w 3817859"/>
                <a:gd name="connsiteY87" fmla="*/ 269119 h 3817832"/>
                <a:gd name="connsiteX88" fmla="*/ 2127584 w 3817859"/>
                <a:gd name="connsiteY88" fmla="*/ 239943 h 3817832"/>
                <a:gd name="connsiteX89" fmla="*/ 1954820 w 3817859"/>
                <a:gd name="connsiteY89" fmla="*/ 1155 h 3817832"/>
                <a:gd name="connsiteX90" fmla="*/ 2374508 w 3817859"/>
                <a:gd name="connsiteY90" fmla="*/ 59159 h 3817832"/>
                <a:gd name="connsiteX91" fmla="*/ 3279230 w 3817859"/>
                <a:gd name="connsiteY91" fmla="*/ 581187 h 3817832"/>
                <a:gd name="connsiteX92" fmla="*/ 3801614 w 3817859"/>
                <a:gd name="connsiteY92" fmla="*/ 1628125 h 3817832"/>
                <a:gd name="connsiteX93" fmla="*/ 3801974 w 3817859"/>
                <a:gd name="connsiteY93" fmla="*/ 2190503 h 3817832"/>
                <a:gd name="connsiteX94" fmla="*/ 3232068 w 3817859"/>
                <a:gd name="connsiteY94" fmla="*/ 3289321 h 3817832"/>
                <a:gd name="connsiteX95" fmla="*/ 2212142 w 3817859"/>
                <a:gd name="connsiteY95" fmla="*/ 3798379 h 3817832"/>
                <a:gd name="connsiteX96" fmla="*/ 1607314 w 3817859"/>
                <a:gd name="connsiteY96" fmla="*/ 3798379 h 3817832"/>
                <a:gd name="connsiteX97" fmla="*/ 539506 w 3817859"/>
                <a:gd name="connsiteY97" fmla="*/ 3236361 h 3817832"/>
                <a:gd name="connsiteX98" fmla="*/ 52404 w 3817859"/>
                <a:gd name="connsiteY98" fmla="*/ 2343977 h 3817832"/>
                <a:gd name="connsiteX99" fmla="*/ 5962 w 3817859"/>
                <a:gd name="connsiteY99" fmla="*/ 1765747 h 3817832"/>
                <a:gd name="connsiteX100" fmla="*/ 577668 w 3817859"/>
                <a:gd name="connsiteY100" fmla="*/ 548041 h 3817832"/>
                <a:gd name="connsiteX101" fmla="*/ 1561592 w 3817859"/>
                <a:gd name="connsiteY101" fmla="*/ 31777 h 3817832"/>
                <a:gd name="connsiteX102" fmla="*/ 1954820 w 3817859"/>
                <a:gd name="connsiteY102" fmla="*/ 1155 h 381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3817859" h="3817832">
                  <a:moveTo>
                    <a:pt x="644380" y="749777"/>
                  </a:moveTo>
                  <a:cubicBezTo>
                    <a:pt x="628084" y="753829"/>
                    <a:pt x="611696" y="768507"/>
                    <a:pt x="589186" y="795341"/>
                  </a:cubicBezTo>
                  <a:cubicBezTo>
                    <a:pt x="285210" y="1156979"/>
                    <a:pt x="138626" y="1634237"/>
                    <a:pt x="190850" y="2093847"/>
                  </a:cubicBezTo>
                  <a:cubicBezTo>
                    <a:pt x="206336" y="2230721"/>
                    <a:pt x="246674" y="2400013"/>
                    <a:pt x="293854" y="2526083"/>
                  </a:cubicBezTo>
                  <a:cubicBezTo>
                    <a:pt x="384974" y="2768135"/>
                    <a:pt x="563614" y="3023873"/>
                    <a:pt x="763862" y="3198929"/>
                  </a:cubicBezTo>
                  <a:cubicBezTo>
                    <a:pt x="961590" y="3371823"/>
                    <a:pt x="1255480" y="3528867"/>
                    <a:pt x="1465092" y="3573893"/>
                  </a:cubicBezTo>
                  <a:cubicBezTo>
                    <a:pt x="1733410" y="3631523"/>
                    <a:pt x="1877834" y="3640169"/>
                    <a:pt x="2124544" y="3612793"/>
                  </a:cubicBezTo>
                  <a:cubicBezTo>
                    <a:pt x="2263206" y="3597305"/>
                    <a:pt x="2312546" y="3584337"/>
                    <a:pt x="2329474" y="3558763"/>
                  </a:cubicBezTo>
                  <a:cubicBezTo>
                    <a:pt x="2338118" y="3545797"/>
                    <a:pt x="2348922" y="3488165"/>
                    <a:pt x="2355046" y="3424771"/>
                  </a:cubicBezTo>
                  <a:cubicBezTo>
                    <a:pt x="2360808" y="3363897"/>
                    <a:pt x="2369812" y="3271687"/>
                    <a:pt x="2375214" y="3220541"/>
                  </a:cubicBezTo>
                  <a:cubicBezTo>
                    <a:pt x="2380618" y="3169393"/>
                    <a:pt x="2384938" y="3085467"/>
                    <a:pt x="2384938" y="3033959"/>
                  </a:cubicBezTo>
                  <a:lnTo>
                    <a:pt x="2384938" y="2940667"/>
                  </a:lnTo>
                  <a:lnTo>
                    <a:pt x="2274730" y="2832249"/>
                  </a:lnTo>
                  <a:cubicBezTo>
                    <a:pt x="2183250" y="2742921"/>
                    <a:pt x="2157678" y="2710863"/>
                    <a:pt x="2126344" y="2646387"/>
                  </a:cubicBezTo>
                  <a:cubicBezTo>
                    <a:pt x="2091050" y="2574349"/>
                    <a:pt x="2088168" y="2562103"/>
                    <a:pt x="2087808" y="2473855"/>
                  </a:cubicBezTo>
                  <a:cubicBezTo>
                    <a:pt x="2087088" y="2375521"/>
                    <a:pt x="2096812" y="2342023"/>
                    <a:pt x="2142552" y="2283311"/>
                  </a:cubicBezTo>
                  <a:cubicBezTo>
                    <a:pt x="2190092" y="2222437"/>
                    <a:pt x="2151916" y="2180655"/>
                    <a:pt x="2025140" y="2154721"/>
                  </a:cubicBezTo>
                  <a:cubicBezTo>
                    <a:pt x="1995606" y="2148597"/>
                    <a:pt x="1960672" y="2116901"/>
                    <a:pt x="1902326" y="2043421"/>
                  </a:cubicBezTo>
                  <a:cubicBezTo>
                    <a:pt x="1874594" y="2008481"/>
                    <a:pt x="1865230" y="2003799"/>
                    <a:pt x="1805442" y="1995875"/>
                  </a:cubicBezTo>
                  <a:cubicBezTo>
                    <a:pt x="1744576" y="1987589"/>
                    <a:pt x="1736292" y="1983267"/>
                    <a:pt x="1693794" y="1937523"/>
                  </a:cubicBezTo>
                  <a:cubicBezTo>
                    <a:pt x="1652376" y="1893219"/>
                    <a:pt x="1637248" y="1884935"/>
                    <a:pt x="1532802" y="1850355"/>
                  </a:cubicBezTo>
                  <a:cubicBezTo>
                    <a:pt x="1457530" y="1825141"/>
                    <a:pt x="1405666" y="1801369"/>
                    <a:pt x="1382976" y="1781919"/>
                  </a:cubicBezTo>
                  <a:cubicBezTo>
                    <a:pt x="1360286" y="1761747"/>
                    <a:pt x="1321028" y="1696191"/>
                    <a:pt x="1265924" y="1587413"/>
                  </a:cubicBezTo>
                  <a:cubicBezTo>
                    <a:pt x="1173364" y="1403353"/>
                    <a:pt x="1162198" y="1387503"/>
                    <a:pt x="1127624" y="1387503"/>
                  </a:cubicBezTo>
                  <a:cubicBezTo>
                    <a:pt x="1057032" y="1387503"/>
                    <a:pt x="1044426" y="1440093"/>
                    <a:pt x="1094848" y="1522217"/>
                  </a:cubicBezTo>
                  <a:cubicBezTo>
                    <a:pt x="1125462" y="1571923"/>
                    <a:pt x="1131584" y="1620911"/>
                    <a:pt x="1108534" y="1628475"/>
                  </a:cubicBezTo>
                  <a:cubicBezTo>
                    <a:pt x="1097730" y="1632077"/>
                    <a:pt x="798798" y="1255311"/>
                    <a:pt x="772146" y="1204525"/>
                  </a:cubicBezTo>
                  <a:cubicBezTo>
                    <a:pt x="762782" y="1186515"/>
                    <a:pt x="758820" y="1130323"/>
                    <a:pt x="758820" y="1013261"/>
                  </a:cubicBezTo>
                  <a:cubicBezTo>
                    <a:pt x="758820" y="831361"/>
                    <a:pt x="752698" y="806507"/>
                    <a:pt x="699034" y="767967"/>
                  </a:cubicBezTo>
                  <a:cubicBezTo>
                    <a:pt x="676884" y="752299"/>
                    <a:pt x="660678" y="745725"/>
                    <a:pt x="644380" y="749777"/>
                  </a:cubicBezTo>
                  <a:close/>
                  <a:moveTo>
                    <a:pt x="2127584" y="239943"/>
                  </a:moveTo>
                  <a:cubicBezTo>
                    <a:pt x="2119418" y="241429"/>
                    <a:pt x="2110940" y="244537"/>
                    <a:pt x="2102392" y="249309"/>
                  </a:cubicBezTo>
                  <a:cubicBezTo>
                    <a:pt x="2092674" y="254711"/>
                    <a:pt x="2030772" y="281365"/>
                    <a:pt x="1964912" y="308379"/>
                  </a:cubicBezTo>
                  <a:cubicBezTo>
                    <a:pt x="1802242" y="375375"/>
                    <a:pt x="1805480" y="371773"/>
                    <a:pt x="1805480" y="481631"/>
                  </a:cubicBezTo>
                  <a:cubicBezTo>
                    <a:pt x="1805480" y="598333"/>
                    <a:pt x="1813398" y="606977"/>
                    <a:pt x="1930004" y="613461"/>
                  </a:cubicBezTo>
                  <a:cubicBezTo>
                    <a:pt x="1990824" y="617063"/>
                    <a:pt x="2020336" y="623547"/>
                    <a:pt x="2037970" y="637233"/>
                  </a:cubicBezTo>
                  <a:cubicBezTo>
                    <a:pt x="2051646" y="648039"/>
                    <a:pt x="2078278" y="656323"/>
                    <a:pt x="2100592" y="656323"/>
                  </a:cubicBezTo>
                  <a:cubicBezTo>
                    <a:pt x="2152416" y="656323"/>
                    <a:pt x="2181208" y="620665"/>
                    <a:pt x="2181208" y="556551"/>
                  </a:cubicBezTo>
                  <a:cubicBezTo>
                    <a:pt x="2181208" y="482711"/>
                    <a:pt x="2206760" y="463261"/>
                    <a:pt x="2302130" y="463261"/>
                  </a:cubicBezTo>
                  <a:lnTo>
                    <a:pt x="2378428" y="463261"/>
                  </a:lnTo>
                  <a:lnTo>
                    <a:pt x="2583206" y="585365"/>
                  </a:lnTo>
                  <a:cubicBezTo>
                    <a:pt x="2804900" y="717917"/>
                    <a:pt x="2827572" y="735205"/>
                    <a:pt x="2837650" y="774105"/>
                  </a:cubicBezTo>
                  <a:cubicBezTo>
                    <a:pt x="2845568" y="806523"/>
                    <a:pt x="2822894" y="916741"/>
                    <a:pt x="2804900" y="931509"/>
                  </a:cubicBezTo>
                  <a:cubicBezTo>
                    <a:pt x="2783306" y="949519"/>
                    <a:pt x="2756314" y="937993"/>
                    <a:pt x="2738680" y="902693"/>
                  </a:cubicBezTo>
                  <a:cubicBezTo>
                    <a:pt x="2729682" y="884685"/>
                    <a:pt x="2716366" y="863073"/>
                    <a:pt x="2709528" y="854429"/>
                  </a:cubicBezTo>
                  <a:cubicBezTo>
                    <a:pt x="2690454" y="831737"/>
                    <a:pt x="2622434" y="834617"/>
                    <a:pt x="2597602" y="859471"/>
                  </a:cubicBezTo>
                  <a:cubicBezTo>
                    <a:pt x="2573130" y="884325"/>
                    <a:pt x="2572410" y="899091"/>
                    <a:pt x="2594002" y="944475"/>
                  </a:cubicBezTo>
                  <a:cubicBezTo>
                    <a:pt x="2604080" y="966087"/>
                    <a:pt x="2608038" y="989499"/>
                    <a:pt x="2604080" y="1005709"/>
                  </a:cubicBezTo>
                  <a:cubicBezTo>
                    <a:pt x="2597242" y="1031643"/>
                    <a:pt x="2595442" y="1032363"/>
                    <a:pt x="2510868" y="1032363"/>
                  </a:cubicBezTo>
                  <a:cubicBezTo>
                    <a:pt x="2384906" y="1032363"/>
                    <a:pt x="2351076" y="1051093"/>
                    <a:pt x="2251386" y="1176439"/>
                  </a:cubicBezTo>
                  <a:cubicBezTo>
                    <a:pt x="2207480" y="1231547"/>
                    <a:pt x="2166452" y="1285937"/>
                    <a:pt x="2160334" y="1297463"/>
                  </a:cubicBezTo>
                  <a:cubicBezTo>
                    <a:pt x="2154216" y="1308989"/>
                    <a:pt x="2140540" y="1364459"/>
                    <a:pt x="2129382" y="1421369"/>
                  </a:cubicBezTo>
                  <a:cubicBezTo>
                    <a:pt x="2109230" y="1525823"/>
                    <a:pt x="2101312" y="1540231"/>
                    <a:pt x="2064242" y="1540231"/>
                  </a:cubicBezTo>
                  <a:cubicBezTo>
                    <a:pt x="2028974" y="1540231"/>
                    <a:pt x="2017816" y="1525103"/>
                    <a:pt x="2001622" y="1454145"/>
                  </a:cubicBezTo>
                  <a:cubicBezTo>
                    <a:pt x="1978228" y="1350771"/>
                    <a:pt x="1960594" y="1337443"/>
                    <a:pt x="1848308" y="1337443"/>
                  </a:cubicBezTo>
                  <a:cubicBezTo>
                    <a:pt x="1683118" y="1337443"/>
                    <a:pt x="1588826" y="1387511"/>
                    <a:pt x="1555356" y="1494127"/>
                  </a:cubicBezTo>
                  <a:cubicBezTo>
                    <a:pt x="1538802" y="1547435"/>
                    <a:pt x="1538802" y="1547795"/>
                    <a:pt x="1566152" y="1602545"/>
                  </a:cubicBezTo>
                  <a:cubicBezTo>
                    <a:pt x="1601782" y="1673861"/>
                    <a:pt x="1628054" y="1700877"/>
                    <a:pt x="1674480" y="1714923"/>
                  </a:cubicBezTo>
                  <a:cubicBezTo>
                    <a:pt x="1708670" y="1725009"/>
                    <a:pt x="1718386" y="1723569"/>
                    <a:pt x="1764094" y="1699435"/>
                  </a:cubicBezTo>
                  <a:cubicBezTo>
                    <a:pt x="1818796" y="1670981"/>
                    <a:pt x="1864862" y="1665217"/>
                    <a:pt x="1884656" y="1685027"/>
                  </a:cubicBezTo>
                  <a:cubicBezTo>
                    <a:pt x="1891854" y="1692231"/>
                    <a:pt x="1896894" y="1727891"/>
                    <a:pt x="1896894" y="1774355"/>
                  </a:cubicBezTo>
                  <a:cubicBezTo>
                    <a:pt x="1896894" y="1820819"/>
                    <a:pt x="1901572" y="1856479"/>
                    <a:pt x="1909130" y="1864043"/>
                  </a:cubicBezTo>
                  <a:cubicBezTo>
                    <a:pt x="1915608" y="1870525"/>
                    <a:pt x="1944398" y="1875929"/>
                    <a:pt x="1972830" y="1875929"/>
                  </a:cubicBezTo>
                  <a:cubicBezTo>
                    <a:pt x="2001622" y="1875929"/>
                    <a:pt x="2030412" y="1881691"/>
                    <a:pt x="2036890" y="1888175"/>
                  </a:cubicBezTo>
                  <a:cubicBezTo>
                    <a:pt x="2044448" y="1895739"/>
                    <a:pt x="2049128" y="1931399"/>
                    <a:pt x="2049128" y="1978223"/>
                  </a:cubicBezTo>
                  <a:cubicBezTo>
                    <a:pt x="2049128" y="2062867"/>
                    <a:pt x="2053806" y="2071513"/>
                    <a:pt x="2118946" y="2104649"/>
                  </a:cubicBezTo>
                  <a:cubicBezTo>
                    <a:pt x="2160334" y="2125541"/>
                    <a:pt x="2170410" y="2123379"/>
                    <a:pt x="2290614" y="2070071"/>
                  </a:cubicBezTo>
                  <a:cubicBezTo>
                    <a:pt x="2373750" y="2033333"/>
                    <a:pt x="2393544" y="2028649"/>
                    <a:pt x="2461562" y="2028649"/>
                  </a:cubicBezTo>
                  <a:cubicBezTo>
                    <a:pt x="2671020" y="2028649"/>
                    <a:pt x="2920064" y="2143191"/>
                    <a:pt x="2991324" y="2272859"/>
                  </a:cubicBezTo>
                  <a:cubicBezTo>
                    <a:pt x="3016876" y="2318963"/>
                    <a:pt x="3024434" y="2324727"/>
                    <a:pt x="3085254" y="2344897"/>
                  </a:cubicBezTo>
                  <a:cubicBezTo>
                    <a:pt x="3232810" y="2393883"/>
                    <a:pt x="3337538" y="2465561"/>
                    <a:pt x="3359852" y="2532917"/>
                  </a:cubicBezTo>
                  <a:cubicBezTo>
                    <a:pt x="3368490" y="2559571"/>
                    <a:pt x="3368490" y="2580101"/>
                    <a:pt x="3359492" y="2617921"/>
                  </a:cubicBezTo>
                  <a:cubicBezTo>
                    <a:pt x="3330702" y="2738585"/>
                    <a:pt x="3224534" y="2836197"/>
                    <a:pt x="3049986" y="2902473"/>
                  </a:cubicBezTo>
                  <a:cubicBezTo>
                    <a:pt x="3021914" y="2913277"/>
                    <a:pt x="3017236" y="2921923"/>
                    <a:pt x="2984846" y="3031061"/>
                  </a:cubicBezTo>
                  <a:cubicBezTo>
                    <a:pt x="2972608" y="3071041"/>
                    <a:pt x="2949576" y="3122189"/>
                    <a:pt x="2933020" y="3144881"/>
                  </a:cubicBezTo>
                  <a:cubicBezTo>
                    <a:pt x="2916466" y="3167573"/>
                    <a:pt x="2838010" y="3243933"/>
                    <a:pt x="2758114" y="3314531"/>
                  </a:cubicBezTo>
                  <a:cubicBezTo>
                    <a:pt x="2678218" y="3385487"/>
                    <a:pt x="2604080" y="3455005"/>
                    <a:pt x="2592924" y="3469413"/>
                  </a:cubicBezTo>
                  <a:lnTo>
                    <a:pt x="2573130" y="3495705"/>
                  </a:lnTo>
                  <a:lnTo>
                    <a:pt x="2608398" y="3489943"/>
                  </a:lnTo>
                  <a:cubicBezTo>
                    <a:pt x="2627472" y="3486701"/>
                    <a:pt x="2683256" y="3461849"/>
                    <a:pt x="2731842" y="3434833"/>
                  </a:cubicBezTo>
                  <a:cubicBezTo>
                    <a:pt x="2953534" y="3311649"/>
                    <a:pt x="3183866" y="3107781"/>
                    <a:pt x="3321344" y="2912917"/>
                  </a:cubicBezTo>
                  <a:cubicBezTo>
                    <a:pt x="3437588" y="2747589"/>
                    <a:pt x="3535120" y="2541201"/>
                    <a:pt x="3582986" y="2358945"/>
                  </a:cubicBezTo>
                  <a:cubicBezTo>
                    <a:pt x="3626172" y="2195779"/>
                    <a:pt x="3635890" y="2109693"/>
                    <a:pt x="3635530" y="1906545"/>
                  </a:cubicBezTo>
                  <a:cubicBezTo>
                    <a:pt x="3635170" y="1654771"/>
                    <a:pt x="3617534" y="1550317"/>
                    <a:pt x="3539078" y="1326999"/>
                  </a:cubicBezTo>
                  <a:cubicBezTo>
                    <a:pt x="3373888" y="857669"/>
                    <a:pt x="2997442" y="474427"/>
                    <a:pt x="2521304" y="290731"/>
                  </a:cubicBezTo>
                  <a:cubicBezTo>
                    <a:pt x="2441768" y="260113"/>
                    <a:pt x="2404700" y="258313"/>
                    <a:pt x="2404700" y="285327"/>
                  </a:cubicBezTo>
                  <a:cubicBezTo>
                    <a:pt x="2404700" y="317023"/>
                    <a:pt x="2373750" y="331071"/>
                    <a:pt x="2303210" y="331071"/>
                  </a:cubicBezTo>
                  <a:cubicBezTo>
                    <a:pt x="2227994" y="331071"/>
                    <a:pt x="2213958" y="323507"/>
                    <a:pt x="2185886" y="269119"/>
                  </a:cubicBezTo>
                  <a:cubicBezTo>
                    <a:pt x="2173738" y="245617"/>
                    <a:pt x="2152078" y="235485"/>
                    <a:pt x="2127584" y="239943"/>
                  </a:cubicBezTo>
                  <a:close/>
                  <a:moveTo>
                    <a:pt x="1954820" y="1155"/>
                  </a:moveTo>
                  <a:cubicBezTo>
                    <a:pt x="2096666" y="5929"/>
                    <a:pt x="2242922" y="25473"/>
                    <a:pt x="2374508" y="59159"/>
                  </a:cubicBezTo>
                  <a:cubicBezTo>
                    <a:pt x="2734164" y="151387"/>
                    <a:pt x="3027938" y="320713"/>
                    <a:pt x="3279230" y="581187"/>
                  </a:cubicBezTo>
                  <a:cubicBezTo>
                    <a:pt x="3567962" y="880209"/>
                    <a:pt x="3714130" y="1173107"/>
                    <a:pt x="3801614" y="1628125"/>
                  </a:cubicBezTo>
                  <a:cubicBezTo>
                    <a:pt x="3823214" y="1739807"/>
                    <a:pt x="3823214" y="2070173"/>
                    <a:pt x="3801974" y="2190503"/>
                  </a:cubicBezTo>
                  <a:cubicBezTo>
                    <a:pt x="3721330" y="2642639"/>
                    <a:pt x="3538442" y="2995701"/>
                    <a:pt x="3232068" y="3289321"/>
                  </a:cubicBezTo>
                  <a:cubicBezTo>
                    <a:pt x="2946214" y="3563123"/>
                    <a:pt x="2628320" y="3722001"/>
                    <a:pt x="2212142" y="3798379"/>
                  </a:cubicBezTo>
                  <a:cubicBezTo>
                    <a:pt x="2070294" y="3824317"/>
                    <a:pt x="1744480" y="3824317"/>
                    <a:pt x="1607314" y="3798379"/>
                  </a:cubicBezTo>
                  <a:cubicBezTo>
                    <a:pt x="1167014" y="3714797"/>
                    <a:pt x="830038" y="3537545"/>
                    <a:pt x="539506" y="3236361"/>
                  </a:cubicBezTo>
                  <a:cubicBezTo>
                    <a:pt x="296854" y="2985253"/>
                    <a:pt x="139168" y="2695959"/>
                    <a:pt x="52404" y="2343977"/>
                  </a:cubicBezTo>
                  <a:cubicBezTo>
                    <a:pt x="8122" y="2163483"/>
                    <a:pt x="-10598" y="1929669"/>
                    <a:pt x="5962" y="1765747"/>
                  </a:cubicBezTo>
                  <a:cubicBezTo>
                    <a:pt x="55284" y="1280827"/>
                    <a:pt x="247892" y="870841"/>
                    <a:pt x="577668" y="548041"/>
                  </a:cubicBezTo>
                  <a:cubicBezTo>
                    <a:pt x="854880" y="277121"/>
                    <a:pt x="1145054" y="124727"/>
                    <a:pt x="1561592" y="31777"/>
                  </a:cubicBezTo>
                  <a:cubicBezTo>
                    <a:pt x="1675538" y="6379"/>
                    <a:pt x="1812974" y="-3619"/>
                    <a:pt x="1954820" y="1155"/>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29" name="Freeform 45"/>
            <p:cNvSpPr>
              <a:spLocks/>
            </p:cNvSpPr>
            <p:nvPr/>
          </p:nvSpPr>
          <p:spPr bwMode="auto">
            <a:xfrm>
              <a:off x="29489241" y="3594086"/>
              <a:ext cx="366023" cy="110520"/>
            </a:xfrm>
            <a:custGeom>
              <a:avLst/>
              <a:gdLst>
                <a:gd name="T0" fmla="*/ 959 w 1358"/>
                <a:gd name="T1" fmla="*/ 282 h 411"/>
                <a:gd name="T2" fmla="*/ 345 w 1358"/>
                <a:gd name="T3" fmla="*/ 171 h 411"/>
                <a:gd name="T4" fmla="*/ 0 w 1358"/>
                <a:gd name="T5" fmla="*/ 145 h 411"/>
                <a:gd name="T6" fmla="*/ 522 w 1358"/>
                <a:gd name="T7" fmla="*/ 0 h 411"/>
                <a:gd name="T8" fmla="*/ 1310 w 1358"/>
                <a:gd name="T9" fmla="*/ 256 h 411"/>
                <a:gd name="T10" fmla="*/ 1327 w 1358"/>
                <a:gd name="T11" fmla="*/ 351 h 411"/>
                <a:gd name="T12" fmla="*/ 959 w 1358"/>
                <a:gd name="T13" fmla="*/ 282 h 411"/>
              </a:gdLst>
              <a:ahLst/>
              <a:cxnLst>
                <a:cxn ang="0">
                  <a:pos x="T0" y="T1"/>
                </a:cxn>
                <a:cxn ang="0">
                  <a:pos x="T2" y="T3"/>
                </a:cxn>
                <a:cxn ang="0">
                  <a:pos x="T4" y="T5"/>
                </a:cxn>
                <a:cxn ang="0">
                  <a:pos x="T6" y="T7"/>
                </a:cxn>
                <a:cxn ang="0">
                  <a:pos x="T8" y="T9"/>
                </a:cxn>
                <a:cxn ang="0">
                  <a:pos x="T10" y="T11"/>
                </a:cxn>
                <a:cxn ang="0">
                  <a:pos x="T12" y="T13"/>
                </a:cxn>
              </a:cxnLst>
              <a:rect l="0" t="0" r="r" b="b"/>
              <a:pathLst>
                <a:path w="1358" h="411">
                  <a:moveTo>
                    <a:pt x="959" y="282"/>
                  </a:moveTo>
                  <a:cubicBezTo>
                    <a:pt x="699" y="175"/>
                    <a:pt x="681" y="172"/>
                    <a:pt x="345" y="171"/>
                  </a:cubicBezTo>
                  <a:cubicBezTo>
                    <a:pt x="155" y="170"/>
                    <a:pt x="0" y="158"/>
                    <a:pt x="0" y="145"/>
                  </a:cubicBezTo>
                  <a:cubicBezTo>
                    <a:pt x="0" y="98"/>
                    <a:pt x="352" y="0"/>
                    <a:pt x="522" y="0"/>
                  </a:cubicBezTo>
                  <a:cubicBezTo>
                    <a:pt x="654" y="0"/>
                    <a:pt x="1242" y="191"/>
                    <a:pt x="1310" y="256"/>
                  </a:cubicBezTo>
                  <a:cubicBezTo>
                    <a:pt x="1355" y="299"/>
                    <a:pt x="1358" y="315"/>
                    <a:pt x="1327" y="351"/>
                  </a:cubicBezTo>
                  <a:cubicBezTo>
                    <a:pt x="1278" y="411"/>
                    <a:pt x="1266" y="408"/>
                    <a:pt x="959" y="28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sp>
        <p:nvSpPr>
          <p:cNvPr id="30" name="文字方塊 41"/>
          <p:cNvSpPr txBox="1"/>
          <p:nvPr/>
        </p:nvSpPr>
        <p:spPr>
          <a:xfrm>
            <a:off x="2868931" y="2110129"/>
            <a:ext cx="2686050" cy="1107996"/>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dirty="0" smtClean="0">
                <a:solidFill>
                  <a:schemeClr val="bg1"/>
                </a:solidFill>
              </a:rPr>
              <a:t>98.8%</a:t>
            </a:r>
            <a:endParaRPr lang="en-US" sz="6600" dirty="0">
              <a:solidFill>
                <a:schemeClr val="bg1"/>
              </a:solidFill>
            </a:endParaRPr>
          </a:p>
        </p:txBody>
      </p:sp>
    </p:spTree>
    <p:extLst>
      <p:ext uri="{BB962C8B-B14F-4D97-AF65-F5344CB8AC3E}">
        <p14:creationId xmlns:p14="http://schemas.microsoft.com/office/powerpoint/2010/main" val="1089457639"/>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9004300" y="5308600"/>
            <a:ext cx="3187700" cy="2413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154</a:t>
            </a:fld>
            <a:endParaRPr lang="zh-TW" altLang="en-US"/>
          </a:p>
        </p:txBody>
      </p:sp>
      <p:sp>
        <p:nvSpPr>
          <p:cNvPr id="4" name="矩形 3"/>
          <p:cNvSpPr/>
          <p:nvPr/>
        </p:nvSpPr>
        <p:spPr>
          <a:xfrm>
            <a:off x="571496" y="1080593"/>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431383" y="434262"/>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152</a:t>
            </a:r>
          </a:p>
        </p:txBody>
      </p:sp>
      <p:sp>
        <p:nvSpPr>
          <p:cNvPr id="6" name="矩形 5"/>
          <p:cNvSpPr/>
          <p:nvPr/>
        </p:nvSpPr>
        <p:spPr>
          <a:xfrm>
            <a:off x="7645400" y="1739900"/>
            <a:ext cx="4546600" cy="2413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矩形 6"/>
          <p:cNvSpPr/>
          <p:nvPr/>
        </p:nvSpPr>
        <p:spPr>
          <a:xfrm>
            <a:off x="7645400" y="2184400"/>
            <a:ext cx="4546600" cy="2413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矩形 7"/>
          <p:cNvSpPr/>
          <p:nvPr/>
        </p:nvSpPr>
        <p:spPr>
          <a:xfrm>
            <a:off x="7645400" y="2628900"/>
            <a:ext cx="4546600" cy="2413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矩形 8"/>
          <p:cNvSpPr/>
          <p:nvPr/>
        </p:nvSpPr>
        <p:spPr>
          <a:xfrm>
            <a:off x="7645400" y="3073400"/>
            <a:ext cx="4546600" cy="2413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矩形 9"/>
          <p:cNvSpPr/>
          <p:nvPr/>
        </p:nvSpPr>
        <p:spPr>
          <a:xfrm>
            <a:off x="7645400" y="3517900"/>
            <a:ext cx="4546600" cy="2413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矩形 10"/>
          <p:cNvSpPr/>
          <p:nvPr/>
        </p:nvSpPr>
        <p:spPr>
          <a:xfrm>
            <a:off x="7645400" y="3962400"/>
            <a:ext cx="4546600" cy="2413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矩形 11"/>
          <p:cNvSpPr/>
          <p:nvPr/>
        </p:nvSpPr>
        <p:spPr>
          <a:xfrm>
            <a:off x="7645400" y="4406900"/>
            <a:ext cx="4546600" cy="2413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矩形 12"/>
          <p:cNvSpPr/>
          <p:nvPr/>
        </p:nvSpPr>
        <p:spPr>
          <a:xfrm>
            <a:off x="8058727" y="4851400"/>
            <a:ext cx="4133273" cy="2413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圖片 15"/>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0" b="100000" l="0" r="100000">
                        <a14:foregroundMark x1="23738" y1="40178" x2="73311" y2="51333"/>
                        <a14:backgroundMark x1="16918" y1="85156" x2="23803" y2="86711"/>
                        <a14:backgroundMark x1="14033" y1="84444" x2="16197" y2="84533"/>
                        <a14:backgroundMark x1="86885" y1="93911" x2="83672" y2="95778"/>
                        <a14:backgroundMark x1="81508" y1="96978" x2="78885" y2="98356"/>
                        <a14:backgroundMark x1="91934" y1="86489" x2="92525" y2="85822"/>
                      </a14:backgroundRemoval>
                    </a14:imgEffect>
                  </a14:imgLayer>
                </a14:imgProps>
              </a:ext>
              <a:ext uri="{28A0092B-C50C-407E-A947-70E740481C1C}">
                <a14:useLocalDpi xmlns:a14="http://schemas.microsoft.com/office/drawing/2010/main"/>
              </a:ext>
            </a:extLst>
          </a:blip>
          <a:srcRect/>
          <a:stretch/>
        </p:blipFill>
        <p:spPr>
          <a:xfrm>
            <a:off x="6496049" y="622299"/>
            <a:ext cx="3486151" cy="5143501"/>
          </a:xfrm>
          <a:prstGeom prst="rect">
            <a:avLst/>
          </a:prstGeom>
        </p:spPr>
      </p:pic>
      <p:grpSp>
        <p:nvGrpSpPr>
          <p:cNvPr id="18" name="群組 17"/>
          <p:cNvGrpSpPr/>
          <p:nvPr/>
        </p:nvGrpSpPr>
        <p:grpSpPr>
          <a:xfrm>
            <a:off x="571496" y="2133934"/>
            <a:ext cx="421170" cy="421170"/>
            <a:chOff x="1600200" y="2308860"/>
            <a:chExt cx="594360" cy="594360"/>
          </a:xfrm>
          <a:noFill/>
        </p:grpSpPr>
        <p:sp>
          <p:nvSpPr>
            <p:cNvPr id="19" name="橢圓 18"/>
            <p:cNvSpPr/>
            <p:nvPr/>
          </p:nvSpPr>
          <p:spPr>
            <a:xfrm>
              <a:off x="1600200" y="2308860"/>
              <a:ext cx="594360" cy="59436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0" name="Freeform 24"/>
            <p:cNvSpPr>
              <a:spLocks/>
            </p:cNvSpPr>
            <p:nvPr/>
          </p:nvSpPr>
          <p:spPr bwMode="auto">
            <a:xfrm>
              <a:off x="1691641" y="2462263"/>
              <a:ext cx="411478" cy="28755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accent1"/>
            </a:solidFill>
            <a:ln w="0">
              <a:solidFill>
                <a:schemeClr val="accent1"/>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sp>
        <p:nvSpPr>
          <p:cNvPr id="21" name="矩形 20"/>
          <p:cNvSpPr/>
          <p:nvPr/>
        </p:nvSpPr>
        <p:spPr>
          <a:xfrm>
            <a:off x="1057462" y="1867467"/>
            <a:ext cx="2269266" cy="954107"/>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endParaRPr lang="zh-TW" altLang="en-US" sz="1400" dirty="0"/>
          </a:p>
        </p:txBody>
      </p:sp>
      <p:grpSp>
        <p:nvGrpSpPr>
          <p:cNvPr id="22" name="群組 21"/>
          <p:cNvGrpSpPr/>
          <p:nvPr/>
        </p:nvGrpSpPr>
        <p:grpSpPr>
          <a:xfrm>
            <a:off x="3567359" y="2133934"/>
            <a:ext cx="421170" cy="421170"/>
            <a:chOff x="1600200" y="2308860"/>
            <a:chExt cx="594360" cy="594360"/>
          </a:xfrm>
          <a:noFill/>
        </p:grpSpPr>
        <p:sp>
          <p:nvSpPr>
            <p:cNvPr id="23" name="橢圓 22"/>
            <p:cNvSpPr/>
            <p:nvPr/>
          </p:nvSpPr>
          <p:spPr>
            <a:xfrm>
              <a:off x="1600200" y="2308860"/>
              <a:ext cx="594360" cy="59436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4" name="Freeform 24"/>
            <p:cNvSpPr>
              <a:spLocks/>
            </p:cNvSpPr>
            <p:nvPr/>
          </p:nvSpPr>
          <p:spPr bwMode="auto">
            <a:xfrm>
              <a:off x="1691641" y="2462263"/>
              <a:ext cx="411478" cy="28755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accent1"/>
            </a:solidFill>
            <a:ln w="0">
              <a:solidFill>
                <a:schemeClr val="accent1"/>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sp>
        <p:nvSpPr>
          <p:cNvPr id="25" name="矩形 24"/>
          <p:cNvSpPr/>
          <p:nvPr/>
        </p:nvSpPr>
        <p:spPr>
          <a:xfrm>
            <a:off x="4053325" y="1867467"/>
            <a:ext cx="2269266" cy="954107"/>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endParaRPr lang="zh-TW" altLang="en-US" sz="1400" dirty="0"/>
          </a:p>
        </p:txBody>
      </p:sp>
      <p:grpSp>
        <p:nvGrpSpPr>
          <p:cNvPr id="30" name="群組 29"/>
          <p:cNvGrpSpPr/>
          <p:nvPr/>
        </p:nvGrpSpPr>
        <p:grpSpPr>
          <a:xfrm>
            <a:off x="571496" y="3449704"/>
            <a:ext cx="421170" cy="421170"/>
            <a:chOff x="1600200" y="2308860"/>
            <a:chExt cx="594360" cy="594360"/>
          </a:xfrm>
          <a:noFill/>
        </p:grpSpPr>
        <p:sp>
          <p:nvSpPr>
            <p:cNvPr id="31" name="橢圓 30"/>
            <p:cNvSpPr/>
            <p:nvPr/>
          </p:nvSpPr>
          <p:spPr>
            <a:xfrm>
              <a:off x="1600200" y="2308860"/>
              <a:ext cx="594360" cy="59436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32" name="Freeform 24"/>
            <p:cNvSpPr>
              <a:spLocks/>
            </p:cNvSpPr>
            <p:nvPr/>
          </p:nvSpPr>
          <p:spPr bwMode="auto">
            <a:xfrm>
              <a:off x="1691641" y="2462263"/>
              <a:ext cx="411478" cy="28755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accent1"/>
            </a:solidFill>
            <a:ln w="0">
              <a:solidFill>
                <a:schemeClr val="accent1"/>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sp>
        <p:nvSpPr>
          <p:cNvPr id="33" name="矩形 32"/>
          <p:cNvSpPr/>
          <p:nvPr/>
        </p:nvSpPr>
        <p:spPr>
          <a:xfrm>
            <a:off x="1057462" y="3183237"/>
            <a:ext cx="2269266" cy="954107"/>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endParaRPr lang="zh-TW" altLang="en-US" sz="1400" dirty="0"/>
          </a:p>
        </p:txBody>
      </p:sp>
      <p:grpSp>
        <p:nvGrpSpPr>
          <p:cNvPr id="34" name="群組 33"/>
          <p:cNvGrpSpPr/>
          <p:nvPr/>
        </p:nvGrpSpPr>
        <p:grpSpPr>
          <a:xfrm>
            <a:off x="3567359" y="3449704"/>
            <a:ext cx="421170" cy="421170"/>
            <a:chOff x="1600200" y="2308860"/>
            <a:chExt cx="594360" cy="594360"/>
          </a:xfrm>
          <a:noFill/>
        </p:grpSpPr>
        <p:sp>
          <p:nvSpPr>
            <p:cNvPr id="35" name="橢圓 34"/>
            <p:cNvSpPr/>
            <p:nvPr/>
          </p:nvSpPr>
          <p:spPr>
            <a:xfrm>
              <a:off x="1600200" y="2308860"/>
              <a:ext cx="594360" cy="59436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36" name="Freeform 24"/>
            <p:cNvSpPr>
              <a:spLocks/>
            </p:cNvSpPr>
            <p:nvPr/>
          </p:nvSpPr>
          <p:spPr bwMode="auto">
            <a:xfrm>
              <a:off x="1691641" y="2462263"/>
              <a:ext cx="411478" cy="28755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accent1"/>
            </a:solidFill>
            <a:ln w="0">
              <a:solidFill>
                <a:schemeClr val="accent1"/>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sp>
        <p:nvSpPr>
          <p:cNvPr id="37" name="矩形 36"/>
          <p:cNvSpPr/>
          <p:nvPr/>
        </p:nvSpPr>
        <p:spPr>
          <a:xfrm>
            <a:off x="4053325" y="3183237"/>
            <a:ext cx="2269266" cy="954107"/>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endParaRPr lang="zh-TW" altLang="en-US" sz="1400" dirty="0"/>
          </a:p>
        </p:txBody>
      </p:sp>
      <p:grpSp>
        <p:nvGrpSpPr>
          <p:cNvPr id="38" name="群組 37"/>
          <p:cNvGrpSpPr/>
          <p:nvPr/>
        </p:nvGrpSpPr>
        <p:grpSpPr>
          <a:xfrm>
            <a:off x="571496" y="4765474"/>
            <a:ext cx="421170" cy="421170"/>
            <a:chOff x="1600200" y="2308860"/>
            <a:chExt cx="594360" cy="594360"/>
          </a:xfrm>
          <a:noFill/>
        </p:grpSpPr>
        <p:sp>
          <p:nvSpPr>
            <p:cNvPr id="39" name="橢圓 38"/>
            <p:cNvSpPr/>
            <p:nvPr/>
          </p:nvSpPr>
          <p:spPr>
            <a:xfrm>
              <a:off x="1600200" y="2308860"/>
              <a:ext cx="594360" cy="59436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40" name="Freeform 24"/>
            <p:cNvSpPr>
              <a:spLocks/>
            </p:cNvSpPr>
            <p:nvPr/>
          </p:nvSpPr>
          <p:spPr bwMode="auto">
            <a:xfrm>
              <a:off x="1691641" y="2462263"/>
              <a:ext cx="411478" cy="28755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accent1"/>
            </a:solidFill>
            <a:ln w="0">
              <a:solidFill>
                <a:schemeClr val="accent1"/>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sp>
        <p:nvSpPr>
          <p:cNvPr id="41" name="矩形 40"/>
          <p:cNvSpPr/>
          <p:nvPr/>
        </p:nvSpPr>
        <p:spPr>
          <a:xfrm>
            <a:off x="1057462" y="4499007"/>
            <a:ext cx="2269266" cy="954107"/>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endParaRPr lang="zh-TW" altLang="en-US" sz="1400" dirty="0"/>
          </a:p>
        </p:txBody>
      </p:sp>
      <p:grpSp>
        <p:nvGrpSpPr>
          <p:cNvPr id="42" name="群組 41"/>
          <p:cNvGrpSpPr/>
          <p:nvPr/>
        </p:nvGrpSpPr>
        <p:grpSpPr>
          <a:xfrm>
            <a:off x="3567359" y="4765474"/>
            <a:ext cx="421170" cy="421170"/>
            <a:chOff x="1600200" y="2308860"/>
            <a:chExt cx="594360" cy="594360"/>
          </a:xfrm>
          <a:noFill/>
        </p:grpSpPr>
        <p:sp>
          <p:nvSpPr>
            <p:cNvPr id="43" name="橢圓 42"/>
            <p:cNvSpPr/>
            <p:nvPr/>
          </p:nvSpPr>
          <p:spPr>
            <a:xfrm>
              <a:off x="1600200" y="2308860"/>
              <a:ext cx="594360" cy="59436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44" name="Freeform 24"/>
            <p:cNvSpPr>
              <a:spLocks/>
            </p:cNvSpPr>
            <p:nvPr/>
          </p:nvSpPr>
          <p:spPr bwMode="auto">
            <a:xfrm>
              <a:off x="1691641" y="2462263"/>
              <a:ext cx="411478" cy="28755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accent1"/>
            </a:solidFill>
            <a:ln w="0">
              <a:solidFill>
                <a:schemeClr val="accent1"/>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sp>
        <p:nvSpPr>
          <p:cNvPr id="45" name="矩形 44"/>
          <p:cNvSpPr/>
          <p:nvPr/>
        </p:nvSpPr>
        <p:spPr>
          <a:xfrm>
            <a:off x="4053325" y="4499007"/>
            <a:ext cx="2269266" cy="954107"/>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endParaRPr lang="zh-TW" altLang="en-US" sz="1400" dirty="0"/>
          </a:p>
        </p:txBody>
      </p:sp>
    </p:spTree>
    <p:extLst>
      <p:ext uri="{BB962C8B-B14F-4D97-AF65-F5344CB8AC3E}">
        <p14:creationId xmlns:p14="http://schemas.microsoft.com/office/powerpoint/2010/main" val="1261346510"/>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descr="\\LIVEAURA\Matter Lab\商攝\形象照\2016-商攝(20160324)原檔\matterlab修\修\Brief\IMG_016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645149" y="0"/>
            <a:ext cx="6546851" cy="6858000"/>
          </a:xfrm>
          <a:custGeom>
            <a:avLst/>
            <a:gdLst>
              <a:gd name="connsiteX0" fmla="*/ 3959469 w 6546851"/>
              <a:gd name="connsiteY0" fmla="*/ 0 h 6858000"/>
              <a:gd name="connsiteX1" fmla="*/ 6546851 w 6546851"/>
              <a:gd name="connsiteY1" fmla="*/ 0 h 6858000"/>
              <a:gd name="connsiteX2" fmla="*/ 6546851 w 6546851"/>
              <a:gd name="connsiteY2" fmla="*/ 6858000 h 6858000"/>
              <a:gd name="connsiteX3" fmla="*/ 0 w 65468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546851" h="6858000">
                <a:moveTo>
                  <a:pt x="3959469" y="0"/>
                </a:moveTo>
                <a:lnTo>
                  <a:pt x="6546851" y="0"/>
                </a:lnTo>
                <a:lnTo>
                  <a:pt x="6546851" y="6858000"/>
                </a:lnTo>
                <a:lnTo>
                  <a:pt x="0" y="6858000"/>
                </a:lnTo>
                <a:close/>
              </a:path>
            </a:pathLst>
          </a:custGeom>
          <a:noFill/>
        </p:spPr>
      </p:pic>
      <p:sp>
        <p:nvSpPr>
          <p:cNvPr id="9" name="手繪多邊形 8"/>
          <p:cNvSpPr/>
          <p:nvPr/>
        </p:nvSpPr>
        <p:spPr>
          <a:xfrm>
            <a:off x="-1" y="0"/>
            <a:ext cx="9601196" cy="6858000"/>
          </a:xfrm>
          <a:custGeom>
            <a:avLst/>
            <a:gdLst>
              <a:gd name="connsiteX0" fmla="*/ 0 w 9601196"/>
              <a:gd name="connsiteY0" fmla="*/ 0 h 6858000"/>
              <a:gd name="connsiteX1" fmla="*/ 3047997 w 9601196"/>
              <a:gd name="connsiteY1" fmla="*/ 0 h 6858000"/>
              <a:gd name="connsiteX2" fmla="*/ 9601196 w 9601196"/>
              <a:gd name="connsiteY2" fmla="*/ 0 h 6858000"/>
              <a:gd name="connsiteX3" fmla="*/ 5641282 w 9601196"/>
              <a:gd name="connsiteY3" fmla="*/ 6858000 h 6858000"/>
              <a:gd name="connsiteX4" fmla="*/ 3047997 w 9601196"/>
              <a:gd name="connsiteY4" fmla="*/ 6858000 h 6858000"/>
              <a:gd name="connsiteX5" fmla="*/ 0 w 9601196"/>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01196" h="6858000">
                <a:moveTo>
                  <a:pt x="0" y="0"/>
                </a:moveTo>
                <a:lnTo>
                  <a:pt x="3047997" y="0"/>
                </a:lnTo>
                <a:lnTo>
                  <a:pt x="9601196" y="0"/>
                </a:lnTo>
                <a:lnTo>
                  <a:pt x="5641282" y="6858000"/>
                </a:lnTo>
                <a:lnTo>
                  <a:pt x="3047997"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155</a:t>
            </a:fld>
            <a:endParaRPr lang="zh-TW" altLang="en-US"/>
          </a:p>
        </p:txBody>
      </p:sp>
      <p:sp>
        <p:nvSpPr>
          <p:cNvPr id="4" name="矩形 3"/>
          <p:cNvSpPr/>
          <p:nvPr/>
        </p:nvSpPr>
        <p:spPr>
          <a:xfrm>
            <a:off x="571496" y="1080593"/>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431383" y="434262"/>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153</a:t>
            </a:r>
          </a:p>
        </p:txBody>
      </p:sp>
      <p:grpSp>
        <p:nvGrpSpPr>
          <p:cNvPr id="11" name="群組 10"/>
          <p:cNvGrpSpPr/>
          <p:nvPr/>
        </p:nvGrpSpPr>
        <p:grpSpPr>
          <a:xfrm>
            <a:off x="1240342" y="3248717"/>
            <a:ext cx="677142" cy="474053"/>
            <a:chOff x="34402201" y="13100619"/>
            <a:chExt cx="3007013" cy="2105145"/>
          </a:xfrm>
          <a:solidFill>
            <a:schemeClr val="bg1"/>
          </a:solidFill>
        </p:grpSpPr>
        <p:sp>
          <p:nvSpPr>
            <p:cNvPr id="12" name="Freeform 150"/>
            <p:cNvSpPr>
              <a:spLocks/>
            </p:cNvSpPr>
            <p:nvPr/>
          </p:nvSpPr>
          <p:spPr bwMode="auto">
            <a:xfrm>
              <a:off x="34421040" y="14212060"/>
              <a:ext cx="2965804" cy="993704"/>
            </a:xfrm>
            <a:custGeom>
              <a:avLst/>
              <a:gdLst>
                <a:gd name="T0" fmla="*/ 26 w 11109"/>
                <a:gd name="T1" fmla="*/ 3647 h 3720"/>
                <a:gd name="T2" fmla="*/ 190 w 11109"/>
                <a:gd name="T3" fmla="*/ 2849 h 3720"/>
                <a:gd name="T4" fmla="*/ 2364 w 11109"/>
                <a:gd name="T5" fmla="*/ 700 h 3720"/>
                <a:gd name="T6" fmla="*/ 4125 w 11109"/>
                <a:gd name="T7" fmla="*/ 147 h 3720"/>
                <a:gd name="T8" fmla="*/ 6929 w 11109"/>
                <a:gd name="T9" fmla="*/ 134 h 3720"/>
                <a:gd name="T10" fmla="*/ 8394 w 11109"/>
                <a:gd name="T11" fmla="*/ 549 h 3720"/>
                <a:gd name="T12" fmla="*/ 8492 w 11109"/>
                <a:gd name="T13" fmla="*/ 587 h 3720"/>
                <a:gd name="T14" fmla="*/ 9460 w 11109"/>
                <a:gd name="T15" fmla="*/ 1106 h 3720"/>
                <a:gd name="T16" fmla="*/ 10979 w 11109"/>
                <a:gd name="T17" fmla="*/ 2972 h 3720"/>
                <a:gd name="T18" fmla="*/ 11087 w 11109"/>
                <a:gd name="T19" fmla="*/ 3680 h 3720"/>
                <a:gd name="T20" fmla="*/ 5558 w 11109"/>
                <a:gd name="T21" fmla="*/ 3720 h 3720"/>
                <a:gd name="T22" fmla="*/ 44 w 11109"/>
                <a:gd name="T23" fmla="*/ 3720 h 3720"/>
                <a:gd name="T24" fmla="*/ 26 w 11109"/>
                <a:gd name="T25" fmla="*/ 3647 h 3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09" h="3720">
                  <a:moveTo>
                    <a:pt x="26" y="3647"/>
                  </a:moveTo>
                  <a:cubicBezTo>
                    <a:pt x="0" y="3547"/>
                    <a:pt x="85" y="3137"/>
                    <a:pt x="190" y="2849"/>
                  </a:cubicBezTo>
                  <a:cubicBezTo>
                    <a:pt x="504" y="1983"/>
                    <a:pt x="1280" y="1217"/>
                    <a:pt x="2364" y="700"/>
                  </a:cubicBezTo>
                  <a:cubicBezTo>
                    <a:pt x="2791" y="496"/>
                    <a:pt x="3576" y="250"/>
                    <a:pt x="4125" y="147"/>
                  </a:cubicBezTo>
                  <a:cubicBezTo>
                    <a:pt x="4879" y="6"/>
                    <a:pt x="6172" y="0"/>
                    <a:pt x="6929" y="134"/>
                  </a:cubicBezTo>
                  <a:cubicBezTo>
                    <a:pt x="7365" y="212"/>
                    <a:pt x="8200" y="448"/>
                    <a:pt x="8394" y="549"/>
                  </a:cubicBezTo>
                  <a:cubicBezTo>
                    <a:pt x="8434" y="570"/>
                    <a:pt x="8478" y="587"/>
                    <a:pt x="8492" y="587"/>
                  </a:cubicBezTo>
                  <a:cubicBezTo>
                    <a:pt x="8554" y="588"/>
                    <a:pt x="9213" y="940"/>
                    <a:pt x="9460" y="1106"/>
                  </a:cubicBezTo>
                  <a:cubicBezTo>
                    <a:pt x="10224" y="1616"/>
                    <a:pt x="10729" y="2237"/>
                    <a:pt x="10979" y="2972"/>
                  </a:cubicBezTo>
                  <a:cubicBezTo>
                    <a:pt x="11036" y="3137"/>
                    <a:pt x="11109" y="3622"/>
                    <a:pt x="11087" y="3680"/>
                  </a:cubicBezTo>
                  <a:cubicBezTo>
                    <a:pt x="11074" y="3714"/>
                    <a:pt x="10292" y="3720"/>
                    <a:pt x="5558" y="3720"/>
                  </a:cubicBezTo>
                  <a:lnTo>
                    <a:pt x="44" y="3720"/>
                  </a:lnTo>
                  <a:lnTo>
                    <a:pt x="26" y="3647"/>
                  </a:ln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solidFill>
                  <a:schemeClr val="bg1"/>
                </a:solidFill>
              </a:endParaRPr>
            </a:p>
          </p:txBody>
        </p:sp>
        <p:sp>
          <p:nvSpPr>
            <p:cNvPr id="13" name="Freeform 152"/>
            <p:cNvSpPr>
              <a:spLocks/>
            </p:cNvSpPr>
            <p:nvPr/>
          </p:nvSpPr>
          <p:spPr bwMode="auto">
            <a:xfrm>
              <a:off x="36497927" y="13850610"/>
              <a:ext cx="911287" cy="873611"/>
            </a:xfrm>
            <a:custGeom>
              <a:avLst/>
              <a:gdLst>
                <a:gd name="T0" fmla="*/ 3264 w 3412"/>
                <a:gd name="T1" fmla="*/ 3049 h 3270"/>
                <a:gd name="T2" fmla="*/ 3014 w 3412"/>
                <a:gd name="T3" fmla="*/ 2736 h 3270"/>
                <a:gd name="T4" fmla="*/ 251 w 3412"/>
                <a:gd name="T5" fmla="*/ 1065 h 3270"/>
                <a:gd name="T6" fmla="*/ 39 w 3412"/>
                <a:gd name="T7" fmla="*/ 702 h 3270"/>
                <a:gd name="T8" fmla="*/ 970 w 3412"/>
                <a:gd name="T9" fmla="*/ 102 h 3270"/>
                <a:gd name="T10" fmla="*/ 2239 w 3412"/>
                <a:gd name="T11" fmla="*/ 52 h 3270"/>
                <a:gd name="T12" fmla="*/ 3251 w 3412"/>
                <a:gd name="T13" fmla="*/ 463 h 3270"/>
                <a:gd name="T14" fmla="*/ 3412 w 3412"/>
                <a:gd name="T15" fmla="*/ 1976 h 3270"/>
                <a:gd name="T16" fmla="*/ 3264 w 3412"/>
                <a:gd name="T17" fmla="*/ 3049 h 3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12" h="3270">
                  <a:moveTo>
                    <a:pt x="3264" y="3049"/>
                  </a:moveTo>
                  <a:cubicBezTo>
                    <a:pt x="3225" y="2991"/>
                    <a:pt x="3113" y="2850"/>
                    <a:pt x="3014" y="2736"/>
                  </a:cubicBezTo>
                  <a:cubicBezTo>
                    <a:pt x="2412" y="2043"/>
                    <a:pt x="1417" y="1442"/>
                    <a:pt x="251" y="1065"/>
                  </a:cubicBezTo>
                  <a:cubicBezTo>
                    <a:pt x="14" y="989"/>
                    <a:pt x="0" y="966"/>
                    <a:pt x="39" y="702"/>
                  </a:cubicBezTo>
                  <a:cubicBezTo>
                    <a:pt x="76" y="455"/>
                    <a:pt x="353" y="277"/>
                    <a:pt x="970" y="102"/>
                  </a:cubicBezTo>
                  <a:cubicBezTo>
                    <a:pt x="1230" y="29"/>
                    <a:pt x="1951" y="0"/>
                    <a:pt x="2239" y="52"/>
                  </a:cubicBezTo>
                  <a:cubicBezTo>
                    <a:pt x="2627" y="121"/>
                    <a:pt x="3120" y="321"/>
                    <a:pt x="3251" y="463"/>
                  </a:cubicBezTo>
                  <a:cubicBezTo>
                    <a:pt x="3405" y="629"/>
                    <a:pt x="3412" y="690"/>
                    <a:pt x="3412" y="1976"/>
                  </a:cubicBezTo>
                  <a:cubicBezTo>
                    <a:pt x="3412" y="3259"/>
                    <a:pt x="3410" y="3270"/>
                    <a:pt x="3264" y="304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solidFill>
                  <a:schemeClr val="bg1"/>
                </a:solidFill>
              </a:endParaRPr>
            </a:p>
          </p:txBody>
        </p:sp>
        <p:sp>
          <p:nvSpPr>
            <p:cNvPr id="14" name="Freeform 153"/>
            <p:cNvSpPr>
              <a:spLocks/>
            </p:cNvSpPr>
            <p:nvPr/>
          </p:nvSpPr>
          <p:spPr bwMode="auto">
            <a:xfrm>
              <a:off x="34402201" y="13852962"/>
              <a:ext cx="900690" cy="840645"/>
            </a:xfrm>
            <a:custGeom>
              <a:avLst/>
              <a:gdLst>
                <a:gd name="T0" fmla="*/ 11 w 3372"/>
                <a:gd name="T1" fmla="*/ 3079 h 3148"/>
                <a:gd name="T2" fmla="*/ 4 w 3372"/>
                <a:gd name="T3" fmla="*/ 1858 h 3148"/>
                <a:gd name="T4" fmla="*/ 77 w 3372"/>
                <a:gd name="T5" fmla="*/ 557 h 3148"/>
                <a:gd name="T6" fmla="*/ 549 w 3372"/>
                <a:gd name="T7" fmla="*/ 227 h 3148"/>
                <a:gd name="T8" fmla="*/ 1578 w 3372"/>
                <a:gd name="T9" fmla="*/ 21 h 3148"/>
                <a:gd name="T10" fmla="*/ 3024 w 3372"/>
                <a:gd name="T11" fmla="*/ 313 h 3148"/>
                <a:gd name="T12" fmla="*/ 3368 w 3372"/>
                <a:gd name="T13" fmla="*/ 824 h 3148"/>
                <a:gd name="T14" fmla="*/ 3372 w 3372"/>
                <a:gd name="T15" fmla="*/ 981 h 3148"/>
                <a:gd name="T16" fmla="*/ 3019 w 3372"/>
                <a:gd name="T17" fmla="*/ 1100 h 3148"/>
                <a:gd name="T18" fmla="*/ 2047 w 3372"/>
                <a:gd name="T19" fmla="*/ 1500 h 3148"/>
                <a:gd name="T20" fmla="*/ 227 w 3372"/>
                <a:gd name="T21" fmla="*/ 2927 h 3148"/>
                <a:gd name="T22" fmla="*/ 11 w 3372"/>
                <a:gd name="T23" fmla="*/ 3079 h 3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72" h="3148">
                  <a:moveTo>
                    <a:pt x="11" y="3079"/>
                  </a:moveTo>
                  <a:cubicBezTo>
                    <a:pt x="2" y="3057"/>
                    <a:pt x="0" y="2508"/>
                    <a:pt x="4" y="1858"/>
                  </a:cubicBezTo>
                  <a:cubicBezTo>
                    <a:pt x="13" y="692"/>
                    <a:pt x="14" y="675"/>
                    <a:pt x="77" y="557"/>
                  </a:cubicBezTo>
                  <a:cubicBezTo>
                    <a:pt x="150" y="420"/>
                    <a:pt x="265" y="340"/>
                    <a:pt x="549" y="227"/>
                  </a:cubicBezTo>
                  <a:cubicBezTo>
                    <a:pt x="934" y="74"/>
                    <a:pt x="1116" y="38"/>
                    <a:pt x="1578" y="21"/>
                  </a:cubicBezTo>
                  <a:cubicBezTo>
                    <a:pt x="2180" y="0"/>
                    <a:pt x="2550" y="75"/>
                    <a:pt x="3024" y="313"/>
                  </a:cubicBezTo>
                  <a:cubicBezTo>
                    <a:pt x="3263" y="433"/>
                    <a:pt x="3364" y="582"/>
                    <a:pt x="3368" y="824"/>
                  </a:cubicBezTo>
                  <a:lnTo>
                    <a:pt x="3372" y="981"/>
                  </a:lnTo>
                  <a:lnTo>
                    <a:pt x="3019" y="1100"/>
                  </a:lnTo>
                  <a:cubicBezTo>
                    <a:pt x="2548" y="1259"/>
                    <a:pt x="2411" y="1315"/>
                    <a:pt x="2047" y="1500"/>
                  </a:cubicBezTo>
                  <a:cubicBezTo>
                    <a:pt x="1263" y="1899"/>
                    <a:pt x="662" y="2370"/>
                    <a:pt x="227" y="2927"/>
                  </a:cubicBezTo>
                  <a:cubicBezTo>
                    <a:pt x="76" y="3121"/>
                    <a:pt x="37" y="3148"/>
                    <a:pt x="11" y="307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solidFill>
                  <a:schemeClr val="bg1"/>
                </a:solidFill>
              </a:endParaRPr>
            </a:p>
          </p:txBody>
        </p:sp>
        <p:sp>
          <p:nvSpPr>
            <p:cNvPr id="15" name="Freeform 154"/>
            <p:cNvSpPr>
              <a:spLocks/>
            </p:cNvSpPr>
            <p:nvPr/>
          </p:nvSpPr>
          <p:spPr bwMode="auto">
            <a:xfrm>
              <a:off x="35448889" y="13706966"/>
              <a:ext cx="912464" cy="372050"/>
            </a:xfrm>
            <a:custGeom>
              <a:avLst/>
              <a:gdLst>
                <a:gd name="T0" fmla="*/ 13 w 3416"/>
                <a:gd name="T1" fmla="*/ 1311 h 1396"/>
                <a:gd name="T2" fmla="*/ 8 w 3416"/>
                <a:gd name="T3" fmla="*/ 943 h 1396"/>
                <a:gd name="T4" fmla="*/ 556 w 3416"/>
                <a:gd name="T5" fmla="*/ 218 h 1396"/>
                <a:gd name="T6" fmla="*/ 1708 w 3416"/>
                <a:gd name="T7" fmla="*/ 0 h 1396"/>
                <a:gd name="T8" fmla="*/ 2885 w 3416"/>
                <a:gd name="T9" fmla="*/ 227 h 1396"/>
                <a:gd name="T10" fmla="*/ 3415 w 3416"/>
                <a:gd name="T11" fmla="*/ 1069 h 1396"/>
                <a:gd name="T12" fmla="*/ 3242 w 3416"/>
                <a:gd name="T13" fmla="*/ 1370 h 1396"/>
                <a:gd name="T14" fmla="*/ 150 w 3416"/>
                <a:gd name="T15" fmla="*/ 1369 h 1396"/>
                <a:gd name="T16" fmla="*/ 13 w 3416"/>
                <a:gd name="T17" fmla="*/ 1311 h 1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16" h="1396">
                  <a:moveTo>
                    <a:pt x="13" y="1311"/>
                  </a:moveTo>
                  <a:cubicBezTo>
                    <a:pt x="2" y="1269"/>
                    <a:pt x="0" y="1103"/>
                    <a:pt x="8" y="943"/>
                  </a:cubicBezTo>
                  <a:cubicBezTo>
                    <a:pt x="31" y="499"/>
                    <a:pt x="111" y="393"/>
                    <a:pt x="556" y="218"/>
                  </a:cubicBezTo>
                  <a:cubicBezTo>
                    <a:pt x="993" y="47"/>
                    <a:pt x="1242" y="0"/>
                    <a:pt x="1708" y="0"/>
                  </a:cubicBezTo>
                  <a:cubicBezTo>
                    <a:pt x="2181" y="0"/>
                    <a:pt x="2452" y="52"/>
                    <a:pt x="2885" y="227"/>
                  </a:cubicBezTo>
                  <a:cubicBezTo>
                    <a:pt x="3295" y="392"/>
                    <a:pt x="3416" y="584"/>
                    <a:pt x="3415" y="1069"/>
                  </a:cubicBezTo>
                  <a:cubicBezTo>
                    <a:pt x="3415" y="1373"/>
                    <a:pt x="3402" y="1396"/>
                    <a:pt x="3242" y="1370"/>
                  </a:cubicBezTo>
                  <a:cubicBezTo>
                    <a:pt x="2181" y="1196"/>
                    <a:pt x="1212" y="1196"/>
                    <a:pt x="150" y="1369"/>
                  </a:cubicBezTo>
                  <a:cubicBezTo>
                    <a:pt x="38" y="1387"/>
                    <a:pt x="31" y="1384"/>
                    <a:pt x="13" y="131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solidFill>
                  <a:schemeClr val="bg1"/>
                </a:solidFill>
              </a:endParaRPr>
            </a:p>
          </p:txBody>
        </p:sp>
        <p:sp>
          <p:nvSpPr>
            <p:cNvPr id="16" name="Freeform 157"/>
            <p:cNvSpPr>
              <a:spLocks/>
            </p:cNvSpPr>
            <p:nvPr/>
          </p:nvSpPr>
          <p:spPr bwMode="auto">
            <a:xfrm>
              <a:off x="34570567" y="13241903"/>
              <a:ext cx="543947" cy="532173"/>
            </a:xfrm>
            <a:custGeom>
              <a:avLst/>
              <a:gdLst>
                <a:gd name="T0" fmla="*/ 649 w 2035"/>
                <a:gd name="T1" fmla="*/ 1894 h 1994"/>
                <a:gd name="T2" fmla="*/ 103 w 2035"/>
                <a:gd name="T3" fmla="*/ 1208 h 1994"/>
                <a:gd name="T4" fmla="*/ 710 w 2035"/>
                <a:gd name="T5" fmla="*/ 102 h 1994"/>
                <a:gd name="T6" fmla="*/ 1325 w 2035"/>
                <a:gd name="T7" fmla="*/ 72 h 1994"/>
                <a:gd name="T8" fmla="*/ 2033 w 2035"/>
                <a:gd name="T9" fmla="*/ 1033 h 1994"/>
                <a:gd name="T10" fmla="*/ 1047 w 2035"/>
                <a:gd name="T11" fmla="*/ 1992 h 1994"/>
                <a:gd name="T12" fmla="*/ 649 w 2035"/>
                <a:gd name="T13" fmla="*/ 1894 h 1994"/>
              </a:gdLst>
              <a:ahLst/>
              <a:cxnLst>
                <a:cxn ang="0">
                  <a:pos x="T0" y="T1"/>
                </a:cxn>
                <a:cxn ang="0">
                  <a:pos x="T2" y="T3"/>
                </a:cxn>
                <a:cxn ang="0">
                  <a:pos x="T4" y="T5"/>
                </a:cxn>
                <a:cxn ang="0">
                  <a:pos x="T6" y="T7"/>
                </a:cxn>
                <a:cxn ang="0">
                  <a:pos x="T8" y="T9"/>
                </a:cxn>
                <a:cxn ang="0">
                  <a:pos x="T10" y="T11"/>
                </a:cxn>
                <a:cxn ang="0">
                  <a:pos x="T12" y="T13"/>
                </a:cxn>
              </a:cxnLst>
              <a:rect l="0" t="0" r="r" b="b"/>
              <a:pathLst>
                <a:path w="2035" h="1994">
                  <a:moveTo>
                    <a:pt x="649" y="1894"/>
                  </a:moveTo>
                  <a:cubicBezTo>
                    <a:pt x="348" y="1748"/>
                    <a:pt x="180" y="1537"/>
                    <a:pt x="103" y="1208"/>
                  </a:cubicBezTo>
                  <a:cubicBezTo>
                    <a:pt x="0" y="772"/>
                    <a:pt x="276" y="268"/>
                    <a:pt x="710" y="102"/>
                  </a:cubicBezTo>
                  <a:cubicBezTo>
                    <a:pt x="959" y="7"/>
                    <a:pt x="1108" y="0"/>
                    <a:pt x="1325" y="72"/>
                  </a:cubicBezTo>
                  <a:cubicBezTo>
                    <a:pt x="1791" y="227"/>
                    <a:pt x="2035" y="559"/>
                    <a:pt x="2033" y="1033"/>
                  </a:cubicBezTo>
                  <a:cubicBezTo>
                    <a:pt x="2031" y="1575"/>
                    <a:pt x="1601" y="1994"/>
                    <a:pt x="1047" y="1992"/>
                  </a:cubicBezTo>
                  <a:cubicBezTo>
                    <a:pt x="880" y="1992"/>
                    <a:pt x="819" y="1977"/>
                    <a:pt x="649" y="189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solidFill>
                  <a:schemeClr val="bg1"/>
                </a:solidFill>
              </a:endParaRPr>
            </a:p>
          </p:txBody>
        </p:sp>
        <p:sp>
          <p:nvSpPr>
            <p:cNvPr id="17" name="Freeform 158"/>
            <p:cNvSpPr>
              <a:spLocks/>
            </p:cNvSpPr>
            <p:nvPr/>
          </p:nvSpPr>
          <p:spPr bwMode="auto">
            <a:xfrm>
              <a:off x="36680421" y="13233667"/>
              <a:ext cx="534527" cy="540415"/>
            </a:xfrm>
            <a:custGeom>
              <a:avLst/>
              <a:gdLst>
                <a:gd name="T0" fmla="*/ 711 w 2001"/>
                <a:gd name="T1" fmla="*/ 1971 h 2023"/>
                <a:gd name="T2" fmla="*/ 147 w 2001"/>
                <a:gd name="T3" fmla="*/ 1454 h 2023"/>
                <a:gd name="T4" fmla="*/ 223 w 2001"/>
                <a:gd name="T5" fmla="*/ 498 h 2023"/>
                <a:gd name="T6" fmla="*/ 773 w 2001"/>
                <a:gd name="T7" fmla="*/ 103 h 2023"/>
                <a:gd name="T8" fmla="*/ 1688 w 2001"/>
                <a:gd name="T9" fmla="*/ 325 h 2023"/>
                <a:gd name="T10" fmla="*/ 2001 w 2001"/>
                <a:gd name="T11" fmla="*/ 1053 h 2023"/>
                <a:gd name="T12" fmla="*/ 1913 w 2001"/>
                <a:gd name="T13" fmla="*/ 1467 h 2023"/>
                <a:gd name="T14" fmla="*/ 1413 w 2001"/>
                <a:gd name="T15" fmla="*/ 1943 h 2023"/>
                <a:gd name="T16" fmla="*/ 1029 w 2001"/>
                <a:gd name="T17" fmla="*/ 2021 h 2023"/>
                <a:gd name="T18" fmla="*/ 711 w 2001"/>
                <a:gd name="T19" fmla="*/ 1971 h 20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1" h="2023">
                  <a:moveTo>
                    <a:pt x="711" y="1971"/>
                  </a:moveTo>
                  <a:cubicBezTo>
                    <a:pt x="420" y="1850"/>
                    <a:pt x="261" y="1704"/>
                    <a:pt x="147" y="1454"/>
                  </a:cubicBezTo>
                  <a:cubicBezTo>
                    <a:pt x="0" y="1133"/>
                    <a:pt x="27" y="791"/>
                    <a:pt x="223" y="498"/>
                  </a:cubicBezTo>
                  <a:cubicBezTo>
                    <a:pt x="350" y="307"/>
                    <a:pt x="516" y="188"/>
                    <a:pt x="773" y="103"/>
                  </a:cubicBezTo>
                  <a:cubicBezTo>
                    <a:pt x="1082" y="0"/>
                    <a:pt x="1417" y="81"/>
                    <a:pt x="1688" y="325"/>
                  </a:cubicBezTo>
                  <a:cubicBezTo>
                    <a:pt x="1902" y="518"/>
                    <a:pt x="2001" y="746"/>
                    <a:pt x="2001" y="1053"/>
                  </a:cubicBezTo>
                  <a:cubicBezTo>
                    <a:pt x="2001" y="1253"/>
                    <a:pt x="1989" y="1309"/>
                    <a:pt x="1913" y="1467"/>
                  </a:cubicBezTo>
                  <a:cubicBezTo>
                    <a:pt x="1808" y="1688"/>
                    <a:pt x="1655" y="1833"/>
                    <a:pt x="1413" y="1943"/>
                  </a:cubicBezTo>
                  <a:cubicBezTo>
                    <a:pt x="1265" y="2010"/>
                    <a:pt x="1199" y="2023"/>
                    <a:pt x="1029" y="2021"/>
                  </a:cubicBezTo>
                  <a:cubicBezTo>
                    <a:pt x="908" y="2019"/>
                    <a:pt x="777" y="1999"/>
                    <a:pt x="711" y="197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solidFill>
                  <a:schemeClr val="bg1"/>
                </a:solidFill>
              </a:endParaRPr>
            </a:p>
          </p:txBody>
        </p:sp>
        <p:sp>
          <p:nvSpPr>
            <p:cNvPr id="18" name="Freeform 160"/>
            <p:cNvSpPr>
              <a:spLocks/>
            </p:cNvSpPr>
            <p:nvPr/>
          </p:nvSpPr>
          <p:spPr bwMode="auto">
            <a:xfrm>
              <a:off x="35619607" y="13100619"/>
              <a:ext cx="605170" cy="522754"/>
            </a:xfrm>
            <a:custGeom>
              <a:avLst/>
              <a:gdLst>
                <a:gd name="T0" fmla="*/ 733 w 2267"/>
                <a:gd name="T1" fmla="*/ 1902 h 1956"/>
                <a:gd name="T2" fmla="*/ 104 w 2267"/>
                <a:gd name="T3" fmla="*/ 1154 h 1956"/>
                <a:gd name="T4" fmla="*/ 771 w 2267"/>
                <a:gd name="T5" fmla="*/ 45 h 1956"/>
                <a:gd name="T6" fmla="*/ 1368 w 2267"/>
                <a:gd name="T7" fmla="*/ 47 h 1956"/>
                <a:gd name="T8" fmla="*/ 1761 w 2267"/>
                <a:gd name="T9" fmla="*/ 1671 h 1956"/>
                <a:gd name="T10" fmla="*/ 1097 w 2267"/>
                <a:gd name="T11" fmla="*/ 1950 h 1956"/>
                <a:gd name="T12" fmla="*/ 733 w 2267"/>
                <a:gd name="T13" fmla="*/ 1902 h 1956"/>
              </a:gdLst>
              <a:ahLst/>
              <a:cxnLst>
                <a:cxn ang="0">
                  <a:pos x="T0" y="T1"/>
                </a:cxn>
                <a:cxn ang="0">
                  <a:pos x="T2" y="T3"/>
                </a:cxn>
                <a:cxn ang="0">
                  <a:pos x="T4" y="T5"/>
                </a:cxn>
                <a:cxn ang="0">
                  <a:pos x="T6" y="T7"/>
                </a:cxn>
                <a:cxn ang="0">
                  <a:pos x="T8" y="T9"/>
                </a:cxn>
                <a:cxn ang="0">
                  <a:pos x="T10" y="T11"/>
                </a:cxn>
                <a:cxn ang="0">
                  <a:pos x="T12" y="T13"/>
                </a:cxn>
              </a:cxnLst>
              <a:rect l="0" t="0" r="r" b="b"/>
              <a:pathLst>
                <a:path w="2267" h="1956">
                  <a:moveTo>
                    <a:pt x="733" y="1902"/>
                  </a:moveTo>
                  <a:cubicBezTo>
                    <a:pt x="384" y="1763"/>
                    <a:pt x="192" y="1534"/>
                    <a:pt x="104" y="1154"/>
                  </a:cubicBezTo>
                  <a:cubicBezTo>
                    <a:pt x="0" y="710"/>
                    <a:pt x="315" y="188"/>
                    <a:pt x="771" y="45"/>
                  </a:cubicBezTo>
                  <a:cubicBezTo>
                    <a:pt x="916" y="0"/>
                    <a:pt x="1237" y="1"/>
                    <a:pt x="1368" y="47"/>
                  </a:cubicBezTo>
                  <a:cubicBezTo>
                    <a:pt x="2057" y="287"/>
                    <a:pt x="2267" y="1153"/>
                    <a:pt x="1761" y="1671"/>
                  </a:cubicBezTo>
                  <a:cubicBezTo>
                    <a:pt x="1585" y="1852"/>
                    <a:pt x="1374" y="1940"/>
                    <a:pt x="1097" y="1950"/>
                  </a:cubicBezTo>
                  <a:cubicBezTo>
                    <a:pt x="925" y="1956"/>
                    <a:pt x="838" y="1944"/>
                    <a:pt x="733" y="190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solidFill>
                  <a:schemeClr val="bg1"/>
                </a:solidFill>
              </a:endParaRPr>
            </a:p>
          </p:txBody>
        </p:sp>
      </p:grpSp>
      <p:grpSp>
        <p:nvGrpSpPr>
          <p:cNvPr id="19" name="群組 18"/>
          <p:cNvGrpSpPr/>
          <p:nvPr/>
        </p:nvGrpSpPr>
        <p:grpSpPr>
          <a:xfrm>
            <a:off x="1338883" y="1532628"/>
            <a:ext cx="480060" cy="622460"/>
            <a:chOff x="34741283" y="7550056"/>
            <a:chExt cx="2317071" cy="3004385"/>
          </a:xfrm>
          <a:solidFill>
            <a:schemeClr val="bg1"/>
          </a:solidFill>
        </p:grpSpPr>
        <p:sp>
          <p:nvSpPr>
            <p:cNvPr id="20" name="手繪多邊形 19"/>
            <p:cNvSpPr>
              <a:spLocks/>
            </p:cNvSpPr>
            <p:nvPr/>
          </p:nvSpPr>
          <p:spPr bwMode="auto">
            <a:xfrm>
              <a:off x="34741283" y="7550056"/>
              <a:ext cx="2317071" cy="3004385"/>
            </a:xfrm>
            <a:custGeom>
              <a:avLst/>
              <a:gdLst>
                <a:gd name="connsiteX0" fmla="*/ 310348 w 3124200"/>
                <a:gd name="connsiteY0" fmla="*/ 306971 h 4050935"/>
                <a:gd name="connsiteX1" fmla="*/ 307828 w 3124200"/>
                <a:gd name="connsiteY1" fmla="*/ 2009657 h 4050935"/>
                <a:gd name="connsiteX2" fmla="*/ 309988 w 3124200"/>
                <a:gd name="connsiteY2" fmla="*/ 3725311 h 4050935"/>
                <a:gd name="connsiteX3" fmla="*/ 1571976 w 3124200"/>
                <a:gd name="connsiteY3" fmla="*/ 3735397 h 4050935"/>
                <a:gd name="connsiteX4" fmla="*/ 2828928 w 3124200"/>
                <a:gd name="connsiteY4" fmla="*/ 3732875 h 4050935"/>
                <a:gd name="connsiteX5" fmla="*/ 2828928 w 3124200"/>
                <a:gd name="connsiteY5" fmla="*/ 2019743 h 4050935"/>
                <a:gd name="connsiteX6" fmla="*/ 2828928 w 3124200"/>
                <a:gd name="connsiteY6" fmla="*/ 306971 h 4050935"/>
                <a:gd name="connsiteX7" fmla="*/ 1569456 w 3124200"/>
                <a:gd name="connsiteY7" fmla="*/ 306971 h 4050935"/>
                <a:gd name="connsiteX8" fmla="*/ 850092 w 3124200"/>
                <a:gd name="connsiteY8" fmla="*/ 1 h 4050935"/>
                <a:gd name="connsiteX9" fmla="*/ 1585140 w 3124200"/>
                <a:gd name="connsiteY9" fmla="*/ 795 h 4050935"/>
                <a:gd name="connsiteX10" fmla="*/ 3124200 w 3124200"/>
                <a:gd name="connsiteY10" fmla="*/ 3315 h 4050935"/>
                <a:gd name="connsiteX11" fmla="*/ 3124200 w 3124200"/>
                <a:gd name="connsiteY11" fmla="*/ 2025799 h 4050935"/>
                <a:gd name="connsiteX12" fmla="*/ 3124200 w 3124200"/>
                <a:gd name="connsiteY12" fmla="*/ 4047923 h 4050935"/>
                <a:gd name="connsiteX13" fmla="*/ 1568940 w 3124200"/>
                <a:gd name="connsiteY13" fmla="*/ 4050443 h 4050935"/>
                <a:gd name="connsiteX14" fmla="*/ 6840 w 3124200"/>
                <a:gd name="connsiteY14" fmla="*/ 4046123 h 4050935"/>
                <a:gd name="connsiteX15" fmla="*/ 0 w 3124200"/>
                <a:gd name="connsiteY15" fmla="*/ 2023999 h 4050935"/>
                <a:gd name="connsiteX16" fmla="*/ 0 w 3124200"/>
                <a:gd name="connsiteY16" fmla="*/ 9077 h 4050935"/>
                <a:gd name="connsiteX17" fmla="*/ 23040 w 3124200"/>
                <a:gd name="connsiteY17" fmla="*/ 3315 h 4050935"/>
                <a:gd name="connsiteX18" fmla="*/ 850092 w 3124200"/>
                <a:gd name="connsiteY18" fmla="*/ 1 h 4050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24200" h="4050935">
                  <a:moveTo>
                    <a:pt x="310348" y="306971"/>
                  </a:moveTo>
                  <a:lnTo>
                    <a:pt x="307828" y="2009657"/>
                  </a:lnTo>
                  <a:cubicBezTo>
                    <a:pt x="306388" y="2946189"/>
                    <a:pt x="307108" y="3718107"/>
                    <a:pt x="309988" y="3725311"/>
                  </a:cubicBezTo>
                  <a:cubicBezTo>
                    <a:pt x="313584" y="3735397"/>
                    <a:pt x="571596" y="3737559"/>
                    <a:pt x="1571976" y="3735397"/>
                  </a:cubicBezTo>
                  <a:lnTo>
                    <a:pt x="2828928" y="3732875"/>
                  </a:lnTo>
                  <a:lnTo>
                    <a:pt x="2828928" y="2019743"/>
                  </a:lnTo>
                  <a:lnTo>
                    <a:pt x="2828928" y="306971"/>
                  </a:lnTo>
                  <a:lnTo>
                    <a:pt x="1569456" y="306971"/>
                  </a:lnTo>
                  <a:close/>
                  <a:moveTo>
                    <a:pt x="850092" y="1"/>
                  </a:moveTo>
                  <a:cubicBezTo>
                    <a:pt x="1069948" y="-13"/>
                    <a:pt x="1320532" y="233"/>
                    <a:pt x="1585140" y="795"/>
                  </a:cubicBezTo>
                  <a:lnTo>
                    <a:pt x="3124200" y="3315"/>
                  </a:lnTo>
                  <a:lnTo>
                    <a:pt x="3124200" y="2025799"/>
                  </a:lnTo>
                  <a:lnTo>
                    <a:pt x="3124200" y="4047923"/>
                  </a:lnTo>
                  <a:lnTo>
                    <a:pt x="1568940" y="4050443"/>
                  </a:lnTo>
                  <a:cubicBezTo>
                    <a:pt x="713548" y="4051883"/>
                    <a:pt x="10440" y="4050083"/>
                    <a:pt x="6840" y="4046123"/>
                  </a:cubicBezTo>
                  <a:cubicBezTo>
                    <a:pt x="3240" y="4042521"/>
                    <a:pt x="0" y="3132639"/>
                    <a:pt x="0" y="2023999"/>
                  </a:cubicBezTo>
                  <a:lnTo>
                    <a:pt x="0" y="9077"/>
                  </a:lnTo>
                  <a:lnTo>
                    <a:pt x="23040" y="3315"/>
                  </a:lnTo>
                  <a:cubicBezTo>
                    <a:pt x="31456" y="1335"/>
                    <a:pt x="366416" y="35"/>
                    <a:pt x="850092" y="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21" name="Freeform 178"/>
            <p:cNvSpPr>
              <a:spLocks/>
            </p:cNvSpPr>
            <p:nvPr/>
          </p:nvSpPr>
          <p:spPr bwMode="auto">
            <a:xfrm>
              <a:off x="35200457" y="9534358"/>
              <a:ext cx="505093" cy="523931"/>
            </a:xfrm>
            <a:custGeom>
              <a:avLst/>
              <a:gdLst>
                <a:gd name="T0" fmla="*/ 189 w 1890"/>
                <a:gd name="T1" fmla="*/ 1771 h 1962"/>
                <a:gd name="T2" fmla="*/ 0 w 1890"/>
                <a:gd name="T3" fmla="*/ 1554 h 1962"/>
                <a:gd name="T4" fmla="*/ 239 w 1890"/>
                <a:gd name="T5" fmla="*/ 1283 h 1962"/>
                <a:gd name="T6" fmla="*/ 479 w 1890"/>
                <a:gd name="T7" fmla="*/ 1003 h 1962"/>
                <a:gd name="T8" fmla="*/ 239 w 1890"/>
                <a:gd name="T9" fmla="*/ 722 h 1962"/>
                <a:gd name="T10" fmla="*/ 0 w 1890"/>
                <a:gd name="T11" fmla="*/ 450 h 1962"/>
                <a:gd name="T12" fmla="*/ 194 w 1890"/>
                <a:gd name="T13" fmla="*/ 230 h 1962"/>
                <a:gd name="T14" fmla="*/ 704 w 1890"/>
                <a:gd name="T15" fmla="*/ 309 h 1962"/>
                <a:gd name="T16" fmla="*/ 960 w 1890"/>
                <a:gd name="T17" fmla="*/ 523 h 1962"/>
                <a:gd name="T18" fmla="*/ 1240 w 1890"/>
                <a:gd name="T19" fmla="*/ 283 h 1962"/>
                <a:gd name="T20" fmla="*/ 1493 w 1890"/>
                <a:gd name="T21" fmla="*/ 43 h 1962"/>
                <a:gd name="T22" fmla="*/ 1890 w 1890"/>
                <a:gd name="T23" fmla="*/ 467 h 1962"/>
                <a:gd name="T24" fmla="*/ 1644 w 1890"/>
                <a:gd name="T25" fmla="*/ 755 h 1962"/>
                <a:gd name="T26" fmla="*/ 1398 w 1890"/>
                <a:gd name="T27" fmla="*/ 1003 h 1962"/>
                <a:gd name="T28" fmla="*/ 1644 w 1890"/>
                <a:gd name="T29" fmla="*/ 1250 h 1962"/>
                <a:gd name="T30" fmla="*/ 1890 w 1890"/>
                <a:gd name="T31" fmla="*/ 1543 h 1962"/>
                <a:gd name="T32" fmla="*/ 1500 w 1890"/>
                <a:gd name="T33" fmla="*/ 1962 h 1962"/>
                <a:gd name="T34" fmla="*/ 1241 w 1890"/>
                <a:gd name="T35" fmla="*/ 1722 h 1962"/>
                <a:gd name="T36" fmla="*/ 962 w 1890"/>
                <a:gd name="T37" fmla="*/ 1482 h 1962"/>
                <a:gd name="T38" fmla="*/ 675 w 1890"/>
                <a:gd name="T39" fmla="*/ 1722 h 1962"/>
                <a:gd name="T40" fmla="*/ 405 w 1890"/>
                <a:gd name="T41" fmla="*/ 1962 h 1962"/>
                <a:gd name="T42" fmla="*/ 189 w 1890"/>
                <a:gd name="T43" fmla="*/ 1771 h 1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90" h="1962">
                  <a:moveTo>
                    <a:pt x="189" y="1771"/>
                  </a:moveTo>
                  <a:cubicBezTo>
                    <a:pt x="85" y="1666"/>
                    <a:pt x="0" y="1568"/>
                    <a:pt x="0" y="1554"/>
                  </a:cubicBezTo>
                  <a:cubicBezTo>
                    <a:pt x="0" y="1540"/>
                    <a:pt x="108" y="1418"/>
                    <a:pt x="239" y="1283"/>
                  </a:cubicBezTo>
                  <a:cubicBezTo>
                    <a:pt x="371" y="1149"/>
                    <a:pt x="479" y="1022"/>
                    <a:pt x="479" y="1003"/>
                  </a:cubicBezTo>
                  <a:cubicBezTo>
                    <a:pt x="479" y="983"/>
                    <a:pt x="371" y="857"/>
                    <a:pt x="239" y="722"/>
                  </a:cubicBezTo>
                  <a:cubicBezTo>
                    <a:pt x="108" y="587"/>
                    <a:pt x="0" y="465"/>
                    <a:pt x="0" y="450"/>
                  </a:cubicBezTo>
                  <a:cubicBezTo>
                    <a:pt x="0" y="435"/>
                    <a:pt x="87" y="336"/>
                    <a:pt x="194" y="230"/>
                  </a:cubicBezTo>
                  <a:cubicBezTo>
                    <a:pt x="422" y="3"/>
                    <a:pt x="399" y="0"/>
                    <a:pt x="704" y="309"/>
                  </a:cubicBezTo>
                  <a:cubicBezTo>
                    <a:pt x="820" y="427"/>
                    <a:pt x="936" y="523"/>
                    <a:pt x="960" y="523"/>
                  </a:cubicBezTo>
                  <a:cubicBezTo>
                    <a:pt x="985" y="523"/>
                    <a:pt x="1111" y="415"/>
                    <a:pt x="1240" y="283"/>
                  </a:cubicBezTo>
                  <a:cubicBezTo>
                    <a:pt x="1369" y="151"/>
                    <a:pt x="1483" y="43"/>
                    <a:pt x="1493" y="43"/>
                  </a:cubicBezTo>
                  <a:cubicBezTo>
                    <a:pt x="1530" y="43"/>
                    <a:pt x="1890" y="427"/>
                    <a:pt x="1890" y="467"/>
                  </a:cubicBezTo>
                  <a:cubicBezTo>
                    <a:pt x="1890" y="489"/>
                    <a:pt x="1780" y="619"/>
                    <a:pt x="1644" y="755"/>
                  </a:cubicBezTo>
                  <a:lnTo>
                    <a:pt x="1398" y="1003"/>
                  </a:lnTo>
                  <a:lnTo>
                    <a:pt x="1644" y="1250"/>
                  </a:lnTo>
                  <a:cubicBezTo>
                    <a:pt x="1780" y="1386"/>
                    <a:pt x="1890" y="1518"/>
                    <a:pt x="1890" y="1543"/>
                  </a:cubicBezTo>
                  <a:cubicBezTo>
                    <a:pt x="1890" y="1587"/>
                    <a:pt x="1541" y="1962"/>
                    <a:pt x="1500" y="1962"/>
                  </a:cubicBezTo>
                  <a:cubicBezTo>
                    <a:pt x="1489" y="1962"/>
                    <a:pt x="1373" y="1854"/>
                    <a:pt x="1241" y="1722"/>
                  </a:cubicBezTo>
                  <a:cubicBezTo>
                    <a:pt x="1110" y="1590"/>
                    <a:pt x="984" y="1482"/>
                    <a:pt x="962" y="1482"/>
                  </a:cubicBezTo>
                  <a:cubicBezTo>
                    <a:pt x="939" y="1482"/>
                    <a:pt x="810" y="1590"/>
                    <a:pt x="675" y="1722"/>
                  </a:cubicBezTo>
                  <a:cubicBezTo>
                    <a:pt x="541" y="1854"/>
                    <a:pt x="419" y="1962"/>
                    <a:pt x="405" y="1962"/>
                  </a:cubicBezTo>
                  <a:cubicBezTo>
                    <a:pt x="391" y="1962"/>
                    <a:pt x="294" y="1876"/>
                    <a:pt x="189" y="177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22" name="Freeform 179"/>
            <p:cNvSpPr>
              <a:spLocks/>
            </p:cNvSpPr>
            <p:nvPr/>
          </p:nvSpPr>
          <p:spPr bwMode="auto">
            <a:xfrm>
              <a:off x="35936317" y="9719204"/>
              <a:ext cx="725262" cy="166010"/>
            </a:xfrm>
            <a:custGeom>
              <a:avLst/>
              <a:gdLst>
                <a:gd name="T0" fmla="*/ 28 w 2716"/>
                <a:gd name="T1" fmla="*/ 548 h 622"/>
                <a:gd name="T2" fmla="*/ 41 w 2716"/>
                <a:gd name="T3" fmla="*/ 83 h 622"/>
                <a:gd name="T4" fmla="*/ 1295 w 2716"/>
                <a:gd name="T5" fmla="*/ 28 h 622"/>
                <a:gd name="T6" fmla="*/ 2580 w 2716"/>
                <a:gd name="T7" fmla="*/ 321 h 622"/>
                <a:gd name="T8" fmla="*/ 1295 w 2716"/>
                <a:gd name="T9" fmla="*/ 593 h 622"/>
                <a:gd name="T10" fmla="*/ 28 w 2716"/>
                <a:gd name="T11" fmla="*/ 548 h 622"/>
              </a:gdLst>
              <a:ahLst/>
              <a:cxnLst>
                <a:cxn ang="0">
                  <a:pos x="T0" y="T1"/>
                </a:cxn>
                <a:cxn ang="0">
                  <a:pos x="T2" y="T3"/>
                </a:cxn>
                <a:cxn ang="0">
                  <a:pos x="T4" y="T5"/>
                </a:cxn>
                <a:cxn ang="0">
                  <a:pos x="T6" y="T7"/>
                </a:cxn>
                <a:cxn ang="0">
                  <a:pos x="T8" y="T9"/>
                </a:cxn>
                <a:cxn ang="0">
                  <a:pos x="T10" y="T11"/>
                </a:cxn>
              </a:cxnLst>
              <a:rect l="0" t="0" r="r" b="b"/>
              <a:pathLst>
                <a:path w="2716" h="622">
                  <a:moveTo>
                    <a:pt x="28" y="548"/>
                  </a:moveTo>
                  <a:cubicBezTo>
                    <a:pt x="0" y="475"/>
                    <a:pt x="9" y="142"/>
                    <a:pt x="41" y="83"/>
                  </a:cubicBezTo>
                  <a:cubicBezTo>
                    <a:pt x="69" y="30"/>
                    <a:pt x="113" y="28"/>
                    <a:pt x="1295" y="28"/>
                  </a:cubicBezTo>
                  <a:cubicBezTo>
                    <a:pt x="2704" y="28"/>
                    <a:pt x="2580" y="0"/>
                    <a:pt x="2580" y="321"/>
                  </a:cubicBezTo>
                  <a:cubicBezTo>
                    <a:pt x="2580" y="622"/>
                    <a:pt x="2716" y="593"/>
                    <a:pt x="1295" y="593"/>
                  </a:cubicBezTo>
                  <a:cubicBezTo>
                    <a:pt x="182" y="593"/>
                    <a:pt x="44" y="588"/>
                    <a:pt x="28" y="548"/>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23" name="Freeform 180"/>
            <p:cNvSpPr>
              <a:spLocks/>
            </p:cNvSpPr>
            <p:nvPr/>
          </p:nvSpPr>
          <p:spPr bwMode="auto">
            <a:xfrm>
              <a:off x="35193397" y="8984523"/>
              <a:ext cx="704068" cy="145994"/>
            </a:xfrm>
            <a:custGeom>
              <a:avLst/>
              <a:gdLst>
                <a:gd name="T0" fmla="*/ 30 w 2638"/>
                <a:gd name="T1" fmla="*/ 511 h 549"/>
                <a:gd name="T2" fmla="*/ 5 w 2638"/>
                <a:gd name="T3" fmla="*/ 235 h 549"/>
                <a:gd name="T4" fmla="*/ 13 w 2638"/>
                <a:gd name="T5" fmla="*/ 0 h 549"/>
                <a:gd name="T6" fmla="*/ 1326 w 2638"/>
                <a:gd name="T7" fmla="*/ 0 h 549"/>
                <a:gd name="T8" fmla="*/ 2638 w 2638"/>
                <a:gd name="T9" fmla="*/ 0 h 549"/>
                <a:gd name="T10" fmla="*/ 2638 w 2638"/>
                <a:gd name="T11" fmla="*/ 268 h 549"/>
                <a:gd name="T12" fmla="*/ 2638 w 2638"/>
                <a:gd name="T13" fmla="*/ 536 h 549"/>
                <a:gd name="T14" fmla="*/ 1351 w 2638"/>
                <a:gd name="T15" fmla="*/ 543 h 549"/>
                <a:gd name="T16" fmla="*/ 30 w 2638"/>
                <a:gd name="T17" fmla="*/ 511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38" h="549">
                  <a:moveTo>
                    <a:pt x="30" y="511"/>
                  </a:moveTo>
                  <a:cubicBezTo>
                    <a:pt x="9" y="485"/>
                    <a:pt x="0" y="385"/>
                    <a:pt x="5" y="235"/>
                  </a:cubicBezTo>
                  <a:lnTo>
                    <a:pt x="13" y="0"/>
                  </a:lnTo>
                  <a:lnTo>
                    <a:pt x="1326" y="0"/>
                  </a:lnTo>
                  <a:lnTo>
                    <a:pt x="2638" y="0"/>
                  </a:lnTo>
                  <a:lnTo>
                    <a:pt x="2638" y="268"/>
                  </a:lnTo>
                  <a:lnTo>
                    <a:pt x="2638" y="536"/>
                  </a:lnTo>
                  <a:lnTo>
                    <a:pt x="1351" y="543"/>
                  </a:lnTo>
                  <a:cubicBezTo>
                    <a:pt x="269" y="549"/>
                    <a:pt x="58" y="544"/>
                    <a:pt x="30" y="51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24" name="Freeform 181"/>
            <p:cNvSpPr>
              <a:spLocks/>
            </p:cNvSpPr>
            <p:nvPr/>
          </p:nvSpPr>
          <p:spPr bwMode="auto">
            <a:xfrm>
              <a:off x="35193398" y="8661925"/>
              <a:ext cx="1519989" cy="167188"/>
            </a:xfrm>
            <a:custGeom>
              <a:avLst/>
              <a:gdLst>
                <a:gd name="T0" fmla="*/ 50 w 5693"/>
                <a:gd name="T1" fmla="*/ 600 h 630"/>
                <a:gd name="T2" fmla="*/ 0 w 5693"/>
                <a:gd name="T3" fmla="*/ 338 h 630"/>
                <a:gd name="T4" fmla="*/ 34 w 5693"/>
                <a:gd name="T5" fmla="*/ 71 h 630"/>
                <a:gd name="T6" fmla="*/ 2686 w 5693"/>
                <a:gd name="T7" fmla="*/ 37 h 630"/>
                <a:gd name="T8" fmla="*/ 5363 w 5693"/>
                <a:gd name="T9" fmla="*/ 344 h 630"/>
                <a:gd name="T10" fmla="*/ 5318 w 5693"/>
                <a:gd name="T11" fmla="*/ 586 h 630"/>
                <a:gd name="T12" fmla="*/ 2687 w 5693"/>
                <a:gd name="T13" fmla="*/ 629 h 630"/>
                <a:gd name="T14" fmla="*/ 50 w 5693"/>
                <a:gd name="T15" fmla="*/ 600 h 6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93" h="630">
                  <a:moveTo>
                    <a:pt x="50" y="600"/>
                  </a:moveTo>
                  <a:cubicBezTo>
                    <a:pt x="9" y="576"/>
                    <a:pt x="0" y="530"/>
                    <a:pt x="0" y="338"/>
                  </a:cubicBezTo>
                  <a:cubicBezTo>
                    <a:pt x="0" y="194"/>
                    <a:pt x="13" y="92"/>
                    <a:pt x="34" y="71"/>
                  </a:cubicBezTo>
                  <a:cubicBezTo>
                    <a:pt x="60" y="45"/>
                    <a:pt x="688" y="37"/>
                    <a:pt x="2686" y="37"/>
                  </a:cubicBezTo>
                  <a:cubicBezTo>
                    <a:pt x="5693" y="37"/>
                    <a:pt x="5363" y="0"/>
                    <a:pt x="5363" y="344"/>
                  </a:cubicBezTo>
                  <a:cubicBezTo>
                    <a:pt x="5363" y="486"/>
                    <a:pt x="5350" y="554"/>
                    <a:pt x="5318" y="586"/>
                  </a:cubicBezTo>
                  <a:cubicBezTo>
                    <a:pt x="5279" y="625"/>
                    <a:pt x="5002" y="630"/>
                    <a:pt x="2687" y="629"/>
                  </a:cubicBezTo>
                  <a:cubicBezTo>
                    <a:pt x="982" y="629"/>
                    <a:pt x="82" y="618"/>
                    <a:pt x="50" y="60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25" name="Freeform 182"/>
            <p:cNvSpPr>
              <a:spLocks/>
            </p:cNvSpPr>
            <p:nvPr/>
          </p:nvSpPr>
          <p:spPr bwMode="auto">
            <a:xfrm>
              <a:off x="35193397" y="8378176"/>
              <a:ext cx="1434040" cy="142463"/>
            </a:xfrm>
            <a:custGeom>
              <a:avLst/>
              <a:gdLst>
                <a:gd name="T0" fmla="*/ 10 w 5368"/>
                <a:gd name="T1" fmla="*/ 497 h 535"/>
                <a:gd name="T2" fmla="*/ 4 w 5368"/>
                <a:gd name="T3" fmla="*/ 236 h 535"/>
                <a:gd name="T4" fmla="*/ 12 w 5368"/>
                <a:gd name="T5" fmla="*/ 13 h 535"/>
                <a:gd name="T6" fmla="*/ 2664 w 5368"/>
                <a:gd name="T7" fmla="*/ 6 h 535"/>
                <a:gd name="T8" fmla="*/ 5337 w 5368"/>
                <a:gd name="T9" fmla="*/ 34 h 535"/>
                <a:gd name="T10" fmla="*/ 5343 w 5368"/>
                <a:gd name="T11" fmla="*/ 490 h 535"/>
                <a:gd name="T12" fmla="*/ 2676 w 5368"/>
                <a:gd name="T13" fmla="*/ 535 h 535"/>
                <a:gd name="T14" fmla="*/ 10 w 5368"/>
                <a:gd name="T15" fmla="*/ 497 h 5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68" h="535">
                  <a:moveTo>
                    <a:pt x="10" y="497"/>
                  </a:moveTo>
                  <a:cubicBezTo>
                    <a:pt x="2" y="476"/>
                    <a:pt x="0" y="359"/>
                    <a:pt x="4" y="236"/>
                  </a:cubicBezTo>
                  <a:lnTo>
                    <a:pt x="12" y="13"/>
                  </a:lnTo>
                  <a:lnTo>
                    <a:pt x="2664" y="6"/>
                  </a:lnTo>
                  <a:cubicBezTo>
                    <a:pt x="4766" y="0"/>
                    <a:pt x="5319" y="6"/>
                    <a:pt x="5337" y="34"/>
                  </a:cubicBezTo>
                  <a:cubicBezTo>
                    <a:pt x="5364" y="75"/>
                    <a:pt x="5368" y="425"/>
                    <a:pt x="5343" y="490"/>
                  </a:cubicBezTo>
                  <a:cubicBezTo>
                    <a:pt x="5328" y="531"/>
                    <a:pt x="5067" y="535"/>
                    <a:pt x="2676" y="535"/>
                  </a:cubicBezTo>
                  <a:cubicBezTo>
                    <a:pt x="488" y="535"/>
                    <a:pt x="22" y="528"/>
                    <a:pt x="10" y="49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26" name="Freeform 183"/>
            <p:cNvSpPr>
              <a:spLocks/>
            </p:cNvSpPr>
            <p:nvPr/>
          </p:nvSpPr>
          <p:spPr bwMode="auto">
            <a:xfrm>
              <a:off x="35188688" y="8075591"/>
              <a:ext cx="1438750" cy="150704"/>
            </a:xfrm>
            <a:custGeom>
              <a:avLst/>
              <a:gdLst>
                <a:gd name="T0" fmla="*/ 34 w 5389"/>
                <a:gd name="T1" fmla="*/ 545 h 564"/>
                <a:gd name="T2" fmla="*/ 49 w 5389"/>
                <a:gd name="T3" fmla="*/ 34 h 564"/>
                <a:gd name="T4" fmla="*/ 2701 w 5389"/>
                <a:gd name="T5" fmla="*/ 0 h 564"/>
                <a:gd name="T6" fmla="*/ 5348 w 5389"/>
                <a:gd name="T7" fmla="*/ 54 h 564"/>
                <a:gd name="T8" fmla="*/ 5360 w 5389"/>
                <a:gd name="T9" fmla="*/ 520 h 564"/>
                <a:gd name="T10" fmla="*/ 2698 w 5389"/>
                <a:gd name="T11" fmla="*/ 564 h 564"/>
                <a:gd name="T12" fmla="*/ 34 w 5389"/>
                <a:gd name="T13" fmla="*/ 545 h 564"/>
              </a:gdLst>
              <a:ahLst/>
              <a:cxnLst>
                <a:cxn ang="0">
                  <a:pos x="T0" y="T1"/>
                </a:cxn>
                <a:cxn ang="0">
                  <a:pos x="T2" y="T3"/>
                </a:cxn>
                <a:cxn ang="0">
                  <a:pos x="T4" y="T5"/>
                </a:cxn>
                <a:cxn ang="0">
                  <a:pos x="T6" y="T7"/>
                </a:cxn>
                <a:cxn ang="0">
                  <a:pos x="T8" y="T9"/>
                </a:cxn>
                <a:cxn ang="0">
                  <a:pos x="T10" y="T11"/>
                </a:cxn>
                <a:cxn ang="0">
                  <a:pos x="T12" y="T13"/>
                </a:cxn>
              </a:cxnLst>
              <a:rect l="0" t="0" r="r" b="b"/>
              <a:pathLst>
                <a:path w="5389" h="564">
                  <a:moveTo>
                    <a:pt x="34" y="545"/>
                  </a:moveTo>
                  <a:cubicBezTo>
                    <a:pt x="0" y="512"/>
                    <a:pt x="13" y="70"/>
                    <a:pt x="49" y="34"/>
                  </a:cubicBezTo>
                  <a:cubicBezTo>
                    <a:pt x="75" y="8"/>
                    <a:pt x="703" y="0"/>
                    <a:pt x="2701" y="0"/>
                  </a:cubicBezTo>
                  <a:cubicBezTo>
                    <a:pt x="5261" y="0"/>
                    <a:pt x="5320" y="1"/>
                    <a:pt x="5348" y="54"/>
                  </a:cubicBezTo>
                  <a:cubicBezTo>
                    <a:pt x="5380" y="113"/>
                    <a:pt x="5389" y="446"/>
                    <a:pt x="5360" y="520"/>
                  </a:cubicBezTo>
                  <a:cubicBezTo>
                    <a:pt x="5345" y="560"/>
                    <a:pt x="5084" y="564"/>
                    <a:pt x="2698" y="564"/>
                  </a:cubicBezTo>
                  <a:cubicBezTo>
                    <a:pt x="1243" y="564"/>
                    <a:pt x="45" y="556"/>
                    <a:pt x="34" y="545"/>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grpSp>
        <p:nvGrpSpPr>
          <p:cNvPr id="27" name="群組 26"/>
          <p:cNvGrpSpPr/>
          <p:nvPr/>
        </p:nvGrpSpPr>
        <p:grpSpPr>
          <a:xfrm>
            <a:off x="1253937" y="4928241"/>
            <a:ext cx="649952" cy="464883"/>
            <a:chOff x="27903101" y="8000240"/>
            <a:chExt cx="2939903" cy="2102788"/>
          </a:xfrm>
          <a:solidFill>
            <a:schemeClr val="bg1"/>
          </a:solidFill>
        </p:grpSpPr>
        <p:sp>
          <p:nvSpPr>
            <p:cNvPr id="28" name="Freeform 190"/>
            <p:cNvSpPr>
              <a:spLocks/>
            </p:cNvSpPr>
            <p:nvPr/>
          </p:nvSpPr>
          <p:spPr bwMode="auto">
            <a:xfrm>
              <a:off x="28018486" y="8784370"/>
              <a:ext cx="2824518" cy="1318658"/>
            </a:xfrm>
            <a:custGeom>
              <a:avLst/>
              <a:gdLst>
                <a:gd name="T0" fmla="*/ 32 w 10575"/>
                <a:gd name="T1" fmla="*/ 4913 h 4938"/>
                <a:gd name="T2" fmla="*/ 151 w 10575"/>
                <a:gd name="T3" fmla="*/ 4511 h 4938"/>
                <a:gd name="T4" fmla="*/ 1396 w 10575"/>
                <a:gd name="T5" fmla="*/ 1481 h 4938"/>
                <a:gd name="T6" fmla="*/ 2255 w 10575"/>
                <a:gd name="T7" fmla="*/ 28 h 4938"/>
                <a:gd name="T8" fmla="*/ 6196 w 10575"/>
                <a:gd name="T9" fmla="*/ 0 h 4938"/>
                <a:gd name="T10" fmla="*/ 10034 w 10575"/>
                <a:gd name="T11" fmla="*/ 0 h 4938"/>
                <a:gd name="T12" fmla="*/ 10178 w 10575"/>
                <a:gd name="T13" fmla="*/ 67 h 4938"/>
                <a:gd name="T14" fmla="*/ 10503 w 10575"/>
                <a:gd name="T15" fmla="*/ 706 h 4938"/>
                <a:gd name="T16" fmla="*/ 9570 w 10575"/>
                <a:gd name="T17" fmla="*/ 2751 h 4938"/>
                <a:gd name="T18" fmla="*/ 9013 w 10575"/>
                <a:gd name="T19" fmla="*/ 3951 h 4938"/>
                <a:gd name="T20" fmla="*/ 8546 w 10575"/>
                <a:gd name="T21" fmla="*/ 4889 h 4938"/>
                <a:gd name="T22" fmla="*/ 4280 w 10575"/>
                <a:gd name="T23" fmla="*/ 4938 h 4938"/>
                <a:gd name="T24" fmla="*/ 32 w 10575"/>
                <a:gd name="T25" fmla="*/ 4913 h 4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75" h="4938">
                  <a:moveTo>
                    <a:pt x="32" y="4913"/>
                  </a:moveTo>
                  <a:cubicBezTo>
                    <a:pt x="0" y="4893"/>
                    <a:pt x="23" y="4817"/>
                    <a:pt x="151" y="4511"/>
                  </a:cubicBezTo>
                  <a:cubicBezTo>
                    <a:pt x="337" y="4069"/>
                    <a:pt x="612" y="3400"/>
                    <a:pt x="1396" y="1481"/>
                  </a:cubicBezTo>
                  <a:cubicBezTo>
                    <a:pt x="1937" y="161"/>
                    <a:pt x="1968" y="108"/>
                    <a:pt x="2255" y="28"/>
                  </a:cubicBezTo>
                  <a:cubicBezTo>
                    <a:pt x="2321" y="10"/>
                    <a:pt x="3711" y="0"/>
                    <a:pt x="6196" y="0"/>
                  </a:cubicBezTo>
                  <a:lnTo>
                    <a:pt x="10034" y="0"/>
                  </a:lnTo>
                  <a:lnTo>
                    <a:pt x="10178" y="67"/>
                  </a:lnTo>
                  <a:cubicBezTo>
                    <a:pt x="10433" y="186"/>
                    <a:pt x="10575" y="465"/>
                    <a:pt x="10503" y="706"/>
                  </a:cubicBezTo>
                  <a:cubicBezTo>
                    <a:pt x="10472" y="807"/>
                    <a:pt x="10073" y="1682"/>
                    <a:pt x="9570" y="2751"/>
                  </a:cubicBezTo>
                  <a:cubicBezTo>
                    <a:pt x="9489" y="2922"/>
                    <a:pt x="9238" y="3462"/>
                    <a:pt x="9013" y="3951"/>
                  </a:cubicBezTo>
                  <a:cubicBezTo>
                    <a:pt x="8787" y="4440"/>
                    <a:pt x="8576" y="4862"/>
                    <a:pt x="8546" y="4889"/>
                  </a:cubicBezTo>
                  <a:cubicBezTo>
                    <a:pt x="8493" y="4936"/>
                    <a:pt x="8249" y="4938"/>
                    <a:pt x="4280" y="4938"/>
                  </a:cubicBezTo>
                  <a:cubicBezTo>
                    <a:pt x="1898" y="4938"/>
                    <a:pt x="54" y="4927"/>
                    <a:pt x="32" y="4913"/>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29" name="Freeform 193"/>
            <p:cNvSpPr>
              <a:spLocks/>
            </p:cNvSpPr>
            <p:nvPr/>
          </p:nvSpPr>
          <p:spPr bwMode="auto">
            <a:xfrm>
              <a:off x="27903101" y="8000240"/>
              <a:ext cx="2618478" cy="1954439"/>
            </a:xfrm>
            <a:custGeom>
              <a:avLst/>
              <a:gdLst>
                <a:gd name="T0" fmla="*/ 10 w 9805"/>
                <a:gd name="T1" fmla="*/ 3858 h 7316"/>
                <a:gd name="T2" fmla="*/ 170 w 9805"/>
                <a:gd name="T3" fmla="*/ 164 h 7316"/>
                <a:gd name="T4" fmla="*/ 1869 w 9805"/>
                <a:gd name="T5" fmla="*/ 1 h 7316"/>
                <a:gd name="T6" fmla="*/ 3378 w 9805"/>
                <a:gd name="T7" fmla="*/ 43 h 7316"/>
                <a:gd name="T8" fmla="*/ 4249 w 9805"/>
                <a:gd name="T9" fmla="*/ 600 h 7316"/>
                <a:gd name="T10" fmla="*/ 5020 w 9805"/>
                <a:gd name="T11" fmla="*/ 1115 h 7316"/>
                <a:gd name="T12" fmla="*/ 7235 w 9805"/>
                <a:gd name="T13" fmla="*/ 1129 h 7316"/>
                <a:gd name="T14" fmla="*/ 9451 w 9805"/>
                <a:gd name="T15" fmla="*/ 1144 h 7316"/>
                <a:gd name="T16" fmla="*/ 9553 w 9805"/>
                <a:gd name="T17" fmla="*/ 1207 h 7316"/>
                <a:gd name="T18" fmla="*/ 9730 w 9805"/>
                <a:gd name="T19" fmla="*/ 1384 h 7316"/>
                <a:gd name="T20" fmla="*/ 9797 w 9805"/>
                <a:gd name="T21" fmla="*/ 1941 h 7316"/>
                <a:gd name="T22" fmla="*/ 9789 w 9805"/>
                <a:gd name="T23" fmla="*/ 2385 h 7316"/>
                <a:gd name="T24" fmla="*/ 6149 w 9805"/>
                <a:gd name="T25" fmla="*/ 2399 h 7316"/>
                <a:gd name="T26" fmla="*/ 2395 w 9805"/>
                <a:gd name="T27" fmla="*/ 2468 h 7316"/>
                <a:gd name="T28" fmla="*/ 1921 w 9805"/>
                <a:gd name="T29" fmla="*/ 2858 h 7316"/>
                <a:gd name="T30" fmla="*/ 1505 w 9805"/>
                <a:gd name="T31" fmla="*/ 3782 h 7316"/>
                <a:gd name="T32" fmla="*/ 884 w 9805"/>
                <a:gd name="T33" fmla="*/ 5292 h 7316"/>
                <a:gd name="T34" fmla="*/ 208 w 9805"/>
                <a:gd name="T35" fmla="*/ 6943 h 7316"/>
                <a:gd name="T36" fmla="*/ 49 w 9805"/>
                <a:gd name="T37" fmla="*/ 7281 h 7316"/>
                <a:gd name="T38" fmla="*/ 10 w 9805"/>
                <a:gd name="T39" fmla="*/ 3858 h 7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805" h="7316">
                  <a:moveTo>
                    <a:pt x="10" y="3858"/>
                  </a:moveTo>
                  <a:cubicBezTo>
                    <a:pt x="10" y="84"/>
                    <a:pt x="0" y="326"/>
                    <a:pt x="170" y="164"/>
                  </a:cubicBezTo>
                  <a:cubicBezTo>
                    <a:pt x="344" y="0"/>
                    <a:pt x="333" y="1"/>
                    <a:pt x="1869" y="1"/>
                  </a:cubicBezTo>
                  <a:cubicBezTo>
                    <a:pt x="3053" y="1"/>
                    <a:pt x="3293" y="7"/>
                    <a:pt x="3378" y="43"/>
                  </a:cubicBezTo>
                  <a:cubicBezTo>
                    <a:pt x="3433" y="66"/>
                    <a:pt x="3826" y="317"/>
                    <a:pt x="4249" y="600"/>
                  </a:cubicBezTo>
                  <a:lnTo>
                    <a:pt x="5020" y="1115"/>
                  </a:lnTo>
                  <a:lnTo>
                    <a:pt x="7235" y="1129"/>
                  </a:lnTo>
                  <a:lnTo>
                    <a:pt x="9451" y="1144"/>
                  </a:lnTo>
                  <a:lnTo>
                    <a:pt x="9553" y="1207"/>
                  </a:lnTo>
                  <a:cubicBezTo>
                    <a:pt x="9609" y="1242"/>
                    <a:pt x="9689" y="1322"/>
                    <a:pt x="9730" y="1384"/>
                  </a:cubicBezTo>
                  <a:cubicBezTo>
                    <a:pt x="9804" y="1496"/>
                    <a:pt x="9805" y="1502"/>
                    <a:pt x="9797" y="1941"/>
                  </a:cubicBezTo>
                  <a:lnTo>
                    <a:pt x="9789" y="2385"/>
                  </a:lnTo>
                  <a:lnTo>
                    <a:pt x="6149" y="2399"/>
                  </a:lnTo>
                  <a:cubicBezTo>
                    <a:pt x="2630" y="2413"/>
                    <a:pt x="2504" y="2415"/>
                    <a:pt x="2395" y="2468"/>
                  </a:cubicBezTo>
                  <a:cubicBezTo>
                    <a:pt x="2197" y="2563"/>
                    <a:pt x="2024" y="2705"/>
                    <a:pt x="1921" y="2858"/>
                  </a:cubicBezTo>
                  <a:cubicBezTo>
                    <a:pt x="1866" y="2939"/>
                    <a:pt x="1679" y="3355"/>
                    <a:pt x="1505" y="3782"/>
                  </a:cubicBezTo>
                  <a:cubicBezTo>
                    <a:pt x="1150" y="4655"/>
                    <a:pt x="923" y="5208"/>
                    <a:pt x="884" y="5292"/>
                  </a:cubicBezTo>
                  <a:cubicBezTo>
                    <a:pt x="857" y="5353"/>
                    <a:pt x="406" y="6452"/>
                    <a:pt x="208" y="6943"/>
                  </a:cubicBezTo>
                  <a:cubicBezTo>
                    <a:pt x="142" y="7106"/>
                    <a:pt x="71" y="7258"/>
                    <a:pt x="49" y="7281"/>
                  </a:cubicBezTo>
                  <a:cubicBezTo>
                    <a:pt x="16" y="7316"/>
                    <a:pt x="10" y="6799"/>
                    <a:pt x="10" y="3858"/>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sp>
        <p:nvSpPr>
          <p:cNvPr id="30" name="文字方塊 41"/>
          <p:cNvSpPr txBox="1"/>
          <p:nvPr/>
        </p:nvSpPr>
        <p:spPr>
          <a:xfrm>
            <a:off x="1171287" y="2202147"/>
            <a:ext cx="4785013" cy="788518"/>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solidFill>
              </a:rPr>
              <a:t>The quick brown fox jumps over the lazy dog</a:t>
            </a:r>
            <a:r>
              <a:rPr lang="en-US" sz="1400" dirty="0">
                <a:solidFill>
                  <a:schemeClr val="bg1"/>
                </a:solidFill>
              </a:rPr>
              <a:t>. The quick brown fox jumps over the lazy dog.</a:t>
            </a:r>
          </a:p>
          <a:p>
            <a:r>
              <a:rPr lang="en-US" sz="1400" dirty="0">
                <a:solidFill>
                  <a:schemeClr val="bg1"/>
                </a:solidFill>
              </a:rPr>
              <a:t>The quick brown fox jumps over the lazy dog.</a:t>
            </a:r>
          </a:p>
          <a:p>
            <a:endParaRPr lang="en-US" sz="1400" dirty="0" smtClean="0">
              <a:solidFill>
                <a:schemeClr val="bg1"/>
              </a:solidFill>
            </a:endParaRPr>
          </a:p>
        </p:txBody>
      </p:sp>
      <p:sp>
        <p:nvSpPr>
          <p:cNvPr id="35" name="文字方塊 41"/>
          <p:cNvSpPr txBox="1"/>
          <p:nvPr/>
        </p:nvSpPr>
        <p:spPr>
          <a:xfrm>
            <a:off x="1171287" y="3801877"/>
            <a:ext cx="4785013" cy="788518"/>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solidFill>
              </a:rPr>
              <a:t>The quick brown fox jumps over the lazy dog</a:t>
            </a:r>
            <a:r>
              <a:rPr lang="en-US" sz="1400" dirty="0">
                <a:solidFill>
                  <a:schemeClr val="bg1"/>
                </a:solidFill>
              </a:rPr>
              <a:t>. The quick brown fox jumps over the lazy dog.</a:t>
            </a:r>
          </a:p>
          <a:p>
            <a:r>
              <a:rPr lang="en-US" sz="1400" dirty="0">
                <a:solidFill>
                  <a:schemeClr val="bg1"/>
                </a:solidFill>
              </a:rPr>
              <a:t>The quick brown fox jumps over the lazy dog.</a:t>
            </a:r>
          </a:p>
          <a:p>
            <a:endParaRPr lang="en-US" sz="1400" dirty="0" smtClean="0">
              <a:solidFill>
                <a:schemeClr val="bg1"/>
              </a:solidFill>
            </a:endParaRPr>
          </a:p>
        </p:txBody>
      </p:sp>
      <p:sp>
        <p:nvSpPr>
          <p:cNvPr id="36" name="文字方塊 41"/>
          <p:cNvSpPr txBox="1"/>
          <p:nvPr/>
        </p:nvSpPr>
        <p:spPr>
          <a:xfrm>
            <a:off x="1171287" y="5477269"/>
            <a:ext cx="4785013" cy="788518"/>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solidFill>
              </a:rPr>
              <a:t>The quick brown fox jumps over the lazy dog</a:t>
            </a:r>
            <a:r>
              <a:rPr lang="en-US" sz="1400" dirty="0">
                <a:solidFill>
                  <a:schemeClr val="bg1"/>
                </a:solidFill>
              </a:rPr>
              <a:t>. The quick brown fox jumps over the lazy dog.</a:t>
            </a:r>
          </a:p>
          <a:p>
            <a:r>
              <a:rPr lang="en-US" sz="1400" dirty="0">
                <a:solidFill>
                  <a:schemeClr val="bg1"/>
                </a:solidFill>
              </a:rPr>
              <a:t>The quick brown fox jumps over the lazy dog.</a:t>
            </a:r>
          </a:p>
          <a:p>
            <a:endParaRPr lang="en-US" sz="1400" dirty="0" smtClean="0">
              <a:solidFill>
                <a:schemeClr val="bg1"/>
              </a:solidFill>
            </a:endParaRPr>
          </a:p>
        </p:txBody>
      </p:sp>
      <p:cxnSp>
        <p:nvCxnSpPr>
          <p:cNvPr id="38" name="直線接點 37"/>
          <p:cNvCxnSpPr/>
          <p:nvPr/>
        </p:nvCxnSpPr>
        <p:spPr>
          <a:xfrm>
            <a:off x="1186483" y="3079565"/>
            <a:ext cx="52778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直線接點 38"/>
          <p:cNvCxnSpPr/>
          <p:nvPr/>
        </p:nvCxnSpPr>
        <p:spPr>
          <a:xfrm>
            <a:off x="1186483" y="4717865"/>
            <a:ext cx="52778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8141397"/>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084080"/>
            <a:ext cx="8023031" cy="2773920"/>
          </a:xfrm>
          <a:prstGeom prst="rect">
            <a:avLst/>
          </a:prstGeom>
        </p:spPr>
      </p:pic>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156</a:t>
            </a:fld>
            <a:endParaRPr lang="zh-TW" altLang="en-US"/>
          </a:p>
        </p:txBody>
      </p:sp>
      <p:sp>
        <p:nvSpPr>
          <p:cNvPr id="4" name="矩形 3"/>
          <p:cNvSpPr/>
          <p:nvPr/>
        </p:nvSpPr>
        <p:spPr>
          <a:xfrm>
            <a:off x="571496" y="1080593"/>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431383" y="434262"/>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154</a:t>
            </a:r>
          </a:p>
        </p:txBody>
      </p:sp>
      <p:pic>
        <p:nvPicPr>
          <p:cNvPr id="7" name="Picture 3" descr="\\LIVEAURA\Matter Lab\商攝\產品圖\Bleu\MBook Sleeve_ML5032\WORTH-4-5-0061.tif"/>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8023032" y="0"/>
            <a:ext cx="4283270" cy="2870200"/>
          </a:xfrm>
          <a:prstGeom prst="rect">
            <a:avLst/>
          </a:prstGeom>
          <a:noFill/>
        </p:spPr>
      </p:pic>
      <p:grpSp>
        <p:nvGrpSpPr>
          <p:cNvPr id="44" name="群組 43"/>
          <p:cNvGrpSpPr/>
          <p:nvPr/>
        </p:nvGrpSpPr>
        <p:grpSpPr>
          <a:xfrm>
            <a:off x="2007248" y="1808688"/>
            <a:ext cx="1705146" cy="1705146"/>
            <a:chOff x="-4756150" y="2187575"/>
            <a:chExt cx="3457576" cy="3457575"/>
          </a:xfrm>
        </p:grpSpPr>
        <p:sp>
          <p:nvSpPr>
            <p:cNvPr id="45" name="Freeform 6"/>
            <p:cNvSpPr>
              <a:spLocks/>
            </p:cNvSpPr>
            <p:nvPr/>
          </p:nvSpPr>
          <p:spPr bwMode="auto">
            <a:xfrm>
              <a:off x="-4725987" y="2187575"/>
              <a:ext cx="3427413" cy="3457575"/>
            </a:xfrm>
            <a:custGeom>
              <a:avLst/>
              <a:gdLst>
                <a:gd name="T0" fmla="*/ 0 w 17991"/>
                <a:gd name="T1" fmla="*/ 10363 h 18152"/>
                <a:gd name="T2" fmla="*/ 10202 w 17991"/>
                <a:gd name="T3" fmla="*/ 17231 h 18152"/>
                <a:gd name="T4" fmla="*/ 17070 w 17991"/>
                <a:gd name="T5" fmla="*/ 7029 h 18152"/>
                <a:gd name="T6" fmla="*/ 8535 w 17991"/>
                <a:gd name="T7" fmla="*/ 0 h 18152"/>
                <a:gd name="T8" fmla="*/ 8535 w 17991"/>
                <a:gd name="T9" fmla="*/ 2609 h 18152"/>
                <a:gd name="T10" fmla="*/ 14623 w 17991"/>
                <a:gd name="T11" fmla="*/ 8696 h 18152"/>
                <a:gd name="T12" fmla="*/ 8535 w 17991"/>
                <a:gd name="T13" fmla="*/ 14784 h 18152"/>
                <a:gd name="T14" fmla="*/ 2561 w 17991"/>
                <a:gd name="T15" fmla="*/ 9863 h 18152"/>
                <a:gd name="T16" fmla="*/ 0 w 17991"/>
                <a:gd name="T17" fmla="*/ 10363 h 18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91" h="18152">
                  <a:moveTo>
                    <a:pt x="0" y="10363"/>
                  </a:moveTo>
                  <a:cubicBezTo>
                    <a:pt x="921" y="15077"/>
                    <a:pt x="5489" y="18152"/>
                    <a:pt x="10202" y="17231"/>
                  </a:cubicBezTo>
                  <a:cubicBezTo>
                    <a:pt x="14916" y="16310"/>
                    <a:pt x="17991" y="11743"/>
                    <a:pt x="17070" y="7029"/>
                  </a:cubicBezTo>
                  <a:cubicBezTo>
                    <a:pt x="16273" y="2946"/>
                    <a:pt x="12695" y="0"/>
                    <a:pt x="8535" y="0"/>
                  </a:cubicBezTo>
                  <a:lnTo>
                    <a:pt x="8535" y="2609"/>
                  </a:lnTo>
                  <a:cubicBezTo>
                    <a:pt x="11897" y="2609"/>
                    <a:pt x="14623" y="5334"/>
                    <a:pt x="14623" y="8696"/>
                  </a:cubicBezTo>
                  <a:cubicBezTo>
                    <a:pt x="14623" y="12058"/>
                    <a:pt x="11897" y="14784"/>
                    <a:pt x="8535" y="14784"/>
                  </a:cubicBezTo>
                  <a:cubicBezTo>
                    <a:pt x="5623" y="14784"/>
                    <a:pt x="3119" y="12721"/>
                    <a:pt x="2561" y="9863"/>
                  </a:cubicBezTo>
                  <a:lnTo>
                    <a:pt x="0" y="10363"/>
                  </a:lnTo>
                  <a:close/>
                </a:path>
              </a:pathLst>
            </a:custGeom>
            <a:solidFill>
              <a:srgbClr val="6BCBC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 name="Freeform 7"/>
            <p:cNvSpPr>
              <a:spLocks/>
            </p:cNvSpPr>
            <p:nvPr/>
          </p:nvSpPr>
          <p:spPr bwMode="auto">
            <a:xfrm>
              <a:off x="-4756150" y="2187575"/>
              <a:ext cx="1655763" cy="1974850"/>
            </a:xfrm>
            <a:custGeom>
              <a:avLst/>
              <a:gdLst>
                <a:gd name="T0" fmla="*/ 17393 w 17393"/>
                <a:gd name="T1" fmla="*/ 0 h 20727"/>
                <a:gd name="T2" fmla="*/ 0 w 17393"/>
                <a:gd name="T3" fmla="*/ 17393 h 20727"/>
                <a:gd name="T4" fmla="*/ 323 w 17393"/>
                <a:gd name="T5" fmla="*/ 20727 h 20727"/>
                <a:gd name="T6" fmla="*/ 5444 w 17393"/>
                <a:gd name="T7" fmla="*/ 19727 h 20727"/>
                <a:gd name="T8" fmla="*/ 15059 w 17393"/>
                <a:gd name="T9" fmla="*/ 5444 h 20727"/>
                <a:gd name="T10" fmla="*/ 17393 w 17393"/>
                <a:gd name="T11" fmla="*/ 5218 h 20727"/>
                <a:gd name="T12" fmla="*/ 17393 w 17393"/>
                <a:gd name="T13" fmla="*/ 0 h 20727"/>
              </a:gdLst>
              <a:ahLst/>
              <a:cxnLst>
                <a:cxn ang="0">
                  <a:pos x="T0" y="T1"/>
                </a:cxn>
                <a:cxn ang="0">
                  <a:pos x="T2" y="T3"/>
                </a:cxn>
                <a:cxn ang="0">
                  <a:pos x="T4" y="T5"/>
                </a:cxn>
                <a:cxn ang="0">
                  <a:pos x="T6" y="T7"/>
                </a:cxn>
                <a:cxn ang="0">
                  <a:pos x="T8" y="T9"/>
                </a:cxn>
                <a:cxn ang="0">
                  <a:pos x="T10" y="T11"/>
                </a:cxn>
                <a:cxn ang="0">
                  <a:pos x="T12" y="T13"/>
                </a:cxn>
              </a:cxnLst>
              <a:rect l="0" t="0" r="r" b="b"/>
              <a:pathLst>
                <a:path w="17393" h="20727">
                  <a:moveTo>
                    <a:pt x="17393" y="0"/>
                  </a:moveTo>
                  <a:cubicBezTo>
                    <a:pt x="7787" y="0"/>
                    <a:pt x="0" y="7787"/>
                    <a:pt x="0" y="17393"/>
                  </a:cubicBezTo>
                  <a:cubicBezTo>
                    <a:pt x="0" y="18512"/>
                    <a:pt x="108" y="19629"/>
                    <a:pt x="323" y="20727"/>
                  </a:cubicBezTo>
                  <a:lnTo>
                    <a:pt x="5444" y="19727"/>
                  </a:lnTo>
                  <a:cubicBezTo>
                    <a:pt x="4155" y="13128"/>
                    <a:pt x="8460" y="6733"/>
                    <a:pt x="15059" y="5444"/>
                  </a:cubicBezTo>
                  <a:cubicBezTo>
                    <a:pt x="15828" y="5294"/>
                    <a:pt x="16609" y="5218"/>
                    <a:pt x="17393" y="5218"/>
                  </a:cubicBezTo>
                  <a:lnTo>
                    <a:pt x="17393" y="0"/>
                  </a:lnTo>
                  <a:close/>
                </a:path>
              </a:pathLst>
            </a:custGeom>
            <a:solidFill>
              <a:srgbClr val="F5C63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47" name="文字方塊 46"/>
          <p:cNvSpPr txBox="1"/>
          <p:nvPr/>
        </p:nvSpPr>
        <p:spPr>
          <a:xfrm>
            <a:off x="2295209" y="2366357"/>
            <a:ext cx="1053949" cy="523220"/>
          </a:xfrm>
          <a:prstGeom prst="rect">
            <a:avLst/>
          </a:prstGeom>
          <a:noFill/>
        </p:spPr>
        <p:txBody>
          <a:bodyPr wrap="square" rtlCol="0">
            <a:spAutoFit/>
          </a:bodyPr>
          <a:lstStyle/>
          <a:p>
            <a:r>
              <a:rPr lang="en-US" sz="2800" dirty="0"/>
              <a:t>43.5</a:t>
            </a:r>
            <a:r>
              <a:rPr lang="en-US" sz="1400" dirty="0"/>
              <a:t>%</a:t>
            </a:r>
          </a:p>
        </p:txBody>
      </p:sp>
      <p:sp>
        <p:nvSpPr>
          <p:cNvPr id="48" name="文字方塊 47"/>
          <p:cNvSpPr txBox="1"/>
          <p:nvPr/>
        </p:nvSpPr>
        <p:spPr>
          <a:xfrm>
            <a:off x="15666" y="2170166"/>
            <a:ext cx="1979349" cy="1169551"/>
          </a:xfrm>
          <a:prstGeom prst="rect">
            <a:avLst/>
          </a:prstGeom>
          <a:noFill/>
        </p:spPr>
        <p:txBody>
          <a:bodyPr wrap="square" rtlCol="0">
            <a:spAutoFit/>
          </a:bodyPr>
          <a:lstStyle/>
          <a:p>
            <a:pPr algn="r"/>
            <a:r>
              <a:rPr lang="en-US" sz="1400" dirty="0"/>
              <a:t>The quick brown fox </a:t>
            </a:r>
            <a:r>
              <a:rPr lang="en-US" sz="1200" dirty="0"/>
              <a:t>jumps</a:t>
            </a:r>
            <a:r>
              <a:rPr lang="en-US" sz="1400" dirty="0"/>
              <a:t> over the lazy dog. The quick brown fox jumps over the lazy dog.  </a:t>
            </a:r>
          </a:p>
        </p:txBody>
      </p:sp>
      <p:sp>
        <p:nvSpPr>
          <p:cNvPr id="49" name="文字方塊 48"/>
          <p:cNvSpPr txBox="1"/>
          <p:nvPr/>
        </p:nvSpPr>
        <p:spPr>
          <a:xfrm>
            <a:off x="912770" y="1637976"/>
            <a:ext cx="1292756" cy="584775"/>
          </a:xfrm>
          <a:prstGeom prst="rect">
            <a:avLst/>
          </a:prstGeom>
          <a:noFill/>
        </p:spPr>
        <p:txBody>
          <a:bodyPr wrap="square" rtlCol="0">
            <a:spAutoFit/>
          </a:bodyPr>
          <a:lstStyle/>
          <a:p>
            <a:r>
              <a:rPr lang="en-US" sz="3200" b="1" dirty="0">
                <a:solidFill>
                  <a:schemeClr val="accent1"/>
                </a:solidFill>
              </a:rPr>
              <a:t>Title</a:t>
            </a:r>
          </a:p>
        </p:txBody>
      </p:sp>
      <p:grpSp>
        <p:nvGrpSpPr>
          <p:cNvPr id="50" name="群組 49"/>
          <p:cNvGrpSpPr/>
          <p:nvPr/>
        </p:nvGrpSpPr>
        <p:grpSpPr>
          <a:xfrm>
            <a:off x="5994567" y="1808688"/>
            <a:ext cx="1705146" cy="1705146"/>
            <a:chOff x="-4756150" y="2187575"/>
            <a:chExt cx="3457576" cy="3457575"/>
          </a:xfrm>
        </p:grpSpPr>
        <p:sp>
          <p:nvSpPr>
            <p:cNvPr id="51" name="Freeform 6"/>
            <p:cNvSpPr>
              <a:spLocks/>
            </p:cNvSpPr>
            <p:nvPr/>
          </p:nvSpPr>
          <p:spPr bwMode="auto">
            <a:xfrm>
              <a:off x="-4725987" y="2187575"/>
              <a:ext cx="3427413" cy="3457575"/>
            </a:xfrm>
            <a:custGeom>
              <a:avLst/>
              <a:gdLst>
                <a:gd name="T0" fmla="*/ 0 w 17991"/>
                <a:gd name="T1" fmla="*/ 10363 h 18152"/>
                <a:gd name="T2" fmla="*/ 10202 w 17991"/>
                <a:gd name="T3" fmla="*/ 17231 h 18152"/>
                <a:gd name="T4" fmla="*/ 17070 w 17991"/>
                <a:gd name="T5" fmla="*/ 7029 h 18152"/>
                <a:gd name="T6" fmla="*/ 8535 w 17991"/>
                <a:gd name="T7" fmla="*/ 0 h 18152"/>
                <a:gd name="T8" fmla="*/ 8535 w 17991"/>
                <a:gd name="T9" fmla="*/ 2609 h 18152"/>
                <a:gd name="T10" fmla="*/ 14623 w 17991"/>
                <a:gd name="T11" fmla="*/ 8696 h 18152"/>
                <a:gd name="T12" fmla="*/ 8535 w 17991"/>
                <a:gd name="T13" fmla="*/ 14784 h 18152"/>
                <a:gd name="T14" fmla="*/ 2561 w 17991"/>
                <a:gd name="T15" fmla="*/ 9863 h 18152"/>
                <a:gd name="T16" fmla="*/ 0 w 17991"/>
                <a:gd name="T17" fmla="*/ 10363 h 18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91" h="18152">
                  <a:moveTo>
                    <a:pt x="0" y="10363"/>
                  </a:moveTo>
                  <a:cubicBezTo>
                    <a:pt x="921" y="15077"/>
                    <a:pt x="5489" y="18152"/>
                    <a:pt x="10202" y="17231"/>
                  </a:cubicBezTo>
                  <a:cubicBezTo>
                    <a:pt x="14916" y="16310"/>
                    <a:pt x="17991" y="11743"/>
                    <a:pt x="17070" y="7029"/>
                  </a:cubicBezTo>
                  <a:cubicBezTo>
                    <a:pt x="16273" y="2946"/>
                    <a:pt x="12695" y="0"/>
                    <a:pt x="8535" y="0"/>
                  </a:cubicBezTo>
                  <a:lnTo>
                    <a:pt x="8535" y="2609"/>
                  </a:lnTo>
                  <a:cubicBezTo>
                    <a:pt x="11897" y="2609"/>
                    <a:pt x="14623" y="5334"/>
                    <a:pt x="14623" y="8696"/>
                  </a:cubicBezTo>
                  <a:cubicBezTo>
                    <a:pt x="14623" y="12058"/>
                    <a:pt x="11897" y="14784"/>
                    <a:pt x="8535" y="14784"/>
                  </a:cubicBezTo>
                  <a:cubicBezTo>
                    <a:pt x="5623" y="14784"/>
                    <a:pt x="3119" y="12721"/>
                    <a:pt x="2561" y="9863"/>
                  </a:cubicBezTo>
                  <a:lnTo>
                    <a:pt x="0" y="10363"/>
                  </a:lnTo>
                  <a:close/>
                </a:path>
              </a:pathLst>
            </a:custGeom>
            <a:solidFill>
              <a:srgbClr val="6BCBC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2" name="Freeform 7"/>
            <p:cNvSpPr>
              <a:spLocks/>
            </p:cNvSpPr>
            <p:nvPr/>
          </p:nvSpPr>
          <p:spPr bwMode="auto">
            <a:xfrm>
              <a:off x="-4756150" y="2187575"/>
              <a:ext cx="1655763" cy="1974850"/>
            </a:xfrm>
            <a:custGeom>
              <a:avLst/>
              <a:gdLst>
                <a:gd name="T0" fmla="*/ 17393 w 17393"/>
                <a:gd name="T1" fmla="*/ 0 h 20727"/>
                <a:gd name="T2" fmla="*/ 0 w 17393"/>
                <a:gd name="T3" fmla="*/ 17393 h 20727"/>
                <a:gd name="T4" fmla="*/ 323 w 17393"/>
                <a:gd name="T5" fmla="*/ 20727 h 20727"/>
                <a:gd name="T6" fmla="*/ 5444 w 17393"/>
                <a:gd name="T7" fmla="*/ 19727 h 20727"/>
                <a:gd name="T8" fmla="*/ 15059 w 17393"/>
                <a:gd name="T9" fmla="*/ 5444 h 20727"/>
                <a:gd name="T10" fmla="*/ 17393 w 17393"/>
                <a:gd name="T11" fmla="*/ 5218 h 20727"/>
                <a:gd name="T12" fmla="*/ 17393 w 17393"/>
                <a:gd name="T13" fmla="*/ 0 h 20727"/>
              </a:gdLst>
              <a:ahLst/>
              <a:cxnLst>
                <a:cxn ang="0">
                  <a:pos x="T0" y="T1"/>
                </a:cxn>
                <a:cxn ang="0">
                  <a:pos x="T2" y="T3"/>
                </a:cxn>
                <a:cxn ang="0">
                  <a:pos x="T4" y="T5"/>
                </a:cxn>
                <a:cxn ang="0">
                  <a:pos x="T6" y="T7"/>
                </a:cxn>
                <a:cxn ang="0">
                  <a:pos x="T8" y="T9"/>
                </a:cxn>
                <a:cxn ang="0">
                  <a:pos x="T10" y="T11"/>
                </a:cxn>
                <a:cxn ang="0">
                  <a:pos x="T12" y="T13"/>
                </a:cxn>
              </a:cxnLst>
              <a:rect l="0" t="0" r="r" b="b"/>
              <a:pathLst>
                <a:path w="17393" h="20727">
                  <a:moveTo>
                    <a:pt x="17393" y="0"/>
                  </a:moveTo>
                  <a:cubicBezTo>
                    <a:pt x="7787" y="0"/>
                    <a:pt x="0" y="7787"/>
                    <a:pt x="0" y="17393"/>
                  </a:cubicBezTo>
                  <a:cubicBezTo>
                    <a:pt x="0" y="18512"/>
                    <a:pt x="108" y="19629"/>
                    <a:pt x="323" y="20727"/>
                  </a:cubicBezTo>
                  <a:lnTo>
                    <a:pt x="5444" y="19727"/>
                  </a:lnTo>
                  <a:cubicBezTo>
                    <a:pt x="4155" y="13128"/>
                    <a:pt x="8460" y="6733"/>
                    <a:pt x="15059" y="5444"/>
                  </a:cubicBezTo>
                  <a:cubicBezTo>
                    <a:pt x="15828" y="5294"/>
                    <a:pt x="16609" y="5218"/>
                    <a:pt x="17393" y="5218"/>
                  </a:cubicBezTo>
                  <a:lnTo>
                    <a:pt x="17393" y="0"/>
                  </a:lnTo>
                  <a:close/>
                </a:path>
              </a:pathLst>
            </a:custGeom>
            <a:solidFill>
              <a:srgbClr val="F5C63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53" name="文字方塊 52"/>
          <p:cNvSpPr txBox="1"/>
          <p:nvPr/>
        </p:nvSpPr>
        <p:spPr>
          <a:xfrm>
            <a:off x="6282528" y="2366357"/>
            <a:ext cx="1053949" cy="523220"/>
          </a:xfrm>
          <a:prstGeom prst="rect">
            <a:avLst/>
          </a:prstGeom>
          <a:noFill/>
        </p:spPr>
        <p:txBody>
          <a:bodyPr wrap="square" rtlCol="0">
            <a:spAutoFit/>
          </a:bodyPr>
          <a:lstStyle/>
          <a:p>
            <a:r>
              <a:rPr lang="en-US" sz="2800" dirty="0"/>
              <a:t>43.5</a:t>
            </a:r>
            <a:r>
              <a:rPr lang="en-US" sz="1400" dirty="0"/>
              <a:t>%</a:t>
            </a:r>
          </a:p>
        </p:txBody>
      </p:sp>
      <p:sp>
        <p:nvSpPr>
          <p:cNvPr id="54" name="文字方塊 53"/>
          <p:cNvSpPr txBox="1"/>
          <p:nvPr/>
        </p:nvSpPr>
        <p:spPr>
          <a:xfrm>
            <a:off x="4027577" y="2170166"/>
            <a:ext cx="1954757" cy="1169551"/>
          </a:xfrm>
          <a:prstGeom prst="rect">
            <a:avLst/>
          </a:prstGeom>
          <a:noFill/>
        </p:spPr>
        <p:txBody>
          <a:bodyPr wrap="square" rtlCol="0">
            <a:spAutoFit/>
          </a:bodyPr>
          <a:lstStyle/>
          <a:p>
            <a:pPr algn="r"/>
            <a:r>
              <a:rPr lang="en-US" sz="1400" dirty="0"/>
              <a:t>The quick brown fox jumps over the lazy dog. The quick brown fox jumps over the lazy dog.  </a:t>
            </a:r>
          </a:p>
        </p:txBody>
      </p:sp>
      <p:sp>
        <p:nvSpPr>
          <p:cNvPr id="55" name="文字方塊 54"/>
          <p:cNvSpPr txBox="1"/>
          <p:nvPr/>
        </p:nvSpPr>
        <p:spPr>
          <a:xfrm>
            <a:off x="4900089" y="1637976"/>
            <a:ext cx="1292756" cy="584775"/>
          </a:xfrm>
          <a:prstGeom prst="rect">
            <a:avLst/>
          </a:prstGeom>
          <a:noFill/>
        </p:spPr>
        <p:txBody>
          <a:bodyPr wrap="square" rtlCol="0">
            <a:spAutoFit/>
          </a:bodyPr>
          <a:lstStyle/>
          <a:p>
            <a:r>
              <a:rPr lang="en-US" sz="3200" b="1" dirty="0">
                <a:solidFill>
                  <a:schemeClr val="accent2"/>
                </a:solidFill>
              </a:rPr>
              <a:t>Title</a:t>
            </a:r>
          </a:p>
        </p:txBody>
      </p:sp>
      <p:sp>
        <p:nvSpPr>
          <p:cNvPr id="56" name="文字方塊 55"/>
          <p:cNvSpPr txBox="1"/>
          <p:nvPr/>
        </p:nvSpPr>
        <p:spPr>
          <a:xfrm>
            <a:off x="8675583" y="4084080"/>
            <a:ext cx="2968834" cy="1323439"/>
          </a:xfrm>
          <a:prstGeom prst="rect">
            <a:avLst/>
          </a:prstGeom>
          <a:noFill/>
        </p:spPr>
        <p:txBody>
          <a:bodyPr wrap="square" rtlCol="0">
            <a:spAutoFit/>
          </a:bodyPr>
          <a:lstStyle/>
          <a:p>
            <a:r>
              <a:rPr lang="en-US" sz="1600" dirty="0"/>
              <a:t>The quick brown fox </a:t>
            </a:r>
            <a:r>
              <a:rPr lang="en-US" sz="1400" dirty="0"/>
              <a:t>jumps</a:t>
            </a:r>
            <a:r>
              <a:rPr lang="en-US" sz="1600" dirty="0"/>
              <a:t> over the lazy dog. The quick brown fox jumps over the lazy dog. The quick brown fox jumps over the lazy dog.  </a:t>
            </a:r>
          </a:p>
        </p:txBody>
      </p:sp>
    </p:spTree>
    <p:extLst>
      <p:ext uri="{BB962C8B-B14F-4D97-AF65-F5344CB8AC3E}">
        <p14:creationId xmlns:p14="http://schemas.microsoft.com/office/powerpoint/2010/main" val="4152163611"/>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圖片 1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098968" y="0"/>
            <a:ext cx="4093032" cy="6858000"/>
          </a:xfrm>
          <a:prstGeom prst="rect">
            <a:avLst/>
          </a:prstGeom>
        </p:spPr>
      </p:pic>
      <p:sp>
        <p:nvSpPr>
          <p:cNvPr id="2" name="投影片編號版面配置區 1"/>
          <p:cNvSpPr>
            <a:spLocks noGrp="1"/>
          </p:cNvSpPr>
          <p:nvPr>
            <p:ph type="sldNum" sz="quarter" idx="12"/>
          </p:nvPr>
        </p:nvSpPr>
        <p:spPr/>
        <p:txBody>
          <a:bodyPr/>
          <a:lstStyle/>
          <a:p>
            <a:fld id="{93B68095-C8B2-4A76-90AA-E601358CCBC3}" type="slidenum">
              <a:rPr lang="zh-TW" altLang="en-US" smtClean="0">
                <a:solidFill>
                  <a:schemeClr val="bg1"/>
                </a:solidFill>
              </a:rPr>
              <a:t>157</a:t>
            </a:fld>
            <a:endParaRPr lang="zh-TW" altLang="en-US">
              <a:solidFill>
                <a:schemeClr val="bg1"/>
              </a:solidFill>
            </a:endParaRPr>
          </a:p>
        </p:txBody>
      </p:sp>
      <p:grpSp>
        <p:nvGrpSpPr>
          <p:cNvPr id="3" name="群組 2"/>
          <p:cNvGrpSpPr/>
          <p:nvPr/>
        </p:nvGrpSpPr>
        <p:grpSpPr>
          <a:xfrm>
            <a:off x="693699" y="1793234"/>
            <a:ext cx="360858" cy="2854920"/>
            <a:chOff x="4163575" y="2004239"/>
            <a:chExt cx="396000" cy="2589213"/>
          </a:xfrm>
        </p:grpSpPr>
        <p:sp>
          <p:nvSpPr>
            <p:cNvPr id="34" name="Rectangle 20"/>
            <p:cNvSpPr>
              <a:spLocks noChangeArrowheads="1"/>
            </p:cNvSpPr>
            <p:nvPr/>
          </p:nvSpPr>
          <p:spPr bwMode="auto">
            <a:xfrm>
              <a:off x="4163575" y="2004239"/>
              <a:ext cx="396000" cy="2589213"/>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zh-TW" altLang="en-US" sz="1200"/>
            </a:p>
          </p:txBody>
        </p:sp>
        <p:sp>
          <p:nvSpPr>
            <p:cNvPr id="35" name="Rectangle 8"/>
            <p:cNvSpPr>
              <a:spLocks noChangeArrowheads="1"/>
            </p:cNvSpPr>
            <p:nvPr/>
          </p:nvSpPr>
          <p:spPr bwMode="auto">
            <a:xfrm>
              <a:off x="4163575" y="2475727"/>
              <a:ext cx="396000" cy="2117725"/>
            </a:xfrm>
            <a:prstGeom prst="rect">
              <a:avLst/>
            </a:prstGeom>
            <a:solidFill>
              <a:srgbClr val="6BCBC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TW" altLang="en-US" sz="1200"/>
            </a:p>
          </p:txBody>
        </p:sp>
      </p:grpSp>
      <p:sp>
        <p:nvSpPr>
          <p:cNvPr id="36" name="Rectangle 26"/>
          <p:cNvSpPr>
            <a:spLocks noChangeArrowheads="1"/>
          </p:cNvSpPr>
          <p:nvPr/>
        </p:nvSpPr>
        <p:spPr bwMode="auto">
          <a:xfrm>
            <a:off x="731462" y="1887757"/>
            <a:ext cx="2853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1pPr>
            <a:lvl2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2pPr>
            <a:lvl3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3pPr>
            <a:lvl4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4pPr>
            <a:lvl5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5pPr>
            <a:lvl6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6pPr>
            <a:lvl7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7pPr>
            <a:lvl8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8pPr>
            <a:lvl9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9pPr>
          </a:lstStyle>
          <a:p>
            <a:pPr algn="ctr"/>
            <a:r>
              <a:rPr lang="zh-TW" altLang="zh-TW" sz="2000" dirty="0">
                <a:solidFill>
                  <a:schemeClr val="accent1"/>
                </a:solidFill>
              </a:rPr>
              <a:t>88</a:t>
            </a:r>
          </a:p>
        </p:txBody>
      </p:sp>
      <p:grpSp>
        <p:nvGrpSpPr>
          <p:cNvPr id="4" name="群組 3"/>
          <p:cNvGrpSpPr/>
          <p:nvPr/>
        </p:nvGrpSpPr>
        <p:grpSpPr>
          <a:xfrm>
            <a:off x="1438059" y="1793234"/>
            <a:ext cx="360858" cy="2854920"/>
            <a:chOff x="4980424" y="2004239"/>
            <a:chExt cx="396000" cy="2589213"/>
          </a:xfrm>
        </p:grpSpPr>
        <p:sp>
          <p:nvSpPr>
            <p:cNvPr id="37" name="Rectangle 20"/>
            <p:cNvSpPr>
              <a:spLocks noChangeArrowheads="1"/>
            </p:cNvSpPr>
            <p:nvPr/>
          </p:nvSpPr>
          <p:spPr bwMode="auto">
            <a:xfrm>
              <a:off x="4980424" y="2004239"/>
              <a:ext cx="396000" cy="2589213"/>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zh-TW" altLang="en-US" sz="1200"/>
            </a:p>
          </p:txBody>
        </p:sp>
        <p:sp>
          <p:nvSpPr>
            <p:cNvPr id="38" name="Rectangle 10"/>
            <p:cNvSpPr>
              <a:spLocks noChangeArrowheads="1"/>
            </p:cNvSpPr>
            <p:nvPr/>
          </p:nvSpPr>
          <p:spPr bwMode="auto">
            <a:xfrm>
              <a:off x="4980424" y="2740839"/>
              <a:ext cx="396000" cy="1852613"/>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zh-TW" altLang="en-US" sz="1200"/>
            </a:p>
          </p:txBody>
        </p:sp>
      </p:grpSp>
      <p:sp>
        <p:nvSpPr>
          <p:cNvPr id="39" name="Rectangle 27"/>
          <p:cNvSpPr>
            <a:spLocks noChangeArrowheads="1"/>
          </p:cNvSpPr>
          <p:nvPr/>
        </p:nvSpPr>
        <p:spPr bwMode="auto">
          <a:xfrm>
            <a:off x="1475822" y="1887757"/>
            <a:ext cx="2853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1pPr>
            <a:lvl2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2pPr>
            <a:lvl3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3pPr>
            <a:lvl4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4pPr>
            <a:lvl5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5pPr>
            <a:lvl6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6pPr>
            <a:lvl7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7pPr>
            <a:lvl8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8pPr>
            <a:lvl9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9pPr>
          </a:lstStyle>
          <a:p>
            <a:pPr algn="ctr"/>
            <a:r>
              <a:rPr lang="zh-TW" altLang="zh-TW" sz="2000">
                <a:solidFill>
                  <a:schemeClr val="accent2"/>
                </a:solidFill>
              </a:rPr>
              <a:t>77</a:t>
            </a:r>
          </a:p>
        </p:txBody>
      </p:sp>
      <p:grpSp>
        <p:nvGrpSpPr>
          <p:cNvPr id="5" name="群組 4"/>
          <p:cNvGrpSpPr/>
          <p:nvPr/>
        </p:nvGrpSpPr>
        <p:grpSpPr>
          <a:xfrm>
            <a:off x="2182418" y="1793234"/>
            <a:ext cx="360858" cy="2854920"/>
            <a:chOff x="5797273" y="2004239"/>
            <a:chExt cx="396000" cy="2589213"/>
          </a:xfrm>
        </p:grpSpPr>
        <p:sp>
          <p:nvSpPr>
            <p:cNvPr id="40" name="Rectangle 20"/>
            <p:cNvSpPr>
              <a:spLocks noChangeArrowheads="1"/>
            </p:cNvSpPr>
            <p:nvPr/>
          </p:nvSpPr>
          <p:spPr bwMode="auto">
            <a:xfrm>
              <a:off x="5797273" y="2004239"/>
              <a:ext cx="396000" cy="2589213"/>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zh-TW" altLang="en-US" sz="1200"/>
            </a:p>
          </p:txBody>
        </p:sp>
        <p:sp>
          <p:nvSpPr>
            <p:cNvPr id="41" name="Rectangle 12"/>
            <p:cNvSpPr>
              <a:spLocks noChangeArrowheads="1"/>
            </p:cNvSpPr>
            <p:nvPr/>
          </p:nvSpPr>
          <p:spPr bwMode="auto">
            <a:xfrm>
              <a:off x="5797273" y="2982139"/>
              <a:ext cx="396000" cy="1611313"/>
            </a:xfrm>
            <a:prstGeom prst="rect">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zh-TW" altLang="en-US" sz="1200"/>
            </a:p>
          </p:txBody>
        </p:sp>
      </p:grpSp>
      <p:sp>
        <p:nvSpPr>
          <p:cNvPr id="42" name="Rectangle 28"/>
          <p:cNvSpPr>
            <a:spLocks noChangeArrowheads="1"/>
          </p:cNvSpPr>
          <p:nvPr/>
        </p:nvSpPr>
        <p:spPr bwMode="auto">
          <a:xfrm>
            <a:off x="2220181" y="1887757"/>
            <a:ext cx="2853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1pPr>
            <a:lvl2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2pPr>
            <a:lvl3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3pPr>
            <a:lvl4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4pPr>
            <a:lvl5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5pPr>
            <a:lvl6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6pPr>
            <a:lvl7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7pPr>
            <a:lvl8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8pPr>
            <a:lvl9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9pPr>
          </a:lstStyle>
          <a:p>
            <a:pPr algn="ctr"/>
            <a:r>
              <a:rPr lang="zh-TW" altLang="zh-TW" sz="2000">
                <a:solidFill>
                  <a:schemeClr val="accent3"/>
                </a:solidFill>
              </a:rPr>
              <a:t>67</a:t>
            </a:r>
          </a:p>
        </p:txBody>
      </p:sp>
      <p:grpSp>
        <p:nvGrpSpPr>
          <p:cNvPr id="6" name="群組 5"/>
          <p:cNvGrpSpPr/>
          <p:nvPr/>
        </p:nvGrpSpPr>
        <p:grpSpPr>
          <a:xfrm>
            <a:off x="2926778" y="1793234"/>
            <a:ext cx="360858" cy="2854920"/>
            <a:chOff x="6614122" y="2004239"/>
            <a:chExt cx="396000" cy="2589213"/>
          </a:xfrm>
        </p:grpSpPr>
        <p:sp>
          <p:nvSpPr>
            <p:cNvPr id="43" name="Rectangle 20"/>
            <p:cNvSpPr>
              <a:spLocks noChangeArrowheads="1"/>
            </p:cNvSpPr>
            <p:nvPr/>
          </p:nvSpPr>
          <p:spPr bwMode="auto">
            <a:xfrm>
              <a:off x="6614122" y="2004239"/>
              <a:ext cx="396000" cy="2589213"/>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zh-TW" altLang="en-US" sz="1200"/>
            </a:p>
          </p:txBody>
        </p:sp>
        <p:sp>
          <p:nvSpPr>
            <p:cNvPr id="44" name="Rectangle 14"/>
            <p:cNvSpPr>
              <a:spLocks noChangeArrowheads="1"/>
            </p:cNvSpPr>
            <p:nvPr/>
          </p:nvSpPr>
          <p:spPr bwMode="auto">
            <a:xfrm>
              <a:off x="6614122" y="2982139"/>
              <a:ext cx="396000" cy="1611313"/>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zh-TW" altLang="en-US" sz="1200"/>
            </a:p>
          </p:txBody>
        </p:sp>
      </p:grpSp>
      <p:sp>
        <p:nvSpPr>
          <p:cNvPr id="45" name="Rectangle 29"/>
          <p:cNvSpPr>
            <a:spLocks noChangeArrowheads="1"/>
          </p:cNvSpPr>
          <p:nvPr/>
        </p:nvSpPr>
        <p:spPr bwMode="auto">
          <a:xfrm>
            <a:off x="2964541" y="1887757"/>
            <a:ext cx="2853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1pPr>
            <a:lvl2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2pPr>
            <a:lvl3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3pPr>
            <a:lvl4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4pPr>
            <a:lvl5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5pPr>
            <a:lvl6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6pPr>
            <a:lvl7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7pPr>
            <a:lvl8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8pPr>
            <a:lvl9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9pPr>
          </a:lstStyle>
          <a:p>
            <a:pPr algn="ctr"/>
            <a:r>
              <a:rPr lang="zh-TW" altLang="zh-TW" sz="2000">
                <a:solidFill>
                  <a:schemeClr val="accent4"/>
                </a:solidFill>
              </a:rPr>
              <a:t>67</a:t>
            </a:r>
          </a:p>
        </p:txBody>
      </p:sp>
      <p:grpSp>
        <p:nvGrpSpPr>
          <p:cNvPr id="7" name="群組 6"/>
          <p:cNvGrpSpPr/>
          <p:nvPr/>
        </p:nvGrpSpPr>
        <p:grpSpPr>
          <a:xfrm>
            <a:off x="3671137" y="1793234"/>
            <a:ext cx="360858" cy="2854920"/>
            <a:chOff x="7430971" y="2004239"/>
            <a:chExt cx="396000" cy="2589213"/>
          </a:xfrm>
        </p:grpSpPr>
        <p:sp>
          <p:nvSpPr>
            <p:cNvPr id="46" name="Rectangle 20"/>
            <p:cNvSpPr>
              <a:spLocks noChangeArrowheads="1"/>
            </p:cNvSpPr>
            <p:nvPr/>
          </p:nvSpPr>
          <p:spPr bwMode="auto">
            <a:xfrm>
              <a:off x="7430971" y="2004239"/>
              <a:ext cx="396000" cy="2589213"/>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zh-TW" altLang="en-US" sz="1200"/>
            </a:p>
          </p:txBody>
        </p:sp>
        <p:sp>
          <p:nvSpPr>
            <p:cNvPr id="47" name="Rectangle 16"/>
            <p:cNvSpPr>
              <a:spLocks noChangeArrowheads="1"/>
            </p:cNvSpPr>
            <p:nvPr/>
          </p:nvSpPr>
          <p:spPr bwMode="auto">
            <a:xfrm>
              <a:off x="7430971" y="3269477"/>
              <a:ext cx="396000" cy="1323975"/>
            </a:xfrm>
            <a:prstGeom prst="rect">
              <a:avLst/>
            </a:prstGeom>
            <a:solidFill>
              <a:schemeClr val="accent5"/>
            </a:solidFill>
            <a:ln>
              <a:noFill/>
            </a:ln>
          </p:spPr>
          <p:txBody>
            <a:bodyPr vert="horz" wrap="square" lIns="91440" tIns="45720" rIns="91440" bIns="45720" numCol="1" anchor="t" anchorCtr="0" compatLnSpc="1">
              <a:prstTxWarp prst="textNoShape">
                <a:avLst/>
              </a:prstTxWarp>
            </a:bodyPr>
            <a:lstStyle/>
            <a:p>
              <a:endParaRPr lang="zh-TW" altLang="en-US" sz="1200"/>
            </a:p>
          </p:txBody>
        </p:sp>
      </p:grpSp>
      <p:sp>
        <p:nvSpPr>
          <p:cNvPr id="48" name="Rectangle 30"/>
          <p:cNvSpPr>
            <a:spLocks noChangeArrowheads="1"/>
          </p:cNvSpPr>
          <p:nvPr/>
        </p:nvSpPr>
        <p:spPr bwMode="auto">
          <a:xfrm>
            <a:off x="3708900" y="1887757"/>
            <a:ext cx="2853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1pPr>
            <a:lvl2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2pPr>
            <a:lvl3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3pPr>
            <a:lvl4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4pPr>
            <a:lvl5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5pPr>
            <a:lvl6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6pPr>
            <a:lvl7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7pPr>
            <a:lvl8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8pPr>
            <a:lvl9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9pPr>
          </a:lstStyle>
          <a:p>
            <a:pPr algn="ctr"/>
            <a:r>
              <a:rPr lang="zh-TW" altLang="zh-TW" sz="2000">
                <a:solidFill>
                  <a:schemeClr val="accent5"/>
                </a:solidFill>
              </a:rPr>
              <a:t>55</a:t>
            </a:r>
          </a:p>
        </p:txBody>
      </p:sp>
      <p:grpSp>
        <p:nvGrpSpPr>
          <p:cNvPr id="8" name="群組 7"/>
          <p:cNvGrpSpPr/>
          <p:nvPr/>
        </p:nvGrpSpPr>
        <p:grpSpPr>
          <a:xfrm>
            <a:off x="4415495" y="1793234"/>
            <a:ext cx="360858" cy="2854920"/>
            <a:chOff x="8247818" y="2004239"/>
            <a:chExt cx="396000" cy="2589213"/>
          </a:xfrm>
        </p:grpSpPr>
        <p:sp>
          <p:nvSpPr>
            <p:cNvPr id="49" name="Rectangle 20"/>
            <p:cNvSpPr>
              <a:spLocks noChangeArrowheads="1"/>
            </p:cNvSpPr>
            <p:nvPr/>
          </p:nvSpPr>
          <p:spPr bwMode="auto">
            <a:xfrm>
              <a:off x="8247818" y="2004239"/>
              <a:ext cx="396000" cy="2589213"/>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zh-TW" altLang="en-US" sz="1200"/>
            </a:p>
          </p:txBody>
        </p:sp>
        <p:sp>
          <p:nvSpPr>
            <p:cNvPr id="50" name="Rectangle 18"/>
            <p:cNvSpPr>
              <a:spLocks noChangeArrowheads="1"/>
            </p:cNvSpPr>
            <p:nvPr/>
          </p:nvSpPr>
          <p:spPr bwMode="auto">
            <a:xfrm>
              <a:off x="8247818" y="2475727"/>
              <a:ext cx="396000" cy="2117725"/>
            </a:xfrm>
            <a:prstGeom prst="rect">
              <a:avLst/>
            </a:prstGeom>
            <a:solidFill>
              <a:schemeClr val="accent6"/>
            </a:solidFill>
            <a:ln>
              <a:noFill/>
            </a:ln>
          </p:spPr>
          <p:txBody>
            <a:bodyPr vert="horz" wrap="square" lIns="91440" tIns="45720" rIns="91440" bIns="45720" numCol="1" anchor="t" anchorCtr="0" compatLnSpc="1">
              <a:prstTxWarp prst="textNoShape">
                <a:avLst/>
              </a:prstTxWarp>
            </a:bodyPr>
            <a:lstStyle/>
            <a:p>
              <a:endParaRPr lang="zh-TW" altLang="en-US" sz="1200"/>
            </a:p>
          </p:txBody>
        </p:sp>
      </p:grpSp>
      <p:sp>
        <p:nvSpPr>
          <p:cNvPr id="51" name="Rectangle 31"/>
          <p:cNvSpPr>
            <a:spLocks noChangeArrowheads="1"/>
          </p:cNvSpPr>
          <p:nvPr/>
        </p:nvSpPr>
        <p:spPr bwMode="auto">
          <a:xfrm>
            <a:off x="4453257" y="1887757"/>
            <a:ext cx="2853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1pPr>
            <a:lvl2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2pPr>
            <a:lvl3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3pPr>
            <a:lvl4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4pPr>
            <a:lvl5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5pPr>
            <a:lvl6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6pPr>
            <a:lvl7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7pPr>
            <a:lvl8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8pPr>
            <a:lvl9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9pPr>
          </a:lstStyle>
          <a:p>
            <a:pPr algn="ctr"/>
            <a:r>
              <a:rPr lang="zh-TW" altLang="zh-TW" sz="2000">
                <a:solidFill>
                  <a:schemeClr val="accent6"/>
                </a:solidFill>
              </a:rPr>
              <a:t>88</a:t>
            </a:r>
          </a:p>
        </p:txBody>
      </p:sp>
      <p:sp>
        <p:nvSpPr>
          <p:cNvPr id="52" name="文字方塊 51"/>
          <p:cNvSpPr txBox="1"/>
          <p:nvPr/>
        </p:nvSpPr>
        <p:spPr>
          <a:xfrm>
            <a:off x="571496" y="4638832"/>
            <a:ext cx="605264" cy="400110"/>
          </a:xfrm>
          <a:prstGeom prst="rect">
            <a:avLst/>
          </a:prstGeom>
          <a:noFill/>
        </p:spPr>
        <p:txBody>
          <a:bodyPr wrap="square" rtlCol="0">
            <a:spAutoFit/>
          </a:bodyPr>
          <a:lstStyle/>
          <a:p>
            <a:r>
              <a:rPr lang="en-US" altLang="zh-TW" sz="2000" dirty="0"/>
              <a:t>’12</a:t>
            </a:r>
            <a:endParaRPr lang="zh-TW" altLang="en-US" sz="2000" dirty="0"/>
          </a:p>
        </p:txBody>
      </p:sp>
      <p:sp>
        <p:nvSpPr>
          <p:cNvPr id="53" name="文字方塊 52"/>
          <p:cNvSpPr txBox="1"/>
          <p:nvPr/>
        </p:nvSpPr>
        <p:spPr>
          <a:xfrm>
            <a:off x="1315855" y="4638832"/>
            <a:ext cx="605264" cy="400110"/>
          </a:xfrm>
          <a:prstGeom prst="rect">
            <a:avLst/>
          </a:prstGeom>
          <a:noFill/>
        </p:spPr>
        <p:txBody>
          <a:bodyPr wrap="square" rtlCol="0">
            <a:spAutoFit/>
          </a:bodyPr>
          <a:lstStyle/>
          <a:p>
            <a:r>
              <a:rPr lang="en-US" altLang="zh-TW" sz="2000" dirty="0"/>
              <a:t>’13</a:t>
            </a:r>
            <a:endParaRPr lang="zh-TW" altLang="en-US" sz="2000" dirty="0"/>
          </a:p>
        </p:txBody>
      </p:sp>
      <p:sp>
        <p:nvSpPr>
          <p:cNvPr id="54" name="文字方塊 53"/>
          <p:cNvSpPr txBox="1"/>
          <p:nvPr/>
        </p:nvSpPr>
        <p:spPr>
          <a:xfrm>
            <a:off x="2060215" y="4638832"/>
            <a:ext cx="605264" cy="400110"/>
          </a:xfrm>
          <a:prstGeom prst="rect">
            <a:avLst/>
          </a:prstGeom>
          <a:noFill/>
        </p:spPr>
        <p:txBody>
          <a:bodyPr wrap="square" rtlCol="0">
            <a:spAutoFit/>
          </a:bodyPr>
          <a:lstStyle/>
          <a:p>
            <a:r>
              <a:rPr lang="en-US" altLang="zh-TW" sz="2000" dirty="0"/>
              <a:t>’14</a:t>
            </a:r>
            <a:endParaRPr lang="zh-TW" altLang="en-US" sz="2000" dirty="0"/>
          </a:p>
        </p:txBody>
      </p:sp>
      <p:sp>
        <p:nvSpPr>
          <p:cNvPr id="55" name="文字方塊 54"/>
          <p:cNvSpPr txBox="1"/>
          <p:nvPr/>
        </p:nvSpPr>
        <p:spPr>
          <a:xfrm>
            <a:off x="2804574" y="4638832"/>
            <a:ext cx="605264" cy="400110"/>
          </a:xfrm>
          <a:prstGeom prst="rect">
            <a:avLst/>
          </a:prstGeom>
          <a:noFill/>
        </p:spPr>
        <p:txBody>
          <a:bodyPr wrap="square" rtlCol="0">
            <a:spAutoFit/>
          </a:bodyPr>
          <a:lstStyle/>
          <a:p>
            <a:r>
              <a:rPr lang="en-US" altLang="zh-TW" sz="2000" dirty="0"/>
              <a:t>’15</a:t>
            </a:r>
            <a:endParaRPr lang="zh-TW" altLang="en-US" sz="2000" dirty="0"/>
          </a:p>
        </p:txBody>
      </p:sp>
      <p:sp>
        <p:nvSpPr>
          <p:cNvPr id="56" name="文字方塊 55"/>
          <p:cNvSpPr txBox="1"/>
          <p:nvPr/>
        </p:nvSpPr>
        <p:spPr>
          <a:xfrm>
            <a:off x="3548933" y="4638832"/>
            <a:ext cx="605264" cy="400110"/>
          </a:xfrm>
          <a:prstGeom prst="rect">
            <a:avLst/>
          </a:prstGeom>
          <a:noFill/>
        </p:spPr>
        <p:txBody>
          <a:bodyPr wrap="square" rtlCol="0">
            <a:spAutoFit/>
          </a:bodyPr>
          <a:lstStyle/>
          <a:p>
            <a:r>
              <a:rPr lang="en-US" altLang="zh-TW" sz="2000" dirty="0"/>
              <a:t>’16</a:t>
            </a:r>
            <a:endParaRPr lang="zh-TW" altLang="en-US" sz="2000" dirty="0"/>
          </a:p>
        </p:txBody>
      </p:sp>
      <p:sp>
        <p:nvSpPr>
          <p:cNvPr id="57" name="文字方塊 56"/>
          <p:cNvSpPr txBox="1"/>
          <p:nvPr/>
        </p:nvSpPr>
        <p:spPr>
          <a:xfrm>
            <a:off x="4293292" y="4638832"/>
            <a:ext cx="605264" cy="400110"/>
          </a:xfrm>
          <a:prstGeom prst="rect">
            <a:avLst/>
          </a:prstGeom>
          <a:noFill/>
        </p:spPr>
        <p:txBody>
          <a:bodyPr wrap="square" rtlCol="0">
            <a:spAutoFit/>
          </a:bodyPr>
          <a:lstStyle/>
          <a:p>
            <a:r>
              <a:rPr lang="en-US" altLang="zh-TW" sz="2000" dirty="0"/>
              <a:t>’17</a:t>
            </a:r>
            <a:endParaRPr lang="zh-TW" altLang="en-US" sz="2000" dirty="0"/>
          </a:p>
        </p:txBody>
      </p:sp>
      <p:sp>
        <p:nvSpPr>
          <p:cNvPr id="60" name="文字方塊 59"/>
          <p:cNvSpPr txBox="1"/>
          <p:nvPr/>
        </p:nvSpPr>
        <p:spPr>
          <a:xfrm>
            <a:off x="1208341" y="5178287"/>
            <a:ext cx="3381107" cy="954107"/>
          </a:xfrm>
          <a:prstGeom prst="rect">
            <a:avLst/>
          </a:prstGeom>
          <a:noFill/>
        </p:spPr>
        <p:txBody>
          <a:bodyPr wrap="square" rtlCol="0" anchor="ctr">
            <a:spAutoFit/>
          </a:bodyPr>
          <a:lstStyle/>
          <a:p>
            <a:pPr algn="ctr"/>
            <a:r>
              <a:rPr lang="en-US" altLang="zh-TW" sz="1400" dirty="0"/>
              <a:t>The quick brown fox jumps over the lazy dog. The quick brown fox jumps over the lazy dog. The quick brown fox jumps over the lazy dog.. </a:t>
            </a:r>
          </a:p>
        </p:txBody>
      </p:sp>
      <p:sp>
        <p:nvSpPr>
          <p:cNvPr id="10" name="頁尾版面配置區 9"/>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61" name="矩形 60"/>
          <p:cNvSpPr/>
          <p:nvPr/>
        </p:nvSpPr>
        <p:spPr>
          <a:xfrm>
            <a:off x="571496" y="1080593"/>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62" name="文字方塊 61"/>
          <p:cNvSpPr txBox="1"/>
          <p:nvPr/>
        </p:nvSpPr>
        <p:spPr>
          <a:xfrm>
            <a:off x="431383" y="434262"/>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155</a:t>
            </a:r>
          </a:p>
        </p:txBody>
      </p:sp>
      <p:sp>
        <p:nvSpPr>
          <p:cNvPr id="9" name="矩形 8"/>
          <p:cNvSpPr/>
          <p:nvPr/>
        </p:nvSpPr>
        <p:spPr>
          <a:xfrm>
            <a:off x="5257800" y="0"/>
            <a:ext cx="284116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文字方塊 62"/>
          <p:cNvSpPr txBox="1"/>
          <p:nvPr/>
        </p:nvSpPr>
        <p:spPr>
          <a:xfrm>
            <a:off x="5879956" y="1196955"/>
            <a:ext cx="2171199" cy="954107"/>
          </a:xfrm>
          <a:prstGeom prst="rect">
            <a:avLst/>
          </a:prstGeom>
          <a:noFill/>
        </p:spPr>
        <p:txBody>
          <a:bodyPr wrap="square" rtlCol="0">
            <a:spAutoFit/>
          </a:bodyPr>
          <a:lstStyle/>
          <a:p>
            <a:r>
              <a:rPr lang="en-US" sz="1400" dirty="0">
                <a:solidFill>
                  <a:schemeClr val="bg1"/>
                </a:solidFill>
              </a:rPr>
              <a:t>The quick brown fox jumps over the lazy dog. The quick brown fox jumps over the lazy dog. </a:t>
            </a:r>
            <a:r>
              <a:rPr lang="en-US" sz="1400" dirty="0" smtClean="0">
                <a:solidFill>
                  <a:schemeClr val="bg1"/>
                </a:solidFill>
              </a:rPr>
              <a:t> </a:t>
            </a:r>
            <a:endParaRPr lang="en-US" sz="1400" dirty="0">
              <a:solidFill>
                <a:schemeClr val="bg1"/>
              </a:solidFill>
            </a:endParaRPr>
          </a:p>
        </p:txBody>
      </p:sp>
      <p:sp>
        <p:nvSpPr>
          <p:cNvPr id="64" name="手繪多邊形 63"/>
          <p:cNvSpPr>
            <a:spLocks/>
          </p:cNvSpPr>
          <p:nvPr/>
        </p:nvSpPr>
        <p:spPr bwMode="auto">
          <a:xfrm flipV="1">
            <a:off x="5430586" y="1389052"/>
            <a:ext cx="308570" cy="569911"/>
          </a:xfrm>
          <a:custGeom>
            <a:avLst/>
            <a:gdLst>
              <a:gd name="connsiteX0" fmla="*/ 1041502 w 2397801"/>
              <a:gd name="connsiteY0" fmla="*/ 588163 h 4428623"/>
              <a:gd name="connsiteX1" fmla="*/ 299462 w 2397801"/>
              <a:gd name="connsiteY1" fmla="*/ 593899 h 4428623"/>
              <a:gd name="connsiteX2" fmla="*/ 283250 w 2397801"/>
              <a:gd name="connsiteY2" fmla="*/ 2218109 h 4428623"/>
              <a:gd name="connsiteX3" fmla="*/ 290095 w 2397801"/>
              <a:gd name="connsiteY3" fmla="*/ 3843037 h 4428623"/>
              <a:gd name="connsiteX4" fmla="*/ 1207710 w 2397801"/>
              <a:gd name="connsiteY4" fmla="*/ 3847357 h 4428623"/>
              <a:gd name="connsiteX5" fmla="*/ 2118479 w 2397801"/>
              <a:gd name="connsiteY5" fmla="*/ 3844837 h 4428623"/>
              <a:gd name="connsiteX6" fmla="*/ 2121001 w 2397801"/>
              <a:gd name="connsiteY6" fmla="*/ 2224589 h 4428623"/>
              <a:gd name="connsiteX7" fmla="*/ 2110914 w 2397801"/>
              <a:gd name="connsiteY7" fmla="*/ 596419 h 4428623"/>
              <a:gd name="connsiteX8" fmla="*/ 1041502 w 2397801"/>
              <a:gd name="connsiteY8" fmla="*/ 588163 h 4428623"/>
              <a:gd name="connsiteX9" fmla="*/ 1205249 w 2397801"/>
              <a:gd name="connsiteY9" fmla="*/ 186437 h 4428623"/>
              <a:gd name="connsiteX10" fmla="*/ 930070 w 2397801"/>
              <a:gd name="connsiteY10" fmla="*/ 210597 h 4428623"/>
              <a:gd name="connsiteX11" fmla="*/ 899455 w 2397801"/>
              <a:gd name="connsiteY11" fmla="*/ 338957 h 4428623"/>
              <a:gd name="connsiteX12" fmla="*/ 1201647 w 2397801"/>
              <a:gd name="connsiteY12" fmla="*/ 414677 h 4428623"/>
              <a:gd name="connsiteX13" fmla="*/ 1445490 w 2397801"/>
              <a:gd name="connsiteY13" fmla="*/ 398813 h 4428623"/>
              <a:gd name="connsiteX14" fmla="*/ 1513204 w 2397801"/>
              <a:gd name="connsiteY14" fmla="*/ 295689 h 4428623"/>
              <a:gd name="connsiteX15" fmla="*/ 1484029 w 2397801"/>
              <a:gd name="connsiteY15" fmla="*/ 219609 h 4428623"/>
              <a:gd name="connsiteX16" fmla="*/ 1454134 w 2397801"/>
              <a:gd name="connsiteY16" fmla="*/ 186437 h 4428623"/>
              <a:gd name="connsiteX17" fmla="*/ 813103 w 2397801"/>
              <a:gd name="connsiteY17" fmla="*/ 1 h 4428623"/>
              <a:gd name="connsiteX18" fmla="*/ 1241394 w 2397801"/>
              <a:gd name="connsiteY18" fmla="*/ 553 h 4428623"/>
              <a:gd name="connsiteX19" fmla="*/ 2335516 w 2397801"/>
              <a:gd name="connsiteY19" fmla="*/ 3793 h 4428623"/>
              <a:gd name="connsiteX20" fmla="*/ 2364318 w 2397801"/>
              <a:gd name="connsiteY20" fmla="*/ 25037 h 4428623"/>
              <a:gd name="connsiteX21" fmla="*/ 2392760 w 2397801"/>
              <a:gd name="connsiteY21" fmla="*/ 46641 h 4428623"/>
              <a:gd name="connsiteX22" fmla="*/ 2395281 w 2397801"/>
              <a:gd name="connsiteY22" fmla="*/ 2216709 h 4428623"/>
              <a:gd name="connsiteX23" fmla="*/ 2397801 w 2397801"/>
              <a:gd name="connsiteY23" fmla="*/ 4386781 h 4428623"/>
              <a:gd name="connsiteX24" fmla="*/ 2371159 w 2397801"/>
              <a:gd name="connsiteY24" fmla="*/ 4408025 h 4428623"/>
              <a:gd name="connsiteX25" fmla="*/ 1205032 w 2397801"/>
              <a:gd name="connsiteY25" fmla="*/ 4428545 h 4428623"/>
              <a:gd name="connsiteX26" fmla="*/ 48265 w 2397801"/>
              <a:gd name="connsiteY26" fmla="*/ 4418105 h 4428623"/>
              <a:gd name="connsiteX27" fmla="*/ 21 w 2397801"/>
              <a:gd name="connsiteY27" fmla="*/ 2208429 h 4428623"/>
              <a:gd name="connsiteX28" fmla="*/ 21 w 2397801"/>
              <a:gd name="connsiteY28" fmla="*/ 68245 h 4428623"/>
              <a:gd name="connsiteX29" fmla="*/ 28823 w 2397801"/>
              <a:gd name="connsiteY29" fmla="*/ 39437 h 4428623"/>
              <a:gd name="connsiteX30" fmla="*/ 102629 w 2397801"/>
              <a:gd name="connsiteY30" fmla="*/ 4153 h 4428623"/>
              <a:gd name="connsiteX31" fmla="*/ 813103 w 2397801"/>
              <a:gd name="connsiteY31" fmla="*/ 1 h 442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7801" h="4428623">
                <a:moveTo>
                  <a:pt x="1041502" y="588163"/>
                </a:moveTo>
                <a:cubicBezTo>
                  <a:pt x="655239" y="588159"/>
                  <a:pt x="310023" y="589961"/>
                  <a:pt x="299462" y="593899"/>
                </a:cubicBezTo>
                <a:cubicBezTo>
                  <a:pt x="284691" y="599661"/>
                  <a:pt x="283250" y="752323"/>
                  <a:pt x="283250" y="2218109"/>
                </a:cubicBezTo>
                <a:cubicBezTo>
                  <a:pt x="283250" y="3108165"/>
                  <a:pt x="286492" y="3839437"/>
                  <a:pt x="290095" y="3843037"/>
                </a:cubicBezTo>
                <a:cubicBezTo>
                  <a:pt x="294058" y="3846637"/>
                  <a:pt x="706931" y="3848797"/>
                  <a:pt x="1207710" y="3847357"/>
                </a:cubicBezTo>
                <a:lnTo>
                  <a:pt x="2118479" y="3844837"/>
                </a:lnTo>
                <a:lnTo>
                  <a:pt x="2121001" y="2224589"/>
                </a:lnTo>
                <a:cubicBezTo>
                  <a:pt x="2123163" y="935231"/>
                  <a:pt x="2121001" y="602901"/>
                  <a:pt x="2110914" y="596419"/>
                </a:cubicBezTo>
                <a:cubicBezTo>
                  <a:pt x="2102605" y="591155"/>
                  <a:pt x="1538127" y="588167"/>
                  <a:pt x="1041502" y="588163"/>
                </a:cubicBezTo>
                <a:close/>
                <a:moveTo>
                  <a:pt x="1205249" y="186437"/>
                </a:moveTo>
                <a:cubicBezTo>
                  <a:pt x="956363" y="186437"/>
                  <a:pt x="956003" y="186437"/>
                  <a:pt x="930070" y="210597"/>
                </a:cubicBezTo>
                <a:cubicBezTo>
                  <a:pt x="889369" y="248817"/>
                  <a:pt x="878564" y="294969"/>
                  <a:pt x="899455" y="338957"/>
                </a:cubicBezTo>
                <a:cubicBezTo>
                  <a:pt x="931511" y="406745"/>
                  <a:pt x="960685" y="414317"/>
                  <a:pt x="1201647" y="414677"/>
                </a:cubicBezTo>
                <a:cubicBezTo>
                  <a:pt x="1375975" y="415037"/>
                  <a:pt x="1418476" y="412513"/>
                  <a:pt x="1445490" y="398813"/>
                </a:cubicBezTo>
                <a:cubicBezTo>
                  <a:pt x="1493394" y="374653"/>
                  <a:pt x="1513204" y="345085"/>
                  <a:pt x="1513204" y="295689"/>
                </a:cubicBezTo>
                <a:cubicBezTo>
                  <a:pt x="1513564" y="262517"/>
                  <a:pt x="1507081" y="245209"/>
                  <a:pt x="1484029" y="219609"/>
                </a:cubicBezTo>
                <a:lnTo>
                  <a:pt x="1454134" y="186437"/>
                </a:lnTo>
                <a:close/>
                <a:moveTo>
                  <a:pt x="813103" y="1"/>
                </a:moveTo>
                <a:cubicBezTo>
                  <a:pt x="946149" y="13"/>
                  <a:pt x="1090993" y="193"/>
                  <a:pt x="1241394" y="553"/>
                </a:cubicBezTo>
                <a:lnTo>
                  <a:pt x="2335516" y="3793"/>
                </a:lnTo>
                <a:lnTo>
                  <a:pt x="2364318" y="25037"/>
                </a:lnTo>
                <a:lnTo>
                  <a:pt x="2392760" y="46641"/>
                </a:lnTo>
                <a:lnTo>
                  <a:pt x="2395281" y="2216709"/>
                </a:lnTo>
                <a:lnTo>
                  <a:pt x="2397801" y="4386781"/>
                </a:lnTo>
                <a:lnTo>
                  <a:pt x="2371159" y="4408025"/>
                </a:lnTo>
                <a:cubicBezTo>
                  <a:pt x="2344517" y="4428905"/>
                  <a:pt x="2342717" y="4428905"/>
                  <a:pt x="1205032" y="4428545"/>
                </a:cubicBezTo>
                <a:cubicBezTo>
                  <a:pt x="450415" y="4428545"/>
                  <a:pt x="60146" y="4424945"/>
                  <a:pt x="48265" y="4418105"/>
                </a:cubicBezTo>
                <a:cubicBezTo>
                  <a:pt x="-2499" y="4388581"/>
                  <a:pt x="21" y="4509201"/>
                  <a:pt x="21" y="2208429"/>
                </a:cubicBezTo>
                <a:lnTo>
                  <a:pt x="21" y="68245"/>
                </a:lnTo>
                <a:lnTo>
                  <a:pt x="28823" y="39437"/>
                </a:lnTo>
                <a:cubicBezTo>
                  <a:pt x="47905" y="19997"/>
                  <a:pt x="72747" y="8473"/>
                  <a:pt x="102629" y="4153"/>
                </a:cubicBezTo>
                <a:cubicBezTo>
                  <a:pt x="120991" y="1453"/>
                  <a:pt x="413962" y="-31"/>
                  <a:pt x="813103" y="1"/>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sp>
        <p:nvSpPr>
          <p:cNvPr id="65" name="文字方塊 64"/>
          <p:cNvSpPr txBox="1"/>
          <p:nvPr/>
        </p:nvSpPr>
        <p:spPr>
          <a:xfrm>
            <a:off x="5879956" y="3094335"/>
            <a:ext cx="2171199" cy="954107"/>
          </a:xfrm>
          <a:prstGeom prst="rect">
            <a:avLst/>
          </a:prstGeom>
          <a:noFill/>
        </p:spPr>
        <p:txBody>
          <a:bodyPr wrap="square" rtlCol="0">
            <a:spAutoFit/>
          </a:bodyPr>
          <a:lstStyle/>
          <a:p>
            <a:r>
              <a:rPr lang="en-US" sz="1400" dirty="0">
                <a:solidFill>
                  <a:schemeClr val="bg1"/>
                </a:solidFill>
              </a:rPr>
              <a:t>The quick brown fox jumps over the lazy dog. The quick brown fox jumps over the lazy dog. </a:t>
            </a:r>
            <a:r>
              <a:rPr lang="en-US" sz="1400" dirty="0" smtClean="0">
                <a:solidFill>
                  <a:schemeClr val="bg1"/>
                </a:solidFill>
              </a:rPr>
              <a:t> </a:t>
            </a:r>
            <a:endParaRPr lang="en-US" sz="1400" dirty="0">
              <a:solidFill>
                <a:schemeClr val="bg1"/>
              </a:solidFill>
            </a:endParaRPr>
          </a:p>
        </p:txBody>
      </p:sp>
      <p:sp>
        <p:nvSpPr>
          <p:cNvPr id="66" name="文字方塊 65"/>
          <p:cNvSpPr txBox="1"/>
          <p:nvPr/>
        </p:nvSpPr>
        <p:spPr>
          <a:xfrm>
            <a:off x="5879956" y="4991715"/>
            <a:ext cx="2171199" cy="954107"/>
          </a:xfrm>
          <a:prstGeom prst="rect">
            <a:avLst/>
          </a:prstGeom>
          <a:noFill/>
        </p:spPr>
        <p:txBody>
          <a:bodyPr wrap="square" rtlCol="0">
            <a:spAutoFit/>
          </a:bodyPr>
          <a:lstStyle/>
          <a:p>
            <a:r>
              <a:rPr lang="en-US" sz="1400" dirty="0">
                <a:solidFill>
                  <a:schemeClr val="bg1"/>
                </a:solidFill>
              </a:rPr>
              <a:t>The quick brown fox jumps over the lazy dog. The quick brown fox jumps over the lazy dog. </a:t>
            </a:r>
            <a:r>
              <a:rPr lang="en-US" sz="1400" dirty="0" smtClean="0">
                <a:solidFill>
                  <a:schemeClr val="bg1"/>
                </a:solidFill>
              </a:rPr>
              <a:t> </a:t>
            </a:r>
            <a:endParaRPr lang="en-US" sz="1400" dirty="0">
              <a:solidFill>
                <a:schemeClr val="bg1"/>
              </a:solidFill>
            </a:endParaRPr>
          </a:p>
        </p:txBody>
      </p:sp>
      <p:grpSp>
        <p:nvGrpSpPr>
          <p:cNvPr id="67" name="群組 66"/>
          <p:cNvGrpSpPr/>
          <p:nvPr/>
        </p:nvGrpSpPr>
        <p:grpSpPr>
          <a:xfrm>
            <a:off x="5382104" y="3337573"/>
            <a:ext cx="382334" cy="437510"/>
            <a:chOff x="28030806" y="12154134"/>
            <a:chExt cx="2542925" cy="2909907"/>
          </a:xfrm>
          <a:solidFill>
            <a:schemeClr val="bg1"/>
          </a:solidFill>
        </p:grpSpPr>
        <p:sp>
          <p:nvSpPr>
            <p:cNvPr id="68" name="手繪多邊形 67"/>
            <p:cNvSpPr>
              <a:spLocks/>
            </p:cNvSpPr>
            <p:nvPr/>
          </p:nvSpPr>
          <p:spPr bwMode="auto">
            <a:xfrm>
              <a:off x="28030806" y="12154134"/>
              <a:ext cx="2542925" cy="2909907"/>
            </a:xfrm>
            <a:custGeom>
              <a:avLst/>
              <a:gdLst>
                <a:gd name="connsiteX0" fmla="*/ 1712692 w 3400409"/>
                <a:gd name="connsiteY0" fmla="*/ 776158 h 3891137"/>
                <a:gd name="connsiteX1" fmla="*/ 1424716 w 3400409"/>
                <a:gd name="connsiteY1" fmla="*/ 804066 h 3891137"/>
                <a:gd name="connsiteX2" fmla="*/ 1170136 w 3400409"/>
                <a:gd name="connsiteY2" fmla="*/ 878248 h 3891137"/>
                <a:gd name="connsiteX3" fmla="*/ 283614 w 3400409"/>
                <a:gd name="connsiteY3" fmla="*/ 2088554 h 3891137"/>
                <a:gd name="connsiteX4" fmla="*/ 303778 w 3400409"/>
                <a:gd name="connsiteY4" fmla="*/ 2473864 h 3891137"/>
                <a:gd name="connsiteX5" fmla="*/ 323222 w 3400409"/>
                <a:gd name="connsiteY5" fmla="*/ 2555968 h 3891137"/>
                <a:gd name="connsiteX6" fmla="*/ 667102 w 3400409"/>
                <a:gd name="connsiteY6" fmla="*/ 3172826 h 3891137"/>
                <a:gd name="connsiteX7" fmla="*/ 1502132 w 3400409"/>
                <a:gd name="connsiteY7" fmla="*/ 3606750 h 3891137"/>
                <a:gd name="connsiteX8" fmla="*/ 1938914 w 3400409"/>
                <a:gd name="connsiteY8" fmla="*/ 3599188 h 3891137"/>
                <a:gd name="connsiteX9" fmla="*/ 2906456 w 3400409"/>
                <a:gd name="connsiteY9" fmla="*/ 2951362 h 3891137"/>
                <a:gd name="connsiteX10" fmla="*/ 3117824 w 3400409"/>
                <a:gd name="connsiteY10" fmla="*/ 2194424 h 3891137"/>
                <a:gd name="connsiteX11" fmla="*/ 2988194 w 3400409"/>
                <a:gd name="connsiteY11" fmla="*/ 1594492 h 3891137"/>
                <a:gd name="connsiteX12" fmla="*/ 2398378 w 3400409"/>
                <a:gd name="connsiteY12" fmla="*/ 958550 h 3891137"/>
                <a:gd name="connsiteX13" fmla="*/ 2096630 w 3400409"/>
                <a:gd name="connsiteY13" fmla="*/ 830354 h 3891137"/>
                <a:gd name="connsiteX14" fmla="*/ 2000128 w 3400409"/>
                <a:gd name="connsiteY14" fmla="*/ 808748 h 3891137"/>
                <a:gd name="connsiteX15" fmla="*/ 1712692 w 3400409"/>
                <a:gd name="connsiteY15" fmla="*/ 776158 h 3891137"/>
                <a:gd name="connsiteX16" fmla="*/ 1115452 w 3400409"/>
                <a:gd name="connsiteY16" fmla="*/ 0 h 3891137"/>
                <a:gd name="connsiteX17" fmla="*/ 1705202 w 3400409"/>
                <a:gd name="connsiteY17" fmla="*/ 0 h 3891137"/>
                <a:gd name="connsiteX18" fmla="*/ 2295312 w 3400409"/>
                <a:gd name="connsiteY18" fmla="*/ 0 h 3891137"/>
                <a:gd name="connsiteX19" fmla="*/ 2292432 w 3400409"/>
                <a:gd name="connsiteY19" fmla="*/ 134684 h 3891137"/>
                <a:gd name="connsiteX20" fmla="*/ 2289552 w 3400409"/>
                <a:gd name="connsiteY20" fmla="*/ 269368 h 3891137"/>
                <a:gd name="connsiteX21" fmla="*/ 2071366 w 3400409"/>
                <a:gd name="connsiteY21" fmla="*/ 272248 h 3891137"/>
                <a:gd name="connsiteX22" fmla="*/ 1845618 w 3400409"/>
                <a:gd name="connsiteY22" fmla="*/ 287372 h 3891137"/>
                <a:gd name="connsiteX23" fmla="*/ 1849940 w 3400409"/>
                <a:gd name="connsiteY23" fmla="*/ 495520 h 3891137"/>
                <a:gd name="connsiteX24" fmla="*/ 1918708 w 3400409"/>
                <a:gd name="connsiteY24" fmla="*/ 513166 h 3891137"/>
                <a:gd name="connsiteX25" fmla="*/ 2586948 w 3400409"/>
                <a:gd name="connsiteY25" fmla="*/ 748322 h 3891137"/>
                <a:gd name="connsiteX26" fmla="*/ 2652834 w 3400409"/>
                <a:gd name="connsiteY26" fmla="*/ 782534 h 3891137"/>
                <a:gd name="connsiteX27" fmla="*/ 2761928 w 3400409"/>
                <a:gd name="connsiteY27" fmla="*/ 687462 h 3891137"/>
                <a:gd name="connsiteX28" fmla="*/ 2892984 w 3400409"/>
                <a:gd name="connsiteY28" fmla="*/ 580508 h 3891137"/>
                <a:gd name="connsiteX29" fmla="*/ 3037002 w 3400409"/>
                <a:gd name="connsiteY29" fmla="*/ 627322 h 3891137"/>
                <a:gd name="connsiteX30" fmla="*/ 3066884 w 3400409"/>
                <a:gd name="connsiteY30" fmla="*/ 717352 h 3891137"/>
                <a:gd name="connsiteX31" fmla="*/ 3066884 w 3400409"/>
                <a:gd name="connsiteY31" fmla="*/ 773170 h 3891137"/>
                <a:gd name="connsiteX32" fmla="*/ 2980474 w 3400409"/>
                <a:gd name="connsiteY32" fmla="*/ 862840 h 3891137"/>
                <a:gd name="connsiteX33" fmla="*/ 2894064 w 3400409"/>
                <a:gd name="connsiteY33" fmla="*/ 970154 h 3891137"/>
                <a:gd name="connsiteX34" fmla="*/ 2965712 w 3400409"/>
                <a:gd name="connsiteY34" fmla="*/ 1064504 h 3891137"/>
                <a:gd name="connsiteX35" fmla="*/ 3298032 w 3400409"/>
                <a:gd name="connsiteY35" fmla="*/ 1616202 h 3891137"/>
                <a:gd name="connsiteX36" fmla="*/ 3398844 w 3400409"/>
                <a:gd name="connsiteY36" fmla="*/ 2129368 h 3891137"/>
                <a:gd name="connsiteX37" fmla="*/ 3087406 w 3400409"/>
                <a:gd name="connsiteY37" fmla="*/ 3186312 h 3891137"/>
                <a:gd name="connsiteX38" fmla="*/ 2666156 w 3400409"/>
                <a:gd name="connsiteY38" fmla="*/ 3596484 h 3891137"/>
                <a:gd name="connsiteX39" fmla="*/ 2081446 w 3400409"/>
                <a:gd name="connsiteY39" fmla="*/ 3852166 h 3891137"/>
                <a:gd name="connsiteX40" fmla="*/ 1445970 w 3400409"/>
                <a:gd name="connsiteY40" fmla="*/ 3876294 h 3891137"/>
                <a:gd name="connsiteX41" fmla="*/ 1331478 w 3400409"/>
                <a:gd name="connsiteY41" fmla="*/ 3852166 h 3891137"/>
                <a:gd name="connsiteX42" fmla="*/ 1287552 w 3400409"/>
                <a:gd name="connsiteY42" fmla="*/ 3841724 h 3891137"/>
                <a:gd name="connsiteX43" fmla="*/ 978636 w 3400409"/>
                <a:gd name="connsiteY43" fmla="*/ 3731888 h 3891137"/>
                <a:gd name="connsiteX44" fmla="*/ 362962 w 3400409"/>
                <a:gd name="connsiteY44" fmla="*/ 3242128 h 3891137"/>
                <a:gd name="connsiteX45" fmla="*/ 11560 w 3400409"/>
                <a:gd name="connsiteY45" fmla="*/ 2358764 h 3891137"/>
                <a:gd name="connsiteX46" fmla="*/ 7240 w 3400409"/>
                <a:gd name="connsiteY46" fmla="*/ 2078592 h 3891137"/>
                <a:gd name="connsiteX47" fmla="*/ 280512 w 3400409"/>
                <a:gd name="connsiteY47" fmla="*/ 1264730 h 3891137"/>
                <a:gd name="connsiteX48" fmla="*/ 1404206 w 3400409"/>
                <a:gd name="connsiteY48" fmla="*/ 523970 h 3891137"/>
                <a:gd name="connsiteX49" fmla="*/ 1543542 w 3400409"/>
                <a:gd name="connsiteY49" fmla="*/ 491198 h 3891137"/>
                <a:gd name="connsiteX50" fmla="*/ 1546062 w 3400409"/>
                <a:gd name="connsiteY50" fmla="*/ 284132 h 3891137"/>
                <a:gd name="connsiteX51" fmla="*/ 1328958 w 3400409"/>
                <a:gd name="connsiteY51" fmla="*/ 272248 h 3891137"/>
                <a:gd name="connsiteX52" fmla="*/ 1120852 w 3400409"/>
                <a:gd name="connsiteY52" fmla="*/ 269368 h 3891137"/>
                <a:gd name="connsiteX53" fmla="*/ 1118332 w 3400409"/>
                <a:gd name="connsiteY53" fmla="*/ 134684 h 389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400409" h="3891137">
                  <a:moveTo>
                    <a:pt x="1712692" y="776158"/>
                  </a:moveTo>
                  <a:cubicBezTo>
                    <a:pt x="1613758" y="775348"/>
                    <a:pt x="1514736" y="784622"/>
                    <a:pt x="1424716" y="804066"/>
                  </a:cubicBezTo>
                  <a:cubicBezTo>
                    <a:pt x="1278162" y="835756"/>
                    <a:pt x="1267358" y="838996"/>
                    <a:pt x="1170136" y="878248"/>
                  </a:cubicBezTo>
                  <a:cubicBezTo>
                    <a:pt x="665300" y="1082786"/>
                    <a:pt x="324662" y="1547680"/>
                    <a:pt x="283614" y="2088554"/>
                  </a:cubicBezTo>
                  <a:cubicBezTo>
                    <a:pt x="274610" y="2203428"/>
                    <a:pt x="285054" y="2399684"/>
                    <a:pt x="303778" y="2473864"/>
                  </a:cubicBezTo>
                  <a:cubicBezTo>
                    <a:pt x="309540" y="2496912"/>
                    <a:pt x="318182" y="2533642"/>
                    <a:pt x="323222" y="2555968"/>
                  </a:cubicBezTo>
                  <a:cubicBezTo>
                    <a:pt x="364992" y="2750064"/>
                    <a:pt x="506864" y="3004296"/>
                    <a:pt x="667102" y="3172826"/>
                  </a:cubicBezTo>
                  <a:cubicBezTo>
                    <a:pt x="895754" y="3413014"/>
                    <a:pt x="1153212" y="3546972"/>
                    <a:pt x="1502132" y="3606750"/>
                  </a:cubicBezTo>
                  <a:cubicBezTo>
                    <a:pt x="1568748" y="3617912"/>
                    <a:pt x="1845652" y="3613232"/>
                    <a:pt x="1938914" y="3599188"/>
                  </a:cubicBezTo>
                  <a:cubicBezTo>
                    <a:pt x="2321682" y="3541212"/>
                    <a:pt x="2681764" y="3300302"/>
                    <a:pt x="2906456" y="2951362"/>
                  </a:cubicBezTo>
                  <a:cubicBezTo>
                    <a:pt x="3045088" y="2735660"/>
                    <a:pt x="3117824" y="2476026"/>
                    <a:pt x="3117824" y="2194424"/>
                  </a:cubicBezTo>
                  <a:cubicBezTo>
                    <a:pt x="3117824" y="1969720"/>
                    <a:pt x="3080376" y="1797230"/>
                    <a:pt x="2988194" y="1594492"/>
                  </a:cubicBezTo>
                  <a:cubicBezTo>
                    <a:pt x="2871888" y="1339540"/>
                    <a:pt x="2647556" y="1097910"/>
                    <a:pt x="2398378" y="958550"/>
                  </a:cubicBezTo>
                  <a:cubicBezTo>
                    <a:pt x="2322402" y="916058"/>
                    <a:pt x="2142360" y="839716"/>
                    <a:pt x="2096630" y="830354"/>
                  </a:cubicBezTo>
                  <a:cubicBezTo>
                    <a:pt x="2079706" y="827112"/>
                    <a:pt x="2036136" y="817390"/>
                    <a:pt x="2000128" y="808748"/>
                  </a:cubicBezTo>
                  <a:cubicBezTo>
                    <a:pt x="1910466" y="787862"/>
                    <a:pt x="1811624" y="776970"/>
                    <a:pt x="1712692" y="776158"/>
                  </a:cubicBezTo>
                  <a:close/>
                  <a:moveTo>
                    <a:pt x="1115452" y="0"/>
                  </a:moveTo>
                  <a:lnTo>
                    <a:pt x="1705202" y="0"/>
                  </a:lnTo>
                  <a:lnTo>
                    <a:pt x="2295312" y="0"/>
                  </a:lnTo>
                  <a:lnTo>
                    <a:pt x="2292432" y="134684"/>
                  </a:lnTo>
                  <a:lnTo>
                    <a:pt x="2289552" y="269368"/>
                  </a:lnTo>
                  <a:lnTo>
                    <a:pt x="2071366" y="272248"/>
                  </a:lnTo>
                  <a:cubicBezTo>
                    <a:pt x="1912586" y="274048"/>
                    <a:pt x="1851380" y="278370"/>
                    <a:pt x="1845618" y="287372"/>
                  </a:cubicBezTo>
                  <a:cubicBezTo>
                    <a:pt x="1831938" y="308620"/>
                    <a:pt x="1835898" y="483996"/>
                    <a:pt x="1849940" y="495520"/>
                  </a:cubicBezTo>
                  <a:cubicBezTo>
                    <a:pt x="1857140" y="501282"/>
                    <a:pt x="1887744" y="509204"/>
                    <a:pt x="1918708" y="513166"/>
                  </a:cubicBezTo>
                  <a:cubicBezTo>
                    <a:pt x="2154176" y="543416"/>
                    <a:pt x="2404046" y="631644"/>
                    <a:pt x="2586948" y="748322"/>
                  </a:cubicBezTo>
                  <a:cubicBezTo>
                    <a:pt x="2616470" y="767408"/>
                    <a:pt x="2645994" y="782534"/>
                    <a:pt x="2652834" y="782534"/>
                  </a:cubicBezTo>
                  <a:cubicBezTo>
                    <a:pt x="2659676" y="782534"/>
                    <a:pt x="2708642" y="739680"/>
                    <a:pt x="2761928" y="687462"/>
                  </a:cubicBezTo>
                  <a:cubicBezTo>
                    <a:pt x="2819174" y="630564"/>
                    <a:pt x="2872462" y="587350"/>
                    <a:pt x="2892984" y="580508"/>
                  </a:cubicBezTo>
                  <a:cubicBezTo>
                    <a:pt x="2940510" y="565022"/>
                    <a:pt x="2998476" y="583748"/>
                    <a:pt x="3037002" y="627322"/>
                  </a:cubicBezTo>
                  <a:cubicBezTo>
                    <a:pt x="3062204" y="656132"/>
                    <a:pt x="3066884" y="669816"/>
                    <a:pt x="3066884" y="717352"/>
                  </a:cubicBezTo>
                  <a:lnTo>
                    <a:pt x="3066884" y="773170"/>
                  </a:lnTo>
                  <a:lnTo>
                    <a:pt x="2980474" y="862840"/>
                  </a:lnTo>
                  <a:cubicBezTo>
                    <a:pt x="2932948" y="912176"/>
                    <a:pt x="2894064" y="960430"/>
                    <a:pt x="2894064" y="970154"/>
                  </a:cubicBezTo>
                  <a:cubicBezTo>
                    <a:pt x="2894064" y="979878"/>
                    <a:pt x="2926468" y="1022370"/>
                    <a:pt x="2965712" y="1064504"/>
                  </a:cubicBezTo>
                  <a:cubicBezTo>
                    <a:pt x="3096768" y="1204950"/>
                    <a:pt x="3231424" y="1428582"/>
                    <a:pt x="3298032" y="1616202"/>
                  </a:cubicBezTo>
                  <a:cubicBezTo>
                    <a:pt x="3367160" y="1811386"/>
                    <a:pt x="3390924" y="1931304"/>
                    <a:pt x="3398844" y="2129368"/>
                  </a:cubicBezTo>
                  <a:cubicBezTo>
                    <a:pt x="3414686" y="2515054"/>
                    <a:pt x="3310274" y="2869408"/>
                    <a:pt x="3087406" y="3186312"/>
                  </a:cubicBezTo>
                  <a:cubicBezTo>
                    <a:pt x="2994516" y="3317754"/>
                    <a:pt x="2801532" y="3506094"/>
                    <a:pt x="2666156" y="3596484"/>
                  </a:cubicBezTo>
                  <a:cubicBezTo>
                    <a:pt x="2471734" y="3726486"/>
                    <a:pt x="2346078" y="3781584"/>
                    <a:pt x="2081446" y="3852166"/>
                  </a:cubicBezTo>
                  <a:cubicBezTo>
                    <a:pt x="1932390" y="3891780"/>
                    <a:pt x="1624912" y="3903664"/>
                    <a:pt x="1445970" y="3876294"/>
                  </a:cubicBezTo>
                  <a:cubicBezTo>
                    <a:pt x="1395926" y="3868732"/>
                    <a:pt x="1344078" y="3857928"/>
                    <a:pt x="1331478" y="3852166"/>
                  </a:cubicBezTo>
                  <a:cubicBezTo>
                    <a:pt x="1318516" y="3846404"/>
                    <a:pt x="1298714" y="3841724"/>
                    <a:pt x="1287552" y="3841724"/>
                  </a:cubicBezTo>
                  <a:cubicBezTo>
                    <a:pt x="1254068" y="3841724"/>
                    <a:pt x="1087728" y="3782664"/>
                    <a:pt x="978636" y="3731888"/>
                  </a:cubicBezTo>
                  <a:cubicBezTo>
                    <a:pt x="732006" y="3617010"/>
                    <a:pt x="527862" y="3454958"/>
                    <a:pt x="362962" y="3242128"/>
                  </a:cubicBezTo>
                  <a:cubicBezTo>
                    <a:pt x="159898" y="2979964"/>
                    <a:pt x="51164" y="2706636"/>
                    <a:pt x="11560" y="2358764"/>
                  </a:cubicBezTo>
                  <a:cubicBezTo>
                    <a:pt x="-2842" y="2231282"/>
                    <a:pt x="-3202" y="2192030"/>
                    <a:pt x="7240" y="2078592"/>
                  </a:cubicBezTo>
                  <a:cubicBezTo>
                    <a:pt x="37482" y="1759530"/>
                    <a:pt x="123174" y="1503846"/>
                    <a:pt x="280512" y="1264730"/>
                  </a:cubicBezTo>
                  <a:cubicBezTo>
                    <a:pt x="539742" y="869682"/>
                    <a:pt x="930390" y="612198"/>
                    <a:pt x="1404206" y="523970"/>
                  </a:cubicBezTo>
                  <a:cubicBezTo>
                    <a:pt x="1475854" y="510646"/>
                    <a:pt x="1538862" y="495880"/>
                    <a:pt x="1543542" y="491198"/>
                  </a:cubicBezTo>
                  <a:cubicBezTo>
                    <a:pt x="1555424" y="479316"/>
                    <a:pt x="1557584" y="295296"/>
                    <a:pt x="1546062" y="284132"/>
                  </a:cubicBezTo>
                  <a:cubicBezTo>
                    <a:pt x="1541022" y="279090"/>
                    <a:pt x="1443450" y="273688"/>
                    <a:pt x="1328958" y="272248"/>
                  </a:cubicBezTo>
                  <a:lnTo>
                    <a:pt x="1120852" y="269368"/>
                  </a:lnTo>
                  <a:lnTo>
                    <a:pt x="1118332" y="134684"/>
                  </a:ln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69" name="Freeform 33"/>
            <p:cNvSpPr>
              <a:spLocks/>
            </p:cNvSpPr>
            <p:nvPr/>
          </p:nvSpPr>
          <p:spPr bwMode="auto">
            <a:xfrm>
              <a:off x="29228645" y="14465574"/>
              <a:ext cx="137712" cy="150771"/>
            </a:xfrm>
            <a:custGeom>
              <a:avLst/>
              <a:gdLst>
                <a:gd name="T0" fmla="*/ 120 w 513"/>
                <a:gd name="T1" fmla="*/ 485 h 558"/>
                <a:gd name="T2" fmla="*/ 108 w 513"/>
                <a:gd name="T3" fmla="*/ 148 h 558"/>
                <a:gd name="T4" fmla="*/ 513 w 513"/>
                <a:gd name="T5" fmla="*/ 333 h 558"/>
                <a:gd name="T6" fmla="*/ 277 w 513"/>
                <a:gd name="T7" fmla="*/ 558 h 558"/>
                <a:gd name="T8" fmla="*/ 120 w 513"/>
                <a:gd name="T9" fmla="*/ 485 h 558"/>
              </a:gdLst>
              <a:ahLst/>
              <a:cxnLst>
                <a:cxn ang="0">
                  <a:pos x="T0" y="T1"/>
                </a:cxn>
                <a:cxn ang="0">
                  <a:pos x="T2" y="T3"/>
                </a:cxn>
                <a:cxn ang="0">
                  <a:pos x="T4" y="T5"/>
                </a:cxn>
                <a:cxn ang="0">
                  <a:pos x="T6" y="T7"/>
                </a:cxn>
                <a:cxn ang="0">
                  <a:pos x="T8" y="T9"/>
                </a:cxn>
              </a:cxnLst>
              <a:rect l="0" t="0" r="r" b="b"/>
              <a:pathLst>
                <a:path w="513" h="558">
                  <a:moveTo>
                    <a:pt x="120" y="485"/>
                  </a:moveTo>
                  <a:cubicBezTo>
                    <a:pt x="5" y="388"/>
                    <a:pt x="0" y="248"/>
                    <a:pt x="108" y="148"/>
                  </a:cubicBezTo>
                  <a:cubicBezTo>
                    <a:pt x="267" y="0"/>
                    <a:pt x="513" y="112"/>
                    <a:pt x="513" y="333"/>
                  </a:cubicBezTo>
                  <a:cubicBezTo>
                    <a:pt x="513" y="416"/>
                    <a:pt x="364" y="558"/>
                    <a:pt x="277" y="558"/>
                  </a:cubicBezTo>
                  <a:cubicBezTo>
                    <a:pt x="239" y="558"/>
                    <a:pt x="168" y="525"/>
                    <a:pt x="120" y="485"/>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70" name="Freeform 34"/>
            <p:cNvSpPr>
              <a:spLocks/>
            </p:cNvSpPr>
            <p:nvPr/>
          </p:nvSpPr>
          <p:spPr bwMode="auto">
            <a:xfrm>
              <a:off x="29238142" y="13240402"/>
              <a:ext cx="470124" cy="927187"/>
            </a:xfrm>
            <a:custGeom>
              <a:avLst/>
              <a:gdLst>
                <a:gd name="T0" fmla="*/ 751 w 1750"/>
                <a:gd name="T1" fmla="*/ 2793 h 3445"/>
                <a:gd name="T2" fmla="*/ 50 w 1750"/>
                <a:gd name="T3" fmla="*/ 2066 h 3445"/>
                <a:gd name="T4" fmla="*/ 0 w 1750"/>
                <a:gd name="T5" fmla="*/ 996 h 3445"/>
                <a:gd name="T6" fmla="*/ 0 w 1750"/>
                <a:gd name="T7" fmla="*/ 0 h 3445"/>
                <a:gd name="T8" fmla="*/ 247 w 1750"/>
                <a:gd name="T9" fmla="*/ 8 h 3445"/>
                <a:gd name="T10" fmla="*/ 494 w 1750"/>
                <a:gd name="T11" fmla="*/ 16 h 3445"/>
                <a:gd name="T12" fmla="*/ 501 w 1750"/>
                <a:gd name="T13" fmla="*/ 934 h 3445"/>
                <a:gd name="T14" fmla="*/ 509 w 1750"/>
                <a:gd name="T15" fmla="*/ 1852 h 3445"/>
                <a:gd name="T16" fmla="*/ 1129 w 1750"/>
                <a:gd name="T17" fmla="*/ 2472 h 3445"/>
                <a:gd name="T18" fmla="*/ 1750 w 1750"/>
                <a:gd name="T19" fmla="*/ 3121 h 3445"/>
                <a:gd name="T20" fmla="*/ 1427 w 1750"/>
                <a:gd name="T21" fmla="*/ 3445 h 3445"/>
                <a:gd name="T22" fmla="*/ 751 w 1750"/>
                <a:gd name="T23" fmla="*/ 2793 h 3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50" h="3445">
                  <a:moveTo>
                    <a:pt x="751" y="2793"/>
                  </a:moveTo>
                  <a:cubicBezTo>
                    <a:pt x="392" y="2434"/>
                    <a:pt x="77" y="2107"/>
                    <a:pt x="50" y="2066"/>
                  </a:cubicBezTo>
                  <a:cubicBezTo>
                    <a:pt x="5" y="1999"/>
                    <a:pt x="1" y="1895"/>
                    <a:pt x="0" y="996"/>
                  </a:cubicBezTo>
                  <a:lnTo>
                    <a:pt x="0" y="0"/>
                  </a:lnTo>
                  <a:lnTo>
                    <a:pt x="247" y="8"/>
                  </a:lnTo>
                  <a:lnTo>
                    <a:pt x="494" y="16"/>
                  </a:lnTo>
                  <a:lnTo>
                    <a:pt x="501" y="934"/>
                  </a:lnTo>
                  <a:lnTo>
                    <a:pt x="509" y="1852"/>
                  </a:lnTo>
                  <a:lnTo>
                    <a:pt x="1129" y="2472"/>
                  </a:lnTo>
                  <a:cubicBezTo>
                    <a:pt x="1471" y="2813"/>
                    <a:pt x="1750" y="3105"/>
                    <a:pt x="1750" y="3121"/>
                  </a:cubicBezTo>
                  <a:cubicBezTo>
                    <a:pt x="1750" y="3157"/>
                    <a:pt x="1462" y="3445"/>
                    <a:pt x="1427" y="3445"/>
                  </a:cubicBezTo>
                  <a:cubicBezTo>
                    <a:pt x="1413" y="3445"/>
                    <a:pt x="1109" y="3151"/>
                    <a:pt x="751" y="2793"/>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71" name="Freeform 35"/>
            <p:cNvSpPr>
              <a:spLocks/>
            </p:cNvSpPr>
            <p:nvPr/>
          </p:nvSpPr>
          <p:spPr bwMode="auto">
            <a:xfrm>
              <a:off x="28485469" y="13683219"/>
              <a:ext cx="129403" cy="153146"/>
            </a:xfrm>
            <a:custGeom>
              <a:avLst/>
              <a:gdLst>
                <a:gd name="T0" fmla="*/ 128 w 481"/>
                <a:gd name="T1" fmla="*/ 495 h 569"/>
                <a:gd name="T2" fmla="*/ 2 w 481"/>
                <a:gd name="T3" fmla="*/ 280 h 569"/>
                <a:gd name="T4" fmla="*/ 353 w 481"/>
                <a:gd name="T5" fmla="*/ 66 h 569"/>
                <a:gd name="T6" fmla="*/ 481 w 481"/>
                <a:gd name="T7" fmla="*/ 299 h 569"/>
                <a:gd name="T8" fmla="*/ 128 w 481"/>
                <a:gd name="T9" fmla="*/ 495 h 569"/>
              </a:gdLst>
              <a:ahLst/>
              <a:cxnLst>
                <a:cxn ang="0">
                  <a:pos x="T0" y="T1"/>
                </a:cxn>
                <a:cxn ang="0">
                  <a:pos x="T2" y="T3"/>
                </a:cxn>
                <a:cxn ang="0">
                  <a:pos x="T4" y="T5"/>
                </a:cxn>
                <a:cxn ang="0">
                  <a:pos x="T6" y="T7"/>
                </a:cxn>
                <a:cxn ang="0">
                  <a:pos x="T8" y="T9"/>
                </a:cxn>
              </a:cxnLst>
              <a:rect l="0" t="0" r="r" b="b"/>
              <a:pathLst>
                <a:path w="481" h="569">
                  <a:moveTo>
                    <a:pt x="128" y="495"/>
                  </a:moveTo>
                  <a:cubicBezTo>
                    <a:pt x="39" y="442"/>
                    <a:pt x="3" y="380"/>
                    <a:pt x="2" y="280"/>
                  </a:cubicBezTo>
                  <a:cubicBezTo>
                    <a:pt x="0" y="112"/>
                    <a:pt x="182" y="0"/>
                    <a:pt x="353" y="66"/>
                  </a:cubicBezTo>
                  <a:cubicBezTo>
                    <a:pt x="407" y="87"/>
                    <a:pt x="481" y="221"/>
                    <a:pt x="481" y="299"/>
                  </a:cubicBezTo>
                  <a:cubicBezTo>
                    <a:pt x="481" y="442"/>
                    <a:pt x="252" y="569"/>
                    <a:pt x="128" y="495"/>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72" name="Freeform 36"/>
            <p:cNvSpPr>
              <a:spLocks/>
            </p:cNvSpPr>
            <p:nvPr/>
          </p:nvSpPr>
          <p:spPr bwMode="auto">
            <a:xfrm>
              <a:off x="29981316" y="13678469"/>
              <a:ext cx="137712" cy="147210"/>
            </a:xfrm>
            <a:custGeom>
              <a:avLst/>
              <a:gdLst>
                <a:gd name="T0" fmla="*/ 113 w 510"/>
                <a:gd name="T1" fmla="*/ 466 h 548"/>
                <a:gd name="T2" fmla="*/ 141 w 510"/>
                <a:gd name="T3" fmla="*/ 105 h 548"/>
                <a:gd name="T4" fmla="*/ 510 w 510"/>
                <a:gd name="T5" fmla="*/ 295 h 548"/>
                <a:gd name="T6" fmla="*/ 270 w 510"/>
                <a:gd name="T7" fmla="*/ 548 h 548"/>
                <a:gd name="T8" fmla="*/ 113 w 510"/>
                <a:gd name="T9" fmla="*/ 466 h 548"/>
              </a:gdLst>
              <a:ahLst/>
              <a:cxnLst>
                <a:cxn ang="0">
                  <a:pos x="T0" y="T1"/>
                </a:cxn>
                <a:cxn ang="0">
                  <a:pos x="T2" y="T3"/>
                </a:cxn>
                <a:cxn ang="0">
                  <a:pos x="T4" y="T5"/>
                </a:cxn>
                <a:cxn ang="0">
                  <a:pos x="T6" y="T7"/>
                </a:cxn>
                <a:cxn ang="0">
                  <a:pos x="T8" y="T9"/>
                </a:cxn>
              </a:cxnLst>
              <a:rect l="0" t="0" r="r" b="b"/>
              <a:pathLst>
                <a:path w="510" h="548">
                  <a:moveTo>
                    <a:pt x="113" y="466"/>
                  </a:moveTo>
                  <a:cubicBezTo>
                    <a:pt x="0" y="353"/>
                    <a:pt x="11" y="204"/>
                    <a:pt x="141" y="105"/>
                  </a:cubicBezTo>
                  <a:cubicBezTo>
                    <a:pt x="276" y="0"/>
                    <a:pt x="510" y="121"/>
                    <a:pt x="510" y="295"/>
                  </a:cubicBezTo>
                  <a:cubicBezTo>
                    <a:pt x="510" y="407"/>
                    <a:pt x="377" y="548"/>
                    <a:pt x="270" y="548"/>
                  </a:cubicBezTo>
                  <a:cubicBezTo>
                    <a:pt x="225" y="548"/>
                    <a:pt x="162" y="515"/>
                    <a:pt x="113" y="466"/>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73" name="Freeform 37"/>
            <p:cNvSpPr>
              <a:spLocks/>
            </p:cNvSpPr>
            <p:nvPr/>
          </p:nvSpPr>
          <p:spPr bwMode="auto">
            <a:xfrm>
              <a:off x="29223901" y="12975660"/>
              <a:ext cx="155521" cy="128216"/>
            </a:xfrm>
            <a:custGeom>
              <a:avLst/>
              <a:gdLst>
                <a:gd name="T0" fmla="*/ 108 w 574"/>
                <a:gd name="T1" fmla="*/ 404 h 478"/>
                <a:gd name="T2" fmla="*/ 214 w 574"/>
                <a:gd name="T3" fmla="*/ 28 h 478"/>
                <a:gd name="T4" fmla="*/ 384 w 574"/>
                <a:gd name="T5" fmla="*/ 39 h 478"/>
                <a:gd name="T6" fmla="*/ 470 w 574"/>
                <a:gd name="T7" fmla="*/ 404 h 478"/>
                <a:gd name="T8" fmla="*/ 289 w 574"/>
                <a:gd name="T9" fmla="*/ 478 h 478"/>
                <a:gd name="T10" fmla="*/ 108 w 574"/>
                <a:gd name="T11" fmla="*/ 404 h 478"/>
              </a:gdLst>
              <a:ahLst/>
              <a:cxnLst>
                <a:cxn ang="0">
                  <a:pos x="T0" y="T1"/>
                </a:cxn>
                <a:cxn ang="0">
                  <a:pos x="T2" y="T3"/>
                </a:cxn>
                <a:cxn ang="0">
                  <a:pos x="T4" y="T5"/>
                </a:cxn>
                <a:cxn ang="0">
                  <a:pos x="T6" y="T7"/>
                </a:cxn>
                <a:cxn ang="0">
                  <a:pos x="T8" y="T9"/>
                </a:cxn>
                <a:cxn ang="0">
                  <a:pos x="T10" y="T11"/>
                </a:cxn>
              </a:cxnLst>
              <a:rect l="0" t="0" r="r" b="b"/>
              <a:pathLst>
                <a:path w="574" h="478">
                  <a:moveTo>
                    <a:pt x="108" y="404"/>
                  </a:moveTo>
                  <a:cubicBezTo>
                    <a:pt x="0" y="267"/>
                    <a:pt x="49" y="97"/>
                    <a:pt x="214" y="28"/>
                  </a:cubicBezTo>
                  <a:cubicBezTo>
                    <a:pt x="283" y="0"/>
                    <a:pt x="312" y="2"/>
                    <a:pt x="384" y="39"/>
                  </a:cubicBezTo>
                  <a:cubicBezTo>
                    <a:pt x="537" y="118"/>
                    <a:pt x="574" y="272"/>
                    <a:pt x="470" y="404"/>
                  </a:cubicBezTo>
                  <a:cubicBezTo>
                    <a:pt x="423" y="464"/>
                    <a:pt x="388" y="478"/>
                    <a:pt x="289" y="478"/>
                  </a:cubicBezTo>
                  <a:cubicBezTo>
                    <a:pt x="190" y="478"/>
                    <a:pt x="155" y="464"/>
                    <a:pt x="108" y="40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sp>
        <p:nvSpPr>
          <p:cNvPr id="74" name="手繪多邊形 73"/>
          <p:cNvSpPr>
            <a:spLocks/>
          </p:cNvSpPr>
          <p:nvPr/>
        </p:nvSpPr>
        <p:spPr bwMode="auto">
          <a:xfrm>
            <a:off x="5369687" y="5276824"/>
            <a:ext cx="383602" cy="383888"/>
          </a:xfrm>
          <a:custGeom>
            <a:avLst/>
            <a:gdLst>
              <a:gd name="connsiteX0" fmla="*/ 1703044 w 3411683"/>
              <a:gd name="connsiteY0" fmla="*/ 1096963 h 3414232"/>
              <a:gd name="connsiteX1" fmla="*/ 1414400 w 3411683"/>
              <a:gd name="connsiteY1" fmla="*/ 1161794 h 3414232"/>
              <a:gd name="connsiteX2" fmla="*/ 1155268 w 3411683"/>
              <a:gd name="connsiteY2" fmla="*/ 1427239 h 3414232"/>
              <a:gd name="connsiteX3" fmla="*/ 1096964 w 3411683"/>
              <a:gd name="connsiteY3" fmla="*/ 1706731 h 3414232"/>
              <a:gd name="connsiteX4" fmla="*/ 1170744 w 3411683"/>
              <a:gd name="connsiteY4" fmla="*/ 2011074 h 3414232"/>
              <a:gd name="connsiteX5" fmla="*/ 1379128 w 3411683"/>
              <a:gd name="connsiteY5" fmla="*/ 2228977 h 3414232"/>
              <a:gd name="connsiteX6" fmla="*/ 1818216 w 3411683"/>
              <a:gd name="connsiteY6" fmla="*/ 2312897 h 3414232"/>
              <a:gd name="connsiteX7" fmla="*/ 2312004 w 3411683"/>
              <a:gd name="connsiteY7" fmla="*/ 1818744 h 3414232"/>
              <a:gd name="connsiteX8" fmla="*/ 2143568 w 3411683"/>
              <a:gd name="connsiteY8" fmla="*/ 1279569 h 3414232"/>
              <a:gd name="connsiteX9" fmla="*/ 1703044 w 3411683"/>
              <a:gd name="connsiteY9" fmla="*/ 1096963 h 3414232"/>
              <a:gd name="connsiteX10" fmla="*/ 1514344 w 3411683"/>
              <a:gd name="connsiteY10" fmla="*/ 0 h 3414232"/>
              <a:gd name="connsiteX11" fmla="*/ 1707640 w 3411683"/>
              <a:gd name="connsiteY11" fmla="*/ 0 h 3414232"/>
              <a:gd name="connsiteX12" fmla="*/ 1901300 w 3411683"/>
              <a:gd name="connsiteY12" fmla="*/ 0 h 3414232"/>
              <a:gd name="connsiteX13" fmla="*/ 1980488 w 3411683"/>
              <a:gd name="connsiteY13" fmla="*/ 165305 h 3414232"/>
              <a:gd name="connsiteX14" fmla="*/ 2078760 w 3411683"/>
              <a:gd name="connsiteY14" fmla="*/ 346816 h 3414232"/>
              <a:gd name="connsiteX15" fmla="*/ 2153628 w 3411683"/>
              <a:gd name="connsiteY15" fmla="*/ 381390 h 3414232"/>
              <a:gd name="connsiteX16" fmla="*/ 2294372 w 3411683"/>
              <a:gd name="connsiteY16" fmla="*/ 438292 h 3414232"/>
              <a:gd name="connsiteX17" fmla="*/ 2404160 w 3411683"/>
              <a:gd name="connsiteY17" fmla="*/ 477547 h 3414232"/>
              <a:gd name="connsiteX18" fmla="*/ 2596380 w 3411683"/>
              <a:gd name="connsiteY18" fmla="*/ 421365 h 3414232"/>
              <a:gd name="connsiteX19" fmla="*/ 2781036 w 3411683"/>
              <a:gd name="connsiteY19" fmla="*/ 374907 h 3414232"/>
              <a:gd name="connsiteX20" fmla="*/ 2924300 w 3411683"/>
              <a:gd name="connsiteY20" fmla="*/ 511761 h 3414232"/>
              <a:gd name="connsiteX21" fmla="*/ 3042368 w 3411683"/>
              <a:gd name="connsiteY21" fmla="*/ 662300 h 3414232"/>
              <a:gd name="connsiteX22" fmla="*/ 2980092 w 3411683"/>
              <a:gd name="connsiteY22" fmla="*/ 848853 h 3414232"/>
              <a:gd name="connsiteX23" fmla="*/ 2924660 w 3411683"/>
              <a:gd name="connsiteY23" fmla="*/ 1011277 h 3414232"/>
              <a:gd name="connsiteX24" fmla="*/ 2970376 w 3411683"/>
              <a:gd name="connsiteY24" fmla="*/ 1107794 h 3414232"/>
              <a:gd name="connsiteX25" fmla="*/ 3039848 w 3411683"/>
              <a:gd name="connsiteY25" fmla="*/ 1270578 h 3414232"/>
              <a:gd name="connsiteX26" fmla="*/ 3063604 w 3411683"/>
              <a:gd name="connsiteY26" fmla="*/ 1336484 h 3414232"/>
              <a:gd name="connsiteX27" fmla="*/ 3236024 w 3411683"/>
              <a:gd name="connsiteY27" fmla="*/ 1422918 h 3414232"/>
              <a:gd name="connsiteX28" fmla="*/ 3408444 w 3411683"/>
              <a:gd name="connsiteY28" fmla="*/ 1509352 h 3414232"/>
              <a:gd name="connsiteX29" fmla="*/ 3410964 w 3411683"/>
              <a:gd name="connsiteY29" fmla="*/ 1698426 h 3414232"/>
              <a:gd name="connsiteX30" fmla="*/ 3400884 w 3411683"/>
              <a:gd name="connsiteY30" fmla="*/ 1898305 h 3414232"/>
              <a:gd name="connsiteX31" fmla="*/ 3233504 w 3411683"/>
              <a:gd name="connsiteY31" fmla="*/ 1986899 h 3414232"/>
              <a:gd name="connsiteX32" fmla="*/ 3070444 w 3411683"/>
              <a:gd name="connsiteY32" fmla="*/ 2076935 h 3414232"/>
              <a:gd name="connsiteX33" fmla="*/ 3038408 w 3411683"/>
              <a:gd name="connsiteY33" fmla="*/ 2154725 h 3414232"/>
              <a:gd name="connsiteX34" fmla="*/ 2975416 w 3411683"/>
              <a:gd name="connsiteY34" fmla="*/ 2304544 h 3414232"/>
              <a:gd name="connsiteX35" fmla="*/ 2935820 w 3411683"/>
              <a:gd name="connsiteY35" fmla="*/ 2402502 h 3414232"/>
              <a:gd name="connsiteX36" fmla="*/ 2991972 w 3411683"/>
              <a:gd name="connsiteY36" fmla="*/ 2584374 h 3414232"/>
              <a:gd name="connsiteX37" fmla="*/ 3047768 w 3411683"/>
              <a:gd name="connsiteY37" fmla="*/ 2766245 h 3414232"/>
              <a:gd name="connsiteX38" fmla="*/ 2911700 w 3411683"/>
              <a:gd name="connsiteY38" fmla="*/ 2916064 h 3414232"/>
              <a:gd name="connsiteX39" fmla="*/ 2775636 w 3411683"/>
              <a:gd name="connsiteY39" fmla="*/ 3051836 h 3414232"/>
              <a:gd name="connsiteX40" fmla="*/ 2588100 w 3411683"/>
              <a:gd name="connsiteY40" fmla="*/ 2988452 h 3414232"/>
              <a:gd name="connsiteX41" fmla="*/ 2400560 w 3411683"/>
              <a:gd name="connsiteY41" fmla="*/ 2925428 h 3414232"/>
              <a:gd name="connsiteX42" fmla="*/ 2309132 w 3411683"/>
              <a:gd name="connsiteY42" fmla="*/ 2971526 h 3414232"/>
              <a:gd name="connsiteX43" fmla="*/ 2149672 w 3411683"/>
              <a:gd name="connsiteY43" fmla="*/ 3039592 h 3414232"/>
              <a:gd name="connsiteX44" fmla="*/ 2081640 w 3411683"/>
              <a:gd name="connsiteY44" fmla="*/ 3061560 h 3414232"/>
              <a:gd name="connsiteX45" fmla="*/ 1996328 w 3411683"/>
              <a:gd name="connsiteY45" fmla="*/ 3231908 h 3414232"/>
              <a:gd name="connsiteX46" fmla="*/ 1894460 w 3411683"/>
              <a:gd name="connsiteY46" fmla="*/ 3408736 h 3414232"/>
              <a:gd name="connsiteX47" fmla="*/ 1525864 w 3411683"/>
              <a:gd name="connsiteY47" fmla="*/ 3408376 h 3414232"/>
              <a:gd name="connsiteX48" fmla="*/ 1427232 w 3411683"/>
              <a:gd name="connsiteY48" fmla="*/ 3232268 h 3414232"/>
              <a:gd name="connsiteX49" fmla="*/ 1341924 w 3411683"/>
              <a:gd name="connsiteY49" fmla="*/ 3061560 h 3414232"/>
              <a:gd name="connsiteX50" fmla="*/ 1275692 w 3411683"/>
              <a:gd name="connsiteY50" fmla="*/ 3039952 h 3414232"/>
              <a:gd name="connsiteX51" fmla="*/ 1111192 w 3411683"/>
              <a:gd name="connsiteY51" fmla="*/ 2972606 h 3414232"/>
              <a:gd name="connsiteX52" fmla="*/ 1012560 w 3411683"/>
              <a:gd name="connsiteY52" fmla="*/ 2926508 h 3414232"/>
              <a:gd name="connsiteX53" fmla="*/ 831144 w 3411683"/>
              <a:gd name="connsiteY53" fmla="*/ 2988092 h 3414232"/>
              <a:gd name="connsiteX54" fmla="*/ 632084 w 3411683"/>
              <a:gd name="connsiteY54" fmla="*/ 3039952 h 3414232"/>
              <a:gd name="connsiteX55" fmla="*/ 365716 w 3411683"/>
              <a:gd name="connsiteY55" fmla="*/ 2771287 h 3414232"/>
              <a:gd name="connsiteX56" fmla="*/ 421512 w 3411683"/>
              <a:gd name="connsiteY56" fmla="*/ 2598059 h 3414232"/>
              <a:gd name="connsiteX57" fmla="*/ 477664 w 3411683"/>
              <a:gd name="connsiteY57" fmla="*/ 2404663 h 3414232"/>
              <a:gd name="connsiteX58" fmla="*/ 450308 w 3411683"/>
              <a:gd name="connsiteY58" fmla="*/ 2324712 h 3414232"/>
              <a:gd name="connsiteX59" fmla="*/ 386596 w 3411683"/>
              <a:gd name="connsiteY59" fmla="*/ 2175253 h 3414232"/>
              <a:gd name="connsiteX60" fmla="*/ 350240 w 3411683"/>
              <a:gd name="connsiteY60" fmla="*/ 2078375 h 3414232"/>
              <a:gd name="connsiteX61" fmla="*/ 174940 w 3411683"/>
              <a:gd name="connsiteY61" fmla="*/ 1989420 h 3414232"/>
              <a:gd name="connsiteX62" fmla="*/ 0 w 3411683"/>
              <a:gd name="connsiteY62" fmla="*/ 1900105 h 3414232"/>
              <a:gd name="connsiteX63" fmla="*/ 0 w 3411683"/>
              <a:gd name="connsiteY63" fmla="*/ 1706709 h 3414232"/>
              <a:gd name="connsiteX64" fmla="*/ 0 w 3411683"/>
              <a:gd name="connsiteY64" fmla="*/ 1513314 h 3414232"/>
              <a:gd name="connsiteX65" fmla="*/ 165220 w 3411683"/>
              <a:gd name="connsiteY65" fmla="*/ 1433362 h 3414232"/>
              <a:gd name="connsiteX66" fmla="*/ 347000 w 3411683"/>
              <a:gd name="connsiteY66" fmla="*/ 1334684 h 3414232"/>
              <a:gd name="connsiteX67" fmla="*/ 381196 w 3411683"/>
              <a:gd name="connsiteY67" fmla="*/ 1260494 h 3414232"/>
              <a:gd name="connsiteX68" fmla="*/ 438428 w 3411683"/>
              <a:gd name="connsiteY68" fmla="*/ 1119679 h 3414232"/>
              <a:gd name="connsiteX69" fmla="*/ 477664 w 3411683"/>
              <a:gd name="connsiteY69" fmla="*/ 1008756 h 3414232"/>
              <a:gd name="connsiteX70" fmla="*/ 421512 w 3411683"/>
              <a:gd name="connsiteY70" fmla="*/ 816080 h 3414232"/>
              <a:gd name="connsiteX71" fmla="*/ 365716 w 3411683"/>
              <a:gd name="connsiteY71" fmla="*/ 642852 h 3414232"/>
              <a:gd name="connsiteX72" fmla="*/ 632084 w 3411683"/>
              <a:gd name="connsiteY72" fmla="*/ 375267 h 3414232"/>
              <a:gd name="connsiteX73" fmla="*/ 816024 w 3411683"/>
              <a:gd name="connsiteY73" fmla="*/ 421725 h 3414232"/>
              <a:gd name="connsiteX74" fmla="*/ 1010044 w 3411683"/>
              <a:gd name="connsiteY74" fmla="*/ 477547 h 3414232"/>
              <a:gd name="connsiteX75" fmla="*/ 1089952 w 3411683"/>
              <a:gd name="connsiteY75" fmla="*/ 450537 h 3414232"/>
              <a:gd name="connsiteX76" fmla="*/ 1239336 w 3411683"/>
              <a:gd name="connsiteY76" fmla="*/ 386792 h 3414232"/>
              <a:gd name="connsiteX77" fmla="*/ 1335804 w 3411683"/>
              <a:gd name="connsiteY77" fmla="*/ 350057 h 3414232"/>
              <a:gd name="connsiteX78" fmla="*/ 1425076 w 3411683"/>
              <a:gd name="connsiteY78" fmla="*/ 175029 h 341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3411683" h="3414232">
                <a:moveTo>
                  <a:pt x="1703044" y="1096963"/>
                </a:moveTo>
                <a:cubicBezTo>
                  <a:pt x="1576716" y="1096963"/>
                  <a:pt x="1511216" y="1111730"/>
                  <a:pt x="1414400" y="1161794"/>
                </a:cubicBezTo>
                <a:cubicBezTo>
                  <a:pt x="1332340" y="1204294"/>
                  <a:pt x="1200616" y="1339357"/>
                  <a:pt x="1155268" y="1427239"/>
                </a:cubicBezTo>
                <a:cubicBezTo>
                  <a:pt x="1113156" y="1509718"/>
                  <a:pt x="1096964" y="1586794"/>
                  <a:pt x="1096964" y="1706731"/>
                </a:cubicBezTo>
                <a:cubicBezTo>
                  <a:pt x="1096964" y="1839273"/>
                  <a:pt x="1114596" y="1912388"/>
                  <a:pt x="1170744" y="2011074"/>
                </a:cubicBezTo>
                <a:cubicBezTo>
                  <a:pt x="1207452" y="2075545"/>
                  <a:pt x="1316864" y="2190079"/>
                  <a:pt x="1379128" y="2228977"/>
                </a:cubicBezTo>
                <a:cubicBezTo>
                  <a:pt x="1511216" y="2311816"/>
                  <a:pt x="1675692" y="2343151"/>
                  <a:pt x="1818216" y="2312897"/>
                </a:cubicBezTo>
                <a:cubicBezTo>
                  <a:pt x="2074468" y="2258151"/>
                  <a:pt x="2257300" y="2075185"/>
                  <a:pt x="2312004" y="1818744"/>
                </a:cubicBezTo>
                <a:cubicBezTo>
                  <a:pt x="2352676" y="1626773"/>
                  <a:pt x="2290772" y="1428680"/>
                  <a:pt x="2143568" y="1279569"/>
                </a:cubicBezTo>
                <a:cubicBezTo>
                  <a:pt x="2007164" y="1141984"/>
                  <a:pt x="1899192" y="1096963"/>
                  <a:pt x="1703044" y="1096963"/>
                </a:cubicBezTo>
                <a:close/>
                <a:moveTo>
                  <a:pt x="1514344" y="0"/>
                </a:moveTo>
                <a:lnTo>
                  <a:pt x="1707640" y="0"/>
                </a:lnTo>
                <a:lnTo>
                  <a:pt x="1901300" y="0"/>
                </a:lnTo>
                <a:lnTo>
                  <a:pt x="1980488" y="165305"/>
                </a:lnTo>
                <a:cubicBezTo>
                  <a:pt x="2024044" y="256060"/>
                  <a:pt x="2068320" y="337812"/>
                  <a:pt x="2078760" y="346816"/>
                </a:cubicBezTo>
                <a:cubicBezTo>
                  <a:pt x="2089196" y="355820"/>
                  <a:pt x="2123032" y="371306"/>
                  <a:pt x="2153628" y="381390"/>
                </a:cubicBezTo>
                <a:cubicBezTo>
                  <a:pt x="2184588" y="391113"/>
                  <a:pt x="2247940" y="416683"/>
                  <a:pt x="2294372" y="438292"/>
                </a:cubicBezTo>
                <a:cubicBezTo>
                  <a:pt x="2341168" y="459900"/>
                  <a:pt x="2390484" y="477547"/>
                  <a:pt x="2404160" y="477547"/>
                </a:cubicBezTo>
                <a:cubicBezTo>
                  <a:pt x="2417840" y="477547"/>
                  <a:pt x="2504228" y="452337"/>
                  <a:pt x="2596380" y="421365"/>
                </a:cubicBezTo>
                <a:cubicBezTo>
                  <a:pt x="2719124" y="379949"/>
                  <a:pt x="2768080" y="367704"/>
                  <a:pt x="2781036" y="374907"/>
                </a:cubicBezTo>
                <a:cubicBezTo>
                  <a:pt x="2790756" y="380309"/>
                  <a:pt x="2855188" y="441893"/>
                  <a:pt x="2924300" y="511761"/>
                </a:cubicBezTo>
                <a:cubicBezTo>
                  <a:pt x="3031928" y="620884"/>
                  <a:pt x="3048488" y="642132"/>
                  <a:pt x="3042368" y="662300"/>
                </a:cubicBezTo>
                <a:cubicBezTo>
                  <a:pt x="3038768" y="675625"/>
                  <a:pt x="3010692" y="759178"/>
                  <a:pt x="2980092" y="848853"/>
                </a:cubicBezTo>
                <a:lnTo>
                  <a:pt x="2924660" y="1011277"/>
                </a:lnTo>
                <a:lnTo>
                  <a:pt x="2970376" y="1107794"/>
                </a:lnTo>
                <a:cubicBezTo>
                  <a:pt x="2995572" y="1161095"/>
                  <a:pt x="3026888" y="1234204"/>
                  <a:pt x="3039848" y="1270578"/>
                </a:cubicBezTo>
                <a:lnTo>
                  <a:pt x="3063604" y="1336484"/>
                </a:lnTo>
                <a:lnTo>
                  <a:pt x="3236024" y="1422918"/>
                </a:lnTo>
                <a:lnTo>
                  <a:pt x="3408444" y="1509352"/>
                </a:lnTo>
                <a:lnTo>
                  <a:pt x="3410964" y="1698426"/>
                </a:lnTo>
                <a:cubicBezTo>
                  <a:pt x="3413124" y="1841762"/>
                  <a:pt x="3410604" y="1890382"/>
                  <a:pt x="3400884" y="1898305"/>
                </a:cubicBezTo>
                <a:cubicBezTo>
                  <a:pt x="3393688" y="1904067"/>
                  <a:pt x="3318456" y="1944042"/>
                  <a:pt x="3233504" y="1986899"/>
                </a:cubicBezTo>
                <a:cubicBezTo>
                  <a:pt x="3148556" y="2029756"/>
                  <a:pt x="3075124" y="2070452"/>
                  <a:pt x="3070444" y="2076935"/>
                </a:cubicBezTo>
                <a:cubicBezTo>
                  <a:pt x="3065404" y="2083417"/>
                  <a:pt x="3051004" y="2118351"/>
                  <a:pt x="3038408" y="2154725"/>
                </a:cubicBezTo>
                <a:cubicBezTo>
                  <a:pt x="3025448" y="2191100"/>
                  <a:pt x="2997372" y="2258446"/>
                  <a:pt x="2975416" y="2304544"/>
                </a:cubicBezTo>
                <a:cubicBezTo>
                  <a:pt x="2953816" y="2350642"/>
                  <a:pt x="2935820" y="2394579"/>
                  <a:pt x="2935820" y="2402502"/>
                </a:cubicBezTo>
                <a:cubicBezTo>
                  <a:pt x="2935820" y="2410065"/>
                  <a:pt x="2961016" y="2492178"/>
                  <a:pt x="2991972" y="2584374"/>
                </a:cubicBezTo>
                <a:cubicBezTo>
                  <a:pt x="3022568" y="2676930"/>
                  <a:pt x="3047768" y="2758682"/>
                  <a:pt x="3047768" y="2766245"/>
                </a:cubicBezTo>
                <a:cubicBezTo>
                  <a:pt x="3047768" y="2773808"/>
                  <a:pt x="2986572" y="2841154"/>
                  <a:pt x="2911700" y="2916064"/>
                </a:cubicBezTo>
                <a:lnTo>
                  <a:pt x="2775636" y="3051836"/>
                </a:lnTo>
                <a:lnTo>
                  <a:pt x="2588100" y="2988452"/>
                </a:lnTo>
                <a:lnTo>
                  <a:pt x="2400560" y="2925428"/>
                </a:lnTo>
                <a:lnTo>
                  <a:pt x="2309132" y="2971526"/>
                </a:lnTo>
                <a:cubicBezTo>
                  <a:pt x="2258736" y="2996736"/>
                  <a:pt x="2186748" y="3027348"/>
                  <a:pt x="2149672" y="3039592"/>
                </a:cubicBezTo>
                <a:lnTo>
                  <a:pt x="2081640" y="3061560"/>
                </a:lnTo>
                <a:lnTo>
                  <a:pt x="1996328" y="3231908"/>
                </a:lnTo>
                <a:cubicBezTo>
                  <a:pt x="1949532" y="3325544"/>
                  <a:pt x="1903460" y="3405136"/>
                  <a:pt x="1894460" y="3408736"/>
                </a:cubicBezTo>
                <a:cubicBezTo>
                  <a:pt x="1874660" y="3416300"/>
                  <a:pt x="1544940" y="3415940"/>
                  <a:pt x="1525864" y="3408376"/>
                </a:cubicBezTo>
                <a:cubicBezTo>
                  <a:pt x="1518664" y="3405136"/>
                  <a:pt x="1474388" y="3326264"/>
                  <a:pt x="1427232" y="3232268"/>
                </a:cubicBezTo>
                <a:lnTo>
                  <a:pt x="1341924" y="3061560"/>
                </a:lnTo>
                <a:lnTo>
                  <a:pt x="1275692" y="3039952"/>
                </a:lnTo>
                <a:cubicBezTo>
                  <a:pt x="1239336" y="3028428"/>
                  <a:pt x="1165184" y="2997816"/>
                  <a:pt x="1111192" y="2972606"/>
                </a:cubicBezTo>
                <a:lnTo>
                  <a:pt x="1012560" y="2926508"/>
                </a:lnTo>
                <a:lnTo>
                  <a:pt x="831144" y="2988092"/>
                </a:lnTo>
                <a:cubicBezTo>
                  <a:pt x="699400" y="3032750"/>
                  <a:pt x="644684" y="3046796"/>
                  <a:pt x="632084" y="3039952"/>
                </a:cubicBezTo>
                <a:cubicBezTo>
                  <a:pt x="611208" y="3028788"/>
                  <a:pt x="365716" y="2781011"/>
                  <a:pt x="365716" y="2771287"/>
                </a:cubicBezTo>
                <a:cubicBezTo>
                  <a:pt x="365716" y="2767686"/>
                  <a:pt x="390912" y="2689895"/>
                  <a:pt x="421512" y="2598059"/>
                </a:cubicBezTo>
                <a:cubicBezTo>
                  <a:pt x="452468" y="2506583"/>
                  <a:pt x="477664" y="2419429"/>
                  <a:pt x="477664" y="2404663"/>
                </a:cubicBezTo>
                <a:cubicBezTo>
                  <a:pt x="477664" y="2389898"/>
                  <a:pt x="465064" y="2353883"/>
                  <a:pt x="450308" y="2324712"/>
                </a:cubicBezTo>
                <a:cubicBezTo>
                  <a:pt x="435188" y="2295540"/>
                  <a:pt x="406392" y="2228194"/>
                  <a:pt x="386596" y="2175253"/>
                </a:cubicBezTo>
                <a:lnTo>
                  <a:pt x="350240" y="2078375"/>
                </a:lnTo>
                <a:lnTo>
                  <a:pt x="174940" y="1989420"/>
                </a:lnTo>
                <a:lnTo>
                  <a:pt x="0" y="1900105"/>
                </a:lnTo>
                <a:lnTo>
                  <a:pt x="0" y="1706709"/>
                </a:lnTo>
                <a:lnTo>
                  <a:pt x="0" y="1513314"/>
                </a:lnTo>
                <a:lnTo>
                  <a:pt x="165220" y="1433362"/>
                </a:lnTo>
                <a:cubicBezTo>
                  <a:pt x="256288" y="1389425"/>
                  <a:pt x="338000" y="1345128"/>
                  <a:pt x="347000" y="1334684"/>
                </a:cubicBezTo>
                <a:cubicBezTo>
                  <a:pt x="355996" y="1324600"/>
                  <a:pt x="371476" y="1291106"/>
                  <a:pt x="381196" y="1260494"/>
                </a:cubicBezTo>
                <a:cubicBezTo>
                  <a:pt x="391272" y="1229522"/>
                  <a:pt x="417192" y="1166137"/>
                  <a:pt x="438428" y="1119679"/>
                </a:cubicBezTo>
                <a:cubicBezTo>
                  <a:pt x="460024" y="1072861"/>
                  <a:pt x="477664" y="1023161"/>
                  <a:pt x="477664" y="1008756"/>
                </a:cubicBezTo>
                <a:cubicBezTo>
                  <a:pt x="477664" y="994710"/>
                  <a:pt x="452468" y="907916"/>
                  <a:pt x="421512" y="816080"/>
                </a:cubicBezTo>
                <a:cubicBezTo>
                  <a:pt x="390912" y="724244"/>
                  <a:pt x="365716" y="646454"/>
                  <a:pt x="365716" y="642852"/>
                </a:cubicBezTo>
                <a:cubicBezTo>
                  <a:pt x="365716" y="633849"/>
                  <a:pt x="612288" y="386071"/>
                  <a:pt x="632084" y="375267"/>
                </a:cubicBezTo>
                <a:cubicBezTo>
                  <a:pt x="644324" y="368424"/>
                  <a:pt x="695800" y="381390"/>
                  <a:pt x="816024" y="421725"/>
                </a:cubicBezTo>
                <a:cubicBezTo>
                  <a:pt x="907812" y="452337"/>
                  <a:pt x="994924" y="477547"/>
                  <a:pt x="1010044" y="477547"/>
                </a:cubicBezTo>
                <a:cubicBezTo>
                  <a:pt x="1024800" y="477547"/>
                  <a:pt x="1060796" y="465302"/>
                  <a:pt x="1089952" y="450537"/>
                </a:cubicBezTo>
                <a:cubicBezTo>
                  <a:pt x="1119108" y="435411"/>
                  <a:pt x="1186420" y="406599"/>
                  <a:pt x="1239336" y="386792"/>
                </a:cubicBezTo>
                <a:lnTo>
                  <a:pt x="1335804" y="350057"/>
                </a:lnTo>
                <a:lnTo>
                  <a:pt x="1425076" y="175029"/>
                </a:ln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Tree>
    <p:extLst>
      <p:ext uri="{BB962C8B-B14F-4D97-AF65-F5344CB8AC3E}">
        <p14:creationId xmlns:p14="http://schemas.microsoft.com/office/powerpoint/2010/main" val="2695323631"/>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158</a:t>
            </a:fld>
            <a:endParaRPr lang="zh-TW" altLang="en-US"/>
          </a:p>
        </p:txBody>
      </p:sp>
      <p:sp>
        <p:nvSpPr>
          <p:cNvPr id="4" name="矩形 3"/>
          <p:cNvSpPr/>
          <p:nvPr/>
        </p:nvSpPr>
        <p:spPr>
          <a:xfrm>
            <a:off x="571496" y="1080593"/>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431383" y="434262"/>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156</a:t>
            </a:r>
          </a:p>
        </p:txBody>
      </p:sp>
      <p:pic>
        <p:nvPicPr>
          <p:cNvPr id="6" name="圖片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72400" y="0"/>
            <a:ext cx="4419600" cy="4419600"/>
          </a:xfrm>
          <a:prstGeom prst="rect">
            <a:avLst/>
          </a:prstGeom>
        </p:spPr>
      </p:pic>
      <p:sp>
        <p:nvSpPr>
          <p:cNvPr id="8" name="框架 7"/>
          <p:cNvSpPr/>
          <p:nvPr/>
        </p:nvSpPr>
        <p:spPr>
          <a:xfrm>
            <a:off x="4813300" y="2667000"/>
            <a:ext cx="3871913" cy="3871913"/>
          </a:xfrm>
          <a:prstGeom prst="frame">
            <a:avLst>
              <a:gd name="adj1" fmla="val 298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文字方塊 8"/>
          <p:cNvSpPr txBox="1"/>
          <p:nvPr/>
        </p:nvSpPr>
        <p:spPr>
          <a:xfrm>
            <a:off x="4813300" y="3310294"/>
            <a:ext cx="3871913" cy="2585323"/>
          </a:xfrm>
          <a:prstGeom prst="rect">
            <a:avLst/>
          </a:prstGeom>
          <a:noFill/>
        </p:spPr>
        <p:txBody>
          <a:bodyPr wrap="square" rtlCol="0">
            <a:spAutoFit/>
          </a:bodyPr>
          <a:lstStyle/>
          <a:p>
            <a:pPr algn="ctr"/>
            <a:r>
              <a:rPr lang="en-US" altLang="zh-TW" sz="5400" b="1" dirty="0">
                <a:solidFill>
                  <a:schemeClr val="bg1">
                    <a:lumMod val="50000"/>
                  </a:schemeClr>
                </a:solidFill>
              </a:rPr>
              <a:t>Products </a:t>
            </a:r>
            <a:r>
              <a:rPr lang="en-US" altLang="zh-TW" sz="5400" b="1" dirty="0" smtClean="0">
                <a:solidFill>
                  <a:schemeClr val="bg1">
                    <a:lumMod val="50000"/>
                  </a:schemeClr>
                </a:solidFill>
              </a:rPr>
              <a:t/>
            </a:r>
            <a:br>
              <a:rPr lang="en-US" altLang="zh-TW" sz="5400" b="1" dirty="0" smtClean="0">
                <a:solidFill>
                  <a:schemeClr val="bg1">
                    <a:lumMod val="50000"/>
                  </a:schemeClr>
                </a:solidFill>
              </a:rPr>
            </a:br>
            <a:r>
              <a:rPr lang="en-US" altLang="zh-TW" sz="5400" b="1" dirty="0" smtClean="0">
                <a:solidFill>
                  <a:schemeClr val="bg1">
                    <a:lumMod val="50000"/>
                  </a:schemeClr>
                </a:solidFill>
              </a:rPr>
              <a:t>&amp; </a:t>
            </a:r>
            <a:br>
              <a:rPr lang="en-US" altLang="zh-TW" sz="5400" b="1" dirty="0" smtClean="0">
                <a:solidFill>
                  <a:schemeClr val="bg1">
                    <a:lumMod val="50000"/>
                  </a:schemeClr>
                </a:solidFill>
              </a:rPr>
            </a:br>
            <a:r>
              <a:rPr lang="en-US" altLang="zh-TW" sz="5400" b="1" dirty="0" smtClean="0">
                <a:solidFill>
                  <a:schemeClr val="bg1">
                    <a:lumMod val="50000"/>
                  </a:schemeClr>
                </a:solidFill>
              </a:rPr>
              <a:t>Services</a:t>
            </a:r>
            <a:endParaRPr lang="zh-TW" altLang="en-US" sz="5400" b="1" dirty="0">
              <a:solidFill>
                <a:schemeClr val="bg1">
                  <a:lumMod val="50000"/>
                </a:schemeClr>
              </a:solidFill>
            </a:endParaRPr>
          </a:p>
        </p:txBody>
      </p:sp>
      <p:sp>
        <p:nvSpPr>
          <p:cNvPr id="26" name="矩形 25"/>
          <p:cNvSpPr/>
          <p:nvPr/>
        </p:nvSpPr>
        <p:spPr>
          <a:xfrm>
            <a:off x="1164185" y="1595097"/>
            <a:ext cx="3183424"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27" name="群組 26"/>
          <p:cNvGrpSpPr/>
          <p:nvPr/>
        </p:nvGrpSpPr>
        <p:grpSpPr>
          <a:xfrm>
            <a:off x="712363" y="1656057"/>
            <a:ext cx="364036" cy="364036"/>
            <a:chOff x="439901" y="1993616"/>
            <a:chExt cx="364036" cy="364036"/>
          </a:xfrm>
        </p:grpSpPr>
        <p:sp>
          <p:nvSpPr>
            <p:cNvPr id="28" name="圓角矩形 27"/>
            <p:cNvSpPr/>
            <p:nvPr/>
          </p:nvSpPr>
          <p:spPr>
            <a:xfrm>
              <a:off x="439901" y="1993616"/>
              <a:ext cx="364036" cy="36403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9" name="手繪多邊形 28"/>
            <p:cNvSpPr/>
            <p:nvPr/>
          </p:nvSpPr>
          <p:spPr>
            <a:xfrm>
              <a:off x="516599" y="2070300"/>
              <a:ext cx="210640" cy="210668"/>
            </a:xfrm>
            <a:custGeom>
              <a:avLst/>
              <a:gdLst/>
              <a:ahLst/>
              <a:cxnLst/>
              <a:rect l="l" t="t" r="r" b="b"/>
              <a:pathLst>
                <a:path w="133388" h="133406">
                  <a:moveTo>
                    <a:pt x="11740" y="0"/>
                  </a:moveTo>
                  <a:lnTo>
                    <a:pt x="116868" y="105178"/>
                  </a:lnTo>
                  <a:lnTo>
                    <a:pt x="116868" y="19"/>
                  </a:lnTo>
                  <a:lnTo>
                    <a:pt x="133388" y="16651"/>
                  </a:lnTo>
                  <a:lnTo>
                    <a:pt x="133388" y="133406"/>
                  </a:lnTo>
                  <a:lnTo>
                    <a:pt x="16520" y="133406"/>
                  </a:lnTo>
                  <a:lnTo>
                    <a:pt x="0" y="116886"/>
                  </a:lnTo>
                  <a:lnTo>
                    <a:pt x="105259" y="116886"/>
                  </a:lnTo>
                  <a:lnTo>
                    <a:pt x="0" y="11739"/>
                  </a:lnTo>
                  <a:lnTo>
                    <a:pt x="1174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bg1"/>
                </a:solidFill>
              </a:endParaRPr>
            </a:p>
          </p:txBody>
        </p:sp>
      </p:grpSp>
      <p:sp>
        <p:nvSpPr>
          <p:cNvPr id="22" name="矩形 21"/>
          <p:cNvSpPr/>
          <p:nvPr/>
        </p:nvSpPr>
        <p:spPr>
          <a:xfrm>
            <a:off x="1164185" y="2711681"/>
            <a:ext cx="3183424"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23" name="群組 22"/>
          <p:cNvGrpSpPr/>
          <p:nvPr/>
        </p:nvGrpSpPr>
        <p:grpSpPr>
          <a:xfrm>
            <a:off x="712363" y="2772641"/>
            <a:ext cx="364036" cy="364036"/>
            <a:chOff x="439901" y="1993616"/>
            <a:chExt cx="364036" cy="364036"/>
          </a:xfrm>
        </p:grpSpPr>
        <p:sp>
          <p:nvSpPr>
            <p:cNvPr id="24" name="圓角矩形 23"/>
            <p:cNvSpPr/>
            <p:nvPr/>
          </p:nvSpPr>
          <p:spPr>
            <a:xfrm>
              <a:off x="439901" y="1993616"/>
              <a:ext cx="364036" cy="36403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5" name="手繪多邊形 24"/>
            <p:cNvSpPr/>
            <p:nvPr/>
          </p:nvSpPr>
          <p:spPr>
            <a:xfrm>
              <a:off x="516599" y="2070300"/>
              <a:ext cx="210640" cy="210668"/>
            </a:xfrm>
            <a:custGeom>
              <a:avLst/>
              <a:gdLst/>
              <a:ahLst/>
              <a:cxnLst/>
              <a:rect l="l" t="t" r="r" b="b"/>
              <a:pathLst>
                <a:path w="133388" h="133406">
                  <a:moveTo>
                    <a:pt x="11740" y="0"/>
                  </a:moveTo>
                  <a:lnTo>
                    <a:pt x="116868" y="105178"/>
                  </a:lnTo>
                  <a:lnTo>
                    <a:pt x="116868" y="19"/>
                  </a:lnTo>
                  <a:lnTo>
                    <a:pt x="133388" y="16651"/>
                  </a:lnTo>
                  <a:lnTo>
                    <a:pt x="133388" y="133406"/>
                  </a:lnTo>
                  <a:lnTo>
                    <a:pt x="16520" y="133406"/>
                  </a:lnTo>
                  <a:lnTo>
                    <a:pt x="0" y="116886"/>
                  </a:lnTo>
                  <a:lnTo>
                    <a:pt x="105259" y="116886"/>
                  </a:lnTo>
                  <a:lnTo>
                    <a:pt x="0" y="11739"/>
                  </a:lnTo>
                  <a:lnTo>
                    <a:pt x="1174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bg1"/>
                </a:solidFill>
              </a:endParaRPr>
            </a:p>
          </p:txBody>
        </p:sp>
      </p:grpSp>
      <p:sp>
        <p:nvSpPr>
          <p:cNvPr id="18" name="矩形 17"/>
          <p:cNvSpPr/>
          <p:nvPr/>
        </p:nvSpPr>
        <p:spPr>
          <a:xfrm>
            <a:off x="1164185" y="3828265"/>
            <a:ext cx="3183424"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19" name="群組 18"/>
          <p:cNvGrpSpPr/>
          <p:nvPr/>
        </p:nvGrpSpPr>
        <p:grpSpPr>
          <a:xfrm>
            <a:off x="712363" y="3889225"/>
            <a:ext cx="364036" cy="364036"/>
            <a:chOff x="439901" y="1993616"/>
            <a:chExt cx="364036" cy="364036"/>
          </a:xfrm>
        </p:grpSpPr>
        <p:sp>
          <p:nvSpPr>
            <p:cNvPr id="20" name="圓角矩形 19"/>
            <p:cNvSpPr/>
            <p:nvPr/>
          </p:nvSpPr>
          <p:spPr>
            <a:xfrm>
              <a:off x="439901" y="1993616"/>
              <a:ext cx="364036" cy="36403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1" name="手繪多邊形 20"/>
            <p:cNvSpPr/>
            <p:nvPr/>
          </p:nvSpPr>
          <p:spPr>
            <a:xfrm>
              <a:off x="516599" y="2070300"/>
              <a:ext cx="210640" cy="210668"/>
            </a:xfrm>
            <a:custGeom>
              <a:avLst/>
              <a:gdLst/>
              <a:ahLst/>
              <a:cxnLst/>
              <a:rect l="l" t="t" r="r" b="b"/>
              <a:pathLst>
                <a:path w="133388" h="133406">
                  <a:moveTo>
                    <a:pt x="11740" y="0"/>
                  </a:moveTo>
                  <a:lnTo>
                    <a:pt x="116868" y="105178"/>
                  </a:lnTo>
                  <a:lnTo>
                    <a:pt x="116868" y="19"/>
                  </a:lnTo>
                  <a:lnTo>
                    <a:pt x="133388" y="16651"/>
                  </a:lnTo>
                  <a:lnTo>
                    <a:pt x="133388" y="133406"/>
                  </a:lnTo>
                  <a:lnTo>
                    <a:pt x="16520" y="133406"/>
                  </a:lnTo>
                  <a:lnTo>
                    <a:pt x="0" y="116886"/>
                  </a:lnTo>
                  <a:lnTo>
                    <a:pt x="105259" y="116886"/>
                  </a:lnTo>
                  <a:lnTo>
                    <a:pt x="0" y="11739"/>
                  </a:lnTo>
                  <a:lnTo>
                    <a:pt x="1174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bg1"/>
                </a:solidFill>
              </a:endParaRPr>
            </a:p>
          </p:txBody>
        </p:sp>
      </p:grpSp>
      <p:sp>
        <p:nvSpPr>
          <p:cNvPr id="14" name="矩形 13"/>
          <p:cNvSpPr/>
          <p:nvPr/>
        </p:nvSpPr>
        <p:spPr>
          <a:xfrm>
            <a:off x="1164185" y="4944849"/>
            <a:ext cx="3183424"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15" name="群組 14"/>
          <p:cNvGrpSpPr/>
          <p:nvPr/>
        </p:nvGrpSpPr>
        <p:grpSpPr>
          <a:xfrm>
            <a:off x="712363" y="5005809"/>
            <a:ext cx="364036" cy="364036"/>
            <a:chOff x="439901" y="1993616"/>
            <a:chExt cx="364036" cy="364036"/>
          </a:xfrm>
        </p:grpSpPr>
        <p:sp>
          <p:nvSpPr>
            <p:cNvPr id="16" name="圓角矩形 15"/>
            <p:cNvSpPr/>
            <p:nvPr/>
          </p:nvSpPr>
          <p:spPr>
            <a:xfrm>
              <a:off x="439901" y="1993616"/>
              <a:ext cx="364036" cy="364036"/>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17" name="手繪多邊形 16"/>
            <p:cNvSpPr/>
            <p:nvPr/>
          </p:nvSpPr>
          <p:spPr>
            <a:xfrm>
              <a:off x="516599" y="2070300"/>
              <a:ext cx="210640" cy="210668"/>
            </a:xfrm>
            <a:custGeom>
              <a:avLst/>
              <a:gdLst/>
              <a:ahLst/>
              <a:cxnLst/>
              <a:rect l="l" t="t" r="r" b="b"/>
              <a:pathLst>
                <a:path w="133388" h="133406">
                  <a:moveTo>
                    <a:pt x="11740" y="0"/>
                  </a:moveTo>
                  <a:lnTo>
                    <a:pt x="116868" y="105178"/>
                  </a:lnTo>
                  <a:lnTo>
                    <a:pt x="116868" y="19"/>
                  </a:lnTo>
                  <a:lnTo>
                    <a:pt x="133388" y="16651"/>
                  </a:lnTo>
                  <a:lnTo>
                    <a:pt x="133388" y="133406"/>
                  </a:lnTo>
                  <a:lnTo>
                    <a:pt x="16520" y="133406"/>
                  </a:lnTo>
                  <a:lnTo>
                    <a:pt x="0" y="116886"/>
                  </a:lnTo>
                  <a:lnTo>
                    <a:pt x="105259" y="116886"/>
                  </a:lnTo>
                  <a:lnTo>
                    <a:pt x="0" y="11739"/>
                  </a:lnTo>
                  <a:lnTo>
                    <a:pt x="1174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bg1"/>
                </a:solidFill>
              </a:endParaRPr>
            </a:p>
          </p:txBody>
        </p:sp>
      </p:grpSp>
    </p:spTree>
    <p:extLst>
      <p:ext uri="{BB962C8B-B14F-4D97-AF65-F5344CB8AC3E}">
        <p14:creationId xmlns:p14="http://schemas.microsoft.com/office/powerpoint/2010/main" val="10845091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3773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15</a:t>
            </a:fld>
            <a:endParaRPr lang="zh-TW" altLang="en-US"/>
          </a:p>
        </p:txBody>
      </p:sp>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13" name="手繪多邊形 12"/>
          <p:cNvSpPr>
            <a:spLocks/>
          </p:cNvSpPr>
          <p:nvPr/>
        </p:nvSpPr>
        <p:spPr bwMode="auto">
          <a:xfrm>
            <a:off x="521624" y="2418827"/>
            <a:ext cx="460008" cy="547506"/>
          </a:xfrm>
          <a:custGeom>
            <a:avLst/>
            <a:gdLst>
              <a:gd name="connsiteX0" fmla="*/ 1026103 w 3397398"/>
              <a:gd name="connsiteY0" fmla="*/ 1309933 h 4043611"/>
              <a:gd name="connsiteX1" fmla="*/ 904043 w 3397398"/>
              <a:gd name="connsiteY1" fmla="*/ 1389191 h 4043611"/>
              <a:gd name="connsiteX2" fmla="*/ 834187 w 3397398"/>
              <a:gd name="connsiteY2" fmla="*/ 1454039 h 4043611"/>
              <a:gd name="connsiteX3" fmla="*/ 740931 w 3397398"/>
              <a:gd name="connsiteY3" fmla="*/ 1462327 h 4043611"/>
              <a:gd name="connsiteX4" fmla="*/ 596907 w 3397398"/>
              <a:gd name="connsiteY4" fmla="*/ 1478899 h 4043611"/>
              <a:gd name="connsiteX5" fmla="*/ 557299 w 3397398"/>
              <a:gd name="connsiteY5" fmla="*/ 1615439 h 4043611"/>
              <a:gd name="connsiteX6" fmla="*/ 577463 w 3397398"/>
              <a:gd name="connsiteY6" fmla="*/ 1677045 h 4043611"/>
              <a:gd name="connsiteX7" fmla="*/ 553339 w 3397398"/>
              <a:gd name="connsiteY7" fmla="*/ 1732167 h 4043611"/>
              <a:gd name="connsiteX8" fmla="*/ 490327 w 3397398"/>
              <a:gd name="connsiteY8" fmla="*/ 1803139 h 4043611"/>
              <a:gd name="connsiteX9" fmla="*/ 410031 w 3397398"/>
              <a:gd name="connsiteY9" fmla="*/ 1956613 h 4043611"/>
              <a:gd name="connsiteX10" fmla="*/ 475563 w 3397398"/>
              <a:gd name="connsiteY10" fmla="*/ 2031189 h 4043611"/>
              <a:gd name="connsiteX11" fmla="*/ 555859 w 3397398"/>
              <a:gd name="connsiteY11" fmla="*/ 2112609 h 4043611"/>
              <a:gd name="connsiteX12" fmla="*/ 557659 w 3397398"/>
              <a:gd name="connsiteY12" fmla="*/ 2222491 h 4043611"/>
              <a:gd name="connsiteX13" fmla="*/ 537855 w 3397398"/>
              <a:gd name="connsiteY13" fmla="*/ 2289139 h 4043611"/>
              <a:gd name="connsiteX14" fmla="*/ 584663 w 3397398"/>
              <a:gd name="connsiteY14" fmla="*/ 2347503 h 4043611"/>
              <a:gd name="connsiteX15" fmla="*/ 729051 w 3397398"/>
              <a:gd name="connsiteY15" fmla="*/ 2383169 h 4043611"/>
              <a:gd name="connsiteX16" fmla="*/ 814027 w 3397398"/>
              <a:gd name="connsiteY16" fmla="*/ 2384971 h 4043611"/>
              <a:gd name="connsiteX17" fmla="*/ 905483 w 3397398"/>
              <a:gd name="connsiteY17" fmla="*/ 2463149 h 4043611"/>
              <a:gd name="connsiteX18" fmla="*/ 1026823 w 3397398"/>
              <a:gd name="connsiteY18" fmla="*/ 2540247 h 4043611"/>
              <a:gd name="connsiteX19" fmla="*/ 1096315 w 3397398"/>
              <a:gd name="connsiteY19" fmla="*/ 2540247 h 4043611"/>
              <a:gd name="connsiteX20" fmla="*/ 1127283 w 3397398"/>
              <a:gd name="connsiteY20" fmla="*/ 2478641 h 4043611"/>
              <a:gd name="connsiteX21" fmla="*/ 1206135 w 3397398"/>
              <a:gd name="connsiteY21" fmla="*/ 2396499 h 4043611"/>
              <a:gd name="connsiteX22" fmla="*/ 1309835 w 3397398"/>
              <a:gd name="connsiteY22" fmla="*/ 2393257 h 4043611"/>
              <a:gd name="connsiteX23" fmla="*/ 1377887 w 3397398"/>
              <a:gd name="connsiteY23" fmla="*/ 2415233 h 4043611"/>
              <a:gd name="connsiteX24" fmla="*/ 1441619 w 3397398"/>
              <a:gd name="connsiteY24" fmla="*/ 2372001 h 4043611"/>
              <a:gd name="connsiteX25" fmla="*/ 1477267 w 3397398"/>
              <a:gd name="connsiteY25" fmla="*/ 2223571 h 4043611"/>
              <a:gd name="connsiteX26" fmla="*/ 1485547 w 3397398"/>
              <a:gd name="connsiteY26" fmla="*/ 2124497 h 4043611"/>
              <a:gd name="connsiteX27" fmla="*/ 1569443 w 3397398"/>
              <a:gd name="connsiteY27" fmla="*/ 2038393 h 4043611"/>
              <a:gd name="connsiteX28" fmla="*/ 1629935 w 3397398"/>
              <a:gd name="connsiteY28" fmla="*/ 2006329 h 4043611"/>
              <a:gd name="connsiteX29" fmla="*/ 1636055 w 3397398"/>
              <a:gd name="connsiteY29" fmla="*/ 1940401 h 4043611"/>
              <a:gd name="connsiteX30" fmla="*/ 1565843 w 3397398"/>
              <a:gd name="connsiteY30" fmla="*/ 1808903 h 4043611"/>
              <a:gd name="connsiteX31" fmla="*/ 1491671 w 3397398"/>
              <a:gd name="connsiteY31" fmla="*/ 1729285 h 4043611"/>
              <a:gd name="connsiteX32" fmla="*/ 1486267 w 3397398"/>
              <a:gd name="connsiteY32" fmla="*/ 1626607 h 4043611"/>
              <a:gd name="connsiteX33" fmla="*/ 1503191 w 3397398"/>
              <a:gd name="connsiteY33" fmla="*/ 1559599 h 4043611"/>
              <a:gd name="connsiteX34" fmla="*/ 1390851 w 3397398"/>
              <a:gd name="connsiteY34" fmla="*/ 1442151 h 4043611"/>
              <a:gd name="connsiteX35" fmla="*/ 1326039 w 3397398"/>
              <a:gd name="connsiteY35" fmla="*/ 1458723 h 4043611"/>
              <a:gd name="connsiteX36" fmla="*/ 1221259 w 3397398"/>
              <a:gd name="connsiteY36" fmla="*/ 1456201 h 4043611"/>
              <a:gd name="connsiteX37" fmla="*/ 1148887 w 3397398"/>
              <a:gd name="connsiteY37" fmla="*/ 1401441 h 4043611"/>
              <a:gd name="connsiteX38" fmla="*/ 1026103 w 3397398"/>
              <a:gd name="connsiteY38" fmla="*/ 1309933 h 4043611"/>
              <a:gd name="connsiteX39" fmla="*/ 1651015 w 3397398"/>
              <a:gd name="connsiteY39" fmla="*/ 284407 h 4043611"/>
              <a:gd name="connsiteX40" fmla="*/ 1539383 w 3397398"/>
              <a:gd name="connsiteY40" fmla="*/ 366083 h 4043611"/>
              <a:gd name="connsiteX41" fmla="*/ 1466283 w 3397398"/>
              <a:gd name="connsiteY41" fmla="*/ 433367 h 4043611"/>
              <a:gd name="connsiteX42" fmla="*/ 1409747 w 3397398"/>
              <a:gd name="connsiteY42" fmla="*/ 458915 h 4043611"/>
              <a:gd name="connsiteX43" fmla="*/ 1349971 w 3397398"/>
              <a:gd name="connsiteY43" fmla="*/ 437323 h 4043611"/>
              <a:gd name="connsiteX44" fmla="*/ 1214935 w 3397398"/>
              <a:gd name="connsiteY44" fmla="*/ 476543 h 4043611"/>
              <a:gd name="connsiteX45" fmla="*/ 1193687 w 3397398"/>
              <a:gd name="connsiteY45" fmla="*/ 608591 h 4043611"/>
              <a:gd name="connsiteX46" fmla="*/ 1194407 w 3397398"/>
              <a:gd name="connsiteY46" fmla="*/ 689907 h 4043611"/>
              <a:gd name="connsiteX47" fmla="*/ 1173523 w 3397398"/>
              <a:gd name="connsiteY47" fmla="*/ 744235 h 4043611"/>
              <a:gd name="connsiteX48" fmla="*/ 1111583 w 3397398"/>
              <a:gd name="connsiteY48" fmla="*/ 788131 h 4043611"/>
              <a:gd name="connsiteX49" fmla="*/ 1044967 w 3397398"/>
              <a:gd name="connsiteY49" fmla="*/ 833827 h 4043611"/>
              <a:gd name="connsiteX50" fmla="*/ 1037403 w 3397398"/>
              <a:gd name="connsiteY50" fmla="*/ 911543 h 4043611"/>
              <a:gd name="connsiteX51" fmla="*/ 1073775 w 3397398"/>
              <a:gd name="connsiteY51" fmla="*/ 989983 h 4043611"/>
              <a:gd name="connsiteX52" fmla="*/ 1188287 w 3397398"/>
              <a:gd name="connsiteY52" fmla="*/ 1097923 h 4043611"/>
              <a:gd name="connsiteX53" fmla="*/ 1187207 w 3397398"/>
              <a:gd name="connsiteY53" fmla="*/ 1207663 h 4043611"/>
              <a:gd name="connsiteX54" fmla="*/ 1228979 w 3397398"/>
              <a:gd name="connsiteY54" fmla="*/ 1344747 h 4043611"/>
              <a:gd name="connsiteX55" fmla="*/ 1367975 w 3397398"/>
              <a:gd name="connsiteY55" fmla="*/ 1359499 h 4043611"/>
              <a:gd name="connsiteX56" fmla="*/ 1459439 w 3397398"/>
              <a:gd name="connsiteY56" fmla="*/ 1366695 h 4043611"/>
              <a:gd name="connsiteX57" fmla="*/ 1533263 w 3397398"/>
              <a:gd name="connsiteY57" fmla="*/ 1433259 h 4043611"/>
              <a:gd name="connsiteX58" fmla="*/ 1650655 w 3397398"/>
              <a:gd name="connsiteY58" fmla="*/ 1513135 h 4043611"/>
              <a:gd name="connsiteX59" fmla="*/ 1731315 w 3397398"/>
              <a:gd name="connsiteY59" fmla="*/ 1496583 h 4043611"/>
              <a:gd name="connsiteX60" fmla="*/ 1767687 w 3397398"/>
              <a:gd name="connsiteY60" fmla="*/ 1437215 h 4043611"/>
              <a:gd name="connsiteX61" fmla="*/ 1842227 w 3397398"/>
              <a:gd name="connsiteY61" fmla="*/ 1372091 h 4043611"/>
              <a:gd name="connsiteX62" fmla="*/ 1940895 w 3397398"/>
              <a:gd name="connsiteY62" fmla="*/ 1365255 h 4043611"/>
              <a:gd name="connsiteX63" fmla="*/ 2086015 w 3397398"/>
              <a:gd name="connsiteY63" fmla="*/ 1330355 h 4043611"/>
              <a:gd name="connsiteX64" fmla="*/ 2107619 w 3397398"/>
              <a:gd name="connsiteY64" fmla="*/ 1191831 h 4043611"/>
              <a:gd name="connsiteX65" fmla="*/ 2110139 w 3397398"/>
              <a:gd name="connsiteY65" fmla="*/ 1111955 h 4043611"/>
              <a:gd name="connsiteX66" fmla="*/ 2204127 w 3397398"/>
              <a:gd name="connsiteY66" fmla="*/ 1015167 h 4043611"/>
              <a:gd name="connsiteX67" fmla="*/ 2262823 w 3397398"/>
              <a:gd name="connsiteY67" fmla="*/ 883119 h 4043611"/>
              <a:gd name="connsiteX68" fmla="*/ 2259943 w 3397398"/>
              <a:gd name="connsiteY68" fmla="*/ 817275 h 4043611"/>
              <a:gd name="connsiteX69" fmla="*/ 2196923 w 3397398"/>
              <a:gd name="connsiteY69" fmla="*/ 784175 h 4043611"/>
              <a:gd name="connsiteX70" fmla="*/ 2116983 w 3397398"/>
              <a:gd name="connsiteY70" fmla="*/ 697463 h 4043611"/>
              <a:gd name="connsiteX71" fmla="*/ 2116623 w 3397398"/>
              <a:gd name="connsiteY71" fmla="*/ 595999 h 4043611"/>
              <a:gd name="connsiteX72" fmla="*/ 2132827 w 3397398"/>
              <a:gd name="connsiteY72" fmla="*/ 529795 h 4043611"/>
              <a:gd name="connsiteX73" fmla="*/ 2082051 w 3397398"/>
              <a:gd name="connsiteY73" fmla="*/ 462151 h 4043611"/>
              <a:gd name="connsiteX74" fmla="*/ 2031279 w 3397398"/>
              <a:gd name="connsiteY74" fmla="*/ 412139 h 4043611"/>
              <a:gd name="connsiteX75" fmla="*/ 1983027 w 3397398"/>
              <a:gd name="connsiteY75" fmla="*/ 425811 h 4043611"/>
              <a:gd name="connsiteX76" fmla="*/ 1837547 w 3397398"/>
              <a:gd name="connsiteY76" fmla="*/ 427611 h 4043611"/>
              <a:gd name="connsiteX77" fmla="*/ 1767687 w 3397398"/>
              <a:gd name="connsiteY77" fmla="*/ 356731 h 4043611"/>
              <a:gd name="connsiteX78" fmla="*/ 1651015 w 3397398"/>
              <a:gd name="connsiteY78" fmla="*/ 284407 h 4043611"/>
              <a:gd name="connsiteX79" fmla="*/ 1463131 w 3397398"/>
              <a:gd name="connsiteY79" fmla="*/ 311 h 4043611"/>
              <a:gd name="connsiteX80" fmla="*/ 1752867 w 3397398"/>
              <a:gd name="connsiteY80" fmla="*/ 17731 h 4043611"/>
              <a:gd name="connsiteX81" fmla="*/ 2798759 w 3397398"/>
              <a:gd name="connsiteY81" fmla="*/ 741883 h 4043611"/>
              <a:gd name="connsiteX82" fmla="*/ 3006859 w 3397398"/>
              <a:gd name="connsiteY82" fmla="*/ 1484043 h 4043611"/>
              <a:gd name="connsiteX83" fmla="*/ 3006859 w 3397398"/>
              <a:gd name="connsiteY83" fmla="*/ 1589911 h 4043611"/>
              <a:gd name="connsiteX84" fmla="*/ 3175715 w 3397398"/>
              <a:gd name="connsiteY84" fmla="*/ 1884471 h 4043611"/>
              <a:gd name="connsiteX85" fmla="*/ 3370131 w 3397398"/>
              <a:gd name="connsiteY85" fmla="*/ 2229443 h 4043611"/>
              <a:gd name="connsiteX86" fmla="*/ 3314687 w 3397398"/>
              <a:gd name="connsiteY86" fmla="*/ 2499155 h 4043611"/>
              <a:gd name="connsiteX87" fmla="*/ 3144751 w 3397398"/>
              <a:gd name="connsiteY87" fmla="*/ 2529403 h 4043611"/>
              <a:gd name="connsiteX88" fmla="*/ 3011899 w 3397398"/>
              <a:gd name="connsiteY88" fmla="*/ 2534443 h 4043611"/>
              <a:gd name="connsiteX89" fmla="*/ 3005779 w 3397398"/>
              <a:gd name="connsiteY89" fmla="*/ 2742579 h 4043611"/>
              <a:gd name="connsiteX90" fmla="*/ 2942055 w 3397398"/>
              <a:gd name="connsiteY90" fmla="*/ 3109879 h 4043611"/>
              <a:gd name="connsiteX91" fmla="*/ 2612623 w 3397398"/>
              <a:gd name="connsiteY91" fmla="*/ 3403359 h 4043611"/>
              <a:gd name="connsiteX92" fmla="*/ 2358079 w 3397398"/>
              <a:gd name="connsiteY92" fmla="*/ 3433967 h 4043611"/>
              <a:gd name="connsiteX93" fmla="*/ 2175903 w 3397398"/>
              <a:gd name="connsiteY93" fmla="*/ 3445851 h 4043611"/>
              <a:gd name="connsiteX94" fmla="*/ 2163663 w 3397398"/>
              <a:gd name="connsiteY94" fmla="*/ 3750851 h 4043611"/>
              <a:gd name="connsiteX95" fmla="*/ 2163663 w 3397398"/>
              <a:gd name="connsiteY95" fmla="*/ 4043611 h 4043611"/>
              <a:gd name="connsiteX96" fmla="*/ 1382751 w 3397398"/>
              <a:gd name="connsiteY96" fmla="*/ 4043611 h 4043611"/>
              <a:gd name="connsiteX97" fmla="*/ 595359 w 3397398"/>
              <a:gd name="connsiteY97" fmla="*/ 4036767 h 4043611"/>
              <a:gd name="connsiteX98" fmla="*/ 588519 w 3397398"/>
              <a:gd name="connsiteY98" fmla="*/ 3400479 h 4043611"/>
              <a:gd name="connsiteX99" fmla="*/ 588519 w 3397398"/>
              <a:gd name="connsiteY99" fmla="*/ 2771027 h 4043611"/>
              <a:gd name="connsiteX100" fmla="*/ 530555 w 3397398"/>
              <a:gd name="connsiteY100" fmla="*/ 2718815 h 4043611"/>
              <a:gd name="connsiteX101" fmla="*/ 14267 w 3397398"/>
              <a:gd name="connsiteY101" fmla="*/ 1749075 h 4043611"/>
              <a:gd name="connsiteX102" fmla="*/ 81955 w 3397398"/>
              <a:gd name="connsiteY102" fmla="*/ 1010155 h 4043611"/>
              <a:gd name="connsiteX103" fmla="*/ 167279 w 3397398"/>
              <a:gd name="connsiteY103" fmla="*/ 816783 h 4043611"/>
              <a:gd name="connsiteX104" fmla="*/ 1187975 w 3397398"/>
              <a:gd name="connsiteY104" fmla="*/ 27451 h 4043611"/>
              <a:gd name="connsiteX105" fmla="*/ 1463131 w 3397398"/>
              <a:gd name="connsiteY105" fmla="*/ 311 h 404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97398" h="4043611">
                <a:moveTo>
                  <a:pt x="1026103" y="1309933"/>
                </a:moveTo>
                <a:cubicBezTo>
                  <a:pt x="949411" y="1309933"/>
                  <a:pt x="941487" y="1314977"/>
                  <a:pt x="904043" y="1389191"/>
                </a:cubicBezTo>
                <a:cubicBezTo>
                  <a:pt x="887119" y="1423417"/>
                  <a:pt x="871275" y="1437827"/>
                  <a:pt x="834187" y="1454039"/>
                </a:cubicBezTo>
                <a:cubicBezTo>
                  <a:pt x="791703" y="1472413"/>
                  <a:pt x="781619" y="1473495"/>
                  <a:pt x="740931" y="1462327"/>
                </a:cubicBezTo>
                <a:cubicBezTo>
                  <a:pt x="645875" y="1436027"/>
                  <a:pt x="640835" y="1436387"/>
                  <a:pt x="596907" y="1478899"/>
                </a:cubicBezTo>
                <a:cubicBezTo>
                  <a:pt x="536415" y="1537983"/>
                  <a:pt x="534255" y="1545187"/>
                  <a:pt x="557299" y="1615439"/>
                </a:cubicBezTo>
                <a:lnTo>
                  <a:pt x="577463" y="1677045"/>
                </a:lnTo>
                <a:lnTo>
                  <a:pt x="553339" y="1732167"/>
                </a:lnTo>
                <a:cubicBezTo>
                  <a:pt x="533535" y="1776479"/>
                  <a:pt x="521651" y="1790169"/>
                  <a:pt x="490327" y="1803139"/>
                </a:cubicBezTo>
                <a:cubicBezTo>
                  <a:pt x="416871" y="1833761"/>
                  <a:pt x="397431" y="1871229"/>
                  <a:pt x="410031" y="1956613"/>
                </a:cubicBezTo>
                <a:cubicBezTo>
                  <a:pt x="416511" y="1999125"/>
                  <a:pt x="420115" y="2003447"/>
                  <a:pt x="475563" y="2031189"/>
                </a:cubicBezTo>
                <a:cubicBezTo>
                  <a:pt x="527051" y="2057487"/>
                  <a:pt x="537135" y="2067215"/>
                  <a:pt x="555859" y="2112609"/>
                </a:cubicBezTo>
                <a:cubicBezTo>
                  <a:pt x="577103" y="2164127"/>
                  <a:pt x="577103" y="2164127"/>
                  <a:pt x="557659" y="2222491"/>
                </a:cubicBezTo>
                <a:cubicBezTo>
                  <a:pt x="546855" y="2254555"/>
                  <a:pt x="537855" y="2284457"/>
                  <a:pt x="537855" y="2289139"/>
                </a:cubicBezTo>
                <a:cubicBezTo>
                  <a:pt x="537855" y="2293463"/>
                  <a:pt x="558739" y="2319763"/>
                  <a:pt x="584663" y="2347503"/>
                </a:cubicBezTo>
                <a:cubicBezTo>
                  <a:pt x="636871" y="2403345"/>
                  <a:pt x="657755" y="2408389"/>
                  <a:pt x="729051" y="2383169"/>
                </a:cubicBezTo>
                <a:cubicBezTo>
                  <a:pt x="765775" y="2370199"/>
                  <a:pt x="775139" y="2370561"/>
                  <a:pt x="814027" y="2384971"/>
                </a:cubicBezTo>
                <a:cubicBezTo>
                  <a:pt x="871995" y="2406947"/>
                  <a:pt x="880999" y="2414513"/>
                  <a:pt x="905483" y="2463149"/>
                </a:cubicBezTo>
                <a:cubicBezTo>
                  <a:pt x="941127" y="2534843"/>
                  <a:pt x="949771" y="2540247"/>
                  <a:pt x="1026823" y="2540247"/>
                </a:cubicBezTo>
                <a:lnTo>
                  <a:pt x="1096315" y="2540247"/>
                </a:lnTo>
                <a:lnTo>
                  <a:pt x="1127283" y="2478641"/>
                </a:lnTo>
                <a:cubicBezTo>
                  <a:pt x="1153927" y="2425681"/>
                  <a:pt x="1165091" y="2414153"/>
                  <a:pt x="1206135" y="2396499"/>
                </a:cubicBezTo>
                <a:cubicBezTo>
                  <a:pt x="1252587" y="2376325"/>
                  <a:pt x="1255827" y="2376325"/>
                  <a:pt x="1309835" y="2393257"/>
                </a:cubicBezTo>
                <a:cubicBezTo>
                  <a:pt x="1340803" y="2402985"/>
                  <a:pt x="1371407" y="2412711"/>
                  <a:pt x="1377887" y="2415233"/>
                </a:cubicBezTo>
                <a:cubicBezTo>
                  <a:pt x="1384731" y="2417755"/>
                  <a:pt x="1413175" y="2398301"/>
                  <a:pt x="1441619" y="2372001"/>
                </a:cubicBezTo>
                <a:cubicBezTo>
                  <a:pt x="1498511" y="2318681"/>
                  <a:pt x="1503191" y="2299587"/>
                  <a:pt x="1477267" y="2223571"/>
                </a:cubicBezTo>
                <a:cubicBezTo>
                  <a:pt x="1462503" y="2180339"/>
                  <a:pt x="1462863" y="2175655"/>
                  <a:pt x="1485547" y="2124497"/>
                </a:cubicBezTo>
                <a:cubicBezTo>
                  <a:pt x="1506071" y="2077663"/>
                  <a:pt x="1516875" y="2066495"/>
                  <a:pt x="1569443" y="2038393"/>
                </a:cubicBezTo>
                <a:lnTo>
                  <a:pt x="1629935" y="2006329"/>
                </a:lnTo>
                <a:lnTo>
                  <a:pt x="1636055" y="1940401"/>
                </a:lnTo>
                <a:cubicBezTo>
                  <a:pt x="1643615" y="1858621"/>
                  <a:pt x="1633895" y="1840967"/>
                  <a:pt x="1565843" y="1808903"/>
                </a:cubicBezTo>
                <a:cubicBezTo>
                  <a:pt x="1520115" y="1787647"/>
                  <a:pt x="1511831" y="1778641"/>
                  <a:pt x="1491671" y="1729285"/>
                </a:cubicBezTo>
                <a:cubicBezTo>
                  <a:pt x="1470067" y="1675605"/>
                  <a:pt x="1469707" y="1672361"/>
                  <a:pt x="1486267" y="1626607"/>
                </a:cubicBezTo>
                <a:cubicBezTo>
                  <a:pt x="1495631" y="1600669"/>
                  <a:pt x="1503191" y="1570407"/>
                  <a:pt x="1503191" y="1559599"/>
                </a:cubicBezTo>
                <a:cubicBezTo>
                  <a:pt x="1502831" y="1535461"/>
                  <a:pt x="1413895" y="1442151"/>
                  <a:pt x="1390851" y="1442151"/>
                </a:cubicBezTo>
                <a:cubicBezTo>
                  <a:pt x="1381851" y="1442151"/>
                  <a:pt x="1352683" y="1449717"/>
                  <a:pt x="1326039" y="1458723"/>
                </a:cubicBezTo>
                <a:cubicBezTo>
                  <a:pt x="1280311" y="1474215"/>
                  <a:pt x="1274191" y="1474215"/>
                  <a:pt x="1221259" y="1456201"/>
                </a:cubicBezTo>
                <a:cubicBezTo>
                  <a:pt x="1174811" y="1440349"/>
                  <a:pt x="1162207" y="1430983"/>
                  <a:pt x="1148887" y="1401441"/>
                </a:cubicBezTo>
                <a:cubicBezTo>
                  <a:pt x="1110359" y="1316417"/>
                  <a:pt x="1101719" y="1309933"/>
                  <a:pt x="1026103" y="1309933"/>
                </a:cubicBezTo>
                <a:close/>
                <a:moveTo>
                  <a:pt x="1651015" y="284407"/>
                </a:moveTo>
                <a:cubicBezTo>
                  <a:pt x="1596639" y="284407"/>
                  <a:pt x="1562071" y="309595"/>
                  <a:pt x="1539383" y="366083"/>
                </a:cubicBezTo>
                <a:cubicBezTo>
                  <a:pt x="1525339" y="400627"/>
                  <a:pt x="1513455" y="411779"/>
                  <a:pt x="1466283" y="433367"/>
                </a:cubicBezTo>
                <a:lnTo>
                  <a:pt x="1409747" y="458915"/>
                </a:lnTo>
                <a:lnTo>
                  <a:pt x="1349971" y="437323"/>
                </a:lnTo>
                <a:cubicBezTo>
                  <a:pt x="1280471" y="412139"/>
                  <a:pt x="1270747" y="414659"/>
                  <a:pt x="1214935" y="476543"/>
                </a:cubicBezTo>
                <a:cubicBezTo>
                  <a:pt x="1173523" y="522239"/>
                  <a:pt x="1170283" y="542027"/>
                  <a:pt x="1193687" y="608591"/>
                </a:cubicBezTo>
                <a:cubicBezTo>
                  <a:pt x="1207731" y="648887"/>
                  <a:pt x="1207731" y="657883"/>
                  <a:pt x="1194407" y="689907"/>
                </a:cubicBezTo>
                <a:cubicBezTo>
                  <a:pt x="1186127" y="709695"/>
                  <a:pt x="1176763" y="734163"/>
                  <a:pt x="1173523" y="744235"/>
                </a:cubicBezTo>
                <a:cubicBezTo>
                  <a:pt x="1170283" y="754311"/>
                  <a:pt x="1142555" y="774099"/>
                  <a:pt x="1111583" y="788131"/>
                </a:cubicBezTo>
                <a:cubicBezTo>
                  <a:pt x="1080615" y="802163"/>
                  <a:pt x="1050727" y="822675"/>
                  <a:pt x="1044967" y="833827"/>
                </a:cubicBezTo>
                <a:cubicBezTo>
                  <a:pt x="1039203" y="844623"/>
                  <a:pt x="1035603" y="879523"/>
                  <a:pt x="1037403" y="911543"/>
                </a:cubicBezTo>
                <a:cubicBezTo>
                  <a:pt x="1040287" y="964795"/>
                  <a:pt x="1043167" y="970911"/>
                  <a:pt x="1073775" y="989983"/>
                </a:cubicBezTo>
                <a:cubicBezTo>
                  <a:pt x="1161279" y="1043591"/>
                  <a:pt x="1170643" y="1052587"/>
                  <a:pt x="1188287" y="1097923"/>
                </a:cubicBezTo>
                <a:cubicBezTo>
                  <a:pt x="1206291" y="1143259"/>
                  <a:pt x="1206291" y="1146855"/>
                  <a:pt x="1187207" y="1207663"/>
                </a:cubicBezTo>
                <a:cubicBezTo>
                  <a:pt x="1164519" y="1280343"/>
                  <a:pt x="1167039" y="1288979"/>
                  <a:pt x="1228979" y="1344747"/>
                </a:cubicBezTo>
                <a:cubicBezTo>
                  <a:pt x="1274351" y="1385763"/>
                  <a:pt x="1279031" y="1386123"/>
                  <a:pt x="1367975" y="1359499"/>
                </a:cubicBezTo>
                <a:cubicBezTo>
                  <a:pt x="1405787" y="1347983"/>
                  <a:pt x="1416231" y="1348703"/>
                  <a:pt x="1459439" y="1366695"/>
                </a:cubicBezTo>
                <a:cubicBezTo>
                  <a:pt x="1497611" y="1382527"/>
                  <a:pt x="1513095" y="1396559"/>
                  <a:pt x="1533263" y="1433259"/>
                </a:cubicBezTo>
                <a:cubicBezTo>
                  <a:pt x="1575391" y="1509895"/>
                  <a:pt x="1579715" y="1513135"/>
                  <a:pt x="1650655" y="1513135"/>
                </a:cubicBezTo>
                <a:cubicBezTo>
                  <a:pt x="1696387" y="1513135"/>
                  <a:pt x="1719431" y="1508095"/>
                  <a:pt x="1731315" y="1496583"/>
                </a:cubicBezTo>
                <a:cubicBezTo>
                  <a:pt x="1740319" y="1487227"/>
                  <a:pt x="1756883" y="1460603"/>
                  <a:pt x="1767687" y="1437215"/>
                </a:cubicBezTo>
                <a:cubicBezTo>
                  <a:pt x="1784611" y="1401955"/>
                  <a:pt x="1797215" y="1390803"/>
                  <a:pt x="1842227" y="1372091"/>
                </a:cubicBezTo>
                <a:cubicBezTo>
                  <a:pt x="1893359" y="1350863"/>
                  <a:pt x="1898763" y="1350503"/>
                  <a:pt x="1940895" y="1365255"/>
                </a:cubicBezTo>
                <a:cubicBezTo>
                  <a:pt x="2015075" y="1390803"/>
                  <a:pt x="2033439" y="1386483"/>
                  <a:pt x="2086015" y="1330355"/>
                </a:cubicBezTo>
                <a:cubicBezTo>
                  <a:pt x="2136787" y="1276383"/>
                  <a:pt x="2136787" y="1276023"/>
                  <a:pt x="2107619" y="1191831"/>
                </a:cubicBezTo>
                <a:cubicBezTo>
                  <a:pt x="2096095" y="1158727"/>
                  <a:pt x="2096455" y="1146855"/>
                  <a:pt x="2110139" y="1111955"/>
                </a:cubicBezTo>
                <a:cubicBezTo>
                  <a:pt x="2131387" y="1056903"/>
                  <a:pt x="2144711" y="1043231"/>
                  <a:pt x="2204127" y="1015167"/>
                </a:cubicBezTo>
                <a:cubicBezTo>
                  <a:pt x="2262463" y="987823"/>
                  <a:pt x="2267503" y="977027"/>
                  <a:pt x="2262823" y="883119"/>
                </a:cubicBezTo>
                <a:lnTo>
                  <a:pt x="2259943" y="817275"/>
                </a:lnTo>
                <a:lnTo>
                  <a:pt x="2196923" y="784175"/>
                </a:lnTo>
                <a:cubicBezTo>
                  <a:pt x="2138227" y="752871"/>
                  <a:pt x="2132467" y="747115"/>
                  <a:pt x="2116983" y="697463"/>
                </a:cubicBezTo>
                <a:cubicBezTo>
                  <a:pt x="2101499" y="648171"/>
                  <a:pt x="2101499" y="640255"/>
                  <a:pt x="2116623" y="595999"/>
                </a:cubicBezTo>
                <a:cubicBezTo>
                  <a:pt x="2125623" y="569371"/>
                  <a:pt x="2132827" y="539507"/>
                  <a:pt x="2132827" y="529795"/>
                </a:cubicBezTo>
                <a:cubicBezTo>
                  <a:pt x="2132827" y="520079"/>
                  <a:pt x="2110139" y="489495"/>
                  <a:pt x="2082051" y="462151"/>
                </a:cubicBezTo>
                <a:lnTo>
                  <a:pt x="2031279" y="412139"/>
                </a:lnTo>
                <a:lnTo>
                  <a:pt x="1983027" y="425811"/>
                </a:lnTo>
                <a:cubicBezTo>
                  <a:pt x="1902003" y="448839"/>
                  <a:pt x="1885799" y="448839"/>
                  <a:pt x="1837547" y="427611"/>
                </a:cubicBezTo>
                <a:cubicBezTo>
                  <a:pt x="1799735" y="410699"/>
                  <a:pt x="1786771" y="397747"/>
                  <a:pt x="1767687" y="356731"/>
                </a:cubicBezTo>
                <a:cubicBezTo>
                  <a:pt x="1741399" y="300239"/>
                  <a:pt x="1715471" y="284407"/>
                  <a:pt x="1651015" y="284407"/>
                </a:cubicBezTo>
                <a:close/>
                <a:moveTo>
                  <a:pt x="1463131" y="311"/>
                </a:moveTo>
                <a:cubicBezTo>
                  <a:pt x="1567451" y="-1445"/>
                  <a:pt x="1674199" y="4227"/>
                  <a:pt x="1752867" y="17731"/>
                </a:cubicBezTo>
                <a:cubicBezTo>
                  <a:pt x="2200387" y="95511"/>
                  <a:pt x="2566539" y="349019"/>
                  <a:pt x="2798759" y="741883"/>
                </a:cubicBezTo>
                <a:cubicBezTo>
                  <a:pt x="2922251" y="950379"/>
                  <a:pt x="3006859" y="1253219"/>
                  <a:pt x="3006859" y="1484043"/>
                </a:cubicBezTo>
                <a:lnTo>
                  <a:pt x="3006859" y="1589911"/>
                </a:lnTo>
                <a:lnTo>
                  <a:pt x="3175715" y="1884471"/>
                </a:lnTo>
                <a:cubicBezTo>
                  <a:pt x="3268243" y="2046155"/>
                  <a:pt x="3356091" y="2201715"/>
                  <a:pt x="3370131" y="2229443"/>
                </a:cubicBezTo>
                <a:cubicBezTo>
                  <a:pt x="3421615" y="2329911"/>
                  <a:pt x="3398575" y="2441539"/>
                  <a:pt x="3314687" y="2499155"/>
                </a:cubicBezTo>
                <a:cubicBezTo>
                  <a:pt x="3281203" y="2521843"/>
                  <a:pt x="3265003" y="2524723"/>
                  <a:pt x="3144751" y="2529403"/>
                </a:cubicBezTo>
                <a:lnTo>
                  <a:pt x="3011899" y="2534443"/>
                </a:lnTo>
                <a:lnTo>
                  <a:pt x="3005779" y="2742579"/>
                </a:lnTo>
                <a:cubicBezTo>
                  <a:pt x="2998939" y="2962239"/>
                  <a:pt x="2991379" y="3006531"/>
                  <a:pt x="2942055" y="3109879"/>
                </a:cubicBezTo>
                <a:cubicBezTo>
                  <a:pt x="2877967" y="3243835"/>
                  <a:pt x="2758075" y="3350783"/>
                  <a:pt x="2612623" y="3403359"/>
                </a:cubicBezTo>
                <a:cubicBezTo>
                  <a:pt x="2531615" y="3432527"/>
                  <a:pt x="2521895" y="3433967"/>
                  <a:pt x="2358079" y="3433967"/>
                </a:cubicBezTo>
                <a:cubicBezTo>
                  <a:pt x="2239271" y="3433967"/>
                  <a:pt x="2184183" y="3437567"/>
                  <a:pt x="2175903" y="3445851"/>
                </a:cubicBezTo>
                <a:cubicBezTo>
                  <a:pt x="2166903" y="3454851"/>
                  <a:pt x="2163663" y="3536955"/>
                  <a:pt x="2163663" y="3750851"/>
                </a:cubicBezTo>
                <a:lnTo>
                  <a:pt x="2163663" y="4043611"/>
                </a:lnTo>
                <a:lnTo>
                  <a:pt x="1382751" y="4043611"/>
                </a:lnTo>
                <a:cubicBezTo>
                  <a:pt x="953591" y="4043611"/>
                  <a:pt x="599319" y="4040371"/>
                  <a:pt x="595359" y="4036767"/>
                </a:cubicBezTo>
                <a:cubicBezTo>
                  <a:pt x="591759" y="4033167"/>
                  <a:pt x="588519" y="3746891"/>
                  <a:pt x="588519" y="3400479"/>
                </a:cubicBezTo>
                <a:lnTo>
                  <a:pt x="588519" y="2771027"/>
                </a:lnTo>
                <a:lnTo>
                  <a:pt x="530555" y="2718815"/>
                </a:lnTo>
                <a:cubicBezTo>
                  <a:pt x="236047" y="2454863"/>
                  <a:pt x="65391" y="2134019"/>
                  <a:pt x="14267" y="1749075"/>
                </a:cubicBezTo>
                <a:cubicBezTo>
                  <a:pt x="-18497" y="1502407"/>
                  <a:pt x="5627" y="1238095"/>
                  <a:pt x="81955" y="1010155"/>
                </a:cubicBezTo>
                <a:cubicBezTo>
                  <a:pt x="93115" y="976307"/>
                  <a:pt x="131639" y="889523"/>
                  <a:pt x="167279" y="816783"/>
                </a:cubicBezTo>
                <a:cubicBezTo>
                  <a:pt x="364219" y="416715"/>
                  <a:pt x="728211" y="135479"/>
                  <a:pt x="1187975" y="27451"/>
                </a:cubicBezTo>
                <a:cubicBezTo>
                  <a:pt x="1256923" y="11247"/>
                  <a:pt x="1358811" y="2067"/>
                  <a:pt x="1463131" y="311"/>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nvGrpSpPr>
          <p:cNvPr id="14" name="群組 13"/>
          <p:cNvGrpSpPr>
            <a:grpSpLocks noChangeAspect="1"/>
          </p:cNvGrpSpPr>
          <p:nvPr/>
        </p:nvGrpSpPr>
        <p:grpSpPr>
          <a:xfrm>
            <a:off x="501770" y="3854483"/>
            <a:ext cx="499716" cy="501530"/>
            <a:chOff x="5583600" y="7359116"/>
            <a:chExt cx="2941833" cy="2952515"/>
          </a:xfrm>
          <a:solidFill>
            <a:schemeClr val="bg1"/>
          </a:solidFill>
        </p:grpSpPr>
        <p:sp>
          <p:nvSpPr>
            <p:cNvPr id="20" name="Freeform 51"/>
            <p:cNvSpPr>
              <a:spLocks/>
            </p:cNvSpPr>
            <p:nvPr/>
          </p:nvSpPr>
          <p:spPr bwMode="auto">
            <a:xfrm>
              <a:off x="5583600" y="7457653"/>
              <a:ext cx="2852791" cy="2853978"/>
            </a:xfrm>
            <a:custGeom>
              <a:avLst/>
              <a:gdLst>
                <a:gd name="T0" fmla="*/ 5177 w 10595"/>
                <a:gd name="T1" fmla="*/ 10589 h 10598"/>
                <a:gd name="T2" fmla="*/ 3018 w 10595"/>
                <a:gd name="T3" fmla="*/ 10068 h 10598"/>
                <a:gd name="T4" fmla="*/ 482 w 10595"/>
                <a:gd name="T5" fmla="*/ 7488 h 10598"/>
                <a:gd name="T6" fmla="*/ 49 w 10595"/>
                <a:gd name="T7" fmla="*/ 6053 h 10598"/>
                <a:gd name="T8" fmla="*/ 52 w 10595"/>
                <a:gd name="T9" fmla="*/ 4529 h 10598"/>
                <a:gd name="T10" fmla="*/ 2432 w 10595"/>
                <a:gd name="T11" fmla="*/ 835 h 10598"/>
                <a:gd name="T12" fmla="*/ 4345 w 10595"/>
                <a:gd name="T13" fmla="*/ 82 h 10598"/>
                <a:gd name="T14" fmla="*/ 4683 w 10595"/>
                <a:gd name="T15" fmla="*/ 29 h 10598"/>
                <a:gd name="T16" fmla="*/ 5290 w 10595"/>
                <a:gd name="T17" fmla="*/ 0 h 10598"/>
                <a:gd name="T18" fmla="*/ 5897 w 10595"/>
                <a:gd name="T19" fmla="*/ 29 h 10598"/>
                <a:gd name="T20" fmla="*/ 6518 w 10595"/>
                <a:gd name="T21" fmla="*/ 137 h 10598"/>
                <a:gd name="T22" fmla="*/ 7703 w 10595"/>
                <a:gd name="T23" fmla="*/ 599 h 10598"/>
                <a:gd name="T24" fmla="*/ 7616 w 10595"/>
                <a:gd name="T25" fmla="*/ 720 h 10598"/>
                <a:gd name="T26" fmla="*/ 7508 w 10595"/>
                <a:gd name="T27" fmla="*/ 1116 h 10598"/>
                <a:gd name="T28" fmla="*/ 7528 w 10595"/>
                <a:gd name="T29" fmla="*/ 1341 h 10598"/>
                <a:gd name="T30" fmla="*/ 7263 w 10595"/>
                <a:gd name="T31" fmla="*/ 1230 h 10598"/>
                <a:gd name="T32" fmla="*/ 5317 w 10595"/>
                <a:gd name="T33" fmla="*/ 761 h 10598"/>
                <a:gd name="T34" fmla="*/ 4262 w 10595"/>
                <a:gd name="T35" fmla="*/ 890 h 10598"/>
                <a:gd name="T36" fmla="*/ 2074 w 10595"/>
                <a:gd name="T37" fmla="*/ 2132 h 10598"/>
                <a:gd name="T38" fmla="*/ 900 w 10595"/>
                <a:gd name="T39" fmla="*/ 4218 h 10598"/>
                <a:gd name="T40" fmla="*/ 842 w 10595"/>
                <a:gd name="T41" fmla="*/ 6053 h 10598"/>
                <a:gd name="T42" fmla="*/ 1050 w 10595"/>
                <a:gd name="T43" fmla="*/ 6830 h 10598"/>
                <a:gd name="T44" fmla="*/ 4683 w 10595"/>
                <a:gd name="T45" fmla="*/ 9765 h 10598"/>
                <a:gd name="T46" fmla="*/ 5897 w 10595"/>
                <a:gd name="T47" fmla="*/ 9765 h 10598"/>
                <a:gd name="T48" fmla="*/ 9512 w 10595"/>
                <a:gd name="T49" fmla="*/ 6889 h 10598"/>
                <a:gd name="T50" fmla="*/ 9621 w 10595"/>
                <a:gd name="T51" fmla="*/ 6575 h 10598"/>
                <a:gd name="T52" fmla="*/ 9791 w 10595"/>
                <a:gd name="T53" fmla="*/ 5271 h 10598"/>
                <a:gd name="T54" fmla="*/ 9367 w 10595"/>
                <a:gd name="T55" fmla="*/ 3365 h 10598"/>
                <a:gd name="T56" fmla="*/ 9316 w 10595"/>
                <a:gd name="T57" fmla="*/ 3059 h 10598"/>
                <a:gd name="T58" fmla="*/ 9530 w 10595"/>
                <a:gd name="T59" fmla="*/ 3088 h 10598"/>
                <a:gd name="T60" fmla="*/ 9705 w 10595"/>
                <a:gd name="T61" fmla="*/ 3106 h 10598"/>
                <a:gd name="T62" fmla="*/ 9832 w 10595"/>
                <a:gd name="T63" fmla="*/ 2989 h 10598"/>
                <a:gd name="T64" fmla="*/ 9988 w 10595"/>
                <a:gd name="T65" fmla="*/ 2891 h 10598"/>
                <a:gd name="T66" fmla="*/ 10091 w 10595"/>
                <a:gd name="T67" fmla="*/ 3070 h 10598"/>
                <a:gd name="T68" fmla="*/ 10526 w 10595"/>
                <a:gd name="T69" fmla="*/ 4571 h 10598"/>
                <a:gd name="T70" fmla="*/ 10568 w 10595"/>
                <a:gd name="T71" fmla="*/ 4875 h 10598"/>
                <a:gd name="T72" fmla="*/ 10555 w 10595"/>
                <a:gd name="T73" fmla="*/ 5813 h 10598"/>
                <a:gd name="T74" fmla="*/ 9799 w 10595"/>
                <a:gd name="T75" fmla="*/ 8056 h 10598"/>
                <a:gd name="T76" fmla="*/ 5897 w 10595"/>
                <a:gd name="T77" fmla="*/ 10538 h 10598"/>
                <a:gd name="T78" fmla="*/ 5177 w 10595"/>
                <a:gd name="T79" fmla="*/ 10589 h 10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95" h="10598">
                  <a:moveTo>
                    <a:pt x="5177" y="10589"/>
                  </a:moveTo>
                  <a:cubicBezTo>
                    <a:pt x="4328" y="10531"/>
                    <a:pt x="3681" y="10375"/>
                    <a:pt x="3018" y="10068"/>
                  </a:cubicBezTo>
                  <a:cubicBezTo>
                    <a:pt x="1941" y="9569"/>
                    <a:pt x="964" y="8576"/>
                    <a:pt x="482" y="7488"/>
                  </a:cubicBezTo>
                  <a:cubicBezTo>
                    <a:pt x="264" y="6998"/>
                    <a:pt x="163" y="6664"/>
                    <a:pt x="49" y="6053"/>
                  </a:cubicBezTo>
                  <a:cubicBezTo>
                    <a:pt x="0" y="5786"/>
                    <a:pt x="1" y="4856"/>
                    <a:pt x="52" y="4529"/>
                  </a:cubicBezTo>
                  <a:cubicBezTo>
                    <a:pt x="288" y="2991"/>
                    <a:pt x="1141" y="1668"/>
                    <a:pt x="2432" y="835"/>
                  </a:cubicBezTo>
                  <a:cubicBezTo>
                    <a:pt x="2995" y="472"/>
                    <a:pt x="3755" y="173"/>
                    <a:pt x="4345" y="82"/>
                  </a:cubicBezTo>
                  <a:cubicBezTo>
                    <a:pt x="4430" y="69"/>
                    <a:pt x="4582" y="45"/>
                    <a:pt x="4683" y="29"/>
                  </a:cubicBezTo>
                  <a:cubicBezTo>
                    <a:pt x="4784" y="13"/>
                    <a:pt x="5057" y="0"/>
                    <a:pt x="5290" y="0"/>
                  </a:cubicBezTo>
                  <a:cubicBezTo>
                    <a:pt x="5523" y="0"/>
                    <a:pt x="5796" y="13"/>
                    <a:pt x="5897" y="29"/>
                  </a:cubicBezTo>
                  <a:cubicBezTo>
                    <a:pt x="6321" y="96"/>
                    <a:pt x="6397" y="109"/>
                    <a:pt x="6518" y="137"/>
                  </a:cubicBezTo>
                  <a:cubicBezTo>
                    <a:pt x="6985" y="244"/>
                    <a:pt x="7703" y="523"/>
                    <a:pt x="7703" y="599"/>
                  </a:cubicBezTo>
                  <a:cubicBezTo>
                    <a:pt x="7703" y="620"/>
                    <a:pt x="7664" y="675"/>
                    <a:pt x="7616" y="720"/>
                  </a:cubicBezTo>
                  <a:cubicBezTo>
                    <a:pt x="7479" y="851"/>
                    <a:pt x="7470" y="882"/>
                    <a:pt x="7508" y="1116"/>
                  </a:cubicBezTo>
                  <a:cubicBezTo>
                    <a:pt x="7526" y="1232"/>
                    <a:pt x="7535" y="1333"/>
                    <a:pt x="7528" y="1341"/>
                  </a:cubicBezTo>
                  <a:cubicBezTo>
                    <a:pt x="7520" y="1348"/>
                    <a:pt x="7401" y="1299"/>
                    <a:pt x="7263" y="1230"/>
                  </a:cubicBezTo>
                  <a:cubicBezTo>
                    <a:pt x="6700" y="950"/>
                    <a:pt x="5913" y="760"/>
                    <a:pt x="5317" y="761"/>
                  </a:cubicBezTo>
                  <a:cubicBezTo>
                    <a:pt x="5073" y="761"/>
                    <a:pt x="4510" y="830"/>
                    <a:pt x="4262" y="890"/>
                  </a:cubicBezTo>
                  <a:cubicBezTo>
                    <a:pt x="3428" y="1091"/>
                    <a:pt x="2687" y="1512"/>
                    <a:pt x="2074" y="2132"/>
                  </a:cubicBezTo>
                  <a:cubicBezTo>
                    <a:pt x="1516" y="2696"/>
                    <a:pt x="1160" y="3329"/>
                    <a:pt x="900" y="4218"/>
                  </a:cubicBezTo>
                  <a:cubicBezTo>
                    <a:pt x="770" y="4662"/>
                    <a:pt x="742" y="5545"/>
                    <a:pt x="842" y="6053"/>
                  </a:cubicBezTo>
                  <a:cubicBezTo>
                    <a:pt x="923" y="6466"/>
                    <a:pt x="941" y="6534"/>
                    <a:pt x="1050" y="6830"/>
                  </a:cubicBezTo>
                  <a:cubicBezTo>
                    <a:pt x="1628" y="8401"/>
                    <a:pt x="3037" y="9540"/>
                    <a:pt x="4683" y="9765"/>
                  </a:cubicBezTo>
                  <a:cubicBezTo>
                    <a:pt x="4955" y="9803"/>
                    <a:pt x="5624" y="9802"/>
                    <a:pt x="5897" y="9765"/>
                  </a:cubicBezTo>
                  <a:cubicBezTo>
                    <a:pt x="7516" y="9544"/>
                    <a:pt x="8913" y="8432"/>
                    <a:pt x="9512" y="6889"/>
                  </a:cubicBezTo>
                  <a:cubicBezTo>
                    <a:pt x="9558" y="6771"/>
                    <a:pt x="9607" y="6629"/>
                    <a:pt x="9621" y="6575"/>
                  </a:cubicBezTo>
                  <a:cubicBezTo>
                    <a:pt x="9763" y="6033"/>
                    <a:pt x="9790" y="5821"/>
                    <a:pt x="9791" y="5271"/>
                  </a:cubicBezTo>
                  <a:cubicBezTo>
                    <a:pt x="9792" y="4534"/>
                    <a:pt x="9678" y="4023"/>
                    <a:pt x="9367" y="3365"/>
                  </a:cubicBezTo>
                  <a:cubicBezTo>
                    <a:pt x="9238" y="3092"/>
                    <a:pt x="9228" y="3031"/>
                    <a:pt x="9316" y="3059"/>
                  </a:cubicBezTo>
                  <a:cubicBezTo>
                    <a:pt x="9337" y="3065"/>
                    <a:pt x="9433" y="3079"/>
                    <a:pt x="9530" y="3088"/>
                  </a:cubicBezTo>
                  <a:lnTo>
                    <a:pt x="9705" y="3106"/>
                  </a:lnTo>
                  <a:lnTo>
                    <a:pt x="9832" y="2989"/>
                  </a:lnTo>
                  <a:cubicBezTo>
                    <a:pt x="9901" y="2925"/>
                    <a:pt x="9972" y="2881"/>
                    <a:pt x="9988" y="2891"/>
                  </a:cubicBezTo>
                  <a:cubicBezTo>
                    <a:pt x="10004" y="2901"/>
                    <a:pt x="10050" y="2981"/>
                    <a:pt x="10091" y="3070"/>
                  </a:cubicBezTo>
                  <a:cubicBezTo>
                    <a:pt x="10331" y="3594"/>
                    <a:pt x="10474" y="4085"/>
                    <a:pt x="10526" y="4571"/>
                  </a:cubicBezTo>
                  <a:cubicBezTo>
                    <a:pt x="10541" y="4703"/>
                    <a:pt x="10559" y="4840"/>
                    <a:pt x="10568" y="4875"/>
                  </a:cubicBezTo>
                  <a:cubicBezTo>
                    <a:pt x="10595" y="4989"/>
                    <a:pt x="10588" y="5509"/>
                    <a:pt x="10555" y="5813"/>
                  </a:cubicBezTo>
                  <a:cubicBezTo>
                    <a:pt x="10464" y="6650"/>
                    <a:pt x="10222" y="7367"/>
                    <a:pt x="9799" y="8056"/>
                  </a:cubicBezTo>
                  <a:cubicBezTo>
                    <a:pt x="8946" y="9444"/>
                    <a:pt x="7502" y="10362"/>
                    <a:pt x="5897" y="10538"/>
                  </a:cubicBezTo>
                  <a:cubicBezTo>
                    <a:pt x="5406" y="10592"/>
                    <a:pt x="5314" y="10598"/>
                    <a:pt x="5177" y="1058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1" name="Freeform 62"/>
            <p:cNvSpPr>
              <a:spLocks/>
            </p:cNvSpPr>
            <p:nvPr/>
          </p:nvSpPr>
          <p:spPr bwMode="auto">
            <a:xfrm>
              <a:off x="6115456" y="7987134"/>
              <a:ext cx="1800951" cy="1796202"/>
            </a:xfrm>
            <a:custGeom>
              <a:avLst/>
              <a:gdLst>
                <a:gd name="T0" fmla="*/ 3035 w 6690"/>
                <a:gd name="T1" fmla="*/ 6640 h 6674"/>
                <a:gd name="T2" fmla="*/ 2399 w 6690"/>
                <a:gd name="T3" fmla="*/ 6524 h 6674"/>
                <a:gd name="T4" fmla="*/ 322 w 6690"/>
                <a:gd name="T5" fmla="*/ 4766 h 6674"/>
                <a:gd name="T6" fmla="*/ 30 w 6690"/>
                <a:gd name="T7" fmla="*/ 3871 h 6674"/>
                <a:gd name="T8" fmla="*/ 0 w 6690"/>
                <a:gd name="T9" fmla="*/ 3327 h 6674"/>
                <a:gd name="T10" fmla="*/ 30 w 6690"/>
                <a:gd name="T11" fmla="*/ 2782 h 6674"/>
                <a:gd name="T12" fmla="*/ 339 w 6690"/>
                <a:gd name="T13" fmla="*/ 1855 h 6674"/>
                <a:gd name="T14" fmla="*/ 1044 w 6690"/>
                <a:gd name="T15" fmla="*/ 905 h 6674"/>
                <a:gd name="T16" fmla="*/ 2766 w 6690"/>
                <a:gd name="T17" fmla="*/ 40 h 6674"/>
                <a:gd name="T18" fmla="*/ 3993 w 6690"/>
                <a:gd name="T19" fmla="*/ 61 h 6674"/>
                <a:gd name="T20" fmla="*/ 4826 w 6690"/>
                <a:gd name="T21" fmla="*/ 364 h 6674"/>
                <a:gd name="T22" fmla="*/ 4561 w 6690"/>
                <a:gd name="T23" fmla="*/ 648 h 6674"/>
                <a:gd name="T24" fmla="*/ 3936 w 6690"/>
                <a:gd name="T25" fmla="*/ 848 h 6674"/>
                <a:gd name="T26" fmla="*/ 1890 w 6690"/>
                <a:gd name="T27" fmla="*/ 1211 h 6674"/>
                <a:gd name="T28" fmla="*/ 1137 w 6690"/>
                <a:gd name="T29" fmla="*/ 2000 h 6674"/>
                <a:gd name="T30" fmla="*/ 776 w 6690"/>
                <a:gd name="T31" fmla="*/ 3341 h 6674"/>
                <a:gd name="T32" fmla="*/ 960 w 6690"/>
                <a:gd name="T33" fmla="*/ 4302 h 6674"/>
                <a:gd name="T34" fmla="*/ 2667 w 6690"/>
                <a:gd name="T35" fmla="*/ 5791 h 6674"/>
                <a:gd name="T36" fmla="*/ 2940 w 6690"/>
                <a:gd name="T37" fmla="*/ 5852 h 6674"/>
                <a:gd name="T38" fmla="*/ 3316 w 6690"/>
                <a:gd name="T39" fmla="*/ 5881 h 6674"/>
                <a:gd name="T40" fmla="*/ 3692 w 6690"/>
                <a:gd name="T41" fmla="*/ 5852 h 6674"/>
                <a:gd name="T42" fmla="*/ 3965 w 6690"/>
                <a:gd name="T43" fmla="*/ 5791 h 6674"/>
                <a:gd name="T44" fmla="*/ 5644 w 6690"/>
                <a:gd name="T45" fmla="*/ 4375 h 6674"/>
                <a:gd name="T46" fmla="*/ 5853 w 6690"/>
                <a:gd name="T47" fmla="*/ 3312 h 6674"/>
                <a:gd name="T48" fmla="*/ 5715 w 6690"/>
                <a:gd name="T49" fmla="*/ 2429 h 6674"/>
                <a:gd name="T50" fmla="*/ 5982 w 6690"/>
                <a:gd name="T51" fmla="*/ 2090 h 6674"/>
                <a:gd name="T52" fmla="*/ 6270 w 6690"/>
                <a:gd name="T53" fmla="*/ 1803 h 6674"/>
                <a:gd name="T54" fmla="*/ 6340 w 6690"/>
                <a:gd name="T55" fmla="*/ 1940 h 6674"/>
                <a:gd name="T56" fmla="*/ 6631 w 6690"/>
                <a:gd name="T57" fmla="*/ 3058 h 6674"/>
                <a:gd name="T58" fmla="*/ 6307 w 6690"/>
                <a:gd name="T59" fmla="*/ 4782 h 6674"/>
                <a:gd name="T60" fmla="*/ 4233 w 6690"/>
                <a:gd name="T61" fmla="*/ 6525 h 6674"/>
                <a:gd name="T62" fmla="*/ 3035 w 6690"/>
                <a:gd name="T63" fmla="*/ 6640 h 6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90" h="6674">
                  <a:moveTo>
                    <a:pt x="3035" y="6640"/>
                  </a:moveTo>
                  <a:cubicBezTo>
                    <a:pt x="2791" y="6614"/>
                    <a:pt x="2553" y="6571"/>
                    <a:pt x="2399" y="6524"/>
                  </a:cubicBezTo>
                  <a:cubicBezTo>
                    <a:pt x="1476" y="6243"/>
                    <a:pt x="722" y="5604"/>
                    <a:pt x="322" y="4766"/>
                  </a:cubicBezTo>
                  <a:cubicBezTo>
                    <a:pt x="169" y="4444"/>
                    <a:pt x="138" y="4350"/>
                    <a:pt x="30" y="3871"/>
                  </a:cubicBezTo>
                  <a:cubicBezTo>
                    <a:pt x="13" y="3799"/>
                    <a:pt x="0" y="3553"/>
                    <a:pt x="0" y="3327"/>
                  </a:cubicBezTo>
                  <a:cubicBezTo>
                    <a:pt x="0" y="3100"/>
                    <a:pt x="13" y="2854"/>
                    <a:pt x="30" y="2782"/>
                  </a:cubicBezTo>
                  <a:cubicBezTo>
                    <a:pt x="142" y="2288"/>
                    <a:pt x="170" y="2203"/>
                    <a:pt x="339" y="1855"/>
                  </a:cubicBezTo>
                  <a:cubicBezTo>
                    <a:pt x="509" y="1504"/>
                    <a:pt x="745" y="1186"/>
                    <a:pt x="1044" y="905"/>
                  </a:cubicBezTo>
                  <a:cubicBezTo>
                    <a:pt x="1528" y="449"/>
                    <a:pt x="2019" y="202"/>
                    <a:pt x="2766" y="40"/>
                  </a:cubicBezTo>
                  <a:cubicBezTo>
                    <a:pt x="2947" y="0"/>
                    <a:pt x="3773" y="15"/>
                    <a:pt x="3993" y="61"/>
                  </a:cubicBezTo>
                  <a:cubicBezTo>
                    <a:pt x="4257" y="117"/>
                    <a:pt x="4826" y="324"/>
                    <a:pt x="4826" y="364"/>
                  </a:cubicBezTo>
                  <a:cubicBezTo>
                    <a:pt x="4826" y="371"/>
                    <a:pt x="4707" y="499"/>
                    <a:pt x="4561" y="648"/>
                  </a:cubicBezTo>
                  <a:cubicBezTo>
                    <a:pt x="4265" y="953"/>
                    <a:pt x="4302" y="941"/>
                    <a:pt x="3936" y="848"/>
                  </a:cubicBezTo>
                  <a:cubicBezTo>
                    <a:pt x="3239" y="670"/>
                    <a:pt x="2508" y="799"/>
                    <a:pt x="1890" y="1211"/>
                  </a:cubicBezTo>
                  <a:cubicBezTo>
                    <a:pt x="1648" y="1371"/>
                    <a:pt x="1287" y="1750"/>
                    <a:pt x="1137" y="2000"/>
                  </a:cubicBezTo>
                  <a:cubicBezTo>
                    <a:pt x="874" y="2439"/>
                    <a:pt x="776" y="2803"/>
                    <a:pt x="776" y="3341"/>
                  </a:cubicBezTo>
                  <a:cubicBezTo>
                    <a:pt x="777" y="3757"/>
                    <a:pt x="812" y="3943"/>
                    <a:pt x="960" y="4302"/>
                  </a:cubicBezTo>
                  <a:cubicBezTo>
                    <a:pt x="1252" y="5010"/>
                    <a:pt x="1968" y="5635"/>
                    <a:pt x="2667" y="5791"/>
                  </a:cubicBezTo>
                  <a:cubicBezTo>
                    <a:pt x="2745" y="5808"/>
                    <a:pt x="2868" y="5836"/>
                    <a:pt x="2940" y="5852"/>
                  </a:cubicBezTo>
                  <a:cubicBezTo>
                    <a:pt x="3013" y="5868"/>
                    <a:pt x="3182" y="5881"/>
                    <a:pt x="3316" y="5881"/>
                  </a:cubicBezTo>
                  <a:cubicBezTo>
                    <a:pt x="3450" y="5881"/>
                    <a:pt x="3619" y="5868"/>
                    <a:pt x="3692" y="5852"/>
                  </a:cubicBezTo>
                  <a:cubicBezTo>
                    <a:pt x="3764" y="5836"/>
                    <a:pt x="3888" y="5808"/>
                    <a:pt x="3965" y="5791"/>
                  </a:cubicBezTo>
                  <a:cubicBezTo>
                    <a:pt x="4635" y="5641"/>
                    <a:pt x="5342" y="5045"/>
                    <a:pt x="5644" y="4375"/>
                  </a:cubicBezTo>
                  <a:cubicBezTo>
                    <a:pt x="5813" y="4000"/>
                    <a:pt x="5855" y="3789"/>
                    <a:pt x="5853" y="3312"/>
                  </a:cubicBezTo>
                  <a:cubicBezTo>
                    <a:pt x="5852" y="2890"/>
                    <a:pt x="5819" y="2679"/>
                    <a:pt x="5715" y="2429"/>
                  </a:cubicBezTo>
                  <a:cubicBezTo>
                    <a:pt x="5698" y="2388"/>
                    <a:pt x="5755" y="2317"/>
                    <a:pt x="5982" y="2090"/>
                  </a:cubicBezTo>
                  <a:lnTo>
                    <a:pt x="6270" y="1803"/>
                  </a:lnTo>
                  <a:lnTo>
                    <a:pt x="6340" y="1940"/>
                  </a:lnTo>
                  <a:cubicBezTo>
                    <a:pt x="6482" y="2216"/>
                    <a:pt x="6582" y="2600"/>
                    <a:pt x="6631" y="3058"/>
                  </a:cubicBezTo>
                  <a:cubicBezTo>
                    <a:pt x="6690" y="3598"/>
                    <a:pt x="6563" y="4274"/>
                    <a:pt x="6307" y="4782"/>
                  </a:cubicBezTo>
                  <a:cubicBezTo>
                    <a:pt x="5880" y="5630"/>
                    <a:pt x="5168" y="6229"/>
                    <a:pt x="4233" y="6525"/>
                  </a:cubicBezTo>
                  <a:cubicBezTo>
                    <a:pt x="3937" y="6618"/>
                    <a:pt x="3359" y="6674"/>
                    <a:pt x="3035" y="664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2" name="Freeform 69"/>
            <p:cNvSpPr>
              <a:spLocks/>
            </p:cNvSpPr>
            <p:nvPr/>
          </p:nvSpPr>
          <p:spPr bwMode="auto">
            <a:xfrm>
              <a:off x="6637819" y="7359116"/>
              <a:ext cx="1887614" cy="1894738"/>
            </a:xfrm>
            <a:custGeom>
              <a:avLst/>
              <a:gdLst>
                <a:gd name="T0" fmla="*/ 1147 w 7008"/>
                <a:gd name="T1" fmla="*/ 7009 h 7039"/>
                <a:gd name="T2" fmla="*/ 121 w 7008"/>
                <a:gd name="T3" fmla="*/ 6209 h 7039"/>
                <a:gd name="T4" fmla="*/ 9 w 7008"/>
                <a:gd name="T5" fmla="*/ 5715 h 7039"/>
                <a:gd name="T6" fmla="*/ 59 w 7008"/>
                <a:gd name="T7" fmla="*/ 5253 h 7039"/>
                <a:gd name="T8" fmla="*/ 1810 w 7008"/>
                <a:gd name="T9" fmla="*/ 4372 h 7039"/>
                <a:gd name="T10" fmla="*/ 2008 w 7008"/>
                <a:gd name="T11" fmla="*/ 4431 h 7039"/>
                <a:gd name="T12" fmla="*/ 3175 w 7008"/>
                <a:gd name="T13" fmla="*/ 3306 h 7039"/>
                <a:gd name="T14" fmla="*/ 4300 w 7008"/>
                <a:gd name="T15" fmla="*/ 2181 h 7039"/>
                <a:gd name="T16" fmla="*/ 4283 w 7008"/>
                <a:gd name="T17" fmla="*/ 2043 h 7039"/>
                <a:gd name="T18" fmla="*/ 4248 w 7008"/>
                <a:gd name="T19" fmla="*/ 1669 h 7039"/>
                <a:gd name="T20" fmla="*/ 4230 w 7008"/>
                <a:gd name="T21" fmla="*/ 1433 h 7039"/>
                <a:gd name="T22" fmla="*/ 4946 w 7008"/>
                <a:gd name="T23" fmla="*/ 717 h 7039"/>
                <a:gd name="T24" fmla="*/ 5680 w 7008"/>
                <a:gd name="T25" fmla="*/ 0 h 7039"/>
                <a:gd name="T26" fmla="*/ 5713 w 7008"/>
                <a:gd name="T27" fmla="*/ 176 h 7039"/>
                <a:gd name="T28" fmla="*/ 5834 w 7008"/>
                <a:gd name="T29" fmla="*/ 1133 h 7039"/>
                <a:gd name="T30" fmla="*/ 6462 w 7008"/>
                <a:gd name="T31" fmla="*/ 1270 h 7039"/>
                <a:gd name="T32" fmla="*/ 6999 w 7008"/>
                <a:gd name="T33" fmla="*/ 1341 h 7039"/>
                <a:gd name="T34" fmla="*/ 6281 w 7008"/>
                <a:gd name="T35" fmla="*/ 2091 h 7039"/>
                <a:gd name="T36" fmla="*/ 5548 w 7008"/>
                <a:gd name="T37" fmla="*/ 2824 h 7039"/>
                <a:gd name="T38" fmla="*/ 5408 w 7008"/>
                <a:gd name="T39" fmla="*/ 2797 h 7039"/>
                <a:gd name="T40" fmla="*/ 5056 w 7008"/>
                <a:gd name="T41" fmla="*/ 2756 h 7039"/>
                <a:gd name="T42" fmla="*/ 4844 w 7008"/>
                <a:gd name="T43" fmla="*/ 2742 h 7039"/>
                <a:gd name="T44" fmla="*/ 3721 w 7008"/>
                <a:gd name="T45" fmla="*/ 3862 h 7039"/>
                <a:gd name="T46" fmla="*/ 2611 w 7008"/>
                <a:gd name="T47" fmla="*/ 5052 h 7039"/>
                <a:gd name="T48" fmla="*/ 2668 w 7008"/>
                <a:gd name="T49" fmla="*/ 5278 h 7039"/>
                <a:gd name="T50" fmla="*/ 2669 w 7008"/>
                <a:gd name="T51" fmla="*/ 6041 h 7039"/>
                <a:gd name="T52" fmla="*/ 1334 w 7008"/>
                <a:gd name="T53" fmla="*/ 7024 h 7039"/>
                <a:gd name="T54" fmla="*/ 1147 w 7008"/>
                <a:gd name="T55" fmla="*/ 7009 h 7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08" h="7039">
                  <a:moveTo>
                    <a:pt x="1147" y="7009"/>
                  </a:moveTo>
                  <a:cubicBezTo>
                    <a:pt x="673" y="6910"/>
                    <a:pt x="328" y="6640"/>
                    <a:pt x="121" y="6209"/>
                  </a:cubicBezTo>
                  <a:cubicBezTo>
                    <a:pt x="29" y="6018"/>
                    <a:pt x="18" y="5970"/>
                    <a:pt x="9" y="5715"/>
                  </a:cubicBezTo>
                  <a:cubicBezTo>
                    <a:pt x="0" y="5482"/>
                    <a:pt x="9" y="5402"/>
                    <a:pt x="59" y="5253"/>
                  </a:cubicBezTo>
                  <a:cubicBezTo>
                    <a:pt x="310" y="4512"/>
                    <a:pt x="1116" y="4106"/>
                    <a:pt x="1810" y="4372"/>
                  </a:cubicBezTo>
                  <a:cubicBezTo>
                    <a:pt x="1896" y="4404"/>
                    <a:pt x="1985" y="4431"/>
                    <a:pt x="2008" y="4431"/>
                  </a:cubicBezTo>
                  <a:cubicBezTo>
                    <a:pt x="2032" y="4431"/>
                    <a:pt x="2557" y="3925"/>
                    <a:pt x="3175" y="3306"/>
                  </a:cubicBezTo>
                  <a:lnTo>
                    <a:pt x="4300" y="2181"/>
                  </a:lnTo>
                  <a:lnTo>
                    <a:pt x="4283" y="2043"/>
                  </a:lnTo>
                  <a:cubicBezTo>
                    <a:pt x="4274" y="1967"/>
                    <a:pt x="4258" y="1799"/>
                    <a:pt x="4248" y="1669"/>
                  </a:cubicBezTo>
                  <a:lnTo>
                    <a:pt x="4230" y="1433"/>
                  </a:lnTo>
                  <a:lnTo>
                    <a:pt x="4946" y="717"/>
                  </a:lnTo>
                  <a:cubicBezTo>
                    <a:pt x="5340" y="322"/>
                    <a:pt x="5670" y="0"/>
                    <a:pt x="5680" y="0"/>
                  </a:cubicBezTo>
                  <a:cubicBezTo>
                    <a:pt x="5690" y="0"/>
                    <a:pt x="5705" y="79"/>
                    <a:pt x="5713" y="176"/>
                  </a:cubicBezTo>
                  <a:cubicBezTo>
                    <a:pt x="5739" y="457"/>
                    <a:pt x="5818" y="1082"/>
                    <a:pt x="5834" y="1133"/>
                  </a:cubicBezTo>
                  <a:cubicBezTo>
                    <a:pt x="5856" y="1203"/>
                    <a:pt x="5895" y="1211"/>
                    <a:pt x="6462" y="1270"/>
                  </a:cubicBezTo>
                  <a:cubicBezTo>
                    <a:pt x="6748" y="1300"/>
                    <a:pt x="6990" y="1332"/>
                    <a:pt x="6999" y="1341"/>
                  </a:cubicBezTo>
                  <a:cubicBezTo>
                    <a:pt x="7008" y="1350"/>
                    <a:pt x="6685" y="1687"/>
                    <a:pt x="6281" y="2091"/>
                  </a:cubicBezTo>
                  <a:lnTo>
                    <a:pt x="5548" y="2824"/>
                  </a:lnTo>
                  <a:lnTo>
                    <a:pt x="5408" y="2797"/>
                  </a:lnTo>
                  <a:cubicBezTo>
                    <a:pt x="5331" y="2782"/>
                    <a:pt x="5172" y="2763"/>
                    <a:pt x="5056" y="2756"/>
                  </a:cubicBezTo>
                  <a:lnTo>
                    <a:pt x="4844" y="2742"/>
                  </a:lnTo>
                  <a:lnTo>
                    <a:pt x="3721" y="3862"/>
                  </a:lnTo>
                  <a:cubicBezTo>
                    <a:pt x="2741" y="4838"/>
                    <a:pt x="2599" y="4990"/>
                    <a:pt x="2611" y="5052"/>
                  </a:cubicBezTo>
                  <a:cubicBezTo>
                    <a:pt x="2618" y="5091"/>
                    <a:pt x="2644" y="5192"/>
                    <a:pt x="2668" y="5278"/>
                  </a:cubicBezTo>
                  <a:cubicBezTo>
                    <a:pt x="2726" y="5478"/>
                    <a:pt x="2726" y="5846"/>
                    <a:pt x="2669" y="6041"/>
                  </a:cubicBezTo>
                  <a:cubicBezTo>
                    <a:pt x="2502" y="6609"/>
                    <a:pt x="1918" y="7039"/>
                    <a:pt x="1334" y="7024"/>
                  </a:cubicBezTo>
                  <a:cubicBezTo>
                    <a:pt x="1262" y="7022"/>
                    <a:pt x="1178" y="7015"/>
                    <a:pt x="1147" y="70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18" name="手繪多邊形 17"/>
          <p:cNvSpPr>
            <a:spLocks noChangeAspect="1"/>
          </p:cNvSpPr>
          <p:nvPr/>
        </p:nvSpPr>
        <p:spPr bwMode="auto">
          <a:xfrm>
            <a:off x="387149" y="1092183"/>
            <a:ext cx="728958" cy="345848"/>
          </a:xfrm>
          <a:custGeom>
            <a:avLst/>
            <a:gdLst>
              <a:gd name="connsiteX0" fmla="*/ 576282 w 4410958"/>
              <a:gd name="connsiteY0" fmla="*/ 734204 h 2092753"/>
              <a:gd name="connsiteX1" fmla="*/ 275518 w 4410958"/>
              <a:gd name="connsiteY1" fmla="*/ 1053302 h 2092753"/>
              <a:gd name="connsiteX2" fmla="*/ 496450 w 4410958"/>
              <a:gd name="connsiteY2" fmla="*/ 1350250 h 2092753"/>
              <a:gd name="connsiteX3" fmla="*/ 729614 w 4410958"/>
              <a:gd name="connsiteY3" fmla="*/ 1330814 h 2092753"/>
              <a:gd name="connsiteX4" fmla="*/ 902328 w 4410958"/>
              <a:gd name="connsiteY4" fmla="*/ 1071658 h 2092753"/>
              <a:gd name="connsiteX5" fmla="*/ 642896 w 4410958"/>
              <a:gd name="connsiteY5" fmla="*/ 739438 h 2092753"/>
              <a:gd name="connsiteX6" fmla="*/ 576282 w 4410958"/>
              <a:gd name="connsiteY6" fmla="*/ 734204 h 2092753"/>
              <a:gd name="connsiteX7" fmla="*/ 1063830 w 4410958"/>
              <a:gd name="connsiteY7" fmla="*/ 196 h 2092753"/>
              <a:gd name="connsiteX8" fmla="*/ 1520868 w 4410958"/>
              <a:gd name="connsiteY8" fmla="*/ 112710 h 2092753"/>
              <a:gd name="connsiteX9" fmla="*/ 1928698 w 4410958"/>
              <a:gd name="connsiteY9" fmla="*/ 478556 h 2092753"/>
              <a:gd name="connsiteX10" fmla="*/ 1972972 w 4410958"/>
              <a:gd name="connsiteY10" fmla="*/ 546972 h 2092753"/>
              <a:gd name="connsiteX11" fmla="*/ 2992010 w 4410958"/>
              <a:gd name="connsiteY11" fmla="*/ 546972 h 2092753"/>
              <a:gd name="connsiteX12" fmla="*/ 4026524 w 4410958"/>
              <a:gd name="connsiteY12" fmla="*/ 559936 h 2092753"/>
              <a:gd name="connsiteX13" fmla="*/ 4308730 w 4410958"/>
              <a:gd name="connsiteY13" fmla="*/ 906698 h 2092753"/>
              <a:gd name="connsiteX14" fmla="*/ 4372082 w 4410958"/>
              <a:gd name="connsiteY14" fmla="*/ 985916 h 2092753"/>
              <a:gd name="connsiteX15" fmla="*/ 4410958 w 4410958"/>
              <a:gd name="connsiteY15" fmla="*/ 1048570 h 2092753"/>
              <a:gd name="connsiteX16" fmla="*/ 4029404 w 4410958"/>
              <a:gd name="connsiteY16" fmla="*/ 1532884 h 2092753"/>
              <a:gd name="connsiteX17" fmla="*/ 3871022 w 4410958"/>
              <a:gd name="connsiteY17" fmla="*/ 1380208 h 2092753"/>
              <a:gd name="connsiteX18" fmla="*/ 3701122 w 4410958"/>
              <a:gd name="connsiteY18" fmla="*/ 1227892 h 2092753"/>
              <a:gd name="connsiteX19" fmla="*/ 3529784 w 4410958"/>
              <a:gd name="connsiteY19" fmla="*/ 1382730 h 2092753"/>
              <a:gd name="connsiteX20" fmla="*/ 3375002 w 4410958"/>
              <a:gd name="connsiteY20" fmla="*/ 1537566 h 2092753"/>
              <a:gd name="connsiteX21" fmla="*/ 3219862 w 4410958"/>
              <a:gd name="connsiteY21" fmla="*/ 1382730 h 2092753"/>
              <a:gd name="connsiteX22" fmla="*/ 3044562 w 4410958"/>
              <a:gd name="connsiteY22" fmla="*/ 1227892 h 2092753"/>
              <a:gd name="connsiteX23" fmla="*/ 2869624 w 4410958"/>
              <a:gd name="connsiteY23" fmla="*/ 1382730 h 2092753"/>
              <a:gd name="connsiteX24" fmla="*/ 2714482 w 4410958"/>
              <a:gd name="connsiteY24" fmla="*/ 1537566 h 2092753"/>
              <a:gd name="connsiteX25" fmla="*/ 2620534 w 4410958"/>
              <a:gd name="connsiteY25" fmla="*/ 1443584 h 2092753"/>
              <a:gd name="connsiteX26" fmla="*/ 2512186 w 4410958"/>
              <a:gd name="connsiteY26" fmla="*/ 1349962 h 2092753"/>
              <a:gd name="connsiteX27" fmla="*/ 2400240 w 4410958"/>
              <a:gd name="connsiteY27" fmla="*/ 1446104 h 2092753"/>
              <a:gd name="connsiteX28" fmla="*/ 2302332 w 4410958"/>
              <a:gd name="connsiteY28" fmla="*/ 1542608 h 2092753"/>
              <a:gd name="connsiteX29" fmla="*/ 2140352 w 4410958"/>
              <a:gd name="connsiteY29" fmla="*/ 1545128 h 2092753"/>
              <a:gd name="connsiteX30" fmla="*/ 1978372 w 4410958"/>
              <a:gd name="connsiteY30" fmla="*/ 1548008 h 2092753"/>
              <a:gd name="connsiteX31" fmla="*/ 1929778 w 4410958"/>
              <a:gd name="connsiteY31" fmla="*/ 1619306 h 2092753"/>
              <a:gd name="connsiteX32" fmla="*/ 1284736 w 4410958"/>
              <a:gd name="connsiteY32" fmla="*/ 2071932 h 2092753"/>
              <a:gd name="connsiteX33" fmla="*/ 794476 w 4410958"/>
              <a:gd name="connsiteY33" fmla="*/ 2067250 h 2092753"/>
              <a:gd name="connsiteX34" fmla="*/ 311414 w 4410958"/>
              <a:gd name="connsiteY34" fmla="*/ 1792506 h 2092753"/>
              <a:gd name="connsiteX35" fmla="*/ 49726 w 4410958"/>
              <a:gd name="connsiteY35" fmla="*/ 1370126 h 2092753"/>
              <a:gd name="connsiteX36" fmla="*/ 171030 w 4410958"/>
              <a:gd name="connsiteY36" fmla="*/ 474956 h 2092753"/>
              <a:gd name="connsiteX37" fmla="*/ 913980 w 4410958"/>
              <a:gd name="connsiteY37" fmla="*/ 9366 h 2092753"/>
              <a:gd name="connsiteX38" fmla="*/ 1063830 w 4410958"/>
              <a:gd name="connsiteY38" fmla="*/ 196 h 2092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10958" h="2092753">
                <a:moveTo>
                  <a:pt x="576282" y="734204"/>
                </a:moveTo>
                <a:cubicBezTo>
                  <a:pt x="421252" y="742374"/>
                  <a:pt x="275518" y="887642"/>
                  <a:pt x="275518" y="1053302"/>
                </a:cubicBezTo>
                <a:cubicBezTo>
                  <a:pt x="275518" y="1171362"/>
                  <a:pt x="380586" y="1312816"/>
                  <a:pt x="496450" y="1350250"/>
                </a:cubicBezTo>
                <a:cubicBezTo>
                  <a:pt x="547184" y="1366448"/>
                  <a:pt x="682478" y="1355288"/>
                  <a:pt x="729614" y="1330814"/>
                </a:cubicBezTo>
                <a:cubicBezTo>
                  <a:pt x="833242" y="1277542"/>
                  <a:pt x="892974" y="1187198"/>
                  <a:pt x="902328" y="1071658"/>
                </a:cubicBezTo>
                <a:cubicBezTo>
                  <a:pt x="915282" y="912926"/>
                  <a:pt x="806976" y="774712"/>
                  <a:pt x="642896" y="739438"/>
                </a:cubicBezTo>
                <a:cubicBezTo>
                  <a:pt x="620768" y="734668"/>
                  <a:pt x="598430" y="733038"/>
                  <a:pt x="576282" y="734204"/>
                </a:cubicBezTo>
                <a:close/>
                <a:moveTo>
                  <a:pt x="1063830" y="196"/>
                </a:moveTo>
                <a:cubicBezTo>
                  <a:pt x="1217694" y="3268"/>
                  <a:pt x="1380214" y="42494"/>
                  <a:pt x="1520868" y="112710"/>
                </a:cubicBezTo>
                <a:cubicBezTo>
                  <a:pt x="1673848" y="189048"/>
                  <a:pt x="1836548" y="334882"/>
                  <a:pt x="1928698" y="478556"/>
                </a:cubicBezTo>
                <a:lnTo>
                  <a:pt x="1972972" y="546972"/>
                </a:lnTo>
                <a:lnTo>
                  <a:pt x="2992010" y="546972"/>
                </a:lnTo>
                <a:cubicBezTo>
                  <a:pt x="3792192" y="546972"/>
                  <a:pt x="4014286" y="549854"/>
                  <a:pt x="4026524" y="559936"/>
                </a:cubicBezTo>
                <a:cubicBezTo>
                  <a:pt x="4039482" y="570378"/>
                  <a:pt x="4219460" y="791830"/>
                  <a:pt x="4308730" y="906698"/>
                </a:cubicBezTo>
                <a:cubicBezTo>
                  <a:pt x="4322048" y="923982"/>
                  <a:pt x="4350484" y="959630"/>
                  <a:pt x="4372082" y="985916"/>
                </a:cubicBezTo>
                <a:cubicBezTo>
                  <a:pt x="4393678" y="1012202"/>
                  <a:pt x="4410958" y="1040288"/>
                  <a:pt x="4410958" y="1048570"/>
                </a:cubicBezTo>
                <a:cubicBezTo>
                  <a:pt x="4410958" y="1062974"/>
                  <a:pt x="4040562" y="1532884"/>
                  <a:pt x="4029404" y="1532884"/>
                </a:cubicBezTo>
                <a:cubicBezTo>
                  <a:pt x="4026524" y="1532884"/>
                  <a:pt x="3955252" y="1464108"/>
                  <a:pt x="3871022" y="1380208"/>
                </a:cubicBezTo>
                <a:cubicBezTo>
                  <a:pt x="3786432" y="1296670"/>
                  <a:pt x="3710122" y="1227892"/>
                  <a:pt x="3701122" y="1227892"/>
                </a:cubicBezTo>
                <a:cubicBezTo>
                  <a:pt x="3692124" y="1227892"/>
                  <a:pt x="3615094" y="1297750"/>
                  <a:pt x="3529784" y="1382730"/>
                </a:cubicBezTo>
                <a:lnTo>
                  <a:pt x="3375002" y="1537566"/>
                </a:lnTo>
                <a:lnTo>
                  <a:pt x="3219862" y="1382730"/>
                </a:lnTo>
                <a:cubicBezTo>
                  <a:pt x="3124472" y="1287668"/>
                  <a:pt x="3057162" y="1227892"/>
                  <a:pt x="3044562" y="1227892"/>
                </a:cubicBezTo>
                <a:cubicBezTo>
                  <a:pt x="3032324" y="1227892"/>
                  <a:pt x="2965012" y="1287668"/>
                  <a:pt x="2869624" y="1382730"/>
                </a:cubicBezTo>
                <a:lnTo>
                  <a:pt x="2714482" y="1537566"/>
                </a:lnTo>
                <a:lnTo>
                  <a:pt x="2620534" y="1443584"/>
                </a:lnTo>
                <a:cubicBezTo>
                  <a:pt x="2568700" y="1392092"/>
                  <a:pt x="2520106" y="1349962"/>
                  <a:pt x="2512186" y="1349962"/>
                </a:cubicBezTo>
                <a:cubicBezTo>
                  <a:pt x="2504628" y="1349962"/>
                  <a:pt x="2454234" y="1393172"/>
                  <a:pt x="2400240" y="1446104"/>
                </a:cubicBezTo>
                <a:lnTo>
                  <a:pt x="2302332" y="1542608"/>
                </a:lnTo>
                <a:lnTo>
                  <a:pt x="2140352" y="1545128"/>
                </a:lnTo>
                <a:lnTo>
                  <a:pt x="1978372" y="1548008"/>
                </a:lnTo>
                <a:lnTo>
                  <a:pt x="1929778" y="1619306"/>
                </a:lnTo>
                <a:cubicBezTo>
                  <a:pt x="1764918" y="1860922"/>
                  <a:pt x="1576300" y="1993074"/>
                  <a:pt x="1284736" y="2071932"/>
                </a:cubicBezTo>
                <a:cubicBezTo>
                  <a:pt x="1174950" y="2101460"/>
                  <a:pt x="915060" y="2099298"/>
                  <a:pt x="794476" y="2067250"/>
                </a:cubicBezTo>
                <a:cubicBezTo>
                  <a:pt x="600098" y="2016118"/>
                  <a:pt x="449636" y="1930058"/>
                  <a:pt x="311414" y="1792506"/>
                </a:cubicBezTo>
                <a:cubicBezTo>
                  <a:pt x="184350" y="1665756"/>
                  <a:pt x="103358" y="1535046"/>
                  <a:pt x="49726" y="1370126"/>
                </a:cubicBezTo>
                <a:cubicBezTo>
                  <a:pt x="-46742" y="1074496"/>
                  <a:pt x="-1028" y="736738"/>
                  <a:pt x="171030" y="474956"/>
                </a:cubicBezTo>
                <a:cubicBezTo>
                  <a:pt x="338050" y="220736"/>
                  <a:pt x="600818" y="56176"/>
                  <a:pt x="913980" y="9366"/>
                </a:cubicBezTo>
                <a:cubicBezTo>
                  <a:pt x="962214" y="2164"/>
                  <a:pt x="1012542" y="-828"/>
                  <a:pt x="1063830" y="196"/>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9" name="文字方塊 41"/>
          <p:cNvSpPr txBox="1"/>
          <p:nvPr/>
        </p:nvSpPr>
        <p:spPr>
          <a:xfrm>
            <a:off x="1293840" y="788053"/>
            <a:ext cx="2203126" cy="954107"/>
          </a:xfrm>
          <a:prstGeom prst="rect">
            <a:avLst/>
          </a:prstGeom>
          <a:noFill/>
          <a:ln>
            <a:noFill/>
          </a:ln>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solidFill>
              </a:rPr>
              <a:t>The quick brown fox jumps over the lazy dog</a:t>
            </a:r>
            <a:r>
              <a:rPr lang="en-US" sz="1400" dirty="0">
                <a:solidFill>
                  <a:schemeClr val="bg1"/>
                </a:solidFill>
              </a:rPr>
              <a:t>. The quick brown fox jumps over the lazy dog. </a:t>
            </a:r>
            <a:endParaRPr lang="en-US" sz="1400" dirty="0" smtClean="0">
              <a:solidFill>
                <a:schemeClr val="bg1"/>
              </a:solidFill>
            </a:endParaRPr>
          </a:p>
        </p:txBody>
      </p:sp>
      <p:sp>
        <p:nvSpPr>
          <p:cNvPr id="23" name="文字方塊 41"/>
          <p:cNvSpPr txBox="1"/>
          <p:nvPr/>
        </p:nvSpPr>
        <p:spPr>
          <a:xfrm>
            <a:off x="1293840" y="2208124"/>
            <a:ext cx="2203126" cy="954107"/>
          </a:xfrm>
          <a:prstGeom prst="rect">
            <a:avLst/>
          </a:prstGeom>
          <a:noFill/>
          <a:ln>
            <a:noFill/>
          </a:ln>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solidFill>
              </a:rPr>
              <a:t>The quick brown fox jumps over the lazy dog</a:t>
            </a:r>
            <a:r>
              <a:rPr lang="en-US" sz="1400" dirty="0">
                <a:solidFill>
                  <a:schemeClr val="bg1"/>
                </a:solidFill>
              </a:rPr>
              <a:t>. The quick brown fox jumps over the lazy dog. </a:t>
            </a:r>
            <a:endParaRPr lang="en-US" sz="1400" dirty="0" smtClean="0">
              <a:solidFill>
                <a:schemeClr val="bg1"/>
              </a:solidFill>
            </a:endParaRPr>
          </a:p>
        </p:txBody>
      </p:sp>
      <p:sp>
        <p:nvSpPr>
          <p:cNvPr id="24" name="文字方塊 41"/>
          <p:cNvSpPr txBox="1"/>
          <p:nvPr/>
        </p:nvSpPr>
        <p:spPr>
          <a:xfrm>
            <a:off x="1293840" y="3628195"/>
            <a:ext cx="2203126" cy="954107"/>
          </a:xfrm>
          <a:prstGeom prst="rect">
            <a:avLst/>
          </a:prstGeom>
          <a:noFill/>
          <a:ln>
            <a:noFill/>
          </a:ln>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solidFill>
              </a:rPr>
              <a:t>The quick brown fox jumps over the lazy dog</a:t>
            </a:r>
            <a:r>
              <a:rPr lang="en-US" sz="1400" dirty="0">
                <a:solidFill>
                  <a:schemeClr val="bg1"/>
                </a:solidFill>
              </a:rPr>
              <a:t>. The quick brown fox jumps over the lazy dog. </a:t>
            </a:r>
            <a:endParaRPr lang="en-US" sz="1400" dirty="0" smtClean="0">
              <a:solidFill>
                <a:schemeClr val="bg1"/>
              </a:solidFill>
            </a:endParaRPr>
          </a:p>
        </p:txBody>
      </p:sp>
      <p:sp>
        <p:nvSpPr>
          <p:cNvPr id="25" name="矩形 24"/>
          <p:cNvSpPr/>
          <p:nvPr/>
        </p:nvSpPr>
        <p:spPr>
          <a:xfrm>
            <a:off x="8396336" y="1350493"/>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26" name="文字方塊 18"/>
          <p:cNvSpPr txBox="1"/>
          <p:nvPr/>
        </p:nvSpPr>
        <p:spPr>
          <a:xfrm>
            <a:off x="8256223" y="704162"/>
            <a:ext cx="3916226" cy="646331"/>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600" b="1" dirty="0" smtClean="0">
                <a:solidFill>
                  <a:schemeClr val="bg1">
                    <a:lumMod val="50000"/>
                  </a:schemeClr>
                </a:solidFill>
              </a:rPr>
              <a:t>16:9</a:t>
            </a:r>
            <a:r>
              <a:rPr lang="zh-TW" altLang="en-US" sz="3600" b="1" dirty="0" smtClean="0">
                <a:solidFill>
                  <a:schemeClr val="bg1">
                    <a:lumMod val="50000"/>
                  </a:schemeClr>
                </a:solidFill>
              </a:rPr>
              <a:t> </a:t>
            </a:r>
            <a:r>
              <a:rPr lang="en-US" altLang="zh-TW" sz="3600" b="1" dirty="0" smtClean="0">
                <a:solidFill>
                  <a:schemeClr val="bg1">
                    <a:lumMod val="50000"/>
                  </a:schemeClr>
                </a:solidFill>
              </a:rPr>
              <a:t>Layout 013</a:t>
            </a:r>
            <a:endParaRPr lang="zh-TW" altLang="en-US" sz="3600" b="1" dirty="0">
              <a:solidFill>
                <a:schemeClr val="bg1">
                  <a:lumMod val="50000"/>
                </a:schemeClr>
              </a:solidFill>
            </a:endParaRPr>
          </a:p>
        </p:txBody>
      </p:sp>
      <p:sp>
        <p:nvSpPr>
          <p:cNvPr id="27" name="文字方塊 26"/>
          <p:cNvSpPr txBox="1"/>
          <p:nvPr/>
        </p:nvSpPr>
        <p:spPr>
          <a:xfrm>
            <a:off x="8584505" y="2412463"/>
            <a:ext cx="3157554" cy="2062103"/>
          </a:xfrm>
          <a:prstGeom prst="rect">
            <a:avLst/>
          </a:prstGeom>
          <a:noFill/>
        </p:spPr>
        <p:txBody>
          <a:bodyPr wrap="square" rtlCol="0" anchor="ctr">
            <a:spAutoFit/>
          </a:bodyPr>
          <a:lstStyle/>
          <a:p>
            <a:r>
              <a:rPr lang="en-US" altLang="zh-TW" sz="1600" dirty="0"/>
              <a:t>The quick brown fox jumps over the lazy dog. The quick brown fox jumps over the lazy dog. The quick brown fox jumps over the lazy dog. The quick brown fox jumps over the lazy dog. The quick brown fox jumps over the lazy dog. </a:t>
            </a:r>
          </a:p>
        </p:txBody>
      </p:sp>
      <p:pic>
        <p:nvPicPr>
          <p:cNvPr id="28" name="圖片 2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37799" y="0"/>
            <a:ext cx="4550228" cy="6858000"/>
          </a:xfrm>
          <a:prstGeom prst="rect">
            <a:avLst/>
          </a:prstGeom>
        </p:spPr>
      </p:pic>
      <p:sp>
        <p:nvSpPr>
          <p:cNvPr id="29" name="手繪多邊形 28"/>
          <p:cNvSpPr>
            <a:spLocks noChangeAspect="1"/>
          </p:cNvSpPr>
          <p:nvPr/>
        </p:nvSpPr>
        <p:spPr bwMode="auto">
          <a:xfrm>
            <a:off x="570765" y="5281059"/>
            <a:ext cx="361726" cy="427489"/>
          </a:xfrm>
          <a:custGeom>
            <a:avLst/>
            <a:gdLst>
              <a:gd name="connsiteX0" fmla="*/ 1384291 w 3382902"/>
              <a:gd name="connsiteY0" fmla="*/ 2952997 h 3997939"/>
              <a:gd name="connsiteX1" fmla="*/ 1228635 w 3382902"/>
              <a:gd name="connsiteY1" fmla="*/ 2967769 h 3997939"/>
              <a:gd name="connsiteX2" fmla="*/ 837588 w 3382902"/>
              <a:gd name="connsiteY2" fmla="*/ 3038281 h 3997939"/>
              <a:gd name="connsiteX3" fmla="*/ 450141 w 3382902"/>
              <a:gd name="connsiteY3" fmla="*/ 3181823 h 3997939"/>
              <a:gd name="connsiteX4" fmla="*/ 267940 w 3382902"/>
              <a:gd name="connsiteY4" fmla="*/ 3329323 h 3997939"/>
              <a:gd name="connsiteX5" fmla="*/ 398649 w 3382902"/>
              <a:gd name="connsiteY5" fmla="*/ 3452719 h 3997939"/>
              <a:gd name="connsiteX6" fmla="*/ 893040 w 3382902"/>
              <a:gd name="connsiteY6" fmla="*/ 3635833 h 3997939"/>
              <a:gd name="connsiteX7" fmla="*/ 1015107 w 3382902"/>
              <a:gd name="connsiteY7" fmla="*/ 3661737 h 3997939"/>
              <a:gd name="connsiteX8" fmla="*/ 1391032 w 3382902"/>
              <a:gd name="connsiteY8" fmla="*/ 3712101 h 3997939"/>
              <a:gd name="connsiteX9" fmla="*/ 2158363 w 3382902"/>
              <a:gd name="connsiteY9" fmla="*/ 3694115 h 3997939"/>
              <a:gd name="connsiteX10" fmla="*/ 2964584 w 3382902"/>
              <a:gd name="connsiteY10" fmla="*/ 3455597 h 3997939"/>
              <a:gd name="connsiteX11" fmla="*/ 3103215 w 3382902"/>
              <a:gd name="connsiteY11" fmla="*/ 3327883 h 3997939"/>
              <a:gd name="connsiteX12" fmla="*/ 2912732 w 3382902"/>
              <a:gd name="connsiteY12" fmla="*/ 3177147 h 3997939"/>
              <a:gd name="connsiteX13" fmla="*/ 2533928 w 3382902"/>
              <a:gd name="connsiteY13" fmla="*/ 3038281 h 3997939"/>
              <a:gd name="connsiteX14" fmla="*/ 2140719 w 3382902"/>
              <a:gd name="connsiteY14" fmla="*/ 2967409 h 3997939"/>
              <a:gd name="connsiteX15" fmla="*/ 1966080 w 3382902"/>
              <a:gd name="connsiteY15" fmla="*/ 2961653 h 3997939"/>
              <a:gd name="connsiteX16" fmla="*/ 1963560 w 3382902"/>
              <a:gd name="connsiteY16" fmla="*/ 3015976 h 3997939"/>
              <a:gd name="connsiteX17" fmla="*/ 1817727 w 3382902"/>
              <a:gd name="connsiteY17" fmla="*/ 3360981 h 3997939"/>
              <a:gd name="connsiteX18" fmla="*/ 1685578 w 3382902"/>
              <a:gd name="connsiteY18" fmla="*/ 3387963 h 3997939"/>
              <a:gd name="connsiteX19" fmla="*/ 1553068 w 3382902"/>
              <a:gd name="connsiteY19" fmla="*/ 3360981 h 3997939"/>
              <a:gd name="connsiteX20" fmla="*/ 1411556 w 3382902"/>
              <a:gd name="connsiteY20" fmla="*/ 3207365 h 3997939"/>
              <a:gd name="connsiteX21" fmla="*/ 1411556 w 3382902"/>
              <a:gd name="connsiteY21" fmla="*/ 2991153 h 3997939"/>
              <a:gd name="connsiteX22" fmla="*/ 1402914 w 3382902"/>
              <a:gd name="connsiteY22" fmla="*/ 2953739 h 3997939"/>
              <a:gd name="connsiteX23" fmla="*/ 1384291 w 3382902"/>
              <a:gd name="connsiteY23" fmla="*/ 2952997 h 3997939"/>
              <a:gd name="connsiteX24" fmla="*/ 1685364 w 3382902"/>
              <a:gd name="connsiteY24" fmla="*/ 172524 h 3997939"/>
              <a:gd name="connsiteX25" fmla="*/ 1451218 w 3382902"/>
              <a:gd name="connsiteY25" fmla="*/ 315009 h 3997939"/>
              <a:gd name="connsiteX26" fmla="*/ 1461665 w 3382902"/>
              <a:gd name="connsiteY26" fmla="*/ 472965 h 3997939"/>
              <a:gd name="connsiteX27" fmla="*/ 1581619 w 3382902"/>
              <a:gd name="connsiteY27" fmla="*/ 455694 h 3997939"/>
              <a:gd name="connsiteX28" fmla="*/ 1810362 w 3382902"/>
              <a:gd name="connsiteY28" fmla="*/ 458573 h 3997939"/>
              <a:gd name="connsiteX29" fmla="*/ 1950489 w 3382902"/>
              <a:gd name="connsiteY29" fmla="*/ 412157 h 3997939"/>
              <a:gd name="connsiteX30" fmla="*/ 1685364 w 3382902"/>
              <a:gd name="connsiteY30" fmla="*/ 172524 h 3997939"/>
              <a:gd name="connsiteX31" fmla="*/ 1690774 w 3382902"/>
              <a:gd name="connsiteY31" fmla="*/ 0 h 3997939"/>
              <a:gd name="connsiteX32" fmla="*/ 2002486 w 3382902"/>
              <a:gd name="connsiteY32" fmla="*/ 130126 h 3997939"/>
              <a:gd name="connsiteX33" fmla="*/ 2127764 w 3382902"/>
              <a:gd name="connsiteY33" fmla="*/ 454813 h 3997939"/>
              <a:gd name="connsiteX34" fmla="*/ 2127044 w 3382902"/>
              <a:gd name="connsiteY34" fmla="*/ 544803 h 3997939"/>
              <a:gd name="connsiteX35" fmla="*/ 2191123 w 3382902"/>
              <a:gd name="connsiteY35" fmla="*/ 594838 h 3997939"/>
              <a:gd name="connsiteX36" fmla="*/ 2356361 w 3382902"/>
              <a:gd name="connsiteY36" fmla="*/ 735224 h 3997939"/>
              <a:gd name="connsiteX37" fmla="*/ 2575959 w 3382902"/>
              <a:gd name="connsiteY37" fmla="*/ 1079709 h 3997939"/>
              <a:gd name="connsiteX38" fmla="*/ 2635358 w 3382902"/>
              <a:gd name="connsiteY38" fmla="*/ 1467389 h 3997939"/>
              <a:gd name="connsiteX39" fmla="*/ 2716357 w 3382902"/>
              <a:gd name="connsiteY39" fmla="*/ 2056648 h 3997939"/>
              <a:gd name="connsiteX40" fmla="*/ 3077433 w 3382902"/>
              <a:gd name="connsiteY40" fmla="*/ 2782333 h 3997939"/>
              <a:gd name="connsiteX41" fmla="*/ 3353909 w 3382902"/>
              <a:gd name="connsiteY41" fmla="*/ 3209609 h 3997939"/>
              <a:gd name="connsiteX42" fmla="*/ 2891315 w 3382902"/>
              <a:gd name="connsiteY42" fmla="*/ 3798509 h 3997939"/>
              <a:gd name="connsiteX43" fmla="*/ 2467960 w 3382902"/>
              <a:gd name="connsiteY43" fmla="*/ 3920177 h 3997939"/>
              <a:gd name="connsiteX44" fmla="*/ 1421453 w 3382902"/>
              <a:gd name="connsiteY44" fmla="*/ 3990729 h 3997939"/>
              <a:gd name="connsiteX45" fmla="*/ 801900 w 3382902"/>
              <a:gd name="connsiteY45" fmla="*/ 3898939 h 3997939"/>
              <a:gd name="connsiteX46" fmla="*/ 558183 w 3382902"/>
              <a:gd name="connsiteY46" fmla="*/ 3826945 h 3997939"/>
              <a:gd name="connsiteX47" fmla="*/ 35469 w 3382902"/>
              <a:gd name="connsiteY47" fmla="*/ 3474903 h 3997939"/>
              <a:gd name="connsiteX48" fmla="*/ 56709 w 3382902"/>
              <a:gd name="connsiteY48" fmla="*/ 3154175 h 3997939"/>
              <a:gd name="connsiteX49" fmla="*/ 130148 w 3382902"/>
              <a:gd name="connsiteY49" fmla="*/ 3028548 h 3997939"/>
              <a:gd name="connsiteX50" fmla="*/ 286746 w 3382902"/>
              <a:gd name="connsiteY50" fmla="*/ 2806091 h 3997939"/>
              <a:gd name="connsiteX51" fmla="*/ 572583 w 3382902"/>
              <a:gd name="connsiteY51" fmla="*/ 2330220 h 3997939"/>
              <a:gd name="connsiteX52" fmla="*/ 699661 w 3382902"/>
              <a:gd name="connsiteY52" fmla="*/ 1873787 h 3997939"/>
              <a:gd name="connsiteX53" fmla="*/ 746101 w 3382902"/>
              <a:gd name="connsiteY53" fmla="*/ 1446871 h 3997939"/>
              <a:gd name="connsiteX54" fmla="*/ 942298 w 3382902"/>
              <a:gd name="connsiteY54" fmla="*/ 824855 h 3997939"/>
              <a:gd name="connsiteX55" fmla="*/ 1188535 w 3382902"/>
              <a:gd name="connsiteY55" fmla="*/ 597358 h 3997939"/>
              <a:gd name="connsiteX56" fmla="*/ 1254055 w 3382902"/>
              <a:gd name="connsiteY56" fmla="*/ 556322 h 3997939"/>
              <a:gd name="connsiteX57" fmla="*/ 1254055 w 3382902"/>
              <a:gd name="connsiteY57" fmla="*/ 458772 h 3997939"/>
              <a:gd name="connsiteX58" fmla="*/ 1379333 w 3382902"/>
              <a:gd name="connsiteY58" fmla="*/ 130126 h 3997939"/>
              <a:gd name="connsiteX59" fmla="*/ 1690774 w 3382902"/>
              <a:gd name="connsiteY59" fmla="*/ 0 h 399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382902" h="3997939">
                <a:moveTo>
                  <a:pt x="1384291" y="2952997"/>
                </a:moveTo>
                <a:cubicBezTo>
                  <a:pt x="1354483" y="2953874"/>
                  <a:pt x="1293990" y="2959405"/>
                  <a:pt x="1228635" y="2967769"/>
                </a:cubicBezTo>
                <a:cubicBezTo>
                  <a:pt x="1088924" y="2985397"/>
                  <a:pt x="1021229" y="2997629"/>
                  <a:pt x="837588" y="3038281"/>
                </a:cubicBezTo>
                <a:cubicBezTo>
                  <a:pt x="743246" y="3059147"/>
                  <a:pt x="543762" y="3132897"/>
                  <a:pt x="450141" y="3181823"/>
                </a:cubicBezTo>
                <a:cubicBezTo>
                  <a:pt x="343917" y="3236865"/>
                  <a:pt x="267940" y="3298383"/>
                  <a:pt x="267940" y="3329323"/>
                </a:cubicBezTo>
                <a:cubicBezTo>
                  <a:pt x="267940" y="3354145"/>
                  <a:pt x="316911" y="3400555"/>
                  <a:pt x="398649" y="3452719"/>
                </a:cubicBezTo>
                <a:cubicBezTo>
                  <a:pt x="496951" y="3515675"/>
                  <a:pt x="720561" y="3598419"/>
                  <a:pt x="893040" y="3635833"/>
                </a:cubicBezTo>
                <a:cubicBezTo>
                  <a:pt x="921126" y="3641589"/>
                  <a:pt x="975859" y="3653461"/>
                  <a:pt x="1015107" y="3661737"/>
                </a:cubicBezTo>
                <a:cubicBezTo>
                  <a:pt x="1075601" y="3674687"/>
                  <a:pt x="1245559" y="3697351"/>
                  <a:pt x="1391032" y="3712101"/>
                </a:cubicBezTo>
                <a:cubicBezTo>
                  <a:pt x="1492214" y="3722175"/>
                  <a:pt x="2047099" y="3708865"/>
                  <a:pt x="2158363" y="3694115"/>
                </a:cubicBezTo>
                <a:cubicBezTo>
                  <a:pt x="2499720" y="3647705"/>
                  <a:pt x="2777702" y="3565681"/>
                  <a:pt x="2964584" y="3455597"/>
                </a:cubicBezTo>
                <a:cubicBezTo>
                  <a:pt x="3044162" y="3408469"/>
                  <a:pt x="3103215" y="3354145"/>
                  <a:pt x="3103215" y="3327883"/>
                </a:cubicBezTo>
                <a:cubicBezTo>
                  <a:pt x="3103215" y="3302701"/>
                  <a:pt x="3003473" y="3223555"/>
                  <a:pt x="2912732" y="3177147"/>
                </a:cubicBezTo>
                <a:cubicBezTo>
                  <a:pt x="2825593" y="3132177"/>
                  <a:pt x="2623228" y="3058068"/>
                  <a:pt x="2533928" y="3038281"/>
                </a:cubicBezTo>
                <a:cubicBezTo>
                  <a:pt x="2349926" y="2997629"/>
                  <a:pt x="2282231" y="2985397"/>
                  <a:pt x="2140719" y="2967409"/>
                </a:cubicBezTo>
                <a:cubicBezTo>
                  <a:pt x="2002088" y="2950141"/>
                  <a:pt x="1978323" y="2949062"/>
                  <a:pt x="1966080" y="2961653"/>
                </a:cubicBezTo>
                <a:cubicBezTo>
                  <a:pt x="1954198" y="2973525"/>
                  <a:pt x="1953478" y="2983239"/>
                  <a:pt x="1963560" y="3015976"/>
                </a:cubicBezTo>
                <a:cubicBezTo>
                  <a:pt x="2004969" y="3154481"/>
                  <a:pt x="1946636" y="3292987"/>
                  <a:pt x="1817727" y="3360981"/>
                </a:cubicBezTo>
                <a:cubicBezTo>
                  <a:pt x="1775238" y="3383645"/>
                  <a:pt x="1753993" y="3387963"/>
                  <a:pt x="1685578" y="3387963"/>
                </a:cubicBezTo>
                <a:cubicBezTo>
                  <a:pt x="1617522" y="3387963"/>
                  <a:pt x="1596278" y="3383645"/>
                  <a:pt x="1553068" y="3360981"/>
                </a:cubicBezTo>
                <a:cubicBezTo>
                  <a:pt x="1488974" y="3327525"/>
                  <a:pt x="1434961" y="3268885"/>
                  <a:pt x="1411556" y="3207365"/>
                </a:cubicBezTo>
                <a:cubicBezTo>
                  <a:pt x="1393912" y="3161317"/>
                  <a:pt x="1393912" y="3077135"/>
                  <a:pt x="1411556" y="2991153"/>
                </a:cubicBezTo>
                <a:cubicBezTo>
                  <a:pt x="1416597" y="2967769"/>
                  <a:pt x="1414077" y="2958056"/>
                  <a:pt x="1402914" y="2953739"/>
                </a:cubicBezTo>
                <a:cubicBezTo>
                  <a:pt x="1400754" y="2952929"/>
                  <a:pt x="1394227" y="2952705"/>
                  <a:pt x="1384291" y="2952997"/>
                </a:cubicBezTo>
                <a:close/>
                <a:moveTo>
                  <a:pt x="1685364" y="172524"/>
                </a:moveTo>
                <a:cubicBezTo>
                  <a:pt x="1583420" y="172524"/>
                  <a:pt x="1496606" y="225056"/>
                  <a:pt x="1451218" y="315009"/>
                </a:cubicBezTo>
                <a:cubicBezTo>
                  <a:pt x="1414115" y="387690"/>
                  <a:pt x="1420959" y="488437"/>
                  <a:pt x="1461665" y="472965"/>
                </a:cubicBezTo>
                <a:cubicBezTo>
                  <a:pt x="1467428" y="470806"/>
                  <a:pt x="1521462" y="462891"/>
                  <a:pt x="1581619" y="455694"/>
                </a:cubicBezTo>
                <a:cubicBezTo>
                  <a:pt x="1677079" y="443821"/>
                  <a:pt x="1706617" y="444180"/>
                  <a:pt x="1810362" y="458573"/>
                </a:cubicBezTo>
                <a:cubicBezTo>
                  <a:pt x="1949408" y="477643"/>
                  <a:pt x="1960215" y="474045"/>
                  <a:pt x="1950489" y="412157"/>
                </a:cubicBezTo>
                <a:cubicBezTo>
                  <a:pt x="1927074" y="267514"/>
                  <a:pt x="1822249" y="172524"/>
                  <a:pt x="1685364" y="172524"/>
                </a:cubicBezTo>
                <a:close/>
                <a:moveTo>
                  <a:pt x="1690774" y="0"/>
                </a:moveTo>
                <a:cubicBezTo>
                  <a:pt x="1804038" y="0"/>
                  <a:pt x="1917347" y="43375"/>
                  <a:pt x="2002486" y="130126"/>
                </a:cubicBezTo>
                <a:cubicBezTo>
                  <a:pt x="2088165" y="217237"/>
                  <a:pt x="2129924" y="325586"/>
                  <a:pt x="2127764" y="454813"/>
                </a:cubicBezTo>
                <a:cubicBezTo>
                  <a:pt x="2127044" y="497648"/>
                  <a:pt x="2126684" y="537964"/>
                  <a:pt x="2127044" y="544803"/>
                </a:cubicBezTo>
                <a:cubicBezTo>
                  <a:pt x="2127404" y="551283"/>
                  <a:pt x="2156204" y="573961"/>
                  <a:pt x="2191123" y="594838"/>
                </a:cubicBezTo>
                <a:cubicBezTo>
                  <a:pt x="2226043" y="615716"/>
                  <a:pt x="2300562" y="679070"/>
                  <a:pt x="2356361" y="735224"/>
                </a:cubicBezTo>
                <a:cubicBezTo>
                  <a:pt x="2470120" y="849692"/>
                  <a:pt x="2528079" y="940403"/>
                  <a:pt x="2575959" y="1079709"/>
                </a:cubicBezTo>
                <a:cubicBezTo>
                  <a:pt x="2614118" y="1190937"/>
                  <a:pt x="2624918" y="1260050"/>
                  <a:pt x="2635358" y="1467389"/>
                </a:cubicBezTo>
                <a:cubicBezTo>
                  <a:pt x="2646158" y="1676527"/>
                  <a:pt x="2682877" y="1943260"/>
                  <a:pt x="2716357" y="2056648"/>
                </a:cubicBezTo>
                <a:cubicBezTo>
                  <a:pt x="2815716" y="2389254"/>
                  <a:pt x="2878355" y="2515241"/>
                  <a:pt x="3077433" y="2782333"/>
                </a:cubicBezTo>
                <a:cubicBezTo>
                  <a:pt x="3234031" y="2992192"/>
                  <a:pt x="3286230" y="3073183"/>
                  <a:pt x="3353909" y="3209609"/>
                </a:cubicBezTo>
                <a:cubicBezTo>
                  <a:pt x="3457228" y="3418749"/>
                  <a:pt x="3280110" y="3644445"/>
                  <a:pt x="2891315" y="3798509"/>
                </a:cubicBezTo>
                <a:cubicBezTo>
                  <a:pt x="2752357" y="3853583"/>
                  <a:pt x="2668118" y="3878061"/>
                  <a:pt x="2467960" y="3920177"/>
                </a:cubicBezTo>
                <a:cubicBezTo>
                  <a:pt x="2169524" y="3983169"/>
                  <a:pt x="1733209" y="4012687"/>
                  <a:pt x="1421453" y="3990729"/>
                </a:cubicBezTo>
                <a:cubicBezTo>
                  <a:pt x="1225975" y="3976691"/>
                  <a:pt x="931859" y="3933135"/>
                  <a:pt x="801900" y="3898939"/>
                </a:cubicBezTo>
                <a:cubicBezTo>
                  <a:pt x="679862" y="3866901"/>
                  <a:pt x="641342" y="3855743"/>
                  <a:pt x="558183" y="3826945"/>
                </a:cubicBezTo>
                <a:cubicBezTo>
                  <a:pt x="301866" y="3739115"/>
                  <a:pt x="101349" y="3604129"/>
                  <a:pt x="35469" y="3474903"/>
                </a:cubicBezTo>
                <a:cubicBezTo>
                  <a:pt x="-17810" y="3370513"/>
                  <a:pt x="-11330" y="3269723"/>
                  <a:pt x="56709" y="3154175"/>
                </a:cubicBezTo>
                <a:cubicBezTo>
                  <a:pt x="79749" y="3114579"/>
                  <a:pt x="112869" y="3058065"/>
                  <a:pt x="130148" y="3028548"/>
                </a:cubicBezTo>
                <a:cubicBezTo>
                  <a:pt x="147428" y="2998671"/>
                  <a:pt x="217987" y="2898601"/>
                  <a:pt x="286746" y="2806091"/>
                </a:cubicBezTo>
                <a:cubicBezTo>
                  <a:pt x="441545" y="2597313"/>
                  <a:pt x="508504" y="2486084"/>
                  <a:pt x="572583" y="2330220"/>
                </a:cubicBezTo>
                <a:cubicBezTo>
                  <a:pt x="634502" y="2179755"/>
                  <a:pt x="668702" y="2057008"/>
                  <a:pt x="699661" y="1873787"/>
                </a:cubicBezTo>
                <a:cubicBezTo>
                  <a:pt x="736381" y="1654569"/>
                  <a:pt x="746101" y="1567098"/>
                  <a:pt x="746101" y="1446871"/>
                </a:cubicBezTo>
                <a:cubicBezTo>
                  <a:pt x="746101" y="1212535"/>
                  <a:pt x="817020" y="987558"/>
                  <a:pt x="942298" y="824855"/>
                </a:cubicBezTo>
                <a:cubicBezTo>
                  <a:pt x="1003498" y="744943"/>
                  <a:pt x="1108976" y="647753"/>
                  <a:pt x="1188535" y="597358"/>
                </a:cubicBezTo>
                <a:lnTo>
                  <a:pt x="1254055" y="556322"/>
                </a:lnTo>
                <a:lnTo>
                  <a:pt x="1254055" y="458772"/>
                </a:lnTo>
                <a:cubicBezTo>
                  <a:pt x="1254055" y="316947"/>
                  <a:pt x="1290774" y="220117"/>
                  <a:pt x="1379333" y="130126"/>
                </a:cubicBezTo>
                <a:cubicBezTo>
                  <a:pt x="1464292" y="43375"/>
                  <a:pt x="1577511" y="0"/>
                  <a:pt x="1690774" y="0"/>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0" name="文字方塊 41"/>
          <p:cNvSpPr txBox="1"/>
          <p:nvPr/>
        </p:nvSpPr>
        <p:spPr>
          <a:xfrm>
            <a:off x="1293840" y="5048265"/>
            <a:ext cx="2203126" cy="954107"/>
          </a:xfrm>
          <a:prstGeom prst="rect">
            <a:avLst/>
          </a:prstGeom>
          <a:noFill/>
          <a:ln>
            <a:noFill/>
          </a:ln>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solidFill>
              </a:rPr>
              <a:t>The quick brown fox jumps over the lazy dog</a:t>
            </a:r>
            <a:r>
              <a:rPr lang="en-US" sz="1400" dirty="0">
                <a:solidFill>
                  <a:schemeClr val="bg1"/>
                </a:solidFill>
              </a:rPr>
              <a:t>. The quick brown fox jumps over the lazy dog. </a:t>
            </a:r>
            <a:endParaRPr lang="en-US" sz="1400" dirty="0" smtClean="0">
              <a:solidFill>
                <a:schemeClr val="bg1"/>
              </a:solidFill>
            </a:endParaRPr>
          </a:p>
        </p:txBody>
      </p:sp>
      <p:cxnSp>
        <p:nvCxnSpPr>
          <p:cNvPr id="7" name="直線接點 6"/>
          <p:cNvCxnSpPr/>
          <p:nvPr/>
        </p:nvCxnSpPr>
        <p:spPr>
          <a:xfrm>
            <a:off x="0" y="1975142"/>
            <a:ext cx="373779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直線接點 30"/>
          <p:cNvCxnSpPr/>
          <p:nvPr/>
        </p:nvCxnSpPr>
        <p:spPr>
          <a:xfrm>
            <a:off x="0" y="3395213"/>
            <a:ext cx="373779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直線接點 31"/>
          <p:cNvCxnSpPr/>
          <p:nvPr/>
        </p:nvCxnSpPr>
        <p:spPr>
          <a:xfrm>
            <a:off x="0" y="4815284"/>
            <a:ext cx="373779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4082496"/>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版面配置區 5"/>
          <p:cNvPicPr>
            <a:picLocks noGrp="1" noChangeAspect="1"/>
          </p:cNvPicPr>
          <p:nvPr/>
        </p:nvPicPr>
        <p:blipFill>
          <a:blip r:embed="rId2" cstate="email">
            <a:extLst>
              <a:ext uri="{28A0092B-C50C-407E-A947-70E740481C1C}">
                <a14:useLocalDpi xmlns:a14="http://schemas.microsoft.com/office/drawing/2010/main"/>
              </a:ext>
            </a:extLst>
          </a:blip>
          <a:srcRect/>
          <a:stretch>
            <a:fillRect/>
          </a:stretch>
        </p:blipFill>
        <p:spPr>
          <a:xfrm flipH="1">
            <a:off x="6731000" y="0"/>
            <a:ext cx="5461000" cy="6897706"/>
          </a:xfrm>
          <a:custGeom>
            <a:avLst/>
            <a:gdLst>
              <a:gd name="connsiteX0" fmla="*/ 4016837 w 4713523"/>
              <a:gd name="connsiteY0" fmla="*/ 0 h 5953579"/>
              <a:gd name="connsiteX1" fmla="*/ 4713523 w 4713523"/>
              <a:gd name="connsiteY1" fmla="*/ 0 h 5953579"/>
              <a:gd name="connsiteX2" fmla="*/ 4713523 w 4713523"/>
              <a:gd name="connsiteY2" fmla="*/ 5953579 h 5953579"/>
              <a:gd name="connsiteX3" fmla="*/ 4016837 w 4713523"/>
              <a:gd name="connsiteY3" fmla="*/ 5953579 h 5953579"/>
              <a:gd name="connsiteX4" fmla="*/ 3178634 w 4713523"/>
              <a:gd name="connsiteY4" fmla="*/ 0 h 5953579"/>
              <a:gd name="connsiteX5" fmla="*/ 3875320 w 4713523"/>
              <a:gd name="connsiteY5" fmla="*/ 0 h 5953579"/>
              <a:gd name="connsiteX6" fmla="*/ 3875320 w 4713523"/>
              <a:gd name="connsiteY6" fmla="*/ 5953579 h 5953579"/>
              <a:gd name="connsiteX7" fmla="*/ 3178634 w 4713523"/>
              <a:gd name="connsiteY7" fmla="*/ 5953579 h 5953579"/>
              <a:gd name="connsiteX8" fmla="*/ 2340431 w 4713523"/>
              <a:gd name="connsiteY8" fmla="*/ 0 h 5953579"/>
              <a:gd name="connsiteX9" fmla="*/ 3037117 w 4713523"/>
              <a:gd name="connsiteY9" fmla="*/ 0 h 5953579"/>
              <a:gd name="connsiteX10" fmla="*/ 3037117 w 4713523"/>
              <a:gd name="connsiteY10" fmla="*/ 5953579 h 5953579"/>
              <a:gd name="connsiteX11" fmla="*/ 2340431 w 4713523"/>
              <a:gd name="connsiteY11" fmla="*/ 5953579 h 5953579"/>
              <a:gd name="connsiteX12" fmla="*/ 0 w 4713523"/>
              <a:gd name="connsiteY12" fmla="*/ 0 h 5953579"/>
              <a:gd name="connsiteX13" fmla="*/ 2198914 w 4713523"/>
              <a:gd name="connsiteY13" fmla="*/ 0 h 5953579"/>
              <a:gd name="connsiteX14" fmla="*/ 2198914 w 4713523"/>
              <a:gd name="connsiteY14" fmla="*/ 5953579 h 5953579"/>
              <a:gd name="connsiteX15" fmla="*/ 0 w 4713523"/>
              <a:gd name="connsiteY15" fmla="*/ 5953579 h 5953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13523" h="5953579">
                <a:moveTo>
                  <a:pt x="4016837" y="0"/>
                </a:moveTo>
                <a:lnTo>
                  <a:pt x="4713523" y="0"/>
                </a:lnTo>
                <a:lnTo>
                  <a:pt x="4713523" y="5953579"/>
                </a:lnTo>
                <a:lnTo>
                  <a:pt x="4016837" y="5953579"/>
                </a:lnTo>
                <a:close/>
                <a:moveTo>
                  <a:pt x="3178634" y="0"/>
                </a:moveTo>
                <a:lnTo>
                  <a:pt x="3875320" y="0"/>
                </a:lnTo>
                <a:lnTo>
                  <a:pt x="3875320" y="5953579"/>
                </a:lnTo>
                <a:lnTo>
                  <a:pt x="3178634" y="5953579"/>
                </a:lnTo>
                <a:close/>
                <a:moveTo>
                  <a:pt x="2340431" y="0"/>
                </a:moveTo>
                <a:lnTo>
                  <a:pt x="3037117" y="0"/>
                </a:lnTo>
                <a:lnTo>
                  <a:pt x="3037117" y="5953579"/>
                </a:lnTo>
                <a:lnTo>
                  <a:pt x="2340431" y="5953579"/>
                </a:lnTo>
                <a:close/>
                <a:moveTo>
                  <a:pt x="0" y="0"/>
                </a:moveTo>
                <a:lnTo>
                  <a:pt x="2198914" y="0"/>
                </a:lnTo>
                <a:lnTo>
                  <a:pt x="2198914" y="5953579"/>
                </a:lnTo>
                <a:lnTo>
                  <a:pt x="0" y="5953579"/>
                </a:lnTo>
                <a:close/>
              </a:path>
            </a:pathLst>
          </a:custGeom>
        </p:spPr>
      </p:pic>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159</a:t>
            </a:fld>
            <a:endParaRPr lang="zh-TW" altLang="en-US"/>
          </a:p>
        </p:txBody>
      </p:sp>
      <p:sp>
        <p:nvSpPr>
          <p:cNvPr id="4" name="矩形 3"/>
          <p:cNvSpPr/>
          <p:nvPr/>
        </p:nvSpPr>
        <p:spPr>
          <a:xfrm>
            <a:off x="571496" y="1080593"/>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431383" y="434262"/>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157</a:t>
            </a:r>
          </a:p>
        </p:txBody>
      </p:sp>
      <p:sp>
        <p:nvSpPr>
          <p:cNvPr id="52" name="矩形 51"/>
          <p:cNvSpPr/>
          <p:nvPr/>
        </p:nvSpPr>
        <p:spPr>
          <a:xfrm>
            <a:off x="1694823" y="1983686"/>
            <a:ext cx="3945881" cy="461665"/>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dirty="0"/>
              <a:t>The quick brown fox jumps over the lazy dog. The quick brown fox jumps over the lazy dog</a:t>
            </a:r>
            <a:r>
              <a:rPr lang="en-US" altLang="zh-TW" sz="1200" dirty="0" smtClean="0"/>
              <a:t>.</a:t>
            </a:r>
            <a:endParaRPr lang="zh-TW" altLang="en-US" sz="1200" dirty="0"/>
          </a:p>
        </p:txBody>
      </p:sp>
      <p:sp>
        <p:nvSpPr>
          <p:cNvPr id="53" name="橢圓 52"/>
          <p:cNvSpPr/>
          <p:nvPr/>
        </p:nvSpPr>
        <p:spPr>
          <a:xfrm>
            <a:off x="860434" y="1488422"/>
            <a:ext cx="834390" cy="83439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cxnSp>
        <p:nvCxnSpPr>
          <p:cNvPr id="54" name="直線接點 53"/>
          <p:cNvCxnSpPr/>
          <p:nvPr/>
        </p:nvCxnSpPr>
        <p:spPr>
          <a:xfrm>
            <a:off x="1283344" y="1905617"/>
            <a:ext cx="2868930" cy="0"/>
          </a:xfrm>
          <a:prstGeom prst="line">
            <a:avLst/>
          </a:prstGeom>
          <a:ln w="19050">
            <a:solidFill>
              <a:schemeClr val="bg1">
                <a:lumMod val="50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55" name="文字方塊 88"/>
          <p:cNvSpPr txBox="1"/>
          <p:nvPr/>
        </p:nvSpPr>
        <p:spPr>
          <a:xfrm>
            <a:off x="1694824" y="1440745"/>
            <a:ext cx="1771650"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b="1" dirty="0" smtClean="0">
                <a:solidFill>
                  <a:schemeClr val="accent1"/>
                </a:solidFill>
              </a:rPr>
              <a:t>Business</a:t>
            </a:r>
            <a:endParaRPr lang="zh-TW" altLang="en-US" sz="2400" b="1" dirty="0">
              <a:solidFill>
                <a:schemeClr val="accent1"/>
              </a:solidFill>
            </a:endParaRPr>
          </a:p>
        </p:txBody>
      </p:sp>
      <p:sp>
        <p:nvSpPr>
          <p:cNvPr id="48" name="矩形 47"/>
          <p:cNvSpPr/>
          <p:nvPr/>
        </p:nvSpPr>
        <p:spPr>
          <a:xfrm>
            <a:off x="1694823" y="3206089"/>
            <a:ext cx="3945881" cy="461665"/>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dirty="0"/>
              <a:t>The quick brown fox jumps over the lazy dog. The quick brown fox jumps over the lazy dog</a:t>
            </a:r>
            <a:r>
              <a:rPr lang="en-US" altLang="zh-TW" sz="1200" dirty="0" smtClean="0"/>
              <a:t>.</a:t>
            </a:r>
            <a:endParaRPr lang="zh-TW" altLang="en-US" sz="1200" dirty="0"/>
          </a:p>
        </p:txBody>
      </p:sp>
      <p:sp>
        <p:nvSpPr>
          <p:cNvPr id="49" name="橢圓 48"/>
          <p:cNvSpPr/>
          <p:nvPr/>
        </p:nvSpPr>
        <p:spPr>
          <a:xfrm>
            <a:off x="860434" y="2710825"/>
            <a:ext cx="834390" cy="8343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cxnSp>
        <p:nvCxnSpPr>
          <p:cNvPr id="50" name="直線接點 49"/>
          <p:cNvCxnSpPr/>
          <p:nvPr/>
        </p:nvCxnSpPr>
        <p:spPr>
          <a:xfrm>
            <a:off x="1283344" y="3128020"/>
            <a:ext cx="2868930" cy="0"/>
          </a:xfrm>
          <a:prstGeom prst="line">
            <a:avLst/>
          </a:prstGeom>
          <a:ln w="19050">
            <a:solidFill>
              <a:schemeClr val="bg1">
                <a:lumMod val="50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51" name="文字方塊 88"/>
          <p:cNvSpPr txBox="1"/>
          <p:nvPr/>
        </p:nvSpPr>
        <p:spPr>
          <a:xfrm>
            <a:off x="1694824" y="2663148"/>
            <a:ext cx="1771650"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b="1" dirty="0" smtClean="0">
                <a:solidFill>
                  <a:schemeClr val="accent2"/>
                </a:solidFill>
              </a:rPr>
              <a:t>Business</a:t>
            </a:r>
            <a:endParaRPr lang="zh-TW" altLang="en-US" sz="2400" b="1" dirty="0">
              <a:solidFill>
                <a:schemeClr val="accent2"/>
              </a:solidFill>
            </a:endParaRPr>
          </a:p>
        </p:txBody>
      </p:sp>
      <p:sp>
        <p:nvSpPr>
          <p:cNvPr id="44" name="矩形 43"/>
          <p:cNvSpPr/>
          <p:nvPr/>
        </p:nvSpPr>
        <p:spPr>
          <a:xfrm>
            <a:off x="1694823" y="4428492"/>
            <a:ext cx="3945881" cy="461665"/>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dirty="0"/>
              <a:t>The quick brown fox jumps over the lazy dog. The quick brown fox jumps over the lazy dog</a:t>
            </a:r>
            <a:r>
              <a:rPr lang="en-US" altLang="zh-TW" sz="1200" dirty="0" smtClean="0"/>
              <a:t>.</a:t>
            </a:r>
            <a:endParaRPr lang="zh-TW" altLang="en-US" sz="1200" dirty="0"/>
          </a:p>
        </p:txBody>
      </p:sp>
      <p:sp>
        <p:nvSpPr>
          <p:cNvPr id="45" name="橢圓 44"/>
          <p:cNvSpPr/>
          <p:nvPr/>
        </p:nvSpPr>
        <p:spPr>
          <a:xfrm>
            <a:off x="860434" y="3933228"/>
            <a:ext cx="834390" cy="83439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cxnSp>
        <p:nvCxnSpPr>
          <p:cNvPr id="46" name="直線接點 45"/>
          <p:cNvCxnSpPr/>
          <p:nvPr/>
        </p:nvCxnSpPr>
        <p:spPr>
          <a:xfrm>
            <a:off x="1283344" y="4350423"/>
            <a:ext cx="2868930" cy="0"/>
          </a:xfrm>
          <a:prstGeom prst="line">
            <a:avLst/>
          </a:prstGeom>
          <a:ln w="19050">
            <a:solidFill>
              <a:schemeClr val="bg1">
                <a:lumMod val="50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47" name="文字方塊 88"/>
          <p:cNvSpPr txBox="1"/>
          <p:nvPr/>
        </p:nvSpPr>
        <p:spPr>
          <a:xfrm>
            <a:off x="1694824" y="3885551"/>
            <a:ext cx="1771650"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b="1" dirty="0" smtClean="0">
                <a:solidFill>
                  <a:schemeClr val="accent3"/>
                </a:solidFill>
              </a:rPr>
              <a:t>Business</a:t>
            </a:r>
            <a:endParaRPr lang="zh-TW" altLang="en-US" sz="2400" b="1" dirty="0">
              <a:solidFill>
                <a:schemeClr val="accent3"/>
              </a:solidFill>
            </a:endParaRPr>
          </a:p>
        </p:txBody>
      </p:sp>
      <p:sp>
        <p:nvSpPr>
          <p:cNvPr id="40" name="矩形 39"/>
          <p:cNvSpPr/>
          <p:nvPr/>
        </p:nvSpPr>
        <p:spPr>
          <a:xfrm>
            <a:off x="1694823" y="5650895"/>
            <a:ext cx="3945881" cy="461665"/>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dirty="0"/>
              <a:t>The quick brown fox jumps over the lazy dog. The quick brown fox jumps over the lazy dog</a:t>
            </a:r>
            <a:r>
              <a:rPr lang="en-US" altLang="zh-TW" sz="1200" dirty="0" smtClean="0"/>
              <a:t>.</a:t>
            </a:r>
            <a:endParaRPr lang="zh-TW" altLang="en-US" sz="1200" dirty="0"/>
          </a:p>
        </p:txBody>
      </p:sp>
      <p:sp>
        <p:nvSpPr>
          <p:cNvPr id="41" name="橢圓 40"/>
          <p:cNvSpPr/>
          <p:nvPr/>
        </p:nvSpPr>
        <p:spPr>
          <a:xfrm>
            <a:off x="860434" y="5155631"/>
            <a:ext cx="834390" cy="83439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cxnSp>
        <p:nvCxnSpPr>
          <p:cNvPr id="42" name="直線接點 41"/>
          <p:cNvCxnSpPr/>
          <p:nvPr/>
        </p:nvCxnSpPr>
        <p:spPr>
          <a:xfrm>
            <a:off x="1283344" y="5572826"/>
            <a:ext cx="2868930" cy="0"/>
          </a:xfrm>
          <a:prstGeom prst="line">
            <a:avLst/>
          </a:prstGeom>
          <a:ln w="19050">
            <a:solidFill>
              <a:schemeClr val="bg1">
                <a:lumMod val="50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43" name="文字方塊 88"/>
          <p:cNvSpPr txBox="1"/>
          <p:nvPr/>
        </p:nvSpPr>
        <p:spPr>
          <a:xfrm>
            <a:off x="1694824" y="5107954"/>
            <a:ext cx="1771650"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b="1" dirty="0" smtClean="0">
                <a:solidFill>
                  <a:schemeClr val="accent4"/>
                </a:solidFill>
              </a:rPr>
              <a:t>Business</a:t>
            </a:r>
            <a:endParaRPr lang="zh-TW" altLang="en-US" sz="2400" b="1" dirty="0">
              <a:solidFill>
                <a:schemeClr val="accent4"/>
              </a:solidFill>
            </a:endParaRPr>
          </a:p>
        </p:txBody>
      </p:sp>
    </p:spTree>
    <p:extLst>
      <p:ext uri="{BB962C8B-B14F-4D97-AF65-F5344CB8AC3E}">
        <p14:creationId xmlns:p14="http://schemas.microsoft.com/office/powerpoint/2010/main" val="2536067270"/>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160</a:t>
            </a:fld>
            <a:endParaRPr lang="zh-TW" altLang="en-US"/>
          </a:p>
        </p:txBody>
      </p:sp>
      <p:sp>
        <p:nvSpPr>
          <p:cNvPr id="4" name="矩形 3"/>
          <p:cNvSpPr/>
          <p:nvPr/>
        </p:nvSpPr>
        <p:spPr>
          <a:xfrm>
            <a:off x="571496" y="1080593"/>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431383" y="434262"/>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158</a:t>
            </a:r>
          </a:p>
        </p:txBody>
      </p:sp>
      <p:cxnSp>
        <p:nvCxnSpPr>
          <p:cNvPr id="7" name="直線接點 6"/>
          <p:cNvCxnSpPr/>
          <p:nvPr/>
        </p:nvCxnSpPr>
        <p:spPr>
          <a:xfrm>
            <a:off x="6232038" y="2513439"/>
            <a:ext cx="5400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直線接點 7"/>
          <p:cNvCxnSpPr/>
          <p:nvPr/>
        </p:nvCxnSpPr>
        <p:spPr>
          <a:xfrm>
            <a:off x="6232038" y="4313439"/>
            <a:ext cx="5400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線接點 12"/>
          <p:cNvCxnSpPr/>
          <p:nvPr/>
        </p:nvCxnSpPr>
        <p:spPr>
          <a:xfrm rot="5400000">
            <a:off x="7132038" y="3413439"/>
            <a:ext cx="5400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a:xfrm rot="5400000">
            <a:off x="5332038" y="3413439"/>
            <a:ext cx="5400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 name="手繪多邊形 16"/>
          <p:cNvSpPr>
            <a:spLocks/>
          </p:cNvSpPr>
          <p:nvPr/>
        </p:nvSpPr>
        <p:spPr bwMode="auto">
          <a:xfrm flipV="1">
            <a:off x="6717539" y="836042"/>
            <a:ext cx="335168" cy="619030"/>
          </a:xfrm>
          <a:custGeom>
            <a:avLst/>
            <a:gdLst>
              <a:gd name="connsiteX0" fmla="*/ 1041502 w 2397801"/>
              <a:gd name="connsiteY0" fmla="*/ 588163 h 4428623"/>
              <a:gd name="connsiteX1" fmla="*/ 299462 w 2397801"/>
              <a:gd name="connsiteY1" fmla="*/ 593899 h 4428623"/>
              <a:gd name="connsiteX2" fmla="*/ 283250 w 2397801"/>
              <a:gd name="connsiteY2" fmla="*/ 2218109 h 4428623"/>
              <a:gd name="connsiteX3" fmla="*/ 290095 w 2397801"/>
              <a:gd name="connsiteY3" fmla="*/ 3843037 h 4428623"/>
              <a:gd name="connsiteX4" fmla="*/ 1207710 w 2397801"/>
              <a:gd name="connsiteY4" fmla="*/ 3847357 h 4428623"/>
              <a:gd name="connsiteX5" fmla="*/ 2118479 w 2397801"/>
              <a:gd name="connsiteY5" fmla="*/ 3844837 h 4428623"/>
              <a:gd name="connsiteX6" fmla="*/ 2121001 w 2397801"/>
              <a:gd name="connsiteY6" fmla="*/ 2224589 h 4428623"/>
              <a:gd name="connsiteX7" fmla="*/ 2110914 w 2397801"/>
              <a:gd name="connsiteY7" fmla="*/ 596419 h 4428623"/>
              <a:gd name="connsiteX8" fmla="*/ 1041502 w 2397801"/>
              <a:gd name="connsiteY8" fmla="*/ 588163 h 4428623"/>
              <a:gd name="connsiteX9" fmla="*/ 1205249 w 2397801"/>
              <a:gd name="connsiteY9" fmla="*/ 186437 h 4428623"/>
              <a:gd name="connsiteX10" fmla="*/ 930070 w 2397801"/>
              <a:gd name="connsiteY10" fmla="*/ 210597 h 4428623"/>
              <a:gd name="connsiteX11" fmla="*/ 899455 w 2397801"/>
              <a:gd name="connsiteY11" fmla="*/ 338957 h 4428623"/>
              <a:gd name="connsiteX12" fmla="*/ 1201647 w 2397801"/>
              <a:gd name="connsiteY12" fmla="*/ 414677 h 4428623"/>
              <a:gd name="connsiteX13" fmla="*/ 1445490 w 2397801"/>
              <a:gd name="connsiteY13" fmla="*/ 398813 h 4428623"/>
              <a:gd name="connsiteX14" fmla="*/ 1513204 w 2397801"/>
              <a:gd name="connsiteY14" fmla="*/ 295689 h 4428623"/>
              <a:gd name="connsiteX15" fmla="*/ 1484029 w 2397801"/>
              <a:gd name="connsiteY15" fmla="*/ 219609 h 4428623"/>
              <a:gd name="connsiteX16" fmla="*/ 1454134 w 2397801"/>
              <a:gd name="connsiteY16" fmla="*/ 186437 h 4428623"/>
              <a:gd name="connsiteX17" fmla="*/ 813103 w 2397801"/>
              <a:gd name="connsiteY17" fmla="*/ 1 h 4428623"/>
              <a:gd name="connsiteX18" fmla="*/ 1241394 w 2397801"/>
              <a:gd name="connsiteY18" fmla="*/ 553 h 4428623"/>
              <a:gd name="connsiteX19" fmla="*/ 2335516 w 2397801"/>
              <a:gd name="connsiteY19" fmla="*/ 3793 h 4428623"/>
              <a:gd name="connsiteX20" fmla="*/ 2364318 w 2397801"/>
              <a:gd name="connsiteY20" fmla="*/ 25037 h 4428623"/>
              <a:gd name="connsiteX21" fmla="*/ 2392760 w 2397801"/>
              <a:gd name="connsiteY21" fmla="*/ 46641 h 4428623"/>
              <a:gd name="connsiteX22" fmla="*/ 2395281 w 2397801"/>
              <a:gd name="connsiteY22" fmla="*/ 2216709 h 4428623"/>
              <a:gd name="connsiteX23" fmla="*/ 2397801 w 2397801"/>
              <a:gd name="connsiteY23" fmla="*/ 4386781 h 4428623"/>
              <a:gd name="connsiteX24" fmla="*/ 2371159 w 2397801"/>
              <a:gd name="connsiteY24" fmla="*/ 4408025 h 4428623"/>
              <a:gd name="connsiteX25" fmla="*/ 1205032 w 2397801"/>
              <a:gd name="connsiteY25" fmla="*/ 4428545 h 4428623"/>
              <a:gd name="connsiteX26" fmla="*/ 48265 w 2397801"/>
              <a:gd name="connsiteY26" fmla="*/ 4418105 h 4428623"/>
              <a:gd name="connsiteX27" fmla="*/ 21 w 2397801"/>
              <a:gd name="connsiteY27" fmla="*/ 2208429 h 4428623"/>
              <a:gd name="connsiteX28" fmla="*/ 21 w 2397801"/>
              <a:gd name="connsiteY28" fmla="*/ 68245 h 4428623"/>
              <a:gd name="connsiteX29" fmla="*/ 28823 w 2397801"/>
              <a:gd name="connsiteY29" fmla="*/ 39437 h 4428623"/>
              <a:gd name="connsiteX30" fmla="*/ 102629 w 2397801"/>
              <a:gd name="connsiteY30" fmla="*/ 4153 h 4428623"/>
              <a:gd name="connsiteX31" fmla="*/ 813103 w 2397801"/>
              <a:gd name="connsiteY31" fmla="*/ 1 h 442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7801" h="4428623">
                <a:moveTo>
                  <a:pt x="1041502" y="588163"/>
                </a:moveTo>
                <a:cubicBezTo>
                  <a:pt x="655239" y="588159"/>
                  <a:pt x="310023" y="589961"/>
                  <a:pt x="299462" y="593899"/>
                </a:cubicBezTo>
                <a:cubicBezTo>
                  <a:pt x="284691" y="599661"/>
                  <a:pt x="283250" y="752323"/>
                  <a:pt x="283250" y="2218109"/>
                </a:cubicBezTo>
                <a:cubicBezTo>
                  <a:pt x="283250" y="3108165"/>
                  <a:pt x="286492" y="3839437"/>
                  <a:pt x="290095" y="3843037"/>
                </a:cubicBezTo>
                <a:cubicBezTo>
                  <a:pt x="294058" y="3846637"/>
                  <a:pt x="706931" y="3848797"/>
                  <a:pt x="1207710" y="3847357"/>
                </a:cubicBezTo>
                <a:lnTo>
                  <a:pt x="2118479" y="3844837"/>
                </a:lnTo>
                <a:lnTo>
                  <a:pt x="2121001" y="2224589"/>
                </a:lnTo>
                <a:cubicBezTo>
                  <a:pt x="2123163" y="935231"/>
                  <a:pt x="2121001" y="602901"/>
                  <a:pt x="2110914" y="596419"/>
                </a:cubicBezTo>
                <a:cubicBezTo>
                  <a:pt x="2102605" y="591155"/>
                  <a:pt x="1538127" y="588167"/>
                  <a:pt x="1041502" y="588163"/>
                </a:cubicBezTo>
                <a:close/>
                <a:moveTo>
                  <a:pt x="1205249" y="186437"/>
                </a:moveTo>
                <a:cubicBezTo>
                  <a:pt x="956363" y="186437"/>
                  <a:pt x="956003" y="186437"/>
                  <a:pt x="930070" y="210597"/>
                </a:cubicBezTo>
                <a:cubicBezTo>
                  <a:pt x="889369" y="248817"/>
                  <a:pt x="878564" y="294969"/>
                  <a:pt x="899455" y="338957"/>
                </a:cubicBezTo>
                <a:cubicBezTo>
                  <a:pt x="931511" y="406745"/>
                  <a:pt x="960685" y="414317"/>
                  <a:pt x="1201647" y="414677"/>
                </a:cubicBezTo>
                <a:cubicBezTo>
                  <a:pt x="1375975" y="415037"/>
                  <a:pt x="1418476" y="412513"/>
                  <a:pt x="1445490" y="398813"/>
                </a:cubicBezTo>
                <a:cubicBezTo>
                  <a:pt x="1493394" y="374653"/>
                  <a:pt x="1513204" y="345085"/>
                  <a:pt x="1513204" y="295689"/>
                </a:cubicBezTo>
                <a:cubicBezTo>
                  <a:pt x="1513564" y="262517"/>
                  <a:pt x="1507081" y="245209"/>
                  <a:pt x="1484029" y="219609"/>
                </a:cubicBezTo>
                <a:lnTo>
                  <a:pt x="1454134" y="186437"/>
                </a:lnTo>
                <a:close/>
                <a:moveTo>
                  <a:pt x="813103" y="1"/>
                </a:moveTo>
                <a:cubicBezTo>
                  <a:pt x="946149" y="13"/>
                  <a:pt x="1090993" y="193"/>
                  <a:pt x="1241394" y="553"/>
                </a:cubicBezTo>
                <a:lnTo>
                  <a:pt x="2335516" y="3793"/>
                </a:lnTo>
                <a:lnTo>
                  <a:pt x="2364318" y="25037"/>
                </a:lnTo>
                <a:lnTo>
                  <a:pt x="2392760" y="46641"/>
                </a:lnTo>
                <a:lnTo>
                  <a:pt x="2395281" y="2216709"/>
                </a:lnTo>
                <a:lnTo>
                  <a:pt x="2397801" y="4386781"/>
                </a:lnTo>
                <a:lnTo>
                  <a:pt x="2371159" y="4408025"/>
                </a:lnTo>
                <a:cubicBezTo>
                  <a:pt x="2344517" y="4428905"/>
                  <a:pt x="2342717" y="4428905"/>
                  <a:pt x="1205032" y="4428545"/>
                </a:cubicBezTo>
                <a:cubicBezTo>
                  <a:pt x="450415" y="4428545"/>
                  <a:pt x="60146" y="4424945"/>
                  <a:pt x="48265" y="4418105"/>
                </a:cubicBezTo>
                <a:cubicBezTo>
                  <a:pt x="-2499" y="4388581"/>
                  <a:pt x="21" y="4509201"/>
                  <a:pt x="21" y="2208429"/>
                </a:cubicBezTo>
                <a:lnTo>
                  <a:pt x="21" y="68245"/>
                </a:lnTo>
                <a:lnTo>
                  <a:pt x="28823" y="39437"/>
                </a:lnTo>
                <a:cubicBezTo>
                  <a:pt x="47905" y="19997"/>
                  <a:pt x="72747" y="8473"/>
                  <a:pt x="102629" y="4153"/>
                </a:cubicBezTo>
                <a:cubicBezTo>
                  <a:pt x="120991" y="1453"/>
                  <a:pt x="413962" y="-31"/>
                  <a:pt x="813103" y="1"/>
                </a:cubicBezTo>
                <a:close/>
              </a:path>
            </a:pathLst>
          </a:custGeom>
          <a:solidFill>
            <a:schemeClr val="bg1">
              <a:lumMod val="50000"/>
            </a:schemeClr>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grpSp>
        <p:nvGrpSpPr>
          <p:cNvPr id="18" name="群組 17"/>
          <p:cNvGrpSpPr/>
          <p:nvPr/>
        </p:nvGrpSpPr>
        <p:grpSpPr>
          <a:xfrm>
            <a:off x="8671845" y="924901"/>
            <a:ext cx="534660" cy="441312"/>
            <a:chOff x="13079250" y="23448756"/>
            <a:chExt cx="2967819" cy="2449630"/>
          </a:xfrm>
          <a:solidFill>
            <a:schemeClr val="bg1"/>
          </a:solidFill>
        </p:grpSpPr>
        <p:sp>
          <p:nvSpPr>
            <p:cNvPr id="19" name="手繪多邊形 18"/>
            <p:cNvSpPr>
              <a:spLocks/>
            </p:cNvSpPr>
            <p:nvPr/>
          </p:nvSpPr>
          <p:spPr bwMode="auto">
            <a:xfrm>
              <a:off x="13079250" y="23448756"/>
              <a:ext cx="2967819" cy="2449630"/>
            </a:xfrm>
            <a:custGeom>
              <a:avLst/>
              <a:gdLst>
                <a:gd name="connsiteX0" fmla="*/ 2007528 w 4024625"/>
                <a:gd name="connsiteY0" fmla="*/ 1087436 h 3321916"/>
                <a:gd name="connsiteX1" fmla="*/ 1840007 w 4024625"/>
                <a:gd name="connsiteY1" fmla="*/ 1101840 h 3321916"/>
                <a:gd name="connsiteX2" fmla="*/ 1743097 w 4024625"/>
                <a:gd name="connsiteY2" fmla="*/ 1122724 h 3321916"/>
                <a:gd name="connsiteX3" fmla="*/ 1609441 w 4024625"/>
                <a:gd name="connsiteY3" fmla="*/ 1178896 h 3321916"/>
                <a:gd name="connsiteX4" fmla="*/ 1096431 w 4024625"/>
                <a:gd name="connsiteY4" fmla="*/ 1856928 h 3321916"/>
                <a:gd name="connsiteX5" fmla="*/ 1116966 w 4024625"/>
                <a:gd name="connsiteY5" fmla="*/ 2260216 h 3321916"/>
                <a:gd name="connsiteX6" fmla="*/ 1819472 w 4024625"/>
                <a:gd name="connsiteY6" fmla="*/ 2915204 h 3321916"/>
                <a:gd name="connsiteX7" fmla="*/ 1895847 w 4024625"/>
                <a:gd name="connsiteY7" fmla="*/ 2930328 h 3321916"/>
                <a:gd name="connsiteX8" fmla="*/ 2217919 w 4024625"/>
                <a:gd name="connsiteY8" fmla="*/ 2911604 h 3321916"/>
                <a:gd name="connsiteX9" fmla="*/ 2875753 w 4024625"/>
                <a:gd name="connsiteY9" fmla="*/ 2323952 h 3321916"/>
                <a:gd name="connsiteX10" fmla="*/ 2922227 w 4024625"/>
                <a:gd name="connsiteY10" fmla="*/ 2006360 h 3321916"/>
                <a:gd name="connsiteX11" fmla="*/ 2861343 w 4024625"/>
                <a:gd name="connsiteY11" fmla="*/ 1660684 h 3321916"/>
                <a:gd name="connsiteX12" fmla="*/ 2600515 w 4024625"/>
                <a:gd name="connsiteY12" fmla="*/ 1300604 h 3321916"/>
                <a:gd name="connsiteX13" fmla="*/ 2271958 w 4024625"/>
                <a:gd name="connsiteY13" fmla="*/ 1122364 h 3321916"/>
                <a:gd name="connsiteX14" fmla="*/ 2175409 w 4024625"/>
                <a:gd name="connsiteY14" fmla="*/ 1101840 h 3321916"/>
                <a:gd name="connsiteX15" fmla="*/ 2007528 w 4024625"/>
                <a:gd name="connsiteY15" fmla="*/ 1087436 h 3321916"/>
                <a:gd name="connsiteX16" fmla="*/ 691176 w 4024625"/>
                <a:gd name="connsiteY16" fmla="*/ 884236 h 3321916"/>
                <a:gd name="connsiteX17" fmla="*/ 395695 w 4024625"/>
                <a:gd name="connsiteY17" fmla="*/ 895036 h 3321916"/>
                <a:gd name="connsiteX18" fmla="*/ 376237 w 4024625"/>
                <a:gd name="connsiteY18" fmla="*/ 1095956 h 3321916"/>
                <a:gd name="connsiteX19" fmla="*/ 388128 w 4024625"/>
                <a:gd name="connsiteY19" fmla="*/ 1299032 h 3321916"/>
                <a:gd name="connsiteX20" fmla="*/ 691176 w 4024625"/>
                <a:gd name="connsiteY20" fmla="*/ 1311272 h 3321916"/>
                <a:gd name="connsiteX21" fmla="*/ 994223 w 4024625"/>
                <a:gd name="connsiteY21" fmla="*/ 1299032 h 3321916"/>
                <a:gd name="connsiteX22" fmla="*/ 1006475 w 4024625"/>
                <a:gd name="connsiteY22" fmla="*/ 1095956 h 3321916"/>
                <a:gd name="connsiteX23" fmla="*/ 987017 w 4024625"/>
                <a:gd name="connsiteY23" fmla="*/ 895036 h 3321916"/>
                <a:gd name="connsiteX24" fmla="*/ 691176 w 4024625"/>
                <a:gd name="connsiteY24" fmla="*/ 884236 h 3321916"/>
                <a:gd name="connsiteX25" fmla="*/ 1504906 w 4024625"/>
                <a:gd name="connsiteY25" fmla="*/ 0 h 3321916"/>
                <a:gd name="connsiteX26" fmla="*/ 2007262 w 4024625"/>
                <a:gd name="connsiteY26" fmla="*/ 0 h 3321916"/>
                <a:gd name="connsiteX27" fmla="*/ 2509258 w 4024625"/>
                <a:gd name="connsiteY27" fmla="*/ 0 h 3321916"/>
                <a:gd name="connsiteX28" fmla="*/ 2657624 w 4024625"/>
                <a:gd name="connsiteY28" fmla="*/ 247692 h 3321916"/>
                <a:gd name="connsiteX29" fmla="*/ 2828316 w 4024625"/>
                <a:gd name="connsiteY29" fmla="*/ 501868 h 3321916"/>
                <a:gd name="connsiteX30" fmla="*/ 3367404 w 4024625"/>
                <a:gd name="connsiteY30" fmla="*/ 507988 h 3321916"/>
                <a:gd name="connsiteX31" fmla="*/ 3906130 w 4024625"/>
                <a:gd name="connsiteY31" fmla="*/ 519508 h 3321916"/>
                <a:gd name="connsiteX32" fmla="*/ 3961588 w 4024625"/>
                <a:gd name="connsiteY32" fmla="*/ 562352 h 3321916"/>
                <a:gd name="connsiteX33" fmla="*/ 4024607 w 4024625"/>
                <a:gd name="connsiteY33" fmla="*/ 1909552 h 3321916"/>
                <a:gd name="connsiteX34" fmla="*/ 4011283 w 4024625"/>
                <a:gd name="connsiteY34" fmla="*/ 3168188 h 3321916"/>
                <a:gd name="connsiteX35" fmla="*/ 3887404 w 4024625"/>
                <a:gd name="connsiteY35" fmla="*/ 3301396 h 3321916"/>
                <a:gd name="connsiteX36" fmla="*/ 2004381 w 4024625"/>
                <a:gd name="connsiteY36" fmla="*/ 3321556 h 3321916"/>
                <a:gd name="connsiteX37" fmla="*/ 133601 w 4024625"/>
                <a:gd name="connsiteY37" fmla="*/ 3306436 h 3321916"/>
                <a:gd name="connsiteX38" fmla="*/ 28809 w 4024625"/>
                <a:gd name="connsiteY38" fmla="*/ 3226872 h 3321916"/>
                <a:gd name="connsiteX39" fmla="*/ 0 w 4024625"/>
                <a:gd name="connsiteY39" fmla="*/ 3187268 h 3321916"/>
                <a:gd name="connsiteX40" fmla="*/ 0 w 4024625"/>
                <a:gd name="connsiteY40" fmla="*/ 1913152 h 3321916"/>
                <a:gd name="connsiteX41" fmla="*/ 11524 w 4024625"/>
                <a:gd name="connsiteY41" fmla="*/ 616716 h 3321916"/>
                <a:gd name="connsiteX42" fmla="*/ 103712 w 4024625"/>
                <a:gd name="connsiteY42" fmla="*/ 522388 h 3321916"/>
                <a:gd name="connsiteX43" fmla="*/ 654683 w 4024625"/>
                <a:gd name="connsiteY43" fmla="*/ 507988 h 3321916"/>
                <a:gd name="connsiteX44" fmla="*/ 1177925 w 4024625"/>
                <a:gd name="connsiteY44" fmla="*/ 507988 h 3321916"/>
                <a:gd name="connsiteX45" fmla="*/ 1203853 w 4024625"/>
                <a:gd name="connsiteY45" fmla="*/ 485308 h 3321916"/>
                <a:gd name="connsiteX46" fmla="*/ 1367344 w 4024625"/>
                <a:gd name="connsiteY46" fmla="*/ 231132 h 332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024625" h="3321916">
                  <a:moveTo>
                    <a:pt x="2007528" y="1087436"/>
                  </a:moveTo>
                  <a:cubicBezTo>
                    <a:pt x="1951687" y="1087436"/>
                    <a:pt x="1876033" y="1093916"/>
                    <a:pt x="1840007" y="1101840"/>
                  </a:cubicBezTo>
                  <a:cubicBezTo>
                    <a:pt x="1803621" y="1109400"/>
                    <a:pt x="1760029" y="1119124"/>
                    <a:pt x="1743097" y="1122724"/>
                  </a:cubicBezTo>
                  <a:cubicBezTo>
                    <a:pt x="1726525" y="1126324"/>
                    <a:pt x="1666362" y="1151532"/>
                    <a:pt x="1609441" y="1178896"/>
                  </a:cubicBezTo>
                  <a:cubicBezTo>
                    <a:pt x="1336724" y="1309604"/>
                    <a:pt x="1148309" y="1558780"/>
                    <a:pt x="1096431" y="1856928"/>
                  </a:cubicBezTo>
                  <a:cubicBezTo>
                    <a:pt x="1079499" y="1953788"/>
                    <a:pt x="1090667" y="2171996"/>
                    <a:pt x="1116966" y="2260216"/>
                  </a:cubicBezTo>
                  <a:cubicBezTo>
                    <a:pt x="1216398" y="2593652"/>
                    <a:pt x="1494518" y="2852908"/>
                    <a:pt x="1819472" y="2915204"/>
                  </a:cubicBezTo>
                  <a:cubicBezTo>
                    <a:pt x="1850094" y="2920964"/>
                    <a:pt x="1884679" y="2927808"/>
                    <a:pt x="1895847" y="2930328"/>
                  </a:cubicBezTo>
                  <a:cubicBezTo>
                    <a:pt x="1937277" y="2940048"/>
                    <a:pt x="2152352" y="2927448"/>
                    <a:pt x="2217919" y="2911604"/>
                  </a:cubicBezTo>
                  <a:cubicBezTo>
                    <a:pt x="2518736" y="2839588"/>
                    <a:pt x="2773079" y="2612376"/>
                    <a:pt x="2875753" y="2323952"/>
                  </a:cubicBezTo>
                  <a:cubicBezTo>
                    <a:pt x="2917183" y="2208004"/>
                    <a:pt x="2922587" y="2170916"/>
                    <a:pt x="2922227" y="2006360"/>
                  </a:cubicBezTo>
                  <a:cubicBezTo>
                    <a:pt x="2921506" y="1833164"/>
                    <a:pt x="2914301" y="1793552"/>
                    <a:pt x="2861343" y="1660684"/>
                  </a:cubicBezTo>
                  <a:cubicBezTo>
                    <a:pt x="2805503" y="1521692"/>
                    <a:pt x="2713997" y="1394944"/>
                    <a:pt x="2600515" y="1300604"/>
                  </a:cubicBezTo>
                  <a:cubicBezTo>
                    <a:pt x="2527382" y="1239748"/>
                    <a:pt x="2336084" y="1136048"/>
                    <a:pt x="2271958" y="1122364"/>
                  </a:cubicBezTo>
                  <a:cubicBezTo>
                    <a:pt x="2255026" y="1118764"/>
                    <a:pt x="2211795" y="1109400"/>
                    <a:pt x="2175409" y="1101840"/>
                  </a:cubicBezTo>
                  <a:cubicBezTo>
                    <a:pt x="2139022" y="1093916"/>
                    <a:pt x="2063368" y="1087436"/>
                    <a:pt x="2007528" y="1087436"/>
                  </a:cubicBezTo>
                  <a:close/>
                  <a:moveTo>
                    <a:pt x="691176" y="884236"/>
                  </a:moveTo>
                  <a:cubicBezTo>
                    <a:pt x="520734" y="884236"/>
                    <a:pt x="407947" y="888196"/>
                    <a:pt x="395695" y="895036"/>
                  </a:cubicBezTo>
                  <a:cubicBezTo>
                    <a:pt x="377318" y="904760"/>
                    <a:pt x="376237" y="918084"/>
                    <a:pt x="376237" y="1095956"/>
                  </a:cubicBezTo>
                  <a:cubicBezTo>
                    <a:pt x="376237" y="1230980"/>
                    <a:pt x="379480" y="1290392"/>
                    <a:pt x="388128" y="1299032"/>
                  </a:cubicBezTo>
                  <a:cubicBezTo>
                    <a:pt x="397137" y="1308032"/>
                    <a:pt x="478574" y="1311272"/>
                    <a:pt x="691176" y="1311272"/>
                  </a:cubicBezTo>
                  <a:cubicBezTo>
                    <a:pt x="904138" y="1311272"/>
                    <a:pt x="985575" y="1308032"/>
                    <a:pt x="994223" y="1299032"/>
                  </a:cubicBezTo>
                  <a:cubicBezTo>
                    <a:pt x="1002872" y="1290392"/>
                    <a:pt x="1006475" y="1230980"/>
                    <a:pt x="1006475" y="1095956"/>
                  </a:cubicBezTo>
                  <a:cubicBezTo>
                    <a:pt x="1006475" y="918084"/>
                    <a:pt x="1005394" y="904760"/>
                    <a:pt x="987017" y="895036"/>
                  </a:cubicBezTo>
                  <a:cubicBezTo>
                    <a:pt x="974765" y="888196"/>
                    <a:pt x="861978" y="884236"/>
                    <a:pt x="691176" y="884236"/>
                  </a:cubicBezTo>
                  <a:close/>
                  <a:moveTo>
                    <a:pt x="1504906" y="0"/>
                  </a:moveTo>
                  <a:lnTo>
                    <a:pt x="2007262" y="0"/>
                  </a:lnTo>
                  <a:lnTo>
                    <a:pt x="2509258" y="0"/>
                  </a:lnTo>
                  <a:lnTo>
                    <a:pt x="2657624" y="247692"/>
                  </a:lnTo>
                  <a:cubicBezTo>
                    <a:pt x="2764216" y="425904"/>
                    <a:pt x="2812112" y="497548"/>
                    <a:pt x="2828316" y="501868"/>
                  </a:cubicBezTo>
                  <a:cubicBezTo>
                    <a:pt x="2840920" y="505108"/>
                    <a:pt x="3083276" y="507988"/>
                    <a:pt x="3367404" y="507988"/>
                  </a:cubicBezTo>
                  <a:cubicBezTo>
                    <a:pt x="3728235" y="507988"/>
                    <a:pt x="3890286" y="511588"/>
                    <a:pt x="3906130" y="519508"/>
                  </a:cubicBezTo>
                  <a:cubicBezTo>
                    <a:pt x="3918014" y="525628"/>
                    <a:pt x="3943222" y="545072"/>
                    <a:pt x="3961588" y="562352"/>
                  </a:cubicBezTo>
                  <a:cubicBezTo>
                    <a:pt x="4027488" y="624636"/>
                    <a:pt x="4024607" y="568112"/>
                    <a:pt x="4024607" y="1909552"/>
                  </a:cubicBezTo>
                  <a:cubicBezTo>
                    <a:pt x="4024607" y="2872968"/>
                    <a:pt x="4021726" y="3133624"/>
                    <a:pt x="4011283" y="3168188"/>
                  </a:cubicBezTo>
                  <a:cubicBezTo>
                    <a:pt x="3991477" y="3235152"/>
                    <a:pt x="3952225" y="3277272"/>
                    <a:pt x="3887404" y="3301396"/>
                  </a:cubicBezTo>
                  <a:cubicBezTo>
                    <a:pt x="3830867" y="3322636"/>
                    <a:pt x="3830507" y="3322636"/>
                    <a:pt x="2004381" y="3321556"/>
                  </a:cubicBezTo>
                  <a:cubicBezTo>
                    <a:pt x="489032" y="3320836"/>
                    <a:pt x="170333" y="3318316"/>
                    <a:pt x="133601" y="3306436"/>
                  </a:cubicBezTo>
                  <a:cubicBezTo>
                    <a:pt x="81025" y="3290232"/>
                    <a:pt x="66981" y="3279432"/>
                    <a:pt x="28809" y="3226872"/>
                  </a:cubicBezTo>
                  <a:lnTo>
                    <a:pt x="0" y="3187268"/>
                  </a:lnTo>
                  <a:lnTo>
                    <a:pt x="0" y="1913152"/>
                  </a:lnTo>
                  <a:cubicBezTo>
                    <a:pt x="0" y="991136"/>
                    <a:pt x="3241" y="632556"/>
                    <a:pt x="11524" y="616716"/>
                  </a:cubicBezTo>
                  <a:cubicBezTo>
                    <a:pt x="28449" y="583952"/>
                    <a:pt x="72382" y="538592"/>
                    <a:pt x="103712" y="522388"/>
                  </a:cubicBezTo>
                  <a:cubicBezTo>
                    <a:pt x="126399" y="510508"/>
                    <a:pt x="223989" y="507988"/>
                    <a:pt x="654683" y="507988"/>
                  </a:cubicBezTo>
                  <a:lnTo>
                    <a:pt x="1177925" y="507988"/>
                  </a:lnTo>
                  <a:lnTo>
                    <a:pt x="1203853" y="485308"/>
                  </a:lnTo>
                  <a:cubicBezTo>
                    <a:pt x="1217897" y="472708"/>
                    <a:pt x="1291360" y="358220"/>
                    <a:pt x="1367344" y="231132"/>
                  </a:cubicBezTo>
                  <a:close/>
                </a:path>
              </a:pathLst>
            </a:custGeom>
            <a:solidFill>
              <a:schemeClr val="bg1">
                <a:lumMod val="50000"/>
              </a:schemeClr>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sp>
          <p:nvSpPr>
            <p:cNvPr id="20" name="手繪多邊形 19"/>
            <p:cNvSpPr>
              <a:spLocks/>
            </p:cNvSpPr>
            <p:nvPr/>
          </p:nvSpPr>
          <p:spPr bwMode="auto">
            <a:xfrm>
              <a:off x="14046734" y="24416165"/>
              <a:ext cx="1019800" cy="1024369"/>
            </a:xfrm>
            <a:custGeom>
              <a:avLst/>
              <a:gdLst>
                <a:gd name="connsiteX0" fmla="*/ 696901 w 1382938"/>
                <a:gd name="connsiteY0" fmla="*/ 174564 h 1389136"/>
                <a:gd name="connsiteX1" fmla="*/ 615103 w 1382938"/>
                <a:gd name="connsiteY1" fmla="*/ 185584 h 1389136"/>
                <a:gd name="connsiteX2" fmla="*/ 187732 w 1382938"/>
                <a:gd name="connsiteY2" fmla="*/ 592580 h 1389136"/>
                <a:gd name="connsiteX3" fmla="*/ 187732 w 1382938"/>
                <a:gd name="connsiteY3" fmla="*/ 808496 h 1389136"/>
                <a:gd name="connsiteX4" fmla="*/ 532584 w 1382938"/>
                <a:gd name="connsiteY4" fmla="*/ 1189940 h 1389136"/>
                <a:gd name="connsiteX5" fmla="*/ 850769 w 1382938"/>
                <a:gd name="connsiteY5" fmla="*/ 1191740 h 1389136"/>
                <a:gd name="connsiteX6" fmla="*/ 1062653 w 1382938"/>
                <a:gd name="connsiteY6" fmla="*/ 1061472 h 1389136"/>
                <a:gd name="connsiteX7" fmla="*/ 1208953 w 1382938"/>
                <a:gd name="connsiteY7" fmla="*/ 698740 h 1389136"/>
                <a:gd name="connsiteX8" fmla="*/ 1135442 w 1382938"/>
                <a:gd name="connsiteY8" fmla="*/ 424528 h 1389136"/>
                <a:gd name="connsiteX9" fmla="*/ 777619 w 1382938"/>
                <a:gd name="connsiteY9" fmla="*/ 185944 h 1389136"/>
                <a:gd name="connsiteX10" fmla="*/ 696901 w 1382938"/>
                <a:gd name="connsiteY10" fmla="*/ 174564 h 1389136"/>
                <a:gd name="connsiteX11" fmla="*/ 709912 w 1382938"/>
                <a:gd name="connsiteY11" fmla="*/ 376 h 1389136"/>
                <a:gd name="connsiteX12" fmla="*/ 908829 w 1382938"/>
                <a:gd name="connsiteY12" fmla="*/ 35660 h 1389136"/>
                <a:gd name="connsiteX13" fmla="*/ 1337507 w 1382938"/>
                <a:gd name="connsiteY13" fmla="*/ 434916 h 1389136"/>
                <a:gd name="connsiteX14" fmla="*/ 1382858 w 1382938"/>
                <a:gd name="connsiteY14" fmla="*/ 698084 h 1389136"/>
                <a:gd name="connsiteX15" fmla="*/ 1357663 w 1382938"/>
                <a:gd name="connsiteY15" fmla="*/ 904012 h 1389136"/>
                <a:gd name="connsiteX16" fmla="*/ 909909 w 1382938"/>
                <a:gd name="connsiteY16" fmla="*/ 1358712 h 1389136"/>
                <a:gd name="connsiteX17" fmla="*/ 688552 w 1382938"/>
                <a:gd name="connsiteY17" fmla="*/ 1388952 h 1389136"/>
                <a:gd name="connsiteX18" fmla="*/ 517585 w 1382938"/>
                <a:gd name="connsiteY18" fmla="*/ 1372752 h 1389136"/>
                <a:gd name="connsiteX19" fmla="*/ 178170 w 1382938"/>
                <a:gd name="connsiteY19" fmla="*/ 1165384 h 1389136"/>
                <a:gd name="connsiteX20" fmla="*/ 10443 w 1382938"/>
                <a:gd name="connsiteY20" fmla="*/ 585760 h 1389136"/>
                <a:gd name="connsiteX21" fmla="*/ 214163 w 1382938"/>
                <a:gd name="connsiteY21" fmla="*/ 195868 h 1389136"/>
                <a:gd name="connsiteX22" fmla="*/ 657958 w 1382938"/>
                <a:gd name="connsiteY22" fmla="*/ 1820 h 1389136"/>
                <a:gd name="connsiteX23" fmla="*/ 709912 w 1382938"/>
                <a:gd name="connsiteY23" fmla="*/ 376 h 138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82938" h="1389136">
                  <a:moveTo>
                    <a:pt x="696901" y="174564"/>
                  </a:moveTo>
                  <a:cubicBezTo>
                    <a:pt x="674920" y="174520"/>
                    <a:pt x="652759" y="178208"/>
                    <a:pt x="615103" y="185584"/>
                  </a:cubicBezTo>
                  <a:cubicBezTo>
                    <a:pt x="397454" y="228768"/>
                    <a:pt x="236379" y="381708"/>
                    <a:pt x="187732" y="592580"/>
                  </a:cubicBezTo>
                  <a:cubicBezTo>
                    <a:pt x="167553" y="678228"/>
                    <a:pt x="167553" y="721768"/>
                    <a:pt x="187732" y="808496"/>
                  </a:cubicBezTo>
                  <a:cubicBezTo>
                    <a:pt x="228451" y="983024"/>
                    <a:pt x="366104" y="1135604"/>
                    <a:pt x="532584" y="1189940"/>
                  </a:cubicBezTo>
                  <a:cubicBezTo>
                    <a:pt x="623030" y="1219448"/>
                    <a:pt x="766808" y="1220168"/>
                    <a:pt x="850769" y="1191740"/>
                  </a:cubicBezTo>
                  <a:cubicBezTo>
                    <a:pt x="935450" y="1163312"/>
                    <a:pt x="1000673" y="1123008"/>
                    <a:pt x="1062653" y="1061472"/>
                  </a:cubicBezTo>
                  <a:cubicBezTo>
                    <a:pt x="1166432" y="957476"/>
                    <a:pt x="1208953" y="852036"/>
                    <a:pt x="1208953" y="698740"/>
                  </a:cubicBezTo>
                  <a:cubicBezTo>
                    <a:pt x="1208953" y="591140"/>
                    <a:pt x="1188413" y="514132"/>
                    <a:pt x="1135442" y="424528"/>
                  </a:cubicBezTo>
                  <a:cubicBezTo>
                    <a:pt x="1067697" y="309016"/>
                    <a:pt x="928243" y="216172"/>
                    <a:pt x="777619" y="185944"/>
                  </a:cubicBezTo>
                  <a:cubicBezTo>
                    <a:pt x="740684" y="178388"/>
                    <a:pt x="718883" y="174612"/>
                    <a:pt x="696901" y="174564"/>
                  </a:cubicBezTo>
                  <a:close/>
                  <a:moveTo>
                    <a:pt x="709912" y="376"/>
                  </a:moveTo>
                  <a:cubicBezTo>
                    <a:pt x="769131" y="2720"/>
                    <a:pt x="846471" y="15952"/>
                    <a:pt x="908829" y="35660"/>
                  </a:cubicBezTo>
                  <a:cubicBezTo>
                    <a:pt x="1098153" y="95424"/>
                    <a:pt x="1272359" y="257788"/>
                    <a:pt x="1337507" y="434916"/>
                  </a:cubicBezTo>
                  <a:cubicBezTo>
                    <a:pt x="1380339" y="551560"/>
                    <a:pt x="1383578" y="570280"/>
                    <a:pt x="1382858" y="698084"/>
                  </a:cubicBezTo>
                  <a:cubicBezTo>
                    <a:pt x="1382138" y="803928"/>
                    <a:pt x="1377819" y="839572"/>
                    <a:pt x="1357663" y="904012"/>
                  </a:cubicBezTo>
                  <a:cubicBezTo>
                    <a:pt x="1287477" y="1127220"/>
                    <a:pt x="1129827" y="1287428"/>
                    <a:pt x="909909" y="1358712"/>
                  </a:cubicBezTo>
                  <a:cubicBezTo>
                    <a:pt x="822086" y="1387152"/>
                    <a:pt x="802290" y="1390032"/>
                    <a:pt x="688552" y="1388952"/>
                  </a:cubicBezTo>
                  <a:cubicBezTo>
                    <a:pt x="610087" y="1387872"/>
                    <a:pt x="546379" y="1382112"/>
                    <a:pt x="517585" y="1372752"/>
                  </a:cubicBezTo>
                  <a:cubicBezTo>
                    <a:pt x="367854" y="1324148"/>
                    <a:pt x="263834" y="1260788"/>
                    <a:pt x="178170" y="1165384"/>
                  </a:cubicBezTo>
                  <a:cubicBezTo>
                    <a:pt x="41037" y="1012736"/>
                    <a:pt x="-27710" y="774768"/>
                    <a:pt x="10443" y="585760"/>
                  </a:cubicBezTo>
                  <a:cubicBezTo>
                    <a:pt x="45716" y="412596"/>
                    <a:pt x="105464" y="298112"/>
                    <a:pt x="214163" y="195868"/>
                  </a:cubicBezTo>
                  <a:cubicBezTo>
                    <a:pt x="343738" y="74184"/>
                    <a:pt x="448478" y="28460"/>
                    <a:pt x="657958" y="1820"/>
                  </a:cubicBezTo>
                  <a:cubicBezTo>
                    <a:pt x="672445" y="20"/>
                    <a:pt x="690172" y="-408"/>
                    <a:pt x="709912" y="376"/>
                  </a:cubicBezTo>
                  <a:close/>
                </a:path>
              </a:pathLst>
            </a:custGeom>
            <a:solidFill>
              <a:schemeClr val="bg1">
                <a:lumMod val="50000"/>
              </a:schemeClr>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grpSp>
      <p:grpSp>
        <p:nvGrpSpPr>
          <p:cNvPr id="21" name="群組 20"/>
          <p:cNvGrpSpPr/>
          <p:nvPr/>
        </p:nvGrpSpPr>
        <p:grpSpPr>
          <a:xfrm>
            <a:off x="10582872" y="829421"/>
            <a:ext cx="530838" cy="632272"/>
            <a:chOff x="4311490" y="5480067"/>
            <a:chExt cx="475492" cy="566351"/>
          </a:xfrm>
          <a:solidFill>
            <a:schemeClr val="bg1"/>
          </a:solidFill>
        </p:grpSpPr>
        <p:sp>
          <p:nvSpPr>
            <p:cNvPr id="22" name="手繪多邊形 21"/>
            <p:cNvSpPr>
              <a:spLocks/>
            </p:cNvSpPr>
            <p:nvPr/>
          </p:nvSpPr>
          <p:spPr bwMode="auto">
            <a:xfrm>
              <a:off x="4311490" y="5713228"/>
              <a:ext cx="475492" cy="333190"/>
            </a:xfrm>
            <a:custGeom>
              <a:avLst/>
              <a:gdLst>
                <a:gd name="connsiteX0" fmla="*/ 476090 w 617148"/>
                <a:gd name="connsiteY0" fmla="*/ 118237 h 432452"/>
                <a:gd name="connsiteX1" fmla="*/ 470749 w 617148"/>
                <a:gd name="connsiteY1" fmla="*/ 140808 h 432452"/>
                <a:gd name="connsiteX2" fmla="*/ 460580 w 617148"/>
                <a:gd name="connsiteY2" fmla="*/ 213179 h 432452"/>
                <a:gd name="connsiteX3" fmla="*/ 440313 w 617148"/>
                <a:gd name="connsiteY3" fmla="*/ 289367 h 432452"/>
                <a:gd name="connsiteX4" fmla="*/ 467148 w 617148"/>
                <a:gd name="connsiteY4" fmla="*/ 302795 h 432452"/>
                <a:gd name="connsiteX5" fmla="*/ 496808 w 617148"/>
                <a:gd name="connsiteY5" fmla="*/ 298837 h 432452"/>
                <a:gd name="connsiteX6" fmla="*/ 561212 w 617148"/>
                <a:gd name="connsiteY6" fmla="*/ 224629 h 432452"/>
                <a:gd name="connsiteX7" fmla="*/ 561212 w 617148"/>
                <a:gd name="connsiteY7" fmla="*/ 193744 h 432452"/>
                <a:gd name="connsiteX8" fmla="*/ 493559 w 617148"/>
                <a:gd name="connsiteY8" fmla="*/ 119465 h 432452"/>
                <a:gd name="connsiteX9" fmla="*/ 476090 w 617148"/>
                <a:gd name="connsiteY9" fmla="*/ 118237 h 432452"/>
                <a:gd name="connsiteX10" fmla="*/ 149082 w 617148"/>
                <a:gd name="connsiteY10" fmla="*/ 33936 h 432452"/>
                <a:gd name="connsiteX11" fmla="*/ 122452 w 617148"/>
                <a:gd name="connsiteY11" fmla="*/ 60251 h 432452"/>
                <a:gd name="connsiteX12" fmla="*/ 95893 w 617148"/>
                <a:gd name="connsiteY12" fmla="*/ 86496 h 432452"/>
                <a:gd name="connsiteX13" fmla="*/ 95893 w 617148"/>
                <a:gd name="connsiteY13" fmla="*/ 160645 h 432452"/>
                <a:gd name="connsiteX14" fmla="*/ 99354 w 617148"/>
                <a:gd name="connsiteY14" fmla="*/ 236839 h 432452"/>
                <a:gd name="connsiteX15" fmla="*/ 244298 w 617148"/>
                <a:gd name="connsiteY15" fmla="*/ 237051 h 432452"/>
                <a:gd name="connsiteX16" fmla="*/ 249384 w 617148"/>
                <a:gd name="connsiteY16" fmla="*/ 235147 h 432452"/>
                <a:gd name="connsiteX17" fmla="*/ 249384 w 617148"/>
                <a:gd name="connsiteY17" fmla="*/ 160857 h 432452"/>
                <a:gd name="connsiteX18" fmla="*/ 249384 w 617148"/>
                <a:gd name="connsiteY18" fmla="*/ 86496 h 432452"/>
                <a:gd name="connsiteX19" fmla="*/ 222825 w 617148"/>
                <a:gd name="connsiteY19" fmla="*/ 60251 h 432452"/>
                <a:gd name="connsiteX20" fmla="*/ 196266 w 617148"/>
                <a:gd name="connsiteY20" fmla="*/ 33936 h 432452"/>
                <a:gd name="connsiteX21" fmla="*/ 172674 w 617148"/>
                <a:gd name="connsiteY21" fmla="*/ 33936 h 432452"/>
                <a:gd name="connsiteX22" fmla="*/ 0 w 617148"/>
                <a:gd name="connsiteY22" fmla="*/ 0 h 432452"/>
                <a:gd name="connsiteX23" fmla="*/ 236316 w 617148"/>
                <a:gd name="connsiteY23" fmla="*/ 0 h 432452"/>
                <a:gd name="connsiteX24" fmla="*/ 472631 w 617148"/>
                <a:gd name="connsiteY24" fmla="*/ 0 h 432452"/>
                <a:gd name="connsiteX25" fmla="*/ 472631 w 617148"/>
                <a:gd name="connsiteY25" fmla="*/ 27395 h 432452"/>
                <a:gd name="connsiteX26" fmla="*/ 474184 w 617148"/>
                <a:gd name="connsiteY26" fmla="*/ 57189 h 432452"/>
                <a:gd name="connsiteX27" fmla="*/ 492966 w 617148"/>
                <a:gd name="connsiteY27" fmla="*/ 62555 h 432452"/>
                <a:gd name="connsiteX28" fmla="*/ 605581 w 617148"/>
                <a:gd name="connsiteY28" fmla="*/ 268367 h 432452"/>
                <a:gd name="connsiteX29" fmla="*/ 518948 w 617148"/>
                <a:gd name="connsiteY29" fmla="*/ 349280 h 432452"/>
                <a:gd name="connsiteX30" fmla="*/ 421372 w 617148"/>
                <a:gd name="connsiteY30" fmla="*/ 351257 h 432452"/>
                <a:gd name="connsiteX31" fmla="*/ 411417 w 617148"/>
                <a:gd name="connsiteY31" fmla="*/ 359588 h 432452"/>
                <a:gd name="connsiteX32" fmla="*/ 372513 w 617148"/>
                <a:gd name="connsiteY32" fmla="*/ 418402 h 432452"/>
                <a:gd name="connsiteX33" fmla="*/ 361004 w 617148"/>
                <a:gd name="connsiteY33" fmla="*/ 432452 h 432452"/>
                <a:gd name="connsiteX34" fmla="*/ 237728 w 617148"/>
                <a:gd name="connsiteY34" fmla="*/ 432452 h 432452"/>
                <a:gd name="connsiteX35" fmla="*/ 114451 w 617148"/>
                <a:gd name="connsiteY35" fmla="*/ 432452 h 432452"/>
                <a:gd name="connsiteX36" fmla="*/ 105555 w 617148"/>
                <a:gd name="connsiteY36" fmla="*/ 421932 h 432452"/>
                <a:gd name="connsiteX37" fmla="*/ 44623 w 617148"/>
                <a:gd name="connsiteY37" fmla="*/ 316873 h 432452"/>
                <a:gd name="connsiteX38" fmla="*/ 22312 w 617148"/>
                <a:gd name="connsiteY38" fmla="*/ 249092 h 432452"/>
                <a:gd name="connsiteX39" fmla="*/ 9179 w 617148"/>
                <a:gd name="connsiteY39" fmla="*/ 183360 h 432452"/>
                <a:gd name="connsiteX40" fmla="*/ 1059 w 617148"/>
                <a:gd name="connsiteY40" fmla="*/ 58319 h 432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17148" h="432452">
                  <a:moveTo>
                    <a:pt x="476090" y="118237"/>
                  </a:moveTo>
                  <a:cubicBezTo>
                    <a:pt x="473150" y="120984"/>
                    <a:pt x="472232" y="127698"/>
                    <a:pt x="470749" y="140808"/>
                  </a:cubicBezTo>
                  <a:cubicBezTo>
                    <a:pt x="468560" y="160668"/>
                    <a:pt x="464252" y="191341"/>
                    <a:pt x="460580" y="213179"/>
                  </a:cubicBezTo>
                  <a:cubicBezTo>
                    <a:pt x="457897" y="229646"/>
                    <a:pt x="446103" y="273889"/>
                    <a:pt x="440313" y="289367"/>
                  </a:cubicBezTo>
                  <a:cubicBezTo>
                    <a:pt x="436499" y="299614"/>
                    <a:pt x="442431" y="302653"/>
                    <a:pt x="467148" y="302795"/>
                  </a:cubicBezTo>
                  <a:cubicBezTo>
                    <a:pt x="479859" y="302936"/>
                    <a:pt x="488051" y="301805"/>
                    <a:pt x="496808" y="298837"/>
                  </a:cubicBezTo>
                  <a:cubicBezTo>
                    <a:pt x="530493" y="287529"/>
                    <a:pt x="553091" y="261450"/>
                    <a:pt x="561212" y="224629"/>
                  </a:cubicBezTo>
                  <a:cubicBezTo>
                    <a:pt x="564460" y="210070"/>
                    <a:pt x="564460" y="208373"/>
                    <a:pt x="561212" y="193744"/>
                  </a:cubicBezTo>
                  <a:cubicBezTo>
                    <a:pt x="552808" y="155579"/>
                    <a:pt x="529151" y="129642"/>
                    <a:pt x="493559" y="119465"/>
                  </a:cubicBezTo>
                  <a:cubicBezTo>
                    <a:pt x="483990" y="116708"/>
                    <a:pt x="479029" y="115489"/>
                    <a:pt x="476090" y="118237"/>
                  </a:cubicBezTo>
                  <a:close/>
                  <a:moveTo>
                    <a:pt x="149082" y="33936"/>
                  </a:moveTo>
                  <a:lnTo>
                    <a:pt x="122452" y="60251"/>
                  </a:lnTo>
                  <a:lnTo>
                    <a:pt x="95893" y="86496"/>
                  </a:lnTo>
                  <a:lnTo>
                    <a:pt x="95893" y="160645"/>
                  </a:lnTo>
                  <a:cubicBezTo>
                    <a:pt x="95893" y="229220"/>
                    <a:pt x="96175" y="235005"/>
                    <a:pt x="99354" y="236839"/>
                  </a:cubicBezTo>
                  <a:cubicBezTo>
                    <a:pt x="103945" y="239520"/>
                    <a:pt x="237305" y="239732"/>
                    <a:pt x="244298" y="237051"/>
                  </a:cubicBezTo>
                  <a:lnTo>
                    <a:pt x="249384" y="235147"/>
                  </a:lnTo>
                  <a:lnTo>
                    <a:pt x="249384" y="160857"/>
                  </a:lnTo>
                  <a:lnTo>
                    <a:pt x="249384" y="86496"/>
                  </a:lnTo>
                  <a:lnTo>
                    <a:pt x="222825" y="60251"/>
                  </a:lnTo>
                  <a:lnTo>
                    <a:pt x="196266" y="33936"/>
                  </a:lnTo>
                  <a:lnTo>
                    <a:pt x="172674" y="33936"/>
                  </a:lnTo>
                  <a:close/>
                  <a:moveTo>
                    <a:pt x="0" y="0"/>
                  </a:moveTo>
                  <a:lnTo>
                    <a:pt x="236316" y="0"/>
                  </a:lnTo>
                  <a:lnTo>
                    <a:pt x="472631" y="0"/>
                  </a:lnTo>
                  <a:lnTo>
                    <a:pt x="472631" y="27395"/>
                  </a:lnTo>
                  <a:cubicBezTo>
                    <a:pt x="472702" y="42504"/>
                    <a:pt x="473337" y="55848"/>
                    <a:pt x="474184" y="57189"/>
                  </a:cubicBezTo>
                  <a:cubicBezTo>
                    <a:pt x="475032" y="58460"/>
                    <a:pt x="483434" y="60861"/>
                    <a:pt x="492966" y="62555"/>
                  </a:cubicBezTo>
                  <a:cubicBezTo>
                    <a:pt x="588071" y="79147"/>
                    <a:pt x="642295" y="178205"/>
                    <a:pt x="605581" y="268367"/>
                  </a:cubicBezTo>
                  <a:cubicBezTo>
                    <a:pt x="590895" y="304376"/>
                    <a:pt x="555027" y="337913"/>
                    <a:pt x="518948" y="349280"/>
                  </a:cubicBezTo>
                  <a:cubicBezTo>
                    <a:pt x="482022" y="361000"/>
                    <a:pt x="465783" y="361283"/>
                    <a:pt x="421372" y="351257"/>
                  </a:cubicBezTo>
                  <a:cubicBezTo>
                    <a:pt x="417771" y="350481"/>
                    <a:pt x="415935" y="352034"/>
                    <a:pt x="411417" y="359588"/>
                  </a:cubicBezTo>
                  <a:cubicBezTo>
                    <a:pt x="393483" y="389596"/>
                    <a:pt x="382680" y="405975"/>
                    <a:pt x="372513" y="418402"/>
                  </a:cubicBezTo>
                  <a:lnTo>
                    <a:pt x="361004" y="432452"/>
                  </a:lnTo>
                  <a:lnTo>
                    <a:pt x="237728" y="432452"/>
                  </a:lnTo>
                  <a:lnTo>
                    <a:pt x="114451" y="432452"/>
                  </a:lnTo>
                  <a:lnTo>
                    <a:pt x="105555" y="421932"/>
                  </a:lnTo>
                  <a:cubicBezTo>
                    <a:pt x="81549" y="393761"/>
                    <a:pt x="60791" y="357823"/>
                    <a:pt x="44623" y="316873"/>
                  </a:cubicBezTo>
                  <a:cubicBezTo>
                    <a:pt x="34950" y="292161"/>
                    <a:pt x="25630" y="263849"/>
                    <a:pt x="22312" y="249092"/>
                  </a:cubicBezTo>
                  <a:cubicBezTo>
                    <a:pt x="14121" y="212166"/>
                    <a:pt x="12003" y="201505"/>
                    <a:pt x="9179" y="183360"/>
                  </a:cubicBezTo>
                  <a:cubicBezTo>
                    <a:pt x="4166" y="150952"/>
                    <a:pt x="2260" y="121581"/>
                    <a:pt x="1059" y="58319"/>
                  </a:cubicBezTo>
                  <a:close/>
                </a:path>
              </a:pathLst>
            </a:custGeom>
            <a:solidFill>
              <a:schemeClr val="bg1">
                <a:lumMod val="50000"/>
              </a:schemeClr>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sp>
          <p:nvSpPr>
            <p:cNvPr id="23" name="Freeform 84"/>
            <p:cNvSpPr>
              <a:spLocks/>
            </p:cNvSpPr>
            <p:nvPr/>
          </p:nvSpPr>
          <p:spPr bwMode="auto">
            <a:xfrm>
              <a:off x="4390889" y="5524444"/>
              <a:ext cx="47256" cy="140089"/>
            </a:xfrm>
            <a:custGeom>
              <a:avLst/>
              <a:gdLst>
                <a:gd name="T0" fmla="*/ 269 w 871"/>
                <a:gd name="T1" fmla="*/ 2483 h 2574"/>
                <a:gd name="T2" fmla="*/ 280 w 871"/>
                <a:gd name="T3" fmla="*/ 2103 h 2574"/>
                <a:gd name="T4" fmla="*/ 215 w 871"/>
                <a:gd name="T5" fmla="*/ 1452 h 2574"/>
                <a:gd name="T6" fmla="*/ 1 w 871"/>
                <a:gd name="T7" fmla="*/ 816 h 2574"/>
                <a:gd name="T8" fmla="*/ 80 w 871"/>
                <a:gd name="T9" fmla="*/ 415 h 2574"/>
                <a:gd name="T10" fmla="*/ 590 w 871"/>
                <a:gd name="T11" fmla="*/ 170 h 2574"/>
                <a:gd name="T12" fmla="*/ 611 w 871"/>
                <a:gd name="T13" fmla="*/ 482 h 2574"/>
                <a:gd name="T14" fmla="*/ 653 w 871"/>
                <a:gd name="T15" fmla="*/ 1213 h 2574"/>
                <a:gd name="T16" fmla="*/ 855 w 871"/>
                <a:gd name="T17" fmla="*/ 1884 h 2574"/>
                <a:gd name="T18" fmla="*/ 626 w 871"/>
                <a:gd name="T19" fmla="*/ 2447 h 2574"/>
                <a:gd name="T20" fmla="*/ 269 w 871"/>
                <a:gd name="T21" fmla="*/ 2483 h 2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1" h="2574">
                  <a:moveTo>
                    <a:pt x="269" y="2483"/>
                  </a:moveTo>
                  <a:cubicBezTo>
                    <a:pt x="169" y="2384"/>
                    <a:pt x="171" y="2308"/>
                    <a:pt x="280" y="2103"/>
                  </a:cubicBezTo>
                  <a:cubicBezTo>
                    <a:pt x="425" y="1830"/>
                    <a:pt x="414" y="1718"/>
                    <a:pt x="215" y="1452"/>
                  </a:cubicBezTo>
                  <a:cubicBezTo>
                    <a:pt x="43" y="1224"/>
                    <a:pt x="0" y="1094"/>
                    <a:pt x="1" y="816"/>
                  </a:cubicBezTo>
                  <a:cubicBezTo>
                    <a:pt x="2" y="610"/>
                    <a:pt x="14" y="550"/>
                    <a:pt x="80" y="415"/>
                  </a:cubicBezTo>
                  <a:cubicBezTo>
                    <a:pt x="233" y="103"/>
                    <a:pt x="447" y="0"/>
                    <a:pt x="590" y="170"/>
                  </a:cubicBezTo>
                  <a:cubicBezTo>
                    <a:pt x="676" y="273"/>
                    <a:pt x="684" y="388"/>
                    <a:pt x="611" y="482"/>
                  </a:cubicBezTo>
                  <a:cubicBezTo>
                    <a:pt x="408" y="742"/>
                    <a:pt x="417" y="900"/>
                    <a:pt x="653" y="1213"/>
                  </a:cubicBezTo>
                  <a:cubicBezTo>
                    <a:pt x="816" y="1427"/>
                    <a:pt x="871" y="1611"/>
                    <a:pt x="855" y="1884"/>
                  </a:cubicBezTo>
                  <a:cubicBezTo>
                    <a:pt x="840" y="2126"/>
                    <a:pt x="772" y="2294"/>
                    <a:pt x="626" y="2447"/>
                  </a:cubicBezTo>
                  <a:cubicBezTo>
                    <a:pt x="521" y="2558"/>
                    <a:pt x="360" y="2574"/>
                    <a:pt x="269" y="2483"/>
                  </a:cubicBezTo>
                  <a:close/>
                </a:path>
              </a:pathLst>
            </a:custGeom>
            <a:solidFill>
              <a:schemeClr val="bg1">
                <a:lumMod val="50000"/>
              </a:schemeClr>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sp>
          <p:nvSpPr>
            <p:cNvPr id="24" name="Freeform 85"/>
            <p:cNvSpPr>
              <a:spLocks/>
            </p:cNvSpPr>
            <p:nvPr/>
          </p:nvSpPr>
          <p:spPr bwMode="auto">
            <a:xfrm>
              <a:off x="4545371" y="5529001"/>
              <a:ext cx="54452" cy="133612"/>
            </a:xfrm>
            <a:custGeom>
              <a:avLst/>
              <a:gdLst>
                <a:gd name="T0" fmla="*/ 365 w 1003"/>
                <a:gd name="T1" fmla="*/ 2399 h 2455"/>
                <a:gd name="T2" fmla="*/ 393 w 1003"/>
                <a:gd name="T3" fmla="*/ 2007 h 2455"/>
                <a:gd name="T4" fmla="*/ 316 w 1003"/>
                <a:gd name="T5" fmla="*/ 1360 h 2455"/>
                <a:gd name="T6" fmla="*/ 115 w 1003"/>
                <a:gd name="T7" fmla="*/ 957 h 2455"/>
                <a:gd name="T8" fmla="*/ 542 w 1003"/>
                <a:gd name="T9" fmla="*/ 0 h 2455"/>
                <a:gd name="T10" fmla="*/ 685 w 1003"/>
                <a:gd name="T11" fmla="*/ 69 h 2455"/>
                <a:gd name="T12" fmla="*/ 676 w 1003"/>
                <a:gd name="T13" fmla="*/ 454 h 2455"/>
                <a:gd name="T14" fmla="*/ 722 w 1003"/>
                <a:gd name="T15" fmla="*/ 1077 h 2455"/>
                <a:gd name="T16" fmla="*/ 979 w 1003"/>
                <a:gd name="T17" fmla="*/ 1799 h 2455"/>
                <a:gd name="T18" fmla="*/ 749 w 1003"/>
                <a:gd name="T19" fmla="*/ 2351 h 2455"/>
                <a:gd name="T20" fmla="*/ 538 w 1003"/>
                <a:gd name="T21" fmla="*/ 2455 h 2455"/>
                <a:gd name="T22" fmla="*/ 365 w 1003"/>
                <a:gd name="T23" fmla="*/ 2399 h 2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3" h="2455">
                  <a:moveTo>
                    <a:pt x="365" y="2399"/>
                  </a:moveTo>
                  <a:cubicBezTo>
                    <a:pt x="281" y="2314"/>
                    <a:pt x="292" y="2157"/>
                    <a:pt x="393" y="2007"/>
                  </a:cubicBezTo>
                  <a:cubicBezTo>
                    <a:pt x="548" y="1778"/>
                    <a:pt x="531" y="1632"/>
                    <a:pt x="316" y="1360"/>
                  </a:cubicBezTo>
                  <a:cubicBezTo>
                    <a:pt x="210" y="1226"/>
                    <a:pt x="185" y="1176"/>
                    <a:pt x="115" y="957"/>
                  </a:cubicBezTo>
                  <a:cubicBezTo>
                    <a:pt x="0" y="597"/>
                    <a:pt x="266" y="0"/>
                    <a:pt x="542" y="0"/>
                  </a:cubicBezTo>
                  <a:cubicBezTo>
                    <a:pt x="580" y="0"/>
                    <a:pt x="644" y="31"/>
                    <a:pt x="685" y="69"/>
                  </a:cubicBezTo>
                  <a:cubicBezTo>
                    <a:pt x="788" y="164"/>
                    <a:pt x="785" y="294"/>
                    <a:pt x="676" y="454"/>
                  </a:cubicBezTo>
                  <a:cubicBezTo>
                    <a:pt x="523" y="680"/>
                    <a:pt x="536" y="854"/>
                    <a:pt x="722" y="1077"/>
                  </a:cubicBezTo>
                  <a:cubicBezTo>
                    <a:pt x="905" y="1296"/>
                    <a:pt x="1003" y="1571"/>
                    <a:pt x="979" y="1799"/>
                  </a:cubicBezTo>
                  <a:cubicBezTo>
                    <a:pt x="959" y="1992"/>
                    <a:pt x="860" y="2230"/>
                    <a:pt x="749" y="2351"/>
                  </a:cubicBezTo>
                  <a:cubicBezTo>
                    <a:pt x="669" y="2439"/>
                    <a:pt x="635" y="2455"/>
                    <a:pt x="538" y="2455"/>
                  </a:cubicBezTo>
                  <a:cubicBezTo>
                    <a:pt x="459" y="2455"/>
                    <a:pt x="403" y="2437"/>
                    <a:pt x="365" y="2399"/>
                  </a:cubicBezTo>
                  <a:close/>
                </a:path>
              </a:pathLst>
            </a:custGeom>
            <a:solidFill>
              <a:schemeClr val="bg1">
                <a:lumMod val="50000"/>
              </a:schemeClr>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sp>
          <p:nvSpPr>
            <p:cNvPr id="25" name="Freeform 86"/>
            <p:cNvSpPr>
              <a:spLocks/>
            </p:cNvSpPr>
            <p:nvPr/>
          </p:nvSpPr>
          <p:spPr bwMode="auto">
            <a:xfrm>
              <a:off x="4467650" y="5480067"/>
              <a:ext cx="51094" cy="139609"/>
            </a:xfrm>
            <a:custGeom>
              <a:avLst/>
              <a:gdLst>
                <a:gd name="T0" fmla="*/ 292 w 936"/>
                <a:gd name="T1" fmla="*/ 2500 h 2569"/>
                <a:gd name="T2" fmla="*/ 181 w 936"/>
                <a:gd name="T3" fmla="*/ 2291 h 2569"/>
                <a:gd name="T4" fmla="*/ 266 w 936"/>
                <a:gd name="T5" fmla="*/ 2113 h 2569"/>
                <a:gd name="T6" fmla="*/ 235 w 936"/>
                <a:gd name="T7" fmla="*/ 1475 h 2569"/>
                <a:gd name="T8" fmla="*/ 74 w 936"/>
                <a:gd name="T9" fmla="*/ 1224 h 2569"/>
                <a:gd name="T10" fmla="*/ 0 w 936"/>
                <a:gd name="T11" fmla="*/ 815 h 2569"/>
                <a:gd name="T12" fmla="*/ 74 w 936"/>
                <a:gd name="T13" fmla="*/ 404 h 2569"/>
                <a:gd name="T14" fmla="*/ 587 w 936"/>
                <a:gd name="T15" fmla="*/ 156 h 2569"/>
                <a:gd name="T16" fmla="*/ 562 w 936"/>
                <a:gd name="T17" fmla="*/ 533 h 2569"/>
                <a:gd name="T18" fmla="*/ 652 w 936"/>
                <a:gd name="T19" fmla="*/ 1200 h 2569"/>
                <a:gd name="T20" fmla="*/ 620 w 936"/>
                <a:gd name="T21" fmla="*/ 2434 h 2569"/>
                <a:gd name="T22" fmla="*/ 292 w 936"/>
                <a:gd name="T23" fmla="*/ 2500 h 2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6" h="2569">
                  <a:moveTo>
                    <a:pt x="292" y="2500"/>
                  </a:moveTo>
                  <a:cubicBezTo>
                    <a:pt x="234" y="2456"/>
                    <a:pt x="181" y="2356"/>
                    <a:pt x="181" y="2291"/>
                  </a:cubicBezTo>
                  <a:cubicBezTo>
                    <a:pt x="181" y="2263"/>
                    <a:pt x="220" y="2183"/>
                    <a:pt x="266" y="2113"/>
                  </a:cubicBezTo>
                  <a:cubicBezTo>
                    <a:pt x="417" y="1886"/>
                    <a:pt x="407" y="1691"/>
                    <a:pt x="235" y="1475"/>
                  </a:cubicBezTo>
                  <a:cubicBezTo>
                    <a:pt x="187" y="1415"/>
                    <a:pt x="114" y="1302"/>
                    <a:pt x="74" y="1224"/>
                  </a:cubicBezTo>
                  <a:cubicBezTo>
                    <a:pt x="9" y="1101"/>
                    <a:pt x="0" y="1049"/>
                    <a:pt x="0" y="815"/>
                  </a:cubicBezTo>
                  <a:cubicBezTo>
                    <a:pt x="0" y="580"/>
                    <a:pt x="9" y="529"/>
                    <a:pt x="74" y="404"/>
                  </a:cubicBezTo>
                  <a:cubicBezTo>
                    <a:pt x="235" y="96"/>
                    <a:pt x="432" y="0"/>
                    <a:pt x="587" y="156"/>
                  </a:cubicBezTo>
                  <a:cubicBezTo>
                    <a:pt x="687" y="256"/>
                    <a:pt x="681" y="349"/>
                    <a:pt x="562" y="533"/>
                  </a:cubicBezTo>
                  <a:cubicBezTo>
                    <a:pt x="409" y="771"/>
                    <a:pt x="430" y="929"/>
                    <a:pt x="652" y="1200"/>
                  </a:cubicBezTo>
                  <a:cubicBezTo>
                    <a:pt x="936" y="1548"/>
                    <a:pt x="921" y="2134"/>
                    <a:pt x="620" y="2434"/>
                  </a:cubicBezTo>
                  <a:cubicBezTo>
                    <a:pt x="512" y="2543"/>
                    <a:pt x="382" y="2569"/>
                    <a:pt x="292" y="2500"/>
                  </a:cubicBezTo>
                  <a:close/>
                </a:path>
              </a:pathLst>
            </a:custGeom>
            <a:solidFill>
              <a:schemeClr val="bg1">
                <a:lumMod val="50000"/>
              </a:schemeClr>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grpSp>
      <p:grpSp>
        <p:nvGrpSpPr>
          <p:cNvPr id="26" name="群組 25"/>
          <p:cNvGrpSpPr/>
          <p:nvPr/>
        </p:nvGrpSpPr>
        <p:grpSpPr>
          <a:xfrm>
            <a:off x="6572657" y="2689023"/>
            <a:ext cx="624930" cy="715116"/>
            <a:chOff x="28030806" y="12154134"/>
            <a:chExt cx="2542925" cy="2909907"/>
          </a:xfrm>
          <a:solidFill>
            <a:schemeClr val="bg1">
              <a:lumMod val="50000"/>
            </a:schemeClr>
          </a:solidFill>
        </p:grpSpPr>
        <p:sp>
          <p:nvSpPr>
            <p:cNvPr id="27" name="手繪多邊形 26"/>
            <p:cNvSpPr>
              <a:spLocks/>
            </p:cNvSpPr>
            <p:nvPr/>
          </p:nvSpPr>
          <p:spPr bwMode="auto">
            <a:xfrm>
              <a:off x="28030806" y="12154134"/>
              <a:ext cx="2542925" cy="2909907"/>
            </a:xfrm>
            <a:custGeom>
              <a:avLst/>
              <a:gdLst>
                <a:gd name="connsiteX0" fmla="*/ 1712692 w 3400409"/>
                <a:gd name="connsiteY0" fmla="*/ 776158 h 3891137"/>
                <a:gd name="connsiteX1" fmla="*/ 1424716 w 3400409"/>
                <a:gd name="connsiteY1" fmla="*/ 804066 h 3891137"/>
                <a:gd name="connsiteX2" fmla="*/ 1170136 w 3400409"/>
                <a:gd name="connsiteY2" fmla="*/ 878248 h 3891137"/>
                <a:gd name="connsiteX3" fmla="*/ 283614 w 3400409"/>
                <a:gd name="connsiteY3" fmla="*/ 2088554 h 3891137"/>
                <a:gd name="connsiteX4" fmla="*/ 303778 w 3400409"/>
                <a:gd name="connsiteY4" fmla="*/ 2473864 h 3891137"/>
                <a:gd name="connsiteX5" fmla="*/ 323222 w 3400409"/>
                <a:gd name="connsiteY5" fmla="*/ 2555968 h 3891137"/>
                <a:gd name="connsiteX6" fmla="*/ 667102 w 3400409"/>
                <a:gd name="connsiteY6" fmla="*/ 3172826 h 3891137"/>
                <a:gd name="connsiteX7" fmla="*/ 1502132 w 3400409"/>
                <a:gd name="connsiteY7" fmla="*/ 3606750 h 3891137"/>
                <a:gd name="connsiteX8" fmla="*/ 1938914 w 3400409"/>
                <a:gd name="connsiteY8" fmla="*/ 3599188 h 3891137"/>
                <a:gd name="connsiteX9" fmla="*/ 2906456 w 3400409"/>
                <a:gd name="connsiteY9" fmla="*/ 2951362 h 3891137"/>
                <a:gd name="connsiteX10" fmla="*/ 3117824 w 3400409"/>
                <a:gd name="connsiteY10" fmla="*/ 2194424 h 3891137"/>
                <a:gd name="connsiteX11" fmla="*/ 2988194 w 3400409"/>
                <a:gd name="connsiteY11" fmla="*/ 1594492 h 3891137"/>
                <a:gd name="connsiteX12" fmla="*/ 2398378 w 3400409"/>
                <a:gd name="connsiteY12" fmla="*/ 958550 h 3891137"/>
                <a:gd name="connsiteX13" fmla="*/ 2096630 w 3400409"/>
                <a:gd name="connsiteY13" fmla="*/ 830354 h 3891137"/>
                <a:gd name="connsiteX14" fmla="*/ 2000128 w 3400409"/>
                <a:gd name="connsiteY14" fmla="*/ 808748 h 3891137"/>
                <a:gd name="connsiteX15" fmla="*/ 1712692 w 3400409"/>
                <a:gd name="connsiteY15" fmla="*/ 776158 h 3891137"/>
                <a:gd name="connsiteX16" fmla="*/ 1115452 w 3400409"/>
                <a:gd name="connsiteY16" fmla="*/ 0 h 3891137"/>
                <a:gd name="connsiteX17" fmla="*/ 1705202 w 3400409"/>
                <a:gd name="connsiteY17" fmla="*/ 0 h 3891137"/>
                <a:gd name="connsiteX18" fmla="*/ 2295312 w 3400409"/>
                <a:gd name="connsiteY18" fmla="*/ 0 h 3891137"/>
                <a:gd name="connsiteX19" fmla="*/ 2292432 w 3400409"/>
                <a:gd name="connsiteY19" fmla="*/ 134684 h 3891137"/>
                <a:gd name="connsiteX20" fmla="*/ 2289552 w 3400409"/>
                <a:gd name="connsiteY20" fmla="*/ 269368 h 3891137"/>
                <a:gd name="connsiteX21" fmla="*/ 2071366 w 3400409"/>
                <a:gd name="connsiteY21" fmla="*/ 272248 h 3891137"/>
                <a:gd name="connsiteX22" fmla="*/ 1845618 w 3400409"/>
                <a:gd name="connsiteY22" fmla="*/ 287372 h 3891137"/>
                <a:gd name="connsiteX23" fmla="*/ 1849940 w 3400409"/>
                <a:gd name="connsiteY23" fmla="*/ 495520 h 3891137"/>
                <a:gd name="connsiteX24" fmla="*/ 1918708 w 3400409"/>
                <a:gd name="connsiteY24" fmla="*/ 513166 h 3891137"/>
                <a:gd name="connsiteX25" fmla="*/ 2586948 w 3400409"/>
                <a:gd name="connsiteY25" fmla="*/ 748322 h 3891137"/>
                <a:gd name="connsiteX26" fmla="*/ 2652834 w 3400409"/>
                <a:gd name="connsiteY26" fmla="*/ 782534 h 3891137"/>
                <a:gd name="connsiteX27" fmla="*/ 2761928 w 3400409"/>
                <a:gd name="connsiteY27" fmla="*/ 687462 h 3891137"/>
                <a:gd name="connsiteX28" fmla="*/ 2892984 w 3400409"/>
                <a:gd name="connsiteY28" fmla="*/ 580508 h 3891137"/>
                <a:gd name="connsiteX29" fmla="*/ 3037002 w 3400409"/>
                <a:gd name="connsiteY29" fmla="*/ 627322 h 3891137"/>
                <a:gd name="connsiteX30" fmla="*/ 3066884 w 3400409"/>
                <a:gd name="connsiteY30" fmla="*/ 717352 h 3891137"/>
                <a:gd name="connsiteX31" fmla="*/ 3066884 w 3400409"/>
                <a:gd name="connsiteY31" fmla="*/ 773170 h 3891137"/>
                <a:gd name="connsiteX32" fmla="*/ 2980474 w 3400409"/>
                <a:gd name="connsiteY32" fmla="*/ 862840 h 3891137"/>
                <a:gd name="connsiteX33" fmla="*/ 2894064 w 3400409"/>
                <a:gd name="connsiteY33" fmla="*/ 970154 h 3891137"/>
                <a:gd name="connsiteX34" fmla="*/ 2965712 w 3400409"/>
                <a:gd name="connsiteY34" fmla="*/ 1064504 h 3891137"/>
                <a:gd name="connsiteX35" fmla="*/ 3298032 w 3400409"/>
                <a:gd name="connsiteY35" fmla="*/ 1616202 h 3891137"/>
                <a:gd name="connsiteX36" fmla="*/ 3398844 w 3400409"/>
                <a:gd name="connsiteY36" fmla="*/ 2129368 h 3891137"/>
                <a:gd name="connsiteX37" fmla="*/ 3087406 w 3400409"/>
                <a:gd name="connsiteY37" fmla="*/ 3186312 h 3891137"/>
                <a:gd name="connsiteX38" fmla="*/ 2666156 w 3400409"/>
                <a:gd name="connsiteY38" fmla="*/ 3596484 h 3891137"/>
                <a:gd name="connsiteX39" fmla="*/ 2081446 w 3400409"/>
                <a:gd name="connsiteY39" fmla="*/ 3852166 h 3891137"/>
                <a:gd name="connsiteX40" fmla="*/ 1445970 w 3400409"/>
                <a:gd name="connsiteY40" fmla="*/ 3876294 h 3891137"/>
                <a:gd name="connsiteX41" fmla="*/ 1331478 w 3400409"/>
                <a:gd name="connsiteY41" fmla="*/ 3852166 h 3891137"/>
                <a:gd name="connsiteX42" fmla="*/ 1287552 w 3400409"/>
                <a:gd name="connsiteY42" fmla="*/ 3841724 h 3891137"/>
                <a:gd name="connsiteX43" fmla="*/ 978636 w 3400409"/>
                <a:gd name="connsiteY43" fmla="*/ 3731888 h 3891137"/>
                <a:gd name="connsiteX44" fmla="*/ 362962 w 3400409"/>
                <a:gd name="connsiteY44" fmla="*/ 3242128 h 3891137"/>
                <a:gd name="connsiteX45" fmla="*/ 11560 w 3400409"/>
                <a:gd name="connsiteY45" fmla="*/ 2358764 h 3891137"/>
                <a:gd name="connsiteX46" fmla="*/ 7240 w 3400409"/>
                <a:gd name="connsiteY46" fmla="*/ 2078592 h 3891137"/>
                <a:gd name="connsiteX47" fmla="*/ 280512 w 3400409"/>
                <a:gd name="connsiteY47" fmla="*/ 1264730 h 3891137"/>
                <a:gd name="connsiteX48" fmla="*/ 1404206 w 3400409"/>
                <a:gd name="connsiteY48" fmla="*/ 523970 h 3891137"/>
                <a:gd name="connsiteX49" fmla="*/ 1543542 w 3400409"/>
                <a:gd name="connsiteY49" fmla="*/ 491198 h 3891137"/>
                <a:gd name="connsiteX50" fmla="*/ 1546062 w 3400409"/>
                <a:gd name="connsiteY50" fmla="*/ 284132 h 3891137"/>
                <a:gd name="connsiteX51" fmla="*/ 1328958 w 3400409"/>
                <a:gd name="connsiteY51" fmla="*/ 272248 h 3891137"/>
                <a:gd name="connsiteX52" fmla="*/ 1120852 w 3400409"/>
                <a:gd name="connsiteY52" fmla="*/ 269368 h 3891137"/>
                <a:gd name="connsiteX53" fmla="*/ 1118332 w 3400409"/>
                <a:gd name="connsiteY53" fmla="*/ 134684 h 389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400409" h="3891137">
                  <a:moveTo>
                    <a:pt x="1712692" y="776158"/>
                  </a:moveTo>
                  <a:cubicBezTo>
                    <a:pt x="1613758" y="775348"/>
                    <a:pt x="1514736" y="784622"/>
                    <a:pt x="1424716" y="804066"/>
                  </a:cubicBezTo>
                  <a:cubicBezTo>
                    <a:pt x="1278162" y="835756"/>
                    <a:pt x="1267358" y="838996"/>
                    <a:pt x="1170136" y="878248"/>
                  </a:cubicBezTo>
                  <a:cubicBezTo>
                    <a:pt x="665300" y="1082786"/>
                    <a:pt x="324662" y="1547680"/>
                    <a:pt x="283614" y="2088554"/>
                  </a:cubicBezTo>
                  <a:cubicBezTo>
                    <a:pt x="274610" y="2203428"/>
                    <a:pt x="285054" y="2399684"/>
                    <a:pt x="303778" y="2473864"/>
                  </a:cubicBezTo>
                  <a:cubicBezTo>
                    <a:pt x="309540" y="2496912"/>
                    <a:pt x="318182" y="2533642"/>
                    <a:pt x="323222" y="2555968"/>
                  </a:cubicBezTo>
                  <a:cubicBezTo>
                    <a:pt x="364992" y="2750064"/>
                    <a:pt x="506864" y="3004296"/>
                    <a:pt x="667102" y="3172826"/>
                  </a:cubicBezTo>
                  <a:cubicBezTo>
                    <a:pt x="895754" y="3413014"/>
                    <a:pt x="1153212" y="3546972"/>
                    <a:pt x="1502132" y="3606750"/>
                  </a:cubicBezTo>
                  <a:cubicBezTo>
                    <a:pt x="1568748" y="3617912"/>
                    <a:pt x="1845652" y="3613232"/>
                    <a:pt x="1938914" y="3599188"/>
                  </a:cubicBezTo>
                  <a:cubicBezTo>
                    <a:pt x="2321682" y="3541212"/>
                    <a:pt x="2681764" y="3300302"/>
                    <a:pt x="2906456" y="2951362"/>
                  </a:cubicBezTo>
                  <a:cubicBezTo>
                    <a:pt x="3045088" y="2735660"/>
                    <a:pt x="3117824" y="2476026"/>
                    <a:pt x="3117824" y="2194424"/>
                  </a:cubicBezTo>
                  <a:cubicBezTo>
                    <a:pt x="3117824" y="1969720"/>
                    <a:pt x="3080376" y="1797230"/>
                    <a:pt x="2988194" y="1594492"/>
                  </a:cubicBezTo>
                  <a:cubicBezTo>
                    <a:pt x="2871888" y="1339540"/>
                    <a:pt x="2647556" y="1097910"/>
                    <a:pt x="2398378" y="958550"/>
                  </a:cubicBezTo>
                  <a:cubicBezTo>
                    <a:pt x="2322402" y="916058"/>
                    <a:pt x="2142360" y="839716"/>
                    <a:pt x="2096630" y="830354"/>
                  </a:cubicBezTo>
                  <a:cubicBezTo>
                    <a:pt x="2079706" y="827112"/>
                    <a:pt x="2036136" y="817390"/>
                    <a:pt x="2000128" y="808748"/>
                  </a:cubicBezTo>
                  <a:cubicBezTo>
                    <a:pt x="1910466" y="787862"/>
                    <a:pt x="1811624" y="776970"/>
                    <a:pt x="1712692" y="776158"/>
                  </a:cubicBezTo>
                  <a:close/>
                  <a:moveTo>
                    <a:pt x="1115452" y="0"/>
                  </a:moveTo>
                  <a:lnTo>
                    <a:pt x="1705202" y="0"/>
                  </a:lnTo>
                  <a:lnTo>
                    <a:pt x="2295312" y="0"/>
                  </a:lnTo>
                  <a:lnTo>
                    <a:pt x="2292432" y="134684"/>
                  </a:lnTo>
                  <a:lnTo>
                    <a:pt x="2289552" y="269368"/>
                  </a:lnTo>
                  <a:lnTo>
                    <a:pt x="2071366" y="272248"/>
                  </a:lnTo>
                  <a:cubicBezTo>
                    <a:pt x="1912586" y="274048"/>
                    <a:pt x="1851380" y="278370"/>
                    <a:pt x="1845618" y="287372"/>
                  </a:cubicBezTo>
                  <a:cubicBezTo>
                    <a:pt x="1831938" y="308620"/>
                    <a:pt x="1835898" y="483996"/>
                    <a:pt x="1849940" y="495520"/>
                  </a:cubicBezTo>
                  <a:cubicBezTo>
                    <a:pt x="1857140" y="501282"/>
                    <a:pt x="1887744" y="509204"/>
                    <a:pt x="1918708" y="513166"/>
                  </a:cubicBezTo>
                  <a:cubicBezTo>
                    <a:pt x="2154176" y="543416"/>
                    <a:pt x="2404046" y="631644"/>
                    <a:pt x="2586948" y="748322"/>
                  </a:cubicBezTo>
                  <a:cubicBezTo>
                    <a:pt x="2616470" y="767408"/>
                    <a:pt x="2645994" y="782534"/>
                    <a:pt x="2652834" y="782534"/>
                  </a:cubicBezTo>
                  <a:cubicBezTo>
                    <a:pt x="2659676" y="782534"/>
                    <a:pt x="2708642" y="739680"/>
                    <a:pt x="2761928" y="687462"/>
                  </a:cubicBezTo>
                  <a:cubicBezTo>
                    <a:pt x="2819174" y="630564"/>
                    <a:pt x="2872462" y="587350"/>
                    <a:pt x="2892984" y="580508"/>
                  </a:cubicBezTo>
                  <a:cubicBezTo>
                    <a:pt x="2940510" y="565022"/>
                    <a:pt x="2998476" y="583748"/>
                    <a:pt x="3037002" y="627322"/>
                  </a:cubicBezTo>
                  <a:cubicBezTo>
                    <a:pt x="3062204" y="656132"/>
                    <a:pt x="3066884" y="669816"/>
                    <a:pt x="3066884" y="717352"/>
                  </a:cubicBezTo>
                  <a:lnTo>
                    <a:pt x="3066884" y="773170"/>
                  </a:lnTo>
                  <a:lnTo>
                    <a:pt x="2980474" y="862840"/>
                  </a:lnTo>
                  <a:cubicBezTo>
                    <a:pt x="2932948" y="912176"/>
                    <a:pt x="2894064" y="960430"/>
                    <a:pt x="2894064" y="970154"/>
                  </a:cubicBezTo>
                  <a:cubicBezTo>
                    <a:pt x="2894064" y="979878"/>
                    <a:pt x="2926468" y="1022370"/>
                    <a:pt x="2965712" y="1064504"/>
                  </a:cubicBezTo>
                  <a:cubicBezTo>
                    <a:pt x="3096768" y="1204950"/>
                    <a:pt x="3231424" y="1428582"/>
                    <a:pt x="3298032" y="1616202"/>
                  </a:cubicBezTo>
                  <a:cubicBezTo>
                    <a:pt x="3367160" y="1811386"/>
                    <a:pt x="3390924" y="1931304"/>
                    <a:pt x="3398844" y="2129368"/>
                  </a:cubicBezTo>
                  <a:cubicBezTo>
                    <a:pt x="3414686" y="2515054"/>
                    <a:pt x="3310274" y="2869408"/>
                    <a:pt x="3087406" y="3186312"/>
                  </a:cubicBezTo>
                  <a:cubicBezTo>
                    <a:pt x="2994516" y="3317754"/>
                    <a:pt x="2801532" y="3506094"/>
                    <a:pt x="2666156" y="3596484"/>
                  </a:cubicBezTo>
                  <a:cubicBezTo>
                    <a:pt x="2471734" y="3726486"/>
                    <a:pt x="2346078" y="3781584"/>
                    <a:pt x="2081446" y="3852166"/>
                  </a:cubicBezTo>
                  <a:cubicBezTo>
                    <a:pt x="1932390" y="3891780"/>
                    <a:pt x="1624912" y="3903664"/>
                    <a:pt x="1445970" y="3876294"/>
                  </a:cubicBezTo>
                  <a:cubicBezTo>
                    <a:pt x="1395926" y="3868732"/>
                    <a:pt x="1344078" y="3857928"/>
                    <a:pt x="1331478" y="3852166"/>
                  </a:cubicBezTo>
                  <a:cubicBezTo>
                    <a:pt x="1318516" y="3846404"/>
                    <a:pt x="1298714" y="3841724"/>
                    <a:pt x="1287552" y="3841724"/>
                  </a:cubicBezTo>
                  <a:cubicBezTo>
                    <a:pt x="1254068" y="3841724"/>
                    <a:pt x="1087728" y="3782664"/>
                    <a:pt x="978636" y="3731888"/>
                  </a:cubicBezTo>
                  <a:cubicBezTo>
                    <a:pt x="732006" y="3617010"/>
                    <a:pt x="527862" y="3454958"/>
                    <a:pt x="362962" y="3242128"/>
                  </a:cubicBezTo>
                  <a:cubicBezTo>
                    <a:pt x="159898" y="2979964"/>
                    <a:pt x="51164" y="2706636"/>
                    <a:pt x="11560" y="2358764"/>
                  </a:cubicBezTo>
                  <a:cubicBezTo>
                    <a:pt x="-2842" y="2231282"/>
                    <a:pt x="-3202" y="2192030"/>
                    <a:pt x="7240" y="2078592"/>
                  </a:cubicBezTo>
                  <a:cubicBezTo>
                    <a:pt x="37482" y="1759530"/>
                    <a:pt x="123174" y="1503846"/>
                    <a:pt x="280512" y="1264730"/>
                  </a:cubicBezTo>
                  <a:cubicBezTo>
                    <a:pt x="539742" y="869682"/>
                    <a:pt x="930390" y="612198"/>
                    <a:pt x="1404206" y="523970"/>
                  </a:cubicBezTo>
                  <a:cubicBezTo>
                    <a:pt x="1475854" y="510646"/>
                    <a:pt x="1538862" y="495880"/>
                    <a:pt x="1543542" y="491198"/>
                  </a:cubicBezTo>
                  <a:cubicBezTo>
                    <a:pt x="1555424" y="479316"/>
                    <a:pt x="1557584" y="295296"/>
                    <a:pt x="1546062" y="284132"/>
                  </a:cubicBezTo>
                  <a:cubicBezTo>
                    <a:pt x="1541022" y="279090"/>
                    <a:pt x="1443450" y="273688"/>
                    <a:pt x="1328958" y="272248"/>
                  </a:cubicBezTo>
                  <a:lnTo>
                    <a:pt x="1120852" y="269368"/>
                  </a:lnTo>
                  <a:lnTo>
                    <a:pt x="1118332" y="134684"/>
                  </a:ln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28" name="Freeform 33"/>
            <p:cNvSpPr>
              <a:spLocks/>
            </p:cNvSpPr>
            <p:nvPr/>
          </p:nvSpPr>
          <p:spPr bwMode="auto">
            <a:xfrm>
              <a:off x="29228645" y="14465574"/>
              <a:ext cx="137712" cy="150771"/>
            </a:xfrm>
            <a:custGeom>
              <a:avLst/>
              <a:gdLst>
                <a:gd name="T0" fmla="*/ 120 w 513"/>
                <a:gd name="T1" fmla="*/ 485 h 558"/>
                <a:gd name="T2" fmla="*/ 108 w 513"/>
                <a:gd name="T3" fmla="*/ 148 h 558"/>
                <a:gd name="T4" fmla="*/ 513 w 513"/>
                <a:gd name="T5" fmla="*/ 333 h 558"/>
                <a:gd name="T6" fmla="*/ 277 w 513"/>
                <a:gd name="T7" fmla="*/ 558 h 558"/>
                <a:gd name="T8" fmla="*/ 120 w 513"/>
                <a:gd name="T9" fmla="*/ 485 h 558"/>
              </a:gdLst>
              <a:ahLst/>
              <a:cxnLst>
                <a:cxn ang="0">
                  <a:pos x="T0" y="T1"/>
                </a:cxn>
                <a:cxn ang="0">
                  <a:pos x="T2" y="T3"/>
                </a:cxn>
                <a:cxn ang="0">
                  <a:pos x="T4" y="T5"/>
                </a:cxn>
                <a:cxn ang="0">
                  <a:pos x="T6" y="T7"/>
                </a:cxn>
                <a:cxn ang="0">
                  <a:pos x="T8" y="T9"/>
                </a:cxn>
              </a:cxnLst>
              <a:rect l="0" t="0" r="r" b="b"/>
              <a:pathLst>
                <a:path w="513" h="558">
                  <a:moveTo>
                    <a:pt x="120" y="485"/>
                  </a:moveTo>
                  <a:cubicBezTo>
                    <a:pt x="5" y="388"/>
                    <a:pt x="0" y="248"/>
                    <a:pt x="108" y="148"/>
                  </a:cubicBezTo>
                  <a:cubicBezTo>
                    <a:pt x="267" y="0"/>
                    <a:pt x="513" y="112"/>
                    <a:pt x="513" y="333"/>
                  </a:cubicBezTo>
                  <a:cubicBezTo>
                    <a:pt x="513" y="416"/>
                    <a:pt x="364" y="558"/>
                    <a:pt x="277" y="558"/>
                  </a:cubicBezTo>
                  <a:cubicBezTo>
                    <a:pt x="239" y="558"/>
                    <a:pt x="168" y="525"/>
                    <a:pt x="120" y="485"/>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29" name="Freeform 34"/>
            <p:cNvSpPr>
              <a:spLocks/>
            </p:cNvSpPr>
            <p:nvPr/>
          </p:nvSpPr>
          <p:spPr bwMode="auto">
            <a:xfrm>
              <a:off x="29238142" y="13240402"/>
              <a:ext cx="470124" cy="927187"/>
            </a:xfrm>
            <a:custGeom>
              <a:avLst/>
              <a:gdLst>
                <a:gd name="T0" fmla="*/ 751 w 1750"/>
                <a:gd name="T1" fmla="*/ 2793 h 3445"/>
                <a:gd name="T2" fmla="*/ 50 w 1750"/>
                <a:gd name="T3" fmla="*/ 2066 h 3445"/>
                <a:gd name="T4" fmla="*/ 0 w 1750"/>
                <a:gd name="T5" fmla="*/ 996 h 3445"/>
                <a:gd name="T6" fmla="*/ 0 w 1750"/>
                <a:gd name="T7" fmla="*/ 0 h 3445"/>
                <a:gd name="T8" fmla="*/ 247 w 1750"/>
                <a:gd name="T9" fmla="*/ 8 h 3445"/>
                <a:gd name="T10" fmla="*/ 494 w 1750"/>
                <a:gd name="T11" fmla="*/ 16 h 3445"/>
                <a:gd name="T12" fmla="*/ 501 w 1750"/>
                <a:gd name="T13" fmla="*/ 934 h 3445"/>
                <a:gd name="T14" fmla="*/ 509 w 1750"/>
                <a:gd name="T15" fmla="*/ 1852 h 3445"/>
                <a:gd name="T16" fmla="*/ 1129 w 1750"/>
                <a:gd name="T17" fmla="*/ 2472 h 3445"/>
                <a:gd name="T18" fmla="*/ 1750 w 1750"/>
                <a:gd name="T19" fmla="*/ 3121 h 3445"/>
                <a:gd name="T20" fmla="*/ 1427 w 1750"/>
                <a:gd name="T21" fmla="*/ 3445 h 3445"/>
                <a:gd name="T22" fmla="*/ 751 w 1750"/>
                <a:gd name="T23" fmla="*/ 2793 h 3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50" h="3445">
                  <a:moveTo>
                    <a:pt x="751" y="2793"/>
                  </a:moveTo>
                  <a:cubicBezTo>
                    <a:pt x="392" y="2434"/>
                    <a:pt x="77" y="2107"/>
                    <a:pt x="50" y="2066"/>
                  </a:cubicBezTo>
                  <a:cubicBezTo>
                    <a:pt x="5" y="1999"/>
                    <a:pt x="1" y="1895"/>
                    <a:pt x="0" y="996"/>
                  </a:cubicBezTo>
                  <a:lnTo>
                    <a:pt x="0" y="0"/>
                  </a:lnTo>
                  <a:lnTo>
                    <a:pt x="247" y="8"/>
                  </a:lnTo>
                  <a:lnTo>
                    <a:pt x="494" y="16"/>
                  </a:lnTo>
                  <a:lnTo>
                    <a:pt x="501" y="934"/>
                  </a:lnTo>
                  <a:lnTo>
                    <a:pt x="509" y="1852"/>
                  </a:lnTo>
                  <a:lnTo>
                    <a:pt x="1129" y="2472"/>
                  </a:lnTo>
                  <a:cubicBezTo>
                    <a:pt x="1471" y="2813"/>
                    <a:pt x="1750" y="3105"/>
                    <a:pt x="1750" y="3121"/>
                  </a:cubicBezTo>
                  <a:cubicBezTo>
                    <a:pt x="1750" y="3157"/>
                    <a:pt x="1462" y="3445"/>
                    <a:pt x="1427" y="3445"/>
                  </a:cubicBezTo>
                  <a:cubicBezTo>
                    <a:pt x="1413" y="3445"/>
                    <a:pt x="1109" y="3151"/>
                    <a:pt x="751" y="2793"/>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30" name="Freeform 35"/>
            <p:cNvSpPr>
              <a:spLocks/>
            </p:cNvSpPr>
            <p:nvPr/>
          </p:nvSpPr>
          <p:spPr bwMode="auto">
            <a:xfrm>
              <a:off x="28485469" y="13683219"/>
              <a:ext cx="129403" cy="153146"/>
            </a:xfrm>
            <a:custGeom>
              <a:avLst/>
              <a:gdLst>
                <a:gd name="T0" fmla="*/ 128 w 481"/>
                <a:gd name="T1" fmla="*/ 495 h 569"/>
                <a:gd name="T2" fmla="*/ 2 w 481"/>
                <a:gd name="T3" fmla="*/ 280 h 569"/>
                <a:gd name="T4" fmla="*/ 353 w 481"/>
                <a:gd name="T5" fmla="*/ 66 h 569"/>
                <a:gd name="T6" fmla="*/ 481 w 481"/>
                <a:gd name="T7" fmla="*/ 299 h 569"/>
                <a:gd name="T8" fmla="*/ 128 w 481"/>
                <a:gd name="T9" fmla="*/ 495 h 569"/>
              </a:gdLst>
              <a:ahLst/>
              <a:cxnLst>
                <a:cxn ang="0">
                  <a:pos x="T0" y="T1"/>
                </a:cxn>
                <a:cxn ang="0">
                  <a:pos x="T2" y="T3"/>
                </a:cxn>
                <a:cxn ang="0">
                  <a:pos x="T4" y="T5"/>
                </a:cxn>
                <a:cxn ang="0">
                  <a:pos x="T6" y="T7"/>
                </a:cxn>
                <a:cxn ang="0">
                  <a:pos x="T8" y="T9"/>
                </a:cxn>
              </a:cxnLst>
              <a:rect l="0" t="0" r="r" b="b"/>
              <a:pathLst>
                <a:path w="481" h="569">
                  <a:moveTo>
                    <a:pt x="128" y="495"/>
                  </a:moveTo>
                  <a:cubicBezTo>
                    <a:pt x="39" y="442"/>
                    <a:pt x="3" y="380"/>
                    <a:pt x="2" y="280"/>
                  </a:cubicBezTo>
                  <a:cubicBezTo>
                    <a:pt x="0" y="112"/>
                    <a:pt x="182" y="0"/>
                    <a:pt x="353" y="66"/>
                  </a:cubicBezTo>
                  <a:cubicBezTo>
                    <a:pt x="407" y="87"/>
                    <a:pt x="481" y="221"/>
                    <a:pt x="481" y="299"/>
                  </a:cubicBezTo>
                  <a:cubicBezTo>
                    <a:pt x="481" y="442"/>
                    <a:pt x="252" y="569"/>
                    <a:pt x="128" y="495"/>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31" name="Freeform 36"/>
            <p:cNvSpPr>
              <a:spLocks/>
            </p:cNvSpPr>
            <p:nvPr/>
          </p:nvSpPr>
          <p:spPr bwMode="auto">
            <a:xfrm>
              <a:off x="29981316" y="13678469"/>
              <a:ext cx="137712" cy="147210"/>
            </a:xfrm>
            <a:custGeom>
              <a:avLst/>
              <a:gdLst>
                <a:gd name="T0" fmla="*/ 113 w 510"/>
                <a:gd name="T1" fmla="*/ 466 h 548"/>
                <a:gd name="T2" fmla="*/ 141 w 510"/>
                <a:gd name="T3" fmla="*/ 105 h 548"/>
                <a:gd name="T4" fmla="*/ 510 w 510"/>
                <a:gd name="T5" fmla="*/ 295 h 548"/>
                <a:gd name="T6" fmla="*/ 270 w 510"/>
                <a:gd name="T7" fmla="*/ 548 h 548"/>
                <a:gd name="T8" fmla="*/ 113 w 510"/>
                <a:gd name="T9" fmla="*/ 466 h 548"/>
              </a:gdLst>
              <a:ahLst/>
              <a:cxnLst>
                <a:cxn ang="0">
                  <a:pos x="T0" y="T1"/>
                </a:cxn>
                <a:cxn ang="0">
                  <a:pos x="T2" y="T3"/>
                </a:cxn>
                <a:cxn ang="0">
                  <a:pos x="T4" y="T5"/>
                </a:cxn>
                <a:cxn ang="0">
                  <a:pos x="T6" y="T7"/>
                </a:cxn>
                <a:cxn ang="0">
                  <a:pos x="T8" y="T9"/>
                </a:cxn>
              </a:cxnLst>
              <a:rect l="0" t="0" r="r" b="b"/>
              <a:pathLst>
                <a:path w="510" h="548">
                  <a:moveTo>
                    <a:pt x="113" y="466"/>
                  </a:moveTo>
                  <a:cubicBezTo>
                    <a:pt x="0" y="353"/>
                    <a:pt x="11" y="204"/>
                    <a:pt x="141" y="105"/>
                  </a:cubicBezTo>
                  <a:cubicBezTo>
                    <a:pt x="276" y="0"/>
                    <a:pt x="510" y="121"/>
                    <a:pt x="510" y="295"/>
                  </a:cubicBezTo>
                  <a:cubicBezTo>
                    <a:pt x="510" y="407"/>
                    <a:pt x="377" y="548"/>
                    <a:pt x="270" y="548"/>
                  </a:cubicBezTo>
                  <a:cubicBezTo>
                    <a:pt x="225" y="548"/>
                    <a:pt x="162" y="515"/>
                    <a:pt x="113" y="466"/>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32" name="Freeform 37"/>
            <p:cNvSpPr>
              <a:spLocks/>
            </p:cNvSpPr>
            <p:nvPr/>
          </p:nvSpPr>
          <p:spPr bwMode="auto">
            <a:xfrm>
              <a:off x="29223901" y="12975660"/>
              <a:ext cx="155521" cy="128216"/>
            </a:xfrm>
            <a:custGeom>
              <a:avLst/>
              <a:gdLst>
                <a:gd name="T0" fmla="*/ 108 w 574"/>
                <a:gd name="T1" fmla="*/ 404 h 478"/>
                <a:gd name="T2" fmla="*/ 214 w 574"/>
                <a:gd name="T3" fmla="*/ 28 h 478"/>
                <a:gd name="T4" fmla="*/ 384 w 574"/>
                <a:gd name="T5" fmla="*/ 39 h 478"/>
                <a:gd name="T6" fmla="*/ 470 w 574"/>
                <a:gd name="T7" fmla="*/ 404 h 478"/>
                <a:gd name="T8" fmla="*/ 289 w 574"/>
                <a:gd name="T9" fmla="*/ 478 h 478"/>
                <a:gd name="T10" fmla="*/ 108 w 574"/>
                <a:gd name="T11" fmla="*/ 404 h 478"/>
              </a:gdLst>
              <a:ahLst/>
              <a:cxnLst>
                <a:cxn ang="0">
                  <a:pos x="T0" y="T1"/>
                </a:cxn>
                <a:cxn ang="0">
                  <a:pos x="T2" y="T3"/>
                </a:cxn>
                <a:cxn ang="0">
                  <a:pos x="T4" y="T5"/>
                </a:cxn>
                <a:cxn ang="0">
                  <a:pos x="T6" y="T7"/>
                </a:cxn>
                <a:cxn ang="0">
                  <a:pos x="T8" y="T9"/>
                </a:cxn>
                <a:cxn ang="0">
                  <a:pos x="T10" y="T11"/>
                </a:cxn>
              </a:cxnLst>
              <a:rect l="0" t="0" r="r" b="b"/>
              <a:pathLst>
                <a:path w="574" h="478">
                  <a:moveTo>
                    <a:pt x="108" y="404"/>
                  </a:moveTo>
                  <a:cubicBezTo>
                    <a:pt x="0" y="267"/>
                    <a:pt x="49" y="97"/>
                    <a:pt x="214" y="28"/>
                  </a:cubicBezTo>
                  <a:cubicBezTo>
                    <a:pt x="283" y="0"/>
                    <a:pt x="312" y="2"/>
                    <a:pt x="384" y="39"/>
                  </a:cubicBezTo>
                  <a:cubicBezTo>
                    <a:pt x="537" y="118"/>
                    <a:pt x="574" y="272"/>
                    <a:pt x="470" y="404"/>
                  </a:cubicBezTo>
                  <a:cubicBezTo>
                    <a:pt x="423" y="464"/>
                    <a:pt x="388" y="478"/>
                    <a:pt x="289" y="478"/>
                  </a:cubicBezTo>
                  <a:cubicBezTo>
                    <a:pt x="190" y="478"/>
                    <a:pt x="155" y="464"/>
                    <a:pt x="108" y="40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grpSp>
        <p:nvGrpSpPr>
          <p:cNvPr id="33" name="群組 32"/>
          <p:cNvGrpSpPr/>
          <p:nvPr/>
        </p:nvGrpSpPr>
        <p:grpSpPr>
          <a:xfrm>
            <a:off x="10487761" y="2732655"/>
            <a:ext cx="628142" cy="627852"/>
            <a:chOff x="20613291" y="7547878"/>
            <a:chExt cx="2555996" cy="2554809"/>
          </a:xfrm>
          <a:solidFill>
            <a:schemeClr val="bg1">
              <a:lumMod val="50000"/>
            </a:schemeClr>
          </a:solidFill>
        </p:grpSpPr>
        <p:sp>
          <p:nvSpPr>
            <p:cNvPr id="34" name="Freeform 60"/>
            <p:cNvSpPr>
              <a:spLocks/>
            </p:cNvSpPr>
            <p:nvPr/>
          </p:nvSpPr>
          <p:spPr bwMode="auto">
            <a:xfrm>
              <a:off x="20613291" y="7547878"/>
              <a:ext cx="2552435" cy="2554809"/>
            </a:xfrm>
            <a:custGeom>
              <a:avLst/>
              <a:gdLst>
                <a:gd name="T0" fmla="*/ 106 w 9482"/>
                <a:gd name="T1" fmla="*/ 9464 h 9484"/>
                <a:gd name="T2" fmla="*/ 0 w 9482"/>
                <a:gd name="T3" fmla="*/ 9453 h 9484"/>
                <a:gd name="T4" fmla="*/ 0 w 9482"/>
                <a:gd name="T5" fmla="*/ 4726 h 9484"/>
                <a:gd name="T6" fmla="*/ 0 w 9482"/>
                <a:gd name="T7" fmla="*/ 0 h 9484"/>
                <a:gd name="T8" fmla="*/ 388 w 9482"/>
                <a:gd name="T9" fmla="*/ 8 h 9484"/>
                <a:gd name="T10" fmla="*/ 776 w 9482"/>
                <a:gd name="T11" fmla="*/ 16 h 9484"/>
                <a:gd name="T12" fmla="*/ 790 w 9482"/>
                <a:gd name="T13" fmla="*/ 4348 h 9484"/>
                <a:gd name="T14" fmla="*/ 804 w 9482"/>
                <a:gd name="T15" fmla="*/ 8680 h 9484"/>
                <a:gd name="T16" fmla="*/ 5128 w 9482"/>
                <a:gd name="T17" fmla="*/ 8687 h 9484"/>
                <a:gd name="T18" fmla="*/ 9452 w 9482"/>
                <a:gd name="T19" fmla="*/ 8694 h 9484"/>
                <a:gd name="T20" fmla="*/ 9469 w 9482"/>
                <a:gd name="T21" fmla="*/ 8786 h 9484"/>
                <a:gd name="T22" fmla="*/ 9477 w 9482"/>
                <a:gd name="T23" fmla="*/ 9158 h 9484"/>
                <a:gd name="T24" fmla="*/ 9398 w 9482"/>
                <a:gd name="T25" fmla="*/ 9459 h 9484"/>
                <a:gd name="T26" fmla="*/ 106 w 9482"/>
                <a:gd name="T27" fmla="*/ 9464 h 9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482" h="9484">
                  <a:moveTo>
                    <a:pt x="106" y="9464"/>
                  </a:moveTo>
                  <a:lnTo>
                    <a:pt x="0" y="9453"/>
                  </a:lnTo>
                  <a:lnTo>
                    <a:pt x="0" y="4726"/>
                  </a:lnTo>
                  <a:lnTo>
                    <a:pt x="0" y="0"/>
                  </a:lnTo>
                  <a:lnTo>
                    <a:pt x="388" y="8"/>
                  </a:lnTo>
                  <a:lnTo>
                    <a:pt x="776" y="16"/>
                  </a:lnTo>
                  <a:lnTo>
                    <a:pt x="790" y="4348"/>
                  </a:lnTo>
                  <a:lnTo>
                    <a:pt x="804" y="8680"/>
                  </a:lnTo>
                  <a:lnTo>
                    <a:pt x="5128" y="8687"/>
                  </a:lnTo>
                  <a:lnTo>
                    <a:pt x="9452" y="8694"/>
                  </a:lnTo>
                  <a:lnTo>
                    <a:pt x="9469" y="8786"/>
                  </a:lnTo>
                  <a:cubicBezTo>
                    <a:pt x="9478" y="8836"/>
                    <a:pt x="9482" y="9004"/>
                    <a:pt x="9477" y="9158"/>
                  </a:cubicBezTo>
                  <a:cubicBezTo>
                    <a:pt x="9469" y="9431"/>
                    <a:pt x="9466" y="9440"/>
                    <a:pt x="9398" y="9459"/>
                  </a:cubicBezTo>
                  <a:cubicBezTo>
                    <a:pt x="9326" y="9479"/>
                    <a:pt x="296" y="9484"/>
                    <a:pt x="106" y="946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35" name="Freeform 66"/>
            <p:cNvSpPr>
              <a:spLocks/>
            </p:cNvSpPr>
            <p:nvPr/>
          </p:nvSpPr>
          <p:spPr bwMode="auto">
            <a:xfrm>
              <a:off x="21000311" y="8186584"/>
              <a:ext cx="2168976" cy="1261972"/>
            </a:xfrm>
            <a:custGeom>
              <a:avLst/>
              <a:gdLst>
                <a:gd name="T0" fmla="*/ 232 w 8053"/>
                <a:gd name="T1" fmla="*/ 4452 h 4685"/>
                <a:gd name="T2" fmla="*/ 0 w 8053"/>
                <a:gd name="T3" fmla="*/ 4176 h 4685"/>
                <a:gd name="T4" fmla="*/ 2456 w 8053"/>
                <a:gd name="T5" fmla="*/ 1722 h 4685"/>
                <a:gd name="T6" fmla="*/ 2879 w 8053"/>
                <a:gd name="T7" fmla="*/ 2103 h 4685"/>
                <a:gd name="T8" fmla="*/ 3302 w 8053"/>
                <a:gd name="T9" fmla="*/ 2484 h 4685"/>
                <a:gd name="T10" fmla="*/ 4008 w 8053"/>
                <a:gd name="T11" fmla="*/ 1821 h 4685"/>
                <a:gd name="T12" fmla="*/ 4699 w 8053"/>
                <a:gd name="T13" fmla="*/ 1157 h 4685"/>
                <a:gd name="T14" fmla="*/ 5108 w 8053"/>
                <a:gd name="T15" fmla="*/ 1538 h 4685"/>
                <a:gd name="T16" fmla="*/ 5544 w 8053"/>
                <a:gd name="T17" fmla="*/ 1919 h 4685"/>
                <a:gd name="T18" fmla="*/ 6650 w 8053"/>
                <a:gd name="T19" fmla="*/ 837 h 4685"/>
                <a:gd name="T20" fmla="*/ 6297 w 8053"/>
                <a:gd name="T21" fmla="*/ 412 h 4685"/>
                <a:gd name="T22" fmla="*/ 5927 w 8053"/>
                <a:gd name="T23" fmla="*/ 21 h 4685"/>
                <a:gd name="T24" fmla="*/ 6968 w 8053"/>
                <a:gd name="T25" fmla="*/ 0 h 4685"/>
                <a:gd name="T26" fmla="*/ 8026 w 8053"/>
                <a:gd name="T27" fmla="*/ 45 h 4685"/>
                <a:gd name="T28" fmla="*/ 8021 w 8053"/>
                <a:gd name="T29" fmla="*/ 2100 h 4685"/>
                <a:gd name="T30" fmla="*/ 7647 w 8053"/>
                <a:gd name="T31" fmla="*/ 1763 h 4685"/>
                <a:gd name="T32" fmla="*/ 7240 w 8053"/>
                <a:gd name="T33" fmla="*/ 1411 h 4685"/>
                <a:gd name="T34" fmla="*/ 6378 w 8053"/>
                <a:gd name="T35" fmla="*/ 2216 h 4685"/>
                <a:gd name="T36" fmla="*/ 5546 w 8053"/>
                <a:gd name="T37" fmla="*/ 3020 h 4685"/>
                <a:gd name="T38" fmla="*/ 5137 w 8053"/>
                <a:gd name="T39" fmla="*/ 2639 h 4685"/>
                <a:gd name="T40" fmla="*/ 4712 w 8053"/>
                <a:gd name="T41" fmla="*/ 2258 h 4685"/>
                <a:gd name="T42" fmla="*/ 4007 w 8053"/>
                <a:gd name="T43" fmla="*/ 2921 h 4685"/>
                <a:gd name="T44" fmla="*/ 3307 w 8053"/>
                <a:gd name="T45" fmla="*/ 3584 h 4685"/>
                <a:gd name="T46" fmla="*/ 2890 w 8053"/>
                <a:gd name="T47" fmla="*/ 3203 h 4685"/>
                <a:gd name="T48" fmla="*/ 2463 w 8053"/>
                <a:gd name="T49" fmla="*/ 2822 h 4685"/>
                <a:gd name="T50" fmla="*/ 1482 w 8053"/>
                <a:gd name="T51" fmla="*/ 3754 h 4685"/>
                <a:gd name="T52" fmla="*/ 508 w 8053"/>
                <a:gd name="T53" fmla="*/ 4685 h 4685"/>
                <a:gd name="T54" fmla="*/ 232 w 8053"/>
                <a:gd name="T55" fmla="*/ 4452 h 4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53" h="4685">
                  <a:moveTo>
                    <a:pt x="232" y="4452"/>
                  </a:moveTo>
                  <a:cubicBezTo>
                    <a:pt x="105" y="4323"/>
                    <a:pt x="0" y="4199"/>
                    <a:pt x="0" y="4176"/>
                  </a:cubicBezTo>
                  <a:cubicBezTo>
                    <a:pt x="0" y="4121"/>
                    <a:pt x="2401" y="1722"/>
                    <a:pt x="2456" y="1722"/>
                  </a:cubicBezTo>
                  <a:cubicBezTo>
                    <a:pt x="2480" y="1722"/>
                    <a:pt x="2670" y="1893"/>
                    <a:pt x="2879" y="2103"/>
                  </a:cubicBezTo>
                  <a:cubicBezTo>
                    <a:pt x="3088" y="2312"/>
                    <a:pt x="3278" y="2484"/>
                    <a:pt x="3302" y="2484"/>
                  </a:cubicBezTo>
                  <a:cubicBezTo>
                    <a:pt x="3326" y="2484"/>
                    <a:pt x="3643" y="2185"/>
                    <a:pt x="4008" y="1821"/>
                  </a:cubicBezTo>
                  <a:cubicBezTo>
                    <a:pt x="4372" y="1456"/>
                    <a:pt x="4684" y="1157"/>
                    <a:pt x="4699" y="1157"/>
                  </a:cubicBezTo>
                  <a:cubicBezTo>
                    <a:pt x="4715" y="1157"/>
                    <a:pt x="4899" y="1329"/>
                    <a:pt x="5108" y="1538"/>
                  </a:cubicBezTo>
                  <a:cubicBezTo>
                    <a:pt x="5337" y="1768"/>
                    <a:pt x="5511" y="1919"/>
                    <a:pt x="5544" y="1919"/>
                  </a:cubicBezTo>
                  <a:cubicBezTo>
                    <a:pt x="5606" y="1919"/>
                    <a:pt x="6622" y="925"/>
                    <a:pt x="6650" y="837"/>
                  </a:cubicBezTo>
                  <a:cubicBezTo>
                    <a:pt x="6663" y="795"/>
                    <a:pt x="6585" y="701"/>
                    <a:pt x="6297" y="412"/>
                  </a:cubicBezTo>
                  <a:cubicBezTo>
                    <a:pt x="6093" y="209"/>
                    <a:pt x="5927" y="32"/>
                    <a:pt x="5927" y="21"/>
                  </a:cubicBezTo>
                  <a:cubicBezTo>
                    <a:pt x="5927" y="10"/>
                    <a:pt x="6395" y="0"/>
                    <a:pt x="6968" y="0"/>
                  </a:cubicBezTo>
                  <a:cubicBezTo>
                    <a:pt x="7892" y="0"/>
                    <a:pt x="8011" y="5"/>
                    <a:pt x="8026" y="45"/>
                  </a:cubicBezTo>
                  <a:cubicBezTo>
                    <a:pt x="8053" y="113"/>
                    <a:pt x="8047" y="2083"/>
                    <a:pt x="8021" y="2100"/>
                  </a:cubicBezTo>
                  <a:cubicBezTo>
                    <a:pt x="8008" y="2107"/>
                    <a:pt x="7840" y="1956"/>
                    <a:pt x="7647" y="1763"/>
                  </a:cubicBezTo>
                  <a:cubicBezTo>
                    <a:pt x="7429" y="1544"/>
                    <a:pt x="7275" y="1411"/>
                    <a:pt x="7240" y="1411"/>
                  </a:cubicBezTo>
                  <a:cubicBezTo>
                    <a:pt x="7202" y="1411"/>
                    <a:pt x="6902" y="1692"/>
                    <a:pt x="6378" y="2216"/>
                  </a:cubicBezTo>
                  <a:cubicBezTo>
                    <a:pt x="5936" y="2658"/>
                    <a:pt x="5562" y="3020"/>
                    <a:pt x="5546" y="3020"/>
                  </a:cubicBezTo>
                  <a:cubicBezTo>
                    <a:pt x="5530" y="3020"/>
                    <a:pt x="5346" y="2849"/>
                    <a:pt x="5137" y="2639"/>
                  </a:cubicBezTo>
                  <a:cubicBezTo>
                    <a:pt x="4928" y="2429"/>
                    <a:pt x="4737" y="2258"/>
                    <a:pt x="4712" y="2258"/>
                  </a:cubicBezTo>
                  <a:cubicBezTo>
                    <a:pt x="4688" y="2258"/>
                    <a:pt x="4371" y="2556"/>
                    <a:pt x="4007" y="2921"/>
                  </a:cubicBezTo>
                  <a:cubicBezTo>
                    <a:pt x="3642" y="3285"/>
                    <a:pt x="3328" y="3584"/>
                    <a:pt x="3307" y="3584"/>
                  </a:cubicBezTo>
                  <a:cubicBezTo>
                    <a:pt x="3286" y="3584"/>
                    <a:pt x="3099" y="3413"/>
                    <a:pt x="2890" y="3203"/>
                  </a:cubicBezTo>
                  <a:cubicBezTo>
                    <a:pt x="2682" y="2994"/>
                    <a:pt x="2490" y="2822"/>
                    <a:pt x="2463" y="2822"/>
                  </a:cubicBezTo>
                  <a:cubicBezTo>
                    <a:pt x="2435" y="2822"/>
                    <a:pt x="1998" y="3237"/>
                    <a:pt x="1482" y="3754"/>
                  </a:cubicBezTo>
                  <a:cubicBezTo>
                    <a:pt x="970" y="4266"/>
                    <a:pt x="532" y="4685"/>
                    <a:pt x="508" y="4685"/>
                  </a:cubicBezTo>
                  <a:cubicBezTo>
                    <a:pt x="484" y="4685"/>
                    <a:pt x="360" y="4580"/>
                    <a:pt x="232" y="445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sp>
        <p:nvSpPr>
          <p:cNvPr id="36" name="手繪多邊形 35"/>
          <p:cNvSpPr>
            <a:spLocks/>
          </p:cNvSpPr>
          <p:nvPr/>
        </p:nvSpPr>
        <p:spPr bwMode="auto">
          <a:xfrm>
            <a:off x="8625674" y="2732846"/>
            <a:ext cx="627002" cy="627470"/>
          </a:xfrm>
          <a:custGeom>
            <a:avLst/>
            <a:gdLst>
              <a:gd name="connsiteX0" fmla="*/ 1703044 w 3411683"/>
              <a:gd name="connsiteY0" fmla="*/ 1096963 h 3414232"/>
              <a:gd name="connsiteX1" fmla="*/ 1414400 w 3411683"/>
              <a:gd name="connsiteY1" fmla="*/ 1161794 h 3414232"/>
              <a:gd name="connsiteX2" fmla="*/ 1155268 w 3411683"/>
              <a:gd name="connsiteY2" fmla="*/ 1427239 h 3414232"/>
              <a:gd name="connsiteX3" fmla="*/ 1096964 w 3411683"/>
              <a:gd name="connsiteY3" fmla="*/ 1706731 h 3414232"/>
              <a:gd name="connsiteX4" fmla="*/ 1170744 w 3411683"/>
              <a:gd name="connsiteY4" fmla="*/ 2011074 h 3414232"/>
              <a:gd name="connsiteX5" fmla="*/ 1379128 w 3411683"/>
              <a:gd name="connsiteY5" fmla="*/ 2228977 h 3414232"/>
              <a:gd name="connsiteX6" fmla="*/ 1818216 w 3411683"/>
              <a:gd name="connsiteY6" fmla="*/ 2312897 h 3414232"/>
              <a:gd name="connsiteX7" fmla="*/ 2312004 w 3411683"/>
              <a:gd name="connsiteY7" fmla="*/ 1818744 h 3414232"/>
              <a:gd name="connsiteX8" fmla="*/ 2143568 w 3411683"/>
              <a:gd name="connsiteY8" fmla="*/ 1279569 h 3414232"/>
              <a:gd name="connsiteX9" fmla="*/ 1703044 w 3411683"/>
              <a:gd name="connsiteY9" fmla="*/ 1096963 h 3414232"/>
              <a:gd name="connsiteX10" fmla="*/ 1514344 w 3411683"/>
              <a:gd name="connsiteY10" fmla="*/ 0 h 3414232"/>
              <a:gd name="connsiteX11" fmla="*/ 1707640 w 3411683"/>
              <a:gd name="connsiteY11" fmla="*/ 0 h 3414232"/>
              <a:gd name="connsiteX12" fmla="*/ 1901300 w 3411683"/>
              <a:gd name="connsiteY12" fmla="*/ 0 h 3414232"/>
              <a:gd name="connsiteX13" fmla="*/ 1980488 w 3411683"/>
              <a:gd name="connsiteY13" fmla="*/ 165305 h 3414232"/>
              <a:gd name="connsiteX14" fmla="*/ 2078760 w 3411683"/>
              <a:gd name="connsiteY14" fmla="*/ 346816 h 3414232"/>
              <a:gd name="connsiteX15" fmla="*/ 2153628 w 3411683"/>
              <a:gd name="connsiteY15" fmla="*/ 381390 h 3414232"/>
              <a:gd name="connsiteX16" fmla="*/ 2294372 w 3411683"/>
              <a:gd name="connsiteY16" fmla="*/ 438292 h 3414232"/>
              <a:gd name="connsiteX17" fmla="*/ 2404160 w 3411683"/>
              <a:gd name="connsiteY17" fmla="*/ 477547 h 3414232"/>
              <a:gd name="connsiteX18" fmla="*/ 2596380 w 3411683"/>
              <a:gd name="connsiteY18" fmla="*/ 421365 h 3414232"/>
              <a:gd name="connsiteX19" fmla="*/ 2781036 w 3411683"/>
              <a:gd name="connsiteY19" fmla="*/ 374907 h 3414232"/>
              <a:gd name="connsiteX20" fmla="*/ 2924300 w 3411683"/>
              <a:gd name="connsiteY20" fmla="*/ 511761 h 3414232"/>
              <a:gd name="connsiteX21" fmla="*/ 3042368 w 3411683"/>
              <a:gd name="connsiteY21" fmla="*/ 662300 h 3414232"/>
              <a:gd name="connsiteX22" fmla="*/ 2980092 w 3411683"/>
              <a:gd name="connsiteY22" fmla="*/ 848853 h 3414232"/>
              <a:gd name="connsiteX23" fmla="*/ 2924660 w 3411683"/>
              <a:gd name="connsiteY23" fmla="*/ 1011277 h 3414232"/>
              <a:gd name="connsiteX24" fmla="*/ 2970376 w 3411683"/>
              <a:gd name="connsiteY24" fmla="*/ 1107794 h 3414232"/>
              <a:gd name="connsiteX25" fmla="*/ 3039848 w 3411683"/>
              <a:gd name="connsiteY25" fmla="*/ 1270578 h 3414232"/>
              <a:gd name="connsiteX26" fmla="*/ 3063604 w 3411683"/>
              <a:gd name="connsiteY26" fmla="*/ 1336484 h 3414232"/>
              <a:gd name="connsiteX27" fmla="*/ 3236024 w 3411683"/>
              <a:gd name="connsiteY27" fmla="*/ 1422918 h 3414232"/>
              <a:gd name="connsiteX28" fmla="*/ 3408444 w 3411683"/>
              <a:gd name="connsiteY28" fmla="*/ 1509352 h 3414232"/>
              <a:gd name="connsiteX29" fmla="*/ 3410964 w 3411683"/>
              <a:gd name="connsiteY29" fmla="*/ 1698426 h 3414232"/>
              <a:gd name="connsiteX30" fmla="*/ 3400884 w 3411683"/>
              <a:gd name="connsiteY30" fmla="*/ 1898305 h 3414232"/>
              <a:gd name="connsiteX31" fmla="*/ 3233504 w 3411683"/>
              <a:gd name="connsiteY31" fmla="*/ 1986899 h 3414232"/>
              <a:gd name="connsiteX32" fmla="*/ 3070444 w 3411683"/>
              <a:gd name="connsiteY32" fmla="*/ 2076935 h 3414232"/>
              <a:gd name="connsiteX33" fmla="*/ 3038408 w 3411683"/>
              <a:gd name="connsiteY33" fmla="*/ 2154725 h 3414232"/>
              <a:gd name="connsiteX34" fmla="*/ 2975416 w 3411683"/>
              <a:gd name="connsiteY34" fmla="*/ 2304544 h 3414232"/>
              <a:gd name="connsiteX35" fmla="*/ 2935820 w 3411683"/>
              <a:gd name="connsiteY35" fmla="*/ 2402502 h 3414232"/>
              <a:gd name="connsiteX36" fmla="*/ 2991972 w 3411683"/>
              <a:gd name="connsiteY36" fmla="*/ 2584374 h 3414232"/>
              <a:gd name="connsiteX37" fmla="*/ 3047768 w 3411683"/>
              <a:gd name="connsiteY37" fmla="*/ 2766245 h 3414232"/>
              <a:gd name="connsiteX38" fmla="*/ 2911700 w 3411683"/>
              <a:gd name="connsiteY38" fmla="*/ 2916064 h 3414232"/>
              <a:gd name="connsiteX39" fmla="*/ 2775636 w 3411683"/>
              <a:gd name="connsiteY39" fmla="*/ 3051836 h 3414232"/>
              <a:gd name="connsiteX40" fmla="*/ 2588100 w 3411683"/>
              <a:gd name="connsiteY40" fmla="*/ 2988452 h 3414232"/>
              <a:gd name="connsiteX41" fmla="*/ 2400560 w 3411683"/>
              <a:gd name="connsiteY41" fmla="*/ 2925428 h 3414232"/>
              <a:gd name="connsiteX42" fmla="*/ 2309132 w 3411683"/>
              <a:gd name="connsiteY42" fmla="*/ 2971526 h 3414232"/>
              <a:gd name="connsiteX43" fmla="*/ 2149672 w 3411683"/>
              <a:gd name="connsiteY43" fmla="*/ 3039592 h 3414232"/>
              <a:gd name="connsiteX44" fmla="*/ 2081640 w 3411683"/>
              <a:gd name="connsiteY44" fmla="*/ 3061560 h 3414232"/>
              <a:gd name="connsiteX45" fmla="*/ 1996328 w 3411683"/>
              <a:gd name="connsiteY45" fmla="*/ 3231908 h 3414232"/>
              <a:gd name="connsiteX46" fmla="*/ 1894460 w 3411683"/>
              <a:gd name="connsiteY46" fmla="*/ 3408736 h 3414232"/>
              <a:gd name="connsiteX47" fmla="*/ 1525864 w 3411683"/>
              <a:gd name="connsiteY47" fmla="*/ 3408376 h 3414232"/>
              <a:gd name="connsiteX48" fmla="*/ 1427232 w 3411683"/>
              <a:gd name="connsiteY48" fmla="*/ 3232268 h 3414232"/>
              <a:gd name="connsiteX49" fmla="*/ 1341924 w 3411683"/>
              <a:gd name="connsiteY49" fmla="*/ 3061560 h 3414232"/>
              <a:gd name="connsiteX50" fmla="*/ 1275692 w 3411683"/>
              <a:gd name="connsiteY50" fmla="*/ 3039952 h 3414232"/>
              <a:gd name="connsiteX51" fmla="*/ 1111192 w 3411683"/>
              <a:gd name="connsiteY51" fmla="*/ 2972606 h 3414232"/>
              <a:gd name="connsiteX52" fmla="*/ 1012560 w 3411683"/>
              <a:gd name="connsiteY52" fmla="*/ 2926508 h 3414232"/>
              <a:gd name="connsiteX53" fmla="*/ 831144 w 3411683"/>
              <a:gd name="connsiteY53" fmla="*/ 2988092 h 3414232"/>
              <a:gd name="connsiteX54" fmla="*/ 632084 w 3411683"/>
              <a:gd name="connsiteY54" fmla="*/ 3039952 h 3414232"/>
              <a:gd name="connsiteX55" fmla="*/ 365716 w 3411683"/>
              <a:gd name="connsiteY55" fmla="*/ 2771287 h 3414232"/>
              <a:gd name="connsiteX56" fmla="*/ 421512 w 3411683"/>
              <a:gd name="connsiteY56" fmla="*/ 2598059 h 3414232"/>
              <a:gd name="connsiteX57" fmla="*/ 477664 w 3411683"/>
              <a:gd name="connsiteY57" fmla="*/ 2404663 h 3414232"/>
              <a:gd name="connsiteX58" fmla="*/ 450308 w 3411683"/>
              <a:gd name="connsiteY58" fmla="*/ 2324712 h 3414232"/>
              <a:gd name="connsiteX59" fmla="*/ 386596 w 3411683"/>
              <a:gd name="connsiteY59" fmla="*/ 2175253 h 3414232"/>
              <a:gd name="connsiteX60" fmla="*/ 350240 w 3411683"/>
              <a:gd name="connsiteY60" fmla="*/ 2078375 h 3414232"/>
              <a:gd name="connsiteX61" fmla="*/ 174940 w 3411683"/>
              <a:gd name="connsiteY61" fmla="*/ 1989420 h 3414232"/>
              <a:gd name="connsiteX62" fmla="*/ 0 w 3411683"/>
              <a:gd name="connsiteY62" fmla="*/ 1900105 h 3414232"/>
              <a:gd name="connsiteX63" fmla="*/ 0 w 3411683"/>
              <a:gd name="connsiteY63" fmla="*/ 1706709 h 3414232"/>
              <a:gd name="connsiteX64" fmla="*/ 0 w 3411683"/>
              <a:gd name="connsiteY64" fmla="*/ 1513314 h 3414232"/>
              <a:gd name="connsiteX65" fmla="*/ 165220 w 3411683"/>
              <a:gd name="connsiteY65" fmla="*/ 1433362 h 3414232"/>
              <a:gd name="connsiteX66" fmla="*/ 347000 w 3411683"/>
              <a:gd name="connsiteY66" fmla="*/ 1334684 h 3414232"/>
              <a:gd name="connsiteX67" fmla="*/ 381196 w 3411683"/>
              <a:gd name="connsiteY67" fmla="*/ 1260494 h 3414232"/>
              <a:gd name="connsiteX68" fmla="*/ 438428 w 3411683"/>
              <a:gd name="connsiteY68" fmla="*/ 1119679 h 3414232"/>
              <a:gd name="connsiteX69" fmla="*/ 477664 w 3411683"/>
              <a:gd name="connsiteY69" fmla="*/ 1008756 h 3414232"/>
              <a:gd name="connsiteX70" fmla="*/ 421512 w 3411683"/>
              <a:gd name="connsiteY70" fmla="*/ 816080 h 3414232"/>
              <a:gd name="connsiteX71" fmla="*/ 365716 w 3411683"/>
              <a:gd name="connsiteY71" fmla="*/ 642852 h 3414232"/>
              <a:gd name="connsiteX72" fmla="*/ 632084 w 3411683"/>
              <a:gd name="connsiteY72" fmla="*/ 375267 h 3414232"/>
              <a:gd name="connsiteX73" fmla="*/ 816024 w 3411683"/>
              <a:gd name="connsiteY73" fmla="*/ 421725 h 3414232"/>
              <a:gd name="connsiteX74" fmla="*/ 1010044 w 3411683"/>
              <a:gd name="connsiteY74" fmla="*/ 477547 h 3414232"/>
              <a:gd name="connsiteX75" fmla="*/ 1089952 w 3411683"/>
              <a:gd name="connsiteY75" fmla="*/ 450537 h 3414232"/>
              <a:gd name="connsiteX76" fmla="*/ 1239336 w 3411683"/>
              <a:gd name="connsiteY76" fmla="*/ 386792 h 3414232"/>
              <a:gd name="connsiteX77" fmla="*/ 1335804 w 3411683"/>
              <a:gd name="connsiteY77" fmla="*/ 350057 h 3414232"/>
              <a:gd name="connsiteX78" fmla="*/ 1425076 w 3411683"/>
              <a:gd name="connsiteY78" fmla="*/ 175029 h 341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3411683" h="3414232">
                <a:moveTo>
                  <a:pt x="1703044" y="1096963"/>
                </a:moveTo>
                <a:cubicBezTo>
                  <a:pt x="1576716" y="1096963"/>
                  <a:pt x="1511216" y="1111730"/>
                  <a:pt x="1414400" y="1161794"/>
                </a:cubicBezTo>
                <a:cubicBezTo>
                  <a:pt x="1332340" y="1204294"/>
                  <a:pt x="1200616" y="1339357"/>
                  <a:pt x="1155268" y="1427239"/>
                </a:cubicBezTo>
                <a:cubicBezTo>
                  <a:pt x="1113156" y="1509718"/>
                  <a:pt x="1096964" y="1586794"/>
                  <a:pt x="1096964" y="1706731"/>
                </a:cubicBezTo>
                <a:cubicBezTo>
                  <a:pt x="1096964" y="1839273"/>
                  <a:pt x="1114596" y="1912388"/>
                  <a:pt x="1170744" y="2011074"/>
                </a:cubicBezTo>
                <a:cubicBezTo>
                  <a:pt x="1207452" y="2075545"/>
                  <a:pt x="1316864" y="2190079"/>
                  <a:pt x="1379128" y="2228977"/>
                </a:cubicBezTo>
                <a:cubicBezTo>
                  <a:pt x="1511216" y="2311816"/>
                  <a:pt x="1675692" y="2343151"/>
                  <a:pt x="1818216" y="2312897"/>
                </a:cubicBezTo>
                <a:cubicBezTo>
                  <a:pt x="2074468" y="2258151"/>
                  <a:pt x="2257300" y="2075185"/>
                  <a:pt x="2312004" y="1818744"/>
                </a:cubicBezTo>
                <a:cubicBezTo>
                  <a:pt x="2352676" y="1626773"/>
                  <a:pt x="2290772" y="1428680"/>
                  <a:pt x="2143568" y="1279569"/>
                </a:cubicBezTo>
                <a:cubicBezTo>
                  <a:pt x="2007164" y="1141984"/>
                  <a:pt x="1899192" y="1096963"/>
                  <a:pt x="1703044" y="1096963"/>
                </a:cubicBezTo>
                <a:close/>
                <a:moveTo>
                  <a:pt x="1514344" y="0"/>
                </a:moveTo>
                <a:lnTo>
                  <a:pt x="1707640" y="0"/>
                </a:lnTo>
                <a:lnTo>
                  <a:pt x="1901300" y="0"/>
                </a:lnTo>
                <a:lnTo>
                  <a:pt x="1980488" y="165305"/>
                </a:lnTo>
                <a:cubicBezTo>
                  <a:pt x="2024044" y="256060"/>
                  <a:pt x="2068320" y="337812"/>
                  <a:pt x="2078760" y="346816"/>
                </a:cubicBezTo>
                <a:cubicBezTo>
                  <a:pt x="2089196" y="355820"/>
                  <a:pt x="2123032" y="371306"/>
                  <a:pt x="2153628" y="381390"/>
                </a:cubicBezTo>
                <a:cubicBezTo>
                  <a:pt x="2184588" y="391113"/>
                  <a:pt x="2247940" y="416683"/>
                  <a:pt x="2294372" y="438292"/>
                </a:cubicBezTo>
                <a:cubicBezTo>
                  <a:pt x="2341168" y="459900"/>
                  <a:pt x="2390484" y="477547"/>
                  <a:pt x="2404160" y="477547"/>
                </a:cubicBezTo>
                <a:cubicBezTo>
                  <a:pt x="2417840" y="477547"/>
                  <a:pt x="2504228" y="452337"/>
                  <a:pt x="2596380" y="421365"/>
                </a:cubicBezTo>
                <a:cubicBezTo>
                  <a:pt x="2719124" y="379949"/>
                  <a:pt x="2768080" y="367704"/>
                  <a:pt x="2781036" y="374907"/>
                </a:cubicBezTo>
                <a:cubicBezTo>
                  <a:pt x="2790756" y="380309"/>
                  <a:pt x="2855188" y="441893"/>
                  <a:pt x="2924300" y="511761"/>
                </a:cubicBezTo>
                <a:cubicBezTo>
                  <a:pt x="3031928" y="620884"/>
                  <a:pt x="3048488" y="642132"/>
                  <a:pt x="3042368" y="662300"/>
                </a:cubicBezTo>
                <a:cubicBezTo>
                  <a:pt x="3038768" y="675625"/>
                  <a:pt x="3010692" y="759178"/>
                  <a:pt x="2980092" y="848853"/>
                </a:cubicBezTo>
                <a:lnTo>
                  <a:pt x="2924660" y="1011277"/>
                </a:lnTo>
                <a:lnTo>
                  <a:pt x="2970376" y="1107794"/>
                </a:lnTo>
                <a:cubicBezTo>
                  <a:pt x="2995572" y="1161095"/>
                  <a:pt x="3026888" y="1234204"/>
                  <a:pt x="3039848" y="1270578"/>
                </a:cubicBezTo>
                <a:lnTo>
                  <a:pt x="3063604" y="1336484"/>
                </a:lnTo>
                <a:lnTo>
                  <a:pt x="3236024" y="1422918"/>
                </a:lnTo>
                <a:lnTo>
                  <a:pt x="3408444" y="1509352"/>
                </a:lnTo>
                <a:lnTo>
                  <a:pt x="3410964" y="1698426"/>
                </a:lnTo>
                <a:cubicBezTo>
                  <a:pt x="3413124" y="1841762"/>
                  <a:pt x="3410604" y="1890382"/>
                  <a:pt x="3400884" y="1898305"/>
                </a:cubicBezTo>
                <a:cubicBezTo>
                  <a:pt x="3393688" y="1904067"/>
                  <a:pt x="3318456" y="1944042"/>
                  <a:pt x="3233504" y="1986899"/>
                </a:cubicBezTo>
                <a:cubicBezTo>
                  <a:pt x="3148556" y="2029756"/>
                  <a:pt x="3075124" y="2070452"/>
                  <a:pt x="3070444" y="2076935"/>
                </a:cubicBezTo>
                <a:cubicBezTo>
                  <a:pt x="3065404" y="2083417"/>
                  <a:pt x="3051004" y="2118351"/>
                  <a:pt x="3038408" y="2154725"/>
                </a:cubicBezTo>
                <a:cubicBezTo>
                  <a:pt x="3025448" y="2191100"/>
                  <a:pt x="2997372" y="2258446"/>
                  <a:pt x="2975416" y="2304544"/>
                </a:cubicBezTo>
                <a:cubicBezTo>
                  <a:pt x="2953816" y="2350642"/>
                  <a:pt x="2935820" y="2394579"/>
                  <a:pt x="2935820" y="2402502"/>
                </a:cubicBezTo>
                <a:cubicBezTo>
                  <a:pt x="2935820" y="2410065"/>
                  <a:pt x="2961016" y="2492178"/>
                  <a:pt x="2991972" y="2584374"/>
                </a:cubicBezTo>
                <a:cubicBezTo>
                  <a:pt x="3022568" y="2676930"/>
                  <a:pt x="3047768" y="2758682"/>
                  <a:pt x="3047768" y="2766245"/>
                </a:cubicBezTo>
                <a:cubicBezTo>
                  <a:pt x="3047768" y="2773808"/>
                  <a:pt x="2986572" y="2841154"/>
                  <a:pt x="2911700" y="2916064"/>
                </a:cubicBezTo>
                <a:lnTo>
                  <a:pt x="2775636" y="3051836"/>
                </a:lnTo>
                <a:lnTo>
                  <a:pt x="2588100" y="2988452"/>
                </a:lnTo>
                <a:lnTo>
                  <a:pt x="2400560" y="2925428"/>
                </a:lnTo>
                <a:lnTo>
                  <a:pt x="2309132" y="2971526"/>
                </a:lnTo>
                <a:cubicBezTo>
                  <a:pt x="2258736" y="2996736"/>
                  <a:pt x="2186748" y="3027348"/>
                  <a:pt x="2149672" y="3039592"/>
                </a:cubicBezTo>
                <a:lnTo>
                  <a:pt x="2081640" y="3061560"/>
                </a:lnTo>
                <a:lnTo>
                  <a:pt x="1996328" y="3231908"/>
                </a:lnTo>
                <a:cubicBezTo>
                  <a:pt x="1949532" y="3325544"/>
                  <a:pt x="1903460" y="3405136"/>
                  <a:pt x="1894460" y="3408736"/>
                </a:cubicBezTo>
                <a:cubicBezTo>
                  <a:pt x="1874660" y="3416300"/>
                  <a:pt x="1544940" y="3415940"/>
                  <a:pt x="1525864" y="3408376"/>
                </a:cubicBezTo>
                <a:cubicBezTo>
                  <a:pt x="1518664" y="3405136"/>
                  <a:pt x="1474388" y="3326264"/>
                  <a:pt x="1427232" y="3232268"/>
                </a:cubicBezTo>
                <a:lnTo>
                  <a:pt x="1341924" y="3061560"/>
                </a:lnTo>
                <a:lnTo>
                  <a:pt x="1275692" y="3039952"/>
                </a:lnTo>
                <a:cubicBezTo>
                  <a:pt x="1239336" y="3028428"/>
                  <a:pt x="1165184" y="2997816"/>
                  <a:pt x="1111192" y="2972606"/>
                </a:cubicBezTo>
                <a:lnTo>
                  <a:pt x="1012560" y="2926508"/>
                </a:lnTo>
                <a:lnTo>
                  <a:pt x="831144" y="2988092"/>
                </a:lnTo>
                <a:cubicBezTo>
                  <a:pt x="699400" y="3032750"/>
                  <a:pt x="644684" y="3046796"/>
                  <a:pt x="632084" y="3039952"/>
                </a:cubicBezTo>
                <a:cubicBezTo>
                  <a:pt x="611208" y="3028788"/>
                  <a:pt x="365716" y="2781011"/>
                  <a:pt x="365716" y="2771287"/>
                </a:cubicBezTo>
                <a:cubicBezTo>
                  <a:pt x="365716" y="2767686"/>
                  <a:pt x="390912" y="2689895"/>
                  <a:pt x="421512" y="2598059"/>
                </a:cubicBezTo>
                <a:cubicBezTo>
                  <a:pt x="452468" y="2506583"/>
                  <a:pt x="477664" y="2419429"/>
                  <a:pt x="477664" y="2404663"/>
                </a:cubicBezTo>
                <a:cubicBezTo>
                  <a:pt x="477664" y="2389898"/>
                  <a:pt x="465064" y="2353883"/>
                  <a:pt x="450308" y="2324712"/>
                </a:cubicBezTo>
                <a:cubicBezTo>
                  <a:pt x="435188" y="2295540"/>
                  <a:pt x="406392" y="2228194"/>
                  <a:pt x="386596" y="2175253"/>
                </a:cubicBezTo>
                <a:lnTo>
                  <a:pt x="350240" y="2078375"/>
                </a:lnTo>
                <a:lnTo>
                  <a:pt x="174940" y="1989420"/>
                </a:lnTo>
                <a:lnTo>
                  <a:pt x="0" y="1900105"/>
                </a:lnTo>
                <a:lnTo>
                  <a:pt x="0" y="1706709"/>
                </a:lnTo>
                <a:lnTo>
                  <a:pt x="0" y="1513314"/>
                </a:lnTo>
                <a:lnTo>
                  <a:pt x="165220" y="1433362"/>
                </a:lnTo>
                <a:cubicBezTo>
                  <a:pt x="256288" y="1389425"/>
                  <a:pt x="338000" y="1345128"/>
                  <a:pt x="347000" y="1334684"/>
                </a:cubicBezTo>
                <a:cubicBezTo>
                  <a:pt x="355996" y="1324600"/>
                  <a:pt x="371476" y="1291106"/>
                  <a:pt x="381196" y="1260494"/>
                </a:cubicBezTo>
                <a:cubicBezTo>
                  <a:pt x="391272" y="1229522"/>
                  <a:pt x="417192" y="1166137"/>
                  <a:pt x="438428" y="1119679"/>
                </a:cubicBezTo>
                <a:cubicBezTo>
                  <a:pt x="460024" y="1072861"/>
                  <a:pt x="477664" y="1023161"/>
                  <a:pt x="477664" y="1008756"/>
                </a:cubicBezTo>
                <a:cubicBezTo>
                  <a:pt x="477664" y="994710"/>
                  <a:pt x="452468" y="907916"/>
                  <a:pt x="421512" y="816080"/>
                </a:cubicBezTo>
                <a:cubicBezTo>
                  <a:pt x="390912" y="724244"/>
                  <a:pt x="365716" y="646454"/>
                  <a:pt x="365716" y="642852"/>
                </a:cubicBezTo>
                <a:cubicBezTo>
                  <a:pt x="365716" y="633849"/>
                  <a:pt x="612288" y="386071"/>
                  <a:pt x="632084" y="375267"/>
                </a:cubicBezTo>
                <a:cubicBezTo>
                  <a:pt x="644324" y="368424"/>
                  <a:pt x="695800" y="381390"/>
                  <a:pt x="816024" y="421725"/>
                </a:cubicBezTo>
                <a:cubicBezTo>
                  <a:pt x="907812" y="452337"/>
                  <a:pt x="994924" y="477547"/>
                  <a:pt x="1010044" y="477547"/>
                </a:cubicBezTo>
                <a:cubicBezTo>
                  <a:pt x="1024800" y="477547"/>
                  <a:pt x="1060796" y="465302"/>
                  <a:pt x="1089952" y="450537"/>
                </a:cubicBezTo>
                <a:cubicBezTo>
                  <a:pt x="1119108" y="435411"/>
                  <a:pt x="1186420" y="406599"/>
                  <a:pt x="1239336" y="386792"/>
                </a:cubicBezTo>
                <a:lnTo>
                  <a:pt x="1335804" y="350057"/>
                </a:lnTo>
                <a:lnTo>
                  <a:pt x="1425076" y="175029"/>
                </a:lnTo>
                <a:close/>
              </a:path>
            </a:pathLst>
          </a:custGeom>
          <a:solidFill>
            <a:schemeClr val="bg1">
              <a:lumMod val="50000"/>
            </a:schemeClr>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nvGrpSpPr>
          <p:cNvPr id="37" name="群組 36"/>
          <p:cNvGrpSpPr/>
          <p:nvPr/>
        </p:nvGrpSpPr>
        <p:grpSpPr>
          <a:xfrm>
            <a:off x="8652372" y="4571723"/>
            <a:ext cx="573606" cy="401570"/>
            <a:chOff x="34402201" y="13100619"/>
            <a:chExt cx="3007013" cy="2105145"/>
          </a:xfrm>
          <a:solidFill>
            <a:schemeClr val="bg1">
              <a:lumMod val="50000"/>
            </a:schemeClr>
          </a:solidFill>
        </p:grpSpPr>
        <p:sp>
          <p:nvSpPr>
            <p:cNvPr id="38" name="Freeform 150"/>
            <p:cNvSpPr>
              <a:spLocks/>
            </p:cNvSpPr>
            <p:nvPr/>
          </p:nvSpPr>
          <p:spPr bwMode="auto">
            <a:xfrm>
              <a:off x="34421040" y="14212060"/>
              <a:ext cx="2965804" cy="993704"/>
            </a:xfrm>
            <a:custGeom>
              <a:avLst/>
              <a:gdLst>
                <a:gd name="T0" fmla="*/ 26 w 11109"/>
                <a:gd name="T1" fmla="*/ 3647 h 3720"/>
                <a:gd name="T2" fmla="*/ 190 w 11109"/>
                <a:gd name="T3" fmla="*/ 2849 h 3720"/>
                <a:gd name="T4" fmla="*/ 2364 w 11109"/>
                <a:gd name="T5" fmla="*/ 700 h 3720"/>
                <a:gd name="T6" fmla="*/ 4125 w 11109"/>
                <a:gd name="T7" fmla="*/ 147 h 3720"/>
                <a:gd name="T8" fmla="*/ 6929 w 11109"/>
                <a:gd name="T9" fmla="*/ 134 h 3720"/>
                <a:gd name="T10" fmla="*/ 8394 w 11109"/>
                <a:gd name="T11" fmla="*/ 549 h 3720"/>
                <a:gd name="T12" fmla="*/ 8492 w 11109"/>
                <a:gd name="T13" fmla="*/ 587 h 3720"/>
                <a:gd name="T14" fmla="*/ 9460 w 11109"/>
                <a:gd name="T15" fmla="*/ 1106 h 3720"/>
                <a:gd name="T16" fmla="*/ 10979 w 11109"/>
                <a:gd name="T17" fmla="*/ 2972 h 3720"/>
                <a:gd name="T18" fmla="*/ 11087 w 11109"/>
                <a:gd name="T19" fmla="*/ 3680 h 3720"/>
                <a:gd name="T20" fmla="*/ 5558 w 11109"/>
                <a:gd name="T21" fmla="*/ 3720 h 3720"/>
                <a:gd name="T22" fmla="*/ 44 w 11109"/>
                <a:gd name="T23" fmla="*/ 3720 h 3720"/>
                <a:gd name="T24" fmla="*/ 26 w 11109"/>
                <a:gd name="T25" fmla="*/ 3647 h 3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09" h="3720">
                  <a:moveTo>
                    <a:pt x="26" y="3647"/>
                  </a:moveTo>
                  <a:cubicBezTo>
                    <a:pt x="0" y="3547"/>
                    <a:pt x="85" y="3137"/>
                    <a:pt x="190" y="2849"/>
                  </a:cubicBezTo>
                  <a:cubicBezTo>
                    <a:pt x="504" y="1983"/>
                    <a:pt x="1280" y="1217"/>
                    <a:pt x="2364" y="700"/>
                  </a:cubicBezTo>
                  <a:cubicBezTo>
                    <a:pt x="2791" y="496"/>
                    <a:pt x="3576" y="250"/>
                    <a:pt x="4125" y="147"/>
                  </a:cubicBezTo>
                  <a:cubicBezTo>
                    <a:pt x="4879" y="6"/>
                    <a:pt x="6172" y="0"/>
                    <a:pt x="6929" y="134"/>
                  </a:cubicBezTo>
                  <a:cubicBezTo>
                    <a:pt x="7365" y="212"/>
                    <a:pt x="8200" y="448"/>
                    <a:pt x="8394" y="549"/>
                  </a:cubicBezTo>
                  <a:cubicBezTo>
                    <a:pt x="8434" y="570"/>
                    <a:pt x="8478" y="587"/>
                    <a:pt x="8492" y="587"/>
                  </a:cubicBezTo>
                  <a:cubicBezTo>
                    <a:pt x="8554" y="588"/>
                    <a:pt x="9213" y="940"/>
                    <a:pt x="9460" y="1106"/>
                  </a:cubicBezTo>
                  <a:cubicBezTo>
                    <a:pt x="10224" y="1616"/>
                    <a:pt x="10729" y="2237"/>
                    <a:pt x="10979" y="2972"/>
                  </a:cubicBezTo>
                  <a:cubicBezTo>
                    <a:pt x="11036" y="3137"/>
                    <a:pt x="11109" y="3622"/>
                    <a:pt x="11087" y="3680"/>
                  </a:cubicBezTo>
                  <a:cubicBezTo>
                    <a:pt x="11074" y="3714"/>
                    <a:pt x="10292" y="3720"/>
                    <a:pt x="5558" y="3720"/>
                  </a:cubicBezTo>
                  <a:lnTo>
                    <a:pt x="44" y="3720"/>
                  </a:lnTo>
                  <a:lnTo>
                    <a:pt x="26" y="3647"/>
                  </a:ln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solidFill>
                  <a:schemeClr val="bg1"/>
                </a:solidFill>
              </a:endParaRPr>
            </a:p>
          </p:txBody>
        </p:sp>
        <p:sp>
          <p:nvSpPr>
            <p:cNvPr id="39" name="Freeform 152"/>
            <p:cNvSpPr>
              <a:spLocks/>
            </p:cNvSpPr>
            <p:nvPr/>
          </p:nvSpPr>
          <p:spPr bwMode="auto">
            <a:xfrm>
              <a:off x="36497927" y="13850610"/>
              <a:ext cx="911287" cy="873611"/>
            </a:xfrm>
            <a:custGeom>
              <a:avLst/>
              <a:gdLst>
                <a:gd name="T0" fmla="*/ 3264 w 3412"/>
                <a:gd name="T1" fmla="*/ 3049 h 3270"/>
                <a:gd name="T2" fmla="*/ 3014 w 3412"/>
                <a:gd name="T3" fmla="*/ 2736 h 3270"/>
                <a:gd name="T4" fmla="*/ 251 w 3412"/>
                <a:gd name="T5" fmla="*/ 1065 h 3270"/>
                <a:gd name="T6" fmla="*/ 39 w 3412"/>
                <a:gd name="T7" fmla="*/ 702 h 3270"/>
                <a:gd name="T8" fmla="*/ 970 w 3412"/>
                <a:gd name="T9" fmla="*/ 102 h 3270"/>
                <a:gd name="T10" fmla="*/ 2239 w 3412"/>
                <a:gd name="T11" fmla="*/ 52 h 3270"/>
                <a:gd name="T12" fmla="*/ 3251 w 3412"/>
                <a:gd name="T13" fmla="*/ 463 h 3270"/>
                <a:gd name="T14" fmla="*/ 3412 w 3412"/>
                <a:gd name="T15" fmla="*/ 1976 h 3270"/>
                <a:gd name="T16" fmla="*/ 3264 w 3412"/>
                <a:gd name="T17" fmla="*/ 3049 h 3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12" h="3270">
                  <a:moveTo>
                    <a:pt x="3264" y="3049"/>
                  </a:moveTo>
                  <a:cubicBezTo>
                    <a:pt x="3225" y="2991"/>
                    <a:pt x="3113" y="2850"/>
                    <a:pt x="3014" y="2736"/>
                  </a:cubicBezTo>
                  <a:cubicBezTo>
                    <a:pt x="2412" y="2043"/>
                    <a:pt x="1417" y="1442"/>
                    <a:pt x="251" y="1065"/>
                  </a:cubicBezTo>
                  <a:cubicBezTo>
                    <a:pt x="14" y="989"/>
                    <a:pt x="0" y="966"/>
                    <a:pt x="39" y="702"/>
                  </a:cubicBezTo>
                  <a:cubicBezTo>
                    <a:pt x="76" y="455"/>
                    <a:pt x="353" y="277"/>
                    <a:pt x="970" y="102"/>
                  </a:cubicBezTo>
                  <a:cubicBezTo>
                    <a:pt x="1230" y="29"/>
                    <a:pt x="1951" y="0"/>
                    <a:pt x="2239" y="52"/>
                  </a:cubicBezTo>
                  <a:cubicBezTo>
                    <a:pt x="2627" y="121"/>
                    <a:pt x="3120" y="321"/>
                    <a:pt x="3251" y="463"/>
                  </a:cubicBezTo>
                  <a:cubicBezTo>
                    <a:pt x="3405" y="629"/>
                    <a:pt x="3412" y="690"/>
                    <a:pt x="3412" y="1976"/>
                  </a:cubicBezTo>
                  <a:cubicBezTo>
                    <a:pt x="3412" y="3259"/>
                    <a:pt x="3410" y="3270"/>
                    <a:pt x="3264" y="304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solidFill>
                  <a:schemeClr val="bg1"/>
                </a:solidFill>
              </a:endParaRPr>
            </a:p>
          </p:txBody>
        </p:sp>
        <p:sp>
          <p:nvSpPr>
            <p:cNvPr id="40" name="Freeform 153"/>
            <p:cNvSpPr>
              <a:spLocks/>
            </p:cNvSpPr>
            <p:nvPr/>
          </p:nvSpPr>
          <p:spPr bwMode="auto">
            <a:xfrm>
              <a:off x="34402201" y="13852962"/>
              <a:ext cx="900690" cy="840645"/>
            </a:xfrm>
            <a:custGeom>
              <a:avLst/>
              <a:gdLst>
                <a:gd name="T0" fmla="*/ 11 w 3372"/>
                <a:gd name="T1" fmla="*/ 3079 h 3148"/>
                <a:gd name="T2" fmla="*/ 4 w 3372"/>
                <a:gd name="T3" fmla="*/ 1858 h 3148"/>
                <a:gd name="T4" fmla="*/ 77 w 3372"/>
                <a:gd name="T5" fmla="*/ 557 h 3148"/>
                <a:gd name="T6" fmla="*/ 549 w 3372"/>
                <a:gd name="T7" fmla="*/ 227 h 3148"/>
                <a:gd name="T8" fmla="*/ 1578 w 3372"/>
                <a:gd name="T9" fmla="*/ 21 h 3148"/>
                <a:gd name="T10" fmla="*/ 3024 w 3372"/>
                <a:gd name="T11" fmla="*/ 313 h 3148"/>
                <a:gd name="T12" fmla="*/ 3368 w 3372"/>
                <a:gd name="T13" fmla="*/ 824 h 3148"/>
                <a:gd name="T14" fmla="*/ 3372 w 3372"/>
                <a:gd name="T15" fmla="*/ 981 h 3148"/>
                <a:gd name="T16" fmla="*/ 3019 w 3372"/>
                <a:gd name="T17" fmla="*/ 1100 h 3148"/>
                <a:gd name="T18" fmla="*/ 2047 w 3372"/>
                <a:gd name="T19" fmla="*/ 1500 h 3148"/>
                <a:gd name="T20" fmla="*/ 227 w 3372"/>
                <a:gd name="T21" fmla="*/ 2927 h 3148"/>
                <a:gd name="T22" fmla="*/ 11 w 3372"/>
                <a:gd name="T23" fmla="*/ 3079 h 3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72" h="3148">
                  <a:moveTo>
                    <a:pt x="11" y="3079"/>
                  </a:moveTo>
                  <a:cubicBezTo>
                    <a:pt x="2" y="3057"/>
                    <a:pt x="0" y="2508"/>
                    <a:pt x="4" y="1858"/>
                  </a:cubicBezTo>
                  <a:cubicBezTo>
                    <a:pt x="13" y="692"/>
                    <a:pt x="14" y="675"/>
                    <a:pt x="77" y="557"/>
                  </a:cubicBezTo>
                  <a:cubicBezTo>
                    <a:pt x="150" y="420"/>
                    <a:pt x="265" y="340"/>
                    <a:pt x="549" y="227"/>
                  </a:cubicBezTo>
                  <a:cubicBezTo>
                    <a:pt x="934" y="74"/>
                    <a:pt x="1116" y="38"/>
                    <a:pt x="1578" y="21"/>
                  </a:cubicBezTo>
                  <a:cubicBezTo>
                    <a:pt x="2180" y="0"/>
                    <a:pt x="2550" y="75"/>
                    <a:pt x="3024" y="313"/>
                  </a:cubicBezTo>
                  <a:cubicBezTo>
                    <a:pt x="3263" y="433"/>
                    <a:pt x="3364" y="582"/>
                    <a:pt x="3368" y="824"/>
                  </a:cubicBezTo>
                  <a:lnTo>
                    <a:pt x="3372" y="981"/>
                  </a:lnTo>
                  <a:lnTo>
                    <a:pt x="3019" y="1100"/>
                  </a:lnTo>
                  <a:cubicBezTo>
                    <a:pt x="2548" y="1259"/>
                    <a:pt x="2411" y="1315"/>
                    <a:pt x="2047" y="1500"/>
                  </a:cubicBezTo>
                  <a:cubicBezTo>
                    <a:pt x="1263" y="1899"/>
                    <a:pt x="662" y="2370"/>
                    <a:pt x="227" y="2927"/>
                  </a:cubicBezTo>
                  <a:cubicBezTo>
                    <a:pt x="76" y="3121"/>
                    <a:pt x="37" y="3148"/>
                    <a:pt x="11" y="307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solidFill>
                  <a:schemeClr val="bg1"/>
                </a:solidFill>
              </a:endParaRPr>
            </a:p>
          </p:txBody>
        </p:sp>
        <p:sp>
          <p:nvSpPr>
            <p:cNvPr id="41" name="Freeform 154"/>
            <p:cNvSpPr>
              <a:spLocks/>
            </p:cNvSpPr>
            <p:nvPr/>
          </p:nvSpPr>
          <p:spPr bwMode="auto">
            <a:xfrm>
              <a:off x="35448889" y="13706966"/>
              <a:ext cx="912464" cy="372050"/>
            </a:xfrm>
            <a:custGeom>
              <a:avLst/>
              <a:gdLst>
                <a:gd name="T0" fmla="*/ 13 w 3416"/>
                <a:gd name="T1" fmla="*/ 1311 h 1396"/>
                <a:gd name="T2" fmla="*/ 8 w 3416"/>
                <a:gd name="T3" fmla="*/ 943 h 1396"/>
                <a:gd name="T4" fmla="*/ 556 w 3416"/>
                <a:gd name="T5" fmla="*/ 218 h 1396"/>
                <a:gd name="T6" fmla="*/ 1708 w 3416"/>
                <a:gd name="T7" fmla="*/ 0 h 1396"/>
                <a:gd name="T8" fmla="*/ 2885 w 3416"/>
                <a:gd name="T9" fmla="*/ 227 h 1396"/>
                <a:gd name="T10" fmla="*/ 3415 w 3416"/>
                <a:gd name="T11" fmla="*/ 1069 h 1396"/>
                <a:gd name="T12" fmla="*/ 3242 w 3416"/>
                <a:gd name="T13" fmla="*/ 1370 h 1396"/>
                <a:gd name="T14" fmla="*/ 150 w 3416"/>
                <a:gd name="T15" fmla="*/ 1369 h 1396"/>
                <a:gd name="T16" fmla="*/ 13 w 3416"/>
                <a:gd name="T17" fmla="*/ 1311 h 1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16" h="1396">
                  <a:moveTo>
                    <a:pt x="13" y="1311"/>
                  </a:moveTo>
                  <a:cubicBezTo>
                    <a:pt x="2" y="1269"/>
                    <a:pt x="0" y="1103"/>
                    <a:pt x="8" y="943"/>
                  </a:cubicBezTo>
                  <a:cubicBezTo>
                    <a:pt x="31" y="499"/>
                    <a:pt x="111" y="393"/>
                    <a:pt x="556" y="218"/>
                  </a:cubicBezTo>
                  <a:cubicBezTo>
                    <a:pt x="993" y="47"/>
                    <a:pt x="1242" y="0"/>
                    <a:pt x="1708" y="0"/>
                  </a:cubicBezTo>
                  <a:cubicBezTo>
                    <a:pt x="2181" y="0"/>
                    <a:pt x="2452" y="52"/>
                    <a:pt x="2885" y="227"/>
                  </a:cubicBezTo>
                  <a:cubicBezTo>
                    <a:pt x="3295" y="392"/>
                    <a:pt x="3416" y="584"/>
                    <a:pt x="3415" y="1069"/>
                  </a:cubicBezTo>
                  <a:cubicBezTo>
                    <a:pt x="3415" y="1373"/>
                    <a:pt x="3402" y="1396"/>
                    <a:pt x="3242" y="1370"/>
                  </a:cubicBezTo>
                  <a:cubicBezTo>
                    <a:pt x="2181" y="1196"/>
                    <a:pt x="1212" y="1196"/>
                    <a:pt x="150" y="1369"/>
                  </a:cubicBezTo>
                  <a:cubicBezTo>
                    <a:pt x="38" y="1387"/>
                    <a:pt x="31" y="1384"/>
                    <a:pt x="13" y="131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solidFill>
                  <a:schemeClr val="bg1"/>
                </a:solidFill>
              </a:endParaRPr>
            </a:p>
          </p:txBody>
        </p:sp>
        <p:sp>
          <p:nvSpPr>
            <p:cNvPr id="42" name="Freeform 157"/>
            <p:cNvSpPr>
              <a:spLocks/>
            </p:cNvSpPr>
            <p:nvPr/>
          </p:nvSpPr>
          <p:spPr bwMode="auto">
            <a:xfrm>
              <a:off x="34570567" y="13241903"/>
              <a:ext cx="543947" cy="532173"/>
            </a:xfrm>
            <a:custGeom>
              <a:avLst/>
              <a:gdLst>
                <a:gd name="T0" fmla="*/ 649 w 2035"/>
                <a:gd name="T1" fmla="*/ 1894 h 1994"/>
                <a:gd name="T2" fmla="*/ 103 w 2035"/>
                <a:gd name="T3" fmla="*/ 1208 h 1994"/>
                <a:gd name="T4" fmla="*/ 710 w 2035"/>
                <a:gd name="T5" fmla="*/ 102 h 1994"/>
                <a:gd name="T6" fmla="*/ 1325 w 2035"/>
                <a:gd name="T7" fmla="*/ 72 h 1994"/>
                <a:gd name="T8" fmla="*/ 2033 w 2035"/>
                <a:gd name="T9" fmla="*/ 1033 h 1994"/>
                <a:gd name="T10" fmla="*/ 1047 w 2035"/>
                <a:gd name="T11" fmla="*/ 1992 h 1994"/>
                <a:gd name="T12" fmla="*/ 649 w 2035"/>
                <a:gd name="T13" fmla="*/ 1894 h 1994"/>
              </a:gdLst>
              <a:ahLst/>
              <a:cxnLst>
                <a:cxn ang="0">
                  <a:pos x="T0" y="T1"/>
                </a:cxn>
                <a:cxn ang="0">
                  <a:pos x="T2" y="T3"/>
                </a:cxn>
                <a:cxn ang="0">
                  <a:pos x="T4" y="T5"/>
                </a:cxn>
                <a:cxn ang="0">
                  <a:pos x="T6" y="T7"/>
                </a:cxn>
                <a:cxn ang="0">
                  <a:pos x="T8" y="T9"/>
                </a:cxn>
                <a:cxn ang="0">
                  <a:pos x="T10" y="T11"/>
                </a:cxn>
                <a:cxn ang="0">
                  <a:pos x="T12" y="T13"/>
                </a:cxn>
              </a:cxnLst>
              <a:rect l="0" t="0" r="r" b="b"/>
              <a:pathLst>
                <a:path w="2035" h="1994">
                  <a:moveTo>
                    <a:pt x="649" y="1894"/>
                  </a:moveTo>
                  <a:cubicBezTo>
                    <a:pt x="348" y="1748"/>
                    <a:pt x="180" y="1537"/>
                    <a:pt x="103" y="1208"/>
                  </a:cubicBezTo>
                  <a:cubicBezTo>
                    <a:pt x="0" y="772"/>
                    <a:pt x="276" y="268"/>
                    <a:pt x="710" y="102"/>
                  </a:cubicBezTo>
                  <a:cubicBezTo>
                    <a:pt x="959" y="7"/>
                    <a:pt x="1108" y="0"/>
                    <a:pt x="1325" y="72"/>
                  </a:cubicBezTo>
                  <a:cubicBezTo>
                    <a:pt x="1791" y="227"/>
                    <a:pt x="2035" y="559"/>
                    <a:pt x="2033" y="1033"/>
                  </a:cubicBezTo>
                  <a:cubicBezTo>
                    <a:pt x="2031" y="1575"/>
                    <a:pt x="1601" y="1994"/>
                    <a:pt x="1047" y="1992"/>
                  </a:cubicBezTo>
                  <a:cubicBezTo>
                    <a:pt x="880" y="1992"/>
                    <a:pt x="819" y="1977"/>
                    <a:pt x="649" y="189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solidFill>
                  <a:schemeClr val="bg1"/>
                </a:solidFill>
              </a:endParaRPr>
            </a:p>
          </p:txBody>
        </p:sp>
        <p:sp>
          <p:nvSpPr>
            <p:cNvPr id="43" name="Freeform 158"/>
            <p:cNvSpPr>
              <a:spLocks/>
            </p:cNvSpPr>
            <p:nvPr/>
          </p:nvSpPr>
          <p:spPr bwMode="auto">
            <a:xfrm>
              <a:off x="36680421" y="13233667"/>
              <a:ext cx="534527" cy="540415"/>
            </a:xfrm>
            <a:custGeom>
              <a:avLst/>
              <a:gdLst>
                <a:gd name="T0" fmla="*/ 711 w 2001"/>
                <a:gd name="T1" fmla="*/ 1971 h 2023"/>
                <a:gd name="T2" fmla="*/ 147 w 2001"/>
                <a:gd name="T3" fmla="*/ 1454 h 2023"/>
                <a:gd name="T4" fmla="*/ 223 w 2001"/>
                <a:gd name="T5" fmla="*/ 498 h 2023"/>
                <a:gd name="T6" fmla="*/ 773 w 2001"/>
                <a:gd name="T7" fmla="*/ 103 h 2023"/>
                <a:gd name="T8" fmla="*/ 1688 w 2001"/>
                <a:gd name="T9" fmla="*/ 325 h 2023"/>
                <a:gd name="T10" fmla="*/ 2001 w 2001"/>
                <a:gd name="T11" fmla="*/ 1053 h 2023"/>
                <a:gd name="T12" fmla="*/ 1913 w 2001"/>
                <a:gd name="T13" fmla="*/ 1467 h 2023"/>
                <a:gd name="T14" fmla="*/ 1413 w 2001"/>
                <a:gd name="T15" fmla="*/ 1943 h 2023"/>
                <a:gd name="T16" fmla="*/ 1029 w 2001"/>
                <a:gd name="T17" fmla="*/ 2021 h 2023"/>
                <a:gd name="T18" fmla="*/ 711 w 2001"/>
                <a:gd name="T19" fmla="*/ 1971 h 20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1" h="2023">
                  <a:moveTo>
                    <a:pt x="711" y="1971"/>
                  </a:moveTo>
                  <a:cubicBezTo>
                    <a:pt x="420" y="1850"/>
                    <a:pt x="261" y="1704"/>
                    <a:pt x="147" y="1454"/>
                  </a:cubicBezTo>
                  <a:cubicBezTo>
                    <a:pt x="0" y="1133"/>
                    <a:pt x="27" y="791"/>
                    <a:pt x="223" y="498"/>
                  </a:cubicBezTo>
                  <a:cubicBezTo>
                    <a:pt x="350" y="307"/>
                    <a:pt x="516" y="188"/>
                    <a:pt x="773" y="103"/>
                  </a:cubicBezTo>
                  <a:cubicBezTo>
                    <a:pt x="1082" y="0"/>
                    <a:pt x="1417" y="81"/>
                    <a:pt x="1688" y="325"/>
                  </a:cubicBezTo>
                  <a:cubicBezTo>
                    <a:pt x="1902" y="518"/>
                    <a:pt x="2001" y="746"/>
                    <a:pt x="2001" y="1053"/>
                  </a:cubicBezTo>
                  <a:cubicBezTo>
                    <a:pt x="2001" y="1253"/>
                    <a:pt x="1989" y="1309"/>
                    <a:pt x="1913" y="1467"/>
                  </a:cubicBezTo>
                  <a:cubicBezTo>
                    <a:pt x="1808" y="1688"/>
                    <a:pt x="1655" y="1833"/>
                    <a:pt x="1413" y="1943"/>
                  </a:cubicBezTo>
                  <a:cubicBezTo>
                    <a:pt x="1265" y="2010"/>
                    <a:pt x="1199" y="2023"/>
                    <a:pt x="1029" y="2021"/>
                  </a:cubicBezTo>
                  <a:cubicBezTo>
                    <a:pt x="908" y="2019"/>
                    <a:pt x="777" y="1999"/>
                    <a:pt x="711" y="197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solidFill>
                  <a:schemeClr val="bg1"/>
                </a:solidFill>
              </a:endParaRPr>
            </a:p>
          </p:txBody>
        </p:sp>
        <p:sp>
          <p:nvSpPr>
            <p:cNvPr id="44" name="Freeform 160"/>
            <p:cNvSpPr>
              <a:spLocks/>
            </p:cNvSpPr>
            <p:nvPr/>
          </p:nvSpPr>
          <p:spPr bwMode="auto">
            <a:xfrm>
              <a:off x="35619607" y="13100619"/>
              <a:ext cx="605170" cy="522754"/>
            </a:xfrm>
            <a:custGeom>
              <a:avLst/>
              <a:gdLst>
                <a:gd name="T0" fmla="*/ 733 w 2267"/>
                <a:gd name="T1" fmla="*/ 1902 h 1956"/>
                <a:gd name="T2" fmla="*/ 104 w 2267"/>
                <a:gd name="T3" fmla="*/ 1154 h 1956"/>
                <a:gd name="T4" fmla="*/ 771 w 2267"/>
                <a:gd name="T5" fmla="*/ 45 h 1956"/>
                <a:gd name="T6" fmla="*/ 1368 w 2267"/>
                <a:gd name="T7" fmla="*/ 47 h 1956"/>
                <a:gd name="T8" fmla="*/ 1761 w 2267"/>
                <a:gd name="T9" fmla="*/ 1671 h 1956"/>
                <a:gd name="T10" fmla="*/ 1097 w 2267"/>
                <a:gd name="T11" fmla="*/ 1950 h 1956"/>
                <a:gd name="T12" fmla="*/ 733 w 2267"/>
                <a:gd name="T13" fmla="*/ 1902 h 1956"/>
              </a:gdLst>
              <a:ahLst/>
              <a:cxnLst>
                <a:cxn ang="0">
                  <a:pos x="T0" y="T1"/>
                </a:cxn>
                <a:cxn ang="0">
                  <a:pos x="T2" y="T3"/>
                </a:cxn>
                <a:cxn ang="0">
                  <a:pos x="T4" y="T5"/>
                </a:cxn>
                <a:cxn ang="0">
                  <a:pos x="T6" y="T7"/>
                </a:cxn>
                <a:cxn ang="0">
                  <a:pos x="T8" y="T9"/>
                </a:cxn>
                <a:cxn ang="0">
                  <a:pos x="T10" y="T11"/>
                </a:cxn>
                <a:cxn ang="0">
                  <a:pos x="T12" y="T13"/>
                </a:cxn>
              </a:cxnLst>
              <a:rect l="0" t="0" r="r" b="b"/>
              <a:pathLst>
                <a:path w="2267" h="1956">
                  <a:moveTo>
                    <a:pt x="733" y="1902"/>
                  </a:moveTo>
                  <a:cubicBezTo>
                    <a:pt x="384" y="1763"/>
                    <a:pt x="192" y="1534"/>
                    <a:pt x="104" y="1154"/>
                  </a:cubicBezTo>
                  <a:cubicBezTo>
                    <a:pt x="0" y="710"/>
                    <a:pt x="315" y="188"/>
                    <a:pt x="771" y="45"/>
                  </a:cubicBezTo>
                  <a:cubicBezTo>
                    <a:pt x="916" y="0"/>
                    <a:pt x="1237" y="1"/>
                    <a:pt x="1368" y="47"/>
                  </a:cubicBezTo>
                  <a:cubicBezTo>
                    <a:pt x="2057" y="287"/>
                    <a:pt x="2267" y="1153"/>
                    <a:pt x="1761" y="1671"/>
                  </a:cubicBezTo>
                  <a:cubicBezTo>
                    <a:pt x="1585" y="1852"/>
                    <a:pt x="1374" y="1940"/>
                    <a:pt x="1097" y="1950"/>
                  </a:cubicBezTo>
                  <a:cubicBezTo>
                    <a:pt x="925" y="1956"/>
                    <a:pt x="838" y="1944"/>
                    <a:pt x="733" y="190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solidFill>
                  <a:schemeClr val="bg1"/>
                </a:solidFill>
              </a:endParaRPr>
            </a:p>
          </p:txBody>
        </p:sp>
      </p:grpSp>
      <p:grpSp>
        <p:nvGrpSpPr>
          <p:cNvPr id="45" name="群組 44"/>
          <p:cNvGrpSpPr/>
          <p:nvPr/>
        </p:nvGrpSpPr>
        <p:grpSpPr>
          <a:xfrm>
            <a:off x="6703992" y="4533086"/>
            <a:ext cx="406658" cy="527284"/>
            <a:chOff x="34741283" y="7550056"/>
            <a:chExt cx="2317071" cy="3004385"/>
          </a:xfrm>
          <a:solidFill>
            <a:schemeClr val="bg1">
              <a:lumMod val="50000"/>
            </a:schemeClr>
          </a:solidFill>
        </p:grpSpPr>
        <p:sp>
          <p:nvSpPr>
            <p:cNvPr id="46" name="手繪多邊形 45"/>
            <p:cNvSpPr>
              <a:spLocks/>
            </p:cNvSpPr>
            <p:nvPr/>
          </p:nvSpPr>
          <p:spPr bwMode="auto">
            <a:xfrm>
              <a:off x="34741283" y="7550056"/>
              <a:ext cx="2317071" cy="3004385"/>
            </a:xfrm>
            <a:custGeom>
              <a:avLst/>
              <a:gdLst>
                <a:gd name="connsiteX0" fmla="*/ 310348 w 3124200"/>
                <a:gd name="connsiteY0" fmla="*/ 306971 h 4050935"/>
                <a:gd name="connsiteX1" fmla="*/ 307828 w 3124200"/>
                <a:gd name="connsiteY1" fmla="*/ 2009657 h 4050935"/>
                <a:gd name="connsiteX2" fmla="*/ 309988 w 3124200"/>
                <a:gd name="connsiteY2" fmla="*/ 3725311 h 4050935"/>
                <a:gd name="connsiteX3" fmla="*/ 1571976 w 3124200"/>
                <a:gd name="connsiteY3" fmla="*/ 3735397 h 4050935"/>
                <a:gd name="connsiteX4" fmla="*/ 2828928 w 3124200"/>
                <a:gd name="connsiteY4" fmla="*/ 3732875 h 4050935"/>
                <a:gd name="connsiteX5" fmla="*/ 2828928 w 3124200"/>
                <a:gd name="connsiteY5" fmla="*/ 2019743 h 4050935"/>
                <a:gd name="connsiteX6" fmla="*/ 2828928 w 3124200"/>
                <a:gd name="connsiteY6" fmla="*/ 306971 h 4050935"/>
                <a:gd name="connsiteX7" fmla="*/ 1569456 w 3124200"/>
                <a:gd name="connsiteY7" fmla="*/ 306971 h 4050935"/>
                <a:gd name="connsiteX8" fmla="*/ 850092 w 3124200"/>
                <a:gd name="connsiteY8" fmla="*/ 1 h 4050935"/>
                <a:gd name="connsiteX9" fmla="*/ 1585140 w 3124200"/>
                <a:gd name="connsiteY9" fmla="*/ 795 h 4050935"/>
                <a:gd name="connsiteX10" fmla="*/ 3124200 w 3124200"/>
                <a:gd name="connsiteY10" fmla="*/ 3315 h 4050935"/>
                <a:gd name="connsiteX11" fmla="*/ 3124200 w 3124200"/>
                <a:gd name="connsiteY11" fmla="*/ 2025799 h 4050935"/>
                <a:gd name="connsiteX12" fmla="*/ 3124200 w 3124200"/>
                <a:gd name="connsiteY12" fmla="*/ 4047923 h 4050935"/>
                <a:gd name="connsiteX13" fmla="*/ 1568940 w 3124200"/>
                <a:gd name="connsiteY13" fmla="*/ 4050443 h 4050935"/>
                <a:gd name="connsiteX14" fmla="*/ 6840 w 3124200"/>
                <a:gd name="connsiteY14" fmla="*/ 4046123 h 4050935"/>
                <a:gd name="connsiteX15" fmla="*/ 0 w 3124200"/>
                <a:gd name="connsiteY15" fmla="*/ 2023999 h 4050935"/>
                <a:gd name="connsiteX16" fmla="*/ 0 w 3124200"/>
                <a:gd name="connsiteY16" fmla="*/ 9077 h 4050935"/>
                <a:gd name="connsiteX17" fmla="*/ 23040 w 3124200"/>
                <a:gd name="connsiteY17" fmla="*/ 3315 h 4050935"/>
                <a:gd name="connsiteX18" fmla="*/ 850092 w 3124200"/>
                <a:gd name="connsiteY18" fmla="*/ 1 h 4050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24200" h="4050935">
                  <a:moveTo>
                    <a:pt x="310348" y="306971"/>
                  </a:moveTo>
                  <a:lnTo>
                    <a:pt x="307828" y="2009657"/>
                  </a:lnTo>
                  <a:cubicBezTo>
                    <a:pt x="306388" y="2946189"/>
                    <a:pt x="307108" y="3718107"/>
                    <a:pt x="309988" y="3725311"/>
                  </a:cubicBezTo>
                  <a:cubicBezTo>
                    <a:pt x="313584" y="3735397"/>
                    <a:pt x="571596" y="3737559"/>
                    <a:pt x="1571976" y="3735397"/>
                  </a:cubicBezTo>
                  <a:lnTo>
                    <a:pt x="2828928" y="3732875"/>
                  </a:lnTo>
                  <a:lnTo>
                    <a:pt x="2828928" y="2019743"/>
                  </a:lnTo>
                  <a:lnTo>
                    <a:pt x="2828928" y="306971"/>
                  </a:lnTo>
                  <a:lnTo>
                    <a:pt x="1569456" y="306971"/>
                  </a:lnTo>
                  <a:close/>
                  <a:moveTo>
                    <a:pt x="850092" y="1"/>
                  </a:moveTo>
                  <a:cubicBezTo>
                    <a:pt x="1069948" y="-13"/>
                    <a:pt x="1320532" y="233"/>
                    <a:pt x="1585140" y="795"/>
                  </a:cubicBezTo>
                  <a:lnTo>
                    <a:pt x="3124200" y="3315"/>
                  </a:lnTo>
                  <a:lnTo>
                    <a:pt x="3124200" y="2025799"/>
                  </a:lnTo>
                  <a:lnTo>
                    <a:pt x="3124200" y="4047923"/>
                  </a:lnTo>
                  <a:lnTo>
                    <a:pt x="1568940" y="4050443"/>
                  </a:lnTo>
                  <a:cubicBezTo>
                    <a:pt x="713548" y="4051883"/>
                    <a:pt x="10440" y="4050083"/>
                    <a:pt x="6840" y="4046123"/>
                  </a:cubicBezTo>
                  <a:cubicBezTo>
                    <a:pt x="3240" y="4042521"/>
                    <a:pt x="0" y="3132639"/>
                    <a:pt x="0" y="2023999"/>
                  </a:cubicBezTo>
                  <a:lnTo>
                    <a:pt x="0" y="9077"/>
                  </a:lnTo>
                  <a:lnTo>
                    <a:pt x="23040" y="3315"/>
                  </a:lnTo>
                  <a:cubicBezTo>
                    <a:pt x="31456" y="1335"/>
                    <a:pt x="366416" y="35"/>
                    <a:pt x="850092" y="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47" name="Freeform 178"/>
            <p:cNvSpPr>
              <a:spLocks/>
            </p:cNvSpPr>
            <p:nvPr/>
          </p:nvSpPr>
          <p:spPr bwMode="auto">
            <a:xfrm>
              <a:off x="35200457" y="9534358"/>
              <a:ext cx="505093" cy="523931"/>
            </a:xfrm>
            <a:custGeom>
              <a:avLst/>
              <a:gdLst>
                <a:gd name="T0" fmla="*/ 189 w 1890"/>
                <a:gd name="T1" fmla="*/ 1771 h 1962"/>
                <a:gd name="T2" fmla="*/ 0 w 1890"/>
                <a:gd name="T3" fmla="*/ 1554 h 1962"/>
                <a:gd name="T4" fmla="*/ 239 w 1890"/>
                <a:gd name="T5" fmla="*/ 1283 h 1962"/>
                <a:gd name="T6" fmla="*/ 479 w 1890"/>
                <a:gd name="T7" fmla="*/ 1003 h 1962"/>
                <a:gd name="T8" fmla="*/ 239 w 1890"/>
                <a:gd name="T9" fmla="*/ 722 h 1962"/>
                <a:gd name="T10" fmla="*/ 0 w 1890"/>
                <a:gd name="T11" fmla="*/ 450 h 1962"/>
                <a:gd name="T12" fmla="*/ 194 w 1890"/>
                <a:gd name="T13" fmla="*/ 230 h 1962"/>
                <a:gd name="T14" fmla="*/ 704 w 1890"/>
                <a:gd name="T15" fmla="*/ 309 h 1962"/>
                <a:gd name="T16" fmla="*/ 960 w 1890"/>
                <a:gd name="T17" fmla="*/ 523 h 1962"/>
                <a:gd name="T18" fmla="*/ 1240 w 1890"/>
                <a:gd name="T19" fmla="*/ 283 h 1962"/>
                <a:gd name="T20" fmla="*/ 1493 w 1890"/>
                <a:gd name="T21" fmla="*/ 43 h 1962"/>
                <a:gd name="T22" fmla="*/ 1890 w 1890"/>
                <a:gd name="T23" fmla="*/ 467 h 1962"/>
                <a:gd name="T24" fmla="*/ 1644 w 1890"/>
                <a:gd name="T25" fmla="*/ 755 h 1962"/>
                <a:gd name="T26" fmla="*/ 1398 w 1890"/>
                <a:gd name="T27" fmla="*/ 1003 h 1962"/>
                <a:gd name="T28" fmla="*/ 1644 w 1890"/>
                <a:gd name="T29" fmla="*/ 1250 h 1962"/>
                <a:gd name="T30" fmla="*/ 1890 w 1890"/>
                <a:gd name="T31" fmla="*/ 1543 h 1962"/>
                <a:gd name="T32" fmla="*/ 1500 w 1890"/>
                <a:gd name="T33" fmla="*/ 1962 h 1962"/>
                <a:gd name="T34" fmla="*/ 1241 w 1890"/>
                <a:gd name="T35" fmla="*/ 1722 h 1962"/>
                <a:gd name="T36" fmla="*/ 962 w 1890"/>
                <a:gd name="T37" fmla="*/ 1482 h 1962"/>
                <a:gd name="T38" fmla="*/ 675 w 1890"/>
                <a:gd name="T39" fmla="*/ 1722 h 1962"/>
                <a:gd name="T40" fmla="*/ 405 w 1890"/>
                <a:gd name="T41" fmla="*/ 1962 h 1962"/>
                <a:gd name="T42" fmla="*/ 189 w 1890"/>
                <a:gd name="T43" fmla="*/ 1771 h 1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90" h="1962">
                  <a:moveTo>
                    <a:pt x="189" y="1771"/>
                  </a:moveTo>
                  <a:cubicBezTo>
                    <a:pt x="85" y="1666"/>
                    <a:pt x="0" y="1568"/>
                    <a:pt x="0" y="1554"/>
                  </a:cubicBezTo>
                  <a:cubicBezTo>
                    <a:pt x="0" y="1540"/>
                    <a:pt x="108" y="1418"/>
                    <a:pt x="239" y="1283"/>
                  </a:cubicBezTo>
                  <a:cubicBezTo>
                    <a:pt x="371" y="1149"/>
                    <a:pt x="479" y="1022"/>
                    <a:pt x="479" y="1003"/>
                  </a:cubicBezTo>
                  <a:cubicBezTo>
                    <a:pt x="479" y="983"/>
                    <a:pt x="371" y="857"/>
                    <a:pt x="239" y="722"/>
                  </a:cubicBezTo>
                  <a:cubicBezTo>
                    <a:pt x="108" y="587"/>
                    <a:pt x="0" y="465"/>
                    <a:pt x="0" y="450"/>
                  </a:cubicBezTo>
                  <a:cubicBezTo>
                    <a:pt x="0" y="435"/>
                    <a:pt x="87" y="336"/>
                    <a:pt x="194" y="230"/>
                  </a:cubicBezTo>
                  <a:cubicBezTo>
                    <a:pt x="422" y="3"/>
                    <a:pt x="399" y="0"/>
                    <a:pt x="704" y="309"/>
                  </a:cubicBezTo>
                  <a:cubicBezTo>
                    <a:pt x="820" y="427"/>
                    <a:pt x="936" y="523"/>
                    <a:pt x="960" y="523"/>
                  </a:cubicBezTo>
                  <a:cubicBezTo>
                    <a:pt x="985" y="523"/>
                    <a:pt x="1111" y="415"/>
                    <a:pt x="1240" y="283"/>
                  </a:cubicBezTo>
                  <a:cubicBezTo>
                    <a:pt x="1369" y="151"/>
                    <a:pt x="1483" y="43"/>
                    <a:pt x="1493" y="43"/>
                  </a:cubicBezTo>
                  <a:cubicBezTo>
                    <a:pt x="1530" y="43"/>
                    <a:pt x="1890" y="427"/>
                    <a:pt x="1890" y="467"/>
                  </a:cubicBezTo>
                  <a:cubicBezTo>
                    <a:pt x="1890" y="489"/>
                    <a:pt x="1780" y="619"/>
                    <a:pt x="1644" y="755"/>
                  </a:cubicBezTo>
                  <a:lnTo>
                    <a:pt x="1398" y="1003"/>
                  </a:lnTo>
                  <a:lnTo>
                    <a:pt x="1644" y="1250"/>
                  </a:lnTo>
                  <a:cubicBezTo>
                    <a:pt x="1780" y="1386"/>
                    <a:pt x="1890" y="1518"/>
                    <a:pt x="1890" y="1543"/>
                  </a:cubicBezTo>
                  <a:cubicBezTo>
                    <a:pt x="1890" y="1587"/>
                    <a:pt x="1541" y="1962"/>
                    <a:pt x="1500" y="1962"/>
                  </a:cubicBezTo>
                  <a:cubicBezTo>
                    <a:pt x="1489" y="1962"/>
                    <a:pt x="1373" y="1854"/>
                    <a:pt x="1241" y="1722"/>
                  </a:cubicBezTo>
                  <a:cubicBezTo>
                    <a:pt x="1110" y="1590"/>
                    <a:pt x="984" y="1482"/>
                    <a:pt x="962" y="1482"/>
                  </a:cubicBezTo>
                  <a:cubicBezTo>
                    <a:pt x="939" y="1482"/>
                    <a:pt x="810" y="1590"/>
                    <a:pt x="675" y="1722"/>
                  </a:cubicBezTo>
                  <a:cubicBezTo>
                    <a:pt x="541" y="1854"/>
                    <a:pt x="419" y="1962"/>
                    <a:pt x="405" y="1962"/>
                  </a:cubicBezTo>
                  <a:cubicBezTo>
                    <a:pt x="391" y="1962"/>
                    <a:pt x="294" y="1876"/>
                    <a:pt x="189" y="177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48" name="Freeform 179"/>
            <p:cNvSpPr>
              <a:spLocks/>
            </p:cNvSpPr>
            <p:nvPr/>
          </p:nvSpPr>
          <p:spPr bwMode="auto">
            <a:xfrm>
              <a:off x="35936317" y="9719204"/>
              <a:ext cx="725262" cy="166010"/>
            </a:xfrm>
            <a:custGeom>
              <a:avLst/>
              <a:gdLst>
                <a:gd name="T0" fmla="*/ 28 w 2716"/>
                <a:gd name="T1" fmla="*/ 548 h 622"/>
                <a:gd name="T2" fmla="*/ 41 w 2716"/>
                <a:gd name="T3" fmla="*/ 83 h 622"/>
                <a:gd name="T4" fmla="*/ 1295 w 2716"/>
                <a:gd name="T5" fmla="*/ 28 h 622"/>
                <a:gd name="T6" fmla="*/ 2580 w 2716"/>
                <a:gd name="T7" fmla="*/ 321 h 622"/>
                <a:gd name="T8" fmla="*/ 1295 w 2716"/>
                <a:gd name="T9" fmla="*/ 593 h 622"/>
                <a:gd name="T10" fmla="*/ 28 w 2716"/>
                <a:gd name="T11" fmla="*/ 548 h 622"/>
              </a:gdLst>
              <a:ahLst/>
              <a:cxnLst>
                <a:cxn ang="0">
                  <a:pos x="T0" y="T1"/>
                </a:cxn>
                <a:cxn ang="0">
                  <a:pos x="T2" y="T3"/>
                </a:cxn>
                <a:cxn ang="0">
                  <a:pos x="T4" y="T5"/>
                </a:cxn>
                <a:cxn ang="0">
                  <a:pos x="T6" y="T7"/>
                </a:cxn>
                <a:cxn ang="0">
                  <a:pos x="T8" y="T9"/>
                </a:cxn>
                <a:cxn ang="0">
                  <a:pos x="T10" y="T11"/>
                </a:cxn>
              </a:cxnLst>
              <a:rect l="0" t="0" r="r" b="b"/>
              <a:pathLst>
                <a:path w="2716" h="622">
                  <a:moveTo>
                    <a:pt x="28" y="548"/>
                  </a:moveTo>
                  <a:cubicBezTo>
                    <a:pt x="0" y="475"/>
                    <a:pt x="9" y="142"/>
                    <a:pt x="41" y="83"/>
                  </a:cubicBezTo>
                  <a:cubicBezTo>
                    <a:pt x="69" y="30"/>
                    <a:pt x="113" y="28"/>
                    <a:pt x="1295" y="28"/>
                  </a:cubicBezTo>
                  <a:cubicBezTo>
                    <a:pt x="2704" y="28"/>
                    <a:pt x="2580" y="0"/>
                    <a:pt x="2580" y="321"/>
                  </a:cubicBezTo>
                  <a:cubicBezTo>
                    <a:pt x="2580" y="622"/>
                    <a:pt x="2716" y="593"/>
                    <a:pt x="1295" y="593"/>
                  </a:cubicBezTo>
                  <a:cubicBezTo>
                    <a:pt x="182" y="593"/>
                    <a:pt x="44" y="588"/>
                    <a:pt x="28" y="548"/>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49" name="Freeform 180"/>
            <p:cNvSpPr>
              <a:spLocks/>
            </p:cNvSpPr>
            <p:nvPr/>
          </p:nvSpPr>
          <p:spPr bwMode="auto">
            <a:xfrm>
              <a:off x="35193397" y="8984523"/>
              <a:ext cx="704068" cy="145994"/>
            </a:xfrm>
            <a:custGeom>
              <a:avLst/>
              <a:gdLst>
                <a:gd name="T0" fmla="*/ 30 w 2638"/>
                <a:gd name="T1" fmla="*/ 511 h 549"/>
                <a:gd name="T2" fmla="*/ 5 w 2638"/>
                <a:gd name="T3" fmla="*/ 235 h 549"/>
                <a:gd name="T4" fmla="*/ 13 w 2638"/>
                <a:gd name="T5" fmla="*/ 0 h 549"/>
                <a:gd name="T6" fmla="*/ 1326 w 2638"/>
                <a:gd name="T7" fmla="*/ 0 h 549"/>
                <a:gd name="T8" fmla="*/ 2638 w 2638"/>
                <a:gd name="T9" fmla="*/ 0 h 549"/>
                <a:gd name="T10" fmla="*/ 2638 w 2638"/>
                <a:gd name="T11" fmla="*/ 268 h 549"/>
                <a:gd name="T12" fmla="*/ 2638 w 2638"/>
                <a:gd name="T13" fmla="*/ 536 h 549"/>
                <a:gd name="T14" fmla="*/ 1351 w 2638"/>
                <a:gd name="T15" fmla="*/ 543 h 549"/>
                <a:gd name="T16" fmla="*/ 30 w 2638"/>
                <a:gd name="T17" fmla="*/ 511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38" h="549">
                  <a:moveTo>
                    <a:pt x="30" y="511"/>
                  </a:moveTo>
                  <a:cubicBezTo>
                    <a:pt x="9" y="485"/>
                    <a:pt x="0" y="385"/>
                    <a:pt x="5" y="235"/>
                  </a:cubicBezTo>
                  <a:lnTo>
                    <a:pt x="13" y="0"/>
                  </a:lnTo>
                  <a:lnTo>
                    <a:pt x="1326" y="0"/>
                  </a:lnTo>
                  <a:lnTo>
                    <a:pt x="2638" y="0"/>
                  </a:lnTo>
                  <a:lnTo>
                    <a:pt x="2638" y="268"/>
                  </a:lnTo>
                  <a:lnTo>
                    <a:pt x="2638" y="536"/>
                  </a:lnTo>
                  <a:lnTo>
                    <a:pt x="1351" y="543"/>
                  </a:lnTo>
                  <a:cubicBezTo>
                    <a:pt x="269" y="549"/>
                    <a:pt x="58" y="544"/>
                    <a:pt x="30" y="51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50" name="Freeform 181"/>
            <p:cNvSpPr>
              <a:spLocks/>
            </p:cNvSpPr>
            <p:nvPr/>
          </p:nvSpPr>
          <p:spPr bwMode="auto">
            <a:xfrm>
              <a:off x="35193398" y="8661925"/>
              <a:ext cx="1519989" cy="167188"/>
            </a:xfrm>
            <a:custGeom>
              <a:avLst/>
              <a:gdLst>
                <a:gd name="T0" fmla="*/ 50 w 5693"/>
                <a:gd name="T1" fmla="*/ 600 h 630"/>
                <a:gd name="T2" fmla="*/ 0 w 5693"/>
                <a:gd name="T3" fmla="*/ 338 h 630"/>
                <a:gd name="T4" fmla="*/ 34 w 5693"/>
                <a:gd name="T5" fmla="*/ 71 h 630"/>
                <a:gd name="T6" fmla="*/ 2686 w 5693"/>
                <a:gd name="T7" fmla="*/ 37 h 630"/>
                <a:gd name="T8" fmla="*/ 5363 w 5693"/>
                <a:gd name="T9" fmla="*/ 344 h 630"/>
                <a:gd name="T10" fmla="*/ 5318 w 5693"/>
                <a:gd name="T11" fmla="*/ 586 h 630"/>
                <a:gd name="T12" fmla="*/ 2687 w 5693"/>
                <a:gd name="T13" fmla="*/ 629 h 630"/>
                <a:gd name="T14" fmla="*/ 50 w 5693"/>
                <a:gd name="T15" fmla="*/ 600 h 6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93" h="630">
                  <a:moveTo>
                    <a:pt x="50" y="600"/>
                  </a:moveTo>
                  <a:cubicBezTo>
                    <a:pt x="9" y="576"/>
                    <a:pt x="0" y="530"/>
                    <a:pt x="0" y="338"/>
                  </a:cubicBezTo>
                  <a:cubicBezTo>
                    <a:pt x="0" y="194"/>
                    <a:pt x="13" y="92"/>
                    <a:pt x="34" y="71"/>
                  </a:cubicBezTo>
                  <a:cubicBezTo>
                    <a:pt x="60" y="45"/>
                    <a:pt x="688" y="37"/>
                    <a:pt x="2686" y="37"/>
                  </a:cubicBezTo>
                  <a:cubicBezTo>
                    <a:pt x="5693" y="37"/>
                    <a:pt x="5363" y="0"/>
                    <a:pt x="5363" y="344"/>
                  </a:cubicBezTo>
                  <a:cubicBezTo>
                    <a:pt x="5363" y="486"/>
                    <a:pt x="5350" y="554"/>
                    <a:pt x="5318" y="586"/>
                  </a:cubicBezTo>
                  <a:cubicBezTo>
                    <a:pt x="5279" y="625"/>
                    <a:pt x="5002" y="630"/>
                    <a:pt x="2687" y="629"/>
                  </a:cubicBezTo>
                  <a:cubicBezTo>
                    <a:pt x="982" y="629"/>
                    <a:pt x="82" y="618"/>
                    <a:pt x="50" y="60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51" name="Freeform 182"/>
            <p:cNvSpPr>
              <a:spLocks/>
            </p:cNvSpPr>
            <p:nvPr/>
          </p:nvSpPr>
          <p:spPr bwMode="auto">
            <a:xfrm>
              <a:off x="35193397" y="8378176"/>
              <a:ext cx="1434040" cy="142463"/>
            </a:xfrm>
            <a:custGeom>
              <a:avLst/>
              <a:gdLst>
                <a:gd name="T0" fmla="*/ 10 w 5368"/>
                <a:gd name="T1" fmla="*/ 497 h 535"/>
                <a:gd name="T2" fmla="*/ 4 w 5368"/>
                <a:gd name="T3" fmla="*/ 236 h 535"/>
                <a:gd name="T4" fmla="*/ 12 w 5368"/>
                <a:gd name="T5" fmla="*/ 13 h 535"/>
                <a:gd name="T6" fmla="*/ 2664 w 5368"/>
                <a:gd name="T7" fmla="*/ 6 h 535"/>
                <a:gd name="T8" fmla="*/ 5337 w 5368"/>
                <a:gd name="T9" fmla="*/ 34 h 535"/>
                <a:gd name="T10" fmla="*/ 5343 w 5368"/>
                <a:gd name="T11" fmla="*/ 490 h 535"/>
                <a:gd name="T12" fmla="*/ 2676 w 5368"/>
                <a:gd name="T13" fmla="*/ 535 h 535"/>
                <a:gd name="T14" fmla="*/ 10 w 5368"/>
                <a:gd name="T15" fmla="*/ 497 h 5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68" h="535">
                  <a:moveTo>
                    <a:pt x="10" y="497"/>
                  </a:moveTo>
                  <a:cubicBezTo>
                    <a:pt x="2" y="476"/>
                    <a:pt x="0" y="359"/>
                    <a:pt x="4" y="236"/>
                  </a:cubicBezTo>
                  <a:lnTo>
                    <a:pt x="12" y="13"/>
                  </a:lnTo>
                  <a:lnTo>
                    <a:pt x="2664" y="6"/>
                  </a:lnTo>
                  <a:cubicBezTo>
                    <a:pt x="4766" y="0"/>
                    <a:pt x="5319" y="6"/>
                    <a:pt x="5337" y="34"/>
                  </a:cubicBezTo>
                  <a:cubicBezTo>
                    <a:pt x="5364" y="75"/>
                    <a:pt x="5368" y="425"/>
                    <a:pt x="5343" y="490"/>
                  </a:cubicBezTo>
                  <a:cubicBezTo>
                    <a:pt x="5328" y="531"/>
                    <a:pt x="5067" y="535"/>
                    <a:pt x="2676" y="535"/>
                  </a:cubicBezTo>
                  <a:cubicBezTo>
                    <a:pt x="488" y="535"/>
                    <a:pt x="22" y="528"/>
                    <a:pt x="10" y="49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52" name="Freeform 183"/>
            <p:cNvSpPr>
              <a:spLocks/>
            </p:cNvSpPr>
            <p:nvPr/>
          </p:nvSpPr>
          <p:spPr bwMode="auto">
            <a:xfrm>
              <a:off x="35188688" y="8075591"/>
              <a:ext cx="1438750" cy="150704"/>
            </a:xfrm>
            <a:custGeom>
              <a:avLst/>
              <a:gdLst>
                <a:gd name="T0" fmla="*/ 34 w 5389"/>
                <a:gd name="T1" fmla="*/ 545 h 564"/>
                <a:gd name="T2" fmla="*/ 49 w 5389"/>
                <a:gd name="T3" fmla="*/ 34 h 564"/>
                <a:gd name="T4" fmla="*/ 2701 w 5389"/>
                <a:gd name="T5" fmla="*/ 0 h 564"/>
                <a:gd name="T6" fmla="*/ 5348 w 5389"/>
                <a:gd name="T7" fmla="*/ 54 h 564"/>
                <a:gd name="T8" fmla="*/ 5360 w 5389"/>
                <a:gd name="T9" fmla="*/ 520 h 564"/>
                <a:gd name="T10" fmla="*/ 2698 w 5389"/>
                <a:gd name="T11" fmla="*/ 564 h 564"/>
                <a:gd name="T12" fmla="*/ 34 w 5389"/>
                <a:gd name="T13" fmla="*/ 545 h 564"/>
              </a:gdLst>
              <a:ahLst/>
              <a:cxnLst>
                <a:cxn ang="0">
                  <a:pos x="T0" y="T1"/>
                </a:cxn>
                <a:cxn ang="0">
                  <a:pos x="T2" y="T3"/>
                </a:cxn>
                <a:cxn ang="0">
                  <a:pos x="T4" y="T5"/>
                </a:cxn>
                <a:cxn ang="0">
                  <a:pos x="T6" y="T7"/>
                </a:cxn>
                <a:cxn ang="0">
                  <a:pos x="T8" y="T9"/>
                </a:cxn>
                <a:cxn ang="0">
                  <a:pos x="T10" y="T11"/>
                </a:cxn>
                <a:cxn ang="0">
                  <a:pos x="T12" y="T13"/>
                </a:cxn>
              </a:cxnLst>
              <a:rect l="0" t="0" r="r" b="b"/>
              <a:pathLst>
                <a:path w="5389" h="564">
                  <a:moveTo>
                    <a:pt x="34" y="545"/>
                  </a:moveTo>
                  <a:cubicBezTo>
                    <a:pt x="0" y="512"/>
                    <a:pt x="13" y="70"/>
                    <a:pt x="49" y="34"/>
                  </a:cubicBezTo>
                  <a:cubicBezTo>
                    <a:pt x="75" y="8"/>
                    <a:pt x="703" y="0"/>
                    <a:pt x="2701" y="0"/>
                  </a:cubicBezTo>
                  <a:cubicBezTo>
                    <a:pt x="5261" y="0"/>
                    <a:pt x="5320" y="1"/>
                    <a:pt x="5348" y="54"/>
                  </a:cubicBezTo>
                  <a:cubicBezTo>
                    <a:pt x="5380" y="113"/>
                    <a:pt x="5389" y="446"/>
                    <a:pt x="5360" y="520"/>
                  </a:cubicBezTo>
                  <a:cubicBezTo>
                    <a:pt x="5345" y="560"/>
                    <a:pt x="5084" y="564"/>
                    <a:pt x="2698" y="564"/>
                  </a:cubicBezTo>
                  <a:cubicBezTo>
                    <a:pt x="1243" y="564"/>
                    <a:pt x="45" y="556"/>
                    <a:pt x="34" y="545"/>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grpSp>
        <p:nvGrpSpPr>
          <p:cNvPr id="53" name="群組 52"/>
          <p:cNvGrpSpPr/>
          <p:nvPr/>
        </p:nvGrpSpPr>
        <p:grpSpPr>
          <a:xfrm>
            <a:off x="10563136" y="4583349"/>
            <a:ext cx="550574" cy="393802"/>
            <a:chOff x="27903101" y="8000240"/>
            <a:chExt cx="2939903" cy="2102788"/>
          </a:xfrm>
          <a:solidFill>
            <a:schemeClr val="bg1">
              <a:lumMod val="50000"/>
            </a:schemeClr>
          </a:solidFill>
        </p:grpSpPr>
        <p:sp>
          <p:nvSpPr>
            <p:cNvPr id="54" name="Freeform 190"/>
            <p:cNvSpPr>
              <a:spLocks/>
            </p:cNvSpPr>
            <p:nvPr/>
          </p:nvSpPr>
          <p:spPr bwMode="auto">
            <a:xfrm>
              <a:off x="28018486" y="8784370"/>
              <a:ext cx="2824518" cy="1318658"/>
            </a:xfrm>
            <a:custGeom>
              <a:avLst/>
              <a:gdLst>
                <a:gd name="T0" fmla="*/ 32 w 10575"/>
                <a:gd name="T1" fmla="*/ 4913 h 4938"/>
                <a:gd name="T2" fmla="*/ 151 w 10575"/>
                <a:gd name="T3" fmla="*/ 4511 h 4938"/>
                <a:gd name="T4" fmla="*/ 1396 w 10575"/>
                <a:gd name="T5" fmla="*/ 1481 h 4938"/>
                <a:gd name="T6" fmla="*/ 2255 w 10575"/>
                <a:gd name="T7" fmla="*/ 28 h 4938"/>
                <a:gd name="T8" fmla="*/ 6196 w 10575"/>
                <a:gd name="T9" fmla="*/ 0 h 4938"/>
                <a:gd name="T10" fmla="*/ 10034 w 10575"/>
                <a:gd name="T11" fmla="*/ 0 h 4938"/>
                <a:gd name="T12" fmla="*/ 10178 w 10575"/>
                <a:gd name="T13" fmla="*/ 67 h 4938"/>
                <a:gd name="T14" fmla="*/ 10503 w 10575"/>
                <a:gd name="T15" fmla="*/ 706 h 4938"/>
                <a:gd name="T16" fmla="*/ 9570 w 10575"/>
                <a:gd name="T17" fmla="*/ 2751 h 4938"/>
                <a:gd name="T18" fmla="*/ 9013 w 10575"/>
                <a:gd name="T19" fmla="*/ 3951 h 4938"/>
                <a:gd name="T20" fmla="*/ 8546 w 10575"/>
                <a:gd name="T21" fmla="*/ 4889 h 4938"/>
                <a:gd name="T22" fmla="*/ 4280 w 10575"/>
                <a:gd name="T23" fmla="*/ 4938 h 4938"/>
                <a:gd name="T24" fmla="*/ 32 w 10575"/>
                <a:gd name="T25" fmla="*/ 4913 h 4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75" h="4938">
                  <a:moveTo>
                    <a:pt x="32" y="4913"/>
                  </a:moveTo>
                  <a:cubicBezTo>
                    <a:pt x="0" y="4893"/>
                    <a:pt x="23" y="4817"/>
                    <a:pt x="151" y="4511"/>
                  </a:cubicBezTo>
                  <a:cubicBezTo>
                    <a:pt x="337" y="4069"/>
                    <a:pt x="612" y="3400"/>
                    <a:pt x="1396" y="1481"/>
                  </a:cubicBezTo>
                  <a:cubicBezTo>
                    <a:pt x="1937" y="161"/>
                    <a:pt x="1968" y="108"/>
                    <a:pt x="2255" y="28"/>
                  </a:cubicBezTo>
                  <a:cubicBezTo>
                    <a:pt x="2321" y="10"/>
                    <a:pt x="3711" y="0"/>
                    <a:pt x="6196" y="0"/>
                  </a:cubicBezTo>
                  <a:lnTo>
                    <a:pt x="10034" y="0"/>
                  </a:lnTo>
                  <a:lnTo>
                    <a:pt x="10178" y="67"/>
                  </a:lnTo>
                  <a:cubicBezTo>
                    <a:pt x="10433" y="186"/>
                    <a:pt x="10575" y="465"/>
                    <a:pt x="10503" y="706"/>
                  </a:cubicBezTo>
                  <a:cubicBezTo>
                    <a:pt x="10472" y="807"/>
                    <a:pt x="10073" y="1682"/>
                    <a:pt x="9570" y="2751"/>
                  </a:cubicBezTo>
                  <a:cubicBezTo>
                    <a:pt x="9489" y="2922"/>
                    <a:pt x="9238" y="3462"/>
                    <a:pt x="9013" y="3951"/>
                  </a:cubicBezTo>
                  <a:cubicBezTo>
                    <a:pt x="8787" y="4440"/>
                    <a:pt x="8576" y="4862"/>
                    <a:pt x="8546" y="4889"/>
                  </a:cubicBezTo>
                  <a:cubicBezTo>
                    <a:pt x="8493" y="4936"/>
                    <a:pt x="8249" y="4938"/>
                    <a:pt x="4280" y="4938"/>
                  </a:cubicBezTo>
                  <a:cubicBezTo>
                    <a:pt x="1898" y="4938"/>
                    <a:pt x="54" y="4927"/>
                    <a:pt x="32" y="4913"/>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55" name="Freeform 193"/>
            <p:cNvSpPr>
              <a:spLocks/>
            </p:cNvSpPr>
            <p:nvPr/>
          </p:nvSpPr>
          <p:spPr bwMode="auto">
            <a:xfrm>
              <a:off x="27903101" y="8000240"/>
              <a:ext cx="2618478" cy="1954439"/>
            </a:xfrm>
            <a:custGeom>
              <a:avLst/>
              <a:gdLst>
                <a:gd name="T0" fmla="*/ 10 w 9805"/>
                <a:gd name="T1" fmla="*/ 3858 h 7316"/>
                <a:gd name="T2" fmla="*/ 170 w 9805"/>
                <a:gd name="T3" fmla="*/ 164 h 7316"/>
                <a:gd name="T4" fmla="*/ 1869 w 9805"/>
                <a:gd name="T5" fmla="*/ 1 h 7316"/>
                <a:gd name="T6" fmla="*/ 3378 w 9805"/>
                <a:gd name="T7" fmla="*/ 43 h 7316"/>
                <a:gd name="T8" fmla="*/ 4249 w 9805"/>
                <a:gd name="T9" fmla="*/ 600 h 7316"/>
                <a:gd name="T10" fmla="*/ 5020 w 9805"/>
                <a:gd name="T11" fmla="*/ 1115 h 7316"/>
                <a:gd name="T12" fmla="*/ 7235 w 9805"/>
                <a:gd name="T13" fmla="*/ 1129 h 7316"/>
                <a:gd name="T14" fmla="*/ 9451 w 9805"/>
                <a:gd name="T15" fmla="*/ 1144 h 7316"/>
                <a:gd name="T16" fmla="*/ 9553 w 9805"/>
                <a:gd name="T17" fmla="*/ 1207 h 7316"/>
                <a:gd name="T18" fmla="*/ 9730 w 9805"/>
                <a:gd name="T19" fmla="*/ 1384 h 7316"/>
                <a:gd name="T20" fmla="*/ 9797 w 9805"/>
                <a:gd name="T21" fmla="*/ 1941 h 7316"/>
                <a:gd name="T22" fmla="*/ 9789 w 9805"/>
                <a:gd name="T23" fmla="*/ 2385 h 7316"/>
                <a:gd name="T24" fmla="*/ 6149 w 9805"/>
                <a:gd name="T25" fmla="*/ 2399 h 7316"/>
                <a:gd name="T26" fmla="*/ 2395 w 9805"/>
                <a:gd name="T27" fmla="*/ 2468 h 7316"/>
                <a:gd name="T28" fmla="*/ 1921 w 9805"/>
                <a:gd name="T29" fmla="*/ 2858 h 7316"/>
                <a:gd name="T30" fmla="*/ 1505 w 9805"/>
                <a:gd name="T31" fmla="*/ 3782 h 7316"/>
                <a:gd name="T32" fmla="*/ 884 w 9805"/>
                <a:gd name="T33" fmla="*/ 5292 h 7316"/>
                <a:gd name="T34" fmla="*/ 208 w 9805"/>
                <a:gd name="T35" fmla="*/ 6943 h 7316"/>
                <a:gd name="T36" fmla="*/ 49 w 9805"/>
                <a:gd name="T37" fmla="*/ 7281 h 7316"/>
                <a:gd name="T38" fmla="*/ 10 w 9805"/>
                <a:gd name="T39" fmla="*/ 3858 h 7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805" h="7316">
                  <a:moveTo>
                    <a:pt x="10" y="3858"/>
                  </a:moveTo>
                  <a:cubicBezTo>
                    <a:pt x="10" y="84"/>
                    <a:pt x="0" y="326"/>
                    <a:pt x="170" y="164"/>
                  </a:cubicBezTo>
                  <a:cubicBezTo>
                    <a:pt x="344" y="0"/>
                    <a:pt x="333" y="1"/>
                    <a:pt x="1869" y="1"/>
                  </a:cubicBezTo>
                  <a:cubicBezTo>
                    <a:pt x="3053" y="1"/>
                    <a:pt x="3293" y="7"/>
                    <a:pt x="3378" y="43"/>
                  </a:cubicBezTo>
                  <a:cubicBezTo>
                    <a:pt x="3433" y="66"/>
                    <a:pt x="3826" y="317"/>
                    <a:pt x="4249" y="600"/>
                  </a:cubicBezTo>
                  <a:lnTo>
                    <a:pt x="5020" y="1115"/>
                  </a:lnTo>
                  <a:lnTo>
                    <a:pt x="7235" y="1129"/>
                  </a:lnTo>
                  <a:lnTo>
                    <a:pt x="9451" y="1144"/>
                  </a:lnTo>
                  <a:lnTo>
                    <a:pt x="9553" y="1207"/>
                  </a:lnTo>
                  <a:cubicBezTo>
                    <a:pt x="9609" y="1242"/>
                    <a:pt x="9689" y="1322"/>
                    <a:pt x="9730" y="1384"/>
                  </a:cubicBezTo>
                  <a:cubicBezTo>
                    <a:pt x="9804" y="1496"/>
                    <a:pt x="9805" y="1502"/>
                    <a:pt x="9797" y="1941"/>
                  </a:cubicBezTo>
                  <a:lnTo>
                    <a:pt x="9789" y="2385"/>
                  </a:lnTo>
                  <a:lnTo>
                    <a:pt x="6149" y="2399"/>
                  </a:lnTo>
                  <a:cubicBezTo>
                    <a:pt x="2630" y="2413"/>
                    <a:pt x="2504" y="2415"/>
                    <a:pt x="2395" y="2468"/>
                  </a:cubicBezTo>
                  <a:cubicBezTo>
                    <a:pt x="2197" y="2563"/>
                    <a:pt x="2024" y="2705"/>
                    <a:pt x="1921" y="2858"/>
                  </a:cubicBezTo>
                  <a:cubicBezTo>
                    <a:pt x="1866" y="2939"/>
                    <a:pt x="1679" y="3355"/>
                    <a:pt x="1505" y="3782"/>
                  </a:cubicBezTo>
                  <a:cubicBezTo>
                    <a:pt x="1150" y="4655"/>
                    <a:pt x="923" y="5208"/>
                    <a:pt x="884" y="5292"/>
                  </a:cubicBezTo>
                  <a:cubicBezTo>
                    <a:pt x="857" y="5353"/>
                    <a:pt x="406" y="6452"/>
                    <a:pt x="208" y="6943"/>
                  </a:cubicBezTo>
                  <a:cubicBezTo>
                    <a:pt x="142" y="7106"/>
                    <a:pt x="71" y="7258"/>
                    <a:pt x="49" y="7281"/>
                  </a:cubicBezTo>
                  <a:cubicBezTo>
                    <a:pt x="16" y="7316"/>
                    <a:pt x="10" y="6799"/>
                    <a:pt x="10" y="3858"/>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sp>
        <p:nvSpPr>
          <p:cNvPr id="56" name="矩形 55"/>
          <p:cNvSpPr/>
          <p:nvPr/>
        </p:nvSpPr>
        <p:spPr>
          <a:xfrm>
            <a:off x="6171037" y="1505374"/>
            <a:ext cx="1727968" cy="830997"/>
          </a:xfrm>
          <a:prstGeom prst="rect">
            <a:avLst/>
          </a:prstGeom>
        </p:spPr>
        <p:txBody>
          <a:bodyPr wrap="square">
            <a:spAutoFit/>
          </a:bodyPr>
          <a:lstStyle/>
          <a:p>
            <a:pPr algn="ctr"/>
            <a:r>
              <a:rPr lang="en-US" sz="1600" dirty="0"/>
              <a:t>The quick brown fox </a:t>
            </a:r>
            <a:r>
              <a:rPr lang="en-US" sz="1400" dirty="0"/>
              <a:t>jumps</a:t>
            </a:r>
            <a:r>
              <a:rPr lang="en-US" sz="1600" dirty="0"/>
              <a:t> over the lazy dog. </a:t>
            </a:r>
          </a:p>
        </p:txBody>
      </p:sp>
      <p:sp>
        <p:nvSpPr>
          <p:cNvPr id="57" name="矩形 56"/>
          <p:cNvSpPr/>
          <p:nvPr/>
        </p:nvSpPr>
        <p:spPr>
          <a:xfrm>
            <a:off x="8074854" y="1505374"/>
            <a:ext cx="1727968" cy="830997"/>
          </a:xfrm>
          <a:prstGeom prst="rect">
            <a:avLst/>
          </a:prstGeom>
        </p:spPr>
        <p:txBody>
          <a:bodyPr wrap="square">
            <a:spAutoFit/>
          </a:bodyPr>
          <a:lstStyle/>
          <a:p>
            <a:pPr algn="ctr"/>
            <a:r>
              <a:rPr lang="en-US" sz="1600" dirty="0"/>
              <a:t>The quick brown fox </a:t>
            </a:r>
            <a:r>
              <a:rPr lang="en-US" sz="1400" dirty="0"/>
              <a:t>jumps</a:t>
            </a:r>
            <a:r>
              <a:rPr lang="en-US" sz="1600" dirty="0"/>
              <a:t> over the lazy dog. </a:t>
            </a:r>
          </a:p>
        </p:txBody>
      </p:sp>
      <p:sp>
        <p:nvSpPr>
          <p:cNvPr id="58" name="矩形 57"/>
          <p:cNvSpPr/>
          <p:nvPr/>
        </p:nvSpPr>
        <p:spPr>
          <a:xfrm>
            <a:off x="9944341" y="1505374"/>
            <a:ext cx="1727968" cy="830997"/>
          </a:xfrm>
          <a:prstGeom prst="rect">
            <a:avLst/>
          </a:prstGeom>
        </p:spPr>
        <p:txBody>
          <a:bodyPr wrap="square">
            <a:spAutoFit/>
          </a:bodyPr>
          <a:lstStyle/>
          <a:p>
            <a:pPr algn="ctr"/>
            <a:r>
              <a:rPr lang="en-US" sz="1600" dirty="0"/>
              <a:t>The quick brown fox </a:t>
            </a:r>
            <a:r>
              <a:rPr lang="en-US" sz="1400" dirty="0"/>
              <a:t>jumps</a:t>
            </a:r>
            <a:r>
              <a:rPr lang="en-US" sz="1600" dirty="0"/>
              <a:t> over the lazy dog. </a:t>
            </a:r>
          </a:p>
        </p:txBody>
      </p:sp>
      <p:sp>
        <p:nvSpPr>
          <p:cNvPr id="59" name="矩形 58"/>
          <p:cNvSpPr/>
          <p:nvPr/>
        </p:nvSpPr>
        <p:spPr>
          <a:xfrm>
            <a:off x="6171037" y="3422254"/>
            <a:ext cx="1727968" cy="830997"/>
          </a:xfrm>
          <a:prstGeom prst="rect">
            <a:avLst/>
          </a:prstGeom>
        </p:spPr>
        <p:txBody>
          <a:bodyPr wrap="square">
            <a:spAutoFit/>
          </a:bodyPr>
          <a:lstStyle/>
          <a:p>
            <a:pPr algn="ctr"/>
            <a:r>
              <a:rPr lang="en-US" sz="1600" dirty="0"/>
              <a:t>The quick brown fox </a:t>
            </a:r>
            <a:r>
              <a:rPr lang="en-US" sz="1400" dirty="0"/>
              <a:t>jumps</a:t>
            </a:r>
            <a:r>
              <a:rPr lang="en-US" sz="1600" dirty="0"/>
              <a:t> over the lazy dog. </a:t>
            </a:r>
          </a:p>
        </p:txBody>
      </p:sp>
      <p:sp>
        <p:nvSpPr>
          <p:cNvPr id="60" name="矩形 59"/>
          <p:cNvSpPr/>
          <p:nvPr/>
        </p:nvSpPr>
        <p:spPr>
          <a:xfrm>
            <a:off x="8074854" y="3422254"/>
            <a:ext cx="1727968" cy="830997"/>
          </a:xfrm>
          <a:prstGeom prst="rect">
            <a:avLst/>
          </a:prstGeom>
        </p:spPr>
        <p:txBody>
          <a:bodyPr wrap="square">
            <a:spAutoFit/>
          </a:bodyPr>
          <a:lstStyle/>
          <a:p>
            <a:pPr algn="ctr"/>
            <a:r>
              <a:rPr lang="en-US" sz="1600" dirty="0"/>
              <a:t>The quick brown fox </a:t>
            </a:r>
            <a:r>
              <a:rPr lang="en-US" sz="1400" dirty="0"/>
              <a:t>jumps</a:t>
            </a:r>
            <a:r>
              <a:rPr lang="en-US" sz="1600" dirty="0"/>
              <a:t> over the lazy dog. </a:t>
            </a:r>
          </a:p>
        </p:txBody>
      </p:sp>
      <p:sp>
        <p:nvSpPr>
          <p:cNvPr id="61" name="矩形 60"/>
          <p:cNvSpPr/>
          <p:nvPr/>
        </p:nvSpPr>
        <p:spPr>
          <a:xfrm>
            <a:off x="9944341" y="3422254"/>
            <a:ext cx="1727968" cy="830997"/>
          </a:xfrm>
          <a:prstGeom prst="rect">
            <a:avLst/>
          </a:prstGeom>
        </p:spPr>
        <p:txBody>
          <a:bodyPr wrap="square">
            <a:spAutoFit/>
          </a:bodyPr>
          <a:lstStyle/>
          <a:p>
            <a:pPr algn="ctr"/>
            <a:r>
              <a:rPr lang="en-US" sz="1600" dirty="0"/>
              <a:t>The quick brown fox </a:t>
            </a:r>
            <a:r>
              <a:rPr lang="en-US" sz="1400" dirty="0"/>
              <a:t>jumps</a:t>
            </a:r>
            <a:r>
              <a:rPr lang="en-US" sz="1600" dirty="0"/>
              <a:t> over the lazy dog. </a:t>
            </a:r>
          </a:p>
        </p:txBody>
      </p:sp>
      <p:sp>
        <p:nvSpPr>
          <p:cNvPr id="62" name="矩形 61"/>
          <p:cNvSpPr/>
          <p:nvPr/>
        </p:nvSpPr>
        <p:spPr>
          <a:xfrm>
            <a:off x="6171037" y="5088593"/>
            <a:ext cx="1727968" cy="830997"/>
          </a:xfrm>
          <a:prstGeom prst="rect">
            <a:avLst/>
          </a:prstGeom>
        </p:spPr>
        <p:txBody>
          <a:bodyPr wrap="square">
            <a:spAutoFit/>
          </a:bodyPr>
          <a:lstStyle/>
          <a:p>
            <a:pPr algn="ctr"/>
            <a:r>
              <a:rPr lang="en-US" sz="1600" dirty="0"/>
              <a:t>The quick brown fox </a:t>
            </a:r>
            <a:r>
              <a:rPr lang="en-US" sz="1400" dirty="0"/>
              <a:t>jumps</a:t>
            </a:r>
            <a:r>
              <a:rPr lang="en-US" sz="1600" dirty="0"/>
              <a:t> over the lazy dog. </a:t>
            </a:r>
          </a:p>
        </p:txBody>
      </p:sp>
      <p:sp>
        <p:nvSpPr>
          <p:cNvPr id="63" name="矩形 62"/>
          <p:cNvSpPr/>
          <p:nvPr/>
        </p:nvSpPr>
        <p:spPr>
          <a:xfrm>
            <a:off x="8074854" y="5088593"/>
            <a:ext cx="1727968" cy="830997"/>
          </a:xfrm>
          <a:prstGeom prst="rect">
            <a:avLst/>
          </a:prstGeom>
        </p:spPr>
        <p:txBody>
          <a:bodyPr wrap="square">
            <a:spAutoFit/>
          </a:bodyPr>
          <a:lstStyle/>
          <a:p>
            <a:pPr algn="ctr"/>
            <a:r>
              <a:rPr lang="en-US" sz="1600" dirty="0"/>
              <a:t>The quick brown fox </a:t>
            </a:r>
            <a:r>
              <a:rPr lang="en-US" sz="1400" dirty="0"/>
              <a:t>jumps</a:t>
            </a:r>
            <a:r>
              <a:rPr lang="en-US" sz="1600" dirty="0"/>
              <a:t> over the lazy dog. </a:t>
            </a:r>
          </a:p>
        </p:txBody>
      </p:sp>
      <p:sp>
        <p:nvSpPr>
          <p:cNvPr id="64" name="矩形 63"/>
          <p:cNvSpPr/>
          <p:nvPr/>
        </p:nvSpPr>
        <p:spPr>
          <a:xfrm>
            <a:off x="9944341" y="5088593"/>
            <a:ext cx="1727968" cy="830997"/>
          </a:xfrm>
          <a:prstGeom prst="rect">
            <a:avLst/>
          </a:prstGeom>
        </p:spPr>
        <p:txBody>
          <a:bodyPr wrap="square">
            <a:spAutoFit/>
          </a:bodyPr>
          <a:lstStyle/>
          <a:p>
            <a:pPr algn="ctr"/>
            <a:r>
              <a:rPr lang="en-US" sz="1600" dirty="0"/>
              <a:t>The quick brown fox </a:t>
            </a:r>
            <a:r>
              <a:rPr lang="en-US" sz="1400" dirty="0"/>
              <a:t>jumps</a:t>
            </a:r>
            <a:r>
              <a:rPr lang="en-US" sz="1600" dirty="0"/>
              <a:t> over the lazy dog. </a:t>
            </a:r>
          </a:p>
        </p:txBody>
      </p:sp>
      <p:grpSp>
        <p:nvGrpSpPr>
          <p:cNvPr id="65" name="群組 64"/>
          <p:cNvGrpSpPr/>
          <p:nvPr/>
        </p:nvGrpSpPr>
        <p:grpSpPr>
          <a:xfrm>
            <a:off x="1146074" y="5009463"/>
            <a:ext cx="500742" cy="1033454"/>
            <a:chOff x="1173039" y="1716147"/>
            <a:chExt cx="1659867" cy="3425707"/>
          </a:xfrm>
          <a:solidFill>
            <a:schemeClr val="accent1"/>
          </a:solidFill>
        </p:grpSpPr>
        <p:sp>
          <p:nvSpPr>
            <p:cNvPr id="66" name="Freeform 46"/>
            <p:cNvSpPr>
              <a:spLocks/>
            </p:cNvSpPr>
            <p:nvPr/>
          </p:nvSpPr>
          <p:spPr bwMode="auto">
            <a:xfrm>
              <a:off x="1173039" y="2427005"/>
              <a:ext cx="1659867" cy="2714849"/>
            </a:xfrm>
            <a:custGeom>
              <a:avLst/>
              <a:gdLst>
                <a:gd name="T0" fmla="*/ 1701 w 6144"/>
                <a:gd name="T1" fmla="*/ 10007 h 10054"/>
                <a:gd name="T2" fmla="*/ 1686 w 6144"/>
                <a:gd name="T3" fmla="*/ 6194 h 10054"/>
                <a:gd name="T4" fmla="*/ 1674 w 6144"/>
                <a:gd name="T5" fmla="*/ 2413 h 10054"/>
                <a:gd name="T6" fmla="*/ 1559 w 6144"/>
                <a:gd name="T7" fmla="*/ 2537 h 10054"/>
                <a:gd name="T8" fmla="*/ 1346 w 6144"/>
                <a:gd name="T9" fmla="*/ 3450 h 10054"/>
                <a:gd name="T10" fmla="*/ 1260 w 6144"/>
                <a:gd name="T11" fmla="*/ 3802 h 10054"/>
                <a:gd name="T12" fmla="*/ 995 w 6144"/>
                <a:gd name="T13" fmla="*/ 4790 h 10054"/>
                <a:gd name="T14" fmla="*/ 250 w 6144"/>
                <a:gd name="T15" fmla="*/ 4953 h 10054"/>
                <a:gd name="T16" fmla="*/ 130 w 6144"/>
                <a:gd name="T17" fmla="*/ 4062 h 10054"/>
                <a:gd name="T18" fmla="*/ 226 w 6144"/>
                <a:gd name="T19" fmla="*/ 3647 h 10054"/>
                <a:gd name="T20" fmla="*/ 316 w 6144"/>
                <a:gd name="T21" fmla="*/ 3266 h 10054"/>
                <a:gd name="T22" fmla="*/ 672 w 6144"/>
                <a:gd name="T23" fmla="*/ 1756 h 10054"/>
                <a:gd name="T24" fmla="*/ 741 w 6144"/>
                <a:gd name="T25" fmla="*/ 1474 h 10054"/>
                <a:gd name="T26" fmla="*/ 826 w 6144"/>
                <a:gd name="T27" fmla="*/ 1135 h 10054"/>
                <a:gd name="T28" fmla="*/ 1140 w 6144"/>
                <a:gd name="T29" fmla="*/ 654 h 10054"/>
                <a:gd name="T30" fmla="*/ 1917 w 6144"/>
                <a:gd name="T31" fmla="*/ 229 h 10054"/>
                <a:gd name="T32" fmla="*/ 2842 w 6144"/>
                <a:gd name="T33" fmla="*/ 30 h 10054"/>
                <a:gd name="T34" fmla="*/ 3562 w 6144"/>
                <a:gd name="T35" fmla="*/ 58 h 10054"/>
                <a:gd name="T36" fmla="*/ 4521 w 6144"/>
                <a:gd name="T37" fmla="*/ 331 h 10054"/>
                <a:gd name="T38" fmla="*/ 5227 w 6144"/>
                <a:gd name="T39" fmla="*/ 821 h 10054"/>
                <a:gd name="T40" fmla="*/ 5495 w 6144"/>
                <a:gd name="T41" fmla="*/ 1742 h 10054"/>
                <a:gd name="T42" fmla="*/ 5777 w 6144"/>
                <a:gd name="T43" fmla="*/ 2942 h 10054"/>
                <a:gd name="T44" fmla="*/ 5862 w 6144"/>
                <a:gd name="T45" fmla="*/ 3309 h 10054"/>
                <a:gd name="T46" fmla="*/ 5999 w 6144"/>
                <a:gd name="T47" fmla="*/ 3887 h 10054"/>
                <a:gd name="T48" fmla="*/ 6115 w 6144"/>
                <a:gd name="T49" fmla="*/ 4636 h 10054"/>
                <a:gd name="T50" fmla="*/ 5430 w 6144"/>
                <a:gd name="T51" fmla="*/ 4992 h 10054"/>
                <a:gd name="T52" fmla="*/ 5103 w 6144"/>
                <a:gd name="T53" fmla="*/ 4591 h 10054"/>
                <a:gd name="T54" fmla="*/ 5028 w 6144"/>
                <a:gd name="T55" fmla="*/ 4296 h 10054"/>
                <a:gd name="T56" fmla="*/ 4689 w 6144"/>
                <a:gd name="T57" fmla="*/ 2885 h 10054"/>
                <a:gd name="T58" fmla="*/ 4500 w 6144"/>
                <a:gd name="T59" fmla="*/ 2271 h 10054"/>
                <a:gd name="T60" fmla="*/ 4450 w 6144"/>
                <a:gd name="T61" fmla="*/ 6161 h 10054"/>
                <a:gd name="T62" fmla="*/ 4436 w 6144"/>
                <a:gd name="T63" fmla="*/ 10040 h 10054"/>
                <a:gd name="T64" fmla="*/ 3928 w 6144"/>
                <a:gd name="T65" fmla="*/ 10040 h 10054"/>
                <a:gd name="T66" fmla="*/ 3420 w 6144"/>
                <a:gd name="T67" fmla="*/ 10040 h 10054"/>
                <a:gd name="T68" fmla="*/ 3413 w 6144"/>
                <a:gd name="T69" fmla="*/ 7556 h 10054"/>
                <a:gd name="T70" fmla="*/ 3358 w 6144"/>
                <a:gd name="T71" fmla="*/ 5037 h 10054"/>
                <a:gd name="T72" fmla="*/ 2830 w 6144"/>
                <a:gd name="T73" fmla="*/ 5039 h 10054"/>
                <a:gd name="T74" fmla="*/ 2780 w 6144"/>
                <a:gd name="T75" fmla="*/ 7516 h 10054"/>
                <a:gd name="T76" fmla="*/ 2767 w 6144"/>
                <a:gd name="T77" fmla="*/ 10004 h 10054"/>
                <a:gd name="T78" fmla="*/ 2236 w 6144"/>
                <a:gd name="T79" fmla="*/ 10054 h 10054"/>
                <a:gd name="T80" fmla="*/ 1701 w 6144"/>
                <a:gd name="T81" fmla="*/ 10007 h 100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144" h="10054">
                  <a:moveTo>
                    <a:pt x="1701" y="10007"/>
                  </a:moveTo>
                  <a:cubicBezTo>
                    <a:pt x="1691" y="9981"/>
                    <a:pt x="1684" y="8265"/>
                    <a:pt x="1686" y="6194"/>
                  </a:cubicBezTo>
                  <a:cubicBezTo>
                    <a:pt x="1687" y="4123"/>
                    <a:pt x="1682" y="2422"/>
                    <a:pt x="1674" y="2413"/>
                  </a:cubicBezTo>
                  <a:cubicBezTo>
                    <a:pt x="1636" y="2376"/>
                    <a:pt x="1577" y="2439"/>
                    <a:pt x="1559" y="2537"/>
                  </a:cubicBezTo>
                  <a:cubicBezTo>
                    <a:pt x="1536" y="2664"/>
                    <a:pt x="1386" y="3306"/>
                    <a:pt x="1346" y="3450"/>
                  </a:cubicBezTo>
                  <a:cubicBezTo>
                    <a:pt x="1330" y="3504"/>
                    <a:pt x="1292" y="3663"/>
                    <a:pt x="1260" y="3802"/>
                  </a:cubicBezTo>
                  <a:cubicBezTo>
                    <a:pt x="1138" y="4337"/>
                    <a:pt x="1031" y="4736"/>
                    <a:pt x="995" y="4790"/>
                  </a:cubicBezTo>
                  <a:cubicBezTo>
                    <a:pt x="819" y="5060"/>
                    <a:pt x="488" y="5132"/>
                    <a:pt x="250" y="4953"/>
                  </a:cubicBezTo>
                  <a:cubicBezTo>
                    <a:pt x="24" y="4783"/>
                    <a:pt x="0" y="4608"/>
                    <a:pt x="130" y="4062"/>
                  </a:cubicBezTo>
                  <a:cubicBezTo>
                    <a:pt x="175" y="3873"/>
                    <a:pt x="218" y="3686"/>
                    <a:pt x="226" y="3647"/>
                  </a:cubicBezTo>
                  <a:cubicBezTo>
                    <a:pt x="234" y="3608"/>
                    <a:pt x="274" y="3437"/>
                    <a:pt x="316" y="3266"/>
                  </a:cubicBezTo>
                  <a:cubicBezTo>
                    <a:pt x="487" y="2558"/>
                    <a:pt x="564" y="2233"/>
                    <a:pt x="672" y="1756"/>
                  </a:cubicBezTo>
                  <a:cubicBezTo>
                    <a:pt x="687" y="1687"/>
                    <a:pt x="718" y="1560"/>
                    <a:pt x="741" y="1474"/>
                  </a:cubicBezTo>
                  <a:cubicBezTo>
                    <a:pt x="763" y="1389"/>
                    <a:pt x="801" y="1236"/>
                    <a:pt x="826" y="1135"/>
                  </a:cubicBezTo>
                  <a:cubicBezTo>
                    <a:pt x="885" y="894"/>
                    <a:pt x="947" y="800"/>
                    <a:pt x="1140" y="654"/>
                  </a:cubicBezTo>
                  <a:cubicBezTo>
                    <a:pt x="1313" y="523"/>
                    <a:pt x="1766" y="275"/>
                    <a:pt x="1917" y="229"/>
                  </a:cubicBezTo>
                  <a:cubicBezTo>
                    <a:pt x="2201" y="140"/>
                    <a:pt x="2581" y="59"/>
                    <a:pt x="2842" y="30"/>
                  </a:cubicBezTo>
                  <a:cubicBezTo>
                    <a:pt x="3108" y="0"/>
                    <a:pt x="3182" y="3"/>
                    <a:pt x="3562" y="58"/>
                  </a:cubicBezTo>
                  <a:cubicBezTo>
                    <a:pt x="3974" y="118"/>
                    <a:pt x="4171" y="174"/>
                    <a:pt x="4521" y="331"/>
                  </a:cubicBezTo>
                  <a:cubicBezTo>
                    <a:pt x="4777" y="445"/>
                    <a:pt x="5150" y="704"/>
                    <a:pt x="5227" y="821"/>
                  </a:cubicBezTo>
                  <a:cubicBezTo>
                    <a:pt x="5286" y="909"/>
                    <a:pt x="5408" y="1332"/>
                    <a:pt x="5495" y="1742"/>
                  </a:cubicBezTo>
                  <a:cubicBezTo>
                    <a:pt x="5544" y="1979"/>
                    <a:pt x="5710" y="2685"/>
                    <a:pt x="5777" y="2942"/>
                  </a:cubicBezTo>
                  <a:cubicBezTo>
                    <a:pt x="5791" y="2996"/>
                    <a:pt x="5829" y="3161"/>
                    <a:pt x="5862" y="3309"/>
                  </a:cubicBezTo>
                  <a:cubicBezTo>
                    <a:pt x="5920" y="3575"/>
                    <a:pt x="5943" y="3671"/>
                    <a:pt x="5999" y="3887"/>
                  </a:cubicBezTo>
                  <a:cubicBezTo>
                    <a:pt x="6113" y="4327"/>
                    <a:pt x="6144" y="4529"/>
                    <a:pt x="6115" y="4636"/>
                  </a:cubicBezTo>
                  <a:cubicBezTo>
                    <a:pt x="6036" y="4931"/>
                    <a:pt x="5701" y="5105"/>
                    <a:pt x="5430" y="4992"/>
                  </a:cubicBezTo>
                  <a:cubicBezTo>
                    <a:pt x="5292" y="4934"/>
                    <a:pt x="5144" y="4752"/>
                    <a:pt x="5103" y="4591"/>
                  </a:cubicBezTo>
                  <a:cubicBezTo>
                    <a:pt x="5084" y="4515"/>
                    <a:pt x="5050" y="4382"/>
                    <a:pt x="5028" y="4296"/>
                  </a:cubicBezTo>
                  <a:cubicBezTo>
                    <a:pt x="4988" y="4142"/>
                    <a:pt x="4940" y="3940"/>
                    <a:pt x="4689" y="2885"/>
                  </a:cubicBezTo>
                  <a:cubicBezTo>
                    <a:pt x="4531" y="2220"/>
                    <a:pt x="4543" y="2257"/>
                    <a:pt x="4500" y="2271"/>
                  </a:cubicBezTo>
                  <a:cubicBezTo>
                    <a:pt x="4472" y="2281"/>
                    <a:pt x="4462" y="3095"/>
                    <a:pt x="4450" y="6161"/>
                  </a:cubicBezTo>
                  <a:lnTo>
                    <a:pt x="4436" y="10040"/>
                  </a:lnTo>
                  <a:lnTo>
                    <a:pt x="3928" y="10040"/>
                  </a:lnTo>
                  <a:lnTo>
                    <a:pt x="3420" y="10040"/>
                  </a:lnTo>
                  <a:lnTo>
                    <a:pt x="3413" y="7556"/>
                  </a:lnTo>
                  <a:cubicBezTo>
                    <a:pt x="3407" y="5261"/>
                    <a:pt x="3403" y="5070"/>
                    <a:pt x="3358" y="5037"/>
                  </a:cubicBezTo>
                  <a:cubicBezTo>
                    <a:pt x="3293" y="4989"/>
                    <a:pt x="2896" y="4990"/>
                    <a:pt x="2830" y="5039"/>
                  </a:cubicBezTo>
                  <a:cubicBezTo>
                    <a:pt x="2781" y="5075"/>
                    <a:pt x="2779" y="5196"/>
                    <a:pt x="2780" y="7516"/>
                  </a:cubicBezTo>
                  <a:cubicBezTo>
                    <a:pt x="2781" y="8857"/>
                    <a:pt x="2775" y="9977"/>
                    <a:pt x="2767" y="10004"/>
                  </a:cubicBezTo>
                  <a:cubicBezTo>
                    <a:pt x="2755" y="10049"/>
                    <a:pt x="2704" y="10054"/>
                    <a:pt x="2236" y="10054"/>
                  </a:cubicBezTo>
                  <a:cubicBezTo>
                    <a:pt x="1779" y="10054"/>
                    <a:pt x="1717" y="10048"/>
                    <a:pt x="1701" y="1000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67" name="Freeform 67"/>
            <p:cNvSpPr>
              <a:spLocks/>
            </p:cNvSpPr>
            <p:nvPr/>
          </p:nvSpPr>
          <p:spPr bwMode="auto">
            <a:xfrm>
              <a:off x="1683858" y="1716147"/>
              <a:ext cx="610841" cy="622749"/>
            </a:xfrm>
            <a:custGeom>
              <a:avLst/>
              <a:gdLst>
                <a:gd name="T0" fmla="*/ 940 w 2263"/>
                <a:gd name="T1" fmla="*/ 2261 h 2309"/>
                <a:gd name="T2" fmla="*/ 430 w 2263"/>
                <a:gd name="T3" fmla="*/ 1972 h 2309"/>
                <a:gd name="T4" fmla="*/ 447 w 2263"/>
                <a:gd name="T5" fmla="*/ 427 h 2309"/>
                <a:gd name="T6" fmla="*/ 1998 w 2263"/>
                <a:gd name="T7" fmla="*/ 488 h 2309"/>
                <a:gd name="T8" fmla="*/ 2262 w 2263"/>
                <a:gd name="T9" fmla="*/ 1215 h 2309"/>
                <a:gd name="T10" fmla="*/ 2175 w 2263"/>
                <a:gd name="T11" fmla="*/ 1658 h 2309"/>
                <a:gd name="T12" fmla="*/ 1442 w 2263"/>
                <a:gd name="T13" fmla="*/ 2257 h 2309"/>
                <a:gd name="T14" fmla="*/ 940 w 2263"/>
                <a:gd name="T15" fmla="*/ 2261 h 23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3" h="2309">
                  <a:moveTo>
                    <a:pt x="940" y="2261"/>
                  </a:moveTo>
                  <a:cubicBezTo>
                    <a:pt x="734" y="2210"/>
                    <a:pt x="583" y="2124"/>
                    <a:pt x="430" y="1972"/>
                  </a:cubicBezTo>
                  <a:cubicBezTo>
                    <a:pt x="0" y="1541"/>
                    <a:pt x="8" y="838"/>
                    <a:pt x="447" y="427"/>
                  </a:cubicBezTo>
                  <a:cubicBezTo>
                    <a:pt x="904" y="0"/>
                    <a:pt x="1577" y="26"/>
                    <a:pt x="1998" y="488"/>
                  </a:cubicBezTo>
                  <a:cubicBezTo>
                    <a:pt x="2192" y="699"/>
                    <a:pt x="2263" y="895"/>
                    <a:pt x="2262" y="1215"/>
                  </a:cubicBezTo>
                  <a:cubicBezTo>
                    <a:pt x="2262" y="1439"/>
                    <a:pt x="2251" y="1492"/>
                    <a:pt x="2175" y="1658"/>
                  </a:cubicBezTo>
                  <a:cubicBezTo>
                    <a:pt x="2028" y="1977"/>
                    <a:pt x="1798" y="2165"/>
                    <a:pt x="1442" y="2257"/>
                  </a:cubicBezTo>
                  <a:cubicBezTo>
                    <a:pt x="1244" y="2309"/>
                    <a:pt x="1137" y="2309"/>
                    <a:pt x="940" y="226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grpSp>
        <p:nvGrpSpPr>
          <p:cNvPr id="68" name="群組 67"/>
          <p:cNvGrpSpPr/>
          <p:nvPr/>
        </p:nvGrpSpPr>
        <p:grpSpPr>
          <a:xfrm>
            <a:off x="1733903" y="5009463"/>
            <a:ext cx="500742" cy="1033454"/>
            <a:chOff x="1173039" y="1716147"/>
            <a:chExt cx="1659867" cy="3425707"/>
          </a:xfrm>
          <a:solidFill>
            <a:schemeClr val="accent1"/>
          </a:solidFill>
        </p:grpSpPr>
        <p:sp>
          <p:nvSpPr>
            <p:cNvPr id="69" name="Freeform 46"/>
            <p:cNvSpPr>
              <a:spLocks/>
            </p:cNvSpPr>
            <p:nvPr/>
          </p:nvSpPr>
          <p:spPr bwMode="auto">
            <a:xfrm>
              <a:off x="1173039" y="2427005"/>
              <a:ext cx="1659867" cy="2714849"/>
            </a:xfrm>
            <a:custGeom>
              <a:avLst/>
              <a:gdLst>
                <a:gd name="T0" fmla="*/ 1701 w 6144"/>
                <a:gd name="T1" fmla="*/ 10007 h 10054"/>
                <a:gd name="T2" fmla="*/ 1686 w 6144"/>
                <a:gd name="T3" fmla="*/ 6194 h 10054"/>
                <a:gd name="T4" fmla="*/ 1674 w 6144"/>
                <a:gd name="T5" fmla="*/ 2413 h 10054"/>
                <a:gd name="T6" fmla="*/ 1559 w 6144"/>
                <a:gd name="T7" fmla="*/ 2537 h 10054"/>
                <a:gd name="T8" fmla="*/ 1346 w 6144"/>
                <a:gd name="T9" fmla="*/ 3450 h 10054"/>
                <a:gd name="T10" fmla="*/ 1260 w 6144"/>
                <a:gd name="T11" fmla="*/ 3802 h 10054"/>
                <a:gd name="T12" fmla="*/ 995 w 6144"/>
                <a:gd name="T13" fmla="*/ 4790 h 10054"/>
                <a:gd name="T14" fmla="*/ 250 w 6144"/>
                <a:gd name="T15" fmla="*/ 4953 h 10054"/>
                <a:gd name="T16" fmla="*/ 130 w 6144"/>
                <a:gd name="T17" fmla="*/ 4062 h 10054"/>
                <a:gd name="T18" fmla="*/ 226 w 6144"/>
                <a:gd name="T19" fmla="*/ 3647 h 10054"/>
                <a:gd name="T20" fmla="*/ 316 w 6144"/>
                <a:gd name="T21" fmla="*/ 3266 h 10054"/>
                <a:gd name="T22" fmla="*/ 672 w 6144"/>
                <a:gd name="T23" fmla="*/ 1756 h 10054"/>
                <a:gd name="T24" fmla="*/ 741 w 6144"/>
                <a:gd name="T25" fmla="*/ 1474 h 10054"/>
                <a:gd name="T26" fmla="*/ 826 w 6144"/>
                <a:gd name="T27" fmla="*/ 1135 h 10054"/>
                <a:gd name="T28" fmla="*/ 1140 w 6144"/>
                <a:gd name="T29" fmla="*/ 654 h 10054"/>
                <a:gd name="T30" fmla="*/ 1917 w 6144"/>
                <a:gd name="T31" fmla="*/ 229 h 10054"/>
                <a:gd name="T32" fmla="*/ 2842 w 6144"/>
                <a:gd name="T33" fmla="*/ 30 h 10054"/>
                <a:gd name="T34" fmla="*/ 3562 w 6144"/>
                <a:gd name="T35" fmla="*/ 58 h 10054"/>
                <a:gd name="T36" fmla="*/ 4521 w 6144"/>
                <a:gd name="T37" fmla="*/ 331 h 10054"/>
                <a:gd name="T38" fmla="*/ 5227 w 6144"/>
                <a:gd name="T39" fmla="*/ 821 h 10054"/>
                <a:gd name="T40" fmla="*/ 5495 w 6144"/>
                <a:gd name="T41" fmla="*/ 1742 h 10054"/>
                <a:gd name="T42" fmla="*/ 5777 w 6144"/>
                <a:gd name="T43" fmla="*/ 2942 h 10054"/>
                <a:gd name="T44" fmla="*/ 5862 w 6144"/>
                <a:gd name="T45" fmla="*/ 3309 h 10054"/>
                <a:gd name="T46" fmla="*/ 5999 w 6144"/>
                <a:gd name="T47" fmla="*/ 3887 h 10054"/>
                <a:gd name="T48" fmla="*/ 6115 w 6144"/>
                <a:gd name="T49" fmla="*/ 4636 h 10054"/>
                <a:gd name="T50" fmla="*/ 5430 w 6144"/>
                <a:gd name="T51" fmla="*/ 4992 h 10054"/>
                <a:gd name="T52" fmla="*/ 5103 w 6144"/>
                <a:gd name="T53" fmla="*/ 4591 h 10054"/>
                <a:gd name="T54" fmla="*/ 5028 w 6144"/>
                <a:gd name="T55" fmla="*/ 4296 h 10054"/>
                <a:gd name="T56" fmla="*/ 4689 w 6144"/>
                <a:gd name="T57" fmla="*/ 2885 h 10054"/>
                <a:gd name="T58" fmla="*/ 4500 w 6144"/>
                <a:gd name="T59" fmla="*/ 2271 h 10054"/>
                <a:gd name="T60" fmla="*/ 4450 w 6144"/>
                <a:gd name="T61" fmla="*/ 6161 h 10054"/>
                <a:gd name="T62" fmla="*/ 4436 w 6144"/>
                <a:gd name="T63" fmla="*/ 10040 h 10054"/>
                <a:gd name="T64" fmla="*/ 3928 w 6144"/>
                <a:gd name="T65" fmla="*/ 10040 h 10054"/>
                <a:gd name="T66" fmla="*/ 3420 w 6144"/>
                <a:gd name="T67" fmla="*/ 10040 h 10054"/>
                <a:gd name="T68" fmla="*/ 3413 w 6144"/>
                <a:gd name="T69" fmla="*/ 7556 h 10054"/>
                <a:gd name="T70" fmla="*/ 3358 w 6144"/>
                <a:gd name="T71" fmla="*/ 5037 h 10054"/>
                <a:gd name="T72" fmla="*/ 2830 w 6144"/>
                <a:gd name="T73" fmla="*/ 5039 h 10054"/>
                <a:gd name="T74" fmla="*/ 2780 w 6144"/>
                <a:gd name="T75" fmla="*/ 7516 h 10054"/>
                <a:gd name="T76" fmla="*/ 2767 w 6144"/>
                <a:gd name="T77" fmla="*/ 10004 h 10054"/>
                <a:gd name="T78" fmla="*/ 2236 w 6144"/>
                <a:gd name="T79" fmla="*/ 10054 h 10054"/>
                <a:gd name="T80" fmla="*/ 1701 w 6144"/>
                <a:gd name="T81" fmla="*/ 10007 h 100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144" h="10054">
                  <a:moveTo>
                    <a:pt x="1701" y="10007"/>
                  </a:moveTo>
                  <a:cubicBezTo>
                    <a:pt x="1691" y="9981"/>
                    <a:pt x="1684" y="8265"/>
                    <a:pt x="1686" y="6194"/>
                  </a:cubicBezTo>
                  <a:cubicBezTo>
                    <a:pt x="1687" y="4123"/>
                    <a:pt x="1682" y="2422"/>
                    <a:pt x="1674" y="2413"/>
                  </a:cubicBezTo>
                  <a:cubicBezTo>
                    <a:pt x="1636" y="2376"/>
                    <a:pt x="1577" y="2439"/>
                    <a:pt x="1559" y="2537"/>
                  </a:cubicBezTo>
                  <a:cubicBezTo>
                    <a:pt x="1536" y="2664"/>
                    <a:pt x="1386" y="3306"/>
                    <a:pt x="1346" y="3450"/>
                  </a:cubicBezTo>
                  <a:cubicBezTo>
                    <a:pt x="1330" y="3504"/>
                    <a:pt x="1292" y="3663"/>
                    <a:pt x="1260" y="3802"/>
                  </a:cubicBezTo>
                  <a:cubicBezTo>
                    <a:pt x="1138" y="4337"/>
                    <a:pt x="1031" y="4736"/>
                    <a:pt x="995" y="4790"/>
                  </a:cubicBezTo>
                  <a:cubicBezTo>
                    <a:pt x="819" y="5060"/>
                    <a:pt x="488" y="5132"/>
                    <a:pt x="250" y="4953"/>
                  </a:cubicBezTo>
                  <a:cubicBezTo>
                    <a:pt x="24" y="4783"/>
                    <a:pt x="0" y="4608"/>
                    <a:pt x="130" y="4062"/>
                  </a:cubicBezTo>
                  <a:cubicBezTo>
                    <a:pt x="175" y="3873"/>
                    <a:pt x="218" y="3686"/>
                    <a:pt x="226" y="3647"/>
                  </a:cubicBezTo>
                  <a:cubicBezTo>
                    <a:pt x="234" y="3608"/>
                    <a:pt x="274" y="3437"/>
                    <a:pt x="316" y="3266"/>
                  </a:cubicBezTo>
                  <a:cubicBezTo>
                    <a:pt x="487" y="2558"/>
                    <a:pt x="564" y="2233"/>
                    <a:pt x="672" y="1756"/>
                  </a:cubicBezTo>
                  <a:cubicBezTo>
                    <a:pt x="687" y="1687"/>
                    <a:pt x="718" y="1560"/>
                    <a:pt x="741" y="1474"/>
                  </a:cubicBezTo>
                  <a:cubicBezTo>
                    <a:pt x="763" y="1389"/>
                    <a:pt x="801" y="1236"/>
                    <a:pt x="826" y="1135"/>
                  </a:cubicBezTo>
                  <a:cubicBezTo>
                    <a:pt x="885" y="894"/>
                    <a:pt x="947" y="800"/>
                    <a:pt x="1140" y="654"/>
                  </a:cubicBezTo>
                  <a:cubicBezTo>
                    <a:pt x="1313" y="523"/>
                    <a:pt x="1766" y="275"/>
                    <a:pt x="1917" y="229"/>
                  </a:cubicBezTo>
                  <a:cubicBezTo>
                    <a:pt x="2201" y="140"/>
                    <a:pt x="2581" y="59"/>
                    <a:pt x="2842" y="30"/>
                  </a:cubicBezTo>
                  <a:cubicBezTo>
                    <a:pt x="3108" y="0"/>
                    <a:pt x="3182" y="3"/>
                    <a:pt x="3562" y="58"/>
                  </a:cubicBezTo>
                  <a:cubicBezTo>
                    <a:pt x="3974" y="118"/>
                    <a:pt x="4171" y="174"/>
                    <a:pt x="4521" y="331"/>
                  </a:cubicBezTo>
                  <a:cubicBezTo>
                    <a:pt x="4777" y="445"/>
                    <a:pt x="5150" y="704"/>
                    <a:pt x="5227" y="821"/>
                  </a:cubicBezTo>
                  <a:cubicBezTo>
                    <a:pt x="5286" y="909"/>
                    <a:pt x="5408" y="1332"/>
                    <a:pt x="5495" y="1742"/>
                  </a:cubicBezTo>
                  <a:cubicBezTo>
                    <a:pt x="5544" y="1979"/>
                    <a:pt x="5710" y="2685"/>
                    <a:pt x="5777" y="2942"/>
                  </a:cubicBezTo>
                  <a:cubicBezTo>
                    <a:pt x="5791" y="2996"/>
                    <a:pt x="5829" y="3161"/>
                    <a:pt x="5862" y="3309"/>
                  </a:cubicBezTo>
                  <a:cubicBezTo>
                    <a:pt x="5920" y="3575"/>
                    <a:pt x="5943" y="3671"/>
                    <a:pt x="5999" y="3887"/>
                  </a:cubicBezTo>
                  <a:cubicBezTo>
                    <a:pt x="6113" y="4327"/>
                    <a:pt x="6144" y="4529"/>
                    <a:pt x="6115" y="4636"/>
                  </a:cubicBezTo>
                  <a:cubicBezTo>
                    <a:pt x="6036" y="4931"/>
                    <a:pt x="5701" y="5105"/>
                    <a:pt x="5430" y="4992"/>
                  </a:cubicBezTo>
                  <a:cubicBezTo>
                    <a:pt x="5292" y="4934"/>
                    <a:pt x="5144" y="4752"/>
                    <a:pt x="5103" y="4591"/>
                  </a:cubicBezTo>
                  <a:cubicBezTo>
                    <a:pt x="5084" y="4515"/>
                    <a:pt x="5050" y="4382"/>
                    <a:pt x="5028" y="4296"/>
                  </a:cubicBezTo>
                  <a:cubicBezTo>
                    <a:pt x="4988" y="4142"/>
                    <a:pt x="4940" y="3940"/>
                    <a:pt x="4689" y="2885"/>
                  </a:cubicBezTo>
                  <a:cubicBezTo>
                    <a:pt x="4531" y="2220"/>
                    <a:pt x="4543" y="2257"/>
                    <a:pt x="4500" y="2271"/>
                  </a:cubicBezTo>
                  <a:cubicBezTo>
                    <a:pt x="4472" y="2281"/>
                    <a:pt x="4462" y="3095"/>
                    <a:pt x="4450" y="6161"/>
                  </a:cubicBezTo>
                  <a:lnTo>
                    <a:pt x="4436" y="10040"/>
                  </a:lnTo>
                  <a:lnTo>
                    <a:pt x="3928" y="10040"/>
                  </a:lnTo>
                  <a:lnTo>
                    <a:pt x="3420" y="10040"/>
                  </a:lnTo>
                  <a:lnTo>
                    <a:pt x="3413" y="7556"/>
                  </a:lnTo>
                  <a:cubicBezTo>
                    <a:pt x="3407" y="5261"/>
                    <a:pt x="3403" y="5070"/>
                    <a:pt x="3358" y="5037"/>
                  </a:cubicBezTo>
                  <a:cubicBezTo>
                    <a:pt x="3293" y="4989"/>
                    <a:pt x="2896" y="4990"/>
                    <a:pt x="2830" y="5039"/>
                  </a:cubicBezTo>
                  <a:cubicBezTo>
                    <a:pt x="2781" y="5075"/>
                    <a:pt x="2779" y="5196"/>
                    <a:pt x="2780" y="7516"/>
                  </a:cubicBezTo>
                  <a:cubicBezTo>
                    <a:pt x="2781" y="8857"/>
                    <a:pt x="2775" y="9977"/>
                    <a:pt x="2767" y="10004"/>
                  </a:cubicBezTo>
                  <a:cubicBezTo>
                    <a:pt x="2755" y="10049"/>
                    <a:pt x="2704" y="10054"/>
                    <a:pt x="2236" y="10054"/>
                  </a:cubicBezTo>
                  <a:cubicBezTo>
                    <a:pt x="1779" y="10054"/>
                    <a:pt x="1717" y="10048"/>
                    <a:pt x="1701" y="1000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70" name="Freeform 67"/>
            <p:cNvSpPr>
              <a:spLocks/>
            </p:cNvSpPr>
            <p:nvPr/>
          </p:nvSpPr>
          <p:spPr bwMode="auto">
            <a:xfrm>
              <a:off x="1683858" y="1716147"/>
              <a:ext cx="610841" cy="622749"/>
            </a:xfrm>
            <a:custGeom>
              <a:avLst/>
              <a:gdLst>
                <a:gd name="T0" fmla="*/ 940 w 2263"/>
                <a:gd name="T1" fmla="*/ 2261 h 2309"/>
                <a:gd name="T2" fmla="*/ 430 w 2263"/>
                <a:gd name="T3" fmla="*/ 1972 h 2309"/>
                <a:gd name="T4" fmla="*/ 447 w 2263"/>
                <a:gd name="T5" fmla="*/ 427 h 2309"/>
                <a:gd name="T6" fmla="*/ 1998 w 2263"/>
                <a:gd name="T7" fmla="*/ 488 h 2309"/>
                <a:gd name="T8" fmla="*/ 2262 w 2263"/>
                <a:gd name="T9" fmla="*/ 1215 h 2309"/>
                <a:gd name="T10" fmla="*/ 2175 w 2263"/>
                <a:gd name="T11" fmla="*/ 1658 h 2309"/>
                <a:gd name="T12" fmla="*/ 1442 w 2263"/>
                <a:gd name="T13" fmla="*/ 2257 h 2309"/>
                <a:gd name="T14" fmla="*/ 940 w 2263"/>
                <a:gd name="T15" fmla="*/ 2261 h 23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3" h="2309">
                  <a:moveTo>
                    <a:pt x="940" y="2261"/>
                  </a:moveTo>
                  <a:cubicBezTo>
                    <a:pt x="734" y="2210"/>
                    <a:pt x="583" y="2124"/>
                    <a:pt x="430" y="1972"/>
                  </a:cubicBezTo>
                  <a:cubicBezTo>
                    <a:pt x="0" y="1541"/>
                    <a:pt x="8" y="838"/>
                    <a:pt x="447" y="427"/>
                  </a:cubicBezTo>
                  <a:cubicBezTo>
                    <a:pt x="904" y="0"/>
                    <a:pt x="1577" y="26"/>
                    <a:pt x="1998" y="488"/>
                  </a:cubicBezTo>
                  <a:cubicBezTo>
                    <a:pt x="2192" y="699"/>
                    <a:pt x="2263" y="895"/>
                    <a:pt x="2262" y="1215"/>
                  </a:cubicBezTo>
                  <a:cubicBezTo>
                    <a:pt x="2262" y="1439"/>
                    <a:pt x="2251" y="1492"/>
                    <a:pt x="2175" y="1658"/>
                  </a:cubicBezTo>
                  <a:cubicBezTo>
                    <a:pt x="2028" y="1977"/>
                    <a:pt x="1798" y="2165"/>
                    <a:pt x="1442" y="2257"/>
                  </a:cubicBezTo>
                  <a:cubicBezTo>
                    <a:pt x="1244" y="2309"/>
                    <a:pt x="1137" y="2309"/>
                    <a:pt x="940" y="226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grpSp>
        <p:nvGrpSpPr>
          <p:cNvPr id="71" name="群組 70"/>
          <p:cNvGrpSpPr/>
          <p:nvPr/>
        </p:nvGrpSpPr>
        <p:grpSpPr>
          <a:xfrm>
            <a:off x="2321732" y="5009463"/>
            <a:ext cx="500742" cy="1033454"/>
            <a:chOff x="1173039" y="1716147"/>
            <a:chExt cx="1659867" cy="3425707"/>
          </a:xfrm>
          <a:solidFill>
            <a:schemeClr val="accent1"/>
          </a:solidFill>
        </p:grpSpPr>
        <p:sp>
          <p:nvSpPr>
            <p:cNvPr id="72" name="Freeform 46"/>
            <p:cNvSpPr>
              <a:spLocks/>
            </p:cNvSpPr>
            <p:nvPr/>
          </p:nvSpPr>
          <p:spPr bwMode="auto">
            <a:xfrm>
              <a:off x="1173039" y="2427005"/>
              <a:ext cx="1659867" cy="2714849"/>
            </a:xfrm>
            <a:custGeom>
              <a:avLst/>
              <a:gdLst>
                <a:gd name="T0" fmla="*/ 1701 w 6144"/>
                <a:gd name="T1" fmla="*/ 10007 h 10054"/>
                <a:gd name="T2" fmla="*/ 1686 w 6144"/>
                <a:gd name="T3" fmla="*/ 6194 h 10054"/>
                <a:gd name="T4" fmla="*/ 1674 w 6144"/>
                <a:gd name="T5" fmla="*/ 2413 h 10054"/>
                <a:gd name="T6" fmla="*/ 1559 w 6144"/>
                <a:gd name="T7" fmla="*/ 2537 h 10054"/>
                <a:gd name="T8" fmla="*/ 1346 w 6144"/>
                <a:gd name="T9" fmla="*/ 3450 h 10054"/>
                <a:gd name="T10" fmla="*/ 1260 w 6144"/>
                <a:gd name="T11" fmla="*/ 3802 h 10054"/>
                <a:gd name="T12" fmla="*/ 995 w 6144"/>
                <a:gd name="T13" fmla="*/ 4790 h 10054"/>
                <a:gd name="T14" fmla="*/ 250 w 6144"/>
                <a:gd name="T15" fmla="*/ 4953 h 10054"/>
                <a:gd name="T16" fmla="*/ 130 w 6144"/>
                <a:gd name="T17" fmla="*/ 4062 h 10054"/>
                <a:gd name="T18" fmla="*/ 226 w 6144"/>
                <a:gd name="T19" fmla="*/ 3647 h 10054"/>
                <a:gd name="T20" fmla="*/ 316 w 6144"/>
                <a:gd name="T21" fmla="*/ 3266 h 10054"/>
                <a:gd name="T22" fmla="*/ 672 w 6144"/>
                <a:gd name="T23" fmla="*/ 1756 h 10054"/>
                <a:gd name="T24" fmla="*/ 741 w 6144"/>
                <a:gd name="T25" fmla="*/ 1474 h 10054"/>
                <a:gd name="T26" fmla="*/ 826 w 6144"/>
                <a:gd name="T27" fmla="*/ 1135 h 10054"/>
                <a:gd name="T28" fmla="*/ 1140 w 6144"/>
                <a:gd name="T29" fmla="*/ 654 h 10054"/>
                <a:gd name="T30" fmla="*/ 1917 w 6144"/>
                <a:gd name="T31" fmla="*/ 229 h 10054"/>
                <a:gd name="T32" fmla="*/ 2842 w 6144"/>
                <a:gd name="T33" fmla="*/ 30 h 10054"/>
                <a:gd name="T34" fmla="*/ 3562 w 6144"/>
                <a:gd name="T35" fmla="*/ 58 h 10054"/>
                <a:gd name="T36" fmla="*/ 4521 w 6144"/>
                <a:gd name="T37" fmla="*/ 331 h 10054"/>
                <a:gd name="T38" fmla="*/ 5227 w 6144"/>
                <a:gd name="T39" fmla="*/ 821 h 10054"/>
                <a:gd name="T40" fmla="*/ 5495 w 6144"/>
                <a:gd name="T41" fmla="*/ 1742 h 10054"/>
                <a:gd name="T42" fmla="*/ 5777 w 6144"/>
                <a:gd name="T43" fmla="*/ 2942 h 10054"/>
                <a:gd name="T44" fmla="*/ 5862 w 6144"/>
                <a:gd name="T45" fmla="*/ 3309 h 10054"/>
                <a:gd name="T46" fmla="*/ 5999 w 6144"/>
                <a:gd name="T47" fmla="*/ 3887 h 10054"/>
                <a:gd name="T48" fmla="*/ 6115 w 6144"/>
                <a:gd name="T49" fmla="*/ 4636 h 10054"/>
                <a:gd name="T50" fmla="*/ 5430 w 6144"/>
                <a:gd name="T51" fmla="*/ 4992 h 10054"/>
                <a:gd name="T52" fmla="*/ 5103 w 6144"/>
                <a:gd name="T53" fmla="*/ 4591 h 10054"/>
                <a:gd name="T54" fmla="*/ 5028 w 6144"/>
                <a:gd name="T55" fmla="*/ 4296 h 10054"/>
                <a:gd name="T56" fmla="*/ 4689 w 6144"/>
                <a:gd name="T57" fmla="*/ 2885 h 10054"/>
                <a:gd name="T58" fmla="*/ 4500 w 6144"/>
                <a:gd name="T59" fmla="*/ 2271 h 10054"/>
                <a:gd name="T60" fmla="*/ 4450 w 6144"/>
                <a:gd name="T61" fmla="*/ 6161 h 10054"/>
                <a:gd name="T62" fmla="*/ 4436 w 6144"/>
                <a:gd name="T63" fmla="*/ 10040 h 10054"/>
                <a:gd name="T64" fmla="*/ 3928 w 6144"/>
                <a:gd name="T65" fmla="*/ 10040 h 10054"/>
                <a:gd name="T66" fmla="*/ 3420 w 6144"/>
                <a:gd name="T67" fmla="*/ 10040 h 10054"/>
                <a:gd name="T68" fmla="*/ 3413 w 6144"/>
                <a:gd name="T69" fmla="*/ 7556 h 10054"/>
                <a:gd name="T70" fmla="*/ 3358 w 6144"/>
                <a:gd name="T71" fmla="*/ 5037 h 10054"/>
                <a:gd name="T72" fmla="*/ 2830 w 6144"/>
                <a:gd name="T73" fmla="*/ 5039 h 10054"/>
                <a:gd name="T74" fmla="*/ 2780 w 6144"/>
                <a:gd name="T75" fmla="*/ 7516 h 10054"/>
                <a:gd name="T76" fmla="*/ 2767 w 6144"/>
                <a:gd name="T77" fmla="*/ 10004 h 10054"/>
                <a:gd name="T78" fmla="*/ 2236 w 6144"/>
                <a:gd name="T79" fmla="*/ 10054 h 10054"/>
                <a:gd name="T80" fmla="*/ 1701 w 6144"/>
                <a:gd name="T81" fmla="*/ 10007 h 100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144" h="10054">
                  <a:moveTo>
                    <a:pt x="1701" y="10007"/>
                  </a:moveTo>
                  <a:cubicBezTo>
                    <a:pt x="1691" y="9981"/>
                    <a:pt x="1684" y="8265"/>
                    <a:pt x="1686" y="6194"/>
                  </a:cubicBezTo>
                  <a:cubicBezTo>
                    <a:pt x="1687" y="4123"/>
                    <a:pt x="1682" y="2422"/>
                    <a:pt x="1674" y="2413"/>
                  </a:cubicBezTo>
                  <a:cubicBezTo>
                    <a:pt x="1636" y="2376"/>
                    <a:pt x="1577" y="2439"/>
                    <a:pt x="1559" y="2537"/>
                  </a:cubicBezTo>
                  <a:cubicBezTo>
                    <a:pt x="1536" y="2664"/>
                    <a:pt x="1386" y="3306"/>
                    <a:pt x="1346" y="3450"/>
                  </a:cubicBezTo>
                  <a:cubicBezTo>
                    <a:pt x="1330" y="3504"/>
                    <a:pt x="1292" y="3663"/>
                    <a:pt x="1260" y="3802"/>
                  </a:cubicBezTo>
                  <a:cubicBezTo>
                    <a:pt x="1138" y="4337"/>
                    <a:pt x="1031" y="4736"/>
                    <a:pt x="995" y="4790"/>
                  </a:cubicBezTo>
                  <a:cubicBezTo>
                    <a:pt x="819" y="5060"/>
                    <a:pt x="488" y="5132"/>
                    <a:pt x="250" y="4953"/>
                  </a:cubicBezTo>
                  <a:cubicBezTo>
                    <a:pt x="24" y="4783"/>
                    <a:pt x="0" y="4608"/>
                    <a:pt x="130" y="4062"/>
                  </a:cubicBezTo>
                  <a:cubicBezTo>
                    <a:pt x="175" y="3873"/>
                    <a:pt x="218" y="3686"/>
                    <a:pt x="226" y="3647"/>
                  </a:cubicBezTo>
                  <a:cubicBezTo>
                    <a:pt x="234" y="3608"/>
                    <a:pt x="274" y="3437"/>
                    <a:pt x="316" y="3266"/>
                  </a:cubicBezTo>
                  <a:cubicBezTo>
                    <a:pt x="487" y="2558"/>
                    <a:pt x="564" y="2233"/>
                    <a:pt x="672" y="1756"/>
                  </a:cubicBezTo>
                  <a:cubicBezTo>
                    <a:pt x="687" y="1687"/>
                    <a:pt x="718" y="1560"/>
                    <a:pt x="741" y="1474"/>
                  </a:cubicBezTo>
                  <a:cubicBezTo>
                    <a:pt x="763" y="1389"/>
                    <a:pt x="801" y="1236"/>
                    <a:pt x="826" y="1135"/>
                  </a:cubicBezTo>
                  <a:cubicBezTo>
                    <a:pt x="885" y="894"/>
                    <a:pt x="947" y="800"/>
                    <a:pt x="1140" y="654"/>
                  </a:cubicBezTo>
                  <a:cubicBezTo>
                    <a:pt x="1313" y="523"/>
                    <a:pt x="1766" y="275"/>
                    <a:pt x="1917" y="229"/>
                  </a:cubicBezTo>
                  <a:cubicBezTo>
                    <a:pt x="2201" y="140"/>
                    <a:pt x="2581" y="59"/>
                    <a:pt x="2842" y="30"/>
                  </a:cubicBezTo>
                  <a:cubicBezTo>
                    <a:pt x="3108" y="0"/>
                    <a:pt x="3182" y="3"/>
                    <a:pt x="3562" y="58"/>
                  </a:cubicBezTo>
                  <a:cubicBezTo>
                    <a:pt x="3974" y="118"/>
                    <a:pt x="4171" y="174"/>
                    <a:pt x="4521" y="331"/>
                  </a:cubicBezTo>
                  <a:cubicBezTo>
                    <a:pt x="4777" y="445"/>
                    <a:pt x="5150" y="704"/>
                    <a:pt x="5227" y="821"/>
                  </a:cubicBezTo>
                  <a:cubicBezTo>
                    <a:pt x="5286" y="909"/>
                    <a:pt x="5408" y="1332"/>
                    <a:pt x="5495" y="1742"/>
                  </a:cubicBezTo>
                  <a:cubicBezTo>
                    <a:pt x="5544" y="1979"/>
                    <a:pt x="5710" y="2685"/>
                    <a:pt x="5777" y="2942"/>
                  </a:cubicBezTo>
                  <a:cubicBezTo>
                    <a:pt x="5791" y="2996"/>
                    <a:pt x="5829" y="3161"/>
                    <a:pt x="5862" y="3309"/>
                  </a:cubicBezTo>
                  <a:cubicBezTo>
                    <a:pt x="5920" y="3575"/>
                    <a:pt x="5943" y="3671"/>
                    <a:pt x="5999" y="3887"/>
                  </a:cubicBezTo>
                  <a:cubicBezTo>
                    <a:pt x="6113" y="4327"/>
                    <a:pt x="6144" y="4529"/>
                    <a:pt x="6115" y="4636"/>
                  </a:cubicBezTo>
                  <a:cubicBezTo>
                    <a:pt x="6036" y="4931"/>
                    <a:pt x="5701" y="5105"/>
                    <a:pt x="5430" y="4992"/>
                  </a:cubicBezTo>
                  <a:cubicBezTo>
                    <a:pt x="5292" y="4934"/>
                    <a:pt x="5144" y="4752"/>
                    <a:pt x="5103" y="4591"/>
                  </a:cubicBezTo>
                  <a:cubicBezTo>
                    <a:pt x="5084" y="4515"/>
                    <a:pt x="5050" y="4382"/>
                    <a:pt x="5028" y="4296"/>
                  </a:cubicBezTo>
                  <a:cubicBezTo>
                    <a:pt x="4988" y="4142"/>
                    <a:pt x="4940" y="3940"/>
                    <a:pt x="4689" y="2885"/>
                  </a:cubicBezTo>
                  <a:cubicBezTo>
                    <a:pt x="4531" y="2220"/>
                    <a:pt x="4543" y="2257"/>
                    <a:pt x="4500" y="2271"/>
                  </a:cubicBezTo>
                  <a:cubicBezTo>
                    <a:pt x="4472" y="2281"/>
                    <a:pt x="4462" y="3095"/>
                    <a:pt x="4450" y="6161"/>
                  </a:cubicBezTo>
                  <a:lnTo>
                    <a:pt x="4436" y="10040"/>
                  </a:lnTo>
                  <a:lnTo>
                    <a:pt x="3928" y="10040"/>
                  </a:lnTo>
                  <a:lnTo>
                    <a:pt x="3420" y="10040"/>
                  </a:lnTo>
                  <a:lnTo>
                    <a:pt x="3413" y="7556"/>
                  </a:lnTo>
                  <a:cubicBezTo>
                    <a:pt x="3407" y="5261"/>
                    <a:pt x="3403" y="5070"/>
                    <a:pt x="3358" y="5037"/>
                  </a:cubicBezTo>
                  <a:cubicBezTo>
                    <a:pt x="3293" y="4989"/>
                    <a:pt x="2896" y="4990"/>
                    <a:pt x="2830" y="5039"/>
                  </a:cubicBezTo>
                  <a:cubicBezTo>
                    <a:pt x="2781" y="5075"/>
                    <a:pt x="2779" y="5196"/>
                    <a:pt x="2780" y="7516"/>
                  </a:cubicBezTo>
                  <a:cubicBezTo>
                    <a:pt x="2781" y="8857"/>
                    <a:pt x="2775" y="9977"/>
                    <a:pt x="2767" y="10004"/>
                  </a:cubicBezTo>
                  <a:cubicBezTo>
                    <a:pt x="2755" y="10049"/>
                    <a:pt x="2704" y="10054"/>
                    <a:pt x="2236" y="10054"/>
                  </a:cubicBezTo>
                  <a:cubicBezTo>
                    <a:pt x="1779" y="10054"/>
                    <a:pt x="1717" y="10048"/>
                    <a:pt x="1701" y="1000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73" name="Freeform 67"/>
            <p:cNvSpPr>
              <a:spLocks/>
            </p:cNvSpPr>
            <p:nvPr/>
          </p:nvSpPr>
          <p:spPr bwMode="auto">
            <a:xfrm>
              <a:off x="1683858" y="1716147"/>
              <a:ext cx="610841" cy="622749"/>
            </a:xfrm>
            <a:custGeom>
              <a:avLst/>
              <a:gdLst>
                <a:gd name="T0" fmla="*/ 940 w 2263"/>
                <a:gd name="T1" fmla="*/ 2261 h 2309"/>
                <a:gd name="T2" fmla="*/ 430 w 2263"/>
                <a:gd name="T3" fmla="*/ 1972 h 2309"/>
                <a:gd name="T4" fmla="*/ 447 w 2263"/>
                <a:gd name="T5" fmla="*/ 427 h 2309"/>
                <a:gd name="T6" fmla="*/ 1998 w 2263"/>
                <a:gd name="T7" fmla="*/ 488 h 2309"/>
                <a:gd name="T8" fmla="*/ 2262 w 2263"/>
                <a:gd name="T9" fmla="*/ 1215 h 2309"/>
                <a:gd name="T10" fmla="*/ 2175 w 2263"/>
                <a:gd name="T11" fmla="*/ 1658 h 2309"/>
                <a:gd name="T12" fmla="*/ 1442 w 2263"/>
                <a:gd name="T13" fmla="*/ 2257 h 2309"/>
                <a:gd name="T14" fmla="*/ 940 w 2263"/>
                <a:gd name="T15" fmla="*/ 2261 h 23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3" h="2309">
                  <a:moveTo>
                    <a:pt x="940" y="2261"/>
                  </a:moveTo>
                  <a:cubicBezTo>
                    <a:pt x="734" y="2210"/>
                    <a:pt x="583" y="2124"/>
                    <a:pt x="430" y="1972"/>
                  </a:cubicBezTo>
                  <a:cubicBezTo>
                    <a:pt x="0" y="1541"/>
                    <a:pt x="8" y="838"/>
                    <a:pt x="447" y="427"/>
                  </a:cubicBezTo>
                  <a:cubicBezTo>
                    <a:pt x="904" y="0"/>
                    <a:pt x="1577" y="26"/>
                    <a:pt x="1998" y="488"/>
                  </a:cubicBezTo>
                  <a:cubicBezTo>
                    <a:pt x="2192" y="699"/>
                    <a:pt x="2263" y="895"/>
                    <a:pt x="2262" y="1215"/>
                  </a:cubicBezTo>
                  <a:cubicBezTo>
                    <a:pt x="2262" y="1439"/>
                    <a:pt x="2251" y="1492"/>
                    <a:pt x="2175" y="1658"/>
                  </a:cubicBezTo>
                  <a:cubicBezTo>
                    <a:pt x="2028" y="1977"/>
                    <a:pt x="1798" y="2165"/>
                    <a:pt x="1442" y="2257"/>
                  </a:cubicBezTo>
                  <a:cubicBezTo>
                    <a:pt x="1244" y="2309"/>
                    <a:pt x="1137" y="2309"/>
                    <a:pt x="940" y="226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grpSp>
        <p:nvGrpSpPr>
          <p:cNvPr id="74" name="群組 73"/>
          <p:cNvGrpSpPr/>
          <p:nvPr/>
        </p:nvGrpSpPr>
        <p:grpSpPr>
          <a:xfrm>
            <a:off x="2909561" y="5009463"/>
            <a:ext cx="500742" cy="1033454"/>
            <a:chOff x="1173039" y="1716147"/>
            <a:chExt cx="1659867" cy="3425707"/>
          </a:xfrm>
          <a:solidFill>
            <a:schemeClr val="accent1"/>
          </a:solidFill>
        </p:grpSpPr>
        <p:sp>
          <p:nvSpPr>
            <p:cNvPr id="75" name="Freeform 46"/>
            <p:cNvSpPr>
              <a:spLocks/>
            </p:cNvSpPr>
            <p:nvPr/>
          </p:nvSpPr>
          <p:spPr bwMode="auto">
            <a:xfrm>
              <a:off x="1173039" y="2427005"/>
              <a:ext cx="1659867" cy="2714849"/>
            </a:xfrm>
            <a:custGeom>
              <a:avLst/>
              <a:gdLst>
                <a:gd name="T0" fmla="*/ 1701 w 6144"/>
                <a:gd name="T1" fmla="*/ 10007 h 10054"/>
                <a:gd name="T2" fmla="*/ 1686 w 6144"/>
                <a:gd name="T3" fmla="*/ 6194 h 10054"/>
                <a:gd name="T4" fmla="*/ 1674 w 6144"/>
                <a:gd name="T5" fmla="*/ 2413 h 10054"/>
                <a:gd name="T6" fmla="*/ 1559 w 6144"/>
                <a:gd name="T7" fmla="*/ 2537 h 10054"/>
                <a:gd name="T8" fmla="*/ 1346 w 6144"/>
                <a:gd name="T9" fmla="*/ 3450 h 10054"/>
                <a:gd name="T10" fmla="*/ 1260 w 6144"/>
                <a:gd name="T11" fmla="*/ 3802 h 10054"/>
                <a:gd name="T12" fmla="*/ 995 w 6144"/>
                <a:gd name="T13" fmla="*/ 4790 h 10054"/>
                <a:gd name="T14" fmla="*/ 250 w 6144"/>
                <a:gd name="T15" fmla="*/ 4953 h 10054"/>
                <a:gd name="T16" fmla="*/ 130 w 6144"/>
                <a:gd name="T17" fmla="*/ 4062 h 10054"/>
                <a:gd name="T18" fmla="*/ 226 w 6144"/>
                <a:gd name="T19" fmla="*/ 3647 h 10054"/>
                <a:gd name="T20" fmla="*/ 316 w 6144"/>
                <a:gd name="T21" fmla="*/ 3266 h 10054"/>
                <a:gd name="T22" fmla="*/ 672 w 6144"/>
                <a:gd name="T23" fmla="*/ 1756 h 10054"/>
                <a:gd name="T24" fmla="*/ 741 w 6144"/>
                <a:gd name="T25" fmla="*/ 1474 h 10054"/>
                <a:gd name="T26" fmla="*/ 826 w 6144"/>
                <a:gd name="T27" fmla="*/ 1135 h 10054"/>
                <a:gd name="T28" fmla="*/ 1140 w 6144"/>
                <a:gd name="T29" fmla="*/ 654 h 10054"/>
                <a:gd name="T30" fmla="*/ 1917 w 6144"/>
                <a:gd name="T31" fmla="*/ 229 h 10054"/>
                <a:gd name="T32" fmla="*/ 2842 w 6144"/>
                <a:gd name="T33" fmla="*/ 30 h 10054"/>
                <a:gd name="T34" fmla="*/ 3562 w 6144"/>
                <a:gd name="T35" fmla="*/ 58 h 10054"/>
                <a:gd name="T36" fmla="*/ 4521 w 6144"/>
                <a:gd name="T37" fmla="*/ 331 h 10054"/>
                <a:gd name="T38" fmla="*/ 5227 w 6144"/>
                <a:gd name="T39" fmla="*/ 821 h 10054"/>
                <a:gd name="T40" fmla="*/ 5495 w 6144"/>
                <a:gd name="T41" fmla="*/ 1742 h 10054"/>
                <a:gd name="T42" fmla="*/ 5777 w 6144"/>
                <a:gd name="T43" fmla="*/ 2942 h 10054"/>
                <a:gd name="T44" fmla="*/ 5862 w 6144"/>
                <a:gd name="T45" fmla="*/ 3309 h 10054"/>
                <a:gd name="T46" fmla="*/ 5999 w 6144"/>
                <a:gd name="T47" fmla="*/ 3887 h 10054"/>
                <a:gd name="T48" fmla="*/ 6115 w 6144"/>
                <a:gd name="T49" fmla="*/ 4636 h 10054"/>
                <a:gd name="T50" fmla="*/ 5430 w 6144"/>
                <a:gd name="T51" fmla="*/ 4992 h 10054"/>
                <a:gd name="T52" fmla="*/ 5103 w 6144"/>
                <a:gd name="T53" fmla="*/ 4591 h 10054"/>
                <a:gd name="T54" fmla="*/ 5028 w 6144"/>
                <a:gd name="T55" fmla="*/ 4296 h 10054"/>
                <a:gd name="T56" fmla="*/ 4689 w 6144"/>
                <a:gd name="T57" fmla="*/ 2885 h 10054"/>
                <a:gd name="T58" fmla="*/ 4500 w 6144"/>
                <a:gd name="T59" fmla="*/ 2271 h 10054"/>
                <a:gd name="T60" fmla="*/ 4450 w 6144"/>
                <a:gd name="T61" fmla="*/ 6161 h 10054"/>
                <a:gd name="T62" fmla="*/ 4436 w 6144"/>
                <a:gd name="T63" fmla="*/ 10040 h 10054"/>
                <a:gd name="T64" fmla="*/ 3928 w 6144"/>
                <a:gd name="T65" fmla="*/ 10040 h 10054"/>
                <a:gd name="T66" fmla="*/ 3420 w 6144"/>
                <a:gd name="T67" fmla="*/ 10040 h 10054"/>
                <a:gd name="T68" fmla="*/ 3413 w 6144"/>
                <a:gd name="T69" fmla="*/ 7556 h 10054"/>
                <a:gd name="T70" fmla="*/ 3358 w 6144"/>
                <a:gd name="T71" fmla="*/ 5037 h 10054"/>
                <a:gd name="T72" fmla="*/ 2830 w 6144"/>
                <a:gd name="T73" fmla="*/ 5039 h 10054"/>
                <a:gd name="T74" fmla="*/ 2780 w 6144"/>
                <a:gd name="T75" fmla="*/ 7516 h 10054"/>
                <a:gd name="T76" fmla="*/ 2767 w 6144"/>
                <a:gd name="T77" fmla="*/ 10004 h 10054"/>
                <a:gd name="T78" fmla="*/ 2236 w 6144"/>
                <a:gd name="T79" fmla="*/ 10054 h 10054"/>
                <a:gd name="T80" fmla="*/ 1701 w 6144"/>
                <a:gd name="T81" fmla="*/ 10007 h 100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144" h="10054">
                  <a:moveTo>
                    <a:pt x="1701" y="10007"/>
                  </a:moveTo>
                  <a:cubicBezTo>
                    <a:pt x="1691" y="9981"/>
                    <a:pt x="1684" y="8265"/>
                    <a:pt x="1686" y="6194"/>
                  </a:cubicBezTo>
                  <a:cubicBezTo>
                    <a:pt x="1687" y="4123"/>
                    <a:pt x="1682" y="2422"/>
                    <a:pt x="1674" y="2413"/>
                  </a:cubicBezTo>
                  <a:cubicBezTo>
                    <a:pt x="1636" y="2376"/>
                    <a:pt x="1577" y="2439"/>
                    <a:pt x="1559" y="2537"/>
                  </a:cubicBezTo>
                  <a:cubicBezTo>
                    <a:pt x="1536" y="2664"/>
                    <a:pt x="1386" y="3306"/>
                    <a:pt x="1346" y="3450"/>
                  </a:cubicBezTo>
                  <a:cubicBezTo>
                    <a:pt x="1330" y="3504"/>
                    <a:pt x="1292" y="3663"/>
                    <a:pt x="1260" y="3802"/>
                  </a:cubicBezTo>
                  <a:cubicBezTo>
                    <a:pt x="1138" y="4337"/>
                    <a:pt x="1031" y="4736"/>
                    <a:pt x="995" y="4790"/>
                  </a:cubicBezTo>
                  <a:cubicBezTo>
                    <a:pt x="819" y="5060"/>
                    <a:pt x="488" y="5132"/>
                    <a:pt x="250" y="4953"/>
                  </a:cubicBezTo>
                  <a:cubicBezTo>
                    <a:pt x="24" y="4783"/>
                    <a:pt x="0" y="4608"/>
                    <a:pt x="130" y="4062"/>
                  </a:cubicBezTo>
                  <a:cubicBezTo>
                    <a:pt x="175" y="3873"/>
                    <a:pt x="218" y="3686"/>
                    <a:pt x="226" y="3647"/>
                  </a:cubicBezTo>
                  <a:cubicBezTo>
                    <a:pt x="234" y="3608"/>
                    <a:pt x="274" y="3437"/>
                    <a:pt x="316" y="3266"/>
                  </a:cubicBezTo>
                  <a:cubicBezTo>
                    <a:pt x="487" y="2558"/>
                    <a:pt x="564" y="2233"/>
                    <a:pt x="672" y="1756"/>
                  </a:cubicBezTo>
                  <a:cubicBezTo>
                    <a:pt x="687" y="1687"/>
                    <a:pt x="718" y="1560"/>
                    <a:pt x="741" y="1474"/>
                  </a:cubicBezTo>
                  <a:cubicBezTo>
                    <a:pt x="763" y="1389"/>
                    <a:pt x="801" y="1236"/>
                    <a:pt x="826" y="1135"/>
                  </a:cubicBezTo>
                  <a:cubicBezTo>
                    <a:pt x="885" y="894"/>
                    <a:pt x="947" y="800"/>
                    <a:pt x="1140" y="654"/>
                  </a:cubicBezTo>
                  <a:cubicBezTo>
                    <a:pt x="1313" y="523"/>
                    <a:pt x="1766" y="275"/>
                    <a:pt x="1917" y="229"/>
                  </a:cubicBezTo>
                  <a:cubicBezTo>
                    <a:pt x="2201" y="140"/>
                    <a:pt x="2581" y="59"/>
                    <a:pt x="2842" y="30"/>
                  </a:cubicBezTo>
                  <a:cubicBezTo>
                    <a:pt x="3108" y="0"/>
                    <a:pt x="3182" y="3"/>
                    <a:pt x="3562" y="58"/>
                  </a:cubicBezTo>
                  <a:cubicBezTo>
                    <a:pt x="3974" y="118"/>
                    <a:pt x="4171" y="174"/>
                    <a:pt x="4521" y="331"/>
                  </a:cubicBezTo>
                  <a:cubicBezTo>
                    <a:pt x="4777" y="445"/>
                    <a:pt x="5150" y="704"/>
                    <a:pt x="5227" y="821"/>
                  </a:cubicBezTo>
                  <a:cubicBezTo>
                    <a:pt x="5286" y="909"/>
                    <a:pt x="5408" y="1332"/>
                    <a:pt x="5495" y="1742"/>
                  </a:cubicBezTo>
                  <a:cubicBezTo>
                    <a:pt x="5544" y="1979"/>
                    <a:pt x="5710" y="2685"/>
                    <a:pt x="5777" y="2942"/>
                  </a:cubicBezTo>
                  <a:cubicBezTo>
                    <a:pt x="5791" y="2996"/>
                    <a:pt x="5829" y="3161"/>
                    <a:pt x="5862" y="3309"/>
                  </a:cubicBezTo>
                  <a:cubicBezTo>
                    <a:pt x="5920" y="3575"/>
                    <a:pt x="5943" y="3671"/>
                    <a:pt x="5999" y="3887"/>
                  </a:cubicBezTo>
                  <a:cubicBezTo>
                    <a:pt x="6113" y="4327"/>
                    <a:pt x="6144" y="4529"/>
                    <a:pt x="6115" y="4636"/>
                  </a:cubicBezTo>
                  <a:cubicBezTo>
                    <a:pt x="6036" y="4931"/>
                    <a:pt x="5701" y="5105"/>
                    <a:pt x="5430" y="4992"/>
                  </a:cubicBezTo>
                  <a:cubicBezTo>
                    <a:pt x="5292" y="4934"/>
                    <a:pt x="5144" y="4752"/>
                    <a:pt x="5103" y="4591"/>
                  </a:cubicBezTo>
                  <a:cubicBezTo>
                    <a:pt x="5084" y="4515"/>
                    <a:pt x="5050" y="4382"/>
                    <a:pt x="5028" y="4296"/>
                  </a:cubicBezTo>
                  <a:cubicBezTo>
                    <a:pt x="4988" y="4142"/>
                    <a:pt x="4940" y="3940"/>
                    <a:pt x="4689" y="2885"/>
                  </a:cubicBezTo>
                  <a:cubicBezTo>
                    <a:pt x="4531" y="2220"/>
                    <a:pt x="4543" y="2257"/>
                    <a:pt x="4500" y="2271"/>
                  </a:cubicBezTo>
                  <a:cubicBezTo>
                    <a:pt x="4472" y="2281"/>
                    <a:pt x="4462" y="3095"/>
                    <a:pt x="4450" y="6161"/>
                  </a:cubicBezTo>
                  <a:lnTo>
                    <a:pt x="4436" y="10040"/>
                  </a:lnTo>
                  <a:lnTo>
                    <a:pt x="3928" y="10040"/>
                  </a:lnTo>
                  <a:lnTo>
                    <a:pt x="3420" y="10040"/>
                  </a:lnTo>
                  <a:lnTo>
                    <a:pt x="3413" y="7556"/>
                  </a:lnTo>
                  <a:cubicBezTo>
                    <a:pt x="3407" y="5261"/>
                    <a:pt x="3403" y="5070"/>
                    <a:pt x="3358" y="5037"/>
                  </a:cubicBezTo>
                  <a:cubicBezTo>
                    <a:pt x="3293" y="4989"/>
                    <a:pt x="2896" y="4990"/>
                    <a:pt x="2830" y="5039"/>
                  </a:cubicBezTo>
                  <a:cubicBezTo>
                    <a:pt x="2781" y="5075"/>
                    <a:pt x="2779" y="5196"/>
                    <a:pt x="2780" y="7516"/>
                  </a:cubicBezTo>
                  <a:cubicBezTo>
                    <a:pt x="2781" y="8857"/>
                    <a:pt x="2775" y="9977"/>
                    <a:pt x="2767" y="10004"/>
                  </a:cubicBezTo>
                  <a:cubicBezTo>
                    <a:pt x="2755" y="10049"/>
                    <a:pt x="2704" y="10054"/>
                    <a:pt x="2236" y="10054"/>
                  </a:cubicBezTo>
                  <a:cubicBezTo>
                    <a:pt x="1779" y="10054"/>
                    <a:pt x="1717" y="10048"/>
                    <a:pt x="1701" y="1000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76" name="Freeform 67"/>
            <p:cNvSpPr>
              <a:spLocks/>
            </p:cNvSpPr>
            <p:nvPr/>
          </p:nvSpPr>
          <p:spPr bwMode="auto">
            <a:xfrm>
              <a:off x="1683858" y="1716147"/>
              <a:ext cx="610841" cy="622749"/>
            </a:xfrm>
            <a:custGeom>
              <a:avLst/>
              <a:gdLst>
                <a:gd name="T0" fmla="*/ 940 w 2263"/>
                <a:gd name="T1" fmla="*/ 2261 h 2309"/>
                <a:gd name="T2" fmla="*/ 430 w 2263"/>
                <a:gd name="T3" fmla="*/ 1972 h 2309"/>
                <a:gd name="T4" fmla="*/ 447 w 2263"/>
                <a:gd name="T5" fmla="*/ 427 h 2309"/>
                <a:gd name="T6" fmla="*/ 1998 w 2263"/>
                <a:gd name="T7" fmla="*/ 488 h 2309"/>
                <a:gd name="T8" fmla="*/ 2262 w 2263"/>
                <a:gd name="T9" fmla="*/ 1215 h 2309"/>
                <a:gd name="T10" fmla="*/ 2175 w 2263"/>
                <a:gd name="T11" fmla="*/ 1658 h 2309"/>
                <a:gd name="T12" fmla="*/ 1442 w 2263"/>
                <a:gd name="T13" fmla="*/ 2257 h 2309"/>
                <a:gd name="T14" fmla="*/ 940 w 2263"/>
                <a:gd name="T15" fmla="*/ 2261 h 23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3" h="2309">
                  <a:moveTo>
                    <a:pt x="940" y="2261"/>
                  </a:moveTo>
                  <a:cubicBezTo>
                    <a:pt x="734" y="2210"/>
                    <a:pt x="583" y="2124"/>
                    <a:pt x="430" y="1972"/>
                  </a:cubicBezTo>
                  <a:cubicBezTo>
                    <a:pt x="0" y="1541"/>
                    <a:pt x="8" y="838"/>
                    <a:pt x="447" y="427"/>
                  </a:cubicBezTo>
                  <a:cubicBezTo>
                    <a:pt x="904" y="0"/>
                    <a:pt x="1577" y="26"/>
                    <a:pt x="1998" y="488"/>
                  </a:cubicBezTo>
                  <a:cubicBezTo>
                    <a:pt x="2192" y="699"/>
                    <a:pt x="2263" y="895"/>
                    <a:pt x="2262" y="1215"/>
                  </a:cubicBezTo>
                  <a:cubicBezTo>
                    <a:pt x="2262" y="1439"/>
                    <a:pt x="2251" y="1492"/>
                    <a:pt x="2175" y="1658"/>
                  </a:cubicBezTo>
                  <a:cubicBezTo>
                    <a:pt x="2028" y="1977"/>
                    <a:pt x="1798" y="2165"/>
                    <a:pt x="1442" y="2257"/>
                  </a:cubicBezTo>
                  <a:cubicBezTo>
                    <a:pt x="1244" y="2309"/>
                    <a:pt x="1137" y="2309"/>
                    <a:pt x="940" y="226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grpSp>
        <p:nvGrpSpPr>
          <p:cNvPr id="77" name="群組 76"/>
          <p:cNvGrpSpPr/>
          <p:nvPr/>
        </p:nvGrpSpPr>
        <p:grpSpPr>
          <a:xfrm>
            <a:off x="1439988" y="3833805"/>
            <a:ext cx="500742" cy="1033454"/>
            <a:chOff x="1173039" y="1716147"/>
            <a:chExt cx="1659867" cy="3425707"/>
          </a:xfrm>
          <a:solidFill>
            <a:schemeClr val="accent1"/>
          </a:solidFill>
        </p:grpSpPr>
        <p:sp>
          <p:nvSpPr>
            <p:cNvPr id="78" name="Freeform 46"/>
            <p:cNvSpPr>
              <a:spLocks/>
            </p:cNvSpPr>
            <p:nvPr/>
          </p:nvSpPr>
          <p:spPr bwMode="auto">
            <a:xfrm>
              <a:off x="1173039" y="2427005"/>
              <a:ext cx="1659867" cy="2714849"/>
            </a:xfrm>
            <a:custGeom>
              <a:avLst/>
              <a:gdLst>
                <a:gd name="T0" fmla="*/ 1701 w 6144"/>
                <a:gd name="T1" fmla="*/ 10007 h 10054"/>
                <a:gd name="T2" fmla="*/ 1686 w 6144"/>
                <a:gd name="T3" fmla="*/ 6194 h 10054"/>
                <a:gd name="T4" fmla="*/ 1674 w 6144"/>
                <a:gd name="T5" fmla="*/ 2413 h 10054"/>
                <a:gd name="T6" fmla="*/ 1559 w 6144"/>
                <a:gd name="T7" fmla="*/ 2537 h 10054"/>
                <a:gd name="T8" fmla="*/ 1346 w 6144"/>
                <a:gd name="T9" fmla="*/ 3450 h 10054"/>
                <a:gd name="T10" fmla="*/ 1260 w 6144"/>
                <a:gd name="T11" fmla="*/ 3802 h 10054"/>
                <a:gd name="T12" fmla="*/ 995 w 6144"/>
                <a:gd name="T13" fmla="*/ 4790 h 10054"/>
                <a:gd name="T14" fmla="*/ 250 w 6144"/>
                <a:gd name="T15" fmla="*/ 4953 h 10054"/>
                <a:gd name="T16" fmla="*/ 130 w 6144"/>
                <a:gd name="T17" fmla="*/ 4062 h 10054"/>
                <a:gd name="T18" fmla="*/ 226 w 6144"/>
                <a:gd name="T19" fmla="*/ 3647 h 10054"/>
                <a:gd name="T20" fmla="*/ 316 w 6144"/>
                <a:gd name="T21" fmla="*/ 3266 h 10054"/>
                <a:gd name="T22" fmla="*/ 672 w 6144"/>
                <a:gd name="T23" fmla="*/ 1756 h 10054"/>
                <a:gd name="T24" fmla="*/ 741 w 6144"/>
                <a:gd name="T25" fmla="*/ 1474 h 10054"/>
                <a:gd name="T26" fmla="*/ 826 w 6144"/>
                <a:gd name="T27" fmla="*/ 1135 h 10054"/>
                <a:gd name="T28" fmla="*/ 1140 w 6144"/>
                <a:gd name="T29" fmla="*/ 654 h 10054"/>
                <a:gd name="T30" fmla="*/ 1917 w 6144"/>
                <a:gd name="T31" fmla="*/ 229 h 10054"/>
                <a:gd name="T32" fmla="*/ 2842 w 6144"/>
                <a:gd name="T33" fmla="*/ 30 h 10054"/>
                <a:gd name="T34" fmla="*/ 3562 w 6144"/>
                <a:gd name="T35" fmla="*/ 58 h 10054"/>
                <a:gd name="T36" fmla="*/ 4521 w 6144"/>
                <a:gd name="T37" fmla="*/ 331 h 10054"/>
                <a:gd name="T38" fmla="*/ 5227 w 6144"/>
                <a:gd name="T39" fmla="*/ 821 h 10054"/>
                <a:gd name="T40" fmla="*/ 5495 w 6144"/>
                <a:gd name="T41" fmla="*/ 1742 h 10054"/>
                <a:gd name="T42" fmla="*/ 5777 w 6144"/>
                <a:gd name="T43" fmla="*/ 2942 h 10054"/>
                <a:gd name="T44" fmla="*/ 5862 w 6144"/>
                <a:gd name="T45" fmla="*/ 3309 h 10054"/>
                <a:gd name="T46" fmla="*/ 5999 w 6144"/>
                <a:gd name="T47" fmla="*/ 3887 h 10054"/>
                <a:gd name="T48" fmla="*/ 6115 w 6144"/>
                <a:gd name="T49" fmla="*/ 4636 h 10054"/>
                <a:gd name="T50" fmla="*/ 5430 w 6144"/>
                <a:gd name="T51" fmla="*/ 4992 h 10054"/>
                <a:gd name="T52" fmla="*/ 5103 w 6144"/>
                <a:gd name="T53" fmla="*/ 4591 h 10054"/>
                <a:gd name="T54" fmla="*/ 5028 w 6144"/>
                <a:gd name="T55" fmla="*/ 4296 h 10054"/>
                <a:gd name="T56" fmla="*/ 4689 w 6144"/>
                <a:gd name="T57" fmla="*/ 2885 h 10054"/>
                <a:gd name="T58" fmla="*/ 4500 w 6144"/>
                <a:gd name="T59" fmla="*/ 2271 h 10054"/>
                <a:gd name="T60" fmla="*/ 4450 w 6144"/>
                <a:gd name="T61" fmla="*/ 6161 h 10054"/>
                <a:gd name="T62" fmla="*/ 4436 w 6144"/>
                <a:gd name="T63" fmla="*/ 10040 h 10054"/>
                <a:gd name="T64" fmla="*/ 3928 w 6144"/>
                <a:gd name="T65" fmla="*/ 10040 h 10054"/>
                <a:gd name="T66" fmla="*/ 3420 w 6144"/>
                <a:gd name="T67" fmla="*/ 10040 h 10054"/>
                <a:gd name="T68" fmla="*/ 3413 w 6144"/>
                <a:gd name="T69" fmla="*/ 7556 h 10054"/>
                <a:gd name="T70" fmla="*/ 3358 w 6144"/>
                <a:gd name="T71" fmla="*/ 5037 h 10054"/>
                <a:gd name="T72" fmla="*/ 2830 w 6144"/>
                <a:gd name="T73" fmla="*/ 5039 h 10054"/>
                <a:gd name="T74" fmla="*/ 2780 w 6144"/>
                <a:gd name="T75" fmla="*/ 7516 h 10054"/>
                <a:gd name="T76" fmla="*/ 2767 w 6144"/>
                <a:gd name="T77" fmla="*/ 10004 h 10054"/>
                <a:gd name="T78" fmla="*/ 2236 w 6144"/>
                <a:gd name="T79" fmla="*/ 10054 h 10054"/>
                <a:gd name="T80" fmla="*/ 1701 w 6144"/>
                <a:gd name="T81" fmla="*/ 10007 h 100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144" h="10054">
                  <a:moveTo>
                    <a:pt x="1701" y="10007"/>
                  </a:moveTo>
                  <a:cubicBezTo>
                    <a:pt x="1691" y="9981"/>
                    <a:pt x="1684" y="8265"/>
                    <a:pt x="1686" y="6194"/>
                  </a:cubicBezTo>
                  <a:cubicBezTo>
                    <a:pt x="1687" y="4123"/>
                    <a:pt x="1682" y="2422"/>
                    <a:pt x="1674" y="2413"/>
                  </a:cubicBezTo>
                  <a:cubicBezTo>
                    <a:pt x="1636" y="2376"/>
                    <a:pt x="1577" y="2439"/>
                    <a:pt x="1559" y="2537"/>
                  </a:cubicBezTo>
                  <a:cubicBezTo>
                    <a:pt x="1536" y="2664"/>
                    <a:pt x="1386" y="3306"/>
                    <a:pt x="1346" y="3450"/>
                  </a:cubicBezTo>
                  <a:cubicBezTo>
                    <a:pt x="1330" y="3504"/>
                    <a:pt x="1292" y="3663"/>
                    <a:pt x="1260" y="3802"/>
                  </a:cubicBezTo>
                  <a:cubicBezTo>
                    <a:pt x="1138" y="4337"/>
                    <a:pt x="1031" y="4736"/>
                    <a:pt x="995" y="4790"/>
                  </a:cubicBezTo>
                  <a:cubicBezTo>
                    <a:pt x="819" y="5060"/>
                    <a:pt x="488" y="5132"/>
                    <a:pt x="250" y="4953"/>
                  </a:cubicBezTo>
                  <a:cubicBezTo>
                    <a:pt x="24" y="4783"/>
                    <a:pt x="0" y="4608"/>
                    <a:pt x="130" y="4062"/>
                  </a:cubicBezTo>
                  <a:cubicBezTo>
                    <a:pt x="175" y="3873"/>
                    <a:pt x="218" y="3686"/>
                    <a:pt x="226" y="3647"/>
                  </a:cubicBezTo>
                  <a:cubicBezTo>
                    <a:pt x="234" y="3608"/>
                    <a:pt x="274" y="3437"/>
                    <a:pt x="316" y="3266"/>
                  </a:cubicBezTo>
                  <a:cubicBezTo>
                    <a:pt x="487" y="2558"/>
                    <a:pt x="564" y="2233"/>
                    <a:pt x="672" y="1756"/>
                  </a:cubicBezTo>
                  <a:cubicBezTo>
                    <a:pt x="687" y="1687"/>
                    <a:pt x="718" y="1560"/>
                    <a:pt x="741" y="1474"/>
                  </a:cubicBezTo>
                  <a:cubicBezTo>
                    <a:pt x="763" y="1389"/>
                    <a:pt x="801" y="1236"/>
                    <a:pt x="826" y="1135"/>
                  </a:cubicBezTo>
                  <a:cubicBezTo>
                    <a:pt x="885" y="894"/>
                    <a:pt x="947" y="800"/>
                    <a:pt x="1140" y="654"/>
                  </a:cubicBezTo>
                  <a:cubicBezTo>
                    <a:pt x="1313" y="523"/>
                    <a:pt x="1766" y="275"/>
                    <a:pt x="1917" y="229"/>
                  </a:cubicBezTo>
                  <a:cubicBezTo>
                    <a:pt x="2201" y="140"/>
                    <a:pt x="2581" y="59"/>
                    <a:pt x="2842" y="30"/>
                  </a:cubicBezTo>
                  <a:cubicBezTo>
                    <a:pt x="3108" y="0"/>
                    <a:pt x="3182" y="3"/>
                    <a:pt x="3562" y="58"/>
                  </a:cubicBezTo>
                  <a:cubicBezTo>
                    <a:pt x="3974" y="118"/>
                    <a:pt x="4171" y="174"/>
                    <a:pt x="4521" y="331"/>
                  </a:cubicBezTo>
                  <a:cubicBezTo>
                    <a:pt x="4777" y="445"/>
                    <a:pt x="5150" y="704"/>
                    <a:pt x="5227" y="821"/>
                  </a:cubicBezTo>
                  <a:cubicBezTo>
                    <a:pt x="5286" y="909"/>
                    <a:pt x="5408" y="1332"/>
                    <a:pt x="5495" y="1742"/>
                  </a:cubicBezTo>
                  <a:cubicBezTo>
                    <a:pt x="5544" y="1979"/>
                    <a:pt x="5710" y="2685"/>
                    <a:pt x="5777" y="2942"/>
                  </a:cubicBezTo>
                  <a:cubicBezTo>
                    <a:pt x="5791" y="2996"/>
                    <a:pt x="5829" y="3161"/>
                    <a:pt x="5862" y="3309"/>
                  </a:cubicBezTo>
                  <a:cubicBezTo>
                    <a:pt x="5920" y="3575"/>
                    <a:pt x="5943" y="3671"/>
                    <a:pt x="5999" y="3887"/>
                  </a:cubicBezTo>
                  <a:cubicBezTo>
                    <a:pt x="6113" y="4327"/>
                    <a:pt x="6144" y="4529"/>
                    <a:pt x="6115" y="4636"/>
                  </a:cubicBezTo>
                  <a:cubicBezTo>
                    <a:pt x="6036" y="4931"/>
                    <a:pt x="5701" y="5105"/>
                    <a:pt x="5430" y="4992"/>
                  </a:cubicBezTo>
                  <a:cubicBezTo>
                    <a:pt x="5292" y="4934"/>
                    <a:pt x="5144" y="4752"/>
                    <a:pt x="5103" y="4591"/>
                  </a:cubicBezTo>
                  <a:cubicBezTo>
                    <a:pt x="5084" y="4515"/>
                    <a:pt x="5050" y="4382"/>
                    <a:pt x="5028" y="4296"/>
                  </a:cubicBezTo>
                  <a:cubicBezTo>
                    <a:pt x="4988" y="4142"/>
                    <a:pt x="4940" y="3940"/>
                    <a:pt x="4689" y="2885"/>
                  </a:cubicBezTo>
                  <a:cubicBezTo>
                    <a:pt x="4531" y="2220"/>
                    <a:pt x="4543" y="2257"/>
                    <a:pt x="4500" y="2271"/>
                  </a:cubicBezTo>
                  <a:cubicBezTo>
                    <a:pt x="4472" y="2281"/>
                    <a:pt x="4462" y="3095"/>
                    <a:pt x="4450" y="6161"/>
                  </a:cubicBezTo>
                  <a:lnTo>
                    <a:pt x="4436" y="10040"/>
                  </a:lnTo>
                  <a:lnTo>
                    <a:pt x="3928" y="10040"/>
                  </a:lnTo>
                  <a:lnTo>
                    <a:pt x="3420" y="10040"/>
                  </a:lnTo>
                  <a:lnTo>
                    <a:pt x="3413" y="7556"/>
                  </a:lnTo>
                  <a:cubicBezTo>
                    <a:pt x="3407" y="5261"/>
                    <a:pt x="3403" y="5070"/>
                    <a:pt x="3358" y="5037"/>
                  </a:cubicBezTo>
                  <a:cubicBezTo>
                    <a:pt x="3293" y="4989"/>
                    <a:pt x="2896" y="4990"/>
                    <a:pt x="2830" y="5039"/>
                  </a:cubicBezTo>
                  <a:cubicBezTo>
                    <a:pt x="2781" y="5075"/>
                    <a:pt x="2779" y="5196"/>
                    <a:pt x="2780" y="7516"/>
                  </a:cubicBezTo>
                  <a:cubicBezTo>
                    <a:pt x="2781" y="8857"/>
                    <a:pt x="2775" y="9977"/>
                    <a:pt x="2767" y="10004"/>
                  </a:cubicBezTo>
                  <a:cubicBezTo>
                    <a:pt x="2755" y="10049"/>
                    <a:pt x="2704" y="10054"/>
                    <a:pt x="2236" y="10054"/>
                  </a:cubicBezTo>
                  <a:cubicBezTo>
                    <a:pt x="1779" y="10054"/>
                    <a:pt x="1717" y="10048"/>
                    <a:pt x="1701" y="1000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79" name="Freeform 67"/>
            <p:cNvSpPr>
              <a:spLocks/>
            </p:cNvSpPr>
            <p:nvPr/>
          </p:nvSpPr>
          <p:spPr bwMode="auto">
            <a:xfrm>
              <a:off x="1683858" y="1716147"/>
              <a:ext cx="610841" cy="622749"/>
            </a:xfrm>
            <a:custGeom>
              <a:avLst/>
              <a:gdLst>
                <a:gd name="T0" fmla="*/ 940 w 2263"/>
                <a:gd name="T1" fmla="*/ 2261 h 2309"/>
                <a:gd name="T2" fmla="*/ 430 w 2263"/>
                <a:gd name="T3" fmla="*/ 1972 h 2309"/>
                <a:gd name="T4" fmla="*/ 447 w 2263"/>
                <a:gd name="T5" fmla="*/ 427 h 2309"/>
                <a:gd name="T6" fmla="*/ 1998 w 2263"/>
                <a:gd name="T7" fmla="*/ 488 h 2309"/>
                <a:gd name="T8" fmla="*/ 2262 w 2263"/>
                <a:gd name="T9" fmla="*/ 1215 h 2309"/>
                <a:gd name="T10" fmla="*/ 2175 w 2263"/>
                <a:gd name="T11" fmla="*/ 1658 h 2309"/>
                <a:gd name="T12" fmla="*/ 1442 w 2263"/>
                <a:gd name="T13" fmla="*/ 2257 h 2309"/>
                <a:gd name="T14" fmla="*/ 940 w 2263"/>
                <a:gd name="T15" fmla="*/ 2261 h 23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3" h="2309">
                  <a:moveTo>
                    <a:pt x="940" y="2261"/>
                  </a:moveTo>
                  <a:cubicBezTo>
                    <a:pt x="734" y="2210"/>
                    <a:pt x="583" y="2124"/>
                    <a:pt x="430" y="1972"/>
                  </a:cubicBezTo>
                  <a:cubicBezTo>
                    <a:pt x="0" y="1541"/>
                    <a:pt x="8" y="838"/>
                    <a:pt x="447" y="427"/>
                  </a:cubicBezTo>
                  <a:cubicBezTo>
                    <a:pt x="904" y="0"/>
                    <a:pt x="1577" y="26"/>
                    <a:pt x="1998" y="488"/>
                  </a:cubicBezTo>
                  <a:cubicBezTo>
                    <a:pt x="2192" y="699"/>
                    <a:pt x="2263" y="895"/>
                    <a:pt x="2262" y="1215"/>
                  </a:cubicBezTo>
                  <a:cubicBezTo>
                    <a:pt x="2262" y="1439"/>
                    <a:pt x="2251" y="1492"/>
                    <a:pt x="2175" y="1658"/>
                  </a:cubicBezTo>
                  <a:cubicBezTo>
                    <a:pt x="2028" y="1977"/>
                    <a:pt x="1798" y="2165"/>
                    <a:pt x="1442" y="2257"/>
                  </a:cubicBezTo>
                  <a:cubicBezTo>
                    <a:pt x="1244" y="2309"/>
                    <a:pt x="1137" y="2309"/>
                    <a:pt x="940" y="226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grpSp>
        <p:nvGrpSpPr>
          <p:cNvPr id="80" name="群組 79"/>
          <p:cNvGrpSpPr/>
          <p:nvPr/>
        </p:nvGrpSpPr>
        <p:grpSpPr>
          <a:xfrm>
            <a:off x="2027817" y="3833805"/>
            <a:ext cx="500742" cy="1033454"/>
            <a:chOff x="1173039" y="1716147"/>
            <a:chExt cx="1659867" cy="3425707"/>
          </a:xfrm>
          <a:solidFill>
            <a:schemeClr val="accent1"/>
          </a:solidFill>
        </p:grpSpPr>
        <p:sp>
          <p:nvSpPr>
            <p:cNvPr id="81" name="Freeform 46"/>
            <p:cNvSpPr>
              <a:spLocks/>
            </p:cNvSpPr>
            <p:nvPr/>
          </p:nvSpPr>
          <p:spPr bwMode="auto">
            <a:xfrm>
              <a:off x="1173039" y="2427005"/>
              <a:ext cx="1659867" cy="2714849"/>
            </a:xfrm>
            <a:custGeom>
              <a:avLst/>
              <a:gdLst>
                <a:gd name="T0" fmla="*/ 1701 w 6144"/>
                <a:gd name="T1" fmla="*/ 10007 h 10054"/>
                <a:gd name="T2" fmla="*/ 1686 w 6144"/>
                <a:gd name="T3" fmla="*/ 6194 h 10054"/>
                <a:gd name="T4" fmla="*/ 1674 w 6144"/>
                <a:gd name="T5" fmla="*/ 2413 h 10054"/>
                <a:gd name="T6" fmla="*/ 1559 w 6144"/>
                <a:gd name="T7" fmla="*/ 2537 h 10054"/>
                <a:gd name="T8" fmla="*/ 1346 w 6144"/>
                <a:gd name="T9" fmla="*/ 3450 h 10054"/>
                <a:gd name="T10" fmla="*/ 1260 w 6144"/>
                <a:gd name="T11" fmla="*/ 3802 h 10054"/>
                <a:gd name="T12" fmla="*/ 995 w 6144"/>
                <a:gd name="T13" fmla="*/ 4790 h 10054"/>
                <a:gd name="T14" fmla="*/ 250 w 6144"/>
                <a:gd name="T15" fmla="*/ 4953 h 10054"/>
                <a:gd name="T16" fmla="*/ 130 w 6144"/>
                <a:gd name="T17" fmla="*/ 4062 h 10054"/>
                <a:gd name="T18" fmla="*/ 226 w 6144"/>
                <a:gd name="T19" fmla="*/ 3647 h 10054"/>
                <a:gd name="T20" fmla="*/ 316 w 6144"/>
                <a:gd name="T21" fmla="*/ 3266 h 10054"/>
                <a:gd name="T22" fmla="*/ 672 w 6144"/>
                <a:gd name="T23" fmla="*/ 1756 h 10054"/>
                <a:gd name="T24" fmla="*/ 741 w 6144"/>
                <a:gd name="T25" fmla="*/ 1474 h 10054"/>
                <a:gd name="T26" fmla="*/ 826 w 6144"/>
                <a:gd name="T27" fmla="*/ 1135 h 10054"/>
                <a:gd name="T28" fmla="*/ 1140 w 6144"/>
                <a:gd name="T29" fmla="*/ 654 h 10054"/>
                <a:gd name="T30" fmla="*/ 1917 w 6144"/>
                <a:gd name="T31" fmla="*/ 229 h 10054"/>
                <a:gd name="T32" fmla="*/ 2842 w 6144"/>
                <a:gd name="T33" fmla="*/ 30 h 10054"/>
                <a:gd name="T34" fmla="*/ 3562 w 6144"/>
                <a:gd name="T35" fmla="*/ 58 h 10054"/>
                <a:gd name="T36" fmla="*/ 4521 w 6144"/>
                <a:gd name="T37" fmla="*/ 331 h 10054"/>
                <a:gd name="T38" fmla="*/ 5227 w 6144"/>
                <a:gd name="T39" fmla="*/ 821 h 10054"/>
                <a:gd name="T40" fmla="*/ 5495 w 6144"/>
                <a:gd name="T41" fmla="*/ 1742 h 10054"/>
                <a:gd name="T42" fmla="*/ 5777 w 6144"/>
                <a:gd name="T43" fmla="*/ 2942 h 10054"/>
                <a:gd name="T44" fmla="*/ 5862 w 6144"/>
                <a:gd name="T45" fmla="*/ 3309 h 10054"/>
                <a:gd name="T46" fmla="*/ 5999 w 6144"/>
                <a:gd name="T47" fmla="*/ 3887 h 10054"/>
                <a:gd name="T48" fmla="*/ 6115 w 6144"/>
                <a:gd name="T49" fmla="*/ 4636 h 10054"/>
                <a:gd name="T50" fmla="*/ 5430 w 6144"/>
                <a:gd name="T51" fmla="*/ 4992 h 10054"/>
                <a:gd name="T52" fmla="*/ 5103 w 6144"/>
                <a:gd name="T53" fmla="*/ 4591 h 10054"/>
                <a:gd name="T54" fmla="*/ 5028 w 6144"/>
                <a:gd name="T55" fmla="*/ 4296 h 10054"/>
                <a:gd name="T56" fmla="*/ 4689 w 6144"/>
                <a:gd name="T57" fmla="*/ 2885 h 10054"/>
                <a:gd name="T58" fmla="*/ 4500 w 6144"/>
                <a:gd name="T59" fmla="*/ 2271 h 10054"/>
                <a:gd name="T60" fmla="*/ 4450 w 6144"/>
                <a:gd name="T61" fmla="*/ 6161 h 10054"/>
                <a:gd name="T62" fmla="*/ 4436 w 6144"/>
                <a:gd name="T63" fmla="*/ 10040 h 10054"/>
                <a:gd name="T64" fmla="*/ 3928 w 6144"/>
                <a:gd name="T65" fmla="*/ 10040 h 10054"/>
                <a:gd name="T66" fmla="*/ 3420 w 6144"/>
                <a:gd name="T67" fmla="*/ 10040 h 10054"/>
                <a:gd name="T68" fmla="*/ 3413 w 6144"/>
                <a:gd name="T69" fmla="*/ 7556 h 10054"/>
                <a:gd name="T70" fmla="*/ 3358 w 6144"/>
                <a:gd name="T71" fmla="*/ 5037 h 10054"/>
                <a:gd name="T72" fmla="*/ 2830 w 6144"/>
                <a:gd name="T73" fmla="*/ 5039 h 10054"/>
                <a:gd name="T74" fmla="*/ 2780 w 6144"/>
                <a:gd name="T75" fmla="*/ 7516 h 10054"/>
                <a:gd name="T76" fmla="*/ 2767 w 6144"/>
                <a:gd name="T77" fmla="*/ 10004 h 10054"/>
                <a:gd name="T78" fmla="*/ 2236 w 6144"/>
                <a:gd name="T79" fmla="*/ 10054 h 10054"/>
                <a:gd name="T80" fmla="*/ 1701 w 6144"/>
                <a:gd name="T81" fmla="*/ 10007 h 100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144" h="10054">
                  <a:moveTo>
                    <a:pt x="1701" y="10007"/>
                  </a:moveTo>
                  <a:cubicBezTo>
                    <a:pt x="1691" y="9981"/>
                    <a:pt x="1684" y="8265"/>
                    <a:pt x="1686" y="6194"/>
                  </a:cubicBezTo>
                  <a:cubicBezTo>
                    <a:pt x="1687" y="4123"/>
                    <a:pt x="1682" y="2422"/>
                    <a:pt x="1674" y="2413"/>
                  </a:cubicBezTo>
                  <a:cubicBezTo>
                    <a:pt x="1636" y="2376"/>
                    <a:pt x="1577" y="2439"/>
                    <a:pt x="1559" y="2537"/>
                  </a:cubicBezTo>
                  <a:cubicBezTo>
                    <a:pt x="1536" y="2664"/>
                    <a:pt x="1386" y="3306"/>
                    <a:pt x="1346" y="3450"/>
                  </a:cubicBezTo>
                  <a:cubicBezTo>
                    <a:pt x="1330" y="3504"/>
                    <a:pt x="1292" y="3663"/>
                    <a:pt x="1260" y="3802"/>
                  </a:cubicBezTo>
                  <a:cubicBezTo>
                    <a:pt x="1138" y="4337"/>
                    <a:pt x="1031" y="4736"/>
                    <a:pt x="995" y="4790"/>
                  </a:cubicBezTo>
                  <a:cubicBezTo>
                    <a:pt x="819" y="5060"/>
                    <a:pt x="488" y="5132"/>
                    <a:pt x="250" y="4953"/>
                  </a:cubicBezTo>
                  <a:cubicBezTo>
                    <a:pt x="24" y="4783"/>
                    <a:pt x="0" y="4608"/>
                    <a:pt x="130" y="4062"/>
                  </a:cubicBezTo>
                  <a:cubicBezTo>
                    <a:pt x="175" y="3873"/>
                    <a:pt x="218" y="3686"/>
                    <a:pt x="226" y="3647"/>
                  </a:cubicBezTo>
                  <a:cubicBezTo>
                    <a:pt x="234" y="3608"/>
                    <a:pt x="274" y="3437"/>
                    <a:pt x="316" y="3266"/>
                  </a:cubicBezTo>
                  <a:cubicBezTo>
                    <a:pt x="487" y="2558"/>
                    <a:pt x="564" y="2233"/>
                    <a:pt x="672" y="1756"/>
                  </a:cubicBezTo>
                  <a:cubicBezTo>
                    <a:pt x="687" y="1687"/>
                    <a:pt x="718" y="1560"/>
                    <a:pt x="741" y="1474"/>
                  </a:cubicBezTo>
                  <a:cubicBezTo>
                    <a:pt x="763" y="1389"/>
                    <a:pt x="801" y="1236"/>
                    <a:pt x="826" y="1135"/>
                  </a:cubicBezTo>
                  <a:cubicBezTo>
                    <a:pt x="885" y="894"/>
                    <a:pt x="947" y="800"/>
                    <a:pt x="1140" y="654"/>
                  </a:cubicBezTo>
                  <a:cubicBezTo>
                    <a:pt x="1313" y="523"/>
                    <a:pt x="1766" y="275"/>
                    <a:pt x="1917" y="229"/>
                  </a:cubicBezTo>
                  <a:cubicBezTo>
                    <a:pt x="2201" y="140"/>
                    <a:pt x="2581" y="59"/>
                    <a:pt x="2842" y="30"/>
                  </a:cubicBezTo>
                  <a:cubicBezTo>
                    <a:pt x="3108" y="0"/>
                    <a:pt x="3182" y="3"/>
                    <a:pt x="3562" y="58"/>
                  </a:cubicBezTo>
                  <a:cubicBezTo>
                    <a:pt x="3974" y="118"/>
                    <a:pt x="4171" y="174"/>
                    <a:pt x="4521" y="331"/>
                  </a:cubicBezTo>
                  <a:cubicBezTo>
                    <a:pt x="4777" y="445"/>
                    <a:pt x="5150" y="704"/>
                    <a:pt x="5227" y="821"/>
                  </a:cubicBezTo>
                  <a:cubicBezTo>
                    <a:pt x="5286" y="909"/>
                    <a:pt x="5408" y="1332"/>
                    <a:pt x="5495" y="1742"/>
                  </a:cubicBezTo>
                  <a:cubicBezTo>
                    <a:pt x="5544" y="1979"/>
                    <a:pt x="5710" y="2685"/>
                    <a:pt x="5777" y="2942"/>
                  </a:cubicBezTo>
                  <a:cubicBezTo>
                    <a:pt x="5791" y="2996"/>
                    <a:pt x="5829" y="3161"/>
                    <a:pt x="5862" y="3309"/>
                  </a:cubicBezTo>
                  <a:cubicBezTo>
                    <a:pt x="5920" y="3575"/>
                    <a:pt x="5943" y="3671"/>
                    <a:pt x="5999" y="3887"/>
                  </a:cubicBezTo>
                  <a:cubicBezTo>
                    <a:pt x="6113" y="4327"/>
                    <a:pt x="6144" y="4529"/>
                    <a:pt x="6115" y="4636"/>
                  </a:cubicBezTo>
                  <a:cubicBezTo>
                    <a:pt x="6036" y="4931"/>
                    <a:pt x="5701" y="5105"/>
                    <a:pt x="5430" y="4992"/>
                  </a:cubicBezTo>
                  <a:cubicBezTo>
                    <a:pt x="5292" y="4934"/>
                    <a:pt x="5144" y="4752"/>
                    <a:pt x="5103" y="4591"/>
                  </a:cubicBezTo>
                  <a:cubicBezTo>
                    <a:pt x="5084" y="4515"/>
                    <a:pt x="5050" y="4382"/>
                    <a:pt x="5028" y="4296"/>
                  </a:cubicBezTo>
                  <a:cubicBezTo>
                    <a:pt x="4988" y="4142"/>
                    <a:pt x="4940" y="3940"/>
                    <a:pt x="4689" y="2885"/>
                  </a:cubicBezTo>
                  <a:cubicBezTo>
                    <a:pt x="4531" y="2220"/>
                    <a:pt x="4543" y="2257"/>
                    <a:pt x="4500" y="2271"/>
                  </a:cubicBezTo>
                  <a:cubicBezTo>
                    <a:pt x="4472" y="2281"/>
                    <a:pt x="4462" y="3095"/>
                    <a:pt x="4450" y="6161"/>
                  </a:cubicBezTo>
                  <a:lnTo>
                    <a:pt x="4436" y="10040"/>
                  </a:lnTo>
                  <a:lnTo>
                    <a:pt x="3928" y="10040"/>
                  </a:lnTo>
                  <a:lnTo>
                    <a:pt x="3420" y="10040"/>
                  </a:lnTo>
                  <a:lnTo>
                    <a:pt x="3413" y="7556"/>
                  </a:lnTo>
                  <a:cubicBezTo>
                    <a:pt x="3407" y="5261"/>
                    <a:pt x="3403" y="5070"/>
                    <a:pt x="3358" y="5037"/>
                  </a:cubicBezTo>
                  <a:cubicBezTo>
                    <a:pt x="3293" y="4989"/>
                    <a:pt x="2896" y="4990"/>
                    <a:pt x="2830" y="5039"/>
                  </a:cubicBezTo>
                  <a:cubicBezTo>
                    <a:pt x="2781" y="5075"/>
                    <a:pt x="2779" y="5196"/>
                    <a:pt x="2780" y="7516"/>
                  </a:cubicBezTo>
                  <a:cubicBezTo>
                    <a:pt x="2781" y="8857"/>
                    <a:pt x="2775" y="9977"/>
                    <a:pt x="2767" y="10004"/>
                  </a:cubicBezTo>
                  <a:cubicBezTo>
                    <a:pt x="2755" y="10049"/>
                    <a:pt x="2704" y="10054"/>
                    <a:pt x="2236" y="10054"/>
                  </a:cubicBezTo>
                  <a:cubicBezTo>
                    <a:pt x="1779" y="10054"/>
                    <a:pt x="1717" y="10048"/>
                    <a:pt x="1701" y="1000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82" name="Freeform 67"/>
            <p:cNvSpPr>
              <a:spLocks/>
            </p:cNvSpPr>
            <p:nvPr/>
          </p:nvSpPr>
          <p:spPr bwMode="auto">
            <a:xfrm>
              <a:off x="1683858" y="1716147"/>
              <a:ext cx="610841" cy="622749"/>
            </a:xfrm>
            <a:custGeom>
              <a:avLst/>
              <a:gdLst>
                <a:gd name="T0" fmla="*/ 940 w 2263"/>
                <a:gd name="T1" fmla="*/ 2261 h 2309"/>
                <a:gd name="T2" fmla="*/ 430 w 2263"/>
                <a:gd name="T3" fmla="*/ 1972 h 2309"/>
                <a:gd name="T4" fmla="*/ 447 w 2263"/>
                <a:gd name="T5" fmla="*/ 427 h 2309"/>
                <a:gd name="T6" fmla="*/ 1998 w 2263"/>
                <a:gd name="T7" fmla="*/ 488 h 2309"/>
                <a:gd name="T8" fmla="*/ 2262 w 2263"/>
                <a:gd name="T9" fmla="*/ 1215 h 2309"/>
                <a:gd name="T10" fmla="*/ 2175 w 2263"/>
                <a:gd name="T11" fmla="*/ 1658 h 2309"/>
                <a:gd name="T12" fmla="*/ 1442 w 2263"/>
                <a:gd name="T13" fmla="*/ 2257 h 2309"/>
                <a:gd name="T14" fmla="*/ 940 w 2263"/>
                <a:gd name="T15" fmla="*/ 2261 h 23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3" h="2309">
                  <a:moveTo>
                    <a:pt x="940" y="2261"/>
                  </a:moveTo>
                  <a:cubicBezTo>
                    <a:pt x="734" y="2210"/>
                    <a:pt x="583" y="2124"/>
                    <a:pt x="430" y="1972"/>
                  </a:cubicBezTo>
                  <a:cubicBezTo>
                    <a:pt x="0" y="1541"/>
                    <a:pt x="8" y="838"/>
                    <a:pt x="447" y="427"/>
                  </a:cubicBezTo>
                  <a:cubicBezTo>
                    <a:pt x="904" y="0"/>
                    <a:pt x="1577" y="26"/>
                    <a:pt x="1998" y="488"/>
                  </a:cubicBezTo>
                  <a:cubicBezTo>
                    <a:pt x="2192" y="699"/>
                    <a:pt x="2263" y="895"/>
                    <a:pt x="2262" y="1215"/>
                  </a:cubicBezTo>
                  <a:cubicBezTo>
                    <a:pt x="2262" y="1439"/>
                    <a:pt x="2251" y="1492"/>
                    <a:pt x="2175" y="1658"/>
                  </a:cubicBezTo>
                  <a:cubicBezTo>
                    <a:pt x="2028" y="1977"/>
                    <a:pt x="1798" y="2165"/>
                    <a:pt x="1442" y="2257"/>
                  </a:cubicBezTo>
                  <a:cubicBezTo>
                    <a:pt x="1244" y="2309"/>
                    <a:pt x="1137" y="2309"/>
                    <a:pt x="940" y="226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grpSp>
        <p:nvGrpSpPr>
          <p:cNvPr id="83" name="群組 82"/>
          <p:cNvGrpSpPr/>
          <p:nvPr/>
        </p:nvGrpSpPr>
        <p:grpSpPr>
          <a:xfrm>
            <a:off x="2615646" y="3833805"/>
            <a:ext cx="500742" cy="1033454"/>
            <a:chOff x="1173039" y="1716147"/>
            <a:chExt cx="1659867" cy="3425707"/>
          </a:xfrm>
          <a:solidFill>
            <a:schemeClr val="accent1"/>
          </a:solidFill>
        </p:grpSpPr>
        <p:sp>
          <p:nvSpPr>
            <p:cNvPr id="84" name="Freeform 46"/>
            <p:cNvSpPr>
              <a:spLocks/>
            </p:cNvSpPr>
            <p:nvPr/>
          </p:nvSpPr>
          <p:spPr bwMode="auto">
            <a:xfrm>
              <a:off x="1173039" y="2427005"/>
              <a:ext cx="1659867" cy="2714849"/>
            </a:xfrm>
            <a:custGeom>
              <a:avLst/>
              <a:gdLst>
                <a:gd name="T0" fmla="*/ 1701 w 6144"/>
                <a:gd name="T1" fmla="*/ 10007 h 10054"/>
                <a:gd name="T2" fmla="*/ 1686 w 6144"/>
                <a:gd name="T3" fmla="*/ 6194 h 10054"/>
                <a:gd name="T4" fmla="*/ 1674 w 6144"/>
                <a:gd name="T5" fmla="*/ 2413 h 10054"/>
                <a:gd name="T6" fmla="*/ 1559 w 6144"/>
                <a:gd name="T7" fmla="*/ 2537 h 10054"/>
                <a:gd name="T8" fmla="*/ 1346 w 6144"/>
                <a:gd name="T9" fmla="*/ 3450 h 10054"/>
                <a:gd name="T10" fmla="*/ 1260 w 6144"/>
                <a:gd name="T11" fmla="*/ 3802 h 10054"/>
                <a:gd name="T12" fmla="*/ 995 w 6144"/>
                <a:gd name="T13" fmla="*/ 4790 h 10054"/>
                <a:gd name="T14" fmla="*/ 250 w 6144"/>
                <a:gd name="T15" fmla="*/ 4953 h 10054"/>
                <a:gd name="T16" fmla="*/ 130 w 6144"/>
                <a:gd name="T17" fmla="*/ 4062 h 10054"/>
                <a:gd name="T18" fmla="*/ 226 w 6144"/>
                <a:gd name="T19" fmla="*/ 3647 h 10054"/>
                <a:gd name="T20" fmla="*/ 316 w 6144"/>
                <a:gd name="T21" fmla="*/ 3266 h 10054"/>
                <a:gd name="T22" fmla="*/ 672 w 6144"/>
                <a:gd name="T23" fmla="*/ 1756 h 10054"/>
                <a:gd name="T24" fmla="*/ 741 w 6144"/>
                <a:gd name="T25" fmla="*/ 1474 h 10054"/>
                <a:gd name="T26" fmla="*/ 826 w 6144"/>
                <a:gd name="T27" fmla="*/ 1135 h 10054"/>
                <a:gd name="T28" fmla="*/ 1140 w 6144"/>
                <a:gd name="T29" fmla="*/ 654 h 10054"/>
                <a:gd name="T30" fmla="*/ 1917 w 6144"/>
                <a:gd name="T31" fmla="*/ 229 h 10054"/>
                <a:gd name="T32" fmla="*/ 2842 w 6144"/>
                <a:gd name="T33" fmla="*/ 30 h 10054"/>
                <a:gd name="T34" fmla="*/ 3562 w 6144"/>
                <a:gd name="T35" fmla="*/ 58 h 10054"/>
                <a:gd name="T36" fmla="*/ 4521 w 6144"/>
                <a:gd name="T37" fmla="*/ 331 h 10054"/>
                <a:gd name="T38" fmla="*/ 5227 w 6144"/>
                <a:gd name="T39" fmla="*/ 821 h 10054"/>
                <a:gd name="T40" fmla="*/ 5495 w 6144"/>
                <a:gd name="T41" fmla="*/ 1742 h 10054"/>
                <a:gd name="T42" fmla="*/ 5777 w 6144"/>
                <a:gd name="T43" fmla="*/ 2942 h 10054"/>
                <a:gd name="T44" fmla="*/ 5862 w 6144"/>
                <a:gd name="T45" fmla="*/ 3309 h 10054"/>
                <a:gd name="T46" fmla="*/ 5999 w 6144"/>
                <a:gd name="T47" fmla="*/ 3887 h 10054"/>
                <a:gd name="T48" fmla="*/ 6115 w 6144"/>
                <a:gd name="T49" fmla="*/ 4636 h 10054"/>
                <a:gd name="T50" fmla="*/ 5430 w 6144"/>
                <a:gd name="T51" fmla="*/ 4992 h 10054"/>
                <a:gd name="T52" fmla="*/ 5103 w 6144"/>
                <a:gd name="T53" fmla="*/ 4591 h 10054"/>
                <a:gd name="T54" fmla="*/ 5028 w 6144"/>
                <a:gd name="T55" fmla="*/ 4296 h 10054"/>
                <a:gd name="T56" fmla="*/ 4689 w 6144"/>
                <a:gd name="T57" fmla="*/ 2885 h 10054"/>
                <a:gd name="T58" fmla="*/ 4500 w 6144"/>
                <a:gd name="T59" fmla="*/ 2271 h 10054"/>
                <a:gd name="T60" fmla="*/ 4450 w 6144"/>
                <a:gd name="T61" fmla="*/ 6161 h 10054"/>
                <a:gd name="T62" fmla="*/ 4436 w 6144"/>
                <a:gd name="T63" fmla="*/ 10040 h 10054"/>
                <a:gd name="T64" fmla="*/ 3928 w 6144"/>
                <a:gd name="T65" fmla="*/ 10040 h 10054"/>
                <a:gd name="T66" fmla="*/ 3420 w 6144"/>
                <a:gd name="T67" fmla="*/ 10040 h 10054"/>
                <a:gd name="T68" fmla="*/ 3413 w 6144"/>
                <a:gd name="T69" fmla="*/ 7556 h 10054"/>
                <a:gd name="T70" fmla="*/ 3358 w 6144"/>
                <a:gd name="T71" fmla="*/ 5037 h 10054"/>
                <a:gd name="T72" fmla="*/ 2830 w 6144"/>
                <a:gd name="T73" fmla="*/ 5039 h 10054"/>
                <a:gd name="T74" fmla="*/ 2780 w 6144"/>
                <a:gd name="T75" fmla="*/ 7516 h 10054"/>
                <a:gd name="T76" fmla="*/ 2767 w 6144"/>
                <a:gd name="T77" fmla="*/ 10004 h 10054"/>
                <a:gd name="T78" fmla="*/ 2236 w 6144"/>
                <a:gd name="T79" fmla="*/ 10054 h 10054"/>
                <a:gd name="T80" fmla="*/ 1701 w 6144"/>
                <a:gd name="T81" fmla="*/ 10007 h 100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144" h="10054">
                  <a:moveTo>
                    <a:pt x="1701" y="10007"/>
                  </a:moveTo>
                  <a:cubicBezTo>
                    <a:pt x="1691" y="9981"/>
                    <a:pt x="1684" y="8265"/>
                    <a:pt x="1686" y="6194"/>
                  </a:cubicBezTo>
                  <a:cubicBezTo>
                    <a:pt x="1687" y="4123"/>
                    <a:pt x="1682" y="2422"/>
                    <a:pt x="1674" y="2413"/>
                  </a:cubicBezTo>
                  <a:cubicBezTo>
                    <a:pt x="1636" y="2376"/>
                    <a:pt x="1577" y="2439"/>
                    <a:pt x="1559" y="2537"/>
                  </a:cubicBezTo>
                  <a:cubicBezTo>
                    <a:pt x="1536" y="2664"/>
                    <a:pt x="1386" y="3306"/>
                    <a:pt x="1346" y="3450"/>
                  </a:cubicBezTo>
                  <a:cubicBezTo>
                    <a:pt x="1330" y="3504"/>
                    <a:pt x="1292" y="3663"/>
                    <a:pt x="1260" y="3802"/>
                  </a:cubicBezTo>
                  <a:cubicBezTo>
                    <a:pt x="1138" y="4337"/>
                    <a:pt x="1031" y="4736"/>
                    <a:pt x="995" y="4790"/>
                  </a:cubicBezTo>
                  <a:cubicBezTo>
                    <a:pt x="819" y="5060"/>
                    <a:pt x="488" y="5132"/>
                    <a:pt x="250" y="4953"/>
                  </a:cubicBezTo>
                  <a:cubicBezTo>
                    <a:pt x="24" y="4783"/>
                    <a:pt x="0" y="4608"/>
                    <a:pt x="130" y="4062"/>
                  </a:cubicBezTo>
                  <a:cubicBezTo>
                    <a:pt x="175" y="3873"/>
                    <a:pt x="218" y="3686"/>
                    <a:pt x="226" y="3647"/>
                  </a:cubicBezTo>
                  <a:cubicBezTo>
                    <a:pt x="234" y="3608"/>
                    <a:pt x="274" y="3437"/>
                    <a:pt x="316" y="3266"/>
                  </a:cubicBezTo>
                  <a:cubicBezTo>
                    <a:pt x="487" y="2558"/>
                    <a:pt x="564" y="2233"/>
                    <a:pt x="672" y="1756"/>
                  </a:cubicBezTo>
                  <a:cubicBezTo>
                    <a:pt x="687" y="1687"/>
                    <a:pt x="718" y="1560"/>
                    <a:pt x="741" y="1474"/>
                  </a:cubicBezTo>
                  <a:cubicBezTo>
                    <a:pt x="763" y="1389"/>
                    <a:pt x="801" y="1236"/>
                    <a:pt x="826" y="1135"/>
                  </a:cubicBezTo>
                  <a:cubicBezTo>
                    <a:pt x="885" y="894"/>
                    <a:pt x="947" y="800"/>
                    <a:pt x="1140" y="654"/>
                  </a:cubicBezTo>
                  <a:cubicBezTo>
                    <a:pt x="1313" y="523"/>
                    <a:pt x="1766" y="275"/>
                    <a:pt x="1917" y="229"/>
                  </a:cubicBezTo>
                  <a:cubicBezTo>
                    <a:pt x="2201" y="140"/>
                    <a:pt x="2581" y="59"/>
                    <a:pt x="2842" y="30"/>
                  </a:cubicBezTo>
                  <a:cubicBezTo>
                    <a:pt x="3108" y="0"/>
                    <a:pt x="3182" y="3"/>
                    <a:pt x="3562" y="58"/>
                  </a:cubicBezTo>
                  <a:cubicBezTo>
                    <a:pt x="3974" y="118"/>
                    <a:pt x="4171" y="174"/>
                    <a:pt x="4521" y="331"/>
                  </a:cubicBezTo>
                  <a:cubicBezTo>
                    <a:pt x="4777" y="445"/>
                    <a:pt x="5150" y="704"/>
                    <a:pt x="5227" y="821"/>
                  </a:cubicBezTo>
                  <a:cubicBezTo>
                    <a:pt x="5286" y="909"/>
                    <a:pt x="5408" y="1332"/>
                    <a:pt x="5495" y="1742"/>
                  </a:cubicBezTo>
                  <a:cubicBezTo>
                    <a:pt x="5544" y="1979"/>
                    <a:pt x="5710" y="2685"/>
                    <a:pt x="5777" y="2942"/>
                  </a:cubicBezTo>
                  <a:cubicBezTo>
                    <a:pt x="5791" y="2996"/>
                    <a:pt x="5829" y="3161"/>
                    <a:pt x="5862" y="3309"/>
                  </a:cubicBezTo>
                  <a:cubicBezTo>
                    <a:pt x="5920" y="3575"/>
                    <a:pt x="5943" y="3671"/>
                    <a:pt x="5999" y="3887"/>
                  </a:cubicBezTo>
                  <a:cubicBezTo>
                    <a:pt x="6113" y="4327"/>
                    <a:pt x="6144" y="4529"/>
                    <a:pt x="6115" y="4636"/>
                  </a:cubicBezTo>
                  <a:cubicBezTo>
                    <a:pt x="6036" y="4931"/>
                    <a:pt x="5701" y="5105"/>
                    <a:pt x="5430" y="4992"/>
                  </a:cubicBezTo>
                  <a:cubicBezTo>
                    <a:pt x="5292" y="4934"/>
                    <a:pt x="5144" y="4752"/>
                    <a:pt x="5103" y="4591"/>
                  </a:cubicBezTo>
                  <a:cubicBezTo>
                    <a:pt x="5084" y="4515"/>
                    <a:pt x="5050" y="4382"/>
                    <a:pt x="5028" y="4296"/>
                  </a:cubicBezTo>
                  <a:cubicBezTo>
                    <a:pt x="4988" y="4142"/>
                    <a:pt x="4940" y="3940"/>
                    <a:pt x="4689" y="2885"/>
                  </a:cubicBezTo>
                  <a:cubicBezTo>
                    <a:pt x="4531" y="2220"/>
                    <a:pt x="4543" y="2257"/>
                    <a:pt x="4500" y="2271"/>
                  </a:cubicBezTo>
                  <a:cubicBezTo>
                    <a:pt x="4472" y="2281"/>
                    <a:pt x="4462" y="3095"/>
                    <a:pt x="4450" y="6161"/>
                  </a:cubicBezTo>
                  <a:lnTo>
                    <a:pt x="4436" y="10040"/>
                  </a:lnTo>
                  <a:lnTo>
                    <a:pt x="3928" y="10040"/>
                  </a:lnTo>
                  <a:lnTo>
                    <a:pt x="3420" y="10040"/>
                  </a:lnTo>
                  <a:lnTo>
                    <a:pt x="3413" y="7556"/>
                  </a:lnTo>
                  <a:cubicBezTo>
                    <a:pt x="3407" y="5261"/>
                    <a:pt x="3403" y="5070"/>
                    <a:pt x="3358" y="5037"/>
                  </a:cubicBezTo>
                  <a:cubicBezTo>
                    <a:pt x="3293" y="4989"/>
                    <a:pt x="2896" y="4990"/>
                    <a:pt x="2830" y="5039"/>
                  </a:cubicBezTo>
                  <a:cubicBezTo>
                    <a:pt x="2781" y="5075"/>
                    <a:pt x="2779" y="5196"/>
                    <a:pt x="2780" y="7516"/>
                  </a:cubicBezTo>
                  <a:cubicBezTo>
                    <a:pt x="2781" y="8857"/>
                    <a:pt x="2775" y="9977"/>
                    <a:pt x="2767" y="10004"/>
                  </a:cubicBezTo>
                  <a:cubicBezTo>
                    <a:pt x="2755" y="10049"/>
                    <a:pt x="2704" y="10054"/>
                    <a:pt x="2236" y="10054"/>
                  </a:cubicBezTo>
                  <a:cubicBezTo>
                    <a:pt x="1779" y="10054"/>
                    <a:pt x="1717" y="10048"/>
                    <a:pt x="1701" y="1000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85" name="Freeform 67"/>
            <p:cNvSpPr>
              <a:spLocks/>
            </p:cNvSpPr>
            <p:nvPr/>
          </p:nvSpPr>
          <p:spPr bwMode="auto">
            <a:xfrm>
              <a:off x="1683858" y="1716147"/>
              <a:ext cx="610841" cy="622749"/>
            </a:xfrm>
            <a:custGeom>
              <a:avLst/>
              <a:gdLst>
                <a:gd name="T0" fmla="*/ 940 w 2263"/>
                <a:gd name="T1" fmla="*/ 2261 h 2309"/>
                <a:gd name="T2" fmla="*/ 430 w 2263"/>
                <a:gd name="T3" fmla="*/ 1972 h 2309"/>
                <a:gd name="T4" fmla="*/ 447 w 2263"/>
                <a:gd name="T5" fmla="*/ 427 h 2309"/>
                <a:gd name="T6" fmla="*/ 1998 w 2263"/>
                <a:gd name="T7" fmla="*/ 488 h 2309"/>
                <a:gd name="T8" fmla="*/ 2262 w 2263"/>
                <a:gd name="T9" fmla="*/ 1215 h 2309"/>
                <a:gd name="T10" fmla="*/ 2175 w 2263"/>
                <a:gd name="T11" fmla="*/ 1658 h 2309"/>
                <a:gd name="T12" fmla="*/ 1442 w 2263"/>
                <a:gd name="T13" fmla="*/ 2257 h 2309"/>
                <a:gd name="T14" fmla="*/ 940 w 2263"/>
                <a:gd name="T15" fmla="*/ 2261 h 23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3" h="2309">
                  <a:moveTo>
                    <a:pt x="940" y="2261"/>
                  </a:moveTo>
                  <a:cubicBezTo>
                    <a:pt x="734" y="2210"/>
                    <a:pt x="583" y="2124"/>
                    <a:pt x="430" y="1972"/>
                  </a:cubicBezTo>
                  <a:cubicBezTo>
                    <a:pt x="0" y="1541"/>
                    <a:pt x="8" y="838"/>
                    <a:pt x="447" y="427"/>
                  </a:cubicBezTo>
                  <a:cubicBezTo>
                    <a:pt x="904" y="0"/>
                    <a:pt x="1577" y="26"/>
                    <a:pt x="1998" y="488"/>
                  </a:cubicBezTo>
                  <a:cubicBezTo>
                    <a:pt x="2192" y="699"/>
                    <a:pt x="2263" y="895"/>
                    <a:pt x="2262" y="1215"/>
                  </a:cubicBezTo>
                  <a:cubicBezTo>
                    <a:pt x="2262" y="1439"/>
                    <a:pt x="2251" y="1492"/>
                    <a:pt x="2175" y="1658"/>
                  </a:cubicBezTo>
                  <a:cubicBezTo>
                    <a:pt x="2028" y="1977"/>
                    <a:pt x="1798" y="2165"/>
                    <a:pt x="1442" y="2257"/>
                  </a:cubicBezTo>
                  <a:cubicBezTo>
                    <a:pt x="1244" y="2309"/>
                    <a:pt x="1137" y="2309"/>
                    <a:pt x="940" y="226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grpSp>
        <p:nvGrpSpPr>
          <p:cNvPr id="86" name="群組 85"/>
          <p:cNvGrpSpPr/>
          <p:nvPr/>
        </p:nvGrpSpPr>
        <p:grpSpPr>
          <a:xfrm>
            <a:off x="1733903" y="2658147"/>
            <a:ext cx="500742" cy="1033454"/>
            <a:chOff x="1173039" y="1716147"/>
            <a:chExt cx="1659867" cy="3425707"/>
          </a:xfrm>
          <a:solidFill>
            <a:schemeClr val="bg1">
              <a:lumMod val="65000"/>
            </a:schemeClr>
          </a:solidFill>
        </p:grpSpPr>
        <p:sp>
          <p:nvSpPr>
            <p:cNvPr id="87" name="Freeform 46"/>
            <p:cNvSpPr>
              <a:spLocks/>
            </p:cNvSpPr>
            <p:nvPr/>
          </p:nvSpPr>
          <p:spPr bwMode="auto">
            <a:xfrm>
              <a:off x="1173039" y="2427005"/>
              <a:ext cx="1659867" cy="2714849"/>
            </a:xfrm>
            <a:custGeom>
              <a:avLst/>
              <a:gdLst>
                <a:gd name="T0" fmla="*/ 1701 w 6144"/>
                <a:gd name="T1" fmla="*/ 10007 h 10054"/>
                <a:gd name="T2" fmla="*/ 1686 w 6144"/>
                <a:gd name="T3" fmla="*/ 6194 h 10054"/>
                <a:gd name="T4" fmla="*/ 1674 w 6144"/>
                <a:gd name="T5" fmla="*/ 2413 h 10054"/>
                <a:gd name="T6" fmla="*/ 1559 w 6144"/>
                <a:gd name="T7" fmla="*/ 2537 h 10054"/>
                <a:gd name="T8" fmla="*/ 1346 w 6144"/>
                <a:gd name="T9" fmla="*/ 3450 h 10054"/>
                <a:gd name="T10" fmla="*/ 1260 w 6144"/>
                <a:gd name="T11" fmla="*/ 3802 h 10054"/>
                <a:gd name="T12" fmla="*/ 995 w 6144"/>
                <a:gd name="T13" fmla="*/ 4790 h 10054"/>
                <a:gd name="T14" fmla="*/ 250 w 6144"/>
                <a:gd name="T15" fmla="*/ 4953 h 10054"/>
                <a:gd name="T16" fmla="*/ 130 w 6144"/>
                <a:gd name="T17" fmla="*/ 4062 h 10054"/>
                <a:gd name="T18" fmla="*/ 226 w 6144"/>
                <a:gd name="T19" fmla="*/ 3647 h 10054"/>
                <a:gd name="T20" fmla="*/ 316 w 6144"/>
                <a:gd name="T21" fmla="*/ 3266 h 10054"/>
                <a:gd name="T22" fmla="*/ 672 w 6144"/>
                <a:gd name="T23" fmla="*/ 1756 h 10054"/>
                <a:gd name="T24" fmla="*/ 741 w 6144"/>
                <a:gd name="T25" fmla="*/ 1474 h 10054"/>
                <a:gd name="T26" fmla="*/ 826 w 6144"/>
                <a:gd name="T27" fmla="*/ 1135 h 10054"/>
                <a:gd name="T28" fmla="*/ 1140 w 6144"/>
                <a:gd name="T29" fmla="*/ 654 h 10054"/>
                <a:gd name="T30" fmla="*/ 1917 w 6144"/>
                <a:gd name="T31" fmla="*/ 229 h 10054"/>
                <a:gd name="T32" fmla="*/ 2842 w 6144"/>
                <a:gd name="T33" fmla="*/ 30 h 10054"/>
                <a:gd name="T34" fmla="*/ 3562 w 6144"/>
                <a:gd name="T35" fmla="*/ 58 h 10054"/>
                <a:gd name="T36" fmla="*/ 4521 w 6144"/>
                <a:gd name="T37" fmla="*/ 331 h 10054"/>
                <a:gd name="T38" fmla="*/ 5227 w 6144"/>
                <a:gd name="T39" fmla="*/ 821 h 10054"/>
                <a:gd name="T40" fmla="*/ 5495 w 6144"/>
                <a:gd name="T41" fmla="*/ 1742 h 10054"/>
                <a:gd name="T42" fmla="*/ 5777 w 6144"/>
                <a:gd name="T43" fmla="*/ 2942 h 10054"/>
                <a:gd name="T44" fmla="*/ 5862 w 6144"/>
                <a:gd name="T45" fmla="*/ 3309 h 10054"/>
                <a:gd name="T46" fmla="*/ 5999 w 6144"/>
                <a:gd name="T47" fmla="*/ 3887 h 10054"/>
                <a:gd name="T48" fmla="*/ 6115 w 6144"/>
                <a:gd name="T49" fmla="*/ 4636 h 10054"/>
                <a:gd name="T50" fmla="*/ 5430 w 6144"/>
                <a:gd name="T51" fmla="*/ 4992 h 10054"/>
                <a:gd name="T52" fmla="*/ 5103 w 6144"/>
                <a:gd name="T53" fmla="*/ 4591 h 10054"/>
                <a:gd name="T54" fmla="*/ 5028 w 6144"/>
                <a:gd name="T55" fmla="*/ 4296 h 10054"/>
                <a:gd name="T56" fmla="*/ 4689 w 6144"/>
                <a:gd name="T57" fmla="*/ 2885 h 10054"/>
                <a:gd name="T58" fmla="*/ 4500 w 6144"/>
                <a:gd name="T59" fmla="*/ 2271 h 10054"/>
                <a:gd name="T60" fmla="*/ 4450 w 6144"/>
                <a:gd name="T61" fmla="*/ 6161 h 10054"/>
                <a:gd name="T62" fmla="*/ 4436 w 6144"/>
                <a:gd name="T63" fmla="*/ 10040 h 10054"/>
                <a:gd name="T64" fmla="*/ 3928 w 6144"/>
                <a:gd name="T65" fmla="*/ 10040 h 10054"/>
                <a:gd name="T66" fmla="*/ 3420 w 6144"/>
                <a:gd name="T67" fmla="*/ 10040 h 10054"/>
                <a:gd name="T68" fmla="*/ 3413 w 6144"/>
                <a:gd name="T69" fmla="*/ 7556 h 10054"/>
                <a:gd name="T70" fmla="*/ 3358 w 6144"/>
                <a:gd name="T71" fmla="*/ 5037 h 10054"/>
                <a:gd name="T72" fmla="*/ 2830 w 6144"/>
                <a:gd name="T73" fmla="*/ 5039 h 10054"/>
                <a:gd name="T74" fmla="*/ 2780 w 6144"/>
                <a:gd name="T75" fmla="*/ 7516 h 10054"/>
                <a:gd name="T76" fmla="*/ 2767 w 6144"/>
                <a:gd name="T77" fmla="*/ 10004 h 10054"/>
                <a:gd name="T78" fmla="*/ 2236 w 6144"/>
                <a:gd name="T79" fmla="*/ 10054 h 10054"/>
                <a:gd name="T80" fmla="*/ 1701 w 6144"/>
                <a:gd name="T81" fmla="*/ 10007 h 100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144" h="10054">
                  <a:moveTo>
                    <a:pt x="1701" y="10007"/>
                  </a:moveTo>
                  <a:cubicBezTo>
                    <a:pt x="1691" y="9981"/>
                    <a:pt x="1684" y="8265"/>
                    <a:pt x="1686" y="6194"/>
                  </a:cubicBezTo>
                  <a:cubicBezTo>
                    <a:pt x="1687" y="4123"/>
                    <a:pt x="1682" y="2422"/>
                    <a:pt x="1674" y="2413"/>
                  </a:cubicBezTo>
                  <a:cubicBezTo>
                    <a:pt x="1636" y="2376"/>
                    <a:pt x="1577" y="2439"/>
                    <a:pt x="1559" y="2537"/>
                  </a:cubicBezTo>
                  <a:cubicBezTo>
                    <a:pt x="1536" y="2664"/>
                    <a:pt x="1386" y="3306"/>
                    <a:pt x="1346" y="3450"/>
                  </a:cubicBezTo>
                  <a:cubicBezTo>
                    <a:pt x="1330" y="3504"/>
                    <a:pt x="1292" y="3663"/>
                    <a:pt x="1260" y="3802"/>
                  </a:cubicBezTo>
                  <a:cubicBezTo>
                    <a:pt x="1138" y="4337"/>
                    <a:pt x="1031" y="4736"/>
                    <a:pt x="995" y="4790"/>
                  </a:cubicBezTo>
                  <a:cubicBezTo>
                    <a:pt x="819" y="5060"/>
                    <a:pt x="488" y="5132"/>
                    <a:pt x="250" y="4953"/>
                  </a:cubicBezTo>
                  <a:cubicBezTo>
                    <a:pt x="24" y="4783"/>
                    <a:pt x="0" y="4608"/>
                    <a:pt x="130" y="4062"/>
                  </a:cubicBezTo>
                  <a:cubicBezTo>
                    <a:pt x="175" y="3873"/>
                    <a:pt x="218" y="3686"/>
                    <a:pt x="226" y="3647"/>
                  </a:cubicBezTo>
                  <a:cubicBezTo>
                    <a:pt x="234" y="3608"/>
                    <a:pt x="274" y="3437"/>
                    <a:pt x="316" y="3266"/>
                  </a:cubicBezTo>
                  <a:cubicBezTo>
                    <a:pt x="487" y="2558"/>
                    <a:pt x="564" y="2233"/>
                    <a:pt x="672" y="1756"/>
                  </a:cubicBezTo>
                  <a:cubicBezTo>
                    <a:pt x="687" y="1687"/>
                    <a:pt x="718" y="1560"/>
                    <a:pt x="741" y="1474"/>
                  </a:cubicBezTo>
                  <a:cubicBezTo>
                    <a:pt x="763" y="1389"/>
                    <a:pt x="801" y="1236"/>
                    <a:pt x="826" y="1135"/>
                  </a:cubicBezTo>
                  <a:cubicBezTo>
                    <a:pt x="885" y="894"/>
                    <a:pt x="947" y="800"/>
                    <a:pt x="1140" y="654"/>
                  </a:cubicBezTo>
                  <a:cubicBezTo>
                    <a:pt x="1313" y="523"/>
                    <a:pt x="1766" y="275"/>
                    <a:pt x="1917" y="229"/>
                  </a:cubicBezTo>
                  <a:cubicBezTo>
                    <a:pt x="2201" y="140"/>
                    <a:pt x="2581" y="59"/>
                    <a:pt x="2842" y="30"/>
                  </a:cubicBezTo>
                  <a:cubicBezTo>
                    <a:pt x="3108" y="0"/>
                    <a:pt x="3182" y="3"/>
                    <a:pt x="3562" y="58"/>
                  </a:cubicBezTo>
                  <a:cubicBezTo>
                    <a:pt x="3974" y="118"/>
                    <a:pt x="4171" y="174"/>
                    <a:pt x="4521" y="331"/>
                  </a:cubicBezTo>
                  <a:cubicBezTo>
                    <a:pt x="4777" y="445"/>
                    <a:pt x="5150" y="704"/>
                    <a:pt x="5227" y="821"/>
                  </a:cubicBezTo>
                  <a:cubicBezTo>
                    <a:pt x="5286" y="909"/>
                    <a:pt x="5408" y="1332"/>
                    <a:pt x="5495" y="1742"/>
                  </a:cubicBezTo>
                  <a:cubicBezTo>
                    <a:pt x="5544" y="1979"/>
                    <a:pt x="5710" y="2685"/>
                    <a:pt x="5777" y="2942"/>
                  </a:cubicBezTo>
                  <a:cubicBezTo>
                    <a:pt x="5791" y="2996"/>
                    <a:pt x="5829" y="3161"/>
                    <a:pt x="5862" y="3309"/>
                  </a:cubicBezTo>
                  <a:cubicBezTo>
                    <a:pt x="5920" y="3575"/>
                    <a:pt x="5943" y="3671"/>
                    <a:pt x="5999" y="3887"/>
                  </a:cubicBezTo>
                  <a:cubicBezTo>
                    <a:pt x="6113" y="4327"/>
                    <a:pt x="6144" y="4529"/>
                    <a:pt x="6115" y="4636"/>
                  </a:cubicBezTo>
                  <a:cubicBezTo>
                    <a:pt x="6036" y="4931"/>
                    <a:pt x="5701" y="5105"/>
                    <a:pt x="5430" y="4992"/>
                  </a:cubicBezTo>
                  <a:cubicBezTo>
                    <a:pt x="5292" y="4934"/>
                    <a:pt x="5144" y="4752"/>
                    <a:pt x="5103" y="4591"/>
                  </a:cubicBezTo>
                  <a:cubicBezTo>
                    <a:pt x="5084" y="4515"/>
                    <a:pt x="5050" y="4382"/>
                    <a:pt x="5028" y="4296"/>
                  </a:cubicBezTo>
                  <a:cubicBezTo>
                    <a:pt x="4988" y="4142"/>
                    <a:pt x="4940" y="3940"/>
                    <a:pt x="4689" y="2885"/>
                  </a:cubicBezTo>
                  <a:cubicBezTo>
                    <a:pt x="4531" y="2220"/>
                    <a:pt x="4543" y="2257"/>
                    <a:pt x="4500" y="2271"/>
                  </a:cubicBezTo>
                  <a:cubicBezTo>
                    <a:pt x="4472" y="2281"/>
                    <a:pt x="4462" y="3095"/>
                    <a:pt x="4450" y="6161"/>
                  </a:cubicBezTo>
                  <a:lnTo>
                    <a:pt x="4436" y="10040"/>
                  </a:lnTo>
                  <a:lnTo>
                    <a:pt x="3928" y="10040"/>
                  </a:lnTo>
                  <a:lnTo>
                    <a:pt x="3420" y="10040"/>
                  </a:lnTo>
                  <a:lnTo>
                    <a:pt x="3413" y="7556"/>
                  </a:lnTo>
                  <a:cubicBezTo>
                    <a:pt x="3407" y="5261"/>
                    <a:pt x="3403" y="5070"/>
                    <a:pt x="3358" y="5037"/>
                  </a:cubicBezTo>
                  <a:cubicBezTo>
                    <a:pt x="3293" y="4989"/>
                    <a:pt x="2896" y="4990"/>
                    <a:pt x="2830" y="5039"/>
                  </a:cubicBezTo>
                  <a:cubicBezTo>
                    <a:pt x="2781" y="5075"/>
                    <a:pt x="2779" y="5196"/>
                    <a:pt x="2780" y="7516"/>
                  </a:cubicBezTo>
                  <a:cubicBezTo>
                    <a:pt x="2781" y="8857"/>
                    <a:pt x="2775" y="9977"/>
                    <a:pt x="2767" y="10004"/>
                  </a:cubicBezTo>
                  <a:cubicBezTo>
                    <a:pt x="2755" y="10049"/>
                    <a:pt x="2704" y="10054"/>
                    <a:pt x="2236" y="10054"/>
                  </a:cubicBezTo>
                  <a:cubicBezTo>
                    <a:pt x="1779" y="10054"/>
                    <a:pt x="1717" y="10048"/>
                    <a:pt x="1701" y="1000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88" name="Freeform 67"/>
            <p:cNvSpPr>
              <a:spLocks/>
            </p:cNvSpPr>
            <p:nvPr/>
          </p:nvSpPr>
          <p:spPr bwMode="auto">
            <a:xfrm>
              <a:off x="1683858" y="1716147"/>
              <a:ext cx="610841" cy="622749"/>
            </a:xfrm>
            <a:custGeom>
              <a:avLst/>
              <a:gdLst>
                <a:gd name="T0" fmla="*/ 940 w 2263"/>
                <a:gd name="T1" fmla="*/ 2261 h 2309"/>
                <a:gd name="T2" fmla="*/ 430 w 2263"/>
                <a:gd name="T3" fmla="*/ 1972 h 2309"/>
                <a:gd name="T4" fmla="*/ 447 w 2263"/>
                <a:gd name="T5" fmla="*/ 427 h 2309"/>
                <a:gd name="T6" fmla="*/ 1998 w 2263"/>
                <a:gd name="T7" fmla="*/ 488 h 2309"/>
                <a:gd name="T8" fmla="*/ 2262 w 2263"/>
                <a:gd name="T9" fmla="*/ 1215 h 2309"/>
                <a:gd name="T10" fmla="*/ 2175 w 2263"/>
                <a:gd name="T11" fmla="*/ 1658 h 2309"/>
                <a:gd name="T12" fmla="*/ 1442 w 2263"/>
                <a:gd name="T13" fmla="*/ 2257 h 2309"/>
                <a:gd name="T14" fmla="*/ 940 w 2263"/>
                <a:gd name="T15" fmla="*/ 2261 h 23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3" h="2309">
                  <a:moveTo>
                    <a:pt x="940" y="2261"/>
                  </a:moveTo>
                  <a:cubicBezTo>
                    <a:pt x="734" y="2210"/>
                    <a:pt x="583" y="2124"/>
                    <a:pt x="430" y="1972"/>
                  </a:cubicBezTo>
                  <a:cubicBezTo>
                    <a:pt x="0" y="1541"/>
                    <a:pt x="8" y="838"/>
                    <a:pt x="447" y="427"/>
                  </a:cubicBezTo>
                  <a:cubicBezTo>
                    <a:pt x="904" y="0"/>
                    <a:pt x="1577" y="26"/>
                    <a:pt x="1998" y="488"/>
                  </a:cubicBezTo>
                  <a:cubicBezTo>
                    <a:pt x="2192" y="699"/>
                    <a:pt x="2263" y="895"/>
                    <a:pt x="2262" y="1215"/>
                  </a:cubicBezTo>
                  <a:cubicBezTo>
                    <a:pt x="2262" y="1439"/>
                    <a:pt x="2251" y="1492"/>
                    <a:pt x="2175" y="1658"/>
                  </a:cubicBezTo>
                  <a:cubicBezTo>
                    <a:pt x="2028" y="1977"/>
                    <a:pt x="1798" y="2165"/>
                    <a:pt x="1442" y="2257"/>
                  </a:cubicBezTo>
                  <a:cubicBezTo>
                    <a:pt x="1244" y="2309"/>
                    <a:pt x="1137" y="2309"/>
                    <a:pt x="940" y="226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grpSp>
        <p:nvGrpSpPr>
          <p:cNvPr id="89" name="群組 88"/>
          <p:cNvGrpSpPr/>
          <p:nvPr/>
        </p:nvGrpSpPr>
        <p:grpSpPr>
          <a:xfrm>
            <a:off x="2321732" y="2658147"/>
            <a:ext cx="500742" cy="1033454"/>
            <a:chOff x="1173039" y="1716147"/>
            <a:chExt cx="1659867" cy="3425707"/>
          </a:xfrm>
          <a:solidFill>
            <a:schemeClr val="accent1"/>
          </a:solidFill>
        </p:grpSpPr>
        <p:sp>
          <p:nvSpPr>
            <p:cNvPr id="90" name="Freeform 46"/>
            <p:cNvSpPr>
              <a:spLocks/>
            </p:cNvSpPr>
            <p:nvPr/>
          </p:nvSpPr>
          <p:spPr bwMode="auto">
            <a:xfrm>
              <a:off x="1173039" y="2427005"/>
              <a:ext cx="1659867" cy="2714849"/>
            </a:xfrm>
            <a:custGeom>
              <a:avLst/>
              <a:gdLst>
                <a:gd name="T0" fmla="*/ 1701 w 6144"/>
                <a:gd name="T1" fmla="*/ 10007 h 10054"/>
                <a:gd name="T2" fmla="*/ 1686 w 6144"/>
                <a:gd name="T3" fmla="*/ 6194 h 10054"/>
                <a:gd name="T4" fmla="*/ 1674 w 6144"/>
                <a:gd name="T5" fmla="*/ 2413 h 10054"/>
                <a:gd name="T6" fmla="*/ 1559 w 6144"/>
                <a:gd name="T7" fmla="*/ 2537 h 10054"/>
                <a:gd name="T8" fmla="*/ 1346 w 6144"/>
                <a:gd name="T9" fmla="*/ 3450 h 10054"/>
                <a:gd name="T10" fmla="*/ 1260 w 6144"/>
                <a:gd name="T11" fmla="*/ 3802 h 10054"/>
                <a:gd name="T12" fmla="*/ 995 w 6144"/>
                <a:gd name="T13" fmla="*/ 4790 h 10054"/>
                <a:gd name="T14" fmla="*/ 250 w 6144"/>
                <a:gd name="T15" fmla="*/ 4953 h 10054"/>
                <a:gd name="T16" fmla="*/ 130 w 6144"/>
                <a:gd name="T17" fmla="*/ 4062 h 10054"/>
                <a:gd name="T18" fmla="*/ 226 w 6144"/>
                <a:gd name="T19" fmla="*/ 3647 h 10054"/>
                <a:gd name="T20" fmla="*/ 316 w 6144"/>
                <a:gd name="T21" fmla="*/ 3266 h 10054"/>
                <a:gd name="T22" fmla="*/ 672 w 6144"/>
                <a:gd name="T23" fmla="*/ 1756 h 10054"/>
                <a:gd name="T24" fmla="*/ 741 w 6144"/>
                <a:gd name="T25" fmla="*/ 1474 h 10054"/>
                <a:gd name="T26" fmla="*/ 826 w 6144"/>
                <a:gd name="T27" fmla="*/ 1135 h 10054"/>
                <a:gd name="T28" fmla="*/ 1140 w 6144"/>
                <a:gd name="T29" fmla="*/ 654 h 10054"/>
                <a:gd name="T30" fmla="*/ 1917 w 6144"/>
                <a:gd name="T31" fmla="*/ 229 h 10054"/>
                <a:gd name="T32" fmla="*/ 2842 w 6144"/>
                <a:gd name="T33" fmla="*/ 30 h 10054"/>
                <a:gd name="T34" fmla="*/ 3562 w 6144"/>
                <a:gd name="T35" fmla="*/ 58 h 10054"/>
                <a:gd name="T36" fmla="*/ 4521 w 6144"/>
                <a:gd name="T37" fmla="*/ 331 h 10054"/>
                <a:gd name="T38" fmla="*/ 5227 w 6144"/>
                <a:gd name="T39" fmla="*/ 821 h 10054"/>
                <a:gd name="T40" fmla="*/ 5495 w 6144"/>
                <a:gd name="T41" fmla="*/ 1742 h 10054"/>
                <a:gd name="T42" fmla="*/ 5777 w 6144"/>
                <a:gd name="T43" fmla="*/ 2942 h 10054"/>
                <a:gd name="T44" fmla="*/ 5862 w 6144"/>
                <a:gd name="T45" fmla="*/ 3309 h 10054"/>
                <a:gd name="T46" fmla="*/ 5999 w 6144"/>
                <a:gd name="T47" fmla="*/ 3887 h 10054"/>
                <a:gd name="T48" fmla="*/ 6115 w 6144"/>
                <a:gd name="T49" fmla="*/ 4636 h 10054"/>
                <a:gd name="T50" fmla="*/ 5430 w 6144"/>
                <a:gd name="T51" fmla="*/ 4992 h 10054"/>
                <a:gd name="T52" fmla="*/ 5103 w 6144"/>
                <a:gd name="T53" fmla="*/ 4591 h 10054"/>
                <a:gd name="T54" fmla="*/ 5028 w 6144"/>
                <a:gd name="T55" fmla="*/ 4296 h 10054"/>
                <a:gd name="T56" fmla="*/ 4689 w 6144"/>
                <a:gd name="T57" fmla="*/ 2885 h 10054"/>
                <a:gd name="T58" fmla="*/ 4500 w 6144"/>
                <a:gd name="T59" fmla="*/ 2271 h 10054"/>
                <a:gd name="T60" fmla="*/ 4450 w 6144"/>
                <a:gd name="T61" fmla="*/ 6161 h 10054"/>
                <a:gd name="T62" fmla="*/ 4436 w 6144"/>
                <a:gd name="T63" fmla="*/ 10040 h 10054"/>
                <a:gd name="T64" fmla="*/ 3928 w 6144"/>
                <a:gd name="T65" fmla="*/ 10040 h 10054"/>
                <a:gd name="T66" fmla="*/ 3420 w 6144"/>
                <a:gd name="T67" fmla="*/ 10040 h 10054"/>
                <a:gd name="T68" fmla="*/ 3413 w 6144"/>
                <a:gd name="T69" fmla="*/ 7556 h 10054"/>
                <a:gd name="T70" fmla="*/ 3358 w 6144"/>
                <a:gd name="T71" fmla="*/ 5037 h 10054"/>
                <a:gd name="T72" fmla="*/ 2830 w 6144"/>
                <a:gd name="T73" fmla="*/ 5039 h 10054"/>
                <a:gd name="T74" fmla="*/ 2780 w 6144"/>
                <a:gd name="T75" fmla="*/ 7516 h 10054"/>
                <a:gd name="T76" fmla="*/ 2767 w 6144"/>
                <a:gd name="T77" fmla="*/ 10004 h 10054"/>
                <a:gd name="T78" fmla="*/ 2236 w 6144"/>
                <a:gd name="T79" fmla="*/ 10054 h 10054"/>
                <a:gd name="T80" fmla="*/ 1701 w 6144"/>
                <a:gd name="T81" fmla="*/ 10007 h 100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144" h="10054">
                  <a:moveTo>
                    <a:pt x="1701" y="10007"/>
                  </a:moveTo>
                  <a:cubicBezTo>
                    <a:pt x="1691" y="9981"/>
                    <a:pt x="1684" y="8265"/>
                    <a:pt x="1686" y="6194"/>
                  </a:cubicBezTo>
                  <a:cubicBezTo>
                    <a:pt x="1687" y="4123"/>
                    <a:pt x="1682" y="2422"/>
                    <a:pt x="1674" y="2413"/>
                  </a:cubicBezTo>
                  <a:cubicBezTo>
                    <a:pt x="1636" y="2376"/>
                    <a:pt x="1577" y="2439"/>
                    <a:pt x="1559" y="2537"/>
                  </a:cubicBezTo>
                  <a:cubicBezTo>
                    <a:pt x="1536" y="2664"/>
                    <a:pt x="1386" y="3306"/>
                    <a:pt x="1346" y="3450"/>
                  </a:cubicBezTo>
                  <a:cubicBezTo>
                    <a:pt x="1330" y="3504"/>
                    <a:pt x="1292" y="3663"/>
                    <a:pt x="1260" y="3802"/>
                  </a:cubicBezTo>
                  <a:cubicBezTo>
                    <a:pt x="1138" y="4337"/>
                    <a:pt x="1031" y="4736"/>
                    <a:pt x="995" y="4790"/>
                  </a:cubicBezTo>
                  <a:cubicBezTo>
                    <a:pt x="819" y="5060"/>
                    <a:pt x="488" y="5132"/>
                    <a:pt x="250" y="4953"/>
                  </a:cubicBezTo>
                  <a:cubicBezTo>
                    <a:pt x="24" y="4783"/>
                    <a:pt x="0" y="4608"/>
                    <a:pt x="130" y="4062"/>
                  </a:cubicBezTo>
                  <a:cubicBezTo>
                    <a:pt x="175" y="3873"/>
                    <a:pt x="218" y="3686"/>
                    <a:pt x="226" y="3647"/>
                  </a:cubicBezTo>
                  <a:cubicBezTo>
                    <a:pt x="234" y="3608"/>
                    <a:pt x="274" y="3437"/>
                    <a:pt x="316" y="3266"/>
                  </a:cubicBezTo>
                  <a:cubicBezTo>
                    <a:pt x="487" y="2558"/>
                    <a:pt x="564" y="2233"/>
                    <a:pt x="672" y="1756"/>
                  </a:cubicBezTo>
                  <a:cubicBezTo>
                    <a:pt x="687" y="1687"/>
                    <a:pt x="718" y="1560"/>
                    <a:pt x="741" y="1474"/>
                  </a:cubicBezTo>
                  <a:cubicBezTo>
                    <a:pt x="763" y="1389"/>
                    <a:pt x="801" y="1236"/>
                    <a:pt x="826" y="1135"/>
                  </a:cubicBezTo>
                  <a:cubicBezTo>
                    <a:pt x="885" y="894"/>
                    <a:pt x="947" y="800"/>
                    <a:pt x="1140" y="654"/>
                  </a:cubicBezTo>
                  <a:cubicBezTo>
                    <a:pt x="1313" y="523"/>
                    <a:pt x="1766" y="275"/>
                    <a:pt x="1917" y="229"/>
                  </a:cubicBezTo>
                  <a:cubicBezTo>
                    <a:pt x="2201" y="140"/>
                    <a:pt x="2581" y="59"/>
                    <a:pt x="2842" y="30"/>
                  </a:cubicBezTo>
                  <a:cubicBezTo>
                    <a:pt x="3108" y="0"/>
                    <a:pt x="3182" y="3"/>
                    <a:pt x="3562" y="58"/>
                  </a:cubicBezTo>
                  <a:cubicBezTo>
                    <a:pt x="3974" y="118"/>
                    <a:pt x="4171" y="174"/>
                    <a:pt x="4521" y="331"/>
                  </a:cubicBezTo>
                  <a:cubicBezTo>
                    <a:pt x="4777" y="445"/>
                    <a:pt x="5150" y="704"/>
                    <a:pt x="5227" y="821"/>
                  </a:cubicBezTo>
                  <a:cubicBezTo>
                    <a:pt x="5286" y="909"/>
                    <a:pt x="5408" y="1332"/>
                    <a:pt x="5495" y="1742"/>
                  </a:cubicBezTo>
                  <a:cubicBezTo>
                    <a:pt x="5544" y="1979"/>
                    <a:pt x="5710" y="2685"/>
                    <a:pt x="5777" y="2942"/>
                  </a:cubicBezTo>
                  <a:cubicBezTo>
                    <a:pt x="5791" y="2996"/>
                    <a:pt x="5829" y="3161"/>
                    <a:pt x="5862" y="3309"/>
                  </a:cubicBezTo>
                  <a:cubicBezTo>
                    <a:pt x="5920" y="3575"/>
                    <a:pt x="5943" y="3671"/>
                    <a:pt x="5999" y="3887"/>
                  </a:cubicBezTo>
                  <a:cubicBezTo>
                    <a:pt x="6113" y="4327"/>
                    <a:pt x="6144" y="4529"/>
                    <a:pt x="6115" y="4636"/>
                  </a:cubicBezTo>
                  <a:cubicBezTo>
                    <a:pt x="6036" y="4931"/>
                    <a:pt x="5701" y="5105"/>
                    <a:pt x="5430" y="4992"/>
                  </a:cubicBezTo>
                  <a:cubicBezTo>
                    <a:pt x="5292" y="4934"/>
                    <a:pt x="5144" y="4752"/>
                    <a:pt x="5103" y="4591"/>
                  </a:cubicBezTo>
                  <a:cubicBezTo>
                    <a:pt x="5084" y="4515"/>
                    <a:pt x="5050" y="4382"/>
                    <a:pt x="5028" y="4296"/>
                  </a:cubicBezTo>
                  <a:cubicBezTo>
                    <a:pt x="4988" y="4142"/>
                    <a:pt x="4940" y="3940"/>
                    <a:pt x="4689" y="2885"/>
                  </a:cubicBezTo>
                  <a:cubicBezTo>
                    <a:pt x="4531" y="2220"/>
                    <a:pt x="4543" y="2257"/>
                    <a:pt x="4500" y="2271"/>
                  </a:cubicBezTo>
                  <a:cubicBezTo>
                    <a:pt x="4472" y="2281"/>
                    <a:pt x="4462" y="3095"/>
                    <a:pt x="4450" y="6161"/>
                  </a:cubicBezTo>
                  <a:lnTo>
                    <a:pt x="4436" y="10040"/>
                  </a:lnTo>
                  <a:lnTo>
                    <a:pt x="3928" y="10040"/>
                  </a:lnTo>
                  <a:lnTo>
                    <a:pt x="3420" y="10040"/>
                  </a:lnTo>
                  <a:lnTo>
                    <a:pt x="3413" y="7556"/>
                  </a:lnTo>
                  <a:cubicBezTo>
                    <a:pt x="3407" y="5261"/>
                    <a:pt x="3403" y="5070"/>
                    <a:pt x="3358" y="5037"/>
                  </a:cubicBezTo>
                  <a:cubicBezTo>
                    <a:pt x="3293" y="4989"/>
                    <a:pt x="2896" y="4990"/>
                    <a:pt x="2830" y="5039"/>
                  </a:cubicBezTo>
                  <a:cubicBezTo>
                    <a:pt x="2781" y="5075"/>
                    <a:pt x="2779" y="5196"/>
                    <a:pt x="2780" y="7516"/>
                  </a:cubicBezTo>
                  <a:cubicBezTo>
                    <a:pt x="2781" y="8857"/>
                    <a:pt x="2775" y="9977"/>
                    <a:pt x="2767" y="10004"/>
                  </a:cubicBezTo>
                  <a:cubicBezTo>
                    <a:pt x="2755" y="10049"/>
                    <a:pt x="2704" y="10054"/>
                    <a:pt x="2236" y="10054"/>
                  </a:cubicBezTo>
                  <a:cubicBezTo>
                    <a:pt x="1779" y="10054"/>
                    <a:pt x="1717" y="10048"/>
                    <a:pt x="1701" y="1000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91" name="Freeform 67"/>
            <p:cNvSpPr>
              <a:spLocks/>
            </p:cNvSpPr>
            <p:nvPr/>
          </p:nvSpPr>
          <p:spPr bwMode="auto">
            <a:xfrm>
              <a:off x="1683858" y="1716147"/>
              <a:ext cx="610841" cy="622749"/>
            </a:xfrm>
            <a:custGeom>
              <a:avLst/>
              <a:gdLst>
                <a:gd name="T0" fmla="*/ 940 w 2263"/>
                <a:gd name="T1" fmla="*/ 2261 h 2309"/>
                <a:gd name="T2" fmla="*/ 430 w 2263"/>
                <a:gd name="T3" fmla="*/ 1972 h 2309"/>
                <a:gd name="T4" fmla="*/ 447 w 2263"/>
                <a:gd name="T5" fmla="*/ 427 h 2309"/>
                <a:gd name="T6" fmla="*/ 1998 w 2263"/>
                <a:gd name="T7" fmla="*/ 488 h 2309"/>
                <a:gd name="T8" fmla="*/ 2262 w 2263"/>
                <a:gd name="T9" fmla="*/ 1215 h 2309"/>
                <a:gd name="T10" fmla="*/ 2175 w 2263"/>
                <a:gd name="T11" fmla="*/ 1658 h 2309"/>
                <a:gd name="T12" fmla="*/ 1442 w 2263"/>
                <a:gd name="T13" fmla="*/ 2257 h 2309"/>
                <a:gd name="T14" fmla="*/ 940 w 2263"/>
                <a:gd name="T15" fmla="*/ 2261 h 23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3" h="2309">
                  <a:moveTo>
                    <a:pt x="940" y="2261"/>
                  </a:moveTo>
                  <a:cubicBezTo>
                    <a:pt x="734" y="2210"/>
                    <a:pt x="583" y="2124"/>
                    <a:pt x="430" y="1972"/>
                  </a:cubicBezTo>
                  <a:cubicBezTo>
                    <a:pt x="0" y="1541"/>
                    <a:pt x="8" y="838"/>
                    <a:pt x="447" y="427"/>
                  </a:cubicBezTo>
                  <a:cubicBezTo>
                    <a:pt x="904" y="0"/>
                    <a:pt x="1577" y="26"/>
                    <a:pt x="1998" y="488"/>
                  </a:cubicBezTo>
                  <a:cubicBezTo>
                    <a:pt x="2192" y="699"/>
                    <a:pt x="2263" y="895"/>
                    <a:pt x="2262" y="1215"/>
                  </a:cubicBezTo>
                  <a:cubicBezTo>
                    <a:pt x="2262" y="1439"/>
                    <a:pt x="2251" y="1492"/>
                    <a:pt x="2175" y="1658"/>
                  </a:cubicBezTo>
                  <a:cubicBezTo>
                    <a:pt x="2028" y="1977"/>
                    <a:pt x="1798" y="2165"/>
                    <a:pt x="1442" y="2257"/>
                  </a:cubicBezTo>
                  <a:cubicBezTo>
                    <a:pt x="1244" y="2309"/>
                    <a:pt x="1137" y="2309"/>
                    <a:pt x="940" y="226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sp>
        <p:nvSpPr>
          <p:cNvPr id="92" name="Freeform 46"/>
          <p:cNvSpPr>
            <a:spLocks/>
          </p:cNvSpPr>
          <p:nvPr/>
        </p:nvSpPr>
        <p:spPr bwMode="auto">
          <a:xfrm>
            <a:off x="2027817" y="1696939"/>
            <a:ext cx="500742" cy="819005"/>
          </a:xfrm>
          <a:custGeom>
            <a:avLst/>
            <a:gdLst>
              <a:gd name="T0" fmla="*/ 1701 w 6144"/>
              <a:gd name="T1" fmla="*/ 10007 h 10054"/>
              <a:gd name="T2" fmla="*/ 1686 w 6144"/>
              <a:gd name="T3" fmla="*/ 6194 h 10054"/>
              <a:gd name="T4" fmla="*/ 1674 w 6144"/>
              <a:gd name="T5" fmla="*/ 2413 h 10054"/>
              <a:gd name="T6" fmla="*/ 1559 w 6144"/>
              <a:gd name="T7" fmla="*/ 2537 h 10054"/>
              <a:gd name="T8" fmla="*/ 1346 w 6144"/>
              <a:gd name="T9" fmla="*/ 3450 h 10054"/>
              <a:gd name="T10" fmla="*/ 1260 w 6144"/>
              <a:gd name="T11" fmla="*/ 3802 h 10054"/>
              <a:gd name="T12" fmla="*/ 995 w 6144"/>
              <a:gd name="T13" fmla="*/ 4790 h 10054"/>
              <a:gd name="T14" fmla="*/ 250 w 6144"/>
              <a:gd name="T15" fmla="*/ 4953 h 10054"/>
              <a:gd name="T16" fmla="*/ 130 w 6144"/>
              <a:gd name="T17" fmla="*/ 4062 h 10054"/>
              <a:gd name="T18" fmla="*/ 226 w 6144"/>
              <a:gd name="T19" fmla="*/ 3647 h 10054"/>
              <a:gd name="T20" fmla="*/ 316 w 6144"/>
              <a:gd name="T21" fmla="*/ 3266 h 10054"/>
              <a:gd name="T22" fmla="*/ 672 w 6144"/>
              <a:gd name="T23" fmla="*/ 1756 h 10054"/>
              <a:gd name="T24" fmla="*/ 741 w 6144"/>
              <a:gd name="T25" fmla="*/ 1474 h 10054"/>
              <a:gd name="T26" fmla="*/ 826 w 6144"/>
              <a:gd name="T27" fmla="*/ 1135 h 10054"/>
              <a:gd name="T28" fmla="*/ 1140 w 6144"/>
              <a:gd name="T29" fmla="*/ 654 h 10054"/>
              <a:gd name="T30" fmla="*/ 1917 w 6144"/>
              <a:gd name="T31" fmla="*/ 229 h 10054"/>
              <a:gd name="T32" fmla="*/ 2842 w 6144"/>
              <a:gd name="T33" fmla="*/ 30 h 10054"/>
              <a:gd name="T34" fmla="*/ 3562 w 6144"/>
              <a:gd name="T35" fmla="*/ 58 h 10054"/>
              <a:gd name="T36" fmla="*/ 4521 w 6144"/>
              <a:gd name="T37" fmla="*/ 331 h 10054"/>
              <a:gd name="T38" fmla="*/ 5227 w 6144"/>
              <a:gd name="T39" fmla="*/ 821 h 10054"/>
              <a:gd name="T40" fmla="*/ 5495 w 6144"/>
              <a:gd name="T41" fmla="*/ 1742 h 10054"/>
              <a:gd name="T42" fmla="*/ 5777 w 6144"/>
              <a:gd name="T43" fmla="*/ 2942 h 10054"/>
              <a:gd name="T44" fmla="*/ 5862 w 6144"/>
              <a:gd name="T45" fmla="*/ 3309 h 10054"/>
              <a:gd name="T46" fmla="*/ 5999 w 6144"/>
              <a:gd name="T47" fmla="*/ 3887 h 10054"/>
              <a:gd name="T48" fmla="*/ 6115 w 6144"/>
              <a:gd name="T49" fmla="*/ 4636 h 10054"/>
              <a:gd name="T50" fmla="*/ 5430 w 6144"/>
              <a:gd name="T51" fmla="*/ 4992 h 10054"/>
              <a:gd name="T52" fmla="*/ 5103 w 6144"/>
              <a:gd name="T53" fmla="*/ 4591 h 10054"/>
              <a:gd name="T54" fmla="*/ 5028 w 6144"/>
              <a:gd name="T55" fmla="*/ 4296 h 10054"/>
              <a:gd name="T56" fmla="*/ 4689 w 6144"/>
              <a:gd name="T57" fmla="*/ 2885 h 10054"/>
              <a:gd name="T58" fmla="*/ 4500 w 6144"/>
              <a:gd name="T59" fmla="*/ 2271 h 10054"/>
              <a:gd name="T60" fmla="*/ 4450 w 6144"/>
              <a:gd name="T61" fmla="*/ 6161 h 10054"/>
              <a:gd name="T62" fmla="*/ 4436 w 6144"/>
              <a:gd name="T63" fmla="*/ 10040 h 10054"/>
              <a:gd name="T64" fmla="*/ 3928 w 6144"/>
              <a:gd name="T65" fmla="*/ 10040 h 10054"/>
              <a:gd name="T66" fmla="*/ 3420 w 6144"/>
              <a:gd name="T67" fmla="*/ 10040 h 10054"/>
              <a:gd name="T68" fmla="*/ 3413 w 6144"/>
              <a:gd name="T69" fmla="*/ 7556 h 10054"/>
              <a:gd name="T70" fmla="*/ 3358 w 6144"/>
              <a:gd name="T71" fmla="*/ 5037 h 10054"/>
              <a:gd name="T72" fmla="*/ 2830 w 6144"/>
              <a:gd name="T73" fmla="*/ 5039 h 10054"/>
              <a:gd name="T74" fmla="*/ 2780 w 6144"/>
              <a:gd name="T75" fmla="*/ 7516 h 10054"/>
              <a:gd name="T76" fmla="*/ 2767 w 6144"/>
              <a:gd name="T77" fmla="*/ 10004 h 10054"/>
              <a:gd name="T78" fmla="*/ 2236 w 6144"/>
              <a:gd name="T79" fmla="*/ 10054 h 10054"/>
              <a:gd name="T80" fmla="*/ 1701 w 6144"/>
              <a:gd name="T81" fmla="*/ 10007 h 100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144" h="10054">
                <a:moveTo>
                  <a:pt x="1701" y="10007"/>
                </a:moveTo>
                <a:cubicBezTo>
                  <a:pt x="1691" y="9981"/>
                  <a:pt x="1684" y="8265"/>
                  <a:pt x="1686" y="6194"/>
                </a:cubicBezTo>
                <a:cubicBezTo>
                  <a:pt x="1687" y="4123"/>
                  <a:pt x="1682" y="2422"/>
                  <a:pt x="1674" y="2413"/>
                </a:cubicBezTo>
                <a:cubicBezTo>
                  <a:pt x="1636" y="2376"/>
                  <a:pt x="1577" y="2439"/>
                  <a:pt x="1559" y="2537"/>
                </a:cubicBezTo>
                <a:cubicBezTo>
                  <a:pt x="1536" y="2664"/>
                  <a:pt x="1386" y="3306"/>
                  <a:pt x="1346" y="3450"/>
                </a:cubicBezTo>
                <a:cubicBezTo>
                  <a:pt x="1330" y="3504"/>
                  <a:pt x="1292" y="3663"/>
                  <a:pt x="1260" y="3802"/>
                </a:cubicBezTo>
                <a:cubicBezTo>
                  <a:pt x="1138" y="4337"/>
                  <a:pt x="1031" y="4736"/>
                  <a:pt x="995" y="4790"/>
                </a:cubicBezTo>
                <a:cubicBezTo>
                  <a:pt x="819" y="5060"/>
                  <a:pt x="488" y="5132"/>
                  <a:pt x="250" y="4953"/>
                </a:cubicBezTo>
                <a:cubicBezTo>
                  <a:pt x="24" y="4783"/>
                  <a:pt x="0" y="4608"/>
                  <a:pt x="130" y="4062"/>
                </a:cubicBezTo>
                <a:cubicBezTo>
                  <a:pt x="175" y="3873"/>
                  <a:pt x="218" y="3686"/>
                  <a:pt x="226" y="3647"/>
                </a:cubicBezTo>
                <a:cubicBezTo>
                  <a:pt x="234" y="3608"/>
                  <a:pt x="274" y="3437"/>
                  <a:pt x="316" y="3266"/>
                </a:cubicBezTo>
                <a:cubicBezTo>
                  <a:pt x="487" y="2558"/>
                  <a:pt x="564" y="2233"/>
                  <a:pt x="672" y="1756"/>
                </a:cubicBezTo>
                <a:cubicBezTo>
                  <a:pt x="687" y="1687"/>
                  <a:pt x="718" y="1560"/>
                  <a:pt x="741" y="1474"/>
                </a:cubicBezTo>
                <a:cubicBezTo>
                  <a:pt x="763" y="1389"/>
                  <a:pt x="801" y="1236"/>
                  <a:pt x="826" y="1135"/>
                </a:cubicBezTo>
                <a:cubicBezTo>
                  <a:pt x="885" y="894"/>
                  <a:pt x="947" y="800"/>
                  <a:pt x="1140" y="654"/>
                </a:cubicBezTo>
                <a:cubicBezTo>
                  <a:pt x="1313" y="523"/>
                  <a:pt x="1766" y="275"/>
                  <a:pt x="1917" y="229"/>
                </a:cubicBezTo>
                <a:cubicBezTo>
                  <a:pt x="2201" y="140"/>
                  <a:pt x="2581" y="59"/>
                  <a:pt x="2842" y="30"/>
                </a:cubicBezTo>
                <a:cubicBezTo>
                  <a:pt x="3108" y="0"/>
                  <a:pt x="3182" y="3"/>
                  <a:pt x="3562" y="58"/>
                </a:cubicBezTo>
                <a:cubicBezTo>
                  <a:pt x="3974" y="118"/>
                  <a:pt x="4171" y="174"/>
                  <a:pt x="4521" y="331"/>
                </a:cubicBezTo>
                <a:cubicBezTo>
                  <a:pt x="4777" y="445"/>
                  <a:pt x="5150" y="704"/>
                  <a:pt x="5227" y="821"/>
                </a:cubicBezTo>
                <a:cubicBezTo>
                  <a:pt x="5286" y="909"/>
                  <a:pt x="5408" y="1332"/>
                  <a:pt x="5495" y="1742"/>
                </a:cubicBezTo>
                <a:cubicBezTo>
                  <a:pt x="5544" y="1979"/>
                  <a:pt x="5710" y="2685"/>
                  <a:pt x="5777" y="2942"/>
                </a:cubicBezTo>
                <a:cubicBezTo>
                  <a:pt x="5791" y="2996"/>
                  <a:pt x="5829" y="3161"/>
                  <a:pt x="5862" y="3309"/>
                </a:cubicBezTo>
                <a:cubicBezTo>
                  <a:pt x="5920" y="3575"/>
                  <a:pt x="5943" y="3671"/>
                  <a:pt x="5999" y="3887"/>
                </a:cubicBezTo>
                <a:cubicBezTo>
                  <a:pt x="6113" y="4327"/>
                  <a:pt x="6144" y="4529"/>
                  <a:pt x="6115" y="4636"/>
                </a:cubicBezTo>
                <a:cubicBezTo>
                  <a:pt x="6036" y="4931"/>
                  <a:pt x="5701" y="5105"/>
                  <a:pt x="5430" y="4992"/>
                </a:cubicBezTo>
                <a:cubicBezTo>
                  <a:pt x="5292" y="4934"/>
                  <a:pt x="5144" y="4752"/>
                  <a:pt x="5103" y="4591"/>
                </a:cubicBezTo>
                <a:cubicBezTo>
                  <a:pt x="5084" y="4515"/>
                  <a:pt x="5050" y="4382"/>
                  <a:pt x="5028" y="4296"/>
                </a:cubicBezTo>
                <a:cubicBezTo>
                  <a:pt x="4988" y="4142"/>
                  <a:pt x="4940" y="3940"/>
                  <a:pt x="4689" y="2885"/>
                </a:cubicBezTo>
                <a:cubicBezTo>
                  <a:pt x="4531" y="2220"/>
                  <a:pt x="4543" y="2257"/>
                  <a:pt x="4500" y="2271"/>
                </a:cubicBezTo>
                <a:cubicBezTo>
                  <a:pt x="4472" y="2281"/>
                  <a:pt x="4462" y="3095"/>
                  <a:pt x="4450" y="6161"/>
                </a:cubicBezTo>
                <a:lnTo>
                  <a:pt x="4436" y="10040"/>
                </a:lnTo>
                <a:lnTo>
                  <a:pt x="3928" y="10040"/>
                </a:lnTo>
                <a:lnTo>
                  <a:pt x="3420" y="10040"/>
                </a:lnTo>
                <a:lnTo>
                  <a:pt x="3413" y="7556"/>
                </a:lnTo>
                <a:cubicBezTo>
                  <a:pt x="3407" y="5261"/>
                  <a:pt x="3403" y="5070"/>
                  <a:pt x="3358" y="5037"/>
                </a:cubicBezTo>
                <a:cubicBezTo>
                  <a:pt x="3293" y="4989"/>
                  <a:pt x="2896" y="4990"/>
                  <a:pt x="2830" y="5039"/>
                </a:cubicBezTo>
                <a:cubicBezTo>
                  <a:pt x="2781" y="5075"/>
                  <a:pt x="2779" y="5196"/>
                  <a:pt x="2780" y="7516"/>
                </a:cubicBezTo>
                <a:cubicBezTo>
                  <a:pt x="2781" y="8857"/>
                  <a:pt x="2775" y="9977"/>
                  <a:pt x="2767" y="10004"/>
                </a:cubicBezTo>
                <a:cubicBezTo>
                  <a:pt x="2755" y="10049"/>
                  <a:pt x="2704" y="10054"/>
                  <a:pt x="2236" y="10054"/>
                </a:cubicBezTo>
                <a:cubicBezTo>
                  <a:pt x="1779" y="10054"/>
                  <a:pt x="1717" y="10048"/>
                  <a:pt x="1701" y="10007"/>
                </a:cubicBezTo>
                <a:close/>
              </a:path>
            </a:pathLst>
          </a:custGeom>
          <a:solidFill>
            <a:schemeClr val="bg1">
              <a:lumMod val="65000"/>
            </a:schemeClr>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93" name="Freeform 67"/>
          <p:cNvSpPr>
            <a:spLocks/>
          </p:cNvSpPr>
          <p:nvPr/>
        </p:nvSpPr>
        <p:spPr bwMode="auto">
          <a:xfrm>
            <a:off x="2181919" y="1482490"/>
            <a:ext cx="184276" cy="187869"/>
          </a:xfrm>
          <a:custGeom>
            <a:avLst/>
            <a:gdLst>
              <a:gd name="T0" fmla="*/ 940 w 2263"/>
              <a:gd name="T1" fmla="*/ 2261 h 2309"/>
              <a:gd name="T2" fmla="*/ 430 w 2263"/>
              <a:gd name="T3" fmla="*/ 1972 h 2309"/>
              <a:gd name="T4" fmla="*/ 447 w 2263"/>
              <a:gd name="T5" fmla="*/ 427 h 2309"/>
              <a:gd name="T6" fmla="*/ 1998 w 2263"/>
              <a:gd name="T7" fmla="*/ 488 h 2309"/>
              <a:gd name="T8" fmla="*/ 2262 w 2263"/>
              <a:gd name="T9" fmla="*/ 1215 h 2309"/>
              <a:gd name="T10" fmla="*/ 2175 w 2263"/>
              <a:gd name="T11" fmla="*/ 1658 h 2309"/>
              <a:gd name="T12" fmla="*/ 1442 w 2263"/>
              <a:gd name="T13" fmla="*/ 2257 h 2309"/>
              <a:gd name="T14" fmla="*/ 940 w 2263"/>
              <a:gd name="T15" fmla="*/ 2261 h 23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3" h="2309">
                <a:moveTo>
                  <a:pt x="940" y="2261"/>
                </a:moveTo>
                <a:cubicBezTo>
                  <a:pt x="734" y="2210"/>
                  <a:pt x="583" y="2124"/>
                  <a:pt x="430" y="1972"/>
                </a:cubicBezTo>
                <a:cubicBezTo>
                  <a:pt x="0" y="1541"/>
                  <a:pt x="8" y="838"/>
                  <a:pt x="447" y="427"/>
                </a:cubicBezTo>
                <a:cubicBezTo>
                  <a:pt x="904" y="0"/>
                  <a:pt x="1577" y="26"/>
                  <a:pt x="1998" y="488"/>
                </a:cubicBezTo>
                <a:cubicBezTo>
                  <a:pt x="2192" y="699"/>
                  <a:pt x="2263" y="895"/>
                  <a:pt x="2262" y="1215"/>
                </a:cubicBezTo>
                <a:cubicBezTo>
                  <a:pt x="2262" y="1439"/>
                  <a:pt x="2251" y="1492"/>
                  <a:pt x="2175" y="1658"/>
                </a:cubicBezTo>
                <a:cubicBezTo>
                  <a:pt x="2028" y="1977"/>
                  <a:pt x="1798" y="2165"/>
                  <a:pt x="1442" y="2257"/>
                </a:cubicBezTo>
                <a:cubicBezTo>
                  <a:pt x="1244" y="2309"/>
                  <a:pt x="1137" y="2309"/>
                  <a:pt x="940" y="2261"/>
                </a:cubicBezTo>
                <a:close/>
              </a:path>
            </a:pathLst>
          </a:custGeom>
          <a:solidFill>
            <a:schemeClr val="bg1">
              <a:lumMod val="65000"/>
            </a:schemeClr>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94" name="文字方塊 93"/>
          <p:cNvSpPr txBox="1"/>
          <p:nvPr/>
        </p:nvSpPr>
        <p:spPr>
          <a:xfrm>
            <a:off x="3716807" y="1934872"/>
            <a:ext cx="1816991" cy="1446550"/>
          </a:xfrm>
          <a:prstGeom prst="rect">
            <a:avLst/>
          </a:prstGeom>
          <a:noFill/>
        </p:spPr>
        <p:txBody>
          <a:bodyPr wrap="square" rtlCol="0">
            <a:spAutoFit/>
          </a:bodyPr>
          <a:lstStyle/>
          <a:p>
            <a:r>
              <a:rPr lang="en-US" altLang="zh-TW" sz="8800" b="1" dirty="0">
                <a:solidFill>
                  <a:schemeClr val="accent1"/>
                </a:solidFill>
              </a:rPr>
              <a:t>80</a:t>
            </a:r>
            <a:r>
              <a:rPr lang="en-US" altLang="zh-TW" sz="2800" dirty="0">
                <a:solidFill>
                  <a:schemeClr val="accent1"/>
                </a:solidFill>
              </a:rPr>
              <a:t>%</a:t>
            </a:r>
            <a:endParaRPr lang="zh-TW" altLang="en-US" sz="8800" dirty="0">
              <a:solidFill>
                <a:schemeClr val="accent1"/>
              </a:solidFill>
            </a:endParaRPr>
          </a:p>
        </p:txBody>
      </p:sp>
      <p:sp>
        <p:nvSpPr>
          <p:cNvPr id="95" name="文字方塊 94"/>
          <p:cNvSpPr txBox="1"/>
          <p:nvPr/>
        </p:nvSpPr>
        <p:spPr>
          <a:xfrm>
            <a:off x="3760100" y="3215850"/>
            <a:ext cx="2107545" cy="1323439"/>
          </a:xfrm>
          <a:prstGeom prst="rect">
            <a:avLst/>
          </a:prstGeom>
          <a:noFill/>
        </p:spPr>
        <p:txBody>
          <a:bodyPr wrap="square" rtlCol="0">
            <a:spAutoFit/>
          </a:bodyPr>
          <a:lstStyle/>
          <a:p>
            <a:r>
              <a:rPr lang="en-US" sz="1600" dirty="0"/>
              <a:t>The quick brown fox jumps over the lazy dog. The quick brown fox jumps over the lazy dog.  </a:t>
            </a:r>
          </a:p>
        </p:txBody>
      </p:sp>
    </p:spTree>
    <p:extLst>
      <p:ext uri="{BB962C8B-B14F-4D97-AF65-F5344CB8AC3E}">
        <p14:creationId xmlns:p14="http://schemas.microsoft.com/office/powerpoint/2010/main" val="2339390981"/>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161</a:t>
            </a:fld>
            <a:endParaRPr lang="zh-TW" altLang="en-US"/>
          </a:p>
        </p:txBody>
      </p:sp>
      <p:sp>
        <p:nvSpPr>
          <p:cNvPr id="4" name="矩形 3"/>
          <p:cNvSpPr/>
          <p:nvPr/>
        </p:nvSpPr>
        <p:spPr>
          <a:xfrm>
            <a:off x="571496" y="1080593"/>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431383" y="434262"/>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159</a:t>
            </a:r>
          </a:p>
        </p:txBody>
      </p:sp>
      <p:grpSp>
        <p:nvGrpSpPr>
          <p:cNvPr id="6" name="群組 5"/>
          <p:cNvGrpSpPr/>
          <p:nvPr/>
        </p:nvGrpSpPr>
        <p:grpSpPr>
          <a:xfrm>
            <a:off x="778341" y="1674431"/>
            <a:ext cx="1705146" cy="1705146"/>
            <a:chOff x="-4756150" y="2187575"/>
            <a:chExt cx="3457576" cy="3457575"/>
          </a:xfrm>
        </p:grpSpPr>
        <p:sp>
          <p:nvSpPr>
            <p:cNvPr id="7" name="Freeform 6"/>
            <p:cNvSpPr>
              <a:spLocks/>
            </p:cNvSpPr>
            <p:nvPr/>
          </p:nvSpPr>
          <p:spPr bwMode="auto">
            <a:xfrm>
              <a:off x="-4725987" y="2187575"/>
              <a:ext cx="3427413" cy="3457575"/>
            </a:xfrm>
            <a:custGeom>
              <a:avLst/>
              <a:gdLst>
                <a:gd name="T0" fmla="*/ 0 w 17991"/>
                <a:gd name="T1" fmla="*/ 10363 h 18152"/>
                <a:gd name="T2" fmla="*/ 10202 w 17991"/>
                <a:gd name="T3" fmla="*/ 17231 h 18152"/>
                <a:gd name="T4" fmla="*/ 17070 w 17991"/>
                <a:gd name="T5" fmla="*/ 7029 h 18152"/>
                <a:gd name="T6" fmla="*/ 8535 w 17991"/>
                <a:gd name="T7" fmla="*/ 0 h 18152"/>
                <a:gd name="T8" fmla="*/ 8535 w 17991"/>
                <a:gd name="T9" fmla="*/ 2609 h 18152"/>
                <a:gd name="T10" fmla="*/ 14623 w 17991"/>
                <a:gd name="T11" fmla="*/ 8696 h 18152"/>
                <a:gd name="T12" fmla="*/ 8535 w 17991"/>
                <a:gd name="T13" fmla="*/ 14784 h 18152"/>
                <a:gd name="T14" fmla="*/ 2561 w 17991"/>
                <a:gd name="T15" fmla="*/ 9863 h 18152"/>
                <a:gd name="T16" fmla="*/ 0 w 17991"/>
                <a:gd name="T17" fmla="*/ 10363 h 18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91" h="18152">
                  <a:moveTo>
                    <a:pt x="0" y="10363"/>
                  </a:moveTo>
                  <a:cubicBezTo>
                    <a:pt x="921" y="15077"/>
                    <a:pt x="5489" y="18152"/>
                    <a:pt x="10202" y="17231"/>
                  </a:cubicBezTo>
                  <a:cubicBezTo>
                    <a:pt x="14916" y="16310"/>
                    <a:pt x="17991" y="11743"/>
                    <a:pt x="17070" y="7029"/>
                  </a:cubicBezTo>
                  <a:cubicBezTo>
                    <a:pt x="16273" y="2946"/>
                    <a:pt x="12695" y="0"/>
                    <a:pt x="8535" y="0"/>
                  </a:cubicBezTo>
                  <a:lnTo>
                    <a:pt x="8535" y="2609"/>
                  </a:lnTo>
                  <a:cubicBezTo>
                    <a:pt x="11897" y="2609"/>
                    <a:pt x="14623" y="5334"/>
                    <a:pt x="14623" y="8696"/>
                  </a:cubicBezTo>
                  <a:cubicBezTo>
                    <a:pt x="14623" y="12058"/>
                    <a:pt x="11897" y="14784"/>
                    <a:pt x="8535" y="14784"/>
                  </a:cubicBezTo>
                  <a:cubicBezTo>
                    <a:pt x="5623" y="14784"/>
                    <a:pt x="3119" y="12721"/>
                    <a:pt x="2561" y="9863"/>
                  </a:cubicBezTo>
                  <a:lnTo>
                    <a:pt x="0" y="10363"/>
                  </a:lnTo>
                  <a:close/>
                </a:path>
              </a:pathLst>
            </a:custGeom>
            <a:solidFill>
              <a:srgbClr val="6BCBC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 name="Freeform 7"/>
            <p:cNvSpPr>
              <a:spLocks/>
            </p:cNvSpPr>
            <p:nvPr/>
          </p:nvSpPr>
          <p:spPr bwMode="auto">
            <a:xfrm>
              <a:off x="-4756150" y="2187575"/>
              <a:ext cx="1655763" cy="1974850"/>
            </a:xfrm>
            <a:custGeom>
              <a:avLst/>
              <a:gdLst>
                <a:gd name="T0" fmla="*/ 17393 w 17393"/>
                <a:gd name="T1" fmla="*/ 0 h 20727"/>
                <a:gd name="T2" fmla="*/ 0 w 17393"/>
                <a:gd name="T3" fmla="*/ 17393 h 20727"/>
                <a:gd name="T4" fmla="*/ 323 w 17393"/>
                <a:gd name="T5" fmla="*/ 20727 h 20727"/>
                <a:gd name="T6" fmla="*/ 5444 w 17393"/>
                <a:gd name="T7" fmla="*/ 19727 h 20727"/>
                <a:gd name="T8" fmla="*/ 15059 w 17393"/>
                <a:gd name="T9" fmla="*/ 5444 h 20727"/>
                <a:gd name="T10" fmla="*/ 17393 w 17393"/>
                <a:gd name="T11" fmla="*/ 5218 h 20727"/>
                <a:gd name="T12" fmla="*/ 17393 w 17393"/>
                <a:gd name="T13" fmla="*/ 0 h 20727"/>
              </a:gdLst>
              <a:ahLst/>
              <a:cxnLst>
                <a:cxn ang="0">
                  <a:pos x="T0" y="T1"/>
                </a:cxn>
                <a:cxn ang="0">
                  <a:pos x="T2" y="T3"/>
                </a:cxn>
                <a:cxn ang="0">
                  <a:pos x="T4" y="T5"/>
                </a:cxn>
                <a:cxn ang="0">
                  <a:pos x="T6" y="T7"/>
                </a:cxn>
                <a:cxn ang="0">
                  <a:pos x="T8" y="T9"/>
                </a:cxn>
                <a:cxn ang="0">
                  <a:pos x="T10" y="T11"/>
                </a:cxn>
                <a:cxn ang="0">
                  <a:pos x="T12" y="T13"/>
                </a:cxn>
              </a:cxnLst>
              <a:rect l="0" t="0" r="r" b="b"/>
              <a:pathLst>
                <a:path w="17393" h="20727">
                  <a:moveTo>
                    <a:pt x="17393" y="0"/>
                  </a:moveTo>
                  <a:cubicBezTo>
                    <a:pt x="7787" y="0"/>
                    <a:pt x="0" y="7787"/>
                    <a:pt x="0" y="17393"/>
                  </a:cubicBezTo>
                  <a:cubicBezTo>
                    <a:pt x="0" y="18512"/>
                    <a:pt x="108" y="19629"/>
                    <a:pt x="323" y="20727"/>
                  </a:cubicBezTo>
                  <a:lnTo>
                    <a:pt x="5444" y="19727"/>
                  </a:lnTo>
                  <a:cubicBezTo>
                    <a:pt x="4155" y="13128"/>
                    <a:pt x="8460" y="6733"/>
                    <a:pt x="15059" y="5444"/>
                  </a:cubicBezTo>
                  <a:cubicBezTo>
                    <a:pt x="15828" y="5294"/>
                    <a:pt x="16609" y="5218"/>
                    <a:pt x="17393" y="5218"/>
                  </a:cubicBezTo>
                  <a:lnTo>
                    <a:pt x="17393" y="0"/>
                  </a:lnTo>
                  <a:close/>
                </a:path>
              </a:pathLst>
            </a:custGeom>
            <a:solidFill>
              <a:srgbClr val="F5C63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9" name="文字方塊 8"/>
          <p:cNvSpPr txBox="1"/>
          <p:nvPr/>
        </p:nvSpPr>
        <p:spPr>
          <a:xfrm>
            <a:off x="1066302" y="2232100"/>
            <a:ext cx="1053949" cy="523220"/>
          </a:xfrm>
          <a:prstGeom prst="rect">
            <a:avLst/>
          </a:prstGeom>
          <a:noFill/>
        </p:spPr>
        <p:txBody>
          <a:bodyPr wrap="square" rtlCol="0">
            <a:spAutoFit/>
          </a:bodyPr>
          <a:lstStyle/>
          <a:p>
            <a:r>
              <a:rPr lang="en-US" sz="2800" dirty="0"/>
              <a:t>43.5</a:t>
            </a:r>
            <a:r>
              <a:rPr lang="en-US" sz="1400" dirty="0"/>
              <a:t>%</a:t>
            </a:r>
          </a:p>
        </p:txBody>
      </p:sp>
      <p:cxnSp>
        <p:nvCxnSpPr>
          <p:cNvPr id="10" name="直線接點 9"/>
          <p:cNvCxnSpPr/>
          <p:nvPr/>
        </p:nvCxnSpPr>
        <p:spPr>
          <a:xfrm>
            <a:off x="3160639" y="1553634"/>
            <a:ext cx="0" cy="461772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直線接點 10"/>
          <p:cNvCxnSpPr/>
          <p:nvPr/>
        </p:nvCxnSpPr>
        <p:spPr>
          <a:xfrm>
            <a:off x="6208639" y="1553634"/>
            <a:ext cx="0" cy="461772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2" name="群組 11"/>
          <p:cNvGrpSpPr/>
          <p:nvPr/>
        </p:nvGrpSpPr>
        <p:grpSpPr>
          <a:xfrm>
            <a:off x="3832066" y="1674431"/>
            <a:ext cx="1705146" cy="1705146"/>
            <a:chOff x="-4756150" y="2187575"/>
            <a:chExt cx="3457576" cy="3457575"/>
          </a:xfrm>
        </p:grpSpPr>
        <p:sp>
          <p:nvSpPr>
            <p:cNvPr id="13" name="Freeform 6"/>
            <p:cNvSpPr>
              <a:spLocks/>
            </p:cNvSpPr>
            <p:nvPr/>
          </p:nvSpPr>
          <p:spPr bwMode="auto">
            <a:xfrm>
              <a:off x="-4725987" y="2187575"/>
              <a:ext cx="3427413" cy="3457575"/>
            </a:xfrm>
            <a:custGeom>
              <a:avLst/>
              <a:gdLst>
                <a:gd name="T0" fmla="*/ 0 w 17991"/>
                <a:gd name="T1" fmla="*/ 10363 h 18152"/>
                <a:gd name="T2" fmla="*/ 10202 w 17991"/>
                <a:gd name="T3" fmla="*/ 17231 h 18152"/>
                <a:gd name="T4" fmla="*/ 17070 w 17991"/>
                <a:gd name="T5" fmla="*/ 7029 h 18152"/>
                <a:gd name="T6" fmla="*/ 8535 w 17991"/>
                <a:gd name="T7" fmla="*/ 0 h 18152"/>
                <a:gd name="T8" fmla="*/ 8535 w 17991"/>
                <a:gd name="T9" fmla="*/ 2609 h 18152"/>
                <a:gd name="T10" fmla="*/ 14623 w 17991"/>
                <a:gd name="T11" fmla="*/ 8696 h 18152"/>
                <a:gd name="T12" fmla="*/ 8535 w 17991"/>
                <a:gd name="T13" fmla="*/ 14784 h 18152"/>
                <a:gd name="T14" fmla="*/ 2561 w 17991"/>
                <a:gd name="T15" fmla="*/ 9863 h 18152"/>
                <a:gd name="T16" fmla="*/ 0 w 17991"/>
                <a:gd name="T17" fmla="*/ 10363 h 18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91" h="18152">
                  <a:moveTo>
                    <a:pt x="0" y="10363"/>
                  </a:moveTo>
                  <a:cubicBezTo>
                    <a:pt x="921" y="15077"/>
                    <a:pt x="5489" y="18152"/>
                    <a:pt x="10202" y="17231"/>
                  </a:cubicBezTo>
                  <a:cubicBezTo>
                    <a:pt x="14916" y="16310"/>
                    <a:pt x="17991" y="11743"/>
                    <a:pt x="17070" y="7029"/>
                  </a:cubicBezTo>
                  <a:cubicBezTo>
                    <a:pt x="16273" y="2946"/>
                    <a:pt x="12695" y="0"/>
                    <a:pt x="8535" y="0"/>
                  </a:cubicBezTo>
                  <a:lnTo>
                    <a:pt x="8535" y="2609"/>
                  </a:lnTo>
                  <a:cubicBezTo>
                    <a:pt x="11897" y="2609"/>
                    <a:pt x="14623" y="5334"/>
                    <a:pt x="14623" y="8696"/>
                  </a:cubicBezTo>
                  <a:cubicBezTo>
                    <a:pt x="14623" y="12058"/>
                    <a:pt x="11897" y="14784"/>
                    <a:pt x="8535" y="14784"/>
                  </a:cubicBezTo>
                  <a:cubicBezTo>
                    <a:pt x="5623" y="14784"/>
                    <a:pt x="3119" y="12721"/>
                    <a:pt x="2561" y="9863"/>
                  </a:cubicBezTo>
                  <a:lnTo>
                    <a:pt x="0" y="10363"/>
                  </a:lnTo>
                  <a:close/>
                </a:path>
              </a:pathLst>
            </a:custGeom>
            <a:solidFill>
              <a:srgbClr val="6BCBC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Freeform 7"/>
            <p:cNvSpPr>
              <a:spLocks/>
            </p:cNvSpPr>
            <p:nvPr/>
          </p:nvSpPr>
          <p:spPr bwMode="auto">
            <a:xfrm>
              <a:off x="-4756150" y="2187575"/>
              <a:ext cx="1655763" cy="1974850"/>
            </a:xfrm>
            <a:custGeom>
              <a:avLst/>
              <a:gdLst>
                <a:gd name="T0" fmla="*/ 17393 w 17393"/>
                <a:gd name="T1" fmla="*/ 0 h 20727"/>
                <a:gd name="T2" fmla="*/ 0 w 17393"/>
                <a:gd name="T3" fmla="*/ 17393 h 20727"/>
                <a:gd name="T4" fmla="*/ 323 w 17393"/>
                <a:gd name="T5" fmla="*/ 20727 h 20727"/>
                <a:gd name="T6" fmla="*/ 5444 w 17393"/>
                <a:gd name="T7" fmla="*/ 19727 h 20727"/>
                <a:gd name="T8" fmla="*/ 15059 w 17393"/>
                <a:gd name="T9" fmla="*/ 5444 h 20727"/>
                <a:gd name="T10" fmla="*/ 17393 w 17393"/>
                <a:gd name="T11" fmla="*/ 5218 h 20727"/>
                <a:gd name="T12" fmla="*/ 17393 w 17393"/>
                <a:gd name="T13" fmla="*/ 0 h 20727"/>
              </a:gdLst>
              <a:ahLst/>
              <a:cxnLst>
                <a:cxn ang="0">
                  <a:pos x="T0" y="T1"/>
                </a:cxn>
                <a:cxn ang="0">
                  <a:pos x="T2" y="T3"/>
                </a:cxn>
                <a:cxn ang="0">
                  <a:pos x="T4" y="T5"/>
                </a:cxn>
                <a:cxn ang="0">
                  <a:pos x="T6" y="T7"/>
                </a:cxn>
                <a:cxn ang="0">
                  <a:pos x="T8" y="T9"/>
                </a:cxn>
                <a:cxn ang="0">
                  <a:pos x="T10" y="T11"/>
                </a:cxn>
                <a:cxn ang="0">
                  <a:pos x="T12" y="T13"/>
                </a:cxn>
              </a:cxnLst>
              <a:rect l="0" t="0" r="r" b="b"/>
              <a:pathLst>
                <a:path w="17393" h="20727">
                  <a:moveTo>
                    <a:pt x="17393" y="0"/>
                  </a:moveTo>
                  <a:cubicBezTo>
                    <a:pt x="7787" y="0"/>
                    <a:pt x="0" y="7787"/>
                    <a:pt x="0" y="17393"/>
                  </a:cubicBezTo>
                  <a:cubicBezTo>
                    <a:pt x="0" y="18512"/>
                    <a:pt x="108" y="19629"/>
                    <a:pt x="323" y="20727"/>
                  </a:cubicBezTo>
                  <a:lnTo>
                    <a:pt x="5444" y="19727"/>
                  </a:lnTo>
                  <a:cubicBezTo>
                    <a:pt x="4155" y="13128"/>
                    <a:pt x="8460" y="6733"/>
                    <a:pt x="15059" y="5444"/>
                  </a:cubicBezTo>
                  <a:cubicBezTo>
                    <a:pt x="15828" y="5294"/>
                    <a:pt x="16609" y="5218"/>
                    <a:pt x="17393" y="5218"/>
                  </a:cubicBezTo>
                  <a:lnTo>
                    <a:pt x="17393" y="0"/>
                  </a:lnTo>
                  <a:close/>
                </a:path>
              </a:pathLst>
            </a:custGeom>
            <a:solidFill>
              <a:srgbClr val="F5C63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5" name="文字方塊 14"/>
          <p:cNvSpPr txBox="1"/>
          <p:nvPr/>
        </p:nvSpPr>
        <p:spPr>
          <a:xfrm>
            <a:off x="4120027" y="2232100"/>
            <a:ext cx="1053949" cy="523220"/>
          </a:xfrm>
          <a:prstGeom prst="rect">
            <a:avLst/>
          </a:prstGeom>
          <a:noFill/>
        </p:spPr>
        <p:txBody>
          <a:bodyPr wrap="square" rtlCol="0">
            <a:spAutoFit/>
          </a:bodyPr>
          <a:lstStyle/>
          <a:p>
            <a:r>
              <a:rPr lang="en-US" sz="2800" dirty="0"/>
              <a:t>43.5</a:t>
            </a:r>
            <a:r>
              <a:rPr lang="en-US" sz="1400" dirty="0"/>
              <a:t>%</a:t>
            </a:r>
          </a:p>
        </p:txBody>
      </p:sp>
      <p:grpSp>
        <p:nvGrpSpPr>
          <p:cNvPr id="16" name="群組 15"/>
          <p:cNvGrpSpPr/>
          <p:nvPr/>
        </p:nvGrpSpPr>
        <p:grpSpPr>
          <a:xfrm>
            <a:off x="6883876" y="1674431"/>
            <a:ext cx="1705146" cy="1705146"/>
            <a:chOff x="-4756150" y="2187575"/>
            <a:chExt cx="3457576" cy="3457575"/>
          </a:xfrm>
        </p:grpSpPr>
        <p:sp>
          <p:nvSpPr>
            <p:cNvPr id="17" name="Freeform 6"/>
            <p:cNvSpPr>
              <a:spLocks/>
            </p:cNvSpPr>
            <p:nvPr/>
          </p:nvSpPr>
          <p:spPr bwMode="auto">
            <a:xfrm>
              <a:off x="-4725987" y="2187575"/>
              <a:ext cx="3427413" cy="3457575"/>
            </a:xfrm>
            <a:custGeom>
              <a:avLst/>
              <a:gdLst>
                <a:gd name="T0" fmla="*/ 0 w 17991"/>
                <a:gd name="T1" fmla="*/ 10363 h 18152"/>
                <a:gd name="T2" fmla="*/ 10202 w 17991"/>
                <a:gd name="T3" fmla="*/ 17231 h 18152"/>
                <a:gd name="T4" fmla="*/ 17070 w 17991"/>
                <a:gd name="T5" fmla="*/ 7029 h 18152"/>
                <a:gd name="T6" fmla="*/ 8535 w 17991"/>
                <a:gd name="T7" fmla="*/ 0 h 18152"/>
                <a:gd name="T8" fmla="*/ 8535 w 17991"/>
                <a:gd name="T9" fmla="*/ 2609 h 18152"/>
                <a:gd name="T10" fmla="*/ 14623 w 17991"/>
                <a:gd name="T11" fmla="*/ 8696 h 18152"/>
                <a:gd name="T12" fmla="*/ 8535 w 17991"/>
                <a:gd name="T13" fmla="*/ 14784 h 18152"/>
                <a:gd name="T14" fmla="*/ 2561 w 17991"/>
                <a:gd name="T15" fmla="*/ 9863 h 18152"/>
                <a:gd name="T16" fmla="*/ 0 w 17991"/>
                <a:gd name="T17" fmla="*/ 10363 h 18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91" h="18152">
                  <a:moveTo>
                    <a:pt x="0" y="10363"/>
                  </a:moveTo>
                  <a:cubicBezTo>
                    <a:pt x="921" y="15077"/>
                    <a:pt x="5489" y="18152"/>
                    <a:pt x="10202" y="17231"/>
                  </a:cubicBezTo>
                  <a:cubicBezTo>
                    <a:pt x="14916" y="16310"/>
                    <a:pt x="17991" y="11743"/>
                    <a:pt x="17070" y="7029"/>
                  </a:cubicBezTo>
                  <a:cubicBezTo>
                    <a:pt x="16273" y="2946"/>
                    <a:pt x="12695" y="0"/>
                    <a:pt x="8535" y="0"/>
                  </a:cubicBezTo>
                  <a:lnTo>
                    <a:pt x="8535" y="2609"/>
                  </a:lnTo>
                  <a:cubicBezTo>
                    <a:pt x="11897" y="2609"/>
                    <a:pt x="14623" y="5334"/>
                    <a:pt x="14623" y="8696"/>
                  </a:cubicBezTo>
                  <a:cubicBezTo>
                    <a:pt x="14623" y="12058"/>
                    <a:pt x="11897" y="14784"/>
                    <a:pt x="8535" y="14784"/>
                  </a:cubicBezTo>
                  <a:cubicBezTo>
                    <a:pt x="5623" y="14784"/>
                    <a:pt x="3119" y="12721"/>
                    <a:pt x="2561" y="9863"/>
                  </a:cubicBezTo>
                  <a:lnTo>
                    <a:pt x="0" y="10363"/>
                  </a:lnTo>
                  <a:close/>
                </a:path>
              </a:pathLst>
            </a:custGeom>
            <a:solidFill>
              <a:srgbClr val="6BCBC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7"/>
            <p:cNvSpPr>
              <a:spLocks/>
            </p:cNvSpPr>
            <p:nvPr/>
          </p:nvSpPr>
          <p:spPr bwMode="auto">
            <a:xfrm>
              <a:off x="-4756150" y="2187575"/>
              <a:ext cx="1655763" cy="1974850"/>
            </a:xfrm>
            <a:custGeom>
              <a:avLst/>
              <a:gdLst>
                <a:gd name="T0" fmla="*/ 17393 w 17393"/>
                <a:gd name="T1" fmla="*/ 0 h 20727"/>
                <a:gd name="T2" fmla="*/ 0 w 17393"/>
                <a:gd name="T3" fmla="*/ 17393 h 20727"/>
                <a:gd name="T4" fmla="*/ 323 w 17393"/>
                <a:gd name="T5" fmla="*/ 20727 h 20727"/>
                <a:gd name="T6" fmla="*/ 5444 w 17393"/>
                <a:gd name="T7" fmla="*/ 19727 h 20727"/>
                <a:gd name="T8" fmla="*/ 15059 w 17393"/>
                <a:gd name="T9" fmla="*/ 5444 h 20727"/>
                <a:gd name="T10" fmla="*/ 17393 w 17393"/>
                <a:gd name="T11" fmla="*/ 5218 h 20727"/>
                <a:gd name="T12" fmla="*/ 17393 w 17393"/>
                <a:gd name="T13" fmla="*/ 0 h 20727"/>
              </a:gdLst>
              <a:ahLst/>
              <a:cxnLst>
                <a:cxn ang="0">
                  <a:pos x="T0" y="T1"/>
                </a:cxn>
                <a:cxn ang="0">
                  <a:pos x="T2" y="T3"/>
                </a:cxn>
                <a:cxn ang="0">
                  <a:pos x="T4" y="T5"/>
                </a:cxn>
                <a:cxn ang="0">
                  <a:pos x="T6" y="T7"/>
                </a:cxn>
                <a:cxn ang="0">
                  <a:pos x="T8" y="T9"/>
                </a:cxn>
                <a:cxn ang="0">
                  <a:pos x="T10" y="T11"/>
                </a:cxn>
                <a:cxn ang="0">
                  <a:pos x="T12" y="T13"/>
                </a:cxn>
              </a:cxnLst>
              <a:rect l="0" t="0" r="r" b="b"/>
              <a:pathLst>
                <a:path w="17393" h="20727">
                  <a:moveTo>
                    <a:pt x="17393" y="0"/>
                  </a:moveTo>
                  <a:cubicBezTo>
                    <a:pt x="7787" y="0"/>
                    <a:pt x="0" y="7787"/>
                    <a:pt x="0" y="17393"/>
                  </a:cubicBezTo>
                  <a:cubicBezTo>
                    <a:pt x="0" y="18512"/>
                    <a:pt x="108" y="19629"/>
                    <a:pt x="323" y="20727"/>
                  </a:cubicBezTo>
                  <a:lnTo>
                    <a:pt x="5444" y="19727"/>
                  </a:lnTo>
                  <a:cubicBezTo>
                    <a:pt x="4155" y="13128"/>
                    <a:pt x="8460" y="6733"/>
                    <a:pt x="15059" y="5444"/>
                  </a:cubicBezTo>
                  <a:cubicBezTo>
                    <a:pt x="15828" y="5294"/>
                    <a:pt x="16609" y="5218"/>
                    <a:pt x="17393" y="5218"/>
                  </a:cubicBezTo>
                  <a:lnTo>
                    <a:pt x="17393" y="0"/>
                  </a:lnTo>
                  <a:close/>
                </a:path>
              </a:pathLst>
            </a:custGeom>
            <a:solidFill>
              <a:srgbClr val="F5C63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9" name="文字方塊 18"/>
          <p:cNvSpPr txBox="1"/>
          <p:nvPr/>
        </p:nvSpPr>
        <p:spPr>
          <a:xfrm>
            <a:off x="7171837" y="2232100"/>
            <a:ext cx="1053949" cy="523220"/>
          </a:xfrm>
          <a:prstGeom prst="rect">
            <a:avLst/>
          </a:prstGeom>
          <a:noFill/>
        </p:spPr>
        <p:txBody>
          <a:bodyPr wrap="square" rtlCol="0">
            <a:spAutoFit/>
          </a:bodyPr>
          <a:lstStyle/>
          <a:p>
            <a:r>
              <a:rPr lang="en-US" sz="2800" dirty="0"/>
              <a:t>43.5</a:t>
            </a:r>
            <a:r>
              <a:rPr lang="en-US" sz="1400" dirty="0"/>
              <a:t>%</a:t>
            </a:r>
          </a:p>
        </p:txBody>
      </p:sp>
      <p:cxnSp>
        <p:nvCxnSpPr>
          <p:cNvPr id="20" name="直線接點 19"/>
          <p:cNvCxnSpPr/>
          <p:nvPr/>
        </p:nvCxnSpPr>
        <p:spPr>
          <a:xfrm>
            <a:off x="638419" y="3782484"/>
            <a:ext cx="202311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直線接點 20"/>
          <p:cNvCxnSpPr/>
          <p:nvPr/>
        </p:nvCxnSpPr>
        <p:spPr>
          <a:xfrm>
            <a:off x="3608496" y="3782484"/>
            <a:ext cx="202311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直線接點 21"/>
          <p:cNvCxnSpPr/>
          <p:nvPr/>
        </p:nvCxnSpPr>
        <p:spPr>
          <a:xfrm>
            <a:off x="6688881" y="3782484"/>
            <a:ext cx="202311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Text Box 10"/>
          <p:cNvSpPr txBox="1">
            <a:spLocks noChangeArrowheads="1"/>
          </p:cNvSpPr>
          <p:nvPr/>
        </p:nvSpPr>
        <p:spPr bwMode="auto">
          <a:xfrm>
            <a:off x="431489" y="3937247"/>
            <a:ext cx="223004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spAutoFit/>
          </a:bodyPr>
          <a:lstStyle/>
          <a:p>
            <a:pPr algn="r" fontAlgn="base">
              <a:spcBef>
                <a:spcPct val="0"/>
              </a:spcBef>
              <a:spcAft>
                <a:spcPct val="0"/>
              </a:spcAft>
            </a:pPr>
            <a:r>
              <a:rPr kumimoji="1" lang="en-US" altLang="zh-TW" sz="5400" b="1" dirty="0">
                <a:solidFill>
                  <a:schemeClr val="accent1"/>
                </a:solidFill>
                <a:latin typeface="Arial" pitchFamily="34" charset="0"/>
                <a:ea typeface="微軟正黑體" pitchFamily="34" charset="-120"/>
                <a:cs typeface="新細明體" pitchFamily="18" charset="-120"/>
              </a:rPr>
              <a:t>$30.1</a:t>
            </a:r>
            <a:r>
              <a:rPr kumimoji="1" lang="en-US" altLang="zh-TW" sz="2800" dirty="0">
                <a:solidFill>
                  <a:schemeClr val="accent1"/>
                </a:solidFill>
                <a:latin typeface="Arial" pitchFamily="34" charset="0"/>
                <a:ea typeface="微軟正黑體" pitchFamily="34" charset="-120"/>
                <a:cs typeface="新細明體" pitchFamily="18" charset="-120"/>
              </a:rPr>
              <a:t>bn</a:t>
            </a:r>
            <a:endParaRPr kumimoji="1" lang="zh-TW" altLang="zh-TW" dirty="0">
              <a:solidFill>
                <a:schemeClr val="accent1"/>
              </a:solidFill>
              <a:latin typeface="Arial" pitchFamily="34" charset="0"/>
              <a:ea typeface="新細明體" pitchFamily="18" charset="-120"/>
              <a:cs typeface="新細明體" pitchFamily="18" charset="-120"/>
            </a:endParaRPr>
          </a:p>
        </p:txBody>
      </p:sp>
      <p:sp>
        <p:nvSpPr>
          <p:cNvPr id="24" name="Text Box 10"/>
          <p:cNvSpPr txBox="1">
            <a:spLocks noChangeArrowheads="1"/>
          </p:cNvSpPr>
          <p:nvPr/>
        </p:nvSpPr>
        <p:spPr bwMode="auto">
          <a:xfrm>
            <a:off x="3569619" y="3937247"/>
            <a:ext cx="223004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spAutoFit/>
          </a:bodyPr>
          <a:lstStyle/>
          <a:p>
            <a:pPr algn="r" fontAlgn="base">
              <a:spcBef>
                <a:spcPct val="0"/>
              </a:spcBef>
              <a:spcAft>
                <a:spcPct val="0"/>
              </a:spcAft>
            </a:pPr>
            <a:r>
              <a:rPr kumimoji="1" lang="en-US" altLang="zh-TW" sz="5400" b="1" dirty="0">
                <a:solidFill>
                  <a:schemeClr val="accent2"/>
                </a:solidFill>
                <a:latin typeface="Arial" pitchFamily="34" charset="0"/>
                <a:ea typeface="微軟正黑體" pitchFamily="34" charset="-120"/>
                <a:cs typeface="新細明體" pitchFamily="18" charset="-120"/>
              </a:rPr>
              <a:t>$30.1</a:t>
            </a:r>
            <a:r>
              <a:rPr kumimoji="1" lang="en-US" altLang="zh-TW" sz="2800" dirty="0">
                <a:solidFill>
                  <a:schemeClr val="accent2"/>
                </a:solidFill>
                <a:latin typeface="Arial" pitchFamily="34" charset="0"/>
                <a:ea typeface="微軟正黑體" pitchFamily="34" charset="-120"/>
                <a:cs typeface="新細明體" pitchFamily="18" charset="-120"/>
              </a:rPr>
              <a:t>bn</a:t>
            </a:r>
            <a:endParaRPr kumimoji="1" lang="zh-TW" altLang="zh-TW" dirty="0">
              <a:solidFill>
                <a:schemeClr val="accent2"/>
              </a:solidFill>
              <a:latin typeface="Arial" pitchFamily="34" charset="0"/>
              <a:ea typeface="新細明體" pitchFamily="18" charset="-120"/>
              <a:cs typeface="新細明體" pitchFamily="18" charset="-120"/>
            </a:endParaRPr>
          </a:p>
        </p:txBody>
      </p:sp>
      <p:sp>
        <p:nvSpPr>
          <p:cNvPr id="25" name="Text Box 10"/>
          <p:cNvSpPr txBox="1">
            <a:spLocks noChangeArrowheads="1"/>
          </p:cNvSpPr>
          <p:nvPr/>
        </p:nvSpPr>
        <p:spPr bwMode="auto">
          <a:xfrm>
            <a:off x="6583790" y="3937247"/>
            <a:ext cx="223004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spAutoFit/>
          </a:bodyPr>
          <a:lstStyle/>
          <a:p>
            <a:pPr algn="r" fontAlgn="base">
              <a:spcBef>
                <a:spcPct val="0"/>
              </a:spcBef>
              <a:spcAft>
                <a:spcPct val="0"/>
              </a:spcAft>
            </a:pPr>
            <a:r>
              <a:rPr kumimoji="1" lang="en-US" altLang="zh-TW" sz="5400" b="1" dirty="0">
                <a:solidFill>
                  <a:schemeClr val="accent3"/>
                </a:solidFill>
                <a:latin typeface="Arial" pitchFamily="34" charset="0"/>
                <a:ea typeface="微軟正黑體" pitchFamily="34" charset="-120"/>
                <a:cs typeface="新細明體" pitchFamily="18" charset="-120"/>
              </a:rPr>
              <a:t>$30.1</a:t>
            </a:r>
            <a:r>
              <a:rPr kumimoji="1" lang="en-US" altLang="zh-TW" sz="2800" dirty="0">
                <a:solidFill>
                  <a:schemeClr val="accent3"/>
                </a:solidFill>
                <a:latin typeface="Arial" pitchFamily="34" charset="0"/>
                <a:ea typeface="微軟正黑體" pitchFamily="34" charset="-120"/>
                <a:cs typeface="新細明體" pitchFamily="18" charset="-120"/>
              </a:rPr>
              <a:t>bn</a:t>
            </a:r>
            <a:endParaRPr kumimoji="1" lang="zh-TW" altLang="zh-TW" dirty="0">
              <a:solidFill>
                <a:schemeClr val="accent3"/>
              </a:solidFill>
              <a:latin typeface="Arial" pitchFamily="34" charset="0"/>
              <a:ea typeface="新細明體" pitchFamily="18" charset="-120"/>
              <a:cs typeface="新細明體" pitchFamily="18" charset="-120"/>
            </a:endParaRPr>
          </a:p>
        </p:txBody>
      </p:sp>
      <p:sp>
        <p:nvSpPr>
          <p:cNvPr id="26" name="矩形 25"/>
          <p:cNvSpPr/>
          <p:nvPr/>
        </p:nvSpPr>
        <p:spPr>
          <a:xfrm>
            <a:off x="431489" y="4768244"/>
            <a:ext cx="2458641" cy="954107"/>
          </a:xfrm>
          <a:prstGeom prst="rect">
            <a:avLst/>
          </a:prstGeom>
        </p:spPr>
        <p:txBody>
          <a:bodyPr wrap="square">
            <a:spAutoFit/>
          </a:bodyPr>
          <a:lstStyle/>
          <a:p>
            <a:r>
              <a:rPr lang="en-US" altLang="zh-TW" sz="1400" dirty="0"/>
              <a:t>The quick brown fox jumps over the lazy dog. The quick brown fox jumps over the lazy dog.  </a:t>
            </a:r>
            <a:endParaRPr lang="zh-TW" altLang="en-US" sz="1400" dirty="0"/>
          </a:p>
        </p:txBody>
      </p:sp>
      <p:sp>
        <p:nvSpPr>
          <p:cNvPr id="27" name="矩形 26"/>
          <p:cNvSpPr/>
          <p:nvPr/>
        </p:nvSpPr>
        <p:spPr>
          <a:xfrm>
            <a:off x="3434274" y="4768244"/>
            <a:ext cx="2458641" cy="954107"/>
          </a:xfrm>
          <a:prstGeom prst="rect">
            <a:avLst/>
          </a:prstGeom>
        </p:spPr>
        <p:txBody>
          <a:bodyPr wrap="square">
            <a:spAutoFit/>
          </a:bodyPr>
          <a:lstStyle/>
          <a:p>
            <a:r>
              <a:rPr lang="en-US" altLang="zh-TW" sz="1400" dirty="0"/>
              <a:t>The quick brown fox jumps over the lazy dog. The quick brown fox jumps over the lazy dog.  </a:t>
            </a:r>
            <a:endParaRPr lang="zh-TW" altLang="en-US" sz="1400" dirty="0"/>
          </a:p>
        </p:txBody>
      </p:sp>
      <p:sp>
        <p:nvSpPr>
          <p:cNvPr id="28" name="矩形 27"/>
          <p:cNvSpPr/>
          <p:nvPr/>
        </p:nvSpPr>
        <p:spPr>
          <a:xfrm>
            <a:off x="6469489" y="4768244"/>
            <a:ext cx="2458641" cy="954107"/>
          </a:xfrm>
          <a:prstGeom prst="rect">
            <a:avLst/>
          </a:prstGeom>
        </p:spPr>
        <p:txBody>
          <a:bodyPr wrap="square">
            <a:spAutoFit/>
          </a:bodyPr>
          <a:lstStyle/>
          <a:p>
            <a:r>
              <a:rPr lang="en-US" altLang="zh-TW" sz="1400" dirty="0"/>
              <a:t>The quick brown fox jumps over the lazy dog. The quick brown fox jumps over the lazy dog.  </a:t>
            </a:r>
            <a:endParaRPr lang="zh-TW" altLang="en-US" sz="1400" dirty="0"/>
          </a:p>
        </p:txBody>
      </p:sp>
      <p:cxnSp>
        <p:nvCxnSpPr>
          <p:cNvPr id="29" name="直線接點 28"/>
          <p:cNvCxnSpPr/>
          <p:nvPr/>
        </p:nvCxnSpPr>
        <p:spPr>
          <a:xfrm>
            <a:off x="9041021" y="1553634"/>
            <a:ext cx="0" cy="461772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30" name="群組 29"/>
          <p:cNvGrpSpPr/>
          <p:nvPr/>
        </p:nvGrpSpPr>
        <p:grpSpPr>
          <a:xfrm>
            <a:off x="9716258" y="1674431"/>
            <a:ext cx="1705146" cy="1705146"/>
            <a:chOff x="-4756150" y="2187575"/>
            <a:chExt cx="3457576" cy="3457575"/>
          </a:xfrm>
        </p:grpSpPr>
        <p:sp>
          <p:nvSpPr>
            <p:cNvPr id="31" name="Freeform 6"/>
            <p:cNvSpPr>
              <a:spLocks/>
            </p:cNvSpPr>
            <p:nvPr/>
          </p:nvSpPr>
          <p:spPr bwMode="auto">
            <a:xfrm>
              <a:off x="-4725987" y="2187575"/>
              <a:ext cx="3427413" cy="3457575"/>
            </a:xfrm>
            <a:custGeom>
              <a:avLst/>
              <a:gdLst>
                <a:gd name="T0" fmla="*/ 0 w 17991"/>
                <a:gd name="T1" fmla="*/ 10363 h 18152"/>
                <a:gd name="T2" fmla="*/ 10202 w 17991"/>
                <a:gd name="T3" fmla="*/ 17231 h 18152"/>
                <a:gd name="T4" fmla="*/ 17070 w 17991"/>
                <a:gd name="T5" fmla="*/ 7029 h 18152"/>
                <a:gd name="T6" fmla="*/ 8535 w 17991"/>
                <a:gd name="T7" fmla="*/ 0 h 18152"/>
                <a:gd name="T8" fmla="*/ 8535 w 17991"/>
                <a:gd name="T9" fmla="*/ 2609 h 18152"/>
                <a:gd name="T10" fmla="*/ 14623 w 17991"/>
                <a:gd name="T11" fmla="*/ 8696 h 18152"/>
                <a:gd name="T12" fmla="*/ 8535 w 17991"/>
                <a:gd name="T13" fmla="*/ 14784 h 18152"/>
                <a:gd name="T14" fmla="*/ 2561 w 17991"/>
                <a:gd name="T15" fmla="*/ 9863 h 18152"/>
                <a:gd name="T16" fmla="*/ 0 w 17991"/>
                <a:gd name="T17" fmla="*/ 10363 h 18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91" h="18152">
                  <a:moveTo>
                    <a:pt x="0" y="10363"/>
                  </a:moveTo>
                  <a:cubicBezTo>
                    <a:pt x="921" y="15077"/>
                    <a:pt x="5489" y="18152"/>
                    <a:pt x="10202" y="17231"/>
                  </a:cubicBezTo>
                  <a:cubicBezTo>
                    <a:pt x="14916" y="16310"/>
                    <a:pt x="17991" y="11743"/>
                    <a:pt x="17070" y="7029"/>
                  </a:cubicBezTo>
                  <a:cubicBezTo>
                    <a:pt x="16273" y="2946"/>
                    <a:pt x="12695" y="0"/>
                    <a:pt x="8535" y="0"/>
                  </a:cubicBezTo>
                  <a:lnTo>
                    <a:pt x="8535" y="2609"/>
                  </a:lnTo>
                  <a:cubicBezTo>
                    <a:pt x="11897" y="2609"/>
                    <a:pt x="14623" y="5334"/>
                    <a:pt x="14623" y="8696"/>
                  </a:cubicBezTo>
                  <a:cubicBezTo>
                    <a:pt x="14623" y="12058"/>
                    <a:pt x="11897" y="14784"/>
                    <a:pt x="8535" y="14784"/>
                  </a:cubicBezTo>
                  <a:cubicBezTo>
                    <a:pt x="5623" y="14784"/>
                    <a:pt x="3119" y="12721"/>
                    <a:pt x="2561" y="9863"/>
                  </a:cubicBezTo>
                  <a:lnTo>
                    <a:pt x="0" y="10363"/>
                  </a:lnTo>
                  <a:close/>
                </a:path>
              </a:pathLst>
            </a:custGeom>
            <a:solidFill>
              <a:srgbClr val="6BCBC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 name="Freeform 7"/>
            <p:cNvSpPr>
              <a:spLocks/>
            </p:cNvSpPr>
            <p:nvPr/>
          </p:nvSpPr>
          <p:spPr bwMode="auto">
            <a:xfrm>
              <a:off x="-4756150" y="2187575"/>
              <a:ext cx="1655763" cy="1974850"/>
            </a:xfrm>
            <a:custGeom>
              <a:avLst/>
              <a:gdLst>
                <a:gd name="T0" fmla="*/ 17393 w 17393"/>
                <a:gd name="T1" fmla="*/ 0 h 20727"/>
                <a:gd name="T2" fmla="*/ 0 w 17393"/>
                <a:gd name="T3" fmla="*/ 17393 h 20727"/>
                <a:gd name="T4" fmla="*/ 323 w 17393"/>
                <a:gd name="T5" fmla="*/ 20727 h 20727"/>
                <a:gd name="T6" fmla="*/ 5444 w 17393"/>
                <a:gd name="T7" fmla="*/ 19727 h 20727"/>
                <a:gd name="T8" fmla="*/ 15059 w 17393"/>
                <a:gd name="T9" fmla="*/ 5444 h 20727"/>
                <a:gd name="T10" fmla="*/ 17393 w 17393"/>
                <a:gd name="T11" fmla="*/ 5218 h 20727"/>
                <a:gd name="T12" fmla="*/ 17393 w 17393"/>
                <a:gd name="T13" fmla="*/ 0 h 20727"/>
              </a:gdLst>
              <a:ahLst/>
              <a:cxnLst>
                <a:cxn ang="0">
                  <a:pos x="T0" y="T1"/>
                </a:cxn>
                <a:cxn ang="0">
                  <a:pos x="T2" y="T3"/>
                </a:cxn>
                <a:cxn ang="0">
                  <a:pos x="T4" y="T5"/>
                </a:cxn>
                <a:cxn ang="0">
                  <a:pos x="T6" y="T7"/>
                </a:cxn>
                <a:cxn ang="0">
                  <a:pos x="T8" y="T9"/>
                </a:cxn>
                <a:cxn ang="0">
                  <a:pos x="T10" y="T11"/>
                </a:cxn>
                <a:cxn ang="0">
                  <a:pos x="T12" y="T13"/>
                </a:cxn>
              </a:cxnLst>
              <a:rect l="0" t="0" r="r" b="b"/>
              <a:pathLst>
                <a:path w="17393" h="20727">
                  <a:moveTo>
                    <a:pt x="17393" y="0"/>
                  </a:moveTo>
                  <a:cubicBezTo>
                    <a:pt x="7787" y="0"/>
                    <a:pt x="0" y="7787"/>
                    <a:pt x="0" y="17393"/>
                  </a:cubicBezTo>
                  <a:cubicBezTo>
                    <a:pt x="0" y="18512"/>
                    <a:pt x="108" y="19629"/>
                    <a:pt x="323" y="20727"/>
                  </a:cubicBezTo>
                  <a:lnTo>
                    <a:pt x="5444" y="19727"/>
                  </a:lnTo>
                  <a:cubicBezTo>
                    <a:pt x="4155" y="13128"/>
                    <a:pt x="8460" y="6733"/>
                    <a:pt x="15059" y="5444"/>
                  </a:cubicBezTo>
                  <a:cubicBezTo>
                    <a:pt x="15828" y="5294"/>
                    <a:pt x="16609" y="5218"/>
                    <a:pt x="17393" y="5218"/>
                  </a:cubicBezTo>
                  <a:lnTo>
                    <a:pt x="17393" y="0"/>
                  </a:lnTo>
                  <a:close/>
                </a:path>
              </a:pathLst>
            </a:custGeom>
            <a:solidFill>
              <a:srgbClr val="F5C63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33" name="文字方塊 32"/>
          <p:cNvSpPr txBox="1"/>
          <p:nvPr/>
        </p:nvSpPr>
        <p:spPr>
          <a:xfrm>
            <a:off x="10004219" y="2232100"/>
            <a:ext cx="1053949" cy="523220"/>
          </a:xfrm>
          <a:prstGeom prst="rect">
            <a:avLst/>
          </a:prstGeom>
          <a:noFill/>
        </p:spPr>
        <p:txBody>
          <a:bodyPr wrap="square" rtlCol="0">
            <a:spAutoFit/>
          </a:bodyPr>
          <a:lstStyle/>
          <a:p>
            <a:r>
              <a:rPr lang="en-US" sz="2800" dirty="0"/>
              <a:t>43.5</a:t>
            </a:r>
            <a:r>
              <a:rPr lang="en-US" sz="1400" dirty="0"/>
              <a:t>%</a:t>
            </a:r>
          </a:p>
        </p:txBody>
      </p:sp>
      <p:cxnSp>
        <p:nvCxnSpPr>
          <p:cNvPr id="34" name="直線接點 33"/>
          <p:cNvCxnSpPr/>
          <p:nvPr/>
        </p:nvCxnSpPr>
        <p:spPr>
          <a:xfrm>
            <a:off x="9521263" y="3782484"/>
            <a:ext cx="202311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5" name="Text Box 10"/>
          <p:cNvSpPr txBox="1">
            <a:spLocks noChangeArrowheads="1"/>
          </p:cNvSpPr>
          <p:nvPr/>
        </p:nvSpPr>
        <p:spPr bwMode="auto">
          <a:xfrm>
            <a:off x="9416172" y="3937247"/>
            <a:ext cx="223004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spAutoFit/>
          </a:bodyPr>
          <a:lstStyle/>
          <a:p>
            <a:pPr algn="r" fontAlgn="base">
              <a:spcBef>
                <a:spcPct val="0"/>
              </a:spcBef>
              <a:spcAft>
                <a:spcPct val="0"/>
              </a:spcAft>
            </a:pPr>
            <a:r>
              <a:rPr kumimoji="1" lang="en-US" altLang="zh-TW" sz="5400" b="1" dirty="0">
                <a:solidFill>
                  <a:schemeClr val="accent4"/>
                </a:solidFill>
                <a:latin typeface="Arial" pitchFamily="34" charset="0"/>
                <a:ea typeface="微軟正黑體" pitchFamily="34" charset="-120"/>
                <a:cs typeface="新細明體" pitchFamily="18" charset="-120"/>
              </a:rPr>
              <a:t>$30.1</a:t>
            </a:r>
            <a:r>
              <a:rPr kumimoji="1" lang="en-US" altLang="zh-TW" sz="2800" dirty="0">
                <a:solidFill>
                  <a:schemeClr val="accent4"/>
                </a:solidFill>
                <a:latin typeface="Arial" pitchFamily="34" charset="0"/>
                <a:ea typeface="微軟正黑體" pitchFamily="34" charset="-120"/>
                <a:cs typeface="新細明體" pitchFamily="18" charset="-120"/>
              </a:rPr>
              <a:t>bn</a:t>
            </a:r>
            <a:endParaRPr kumimoji="1" lang="zh-TW" altLang="zh-TW" dirty="0">
              <a:solidFill>
                <a:schemeClr val="accent4"/>
              </a:solidFill>
              <a:latin typeface="Arial" pitchFamily="34" charset="0"/>
              <a:ea typeface="新細明體" pitchFamily="18" charset="-120"/>
              <a:cs typeface="新細明體" pitchFamily="18" charset="-120"/>
            </a:endParaRPr>
          </a:p>
        </p:txBody>
      </p:sp>
      <p:sp>
        <p:nvSpPr>
          <p:cNvPr id="36" name="矩形 35"/>
          <p:cNvSpPr/>
          <p:nvPr/>
        </p:nvSpPr>
        <p:spPr>
          <a:xfrm>
            <a:off x="9301871" y="4768244"/>
            <a:ext cx="2458641" cy="954107"/>
          </a:xfrm>
          <a:prstGeom prst="rect">
            <a:avLst/>
          </a:prstGeom>
        </p:spPr>
        <p:txBody>
          <a:bodyPr wrap="square">
            <a:spAutoFit/>
          </a:bodyPr>
          <a:lstStyle/>
          <a:p>
            <a:r>
              <a:rPr lang="en-US" altLang="zh-TW" sz="1400" dirty="0"/>
              <a:t>The quick brown fox jumps over the lazy dog. The quick brown fox jumps over the lazy dog.  </a:t>
            </a:r>
            <a:endParaRPr lang="zh-TW" altLang="en-US" sz="1400" dirty="0"/>
          </a:p>
        </p:txBody>
      </p:sp>
    </p:spTree>
    <p:extLst>
      <p:ext uri="{BB962C8B-B14F-4D97-AF65-F5344CB8AC3E}">
        <p14:creationId xmlns:p14="http://schemas.microsoft.com/office/powerpoint/2010/main" val="3790252291"/>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77489" cy="2971800"/>
          </a:xfrm>
          <a:prstGeom prst="rect">
            <a:avLst/>
          </a:prstGeom>
        </p:spPr>
      </p:pic>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162</a:t>
            </a:fld>
            <a:endParaRPr lang="zh-TW" altLang="en-US"/>
          </a:p>
        </p:txBody>
      </p:sp>
      <p:sp>
        <p:nvSpPr>
          <p:cNvPr id="4" name="矩形 3"/>
          <p:cNvSpPr/>
          <p:nvPr/>
        </p:nvSpPr>
        <p:spPr>
          <a:xfrm>
            <a:off x="4644400" y="4015662"/>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4504287" y="3369331"/>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160</a:t>
            </a:r>
          </a:p>
        </p:txBody>
      </p:sp>
      <p:sp>
        <p:nvSpPr>
          <p:cNvPr id="8" name="矩形 7"/>
          <p:cNvSpPr/>
          <p:nvPr/>
        </p:nvSpPr>
        <p:spPr>
          <a:xfrm>
            <a:off x="901700" y="1054100"/>
            <a:ext cx="3263900" cy="4368800"/>
          </a:xfrm>
          <a:prstGeom prst="rect">
            <a:avLst/>
          </a:prstGeom>
          <a:gradFill flip="none" rotWithShape="1">
            <a:gsLst>
              <a:gs pos="61000">
                <a:srgbClr val="49C0A0">
                  <a:alpha val="69000"/>
                </a:srgbClr>
              </a:gs>
              <a:gs pos="0">
                <a:srgbClr val="92D050"/>
              </a:gs>
              <a:gs pos="99000">
                <a:srgbClr val="00B0F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9" name="文字方塊 8"/>
          <p:cNvSpPr txBox="1"/>
          <p:nvPr/>
        </p:nvSpPr>
        <p:spPr>
          <a:xfrm>
            <a:off x="901700" y="1437940"/>
            <a:ext cx="3023839" cy="1323439"/>
          </a:xfrm>
          <a:prstGeom prst="rect">
            <a:avLst/>
          </a:prstGeom>
          <a:noFill/>
        </p:spPr>
        <p:txBody>
          <a:bodyPr wrap="square" rtlCol="0" anchor="ctr">
            <a:spAutoFit/>
          </a:bodyPr>
          <a:lstStyle/>
          <a:p>
            <a:pPr algn="ctr"/>
            <a:r>
              <a:rPr lang="en-US" altLang="zh-TW" sz="4000" b="1" dirty="0">
                <a:solidFill>
                  <a:schemeClr val="bg1"/>
                </a:solidFill>
              </a:rPr>
              <a:t>Costumer Report</a:t>
            </a:r>
            <a:endParaRPr lang="zh-TW" altLang="en-US" sz="4000" b="1" dirty="0">
              <a:solidFill>
                <a:schemeClr val="bg1"/>
              </a:solidFill>
            </a:endParaRPr>
          </a:p>
        </p:txBody>
      </p:sp>
      <p:sp>
        <p:nvSpPr>
          <p:cNvPr id="10" name="矩形 9"/>
          <p:cNvSpPr/>
          <p:nvPr/>
        </p:nvSpPr>
        <p:spPr>
          <a:xfrm>
            <a:off x="1121420" y="3145219"/>
            <a:ext cx="2804120" cy="646331"/>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dirty="0"/>
              <a:t>The quick brown fox jumps over the lazy dog. The quick brown fox jumps over the lazy dog</a:t>
            </a:r>
            <a:r>
              <a:rPr lang="en-US" altLang="zh-TW" sz="1200" dirty="0" smtClean="0"/>
              <a:t>.</a:t>
            </a:r>
            <a:endParaRPr lang="zh-TW" altLang="en-US" sz="1200" dirty="0"/>
          </a:p>
        </p:txBody>
      </p:sp>
      <p:grpSp>
        <p:nvGrpSpPr>
          <p:cNvPr id="11" name="群組 10"/>
          <p:cNvGrpSpPr/>
          <p:nvPr/>
        </p:nvGrpSpPr>
        <p:grpSpPr>
          <a:xfrm>
            <a:off x="1324636" y="4266243"/>
            <a:ext cx="681964" cy="681964"/>
            <a:chOff x="5023476" y="1967700"/>
            <a:chExt cx="421170" cy="421170"/>
          </a:xfrm>
        </p:grpSpPr>
        <p:sp>
          <p:nvSpPr>
            <p:cNvPr id="12" name="橢圓 11"/>
            <p:cNvSpPr/>
            <p:nvPr/>
          </p:nvSpPr>
          <p:spPr>
            <a:xfrm>
              <a:off x="5023476" y="1967700"/>
              <a:ext cx="421170" cy="42117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Freeform 21"/>
            <p:cNvSpPr>
              <a:spLocks/>
            </p:cNvSpPr>
            <p:nvPr/>
          </p:nvSpPr>
          <p:spPr bwMode="auto">
            <a:xfrm rot="10800000" flipH="1">
              <a:off x="5165687" y="205239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grpSp>
        <p:nvGrpSpPr>
          <p:cNvPr id="17" name="群組 16"/>
          <p:cNvGrpSpPr/>
          <p:nvPr/>
        </p:nvGrpSpPr>
        <p:grpSpPr>
          <a:xfrm>
            <a:off x="9869569" y="3650838"/>
            <a:ext cx="1890631" cy="1637741"/>
            <a:chOff x="4395869" y="2819795"/>
            <a:chExt cx="2437924" cy="2111828"/>
          </a:xfrm>
        </p:grpSpPr>
        <p:sp>
          <p:nvSpPr>
            <p:cNvPr id="14" name="文字方塊 286"/>
            <p:cNvSpPr txBox="1"/>
            <p:nvPr/>
          </p:nvSpPr>
          <p:spPr>
            <a:xfrm>
              <a:off x="4395869" y="2819795"/>
              <a:ext cx="1125787" cy="2111828"/>
            </a:xfrm>
            <a:custGeom>
              <a:avLst/>
              <a:gdLst>
                <a:gd name="connsiteX0" fmla="*/ 0 w 194220"/>
                <a:gd name="connsiteY0" fmla="*/ 0 h 364332"/>
                <a:gd name="connsiteX1" fmla="*/ 194220 w 194220"/>
                <a:gd name="connsiteY1" fmla="*/ 0 h 364332"/>
                <a:gd name="connsiteX2" fmla="*/ 194220 w 194220"/>
                <a:gd name="connsiteY2" fmla="*/ 149573 h 364332"/>
                <a:gd name="connsiteX3" fmla="*/ 159841 w 194220"/>
                <a:gd name="connsiteY3" fmla="*/ 280169 h 364332"/>
                <a:gd name="connsiteX4" fmla="*/ 42416 w 194220"/>
                <a:gd name="connsiteY4" fmla="*/ 364332 h 364332"/>
                <a:gd name="connsiteX5" fmla="*/ 0 w 194220"/>
                <a:gd name="connsiteY5" fmla="*/ 284857 h 364332"/>
                <a:gd name="connsiteX6" fmla="*/ 71214 w 194220"/>
                <a:gd name="connsiteY6" fmla="*/ 236860 h 364332"/>
                <a:gd name="connsiteX7" fmla="*/ 92868 w 194220"/>
                <a:gd name="connsiteY7" fmla="*/ 180380 h 364332"/>
                <a:gd name="connsiteX8" fmla="*/ 0 w 194220"/>
                <a:gd name="connsiteY8" fmla="*/ 180380 h 364332"/>
                <a:gd name="connsiteX9" fmla="*/ 0 w 194220"/>
                <a:gd name="connsiteY9" fmla="*/ 0 h 36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4220" h="364332">
                  <a:moveTo>
                    <a:pt x="0" y="0"/>
                  </a:moveTo>
                  <a:lnTo>
                    <a:pt x="194220" y="0"/>
                  </a:lnTo>
                  <a:lnTo>
                    <a:pt x="194220" y="149573"/>
                  </a:lnTo>
                  <a:cubicBezTo>
                    <a:pt x="194220" y="204639"/>
                    <a:pt x="182761" y="248171"/>
                    <a:pt x="159841" y="280169"/>
                  </a:cubicBezTo>
                  <a:cubicBezTo>
                    <a:pt x="136922" y="312167"/>
                    <a:pt x="97780" y="340222"/>
                    <a:pt x="42416" y="364332"/>
                  </a:cubicBezTo>
                  <a:lnTo>
                    <a:pt x="0" y="284857"/>
                  </a:lnTo>
                  <a:cubicBezTo>
                    <a:pt x="34528" y="268784"/>
                    <a:pt x="58266" y="252785"/>
                    <a:pt x="71214" y="236860"/>
                  </a:cubicBezTo>
                  <a:cubicBezTo>
                    <a:pt x="84162" y="220936"/>
                    <a:pt x="91380" y="202109"/>
                    <a:pt x="92868" y="180380"/>
                  </a:cubicBezTo>
                  <a:lnTo>
                    <a:pt x="0" y="180380"/>
                  </a:lnTo>
                  <a:lnTo>
                    <a:pt x="0" y="0"/>
                  </a:lnTo>
                  <a:close/>
                </a:path>
              </a:pathLst>
            </a:custGeom>
            <a:solidFill>
              <a:schemeClr val="accent1"/>
            </a:solid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TW" altLang="en-US" sz="6600" dirty="0">
                <a:latin typeface="Arial" panose="020B0604020202020204" pitchFamily="34" charset="0"/>
              </a:endParaRPr>
            </a:p>
          </p:txBody>
        </p:sp>
        <p:sp>
          <p:nvSpPr>
            <p:cNvPr id="15" name="文字方塊 285"/>
            <p:cNvSpPr txBox="1"/>
            <p:nvPr/>
          </p:nvSpPr>
          <p:spPr>
            <a:xfrm>
              <a:off x="5708000" y="2819795"/>
              <a:ext cx="1125793" cy="2111828"/>
            </a:xfrm>
            <a:custGeom>
              <a:avLst/>
              <a:gdLst>
                <a:gd name="connsiteX0" fmla="*/ 0 w 194221"/>
                <a:gd name="connsiteY0" fmla="*/ 0 h 364332"/>
                <a:gd name="connsiteX1" fmla="*/ 194221 w 194221"/>
                <a:gd name="connsiteY1" fmla="*/ 0 h 364332"/>
                <a:gd name="connsiteX2" fmla="*/ 194221 w 194221"/>
                <a:gd name="connsiteY2" fmla="*/ 149573 h 364332"/>
                <a:gd name="connsiteX3" fmla="*/ 159842 w 194221"/>
                <a:gd name="connsiteY3" fmla="*/ 280169 h 364332"/>
                <a:gd name="connsiteX4" fmla="*/ 42416 w 194221"/>
                <a:gd name="connsiteY4" fmla="*/ 364332 h 364332"/>
                <a:gd name="connsiteX5" fmla="*/ 0 w 194221"/>
                <a:gd name="connsiteY5" fmla="*/ 284857 h 364332"/>
                <a:gd name="connsiteX6" fmla="*/ 71215 w 194221"/>
                <a:gd name="connsiteY6" fmla="*/ 236860 h 364332"/>
                <a:gd name="connsiteX7" fmla="*/ 92869 w 194221"/>
                <a:gd name="connsiteY7" fmla="*/ 180380 h 364332"/>
                <a:gd name="connsiteX8" fmla="*/ 0 w 194221"/>
                <a:gd name="connsiteY8" fmla="*/ 180380 h 364332"/>
                <a:gd name="connsiteX9" fmla="*/ 0 w 194221"/>
                <a:gd name="connsiteY9" fmla="*/ 0 h 36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4221" h="364332">
                  <a:moveTo>
                    <a:pt x="0" y="0"/>
                  </a:moveTo>
                  <a:lnTo>
                    <a:pt x="194221" y="0"/>
                  </a:lnTo>
                  <a:lnTo>
                    <a:pt x="194221" y="149573"/>
                  </a:lnTo>
                  <a:cubicBezTo>
                    <a:pt x="194221" y="204639"/>
                    <a:pt x="182761" y="248171"/>
                    <a:pt x="159842" y="280169"/>
                  </a:cubicBezTo>
                  <a:cubicBezTo>
                    <a:pt x="136922" y="312167"/>
                    <a:pt x="97780" y="340222"/>
                    <a:pt x="42416" y="364332"/>
                  </a:cubicBezTo>
                  <a:lnTo>
                    <a:pt x="0" y="284857"/>
                  </a:lnTo>
                  <a:cubicBezTo>
                    <a:pt x="34528" y="268784"/>
                    <a:pt x="58266" y="252785"/>
                    <a:pt x="71215" y="236860"/>
                  </a:cubicBezTo>
                  <a:cubicBezTo>
                    <a:pt x="84163" y="220936"/>
                    <a:pt x="91381" y="202109"/>
                    <a:pt x="92869" y="180380"/>
                  </a:cubicBezTo>
                  <a:lnTo>
                    <a:pt x="0" y="180380"/>
                  </a:lnTo>
                  <a:lnTo>
                    <a:pt x="0" y="0"/>
                  </a:lnTo>
                  <a:close/>
                </a:path>
              </a:pathLst>
            </a:custGeom>
            <a:solidFill>
              <a:schemeClr val="accent2"/>
            </a:solid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TW" altLang="en-US" sz="6600" dirty="0">
                <a:latin typeface="Arial" panose="020B0604020202020204" pitchFamily="34" charset="0"/>
              </a:endParaRPr>
            </a:p>
          </p:txBody>
        </p:sp>
      </p:grpSp>
      <p:sp>
        <p:nvSpPr>
          <p:cNvPr id="16" name="文字方塊 15"/>
          <p:cNvSpPr txBox="1"/>
          <p:nvPr/>
        </p:nvSpPr>
        <p:spPr>
          <a:xfrm>
            <a:off x="4792933" y="4880854"/>
            <a:ext cx="5076636" cy="1077218"/>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600" dirty="0"/>
              <a:t>The quick brown fox jumps over the lazy dog. The quick brown fox jumps over the lazy dog. The quick brown fox jumps over the lazy dog. The quick brown fox jumps over the lazy dog. </a:t>
            </a:r>
          </a:p>
        </p:txBody>
      </p:sp>
    </p:spTree>
    <p:extLst>
      <p:ext uri="{BB962C8B-B14F-4D97-AF65-F5344CB8AC3E}">
        <p14:creationId xmlns:p14="http://schemas.microsoft.com/office/powerpoint/2010/main" val="3648938499"/>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7277100" y="5092700"/>
            <a:ext cx="4914900" cy="17652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163</a:t>
            </a:fld>
            <a:endParaRPr lang="zh-TW" altLang="en-US"/>
          </a:p>
        </p:txBody>
      </p:sp>
      <p:sp>
        <p:nvSpPr>
          <p:cNvPr id="4" name="矩形 3"/>
          <p:cNvSpPr/>
          <p:nvPr/>
        </p:nvSpPr>
        <p:spPr>
          <a:xfrm>
            <a:off x="571496" y="1080593"/>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431383" y="434262"/>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161</a:t>
            </a:r>
          </a:p>
        </p:txBody>
      </p:sp>
      <p:grpSp>
        <p:nvGrpSpPr>
          <p:cNvPr id="6" name="群組 5"/>
          <p:cNvGrpSpPr/>
          <p:nvPr/>
        </p:nvGrpSpPr>
        <p:grpSpPr>
          <a:xfrm>
            <a:off x="1093930" y="1618059"/>
            <a:ext cx="4036870" cy="4041496"/>
            <a:chOff x="535130" y="1876057"/>
            <a:chExt cx="4036870" cy="4041496"/>
          </a:xfrm>
        </p:grpSpPr>
        <p:sp>
          <p:nvSpPr>
            <p:cNvPr id="7" name="Oval 12"/>
            <p:cNvSpPr>
              <a:spLocks noChangeArrowheads="1"/>
            </p:cNvSpPr>
            <p:nvPr/>
          </p:nvSpPr>
          <p:spPr bwMode="auto">
            <a:xfrm>
              <a:off x="535130" y="1876057"/>
              <a:ext cx="4036870" cy="4041496"/>
            </a:xfrm>
            <a:prstGeom prst="ellipse">
              <a:avLst/>
            </a:prstGeom>
            <a:solidFill>
              <a:srgbClr val="6BCBC5">
                <a:alpha val="90000"/>
              </a:srgb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8" name="文字方塊 7"/>
            <p:cNvSpPr txBox="1"/>
            <p:nvPr/>
          </p:nvSpPr>
          <p:spPr>
            <a:xfrm>
              <a:off x="911509" y="3296641"/>
              <a:ext cx="3284112" cy="1200329"/>
            </a:xfrm>
            <a:prstGeom prst="rect">
              <a:avLst/>
            </a:prstGeom>
            <a:noFill/>
          </p:spPr>
          <p:txBody>
            <a:bodyPr wrap="square" rtlCol="0">
              <a:spAutoFit/>
            </a:bodyPr>
            <a:lstStyle/>
            <a:p>
              <a:r>
                <a:rPr lang="en-US" altLang="zh-TW" sz="7200" dirty="0">
                  <a:solidFill>
                    <a:schemeClr val="bg1"/>
                  </a:solidFill>
                </a:rPr>
                <a:t>$ 86</a:t>
              </a:r>
              <a:r>
                <a:rPr lang="en-US" altLang="zh-TW" sz="2800" dirty="0">
                  <a:solidFill>
                    <a:schemeClr val="bg1"/>
                  </a:solidFill>
                </a:rPr>
                <a:t>Billions</a:t>
              </a:r>
              <a:endParaRPr lang="zh-TW" altLang="en-US" sz="2800" dirty="0">
                <a:solidFill>
                  <a:schemeClr val="bg1"/>
                </a:solidFill>
              </a:endParaRPr>
            </a:p>
          </p:txBody>
        </p:sp>
      </p:grpSp>
      <p:grpSp>
        <p:nvGrpSpPr>
          <p:cNvPr id="9" name="群組 8"/>
          <p:cNvGrpSpPr/>
          <p:nvPr/>
        </p:nvGrpSpPr>
        <p:grpSpPr>
          <a:xfrm>
            <a:off x="4428420" y="3638807"/>
            <a:ext cx="2180078" cy="2180078"/>
            <a:chOff x="3869620" y="3896805"/>
            <a:chExt cx="2180078" cy="2180078"/>
          </a:xfrm>
        </p:grpSpPr>
        <p:sp>
          <p:nvSpPr>
            <p:cNvPr id="10" name="Oval 11"/>
            <p:cNvSpPr>
              <a:spLocks noChangeArrowheads="1"/>
            </p:cNvSpPr>
            <p:nvPr/>
          </p:nvSpPr>
          <p:spPr bwMode="auto">
            <a:xfrm>
              <a:off x="3869620" y="3896805"/>
              <a:ext cx="2180078" cy="2180078"/>
            </a:xfrm>
            <a:prstGeom prst="ellipse">
              <a:avLst/>
            </a:prstGeom>
            <a:solidFill>
              <a:srgbClr val="F5C63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1" name="文字方塊 10"/>
            <p:cNvSpPr txBox="1"/>
            <p:nvPr/>
          </p:nvSpPr>
          <p:spPr>
            <a:xfrm>
              <a:off x="3902146" y="4632901"/>
              <a:ext cx="2115026" cy="707886"/>
            </a:xfrm>
            <a:prstGeom prst="rect">
              <a:avLst/>
            </a:prstGeom>
            <a:noFill/>
          </p:spPr>
          <p:txBody>
            <a:bodyPr wrap="square" rtlCol="0">
              <a:spAutoFit/>
            </a:bodyPr>
            <a:lstStyle/>
            <a:p>
              <a:pPr algn="r"/>
              <a:r>
                <a:rPr lang="en-US" altLang="zh-TW" sz="4000" dirty="0">
                  <a:solidFill>
                    <a:schemeClr val="bg1"/>
                  </a:solidFill>
                </a:rPr>
                <a:t>$ 25</a:t>
              </a:r>
              <a:r>
                <a:rPr lang="en-US" altLang="zh-TW" sz="1400" dirty="0">
                  <a:solidFill>
                    <a:schemeClr val="bg1"/>
                  </a:solidFill>
                </a:rPr>
                <a:t>Billions</a:t>
              </a:r>
              <a:endParaRPr lang="zh-TW" altLang="en-US" sz="1200" dirty="0">
                <a:solidFill>
                  <a:schemeClr val="bg1"/>
                </a:solidFill>
              </a:endParaRPr>
            </a:p>
          </p:txBody>
        </p:sp>
      </p:grpSp>
      <p:sp>
        <p:nvSpPr>
          <p:cNvPr id="12" name="矩形 11"/>
          <p:cNvSpPr/>
          <p:nvPr/>
        </p:nvSpPr>
        <p:spPr>
          <a:xfrm>
            <a:off x="7277100" y="0"/>
            <a:ext cx="4914900" cy="18161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圖片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77100" y="1816101"/>
            <a:ext cx="4914900" cy="3276600"/>
          </a:xfrm>
          <a:prstGeom prst="rect">
            <a:avLst/>
          </a:prstGeom>
        </p:spPr>
      </p:pic>
      <p:sp>
        <p:nvSpPr>
          <p:cNvPr id="15" name="矩形 14"/>
          <p:cNvSpPr/>
          <p:nvPr/>
        </p:nvSpPr>
        <p:spPr>
          <a:xfrm>
            <a:off x="8030642" y="402513"/>
            <a:ext cx="3407816" cy="954107"/>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solidFill>
                  <a:schemeClr val="bg1"/>
                </a:solidFill>
              </a:rPr>
              <a:t>The quick brown fox jumps over the lazy dog. The quick brown fox jumps over the lazy dog. The quick brown fox jumps over the lazy dog</a:t>
            </a:r>
            <a:r>
              <a:rPr lang="en-US" altLang="zh-TW" sz="1400" dirty="0" smtClean="0">
                <a:solidFill>
                  <a:schemeClr val="bg1"/>
                </a:solidFill>
              </a:rPr>
              <a:t>.</a:t>
            </a:r>
            <a:endParaRPr lang="zh-TW" altLang="en-US" sz="1400" dirty="0">
              <a:solidFill>
                <a:schemeClr val="bg1"/>
              </a:solidFill>
            </a:endParaRPr>
          </a:p>
        </p:txBody>
      </p:sp>
      <p:sp>
        <p:nvSpPr>
          <p:cNvPr id="16" name="矩形 15"/>
          <p:cNvSpPr/>
          <p:nvPr/>
        </p:nvSpPr>
        <p:spPr>
          <a:xfrm>
            <a:off x="8030642" y="5429301"/>
            <a:ext cx="3407816" cy="954107"/>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solidFill>
                  <a:schemeClr val="bg1"/>
                </a:solidFill>
              </a:rPr>
              <a:t>The quick brown fox jumps over the lazy dog. The quick brown fox jumps over the lazy dog. The quick brown fox jumps over the lazy dog</a:t>
            </a:r>
            <a:r>
              <a:rPr lang="en-US" altLang="zh-TW" sz="1400" dirty="0" smtClean="0">
                <a:solidFill>
                  <a:schemeClr val="bg1"/>
                </a:solidFill>
              </a:rPr>
              <a:t>.</a:t>
            </a:r>
            <a:endParaRPr lang="zh-TW" altLang="en-US" sz="1400" dirty="0">
              <a:solidFill>
                <a:schemeClr val="bg1"/>
              </a:solidFill>
            </a:endParaRPr>
          </a:p>
        </p:txBody>
      </p:sp>
    </p:spTree>
    <p:extLst>
      <p:ext uri="{BB962C8B-B14F-4D97-AF65-F5344CB8AC3E}">
        <p14:creationId xmlns:p14="http://schemas.microsoft.com/office/powerpoint/2010/main" val="1393282121"/>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164</a:t>
            </a:fld>
            <a:endParaRPr lang="zh-TW" altLang="en-US"/>
          </a:p>
        </p:txBody>
      </p:sp>
      <p:sp>
        <p:nvSpPr>
          <p:cNvPr id="4" name="矩形 3"/>
          <p:cNvSpPr/>
          <p:nvPr/>
        </p:nvSpPr>
        <p:spPr>
          <a:xfrm>
            <a:off x="571496" y="1080593"/>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431383" y="434262"/>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162</a:t>
            </a:r>
          </a:p>
        </p:txBody>
      </p:sp>
      <p:pic>
        <p:nvPicPr>
          <p:cNvPr id="9" name="圖片版面配置區 5"/>
          <p:cNvPicPr>
            <a:picLocks noGrp="1" noChangeAspect="1"/>
          </p:cNvPicPr>
          <p:nvPr/>
        </p:nvPicPr>
        <p:blipFill rotWithShape="1">
          <a:blip r:embed="rId2" cstate="email">
            <a:extLst>
              <a:ext uri="{28A0092B-C50C-407E-A947-70E740481C1C}">
                <a14:useLocalDpi xmlns:a14="http://schemas.microsoft.com/office/drawing/2010/main"/>
              </a:ext>
            </a:extLst>
          </a:blip>
          <a:srcRect/>
          <a:stretch/>
        </p:blipFill>
        <p:spPr>
          <a:xfrm>
            <a:off x="7874700" y="1080593"/>
            <a:ext cx="4076000" cy="4929415"/>
          </a:xfrm>
          <a:custGeom>
            <a:avLst/>
            <a:gdLst>
              <a:gd name="connsiteX0" fmla="*/ 0 w 4644571"/>
              <a:gd name="connsiteY0" fmla="*/ 1335316 h 5617031"/>
              <a:gd name="connsiteX1" fmla="*/ 757506 w 4644571"/>
              <a:gd name="connsiteY1" fmla="*/ 1335316 h 5617031"/>
              <a:gd name="connsiteX2" fmla="*/ 1393371 w 4644571"/>
              <a:gd name="connsiteY2" fmla="*/ 5617031 h 5617031"/>
              <a:gd name="connsiteX3" fmla="*/ 635865 w 4644571"/>
              <a:gd name="connsiteY3" fmla="*/ 5617031 h 5617031"/>
              <a:gd name="connsiteX4" fmla="*/ 812800 w 4644571"/>
              <a:gd name="connsiteY4" fmla="*/ 1001487 h 5617031"/>
              <a:gd name="connsiteX5" fmla="*/ 1570306 w 4644571"/>
              <a:gd name="connsiteY5" fmla="*/ 1001487 h 5617031"/>
              <a:gd name="connsiteX6" fmla="*/ 2206171 w 4644571"/>
              <a:gd name="connsiteY6" fmla="*/ 5283202 h 5617031"/>
              <a:gd name="connsiteX7" fmla="*/ 1448665 w 4644571"/>
              <a:gd name="connsiteY7" fmla="*/ 5283202 h 5617031"/>
              <a:gd name="connsiteX8" fmla="*/ 1625600 w 4644571"/>
              <a:gd name="connsiteY8" fmla="*/ 667658 h 5617031"/>
              <a:gd name="connsiteX9" fmla="*/ 2383106 w 4644571"/>
              <a:gd name="connsiteY9" fmla="*/ 667658 h 5617031"/>
              <a:gd name="connsiteX10" fmla="*/ 3018971 w 4644571"/>
              <a:gd name="connsiteY10" fmla="*/ 4949373 h 5617031"/>
              <a:gd name="connsiteX11" fmla="*/ 2261465 w 4644571"/>
              <a:gd name="connsiteY11" fmla="*/ 4949373 h 5617031"/>
              <a:gd name="connsiteX12" fmla="*/ 2438400 w 4644571"/>
              <a:gd name="connsiteY12" fmla="*/ 333829 h 5617031"/>
              <a:gd name="connsiteX13" fmla="*/ 3195906 w 4644571"/>
              <a:gd name="connsiteY13" fmla="*/ 333829 h 5617031"/>
              <a:gd name="connsiteX14" fmla="*/ 3831771 w 4644571"/>
              <a:gd name="connsiteY14" fmla="*/ 4615544 h 5617031"/>
              <a:gd name="connsiteX15" fmla="*/ 3074265 w 4644571"/>
              <a:gd name="connsiteY15" fmla="*/ 4615544 h 5617031"/>
              <a:gd name="connsiteX16" fmla="*/ 3251200 w 4644571"/>
              <a:gd name="connsiteY16" fmla="*/ 0 h 5617031"/>
              <a:gd name="connsiteX17" fmla="*/ 4008706 w 4644571"/>
              <a:gd name="connsiteY17" fmla="*/ 0 h 5617031"/>
              <a:gd name="connsiteX18" fmla="*/ 4644571 w 4644571"/>
              <a:gd name="connsiteY18" fmla="*/ 4281715 h 5617031"/>
              <a:gd name="connsiteX19" fmla="*/ 3887065 w 4644571"/>
              <a:gd name="connsiteY19" fmla="*/ 4281715 h 5617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44571" h="5617031">
                <a:moveTo>
                  <a:pt x="0" y="1335316"/>
                </a:moveTo>
                <a:lnTo>
                  <a:pt x="757506" y="1335316"/>
                </a:lnTo>
                <a:lnTo>
                  <a:pt x="1393371" y="5617031"/>
                </a:lnTo>
                <a:lnTo>
                  <a:pt x="635865" y="5617031"/>
                </a:lnTo>
                <a:close/>
                <a:moveTo>
                  <a:pt x="812800" y="1001487"/>
                </a:moveTo>
                <a:lnTo>
                  <a:pt x="1570306" y="1001487"/>
                </a:lnTo>
                <a:lnTo>
                  <a:pt x="2206171" y="5283202"/>
                </a:lnTo>
                <a:lnTo>
                  <a:pt x="1448665" y="5283202"/>
                </a:lnTo>
                <a:close/>
                <a:moveTo>
                  <a:pt x="1625600" y="667658"/>
                </a:moveTo>
                <a:lnTo>
                  <a:pt x="2383106" y="667658"/>
                </a:lnTo>
                <a:lnTo>
                  <a:pt x="3018971" y="4949373"/>
                </a:lnTo>
                <a:lnTo>
                  <a:pt x="2261465" y="4949373"/>
                </a:lnTo>
                <a:close/>
                <a:moveTo>
                  <a:pt x="2438400" y="333829"/>
                </a:moveTo>
                <a:lnTo>
                  <a:pt x="3195906" y="333829"/>
                </a:lnTo>
                <a:lnTo>
                  <a:pt x="3831771" y="4615544"/>
                </a:lnTo>
                <a:lnTo>
                  <a:pt x="3074265" y="4615544"/>
                </a:lnTo>
                <a:close/>
                <a:moveTo>
                  <a:pt x="3251200" y="0"/>
                </a:moveTo>
                <a:lnTo>
                  <a:pt x="4008706" y="0"/>
                </a:lnTo>
                <a:lnTo>
                  <a:pt x="4644571" y="4281715"/>
                </a:lnTo>
                <a:lnTo>
                  <a:pt x="3887065" y="4281715"/>
                </a:lnTo>
                <a:close/>
              </a:path>
            </a:pathLst>
          </a:custGeom>
        </p:spPr>
      </p:pic>
      <p:cxnSp>
        <p:nvCxnSpPr>
          <p:cNvPr id="37" name="直線接點 36"/>
          <p:cNvCxnSpPr/>
          <p:nvPr/>
        </p:nvCxnSpPr>
        <p:spPr>
          <a:xfrm>
            <a:off x="584281" y="3589634"/>
            <a:ext cx="3402196"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8" name="文字方塊 4"/>
          <p:cNvSpPr txBox="1"/>
          <p:nvPr/>
        </p:nvSpPr>
        <p:spPr>
          <a:xfrm>
            <a:off x="409748" y="2062800"/>
            <a:ext cx="3558454" cy="1323439"/>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t>The quick brown fox jumps over the lazy dog. The quick brown fox jumps over the lazy dog</a:t>
            </a:r>
            <a:r>
              <a:rPr lang="en-US" sz="1600" dirty="0"/>
              <a:t>. The quick brown fox jumps over the lazy dog</a:t>
            </a:r>
            <a:r>
              <a:rPr lang="en-US" sz="1600" dirty="0" smtClean="0"/>
              <a:t>.</a:t>
            </a:r>
            <a:endParaRPr lang="en-US" sz="1600" dirty="0"/>
          </a:p>
        </p:txBody>
      </p:sp>
      <p:sp>
        <p:nvSpPr>
          <p:cNvPr id="39" name="文字方塊 36"/>
          <p:cNvSpPr txBox="1"/>
          <p:nvPr/>
        </p:nvSpPr>
        <p:spPr>
          <a:xfrm>
            <a:off x="473024" y="1672371"/>
            <a:ext cx="1518793" cy="42643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1"/>
                </a:solidFill>
              </a:rPr>
              <a:t>TITLE 01</a:t>
            </a:r>
          </a:p>
        </p:txBody>
      </p:sp>
      <p:sp>
        <p:nvSpPr>
          <p:cNvPr id="40" name="文字方塊 4"/>
          <p:cNvSpPr txBox="1"/>
          <p:nvPr/>
        </p:nvSpPr>
        <p:spPr>
          <a:xfrm>
            <a:off x="409748" y="4450272"/>
            <a:ext cx="3558454" cy="1323439"/>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t>The quick brown fox jumps over the lazy dog. The quick brown fox jumps over the lazy dog</a:t>
            </a:r>
            <a:r>
              <a:rPr lang="en-US" sz="1600" dirty="0"/>
              <a:t>. The quick brown fox jumps over the lazy dog</a:t>
            </a:r>
            <a:r>
              <a:rPr lang="en-US" sz="1600" dirty="0" smtClean="0"/>
              <a:t>.</a:t>
            </a:r>
            <a:endParaRPr lang="en-US" sz="1600" dirty="0"/>
          </a:p>
        </p:txBody>
      </p:sp>
      <p:sp>
        <p:nvSpPr>
          <p:cNvPr id="41" name="文字方塊 36"/>
          <p:cNvSpPr txBox="1"/>
          <p:nvPr/>
        </p:nvSpPr>
        <p:spPr>
          <a:xfrm>
            <a:off x="409784" y="4028427"/>
            <a:ext cx="1670672" cy="38766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2"/>
                </a:solidFill>
              </a:rPr>
              <a:t>TITLE 0</a:t>
            </a:r>
            <a:r>
              <a:rPr lang="en-US" altLang="zh-TW" sz="2400" b="1" dirty="0" smtClean="0">
                <a:solidFill>
                  <a:schemeClr val="accent2"/>
                </a:solidFill>
              </a:rPr>
              <a:t>3</a:t>
            </a:r>
            <a:endParaRPr lang="en-US" sz="2400" b="1" dirty="0" smtClean="0">
              <a:solidFill>
                <a:schemeClr val="accent2"/>
              </a:solidFill>
            </a:endParaRPr>
          </a:p>
        </p:txBody>
      </p:sp>
      <p:cxnSp>
        <p:nvCxnSpPr>
          <p:cNvPr id="42" name="直線接點 41"/>
          <p:cNvCxnSpPr/>
          <p:nvPr/>
        </p:nvCxnSpPr>
        <p:spPr>
          <a:xfrm>
            <a:off x="4291395" y="3589634"/>
            <a:ext cx="3402196"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3" name="文字方塊 4"/>
          <p:cNvSpPr txBox="1"/>
          <p:nvPr/>
        </p:nvSpPr>
        <p:spPr>
          <a:xfrm>
            <a:off x="4116862" y="2062800"/>
            <a:ext cx="3558454" cy="1323439"/>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t>The quick brown fox jumps over the lazy dog. The quick brown fox jumps over the lazy dog</a:t>
            </a:r>
            <a:r>
              <a:rPr lang="en-US" sz="1600" dirty="0"/>
              <a:t>. The quick brown fox jumps over the lazy dog</a:t>
            </a:r>
            <a:r>
              <a:rPr lang="en-US" sz="1600" dirty="0" smtClean="0"/>
              <a:t>.</a:t>
            </a:r>
            <a:endParaRPr lang="en-US" sz="1600" dirty="0"/>
          </a:p>
        </p:txBody>
      </p:sp>
      <p:sp>
        <p:nvSpPr>
          <p:cNvPr id="44" name="文字方塊 36"/>
          <p:cNvSpPr txBox="1"/>
          <p:nvPr/>
        </p:nvSpPr>
        <p:spPr>
          <a:xfrm>
            <a:off x="4180138" y="1672371"/>
            <a:ext cx="1518793" cy="42643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1"/>
                </a:solidFill>
              </a:rPr>
              <a:t>TITLE 0</a:t>
            </a:r>
            <a:r>
              <a:rPr lang="en-US" altLang="zh-TW" sz="2400" b="1" dirty="0" smtClean="0">
                <a:solidFill>
                  <a:schemeClr val="accent1"/>
                </a:solidFill>
              </a:rPr>
              <a:t>2</a:t>
            </a:r>
            <a:endParaRPr lang="en-US" sz="2400" b="1" dirty="0" smtClean="0">
              <a:solidFill>
                <a:schemeClr val="accent1"/>
              </a:solidFill>
            </a:endParaRPr>
          </a:p>
        </p:txBody>
      </p:sp>
      <p:sp>
        <p:nvSpPr>
          <p:cNvPr id="45" name="文字方塊 4"/>
          <p:cNvSpPr txBox="1"/>
          <p:nvPr/>
        </p:nvSpPr>
        <p:spPr>
          <a:xfrm>
            <a:off x="4116862" y="4450272"/>
            <a:ext cx="3558454" cy="1323439"/>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t>The quick brown fox jumps over the lazy dog. The quick brown fox jumps over the lazy dog</a:t>
            </a:r>
            <a:r>
              <a:rPr lang="en-US" sz="1600" dirty="0"/>
              <a:t>. The quick brown fox jumps over the lazy dog</a:t>
            </a:r>
            <a:r>
              <a:rPr lang="en-US" sz="1600" dirty="0" smtClean="0"/>
              <a:t>.</a:t>
            </a:r>
            <a:endParaRPr lang="en-US" sz="1600" dirty="0"/>
          </a:p>
        </p:txBody>
      </p:sp>
      <p:sp>
        <p:nvSpPr>
          <p:cNvPr id="46" name="文字方塊 36"/>
          <p:cNvSpPr txBox="1"/>
          <p:nvPr/>
        </p:nvSpPr>
        <p:spPr>
          <a:xfrm>
            <a:off x="4116898" y="4028427"/>
            <a:ext cx="1670672" cy="38766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2"/>
                </a:solidFill>
              </a:rPr>
              <a:t>TITLE 0</a:t>
            </a:r>
            <a:r>
              <a:rPr lang="en-US" altLang="zh-TW" sz="2400" b="1" dirty="0" smtClean="0">
                <a:solidFill>
                  <a:schemeClr val="accent2"/>
                </a:solidFill>
              </a:rPr>
              <a:t>4</a:t>
            </a:r>
            <a:endParaRPr lang="en-US" sz="2400" b="1" dirty="0" smtClean="0">
              <a:solidFill>
                <a:schemeClr val="accent2"/>
              </a:solidFill>
            </a:endParaRPr>
          </a:p>
        </p:txBody>
      </p:sp>
    </p:spTree>
    <p:extLst>
      <p:ext uri="{BB962C8B-B14F-4D97-AF65-F5344CB8AC3E}">
        <p14:creationId xmlns:p14="http://schemas.microsoft.com/office/powerpoint/2010/main" val="3163106492"/>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版面配置區 11"/>
          <p:cNvPicPr>
            <a:picLocks noGrp="1" noChangeAspect="1"/>
          </p:cNvPicPr>
          <p:nvPr/>
        </p:nvPicPr>
        <p:blipFill rotWithShape="1">
          <a:blip r:embed="rId2" cstate="email">
            <a:extLst>
              <a:ext uri="{28A0092B-C50C-407E-A947-70E740481C1C}">
                <a14:useLocalDpi xmlns:a14="http://schemas.microsoft.com/office/drawing/2010/main"/>
              </a:ext>
            </a:extLst>
          </a:blip>
          <a:srcRect/>
          <a:stretch/>
        </p:blipFill>
        <p:spPr>
          <a:xfrm>
            <a:off x="6113156" y="84791"/>
            <a:ext cx="2828244" cy="6688418"/>
          </a:xfrm>
          <a:prstGeom prst="rect">
            <a:avLst/>
          </a:prstGeom>
        </p:spPr>
      </p:pic>
      <p:pic>
        <p:nvPicPr>
          <p:cNvPr id="8" name="圖片版面配置區 13"/>
          <p:cNvPicPr>
            <a:picLocks noGrp="1" noChangeAspect="1"/>
          </p:cNvPicPr>
          <p:nvPr/>
        </p:nvPicPr>
        <p:blipFill rotWithShape="1">
          <a:blip r:embed="rId3" cstate="email">
            <a:extLst>
              <a:ext uri="{28A0092B-C50C-407E-A947-70E740481C1C}">
                <a14:useLocalDpi xmlns:a14="http://schemas.microsoft.com/office/drawing/2010/main"/>
              </a:ext>
            </a:extLst>
          </a:blip>
          <a:srcRect/>
          <a:stretch/>
        </p:blipFill>
        <p:spPr>
          <a:xfrm>
            <a:off x="9145200" y="84791"/>
            <a:ext cx="2828244" cy="3259418"/>
          </a:xfrm>
          <a:prstGeom prst="rect">
            <a:avLst/>
          </a:prstGeom>
        </p:spPr>
      </p:pic>
      <p:pic>
        <p:nvPicPr>
          <p:cNvPr id="9" name="圖片版面配置區 14"/>
          <p:cNvPicPr>
            <a:picLocks noGrp="1"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9145200" y="3513791"/>
            <a:ext cx="2828244" cy="3259418"/>
          </a:xfrm>
          <a:prstGeom prst="rect">
            <a:avLst/>
          </a:prstGeom>
        </p:spPr>
      </p:pic>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165</a:t>
            </a:fld>
            <a:endParaRPr lang="zh-TW" altLang="en-US"/>
          </a:p>
        </p:txBody>
      </p:sp>
      <p:sp>
        <p:nvSpPr>
          <p:cNvPr id="4" name="矩形 3"/>
          <p:cNvSpPr/>
          <p:nvPr/>
        </p:nvSpPr>
        <p:spPr>
          <a:xfrm>
            <a:off x="571496" y="1080593"/>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431383" y="434262"/>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163</a:t>
            </a:r>
          </a:p>
        </p:txBody>
      </p:sp>
      <p:grpSp>
        <p:nvGrpSpPr>
          <p:cNvPr id="10" name="群組 9"/>
          <p:cNvGrpSpPr/>
          <p:nvPr/>
        </p:nvGrpSpPr>
        <p:grpSpPr>
          <a:xfrm>
            <a:off x="993141" y="1711973"/>
            <a:ext cx="694264" cy="801914"/>
            <a:chOff x="1362694" y="1728515"/>
            <a:chExt cx="694264" cy="801914"/>
          </a:xfrm>
        </p:grpSpPr>
        <p:sp>
          <p:nvSpPr>
            <p:cNvPr id="39" name="手繪多邊形 38"/>
            <p:cNvSpPr/>
            <p:nvPr/>
          </p:nvSpPr>
          <p:spPr>
            <a:xfrm flipH="1">
              <a:off x="1362694" y="1728515"/>
              <a:ext cx="694264" cy="801914"/>
            </a:xfrm>
            <a:custGeom>
              <a:avLst/>
              <a:gdLst>
                <a:gd name="connsiteX0" fmla="*/ 1413669 w 2825605"/>
                <a:gd name="connsiteY0" fmla="*/ 0 h 3263728"/>
                <a:gd name="connsiteX1" fmla="*/ 2825605 w 2825605"/>
                <a:gd name="connsiteY1" fmla="*/ 815181 h 3263728"/>
                <a:gd name="connsiteX2" fmla="*/ 2825028 w 2825605"/>
                <a:gd name="connsiteY2" fmla="*/ 2448130 h 3263728"/>
                <a:gd name="connsiteX3" fmla="*/ 1411936 w 2825605"/>
                <a:gd name="connsiteY3" fmla="*/ 3263728 h 3263728"/>
                <a:gd name="connsiteX4" fmla="*/ 0 w 2825605"/>
                <a:gd name="connsiteY4" fmla="*/ 2448547 h 3263728"/>
                <a:gd name="connsiteX5" fmla="*/ 1157 w 2825605"/>
                <a:gd name="connsiteY5" fmla="*/ 817767 h 326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5605" h="3263728">
                  <a:moveTo>
                    <a:pt x="1413669" y="0"/>
                  </a:moveTo>
                  <a:lnTo>
                    <a:pt x="2825605" y="815181"/>
                  </a:lnTo>
                  <a:lnTo>
                    <a:pt x="2825028" y="2448130"/>
                  </a:lnTo>
                  <a:lnTo>
                    <a:pt x="1411936" y="3263728"/>
                  </a:lnTo>
                  <a:lnTo>
                    <a:pt x="0" y="2448547"/>
                  </a:lnTo>
                  <a:lnTo>
                    <a:pt x="1157" y="817767"/>
                  </a:lnTo>
                  <a:close/>
                </a:path>
              </a:pathLst>
            </a:cu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0" name="手繪多邊形 39"/>
            <p:cNvSpPr>
              <a:spLocks/>
            </p:cNvSpPr>
            <p:nvPr/>
          </p:nvSpPr>
          <p:spPr bwMode="auto">
            <a:xfrm flipV="1">
              <a:off x="1596786" y="1920693"/>
              <a:ext cx="226080" cy="417557"/>
            </a:xfrm>
            <a:custGeom>
              <a:avLst/>
              <a:gdLst>
                <a:gd name="connsiteX0" fmla="*/ 1041502 w 2397801"/>
                <a:gd name="connsiteY0" fmla="*/ 588163 h 4428623"/>
                <a:gd name="connsiteX1" fmla="*/ 299462 w 2397801"/>
                <a:gd name="connsiteY1" fmla="*/ 593899 h 4428623"/>
                <a:gd name="connsiteX2" fmla="*/ 283250 w 2397801"/>
                <a:gd name="connsiteY2" fmla="*/ 2218109 h 4428623"/>
                <a:gd name="connsiteX3" fmla="*/ 290095 w 2397801"/>
                <a:gd name="connsiteY3" fmla="*/ 3843037 h 4428623"/>
                <a:gd name="connsiteX4" fmla="*/ 1207710 w 2397801"/>
                <a:gd name="connsiteY4" fmla="*/ 3847357 h 4428623"/>
                <a:gd name="connsiteX5" fmla="*/ 2118479 w 2397801"/>
                <a:gd name="connsiteY5" fmla="*/ 3844837 h 4428623"/>
                <a:gd name="connsiteX6" fmla="*/ 2121001 w 2397801"/>
                <a:gd name="connsiteY6" fmla="*/ 2224589 h 4428623"/>
                <a:gd name="connsiteX7" fmla="*/ 2110914 w 2397801"/>
                <a:gd name="connsiteY7" fmla="*/ 596419 h 4428623"/>
                <a:gd name="connsiteX8" fmla="*/ 1041502 w 2397801"/>
                <a:gd name="connsiteY8" fmla="*/ 588163 h 4428623"/>
                <a:gd name="connsiteX9" fmla="*/ 1205249 w 2397801"/>
                <a:gd name="connsiteY9" fmla="*/ 186437 h 4428623"/>
                <a:gd name="connsiteX10" fmla="*/ 930070 w 2397801"/>
                <a:gd name="connsiteY10" fmla="*/ 210597 h 4428623"/>
                <a:gd name="connsiteX11" fmla="*/ 899455 w 2397801"/>
                <a:gd name="connsiteY11" fmla="*/ 338957 h 4428623"/>
                <a:gd name="connsiteX12" fmla="*/ 1201647 w 2397801"/>
                <a:gd name="connsiteY12" fmla="*/ 414677 h 4428623"/>
                <a:gd name="connsiteX13" fmla="*/ 1445490 w 2397801"/>
                <a:gd name="connsiteY13" fmla="*/ 398813 h 4428623"/>
                <a:gd name="connsiteX14" fmla="*/ 1513204 w 2397801"/>
                <a:gd name="connsiteY14" fmla="*/ 295689 h 4428623"/>
                <a:gd name="connsiteX15" fmla="*/ 1484029 w 2397801"/>
                <a:gd name="connsiteY15" fmla="*/ 219609 h 4428623"/>
                <a:gd name="connsiteX16" fmla="*/ 1454134 w 2397801"/>
                <a:gd name="connsiteY16" fmla="*/ 186437 h 4428623"/>
                <a:gd name="connsiteX17" fmla="*/ 813103 w 2397801"/>
                <a:gd name="connsiteY17" fmla="*/ 1 h 4428623"/>
                <a:gd name="connsiteX18" fmla="*/ 1241394 w 2397801"/>
                <a:gd name="connsiteY18" fmla="*/ 553 h 4428623"/>
                <a:gd name="connsiteX19" fmla="*/ 2335516 w 2397801"/>
                <a:gd name="connsiteY19" fmla="*/ 3793 h 4428623"/>
                <a:gd name="connsiteX20" fmla="*/ 2364318 w 2397801"/>
                <a:gd name="connsiteY20" fmla="*/ 25037 h 4428623"/>
                <a:gd name="connsiteX21" fmla="*/ 2392760 w 2397801"/>
                <a:gd name="connsiteY21" fmla="*/ 46641 h 4428623"/>
                <a:gd name="connsiteX22" fmla="*/ 2395281 w 2397801"/>
                <a:gd name="connsiteY22" fmla="*/ 2216709 h 4428623"/>
                <a:gd name="connsiteX23" fmla="*/ 2397801 w 2397801"/>
                <a:gd name="connsiteY23" fmla="*/ 4386781 h 4428623"/>
                <a:gd name="connsiteX24" fmla="*/ 2371159 w 2397801"/>
                <a:gd name="connsiteY24" fmla="*/ 4408025 h 4428623"/>
                <a:gd name="connsiteX25" fmla="*/ 1205032 w 2397801"/>
                <a:gd name="connsiteY25" fmla="*/ 4428545 h 4428623"/>
                <a:gd name="connsiteX26" fmla="*/ 48265 w 2397801"/>
                <a:gd name="connsiteY26" fmla="*/ 4418105 h 4428623"/>
                <a:gd name="connsiteX27" fmla="*/ 21 w 2397801"/>
                <a:gd name="connsiteY27" fmla="*/ 2208429 h 4428623"/>
                <a:gd name="connsiteX28" fmla="*/ 21 w 2397801"/>
                <a:gd name="connsiteY28" fmla="*/ 68245 h 4428623"/>
                <a:gd name="connsiteX29" fmla="*/ 28823 w 2397801"/>
                <a:gd name="connsiteY29" fmla="*/ 39437 h 4428623"/>
                <a:gd name="connsiteX30" fmla="*/ 102629 w 2397801"/>
                <a:gd name="connsiteY30" fmla="*/ 4153 h 4428623"/>
                <a:gd name="connsiteX31" fmla="*/ 813103 w 2397801"/>
                <a:gd name="connsiteY31" fmla="*/ 1 h 442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7801" h="4428623">
                  <a:moveTo>
                    <a:pt x="1041502" y="588163"/>
                  </a:moveTo>
                  <a:cubicBezTo>
                    <a:pt x="655239" y="588159"/>
                    <a:pt x="310023" y="589961"/>
                    <a:pt x="299462" y="593899"/>
                  </a:cubicBezTo>
                  <a:cubicBezTo>
                    <a:pt x="284691" y="599661"/>
                    <a:pt x="283250" y="752323"/>
                    <a:pt x="283250" y="2218109"/>
                  </a:cubicBezTo>
                  <a:cubicBezTo>
                    <a:pt x="283250" y="3108165"/>
                    <a:pt x="286492" y="3839437"/>
                    <a:pt x="290095" y="3843037"/>
                  </a:cubicBezTo>
                  <a:cubicBezTo>
                    <a:pt x="294058" y="3846637"/>
                    <a:pt x="706931" y="3848797"/>
                    <a:pt x="1207710" y="3847357"/>
                  </a:cubicBezTo>
                  <a:lnTo>
                    <a:pt x="2118479" y="3844837"/>
                  </a:lnTo>
                  <a:lnTo>
                    <a:pt x="2121001" y="2224589"/>
                  </a:lnTo>
                  <a:cubicBezTo>
                    <a:pt x="2123163" y="935231"/>
                    <a:pt x="2121001" y="602901"/>
                    <a:pt x="2110914" y="596419"/>
                  </a:cubicBezTo>
                  <a:cubicBezTo>
                    <a:pt x="2102605" y="591155"/>
                    <a:pt x="1538127" y="588167"/>
                    <a:pt x="1041502" y="588163"/>
                  </a:cubicBezTo>
                  <a:close/>
                  <a:moveTo>
                    <a:pt x="1205249" y="186437"/>
                  </a:moveTo>
                  <a:cubicBezTo>
                    <a:pt x="956363" y="186437"/>
                    <a:pt x="956003" y="186437"/>
                    <a:pt x="930070" y="210597"/>
                  </a:cubicBezTo>
                  <a:cubicBezTo>
                    <a:pt x="889369" y="248817"/>
                    <a:pt x="878564" y="294969"/>
                    <a:pt x="899455" y="338957"/>
                  </a:cubicBezTo>
                  <a:cubicBezTo>
                    <a:pt x="931511" y="406745"/>
                    <a:pt x="960685" y="414317"/>
                    <a:pt x="1201647" y="414677"/>
                  </a:cubicBezTo>
                  <a:cubicBezTo>
                    <a:pt x="1375975" y="415037"/>
                    <a:pt x="1418476" y="412513"/>
                    <a:pt x="1445490" y="398813"/>
                  </a:cubicBezTo>
                  <a:cubicBezTo>
                    <a:pt x="1493394" y="374653"/>
                    <a:pt x="1513204" y="345085"/>
                    <a:pt x="1513204" y="295689"/>
                  </a:cubicBezTo>
                  <a:cubicBezTo>
                    <a:pt x="1513564" y="262517"/>
                    <a:pt x="1507081" y="245209"/>
                    <a:pt x="1484029" y="219609"/>
                  </a:cubicBezTo>
                  <a:lnTo>
                    <a:pt x="1454134" y="186437"/>
                  </a:lnTo>
                  <a:close/>
                  <a:moveTo>
                    <a:pt x="813103" y="1"/>
                  </a:moveTo>
                  <a:cubicBezTo>
                    <a:pt x="946149" y="13"/>
                    <a:pt x="1090993" y="193"/>
                    <a:pt x="1241394" y="553"/>
                  </a:cubicBezTo>
                  <a:lnTo>
                    <a:pt x="2335516" y="3793"/>
                  </a:lnTo>
                  <a:lnTo>
                    <a:pt x="2364318" y="25037"/>
                  </a:lnTo>
                  <a:lnTo>
                    <a:pt x="2392760" y="46641"/>
                  </a:lnTo>
                  <a:lnTo>
                    <a:pt x="2395281" y="2216709"/>
                  </a:lnTo>
                  <a:lnTo>
                    <a:pt x="2397801" y="4386781"/>
                  </a:lnTo>
                  <a:lnTo>
                    <a:pt x="2371159" y="4408025"/>
                  </a:lnTo>
                  <a:cubicBezTo>
                    <a:pt x="2344517" y="4428905"/>
                    <a:pt x="2342717" y="4428905"/>
                    <a:pt x="1205032" y="4428545"/>
                  </a:cubicBezTo>
                  <a:cubicBezTo>
                    <a:pt x="450415" y="4428545"/>
                    <a:pt x="60146" y="4424945"/>
                    <a:pt x="48265" y="4418105"/>
                  </a:cubicBezTo>
                  <a:cubicBezTo>
                    <a:pt x="-2499" y="4388581"/>
                    <a:pt x="21" y="4509201"/>
                    <a:pt x="21" y="2208429"/>
                  </a:cubicBezTo>
                  <a:lnTo>
                    <a:pt x="21" y="68245"/>
                  </a:lnTo>
                  <a:lnTo>
                    <a:pt x="28823" y="39437"/>
                  </a:lnTo>
                  <a:cubicBezTo>
                    <a:pt x="47905" y="19997"/>
                    <a:pt x="72747" y="8473"/>
                    <a:pt x="102629" y="4153"/>
                  </a:cubicBezTo>
                  <a:cubicBezTo>
                    <a:pt x="120991" y="1453"/>
                    <a:pt x="413962" y="-31"/>
                    <a:pt x="813103" y="1"/>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grpSp>
      <p:grpSp>
        <p:nvGrpSpPr>
          <p:cNvPr id="11" name="群組 10"/>
          <p:cNvGrpSpPr/>
          <p:nvPr/>
        </p:nvGrpSpPr>
        <p:grpSpPr>
          <a:xfrm>
            <a:off x="993141" y="4105409"/>
            <a:ext cx="694264" cy="801914"/>
            <a:chOff x="1362694" y="4121951"/>
            <a:chExt cx="694264" cy="801914"/>
          </a:xfrm>
        </p:grpSpPr>
        <p:sp>
          <p:nvSpPr>
            <p:cNvPr id="33" name="手繪多邊形 32"/>
            <p:cNvSpPr/>
            <p:nvPr/>
          </p:nvSpPr>
          <p:spPr>
            <a:xfrm flipH="1">
              <a:off x="1362694" y="4121951"/>
              <a:ext cx="694264" cy="801914"/>
            </a:xfrm>
            <a:custGeom>
              <a:avLst/>
              <a:gdLst>
                <a:gd name="connsiteX0" fmla="*/ 1413669 w 2825605"/>
                <a:gd name="connsiteY0" fmla="*/ 0 h 3263728"/>
                <a:gd name="connsiteX1" fmla="*/ 2825605 w 2825605"/>
                <a:gd name="connsiteY1" fmla="*/ 815181 h 3263728"/>
                <a:gd name="connsiteX2" fmla="*/ 2825028 w 2825605"/>
                <a:gd name="connsiteY2" fmla="*/ 2448130 h 3263728"/>
                <a:gd name="connsiteX3" fmla="*/ 1411936 w 2825605"/>
                <a:gd name="connsiteY3" fmla="*/ 3263728 h 3263728"/>
                <a:gd name="connsiteX4" fmla="*/ 0 w 2825605"/>
                <a:gd name="connsiteY4" fmla="*/ 2448547 h 3263728"/>
                <a:gd name="connsiteX5" fmla="*/ 1157 w 2825605"/>
                <a:gd name="connsiteY5" fmla="*/ 817767 h 326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5605" h="3263728">
                  <a:moveTo>
                    <a:pt x="1413669" y="0"/>
                  </a:moveTo>
                  <a:lnTo>
                    <a:pt x="2825605" y="815181"/>
                  </a:lnTo>
                  <a:lnTo>
                    <a:pt x="2825028" y="2448130"/>
                  </a:lnTo>
                  <a:lnTo>
                    <a:pt x="1411936" y="3263728"/>
                  </a:lnTo>
                  <a:lnTo>
                    <a:pt x="0" y="2448547"/>
                  </a:lnTo>
                  <a:lnTo>
                    <a:pt x="1157" y="817767"/>
                  </a:lnTo>
                  <a:close/>
                </a:path>
              </a:pathLst>
            </a:cu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34" name="群組 33"/>
            <p:cNvGrpSpPr/>
            <p:nvPr/>
          </p:nvGrpSpPr>
          <p:grpSpPr>
            <a:xfrm>
              <a:off x="1527411" y="4387932"/>
              <a:ext cx="364812" cy="270005"/>
              <a:chOff x="4120407" y="4174776"/>
              <a:chExt cx="438956" cy="324876"/>
            </a:xfrm>
            <a:solidFill>
              <a:schemeClr val="bg1"/>
            </a:solidFill>
          </p:grpSpPr>
          <p:sp>
            <p:nvSpPr>
              <p:cNvPr id="35" name="Freeform 18"/>
              <p:cNvSpPr>
                <a:spLocks/>
              </p:cNvSpPr>
              <p:nvPr/>
            </p:nvSpPr>
            <p:spPr bwMode="auto">
              <a:xfrm>
                <a:off x="4249786" y="4342529"/>
                <a:ext cx="180198" cy="67672"/>
              </a:xfrm>
              <a:custGeom>
                <a:avLst/>
                <a:gdLst>
                  <a:gd name="T0" fmla="*/ 49 w 99"/>
                  <a:gd name="T1" fmla="*/ 0 h 37"/>
                  <a:gd name="T2" fmla="*/ 4 w 99"/>
                  <a:gd name="T3" fmla="*/ 14 h 37"/>
                  <a:gd name="T4" fmla="*/ 0 w 99"/>
                  <a:gd name="T5" fmla="*/ 21 h 37"/>
                  <a:gd name="T6" fmla="*/ 3 w 99"/>
                  <a:gd name="T7" fmla="*/ 27 h 37"/>
                  <a:gd name="T8" fmla="*/ 9 w 99"/>
                  <a:gd name="T9" fmla="*/ 34 h 37"/>
                  <a:gd name="T10" fmla="*/ 20 w 99"/>
                  <a:gd name="T11" fmla="*/ 35 h 37"/>
                  <a:gd name="T12" fmla="*/ 49 w 99"/>
                  <a:gd name="T13" fmla="*/ 26 h 37"/>
                  <a:gd name="T14" fmla="*/ 79 w 99"/>
                  <a:gd name="T15" fmla="*/ 35 h 37"/>
                  <a:gd name="T16" fmla="*/ 90 w 99"/>
                  <a:gd name="T17" fmla="*/ 34 h 37"/>
                  <a:gd name="T18" fmla="*/ 96 w 99"/>
                  <a:gd name="T19" fmla="*/ 27 h 37"/>
                  <a:gd name="T20" fmla="*/ 99 w 99"/>
                  <a:gd name="T21" fmla="*/ 21 h 37"/>
                  <a:gd name="T22" fmla="*/ 95 w 99"/>
                  <a:gd name="T23" fmla="*/ 14 h 37"/>
                  <a:gd name="T24" fmla="*/ 49 w 99"/>
                  <a:gd name="T2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37">
                    <a:moveTo>
                      <a:pt x="49" y="0"/>
                    </a:moveTo>
                    <a:cubicBezTo>
                      <a:pt x="32" y="0"/>
                      <a:pt x="17" y="5"/>
                      <a:pt x="4" y="14"/>
                    </a:cubicBezTo>
                    <a:cubicBezTo>
                      <a:pt x="2" y="16"/>
                      <a:pt x="1" y="18"/>
                      <a:pt x="0" y="21"/>
                    </a:cubicBezTo>
                    <a:cubicBezTo>
                      <a:pt x="0" y="23"/>
                      <a:pt x="1" y="26"/>
                      <a:pt x="3" y="27"/>
                    </a:cubicBezTo>
                    <a:lnTo>
                      <a:pt x="9" y="34"/>
                    </a:lnTo>
                    <a:cubicBezTo>
                      <a:pt x="12" y="37"/>
                      <a:pt x="17" y="37"/>
                      <a:pt x="20" y="35"/>
                    </a:cubicBezTo>
                    <a:cubicBezTo>
                      <a:pt x="28" y="29"/>
                      <a:pt x="39" y="26"/>
                      <a:pt x="49" y="26"/>
                    </a:cubicBezTo>
                    <a:cubicBezTo>
                      <a:pt x="60" y="26"/>
                      <a:pt x="71" y="29"/>
                      <a:pt x="79" y="35"/>
                    </a:cubicBezTo>
                    <a:cubicBezTo>
                      <a:pt x="82" y="37"/>
                      <a:pt x="87" y="37"/>
                      <a:pt x="90" y="34"/>
                    </a:cubicBezTo>
                    <a:lnTo>
                      <a:pt x="96" y="27"/>
                    </a:lnTo>
                    <a:cubicBezTo>
                      <a:pt x="98" y="26"/>
                      <a:pt x="99" y="23"/>
                      <a:pt x="99" y="21"/>
                    </a:cubicBezTo>
                    <a:cubicBezTo>
                      <a:pt x="98" y="18"/>
                      <a:pt x="97" y="16"/>
                      <a:pt x="95" y="14"/>
                    </a:cubicBezTo>
                    <a:cubicBezTo>
                      <a:pt x="82" y="5"/>
                      <a:pt x="66" y="0"/>
                      <a:pt x="4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sp>
            <p:nvSpPr>
              <p:cNvPr id="36" name="Freeform 19"/>
              <p:cNvSpPr>
                <a:spLocks/>
              </p:cNvSpPr>
              <p:nvPr/>
            </p:nvSpPr>
            <p:spPr bwMode="auto">
              <a:xfrm>
                <a:off x="4182374" y="4256708"/>
                <a:ext cx="315022" cy="85821"/>
              </a:xfrm>
              <a:custGeom>
                <a:avLst/>
                <a:gdLst>
                  <a:gd name="T0" fmla="*/ 86 w 173"/>
                  <a:gd name="T1" fmla="*/ 0 h 47"/>
                  <a:gd name="T2" fmla="*/ 4 w 173"/>
                  <a:gd name="T3" fmla="*/ 24 h 47"/>
                  <a:gd name="T4" fmla="*/ 0 w 173"/>
                  <a:gd name="T5" fmla="*/ 30 h 47"/>
                  <a:gd name="T6" fmla="*/ 3 w 173"/>
                  <a:gd name="T7" fmla="*/ 37 h 47"/>
                  <a:gd name="T8" fmla="*/ 9 w 173"/>
                  <a:gd name="T9" fmla="*/ 44 h 47"/>
                  <a:gd name="T10" fmla="*/ 19 w 173"/>
                  <a:gd name="T11" fmla="*/ 45 h 47"/>
                  <a:gd name="T12" fmla="*/ 86 w 173"/>
                  <a:gd name="T13" fmla="*/ 26 h 47"/>
                  <a:gd name="T14" fmla="*/ 154 w 173"/>
                  <a:gd name="T15" fmla="*/ 45 h 47"/>
                  <a:gd name="T16" fmla="*/ 164 w 173"/>
                  <a:gd name="T17" fmla="*/ 44 h 47"/>
                  <a:gd name="T18" fmla="*/ 170 w 173"/>
                  <a:gd name="T19" fmla="*/ 37 h 47"/>
                  <a:gd name="T20" fmla="*/ 173 w 173"/>
                  <a:gd name="T21" fmla="*/ 30 h 47"/>
                  <a:gd name="T22" fmla="*/ 169 w 173"/>
                  <a:gd name="T23" fmla="*/ 24 h 47"/>
                  <a:gd name="T24" fmla="*/ 86 w 173"/>
                  <a:gd name="T25"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3" h="47">
                    <a:moveTo>
                      <a:pt x="86" y="0"/>
                    </a:moveTo>
                    <a:cubicBezTo>
                      <a:pt x="56" y="0"/>
                      <a:pt x="28" y="9"/>
                      <a:pt x="4" y="24"/>
                    </a:cubicBezTo>
                    <a:cubicBezTo>
                      <a:pt x="2" y="25"/>
                      <a:pt x="0" y="28"/>
                      <a:pt x="0" y="30"/>
                    </a:cubicBezTo>
                    <a:cubicBezTo>
                      <a:pt x="0" y="33"/>
                      <a:pt x="1" y="35"/>
                      <a:pt x="3" y="37"/>
                    </a:cubicBezTo>
                    <a:lnTo>
                      <a:pt x="9" y="44"/>
                    </a:lnTo>
                    <a:cubicBezTo>
                      <a:pt x="12" y="46"/>
                      <a:pt x="16" y="47"/>
                      <a:pt x="19" y="45"/>
                    </a:cubicBezTo>
                    <a:cubicBezTo>
                      <a:pt x="39" y="33"/>
                      <a:pt x="62" y="26"/>
                      <a:pt x="86" y="26"/>
                    </a:cubicBezTo>
                    <a:cubicBezTo>
                      <a:pt x="111" y="26"/>
                      <a:pt x="134" y="33"/>
                      <a:pt x="154" y="45"/>
                    </a:cubicBezTo>
                    <a:cubicBezTo>
                      <a:pt x="157" y="47"/>
                      <a:pt x="161" y="46"/>
                      <a:pt x="164" y="44"/>
                    </a:cubicBezTo>
                    <a:lnTo>
                      <a:pt x="170" y="37"/>
                    </a:lnTo>
                    <a:cubicBezTo>
                      <a:pt x="172" y="35"/>
                      <a:pt x="173" y="33"/>
                      <a:pt x="173" y="30"/>
                    </a:cubicBezTo>
                    <a:cubicBezTo>
                      <a:pt x="173" y="28"/>
                      <a:pt x="171" y="25"/>
                      <a:pt x="169" y="24"/>
                    </a:cubicBezTo>
                    <a:cubicBezTo>
                      <a:pt x="145" y="9"/>
                      <a:pt x="117" y="0"/>
                      <a:pt x="8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sp>
            <p:nvSpPr>
              <p:cNvPr id="37" name="Freeform 20"/>
              <p:cNvSpPr>
                <a:spLocks/>
              </p:cNvSpPr>
              <p:nvPr/>
            </p:nvSpPr>
            <p:spPr bwMode="auto">
              <a:xfrm>
                <a:off x="4120407" y="4174776"/>
                <a:ext cx="438956" cy="105786"/>
              </a:xfrm>
              <a:custGeom>
                <a:avLst/>
                <a:gdLst>
                  <a:gd name="T0" fmla="*/ 9 w 241"/>
                  <a:gd name="T1" fmla="*/ 54 h 58"/>
                  <a:gd name="T2" fmla="*/ 19 w 241"/>
                  <a:gd name="T3" fmla="*/ 55 h 58"/>
                  <a:gd name="T4" fmla="*/ 120 w 241"/>
                  <a:gd name="T5" fmla="*/ 26 h 58"/>
                  <a:gd name="T6" fmla="*/ 222 w 241"/>
                  <a:gd name="T7" fmla="*/ 55 h 58"/>
                  <a:gd name="T8" fmla="*/ 232 w 241"/>
                  <a:gd name="T9" fmla="*/ 54 h 58"/>
                  <a:gd name="T10" fmla="*/ 239 w 241"/>
                  <a:gd name="T11" fmla="*/ 48 h 58"/>
                  <a:gd name="T12" fmla="*/ 241 w 241"/>
                  <a:gd name="T13" fmla="*/ 41 h 58"/>
                  <a:gd name="T14" fmla="*/ 237 w 241"/>
                  <a:gd name="T15" fmla="*/ 35 h 58"/>
                  <a:gd name="T16" fmla="*/ 120 w 241"/>
                  <a:gd name="T17" fmla="*/ 0 h 58"/>
                  <a:gd name="T18" fmla="*/ 4 w 241"/>
                  <a:gd name="T19" fmla="*/ 35 h 58"/>
                  <a:gd name="T20" fmla="*/ 0 w 241"/>
                  <a:gd name="T21" fmla="*/ 41 h 58"/>
                  <a:gd name="T22" fmla="*/ 2 w 241"/>
                  <a:gd name="T23" fmla="*/ 48 h 58"/>
                  <a:gd name="T24" fmla="*/ 9 w 241"/>
                  <a:gd name="T25" fmla="*/ 5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1" h="58">
                    <a:moveTo>
                      <a:pt x="9" y="54"/>
                    </a:moveTo>
                    <a:cubicBezTo>
                      <a:pt x="12" y="57"/>
                      <a:pt x="16" y="58"/>
                      <a:pt x="19" y="55"/>
                    </a:cubicBezTo>
                    <a:cubicBezTo>
                      <a:pt x="49" y="37"/>
                      <a:pt x="83" y="26"/>
                      <a:pt x="120" y="26"/>
                    </a:cubicBezTo>
                    <a:cubicBezTo>
                      <a:pt x="158" y="26"/>
                      <a:pt x="192" y="37"/>
                      <a:pt x="222" y="55"/>
                    </a:cubicBezTo>
                    <a:cubicBezTo>
                      <a:pt x="225" y="58"/>
                      <a:pt x="229" y="57"/>
                      <a:pt x="232" y="54"/>
                    </a:cubicBezTo>
                    <a:lnTo>
                      <a:pt x="239" y="48"/>
                    </a:lnTo>
                    <a:cubicBezTo>
                      <a:pt x="241" y="46"/>
                      <a:pt x="241" y="43"/>
                      <a:pt x="241" y="41"/>
                    </a:cubicBezTo>
                    <a:cubicBezTo>
                      <a:pt x="241" y="38"/>
                      <a:pt x="240" y="36"/>
                      <a:pt x="237" y="35"/>
                    </a:cubicBezTo>
                    <a:cubicBezTo>
                      <a:pt x="204" y="13"/>
                      <a:pt x="164" y="0"/>
                      <a:pt x="120" y="0"/>
                    </a:cubicBezTo>
                    <a:cubicBezTo>
                      <a:pt x="77" y="0"/>
                      <a:pt x="37" y="13"/>
                      <a:pt x="4" y="35"/>
                    </a:cubicBezTo>
                    <a:cubicBezTo>
                      <a:pt x="1" y="36"/>
                      <a:pt x="0" y="38"/>
                      <a:pt x="0" y="41"/>
                    </a:cubicBezTo>
                    <a:cubicBezTo>
                      <a:pt x="0" y="43"/>
                      <a:pt x="0" y="46"/>
                      <a:pt x="2" y="48"/>
                    </a:cubicBezTo>
                    <a:lnTo>
                      <a:pt x="9" y="5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sp>
            <p:nvSpPr>
              <p:cNvPr id="38" name="Oval 21"/>
              <p:cNvSpPr>
                <a:spLocks noChangeArrowheads="1"/>
              </p:cNvSpPr>
              <p:nvPr/>
            </p:nvSpPr>
            <p:spPr bwMode="auto">
              <a:xfrm>
                <a:off x="4306049" y="4428350"/>
                <a:ext cx="71042" cy="71302"/>
              </a:xfrm>
              <a:prstGeom prst="ellipse">
                <a:avLst/>
              </a:pr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grpSp>
      </p:grpSp>
      <p:sp>
        <p:nvSpPr>
          <p:cNvPr id="12" name="矩形 11"/>
          <p:cNvSpPr/>
          <p:nvPr/>
        </p:nvSpPr>
        <p:spPr>
          <a:xfrm>
            <a:off x="993141" y="2897595"/>
            <a:ext cx="1518674"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a:t>
            </a:r>
            <a:endParaRPr lang="zh-TW" altLang="en-US" sz="1400" dirty="0"/>
          </a:p>
        </p:txBody>
      </p:sp>
      <p:sp>
        <p:nvSpPr>
          <p:cNvPr id="13" name="文字方塊 88"/>
          <p:cNvSpPr txBox="1"/>
          <p:nvPr/>
        </p:nvSpPr>
        <p:spPr>
          <a:xfrm>
            <a:off x="993141" y="2515940"/>
            <a:ext cx="1771650"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b="1" dirty="0" smtClean="0">
                <a:solidFill>
                  <a:schemeClr val="accent1"/>
                </a:solidFill>
              </a:rPr>
              <a:t>Business</a:t>
            </a:r>
            <a:endParaRPr lang="zh-TW" altLang="en-US" sz="2400" b="1" dirty="0">
              <a:solidFill>
                <a:schemeClr val="accent1"/>
              </a:solidFill>
            </a:endParaRPr>
          </a:p>
        </p:txBody>
      </p:sp>
      <p:sp>
        <p:nvSpPr>
          <p:cNvPr id="14" name="矩形 13"/>
          <p:cNvSpPr/>
          <p:nvPr/>
        </p:nvSpPr>
        <p:spPr>
          <a:xfrm>
            <a:off x="993141" y="5328945"/>
            <a:ext cx="1518674"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a:t>
            </a:r>
            <a:endParaRPr lang="zh-TW" altLang="en-US" sz="1400" dirty="0"/>
          </a:p>
        </p:txBody>
      </p:sp>
      <p:sp>
        <p:nvSpPr>
          <p:cNvPr id="15" name="文字方塊 88"/>
          <p:cNvSpPr txBox="1"/>
          <p:nvPr/>
        </p:nvSpPr>
        <p:spPr>
          <a:xfrm>
            <a:off x="993141" y="4947290"/>
            <a:ext cx="1771650"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b="1" dirty="0" smtClean="0">
                <a:solidFill>
                  <a:schemeClr val="accent1"/>
                </a:solidFill>
              </a:rPr>
              <a:t>Business</a:t>
            </a:r>
            <a:endParaRPr lang="zh-TW" altLang="en-US" sz="2400" b="1" dirty="0">
              <a:solidFill>
                <a:schemeClr val="accent1"/>
              </a:solidFill>
            </a:endParaRPr>
          </a:p>
        </p:txBody>
      </p:sp>
      <p:grpSp>
        <p:nvGrpSpPr>
          <p:cNvPr id="16" name="群組 15"/>
          <p:cNvGrpSpPr/>
          <p:nvPr/>
        </p:nvGrpSpPr>
        <p:grpSpPr>
          <a:xfrm>
            <a:off x="3802790" y="1711973"/>
            <a:ext cx="694264" cy="801914"/>
            <a:chOff x="4172343" y="1728515"/>
            <a:chExt cx="694264" cy="801914"/>
          </a:xfrm>
        </p:grpSpPr>
        <p:sp>
          <p:nvSpPr>
            <p:cNvPr id="29" name="手繪多邊形 28"/>
            <p:cNvSpPr/>
            <p:nvPr/>
          </p:nvSpPr>
          <p:spPr>
            <a:xfrm flipH="1">
              <a:off x="4172343" y="1728515"/>
              <a:ext cx="694264" cy="801914"/>
            </a:xfrm>
            <a:custGeom>
              <a:avLst/>
              <a:gdLst>
                <a:gd name="connsiteX0" fmla="*/ 1413669 w 2825605"/>
                <a:gd name="connsiteY0" fmla="*/ 0 h 3263728"/>
                <a:gd name="connsiteX1" fmla="*/ 2825605 w 2825605"/>
                <a:gd name="connsiteY1" fmla="*/ 815181 h 3263728"/>
                <a:gd name="connsiteX2" fmla="*/ 2825028 w 2825605"/>
                <a:gd name="connsiteY2" fmla="*/ 2448130 h 3263728"/>
                <a:gd name="connsiteX3" fmla="*/ 1411936 w 2825605"/>
                <a:gd name="connsiteY3" fmla="*/ 3263728 h 3263728"/>
                <a:gd name="connsiteX4" fmla="*/ 0 w 2825605"/>
                <a:gd name="connsiteY4" fmla="*/ 2448547 h 3263728"/>
                <a:gd name="connsiteX5" fmla="*/ 1157 w 2825605"/>
                <a:gd name="connsiteY5" fmla="*/ 817767 h 326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5605" h="3263728">
                  <a:moveTo>
                    <a:pt x="1413669" y="0"/>
                  </a:moveTo>
                  <a:lnTo>
                    <a:pt x="2825605" y="815181"/>
                  </a:lnTo>
                  <a:lnTo>
                    <a:pt x="2825028" y="2448130"/>
                  </a:lnTo>
                  <a:lnTo>
                    <a:pt x="1411936" y="3263728"/>
                  </a:lnTo>
                  <a:lnTo>
                    <a:pt x="0" y="2448547"/>
                  </a:lnTo>
                  <a:lnTo>
                    <a:pt x="1157" y="817767"/>
                  </a:lnTo>
                  <a:close/>
                </a:path>
              </a:pathLst>
            </a:cu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30" name="群組 29"/>
            <p:cNvGrpSpPr/>
            <p:nvPr/>
          </p:nvGrpSpPr>
          <p:grpSpPr>
            <a:xfrm>
              <a:off x="4339153" y="1980634"/>
              <a:ext cx="360645" cy="297677"/>
              <a:chOff x="13079250" y="23448756"/>
              <a:chExt cx="2967819" cy="2449630"/>
            </a:xfrm>
            <a:solidFill>
              <a:schemeClr val="bg1"/>
            </a:solidFill>
          </p:grpSpPr>
          <p:sp>
            <p:nvSpPr>
              <p:cNvPr id="31" name="手繪多邊形 30"/>
              <p:cNvSpPr>
                <a:spLocks/>
              </p:cNvSpPr>
              <p:nvPr/>
            </p:nvSpPr>
            <p:spPr bwMode="auto">
              <a:xfrm>
                <a:off x="13079250" y="23448756"/>
                <a:ext cx="2967819" cy="2449630"/>
              </a:xfrm>
              <a:custGeom>
                <a:avLst/>
                <a:gdLst>
                  <a:gd name="connsiteX0" fmla="*/ 2007528 w 4024625"/>
                  <a:gd name="connsiteY0" fmla="*/ 1087436 h 3321916"/>
                  <a:gd name="connsiteX1" fmla="*/ 1840007 w 4024625"/>
                  <a:gd name="connsiteY1" fmla="*/ 1101840 h 3321916"/>
                  <a:gd name="connsiteX2" fmla="*/ 1743097 w 4024625"/>
                  <a:gd name="connsiteY2" fmla="*/ 1122724 h 3321916"/>
                  <a:gd name="connsiteX3" fmla="*/ 1609441 w 4024625"/>
                  <a:gd name="connsiteY3" fmla="*/ 1178896 h 3321916"/>
                  <a:gd name="connsiteX4" fmla="*/ 1096431 w 4024625"/>
                  <a:gd name="connsiteY4" fmla="*/ 1856928 h 3321916"/>
                  <a:gd name="connsiteX5" fmla="*/ 1116966 w 4024625"/>
                  <a:gd name="connsiteY5" fmla="*/ 2260216 h 3321916"/>
                  <a:gd name="connsiteX6" fmla="*/ 1819472 w 4024625"/>
                  <a:gd name="connsiteY6" fmla="*/ 2915204 h 3321916"/>
                  <a:gd name="connsiteX7" fmla="*/ 1895847 w 4024625"/>
                  <a:gd name="connsiteY7" fmla="*/ 2930328 h 3321916"/>
                  <a:gd name="connsiteX8" fmla="*/ 2217919 w 4024625"/>
                  <a:gd name="connsiteY8" fmla="*/ 2911604 h 3321916"/>
                  <a:gd name="connsiteX9" fmla="*/ 2875753 w 4024625"/>
                  <a:gd name="connsiteY9" fmla="*/ 2323952 h 3321916"/>
                  <a:gd name="connsiteX10" fmla="*/ 2922227 w 4024625"/>
                  <a:gd name="connsiteY10" fmla="*/ 2006360 h 3321916"/>
                  <a:gd name="connsiteX11" fmla="*/ 2861343 w 4024625"/>
                  <a:gd name="connsiteY11" fmla="*/ 1660684 h 3321916"/>
                  <a:gd name="connsiteX12" fmla="*/ 2600515 w 4024625"/>
                  <a:gd name="connsiteY12" fmla="*/ 1300604 h 3321916"/>
                  <a:gd name="connsiteX13" fmla="*/ 2271958 w 4024625"/>
                  <a:gd name="connsiteY13" fmla="*/ 1122364 h 3321916"/>
                  <a:gd name="connsiteX14" fmla="*/ 2175409 w 4024625"/>
                  <a:gd name="connsiteY14" fmla="*/ 1101840 h 3321916"/>
                  <a:gd name="connsiteX15" fmla="*/ 2007528 w 4024625"/>
                  <a:gd name="connsiteY15" fmla="*/ 1087436 h 3321916"/>
                  <a:gd name="connsiteX16" fmla="*/ 691176 w 4024625"/>
                  <a:gd name="connsiteY16" fmla="*/ 884236 h 3321916"/>
                  <a:gd name="connsiteX17" fmla="*/ 395695 w 4024625"/>
                  <a:gd name="connsiteY17" fmla="*/ 895036 h 3321916"/>
                  <a:gd name="connsiteX18" fmla="*/ 376237 w 4024625"/>
                  <a:gd name="connsiteY18" fmla="*/ 1095956 h 3321916"/>
                  <a:gd name="connsiteX19" fmla="*/ 388128 w 4024625"/>
                  <a:gd name="connsiteY19" fmla="*/ 1299032 h 3321916"/>
                  <a:gd name="connsiteX20" fmla="*/ 691176 w 4024625"/>
                  <a:gd name="connsiteY20" fmla="*/ 1311272 h 3321916"/>
                  <a:gd name="connsiteX21" fmla="*/ 994223 w 4024625"/>
                  <a:gd name="connsiteY21" fmla="*/ 1299032 h 3321916"/>
                  <a:gd name="connsiteX22" fmla="*/ 1006475 w 4024625"/>
                  <a:gd name="connsiteY22" fmla="*/ 1095956 h 3321916"/>
                  <a:gd name="connsiteX23" fmla="*/ 987017 w 4024625"/>
                  <a:gd name="connsiteY23" fmla="*/ 895036 h 3321916"/>
                  <a:gd name="connsiteX24" fmla="*/ 691176 w 4024625"/>
                  <a:gd name="connsiteY24" fmla="*/ 884236 h 3321916"/>
                  <a:gd name="connsiteX25" fmla="*/ 1504906 w 4024625"/>
                  <a:gd name="connsiteY25" fmla="*/ 0 h 3321916"/>
                  <a:gd name="connsiteX26" fmla="*/ 2007262 w 4024625"/>
                  <a:gd name="connsiteY26" fmla="*/ 0 h 3321916"/>
                  <a:gd name="connsiteX27" fmla="*/ 2509258 w 4024625"/>
                  <a:gd name="connsiteY27" fmla="*/ 0 h 3321916"/>
                  <a:gd name="connsiteX28" fmla="*/ 2657624 w 4024625"/>
                  <a:gd name="connsiteY28" fmla="*/ 247692 h 3321916"/>
                  <a:gd name="connsiteX29" fmla="*/ 2828316 w 4024625"/>
                  <a:gd name="connsiteY29" fmla="*/ 501868 h 3321916"/>
                  <a:gd name="connsiteX30" fmla="*/ 3367404 w 4024625"/>
                  <a:gd name="connsiteY30" fmla="*/ 507988 h 3321916"/>
                  <a:gd name="connsiteX31" fmla="*/ 3906130 w 4024625"/>
                  <a:gd name="connsiteY31" fmla="*/ 519508 h 3321916"/>
                  <a:gd name="connsiteX32" fmla="*/ 3961588 w 4024625"/>
                  <a:gd name="connsiteY32" fmla="*/ 562352 h 3321916"/>
                  <a:gd name="connsiteX33" fmla="*/ 4024607 w 4024625"/>
                  <a:gd name="connsiteY33" fmla="*/ 1909552 h 3321916"/>
                  <a:gd name="connsiteX34" fmla="*/ 4011283 w 4024625"/>
                  <a:gd name="connsiteY34" fmla="*/ 3168188 h 3321916"/>
                  <a:gd name="connsiteX35" fmla="*/ 3887404 w 4024625"/>
                  <a:gd name="connsiteY35" fmla="*/ 3301396 h 3321916"/>
                  <a:gd name="connsiteX36" fmla="*/ 2004381 w 4024625"/>
                  <a:gd name="connsiteY36" fmla="*/ 3321556 h 3321916"/>
                  <a:gd name="connsiteX37" fmla="*/ 133601 w 4024625"/>
                  <a:gd name="connsiteY37" fmla="*/ 3306436 h 3321916"/>
                  <a:gd name="connsiteX38" fmla="*/ 28809 w 4024625"/>
                  <a:gd name="connsiteY38" fmla="*/ 3226872 h 3321916"/>
                  <a:gd name="connsiteX39" fmla="*/ 0 w 4024625"/>
                  <a:gd name="connsiteY39" fmla="*/ 3187268 h 3321916"/>
                  <a:gd name="connsiteX40" fmla="*/ 0 w 4024625"/>
                  <a:gd name="connsiteY40" fmla="*/ 1913152 h 3321916"/>
                  <a:gd name="connsiteX41" fmla="*/ 11524 w 4024625"/>
                  <a:gd name="connsiteY41" fmla="*/ 616716 h 3321916"/>
                  <a:gd name="connsiteX42" fmla="*/ 103712 w 4024625"/>
                  <a:gd name="connsiteY42" fmla="*/ 522388 h 3321916"/>
                  <a:gd name="connsiteX43" fmla="*/ 654683 w 4024625"/>
                  <a:gd name="connsiteY43" fmla="*/ 507988 h 3321916"/>
                  <a:gd name="connsiteX44" fmla="*/ 1177925 w 4024625"/>
                  <a:gd name="connsiteY44" fmla="*/ 507988 h 3321916"/>
                  <a:gd name="connsiteX45" fmla="*/ 1203853 w 4024625"/>
                  <a:gd name="connsiteY45" fmla="*/ 485308 h 3321916"/>
                  <a:gd name="connsiteX46" fmla="*/ 1367344 w 4024625"/>
                  <a:gd name="connsiteY46" fmla="*/ 231132 h 332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024625" h="3321916">
                    <a:moveTo>
                      <a:pt x="2007528" y="1087436"/>
                    </a:moveTo>
                    <a:cubicBezTo>
                      <a:pt x="1951687" y="1087436"/>
                      <a:pt x="1876033" y="1093916"/>
                      <a:pt x="1840007" y="1101840"/>
                    </a:cubicBezTo>
                    <a:cubicBezTo>
                      <a:pt x="1803621" y="1109400"/>
                      <a:pt x="1760029" y="1119124"/>
                      <a:pt x="1743097" y="1122724"/>
                    </a:cubicBezTo>
                    <a:cubicBezTo>
                      <a:pt x="1726525" y="1126324"/>
                      <a:pt x="1666362" y="1151532"/>
                      <a:pt x="1609441" y="1178896"/>
                    </a:cubicBezTo>
                    <a:cubicBezTo>
                      <a:pt x="1336724" y="1309604"/>
                      <a:pt x="1148309" y="1558780"/>
                      <a:pt x="1096431" y="1856928"/>
                    </a:cubicBezTo>
                    <a:cubicBezTo>
                      <a:pt x="1079499" y="1953788"/>
                      <a:pt x="1090667" y="2171996"/>
                      <a:pt x="1116966" y="2260216"/>
                    </a:cubicBezTo>
                    <a:cubicBezTo>
                      <a:pt x="1216398" y="2593652"/>
                      <a:pt x="1494518" y="2852908"/>
                      <a:pt x="1819472" y="2915204"/>
                    </a:cubicBezTo>
                    <a:cubicBezTo>
                      <a:pt x="1850094" y="2920964"/>
                      <a:pt x="1884679" y="2927808"/>
                      <a:pt x="1895847" y="2930328"/>
                    </a:cubicBezTo>
                    <a:cubicBezTo>
                      <a:pt x="1937277" y="2940048"/>
                      <a:pt x="2152352" y="2927448"/>
                      <a:pt x="2217919" y="2911604"/>
                    </a:cubicBezTo>
                    <a:cubicBezTo>
                      <a:pt x="2518736" y="2839588"/>
                      <a:pt x="2773079" y="2612376"/>
                      <a:pt x="2875753" y="2323952"/>
                    </a:cubicBezTo>
                    <a:cubicBezTo>
                      <a:pt x="2917183" y="2208004"/>
                      <a:pt x="2922587" y="2170916"/>
                      <a:pt x="2922227" y="2006360"/>
                    </a:cubicBezTo>
                    <a:cubicBezTo>
                      <a:pt x="2921506" y="1833164"/>
                      <a:pt x="2914301" y="1793552"/>
                      <a:pt x="2861343" y="1660684"/>
                    </a:cubicBezTo>
                    <a:cubicBezTo>
                      <a:pt x="2805503" y="1521692"/>
                      <a:pt x="2713997" y="1394944"/>
                      <a:pt x="2600515" y="1300604"/>
                    </a:cubicBezTo>
                    <a:cubicBezTo>
                      <a:pt x="2527382" y="1239748"/>
                      <a:pt x="2336084" y="1136048"/>
                      <a:pt x="2271958" y="1122364"/>
                    </a:cubicBezTo>
                    <a:cubicBezTo>
                      <a:pt x="2255026" y="1118764"/>
                      <a:pt x="2211795" y="1109400"/>
                      <a:pt x="2175409" y="1101840"/>
                    </a:cubicBezTo>
                    <a:cubicBezTo>
                      <a:pt x="2139022" y="1093916"/>
                      <a:pt x="2063368" y="1087436"/>
                      <a:pt x="2007528" y="1087436"/>
                    </a:cubicBezTo>
                    <a:close/>
                    <a:moveTo>
                      <a:pt x="691176" y="884236"/>
                    </a:moveTo>
                    <a:cubicBezTo>
                      <a:pt x="520734" y="884236"/>
                      <a:pt x="407947" y="888196"/>
                      <a:pt x="395695" y="895036"/>
                    </a:cubicBezTo>
                    <a:cubicBezTo>
                      <a:pt x="377318" y="904760"/>
                      <a:pt x="376237" y="918084"/>
                      <a:pt x="376237" y="1095956"/>
                    </a:cubicBezTo>
                    <a:cubicBezTo>
                      <a:pt x="376237" y="1230980"/>
                      <a:pt x="379480" y="1290392"/>
                      <a:pt x="388128" y="1299032"/>
                    </a:cubicBezTo>
                    <a:cubicBezTo>
                      <a:pt x="397137" y="1308032"/>
                      <a:pt x="478574" y="1311272"/>
                      <a:pt x="691176" y="1311272"/>
                    </a:cubicBezTo>
                    <a:cubicBezTo>
                      <a:pt x="904138" y="1311272"/>
                      <a:pt x="985575" y="1308032"/>
                      <a:pt x="994223" y="1299032"/>
                    </a:cubicBezTo>
                    <a:cubicBezTo>
                      <a:pt x="1002872" y="1290392"/>
                      <a:pt x="1006475" y="1230980"/>
                      <a:pt x="1006475" y="1095956"/>
                    </a:cubicBezTo>
                    <a:cubicBezTo>
                      <a:pt x="1006475" y="918084"/>
                      <a:pt x="1005394" y="904760"/>
                      <a:pt x="987017" y="895036"/>
                    </a:cubicBezTo>
                    <a:cubicBezTo>
                      <a:pt x="974765" y="888196"/>
                      <a:pt x="861978" y="884236"/>
                      <a:pt x="691176" y="884236"/>
                    </a:cubicBezTo>
                    <a:close/>
                    <a:moveTo>
                      <a:pt x="1504906" y="0"/>
                    </a:moveTo>
                    <a:lnTo>
                      <a:pt x="2007262" y="0"/>
                    </a:lnTo>
                    <a:lnTo>
                      <a:pt x="2509258" y="0"/>
                    </a:lnTo>
                    <a:lnTo>
                      <a:pt x="2657624" y="247692"/>
                    </a:lnTo>
                    <a:cubicBezTo>
                      <a:pt x="2764216" y="425904"/>
                      <a:pt x="2812112" y="497548"/>
                      <a:pt x="2828316" y="501868"/>
                    </a:cubicBezTo>
                    <a:cubicBezTo>
                      <a:pt x="2840920" y="505108"/>
                      <a:pt x="3083276" y="507988"/>
                      <a:pt x="3367404" y="507988"/>
                    </a:cubicBezTo>
                    <a:cubicBezTo>
                      <a:pt x="3728235" y="507988"/>
                      <a:pt x="3890286" y="511588"/>
                      <a:pt x="3906130" y="519508"/>
                    </a:cubicBezTo>
                    <a:cubicBezTo>
                      <a:pt x="3918014" y="525628"/>
                      <a:pt x="3943222" y="545072"/>
                      <a:pt x="3961588" y="562352"/>
                    </a:cubicBezTo>
                    <a:cubicBezTo>
                      <a:pt x="4027488" y="624636"/>
                      <a:pt x="4024607" y="568112"/>
                      <a:pt x="4024607" y="1909552"/>
                    </a:cubicBezTo>
                    <a:cubicBezTo>
                      <a:pt x="4024607" y="2872968"/>
                      <a:pt x="4021726" y="3133624"/>
                      <a:pt x="4011283" y="3168188"/>
                    </a:cubicBezTo>
                    <a:cubicBezTo>
                      <a:pt x="3991477" y="3235152"/>
                      <a:pt x="3952225" y="3277272"/>
                      <a:pt x="3887404" y="3301396"/>
                    </a:cubicBezTo>
                    <a:cubicBezTo>
                      <a:pt x="3830867" y="3322636"/>
                      <a:pt x="3830507" y="3322636"/>
                      <a:pt x="2004381" y="3321556"/>
                    </a:cubicBezTo>
                    <a:cubicBezTo>
                      <a:pt x="489032" y="3320836"/>
                      <a:pt x="170333" y="3318316"/>
                      <a:pt x="133601" y="3306436"/>
                    </a:cubicBezTo>
                    <a:cubicBezTo>
                      <a:pt x="81025" y="3290232"/>
                      <a:pt x="66981" y="3279432"/>
                      <a:pt x="28809" y="3226872"/>
                    </a:cubicBezTo>
                    <a:lnTo>
                      <a:pt x="0" y="3187268"/>
                    </a:lnTo>
                    <a:lnTo>
                      <a:pt x="0" y="1913152"/>
                    </a:lnTo>
                    <a:cubicBezTo>
                      <a:pt x="0" y="991136"/>
                      <a:pt x="3241" y="632556"/>
                      <a:pt x="11524" y="616716"/>
                    </a:cubicBezTo>
                    <a:cubicBezTo>
                      <a:pt x="28449" y="583952"/>
                      <a:pt x="72382" y="538592"/>
                      <a:pt x="103712" y="522388"/>
                    </a:cubicBezTo>
                    <a:cubicBezTo>
                      <a:pt x="126399" y="510508"/>
                      <a:pt x="223989" y="507988"/>
                      <a:pt x="654683" y="507988"/>
                    </a:cubicBezTo>
                    <a:lnTo>
                      <a:pt x="1177925" y="507988"/>
                    </a:lnTo>
                    <a:lnTo>
                      <a:pt x="1203853" y="485308"/>
                    </a:lnTo>
                    <a:cubicBezTo>
                      <a:pt x="1217897" y="472708"/>
                      <a:pt x="1291360" y="358220"/>
                      <a:pt x="1367344" y="23113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sp>
            <p:nvSpPr>
              <p:cNvPr id="32" name="手繪多邊形 31"/>
              <p:cNvSpPr>
                <a:spLocks/>
              </p:cNvSpPr>
              <p:nvPr/>
            </p:nvSpPr>
            <p:spPr bwMode="auto">
              <a:xfrm>
                <a:off x="14046734" y="24416165"/>
                <a:ext cx="1019800" cy="1024369"/>
              </a:xfrm>
              <a:custGeom>
                <a:avLst/>
                <a:gdLst>
                  <a:gd name="connsiteX0" fmla="*/ 696901 w 1382938"/>
                  <a:gd name="connsiteY0" fmla="*/ 174564 h 1389136"/>
                  <a:gd name="connsiteX1" fmla="*/ 615103 w 1382938"/>
                  <a:gd name="connsiteY1" fmla="*/ 185584 h 1389136"/>
                  <a:gd name="connsiteX2" fmla="*/ 187732 w 1382938"/>
                  <a:gd name="connsiteY2" fmla="*/ 592580 h 1389136"/>
                  <a:gd name="connsiteX3" fmla="*/ 187732 w 1382938"/>
                  <a:gd name="connsiteY3" fmla="*/ 808496 h 1389136"/>
                  <a:gd name="connsiteX4" fmla="*/ 532584 w 1382938"/>
                  <a:gd name="connsiteY4" fmla="*/ 1189940 h 1389136"/>
                  <a:gd name="connsiteX5" fmla="*/ 850769 w 1382938"/>
                  <a:gd name="connsiteY5" fmla="*/ 1191740 h 1389136"/>
                  <a:gd name="connsiteX6" fmla="*/ 1062653 w 1382938"/>
                  <a:gd name="connsiteY6" fmla="*/ 1061472 h 1389136"/>
                  <a:gd name="connsiteX7" fmla="*/ 1208953 w 1382938"/>
                  <a:gd name="connsiteY7" fmla="*/ 698740 h 1389136"/>
                  <a:gd name="connsiteX8" fmla="*/ 1135442 w 1382938"/>
                  <a:gd name="connsiteY8" fmla="*/ 424528 h 1389136"/>
                  <a:gd name="connsiteX9" fmla="*/ 777619 w 1382938"/>
                  <a:gd name="connsiteY9" fmla="*/ 185944 h 1389136"/>
                  <a:gd name="connsiteX10" fmla="*/ 696901 w 1382938"/>
                  <a:gd name="connsiteY10" fmla="*/ 174564 h 1389136"/>
                  <a:gd name="connsiteX11" fmla="*/ 709912 w 1382938"/>
                  <a:gd name="connsiteY11" fmla="*/ 376 h 1389136"/>
                  <a:gd name="connsiteX12" fmla="*/ 908829 w 1382938"/>
                  <a:gd name="connsiteY12" fmla="*/ 35660 h 1389136"/>
                  <a:gd name="connsiteX13" fmla="*/ 1337507 w 1382938"/>
                  <a:gd name="connsiteY13" fmla="*/ 434916 h 1389136"/>
                  <a:gd name="connsiteX14" fmla="*/ 1382858 w 1382938"/>
                  <a:gd name="connsiteY14" fmla="*/ 698084 h 1389136"/>
                  <a:gd name="connsiteX15" fmla="*/ 1357663 w 1382938"/>
                  <a:gd name="connsiteY15" fmla="*/ 904012 h 1389136"/>
                  <a:gd name="connsiteX16" fmla="*/ 909909 w 1382938"/>
                  <a:gd name="connsiteY16" fmla="*/ 1358712 h 1389136"/>
                  <a:gd name="connsiteX17" fmla="*/ 688552 w 1382938"/>
                  <a:gd name="connsiteY17" fmla="*/ 1388952 h 1389136"/>
                  <a:gd name="connsiteX18" fmla="*/ 517585 w 1382938"/>
                  <a:gd name="connsiteY18" fmla="*/ 1372752 h 1389136"/>
                  <a:gd name="connsiteX19" fmla="*/ 178170 w 1382938"/>
                  <a:gd name="connsiteY19" fmla="*/ 1165384 h 1389136"/>
                  <a:gd name="connsiteX20" fmla="*/ 10443 w 1382938"/>
                  <a:gd name="connsiteY20" fmla="*/ 585760 h 1389136"/>
                  <a:gd name="connsiteX21" fmla="*/ 214163 w 1382938"/>
                  <a:gd name="connsiteY21" fmla="*/ 195868 h 1389136"/>
                  <a:gd name="connsiteX22" fmla="*/ 657958 w 1382938"/>
                  <a:gd name="connsiteY22" fmla="*/ 1820 h 1389136"/>
                  <a:gd name="connsiteX23" fmla="*/ 709912 w 1382938"/>
                  <a:gd name="connsiteY23" fmla="*/ 376 h 138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82938" h="1389136">
                    <a:moveTo>
                      <a:pt x="696901" y="174564"/>
                    </a:moveTo>
                    <a:cubicBezTo>
                      <a:pt x="674920" y="174520"/>
                      <a:pt x="652759" y="178208"/>
                      <a:pt x="615103" y="185584"/>
                    </a:cubicBezTo>
                    <a:cubicBezTo>
                      <a:pt x="397454" y="228768"/>
                      <a:pt x="236379" y="381708"/>
                      <a:pt x="187732" y="592580"/>
                    </a:cubicBezTo>
                    <a:cubicBezTo>
                      <a:pt x="167553" y="678228"/>
                      <a:pt x="167553" y="721768"/>
                      <a:pt x="187732" y="808496"/>
                    </a:cubicBezTo>
                    <a:cubicBezTo>
                      <a:pt x="228451" y="983024"/>
                      <a:pt x="366104" y="1135604"/>
                      <a:pt x="532584" y="1189940"/>
                    </a:cubicBezTo>
                    <a:cubicBezTo>
                      <a:pt x="623030" y="1219448"/>
                      <a:pt x="766808" y="1220168"/>
                      <a:pt x="850769" y="1191740"/>
                    </a:cubicBezTo>
                    <a:cubicBezTo>
                      <a:pt x="935450" y="1163312"/>
                      <a:pt x="1000673" y="1123008"/>
                      <a:pt x="1062653" y="1061472"/>
                    </a:cubicBezTo>
                    <a:cubicBezTo>
                      <a:pt x="1166432" y="957476"/>
                      <a:pt x="1208953" y="852036"/>
                      <a:pt x="1208953" y="698740"/>
                    </a:cubicBezTo>
                    <a:cubicBezTo>
                      <a:pt x="1208953" y="591140"/>
                      <a:pt x="1188413" y="514132"/>
                      <a:pt x="1135442" y="424528"/>
                    </a:cubicBezTo>
                    <a:cubicBezTo>
                      <a:pt x="1067697" y="309016"/>
                      <a:pt x="928243" y="216172"/>
                      <a:pt x="777619" y="185944"/>
                    </a:cubicBezTo>
                    <a:cubicBezTo>
                      <a:pt x="740684" y="178388"/>
                      <a:pt x="718883" y="174612"/>
                      <a:pt x="696901" y="174564"/>
                    </a:cubicBezTo>
                    <a:close/>
                    <a:moveTo>
                      <a:pt x="709912" y="376"/>
                    </a:moveTo>
                    <a:cubicBezTo>
                      <a:pt x="769131" y="2720"/>
                      <a:pt x="846471" y="15952"/>
                      <a:pt x="908829" y="35660"/>
                    </a:cubicBezTo>
                    <a:cubicBezTo>
                      <a:pt x="1098153" y="95424"/>
                      <a:pt x="1272359" y="257788"/>
                      <a:pt x="1337507" y="434916"/>
                    </a:cubicBezTo>
                    <a:cubicBezTo>
                      <a:pt x="1380339" y="551560"/>
                      <a:pt x="1383578" y="570280"/>
                      <a:pt x="1382858" y="698084"/>
                    </a:cubicBezTo>
                    <a:cubicBezTo>
                      <a:pt x="1382138" y="803928"/>
                      <a:pt x="1377819" y="839572"/>
                      <a:pt x="1357663" y="904012"/>
                    </a:cubicBezTo>
                    <a:cubicBezTo>
                      <a:pt x="1287477" y="1127220"/>
                      <a:pt x="1129827" y="1287428"/>
                      <a:pt x="909909" y="1358712"/>
                    </a:cubicBezTo>
                    <a:cubicBezTo>
                      <a:pt x="822086" y="1387152"/>
                      <a:pt x="802290" y="1390032"/>
                      <a:pt x="688552" y="1388952"/>
                    </a:cubicBezTo>
                    <a:cubicBezTo>
                      <a:pt x="610087" y="1387872"/>
                      <a:pt x="546379" y="1382112"/>
                      <a:pt x="517585" y="1372752"/>
                    </a:cubicBezTo>
                    <a:cubicBezTo>
                      <a:pt x="367854" y="1324148"/>
                      <a:pt x="263834" y="1260788"/>
                      <a:pt x="178170" y="1165384"/>
                    </a:cubicBezTo>
                    <a:cubicBezTo>
                      <a:pt x="41037" y="1012736"/>
                      <a:pt x="-27710" y="774768"/>
                      <a:pt x="10443" y="585760"/>
                    </a:cubicBezTo>
                    <a:cubicBezTo>
                      <a:pt x="45716" y="412596"/>
                      <a:pt x="105464" y="298112"/>
                      <a:pt x="214163" y="195868"/>
                    </a:cubicBezTo>
                    <a:cubicBezTo>
                      <a:pt x="343738" y="74184"/>
                      <a:pt x="448478" y="28460"/>
                      <a:pt x="657958" y="1820"/>
                    </a:cubicBezTo>
                    <a:cubicBezTo>
                      <a:pt x="672445" y="20"/>
                      <a:pt x="690172" y="-408"/>
                      <a:pt x="709912" y="376"/>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grpSp>
      </p:grpSp>
      <p:grpSp>
        <p:nvGrpSpPr>
          <p:cNvPr id="17" name="群組 16"/>
          <p:cNvGrpSpPr/>
          <p:nvPr/>
        </p:nvGrpSpPr>
        <p:grpSpPr>
          <a:xfrm>
            <a:off x="3804497" y="4214106"/>
            <a:ext cx="694264" cy="801914"/>
            <a:chOff x="4174050" y="4230648"/>
            <a:chExt cx="694264" cy="801914"/>
          </a:xfrm>
        </p:grpSpPr>
        <p:sp>
          <p:nvSpPr>
            <p:cNvPr id="23" name="手繪多邊形 22"/>
            <p:cNvSpPr/>
            <p:nvPr/>
          </p:nvSpPr>
          <p:spPr>
            <a:xfrm flipH="1">
              <a:off x="4174050" y="4230648"/>
              <a:ext cx="694264" cy="801914"/>
            </a:xfrm>
            <a:custGeom>
              <a:avLst/>
              <a:gdLst>
                <a:gd name="connsiteX0" fmla="*/ 1413669 w 2825605"/>
                <a:gd name="connsiteY0" fmla="*/ 0 h 3263728"/>
                <a:gd name="connsiteX1" fmla="*/ 2825605 w 2825605"/>
                <a:gd name="connsiteY1" fmla="*/ 815181 h 3263728"/>
                <a:gd name="connsiteX2" fmla="*/ 2825028 w 2825605"/>
                <a:gd name="connsiteY2" fmla="*/ 2448130 h 3263728"/>
                <a:gd name="connsiteX3" fmla="*/ 1411936 w 2825605"/>
                <a:gd name="connsiteY3" fmla="*/ 3263728 h 3263728"/>
                <a:gd name="connsiteX4" fmla="*/ 0 w 2825605"/>
                <a:gd name="connsiteY4" fmla="*/ 2448547 h 3263728"/>
                <a:gd name="connsiteX5" fmla="*/ 1157 w 2825605"/>
                <a:gd name="connsiteY5" fmla="*/ 817767 h 326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5605" h="3263728">
                  <a:moveTo>
                    <a:pt x="1413669" y="0"/>
                  </a:moveTo>
                  <a:lnTo>
                    <a:pt x="2825605" y="815181"/>
                  </a:lnTo>
                  <a:lnTo>
                    <a:pt x="2825028" y="2448130"/>
                  </a:lnTo>
                  <a:lnTo>
                    <a:pt x="1411936" y="3263728"/>
                  </a:lnTo>
                  <a:lnTo>
                    <a:pt x="0" y="2448547"/>
                  </a:lnTo>
                  <a:lnTo>
                    <a:pt x="1157" y="817767"/>
                  </a:lnTo>
                  <a:close/>
                </a:path>
              </a:pathLst>
            </a:custGeom>
            <a:solidFill>
              <a:schemeClr val="accent5"/>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4" name="群組 23"/>
            <p:cNvGrpSpPr/>
            <p:nvPr/>
          </p:nvGrpSpPr>
          <p:grpSpPr>
            <a:xfrm>
              <a:off x="4342149" y="4418371"/>
              <a:ext cx="358066" cy="426488"/>
              <a:chOff x="4311490" y="5480067"/>
              <a:chExt cx="475492" cy="566351"/>
            </a:xfrm>
            <a:solidFill>
              <a:schemeClr val="bg1"/>
            </a:solidFill>
          </p:grpSpPr>
          <p:sp>
            <p:nvSpPr>
              <p:cNvPr id="25" name="手繪多邊形 24"/>
              <p:cNvSpPr>
                <a:spLocks/>
              </p:cNvSpPr>
              <p:nvPr/>
            </p:nvSpPr>
            <p:spPr bwMode="auto">
              <a:xfrm>
                <a:off x="4311490" y="5713228"/>
                <a:ext cx="475492" cy="333190"/>
              </a:xfrm>
              <a:custGeom>
                <a:avLst/>
                <a:gdLst>
                  <a:gd name="connsiteX0" fmla="*/ 476090 w 617148"/>
                  <a:gd name="connsiteY0" fmla="*/ 118237 h 432452"/>
                  <a:gd name="connsiteX1" fmla="*/ 470749 w 617148"/>
                  <a:gd name="connsiteY1" fmla="*/ 140808 h 432452"/>
                  <a:gd name="connsiteX2" fmla="*/ 460580 w 617148"/>
                  <a:gd name="connsiteY2" fmla="*/ 213179 h 432452"/>
                  <a:gd name="connsiteX3" fmla="*/ 440313 w 617148"/>
                  <a:gd name="connsiteY3" fmla="*/ 289367 h 432452"/>
                  <a:gd name="connsiteX4" fmla="*/ 467148 w 617148"/>
                  <a:gd name="connsiteY4" fmla="*/ 302795 h 432452"/>
                  <a:gd name="connsiteX5" fmla="*/ 496808 w 617148"/>
                  <a:gd name="connsiteY5" fmla="*/ 298837 h 432452"/>
                  <a:gd name="connsiteX6" fmla="*/ 561212 w 617148"/>
                  <a:gd name="connsiteY6" fmla="*/ 224629 h 432452"/>
                  <a:gd name="connsiteX7" fmla="*/ 561212 w 617148"/>
                  <a:gd name="connsiteY7" fmla="*/ 193744 h 432452"/>
                  <a:gd name="connsiteX8" fmla="*/ 493559 w 617148"/>
                  <a:gd name="connsiteY8" fmla="*/ 119465 h 432452"/>
                  <a:gd name="connsiteX9" fmla="*/ 476090 w 617148"/>
                  <a:gd name="connsiteY9" fmla="*/ 118237 h 432452"/>
                  <a:gd name="connsiteX10" fmla="*/ 149082 w 617148"/>
                  <a:gd name="connsiteY10" fmla="*/ 33936 h 432452"/>
                  <a:gd name="connsiteX11" fmla="*/ 122452 w 617148"/>
                  <a:gd name="connsiteY11" fmla="*/ 60251 h 432452"/>
                  <a:gd name="connsiteX12" fmla="*/ 95893 w 617148"/>
                  <a:gd name="connsiteY12" fmla="*/ 86496 h 432452"/>
                  <a:gd name="connsiteX13" fmla="*/ 95893 w 617148"/>
                  <a:gd name="connsiteY13" fmla="*/ 160645 h 432452"/>
                  <a:gd name="connsiteX14" fmla="*/ 99354 w 617148"/>
                  <a:gd name="connsiteY14" fmla="*/ 236839 h 432452"/>
                  <a:gd name="connsiteX15" fmla="*/ 244298 w 617148"/>
                  <a:gd name="connsiteY15" fmla="*/ 237051 h 432452"/>
                  <a:gd name="connsiteX16" fmla="*/ 249384 w 617148"/>
                  <a:gd name="connsiteY16" fmla="*/ 235147 h 432452"/>
                  <a:gd name="connsiteX17" fmla="*/ 249384 w 617148"/>
                  <a:gd name="connsiteY17" fmla="*/ 160857 h 432452"/>
                  <a:gd name="connsiteX18" fmla="*/ 249384 w 617148"/>
                  <a:gd name="connsiteY18" fmla="*/ 86496 h 432452"/>
                  <a:gd name="connsiteX19" fmla="*/ 222825 w 617148"/>
                  <a:gd name="connsiteY19" fmla="*/ 60251 h 432452"/>
                  <a:gd name="connsiteX20" fmla="*/ 196266 w 617148"/>
                  <a:gd name="connsiteY20" fmla="*/ 33936 h 432452"/>
                  <a:gd name="connsiteX21" fmla="*/ 172674 w 617148"/>
                  <a:gd name="connsiteY21" fmla="*/ 33936 h 432452"/>
                  <a:gd name="connsiteX22" fmla="*/ 0 w 617148"/>
                  <a:gd name="connsiteY22" fmla="*/ 0 h 432452"/>
                  <a:gd name="connsiteX23" fmla="*/ 236316 w 617148"/>
                  <a:gd name="connsiteY23" fmla="*/ 0 h 432452"/>
                  <a:gd name="connsiteX24" fmla="*/ 472631 w 617148"/>
                  <a:gd name="connsiteY24" fmla="*/ 0 h 432452"/>
                  <a:gd name="connsiteX25" fmla="*/ 472631 w 617148"/>
                  <a:gd name="connsiteY25" fmla="*/ 27395 h 432452"/>
                  <a:gd name="connsiteX26" fmla="*/ 474184 w 617148"/>
                  <a:gd name="connsiteY26" fmla="*/ 57189 h 432452"/>
                  <a:gd name="connsiteX27" fmla="*/ 492966 w 617148"/>
                  <a:gd name="connsiteY27" fmla="*/ 62555 h 432452"/>
                  <a:gd name="connsiteX28" fmla="*/ 605581 w 617148"/>
                  <a:gd name="connsiteY28" fmla="*/ 268367 h 432452"/>
                  <a:gd name="connsiteX29" fmla="*/ 518948 w 617148"/>
                  <a:gd name="connsiteY29" fmla="*/ 349280 h 432452"/>
                  <a:gd name="connsiteX30" fmla="*/ 421372 w 617148"/>
                  <a:gd name="connsiteY30" fmla="*/ 351257 h 432452"/>
                  <a:gd name="connsiteX31" fmla="*/ 411417 w 617148"/>
                  <a:gd name="connsiteY31" fmla="*/ 359588 h 432452"/>
                  <a:gd name="connsiteX32" fmla="*/ 372513 w 617148"/>
                  <a:gd name="connsiteY32" fmla="*/ 418402 h 432452"/>
                  <a:gd name="connsiteX33" fmla="*/ 361004 w 617148"/>
                  <a:gd name="connsiteY33" fmla="*/ 432452 h 432452"/>
                  <a:gd name="connsiteX34" fmla="*/ 237728 w 617148"/>
                  <a:gd name="connsiteY34" fmla="*/ 432452 h 432452"/>
                  <a:gd name="connsiteX35" fmla="*/ 114451 w 617148"/>
                  <a:gd name="connsiteY35" fmla="*/ 432452 h 432452"/>
                  <a:gd name="connsiteX36" fmla="*/ 105555 w 617148"/>
                  <a:gd name="connsiteY36" fmla="*/ 421932 h 432452"/>
                  <a:gd name="connsiteX37" fmla="*/ 44623 w 617148"/>
                  <a:gd name="connsiteY37" fmla="*/ 316873 h 432452"/>
                  <a:gd name="connsiteX38" fmla="*/ 22312 w 617148"/>
                  <a:gd name="connsiteY38" fmla="*/ 249092 h 432452"/>
                  <a:gd name="connsiteX39" fmla="*/ 9179 w 617148"/>
                  <a:gd name="connsiteY39" fmla="*/ 183360 h 432452"/>
                  <a:gd name="connsiteX40" fmla="*/ 1059 w 617148"/>
                  <a:gd name="connsiteY40" fmla="*/ 58319 h 432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17148" h="432452">
                    <a:moveTo>
                      <a:pt x="476090" y="118237"/>
                    </a:moveTo>
                    <a:cubicBezTo>
                      <a:pt x="473150" y="120984"/>
                      <a:pt x="472232" y="127698"/>
                      <a:pt x="470749" y="140808"/>
                    </a:cubicBezTo>
                    <a:cubicBezTo>
                      <a:pt x="468560" y="160668"/>
                      <a:pt x="464252" y="191341"/>
                      <a:pt x="460580" y="213179"/>
                    </a:cubicBezTo>
                    <a:cubicBezTo>
                      <a:pt x="457897" y="229646"/>
                      <a:pt x="446103" y="273889"/>
                      <a:pt x="440313" y="289367"/>
                    </a:cubicBezTo>
                    <a:cubicBezTo>
                      <a:pt x="436499" y="299614"/>
                      <a:pt x="442431" y="302653"/>
                      <a:pt x="467148" y="302795"/>
                    </a:cubicBezTo>
                    <a:cubicBezTo>
                      <a:pt x="479859" y="302936"/>
                      <a:pt x="488051" y="301805"/>
                      <a:pt x="496808" y="298837"/>
                    </a:cubicBezTo>
                    <a:cubicBezTo>
                      <a:pt x="530493" y="287529"/>
                      <a:pt x="553091" y="261450"/>
                      <a:pt x="561212" y="224629"/>
                    </a:cubicBezTo>
                    <a:cubicBezTo>
                      <a:pt x="564460" y="210070"/>
                      <a:pt x="564460" y="208373"/>
                      <a:pt x="561212" y="193744"/>
                    </a:cubicBezTo>
                    <a:cubicBezTo>
                      <a:pt x="552808" y="155579"/>
                      <a:pt x="529151" y="129642"/>
                      <a:pt x="493559" y="119465"/>
                    </a:cubicBezTo>
                    <a:cubicBezTo>
                      <a:pt x="483990" y="116708"/>
                      <a:pt x="479029" y="115489"/>
                      <a:pt x="476090" y="118237"/>
                    </a:cubicBezTo>
                    <a:close/>
                    <a:moveTo>
                      <a:pt x="149082" y="33936"/>
                    </a:moveTo>
                    <a:lnTo>
                      <a:pt x="122452" y="60251"/>
                    </a:lnTo>
                    <a:lnTo>
                      <a:pt x="95893" y="86496"/>
                    </a:lnTo>
                    <a:lnTo>
                      <a:pt x="95893" y="160645"/>
                    </a:lnTo>
                    <a:cubicBezTo>
                      <a:pt x="95893" y="229220"/>
                      <a:pt x="96175" y="235005"/>
                      <a:pt x="99354" y="236839"/>
                    </a:cubicBezTo>
                    <a:cubicBezTo>
                      <a:pt x="103945" y="239520"/>
                      <a:pt x="237305" y="239732"/>
                      <a:pt x="244298" y="237051"/>
                    </a:cubicBezTo>
                    <a:lnTo>
                      <a:pt x="249384" y="235147"/>
                    </a:lnTo>
                    <a:lnTo>
                      <a:pt x="249384" y="160857"/>
                    </a:lnTo>
                    <a:lnTo>
                      <a:pt x="249384" y="86496"/>
                    </a:lnTo>
                    <a:lnTo>
                      <a:pt x="222825" y="60251"/>
                    </a:lnTo>
                    <a:lnTo>
                      <a:pt x="196266" y="33936"/>
                    </a:lnTo>
                    <a:lnTo>
                      <a:pt x="172674" y="33936"/>
                    </a:lnTo>
                    <a:close/>
                    <a:moveTo>
                      <a:pt x="0" y="0"/>
                    </a:moveTo>
                    <a:lnTo>
                      <a:pt x="236316" y="0"/>
                    </a:lnTo>
                    <a:lnTo>
                      <a:pt x="472631" y="0"/>
                    </a:lnTo>
                    <a:lnTo>
                      <a:pt x="472631" y="27395"/>
                    </a:lnTo>
                    <a:cubicBezTo>
                      <a:pt x="472702" y="42504"/>
                      <a:pt x="473337" y="55848"/>
                      <a:pt x="474184" y="57189"/>
                    </a:cubicBezTo>
                    <a:cubicBezTo>
                      <a:pt x="475032" y="58460"/>
                      <a:pt x="483434" y="60861"/>
                      <a:pt x="492966" y="62555"/>
                    </a:cubicBezTo>
                    <a:cubicBezTo>
                      <a:pt x="588071" y="79147"/>
                      <a:pt x="642295" y="178205"/>
                      <a:pt x="605581" y="268367"/>
                    </a:cubicBezTo>
                    <a:cubicBezTo>
                      <a:pt x="590895" y="304376"/>
                      <a:pt x="555027" y="337913"/>
                      <a:pt x="518948" y="349280"/>
                    </a:cubicBezTo>
                    <a:cubicBezTo>
                      <a:pt x="482022" y="361000"/>
                      <a:pt x="465783" y="361283"/>
                      <a:pt x="421372" y="351257"/>
                    </a:cubicBezTo>
                    <a:cubicBezTo>
                      <a:pt x="417771" y="350481"/>
                      <a:pt x="415935" y="352034"/>
                      <a:pt x="411417" y="359588"/>
                    </a:cubicBezTo>
                    <a:cubicBezTo>
                      <a:pt x="393483" y="389596"/>
                      <a:pt x="382680" y="405975"/>
                      <a:pt x="372513" y="418402"/>
                    </a:cubicBezTo>
                    <a:lnTo>
                      <a:pt x="361004" y="432452"/>
                    </a:lnTo>
                    <a:lnTo>
                      <a:pt x="237728" y="432452"/>
                    </a:lnTo>
                    <a:lnTo>
                      <a:pt x="114451" y="432452"/>
                    </a:lnTo>
                    <a:lnTo>
                      <a:pt x="105555" y="421932"/>
                    </a:lnTo>
                    <a:cubicBezTo>
                      <a:pt x="81549" y="393761"/>
                      <a:pt x="60791" y="357823"/>
                      <a:pt x="44623" y="316873"/>
                    </a:cubicBezTo>
                    <a:cubicBezTo>
                      <a:pt x="34950" y="292161"/>
                      <a:pt x="25630" y="263849"/>
                      <a:pt x="22312" y="249092"/>
                    </a:cubicBezTo>
                    <a:cubicBezTo>
                      <a:pt x="14121" y="212166"/>
                      <a:pt x="12003" y="201505"/>
                      <a:pt x="9179" y="183360"/>
                    </a:cubicBezTo>
                    <a:cubicBezTo>
                      <a:pt x="4166" y="150952"/>
                      <a:pt x="2260" y="121581"/>
                      <a:pt x="1059" y="5831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sp>
            <p:nvSpPr>
              <p:cNvPr id="26" name="Freeform 84"/>
              <p:cNvSpPr>
                <a:spLocks/>
              </p:cNvSpPr>
              <p:nvPr/>
            </p:nvSpPr>
            <p:spPr bwMode="auto">
              <a:xfrm>
                <a:off x="4390889" y="5524444"/>
                <a:ext cx="47256" cy="140089"/>
              </a:xfrm>
              <a:custGeom>
                <a:avLst/>
                <a:gdLst>
                  <a:gd name="T0" fmla="*/ 269 w 871"/>
                  <a:gd name="T1" fmla="*/ 2483 h 2574"/>
                  <a:gd name="T2" fmla="*/ 280 w 871"/>
                  <a:gd name="T3" fmla="*/ 2103 h 2574"/>
                  <a:gd name="T4" fmla="*/ 215 w 871"/>
                  <a:gd name="T5" fmla="*/ 1452 h 2574"/>
                  <a:gd name="T6" fmla="*/ 1 w 871"/>
                  <a:gd name="T7" fmla="*/ 816 h 2574"/>
                  <a:gd name="T8" fmla="*/ 80 w 871"/>
                  <a:gd name="T9" fmla="*/ 415 h 2574"/>
                  <a:gd name="T10" fmla="*/ 590 w 871"/>
                  <a:gd name="T11" fmla="*/ 170 h 2574"/>
                  <a:gd name="T12" fmla="*/ 611 w 871"/>
                  <a:gd name="T13" fmla="*/ 482 h 2574"/>
                  <a:gd name="T14" fmla="*/ 653 w 871"/>
                  <a:gd name="T15" fmla="*/ 1213 h 2574"/>
                  <a:gd name="T16" fmla="*/ 855 w 871"/>
                  <a:gd name="T17" fmla="*/ 1884 h 2574"/>
                  <a:gd name="T18" fmla="*/ 626 w 871"/>
                  <a:gd name="T19" fmla="*/ 2447 h 2574"/>
                  <a:gd name="T20" fmla="*/ 269 w 871"/>
                  <a:gd name="T21" fmla="*/ 2483 h 2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1" h="2574">
                    <a:moveTo>
                      <a:pt x="269" y="2483"/>
                    </a:moveTo>
                    <a:cubicBezTo>
                      <a:pt x="169" y="2384"/>
                      <a:pt x="171" y="2308"/>
                      <a:pt x="280" y="2103"/>
                    </a:cubicBezTo>
                    <a:cubicBezTo>
                      <a:pt x="425" y="1830"/>
                      <a:pt x="414" y="1718"/>
                      <a:pt x="215" y="1452"/>
                    </a:cubicBezTo>
                    <a:cubicBezTo>
                      <a:pt x="43" y="1224"/>
                      <a:pt x="0" y="1094"/>
                      <a:pt x="1" y="816"/>
                    </a:cubicBezTo>
                    <a:cubicBezTo>
                      <a:pt x="2" y="610"/>
                      <a:pt x="14" y="550"/>
                      <a:pt x="80" y="415"/>
                    </a:cubicBezTo>
                    <a:cubicBezTo>
                      <a:pt x="233" y="103"/>
                      <a:pt x="447" y="0"/>
                      <a:pt x="590" y="170"/>
                    </a:cubicBezTo>
                    <a:cubicBezTo>
                      <a:pt x="676" y="273"/>
                      <a:pt x="684" y="388"/>
                      <a:pt x="611" y="482"/>
                    </a:cubicBezTo>
                    <a:cubicBezTo>
                      <a:pt x="408" y="742"/>
                      <a:pt x="417" y="900"/>
                      <a:pt x="653" y="1213"/>
                    </a:cubicBezTo>
                    <a:cubicBezTo>
                      <a:pt x="816" y="1427"/>
                      <a:pt x="871" y="1611"/>
                      <a:pt x="855" y="1884"/>
                    </a:cubicBezTo>
                    <a:cubicBezTo>
                      <a:pt x="840" y="2126"/>
                      <a:pt x="772" y="2294"/>
                      <a:pt x="626" y="2447"/>
                    </a:cubicBezTo>
                    <a:cubicBezTo>
                      <a:pt x="521" y="2558"/>
                      <a:pt x="360" y="2574"/>
                      <a:pt x="269" y="2483"/>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sp>
            <p:nvSpPr>
              <p:cNvPr id="27" name="Freeform 85"/>
              <p:cNvSpPr>
                <a:spLocks/>
              </p:cNvSpPr>
              <p:nvPr/>
            </p:nvSpPr>
            <p:spPr bwMode="auto">
              <a:xfrm>
                <a:off x="4545371" y="5529001"/>
                <a:ext cx="54452" cy="133612"/>
              </a:xfrm>
              <a:custGeom>
                <a:avLst/>
                <a:gdLst>
                  <a:gd name="T0" fmla="*/ 365 w 1003"/>
                  <a:gd name="T1" fmla="*/ 2399 h 2455"/>
                  <a:gd name="T2" fmla="*/ 393 w 1003"/>
                  <a:gd name="T3" fmla="*/ 2007 h 2455"/>
                  <a:gd name="T4" fmla="*/ 316 w 1003"/>
                  <a:gd name="T5" fmla="*/ 1360 h 2455"/>
                  <a:gd name="T6" fmla="*/ 115 w 1003"/>
                  <a:gd name="T7" fmla="*/ 957 h 2455"/>
                  <a:gd name="T8" fmla="*/ 542 w 1003"/>
                  <a:gd name="T9" fmla="*/ 0 h 2455"/>
                  <a:gd name="T10" fmla="*/ 685 w 1003"/>
                  <a:gd name="T11" fmla="*/ 69 h 2455"/>
                  <a:gd name="T12" fmla="*/ 676 w 1003"/>
                  <a:gd name="T13" fmla="*/ 454 h 2455"/>
                  <a:gd name="T14" fmla="*/ 722 w 1003"/>
                  <a:gd name="T15" fmla="*/ 1077 h 2455"/>
                  <a:gd name="T16" fmla="*/ 979 w 1003"/>
                  <a:gd name="T17" fmla="*/ 1799 h 2455"/>
                  <a:gd name="T18" fmla="*/ 749 w 1003"/>
                  <a:gd name="T19" fmla="*/ 2351 h 2455"/>
                  <a:gd name="T20" fmla="*/ 538 w 1003"/>
                  <a:gd name="T21" fmla="*/ 2455 h 2455"/>
                  <a:gd name="T22" fmla="*/ 365 w 1003"/>
                  <a:gd name="T23" fmla="*/ 2399 h 2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3" h="2455">
                    <a:moveTo>
                      <a:pt x="365" y="2399"/>
                    </a:moveTo>
                    <a:cubicBezTo>
                      <a:pt x="281" y="2314"/>
                      <a:pt x="292" y="2157"/>
                      <a:pt x="393" y="2007"/>
                    </a:cubicBezTo>
                    <a:cubicBezTo>
                      <a:pt x="548" y="1778"/>
                      <a:pt x="531" y="1632"/>
                      <a:pt x="316" y="1360"/>
                    </a:cubicBezTo>
                    <a:cubicBezTo>
                      <a:pt x="210" y="1226"/>
                      <a:pt x="185" y="1176"/>
                      <a:pt x="115" y="957"/>
                    </a:cubicBezTo>
                    <a:cubicBezTo>
                      <a:pt x="0" y="597"/>
                      <a:pt x="266" y="0"/>
                      <a:pt x="542" y="0"/>
                    </a:cubicBezTo>
                    <a:cubicBezTo>
                      <a:pt x="580" y="0"/>
                      <a:pt x="644" y="31"/>
                      <a:pt x="685" y="69"/>
                    </a:cubicBezTo>
                    <a:cubicBezTo>
                      <a:pt x="788" y="164"/>
                      <a:pt x="785" y="294"/>
                      <a:pt x="676" y="454"/>
                    </a:cubicBezTo>
                    <a:cubicBezTo>
                      <a:pt x="523" y="680"/>
                      <a:pt x="536" y="854"/>
                      <a:pt x="722" y="1077"/>
                    </a:cubicBezTo>
                    <a:cubicBezTo>
                      <a:pt x="905" y="1296"/>
                      <a:pt x="1003" y="1571"/>
                      <a:pt x="979" y="1799"/>
                    </a:cubicBezTo>
                    <a:cubicBezTo>
                      <a:pt x="959" y="1992"/>
                      <a:pt x="860" y="2230"/>
                      <a:pt x="749" y="2351"/>
                    </a:cubicBezTo>
                    <a:cubicBezTo>
                      <a:pt x="669" y="2439"/>
                      <a:pt x="635" y="2455"/>
                      <a:pt x="538" y="2455"/>
                    </a:cubicBezTo>
                    <a:cubicBezTo>
                      <a:pt x="459" y="2455"/>
                      <a:pt x="403" y="2437"/>
                      <a:pt x="365" y="239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sp>
            <p:nvSpPr>
              <p:cNvPr id="28" name="Freeform 86"/>
              <p:cNvSpPr>
                <a:spLocks/>
              </p:cNvSpPr>
              <p:nvPr/>
            </p:nvSpPr>
            <p:spPr bwMode="auto">
              <a:xfrm>
                <a:off x="4467650" y="5480067"/>
                <a:ext cx="51094" cy="139609"/>
              </a:xfrm>
              <a:custGeom>
                <a:avLst/>
                <a:gdLst>
                  <a:gd name="T0" fmla="*/ 292 w 936"/>
                  <a:gd name="T1" fmla="*/ 2500 h 2569"/>
                  <a:gd name="T2" fmla="*/ 181 w 936"/>
                  <a:gd name="T3" fmla="*/ 2291 h 2569"/>
                  <a:gd name="T4" fmla="*/ 266 w 936"/>
                  <a:gd name="T5" fmla="*/ 2113 h 2569"/>
                  <a:gd name="T6" fmla="*/ 235 w 936"/>
                  <a:gd name="T7" fmla="*/ 1475 h 2569"/>
                  <a:gd name="T8" fmla="*/ 74 w 936"/>
                  <a:gd name="T9" fmla="*/ 1224 h 2569"/>
                  <a:gd name="T10" fmla="*/ 0 w 936"/>
                  <a:gd name="T11" fmla="*/ 815 h 2569"/>
                  <a:gd name="T12" fmla="*/ 74 w 936"/>
                  <a:gd name="T13" fmla="*/ 404 h 2569"/>
                  <a:gd name="T14" fmla="*/ 587 w 936"/>
                  <a:gd name="T15" fmla="*/ 156 h 2569"/>
                  <a:gd name="T16" fmla="*/ 562 w 936"/>
                  <a:gd name="T17" fmla="*/ 533 h 2569"/>
                  <a:gd name="T18" fmla="*/ 652 w 936"/>
                  <a:gd name="T19" fmla="*/ 1200 h 2569"/>
                  <a:gd name="T20" fmla="*/ 620 w 936"/>
                  <a:gd name="T21" fmla="*/ 2434 h 2569"/>
                  <a:gd name="T22" fmla="*/ 292 w 936"/>
                  <a:gd name="T23" fmla="*/ 2500 h 2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6" h="2569">
                    <a:moveTo>
                      <a:pt x="292" y="2500"/>
                    </a:moveTo>
                    <a:cubicBezTo>
                      <a:pt x="234" y="2456"/>
                      <a:pt x="181" y="2356"/>
                      <a:pt x="181" y="2291"/>
                    </a:cubicBezTo>
                    <a:cubicBezTo>
                      <a:pt x="181" y="2263"/>
                      <a:pt x="220" y="2183"/>
                      <a:pt x="266" y="2113"/>
                    </a:cubicBezTo>
                    <a:cubicBezTo>
                      <a:pt x="417" y="1886"/>
                      <a:pt x="407" y="1691"/>
                      <a:pt x="235" y="1475"/>
                    </a:cubicBezTo>
                    <a:cubicBezTo>
                      <a:pt x="187" y="1415"/>
                      <a:pt x="114" y="1302"/>
                      <a:pt x="74" y="1224"/>
                    </a:cubicBezTo>
                    <a:cubicBezTo>
                      <a:pt x="9" y="1101"/>
                      <a:pt x="0" y="1049"/>
                      <a:pt x="0" y="815"/>
                    </a:cubicBezTo>
                    <a:cubicBezTo>
                      <a:pt x="0" y="580"/>
                      <a:pt x="9" y="529"/>
                      <a:pt x="74" y="404"/>
                    </a:cubicBezTo>
                    <a:cubicBezTo>
                      <a:pt x="235" y="96"/>
                      <a:pt x="432" y="0"/>
                      <a:pt x="587" y="156"/>
                    </a:cubicBezTo>
                    <a:cubicBezTo>
                      <a:pt x="687" y="256"/>
                      <a:pt x="681" y="349"/>
                      <a:pt x="562" y="533"/>
                    </a:cubicBezTo>
                    <a:cubicBezTo>
                      <a:pt x="409" y="771"/>
                      <a:pt x="430" y="929"/>
                      <a:pt x="652" y="1200"/>
                    </a:cubicBezTo>
                    <a:cubicBezTo>
                      <a:pt x="936" y="1548"/>
                      <a:pt x="921" y="2134"/>
                      <a:pt x="620" y="2434"/>
                    </a:cubicBezTo>
                    <a:cubicBezTo>
                      <a:pt x="512" y="2543"/>
                      <a:pt x="382" y="2569"/>
                      <a:pt x="292" y="250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grpSp>
      </p:grpSp>
      <p:sp>
        <p:nvSpPr>
          <p:cNvPr id="18" name="矩形 17"/>
          <p:cNvSpPr/>
          <p:nvPr/>
        </p:nvSpPr>
        <p:spPr>
          <a:xfrm>
            <a:off x="3802790" y="2897595"/>
            <a:ext cx="1518674"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a:t>
            </a:r>
            <a:endParaRPr lang="zh-TW" altLang="en-US" sz="1400" dirty="0"/>
          </a:p>
        </p:txBody>
      </p:sp>
      <p:sp>
        <p:nvSpPr>
          <p:cNvPr id="19" name="文字方塊 88"/>
          <p:cNvSpPr txBox="1"/>
          <p:nvPr/>
        </p:nvSpPr>
        <p:spPr>
          <a:xfrm>
            <a:off x="3802790" y="2515940"/>
            <a:ext cx="1771650"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b="1" dirty="0" smtClean="0">
                <a:solidFill>
                  <a:schemeClr val="accent1"/>
                </a:solidFill>
              </a:rPr>
              <a:t>Business</a:t>
            </a:r>
            <a:endParaRPr lang="zh-TW" altLang="en-US" sz="2400" b="1" dirty="0">
              <a:solidFill>
                <a:schemeClr val="accent1"/>
              </a:solidFill>
            </a:endParaRPr>
          </a:p>
        </p:txBody>
      </p:sp>
      <p:sp>
        <p:nvSpPr>
          <p:cNvPr id="20" name="矩形 19"/>
          <p:cNvSpPr/>
          <p:nvPr/>
        </p:nvSpPr>
        <p:spPr>
          <a:xfrm>
            <a:off x="3804497" y="5328945"/>
            <a:ext cx="1518674"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a:t>
            </a:r>
            <a:endParaRPr lang="zh-TW" altLang="en-US" sz="1400" dirty="0"/>
          </a:p>
        </p:txBody>
      </p:sp>
      <p:sp>
        <p:nvSpPr>
          <p:cNvPr id="21" name="文字方塊 88"/>
          <p:cNvSpPr txBox="1"/>
          <p:nvPr/>
        </p:nvSpPr>
        <p:spPr>
          <a:xfrm>
            <a:off x="3804497" y="4947290"/>
            <a:ext cx="1771650"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b="1" dirty="0" smtClean="0">
                <a:solidFill>
                  <a:schemeClr val="accent1"/>
                </a:solidFill>
              </a:rPr>
              <a:t>Business</a:t>
            </a:r>
            <a:endParaRPr lang="zh-TW" altLang="en-US" sz="2400" b="1" dirty="0">
              <a:solidFill>
                <a:schemeClr val="accent1"/>
              </a:solidFill>
            </a:endParaRPr>
          </a:p>
        </p:txBody>
      </p:sp>
      <p:cxnSp>
        <p:nvCxnSpPr>
          <p:cNvPr id="22" name="直線接點 21"/>
          <p:cNvCxnSpPr/>
          <p:nvPr/>
        </p:nvCxnSpPr>
        <p:spPr>
          <a:xfrm>
            <a:off x="3115211" y="1711973"/>
            <a:ext cx="0" cy="435563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5307084"/>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166</a:t>
            </a:fld>
            <a:endParaRPr lang="zh-TW" altLang="en-US"/>
          </a:p>
        </p:txBody>
      </p:sp>
      <p:sp>
        <p:nvSpPr>
          <p:cNvPr id="4" name="矩形 3"/>
          <p:cNvSpPr/>
          <p:nvPr/>
        </p:nvSpPr>
        <p:spPr>
          <a:xfrm>
            <a:off x="571496" y="1080593"/>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431383" y="434262"/>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164</a:t>
            </a:r>
          </a:p>
        </p:txBody>
      </p:sp>
      <p:pic>
        <p:nvPicPr>
          <p:cNvPr id="6" name="圖片版面配置區 6"/>
          <p:cNvPicPr>
            <a:picLocks noGrp="1" noChangeAspect="1"/>
          </p:cNvPicPr>
          <p:nvPr/>
        </p:nvPicPr>
        <p:blipFill rotWithShape="1">
          <a:blip r:embed="rId2" cstate="email">
            <a:extLst>
              <a:ext uri="{28A0092B-C50C-407E-A947-70E740481C1C}">
                <a14:useLocalDpi xmlns:a14="http://schemas.microsoft.com/office/drawing/2010/main"/>
              </a:ext>
            </a:extLst>
          </a:blip>
          <a:srcRect/>
          <a:stretch/>
        </p:blipFill>
        <p:spPr>
          <a:xfrm>
            <a:off x="4874989" y="0"/>
            <a:ext cx="3719950" cy="3719950"/>
          </a:xfrm>
          <a:prstGeom prst="downArrow">
            <a:avLst>
              <a:gd name="adj1" fmla="val 50000"/>
              <a:gd name="adj2" fmla="val 100000"/>
            </a:avLst>
          </a:prstGeom>
        </p:spPr>
      </p:pic>
      <p:pic>
        <p:nvPicPr>
          <p:cNvPr id="7" name="圖片版面配置區 9"/>
          <p:cNvPicPr>
            <a:picLocks noGrp="1" noChangeAspect="1"/>
          </p:cNvPicPr>
          <p:nvPr/>
        </p:nvPicPr>
        <p:blipFill rotWithShape="1">
          <a:blip r:embed="rId3" cstate="email">
            <a:extLst>
              <a:ext uri="{28A0092B-C50C-407E-A947-70E740481C1C}">
                <a14:useLocalDpi xmlns:a14="http://schemas.microsoft.com/office/drawing/2010/main"/>
              </a:ext>
            </a:extLst>
          </a:blip>
          <a:srcRect/>
          <a:stretch/>
        </p:blipFill>
        <p:spPr>
          <a:xfrm>
            <a:off x="5851528" y="3138050"/>
            <a:ext cx="3719950" cy="3719950"/>
          </a:xfrm>
          <a:prstGeom prst="triangle">
            <a:avLst/>
          </a:prstGeom>
        </p:spPr>
      </p:pic>
      <p:cxnSp>
        <p:nvCxnSpPr>
          <p:cNvPr id="8" name="直線接點 7"/>
          <p:cNvCxnSpPr/>
          <p:nvPr/>
        </p:nvCxnSpPr>
        <p:spPr>
          <a:xfrm>
            <a:off x="553656" y="2799025"/>
            <a:ext cx="1960451"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直線接點 8"/>
          <p:cNvCxnSpPr/>
          <p:nvPr/>
        </p:nvCxnSpPr>
        <p:spPr>
          <a:xfrm>
            <a:off x="3329769" y="2799025"/>
            <a:ext cx="1960451"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直線接點 9"/>
          <p:cNvCxnSpPr/>
          <p:nvPr/>
        </p:nvCxnSpPr>
        <p:spPr>
          <a:xfrm>
            <a:off x="9509829" y="2799025"/>
            <a:ext cx="1960451"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 name="文字方塊 8"/>
          <p:cNvSpPr txBox="1"/>
          <p:nvPr/>
        </p:nvSpPr>
        <p:spPr>
          <a:xfrm>
            <a:off x="303544" y="1975110"/>
            <a:ext cx="2340299" cy="76944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TW" sz="4400" b="1" dirty="0" smtClean="0">
                <a:solidFill>
                  <a:schemeClr val="accent1"/>
                </a:solidFill>
              </a:rPr>
              <a:t>630,113</a:t>
            </a:r>
            <a:endParaRPr lang="en-US" sz="4400" b="1" dirty="0">
              <a:solidFill>
                <a:schemeClr val="accent1"/>
              </a:solidFill>
            </a:endParaRPr>
          </a:p>
        </p:txBody>
      </p:sp>
      <p:sp>
        <p:nvSpPr>
          <p:cNvPr id="12" name="文字方塊 10"/>
          <p:cNvSpPr txBox="1"/>
          <p:nvPr/>
        </p:nvSpPr>
        <p:spPr>
          <a:xfrm>
            <a:off x="3139844" y="1975110"/>
            <a:ext cx="2340299" cy="76944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TW" sz="4400" b="1" dirty="0" smtClean="0">
                <a:solidFill>
                  <a:schemeClr val="accent2"/>
                </a:solidFill>
              </a:rPr>
              <a:t>$40,698</a:t>
            </a:r>
            <a:endParaRPr lang="en-US" sz="4400" b="1" dirty="0">
              <a:solidFill>
                <a:schemeClr val="accent2"/>
              </a:solidFill>
            </a:endParaRPr>
          </a:p>
        </p:txBody>
      </p:sp>
      <p:sp>
        <p:nvSpPr>
          <p:cNvPr id="13" name="文字方塊 13"/>
          <p:cNvSpPr txBox="1"/>
          <p:nvPr/>
        </p:nvSpPr>
        <p:spPr>
          <a:xfrm>
            <a:off x="9319904" y="1975110"/>
            <a:ext cx="2340299" cy="76944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4400" b="1" dirty="0" smtClean="0">
                <a:solidFill>
                  <a:schemeClr val="accent3"/>
                </a:solidFill>
              </a:rPr>
              <a:t>63.8%</a:t>
            </a:r>
            <a:endParaRPr lang="en-US" sz="4400" b="1" dirty="0">
              <a:solidFill>
                <a:schemeClr val="accent3"/>
              </a:solidFill>
            </a:endParaRPr>
          </a:p>
        </p:txBody>
      </p:sp>
      <p:sp>
        <p:nvSpPr>
          <p:cNvPr id="14" name="文字方塊 4"/>
          <p:cNvSpPr txBox="1"/>
          <p:nvPr/>
        </p:nvSpPr>
        <p:spPr>
          <a:xfrm>
            <a:off x="553655" y="2824425"/>
            <a:ext cx="1960451"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a:t>
            </a:r>
          </a:p>
        </p:txBody>
      </p:sp>
      <p:sp>
        <p:nvSpPr>
          <p:cNvPr id="15" name="文字方塊 4"/>
          <p:cNvSpPr txBox="1"/>
          <p:nvPr/>
        </p:nvSpPr>
        <p:spPr>
          <a:xfrm>
            <a:off x="3329767" y="2824425"/>
            <a:ext cx="1960451"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a:t>
            </a:r>
          </a:p>
        </p:txBody>
      </p:sp>
      <p:sp>
        <p:nvSpPr>
          <p:cNvPr id="16" name="文字方塊 4"/>
          <p:cNvSpPr txBox="1"/>
          <p:nvPr/>
        </p:nvSpPr>
        <p:spPr>
          <a:xfrm>
            <a:off x="9509826" y="2824425"/>
            <a:ext cx="1960451"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a:t>
            </a:r>
          </a:p>
        </p:txBody>
      </p:sp>
      <p:cxnSp>
        <p:nvCxnSpPr>
          <p:cNvPr id="17" name="直線接點 16"/>
          <p:cNvCxnSpPr/>
          <p:nvPr/>
        </p:nvCxnSpPr>
        <p:spPr>
          <a:xfrm>
            <a:off x="553656" y="4997214"/>
            <a:ext cx="1960451"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3329769" y="4997214"/>
            <a:ext cx="1960451"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直線接點 18"/>
          <p:cNvCxnSpPr/>
          <p:nvPr/>
        </p:nvCxnSpPr>
        <p:spPr>
          <a:xfrm>
            <a:off x="9509829" y="4997214"/>
            <a:ext cx="1960451"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 name="文字方塊 20"/>
          <p:cNvSpPr txBox="1"/>
          <p:nvPr/>
        </p:nvSpPr>
        <p:spPr>
          <a:xfrm>
            <a:off x="303544" y="4173299"/>
            <a:ext cx="2340299" cy="76944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TW" sz="4400" b="1" dirty="0" smtClean="0">
                <a:solidFill>
                  <a:schemeClr val="accent4"/>
                </a:solidFill>
              </a:rPr>
              <a:t>72,519</a:t>
            </a:r>
            <a:endParaRPr lang="en-US" sz="4400" b="1" dirty="0">
              <a:solidFill>
                <a:schemeClr val="accent4"/>
              </a:solidFill>
            </a:endParaRPr>
          </a:p>
        </p:txBody>
      </p:sp>
      <p:sp>
        <p:nvSpPr>
          <p:cNvPr id="21" name="文字方塊 21"/>
          <p:cNvSpPr txBox="1"/>
          <p:nvPr/>
        </p:nvSpPr>
        <p:spPr>
          <a:xfrm>
            <a:off x="3139844" y="4173299"/>
            <a:ext cx="2340299" cy="76944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TW" sz="4400" b="1" dirty="0" smtClean="0">
                <a:solidFill>
                  <a:schemeClr val="accent5"/>
                </a:solidFill>
              </a:rPr>
              <a:t>$3,418</a:t>
            </a:r>
            <a:endParaRPr lang="en-US" sz="4400" b="1" dirty="0">
              <a:solidFill>
                <a:schemeClr val="accent5"/>
              </a:solidFill>
            </a:endParaRPr>
          </a:p>
        </p:txBody>
      </p:sp>
      <p:sp>
        <p:nvSpPr>
          <p:cNvPr id="22" name="文字方塊 22"/>
          <p:cNvSpPr txBox="1"/>
          <p:nvPr/>
        </p:nvSpPr>
        <p:spPr>
          <a:xfrm>
            <a:off x="9319904" y="4173299"/>
            <a:ext cx="2340299" cy="76944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4400" b="1" dirty="0" smtClean="0">
                <a:solidFill>
                  <a:schemeClr val="accent6"/>
                </a:solidFill>
              </a:rPr>
              <a:t>45.1%</a:t>
            </a:r>
            <a:endParaRPr lang="en-US" sz="4400" b="1" dirty="0">
              <a:solidFill>
                <a:schemeClr val="accent6"/>
              </a:solidFill>
            </a:endParaRPr>
          </a:p>
        </p:txBody>
      </p:sp>
      <p:sp>
        <p:nvSpPr>
          <p:cNvPr id="23" name="文字方塊 4"/>
          <p:cNvSpPr txBox="1"/>
          <p:nvPr/>
        </p:nvSpPr>
        <p:spPr>
          <a:xfrm>
            <a:off x="553655" y="5022614"/>
            <a:ext cx="1960451"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a:t>
            </a:r>
          </a:p>
        </p:txBody>
      </p:sp>
      <p:sp>
        <p:nvSpPr>
          <p:cNvPr id="24" name="文字方塊 4"/>
          <p:cNvSpPr txBox="1"/>
          <p:nvPr/>
        </p:nvSpPr>
        <p:spPr>
          <a:xfrm>
            <a:off x="3329767" y="5022614"/>
            <a:ext cx="1960451"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a:t>
            </a:r>
          </a:p>
        </p:txBody>
      </p:sp>
      <p:sp>
        <p:nvSpPr>
          <p:cNvPr id="25" name="文字方塊 4"/>
          <p:cNvSpPr txBox="1"/>
          <p:nvPr/>
        </p:nvSpPr>
        <p:spPr>
          <a:xfrm>
            <a:off x="9509826" y="5022614"/>
            <a:ext cx="1960451"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a:t>
            </a:r>
          </a:p>
        </p:txBody>
      </p:sp>
    </p:spTree>
    <p:extLst>
      <p:ext uri="{BB962C8B-B14F-4D97-AF65-F5344CB8AC3E}">
        <p14:creationId xmlns:p14="http://schemas.microsoft.com/office/powerpoint/2010/main" val="3413976630"/>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8902700" y="3818309"/>
            <a:ext cx="3289300" cy="30396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圖片版面配置區 13"/>
          <p:cNvPicPr>
            <a:picLocks noGrp="1"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892800" y="3818309"/>
            <a:ext cx="2806700" cy="1439491"/>
          </a:xfrm>
          <a:prstGeom prst="rect">
            <a:avLst/>
          </a:prstGeom>
        </p:spPr>
      </p:pic>
      <p:pic>
        <p:nvPicPr>
          <p:cNvPr id="7" name="圖片版面配置區 14"/>
          <p:cNvPicPr>
            <a:picLocks noGrp="1"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892800" y="5418509"/>
            <a:ext cx="2806700" cy="1439491"/>
          </a:xfrm>
          <a:prstGeom prst="rect">
            <a:avLst/>
          </a:prstGeom>
        </p:spPr>
      </p:pic>
      <p:pic>
        <p:nvPicPr>
          <p:cNvPr id="8" name="圖片版面配置區 15"/>
          <p:cNvPicPr>
            <a:picLocks noGrp="1"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2946400" y="3818309"/>
            <a:ext cx="2806700" cy="1439491"/>
          </a:xfrm>
          <a:prstGeom prst="rect">
            <a:avLst/>
          </a:prstGeom>
        </p:spPr>
      </p:pic>
      <p:pic>
        <p:nvPicPr>
          <p:cNvPr id="9" name="圖片版面配置區 16"/>
          <p:cNvPicPr>
            <a:picLocks noGrp="1"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2946400" y="5418509"/>
            <a:ext cx="2806700" cy="1439491"/>
          </a:xfrm>
          <a:prstGeom prst="rect">
            <a:avLst/>
          </a:prstGeom>
        </p:spPr>
      </p:pic>
      <p:pic>
        <p:nvPicPr>
          <p:cNvPr id="10" name="圖片版面配置區 12"/>
          <p:cNvPicPr>
            <a:picLocks noGrp="1"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0" y="3818309"/>
            <a:ext cx="2806700" cy="3039691"/>
          </a:xfrm>
          <a:prstGeom prst="rect">
            <a:avLst/>
          </a:prstGeom>
        </p:spPr>
      </p:pic>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167</a:t>
            </a:fld>
            <a:endParaRPr lang="zh-TW" altLang="en-US"/>
          </a:p>
        </p:txBody>
      </p:sp>
      <p:sp>
        <p:nvSpPr>
          <p:cNvPr id="4" name="矩形 3"/>
          <p:cNvSpPr/>
          <p:nvPr/>
        </p:nvSpPr>
        <p:spPr>
          <a:xfrm>
            <a:off x="571496" y="1080593"/>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431383" y="434262"/>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165</a:t>
            </a:r>
          </a:p>
        </p:txBody>
      </p:sp>
      <p:sp>
        <p:nvSpPr>
          <p:cNvPr id="12" name="文字方塊 12"/>
          <p:cNvSpPr txBox="1"/>
          <p:nvPr/>
        </p:nvSpPr>
        <p:spPr>
          <a:xfrm>
            <a:off x="1196259" y="1836212"/>
            <a:ext cx="1294119"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dirty="0">
                <a:solidFill>
                  <a:schemeClr val="bg1">
                    <a:lumMod val="50000"/>
                  </a:schemeClr>
                </a:solidFill>
              </a:rPr>
              <a:t>Agenda</a:t>
            </a:r>
            <a:endParaRPr lang="zh-TW" altLang="en-US" sz="2400" dirty="0">
              <a:solidFill>
                <a:schemeClr val="bg1">
                  <a:lumMod val="50000"/>
                </a:schemeClr>
              </a:solidFill>
            </a:endParaRPr>
          </a:p>
        </p:txBody>
      </p:sp>
      <p:sp>
        <p:nvSpPr>
          <p:cNvPr id="13" name="手繪多邊形 12"/>
          <p:cNvSpPr/>
          <p:nvPr/>
        </p:nvSpPr>
        <p:spPr>
          <a:xfrm>
            <a:off x="466005" y="1697878"/>
            <a:ext cx="729758" cy="815324"/>
          </a:xfrm>
          <a:custGeom>
            <a:avLst/>
            <a:gdLst>
              <a:gd name="connsiteX0" fmla="*/ 1414233 w 2825406"/>
              <a:gd name="connsiteY0" fmla="*/ 0 h 3156687"/>
              <a:gd name="connsiteX1" fmla="*/ 1588491 w 2825406"/>
              <a:gd name="connsiteY1" fmla="*/ 46588 h 3156687"/>
              <a:gd name="connsiteX2" fmla="*/ 2651375 w 2825406"/>
              <a:gd name="connsiteY2" fmla="*/ 660244 h 3156687"/>
              <a:gd name="connsiteX3" fmla="*/ 2825404 w 2825406"/>
              <a:gd name="connsiteY3" fmla="*/ 962620 h 3156687"/>
              <a:gd name="connsiteX4" fmla="*/ 2824553 w 2825406"/>
              <a:gd name="connsiteY4" fmla="*/ 2191887 h 3156687"/>
              <a:gd name="connsiteX5" fmla="*/ 2649943 w 2825406"/>
              <a:gd name="connsiteY5" fmla="*/ 2494321 h 3156687"/>
              <a:gd name="connsiteX6" fmla="*/ 1585792 w 2825406"/>
              <a:gd name="connsiteY6" fmla="*/ 3109691 h 3156687"/>
              <a:gd name="connsiteX7" fmla="*/ 1236913 w 2825406"/>
              <a:gd name="connsiteY7" fmla="*/ 3110165 h 3156687"/>
              <a:gd name="connsiteX8" fmla="*/ 174029 w 2825406"/>
              <a:gd name="connsiteY8" fmla="*/ 2496509 h 3156687"/>
              <a:gd name="connsiteX9" fmla="*/ 0 w 2825406"/>
              <a:gd name="connsiteY9" fmla="*/ 2194133 h 3156687"/>
              <a:gd name="connsiteX10" fmla="*/ 1267 w 2825406"/>
              <a:gd name="connsiteY10" fmla="*/ 965106 h 3156687"/>
              <a:gd name="connsiteX11" fmla="*/ 175877 w 2825406"/>
              <a:gd name="connsiteY11" fmla="*/ 662673 h 3156687"/>
              <a:gd name="connsiteX12" fmla="*/ 1239612 w 2825406"/>
              <a:gd name="connsiteY12" fmla="*/ 47063 h 3156687"/>
              <a:gd name="connsiteX13" fmla="*/ 1414233 w 2825406"/>
              <a:gd name="connsiteY13" fmla="*/ 0 h 315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5406" h="3156687">
                <a:moveTo>
                  <a:pt x="1414233" y="0"/>
                </a:moveTo>
                <a:cubicBezTo>
                  <a:pt x="1474435" y="-74"/>
                  <a:pt x="1534577" y="15460"/>
                  <a:pt x="1588491" y="46588"/>
                </a:cubicBezTo>
                <a:lnTo>
                  <a:pt x="2651375" y="660244"/>
                </a:lnTo>
                <a:cubicBezTo>
                  <a:pt x="2759205" y="722499"/>
                  <a:pt x="2825887" y="837754"/>
                  <a:pt x="2825404" y="962620"/>
                </a:cubicBezTo>
                <a:lnTo>
                  <a:pt x="2824553" y="2191887"/>
                </a:lnTo>
                <a:cubicBezTo>
                  <a:pt x="2824311" y="2316336"/>
                  <a:pt x="2757598" y="2431887"/>
                  <a:pt x="2649943" y="2494321"/>
                </a:cubicBezTo>
                <a:lnTo>
                  <a:pt x="1585792" y="3109691"/>
                </a:lnTo>
                <a:cubicBezTo>
                  <a:pt x="1478138" y="3172125"/>
                  <a:pt x="1344742" y="3172421"/>
                  <a:pt x="1236913" y="3110165"/>
                </a:cubicBezTo>
                <a:lnTo>
                  <a:pt x="174029" y="2496509"/>
                </a:lnTo>
                <a:cubicBezTo>
                  <a:pt x="66200" y="2434254"/>
                  <a:pt x="174" y="2318822"/>
                  <a:pt x="0" y="2194133"/>
                </a:cubicBezTo>
                <a:lnTo>
                  <a:pt x="1267" y="965106"/>
                </a:lnTo>
                <a:cubicBezTo>
                  <a:pt x="1093" y="840417"/>
                  <a:pt x="67806" y="724867"/>
                  <a:pt x="175877" y="662673"/>
                </a:cubicBezTo>
                <a:lnTo>
                  <a:pt x="1239612" y="47063"/>
                </a:lnTo>
                <a:cubicBezTo>
                  <a:pt x="1293768" y="15757"/>
                  <a:pt x="1354031" y="75"/>
                  <a:pt x="1414233" y="0"/>
                </a:cubicBezTo>
                <a:close/>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手繪多邊形 13"/>
          <p:cNvSpPr>
            <a:spLocks/>
          </p:cNvSpPr>
          <p:nvPr/>
        </p:nvSpPr>
        <p:spPr bwMode="auto">
          <a:xfrm flipV="1">
            <a:off x="728357" y="1916178"/>
            <a:ext cx="205055" cy="378725"/>
          </a:xfrm>
          <a:custGeom>
            <a:avLst/>
            <a:gdLst>
              <a:gd name="connsiteX0" fmla="*/ 1041502 w 2397801"/>
              <a:gd name="connsiteY0" fmla="*/ 588163 h 4428623"/>
              <a:gd name="connsiteX1" fmla="*/ 299462 w 2397801"/>
              <a:gd name="connsiteY1" fmla="*/ 593899 h 4428623"/>
              <a:gd name="connsiteX2" fmla="*/ 283250 w 2397801"/>
              <a:gd name="connsiteY2" fmla="*/ 2218109 h 4428623"/>
              <a:gd name="connsiteX3" fmla="*/ 290095 w 2397801"/>
              <a:gd name="connsiteY3" fmla="*/ 3843037 h 4428623"/>
              <a:gd name="connsiteX4" fmla="*/ 1207710 w 2397801"/>
              <a:gd name="connsiteY4" fmla="*/ 3847357 h 4428623"/>
              <a:gd name="connsiteX5" fmla="*/ 2118479 w 2397801"/>
              <a:gd name="connsiteY5" fmla="*/ 3844837 h 4428623"/>
              <a:gd name="connsiteX6" fmla="*/ 2121001 w 2397801"/>
              <a:gd name="connsiteY6" fmla="*/ 2224589 h 4428623"/>
              <a:gd name="connsiteX7" fmla="*/ 2110914 w 2397801"/>
              <a:gd name="connsiteY7" fmla="*/ 596419 h 4428623"/>
              <a:gd name="connsiteX8" fmla="*/ 1041502 w 2397801"/>
              <a:gd name="connsiteY8" fmla="*/ 588163 h 4428623"/>
              <a:gd name="connsiteX9" fmla="*/ 1205249 w 2397801"/>
              <a:gd name="connsiteY9" fmla="*/ 186437 h 4428623"/>
              <a:gd name="connsiteX10" fmla="*/ 930070 w 2397801"/>
              <a:gd name="connsiteY10" fmla="*/ 210597 h 4428623"/>
              <a:gd name="connsiteX11" fmla="*/ 899455 w 2397801"/>
              <a:gd name="connsiteY11" fmla="*/ 338957 h 4428623"/>
              <a:gd name="connsiteX12" fmla="*/ 1201647 w 2397801"/>
              <a:gd name="connsiteY12" fmla="*/ 414677 h 4428623"/>
              <a:gd name="connsiteX13" fmla="*/ 1445490 w 2397801"/>
              <a:gd name="connsiteY13" fmla="*/ 398813 h 4428623"/>
              <a:gd name="connsiteX14" fmla="*/ 1513204 w 2397801"/>
              <a:gd name="connsiteY14" fmla="*/ 295689 h 4428623"/>
              <a:gd name="connsiteX15" fmla="*/ 1484029 w 2397801"/>
              <a:gd name="connsiteY15" fmla="*/ 219609 h 4428623"/>
              <a:gd name="connsiteX16" fmla="*/ 1454134 w 2397801"/>
              <a:gd name="connsiteY16" fmla="*/ 186437 h 4428623"/>
              <a:gd name="connsiteX17" fmla="*/ 813103 w 2397801"/>
              <a:gd name="connsiteY17" fmla="*/ 1 h 4428623"/>
              <a:gd name="connsiteX18" fmla="*/ 1241394 w 2397801"/>
              <a:gd name="connsiteY18" fmla="*/ 553 h 4428623"/>
              <a:gd name="connsiteX19" fmla="*/ 2335516 w 2397801"/>
              <a:gd name="connsiteY19" fmla="*/ 3793 h 4428623"/>
              <a:gd name="connsiteX20" fmla="*/ 2364318 w 2397801"/>
              <a:gd name="connsiteY20" fmla="*/ 25037 h 4428623"/>
              <a:gd name="connsiteX21" fmla="*/ 2392760 w 2397801"/>
              <a:gd name="connsiteY21" fmla="*/ 46641 h 4428623"/>
              <a:gd name="connsiteX22" fmla="*/ 2395281 w 2397801"/>
              <a:gd name="connsiteY22" fmla="*/ 2216709 h 4428623"/>
              <a:gd name="connsiteX23" fmla="*/ 2397801 w 2397801"/>
              <a:gd name="connsiteY23" fmla="*/ 4386781 h 4428623"/>
              <a:gd name="connsiteX24" fmla="*/ 2371159 w 2397801"/>
              <a:gd name="connsiteY24" fmla="*/ 4408025 h 4428623"/>
              <a:gd name="connsiteX25" fmla="*/ 1205032 w 2397801"/>
              <a:gd name="connsiteY25" fmla="*/ 4428545 h 4428623"/>
              <a:gd name="connsiteX26" fmla="*/ 48265 w 2397801"/>
              <a:gd name="connsiteY26" fmla="*/ 4418105 h 4428623"/>
              <a:gd name="connsiteX27" fmla="*/ 21 w 2397801"/>
              <a:gd name="connsiteY27" fmla="*/ 2208429 h 4428623"/>
              <a:gd name="connsiteX28" fmla="*/ 21 w 2397801"/>
              <a:gd name="connsiteY28" fmla="*/ 68245 h 4428623"/>
              <a:gd name="connsiteX29" fmla="*/ 28823 w 2397801"/>
              <a:gd name="connsiteY29" fmla="*/ 39437 h 4428623"/>
              <a:gd name="connsiteX30" fmla="*/ 102629 w 2397801"/>
              <a:gd name="connsiteY30" fmla="*/ 4153 h 4428623"/>
              <a:gd name="connsiteX31" fmla="*/ 813103 w 2397801"/>
              <a:gd name="connsiteY31" fmla="*/ 1 h 442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7801" h="4428623">
                <a:moveTo>
                  <a:pt x="1041502" y="588163"/>
                </a:moveTo>
                <a:cubicBezTo>
                  <a:pt x="655239" y="588159"/>
                  <a:pt x="310023" y="589961"/>
                  <a:pt x="299462" y="593899"/>
                </a:cubicBezTo>
                <a:cubicBezTo>
                  <a:pt x="284691" y="599661"/>
                  <a:pt x="283250" y="752323"/>
                  <a:pt x="283250" y="2218109"/>
                </a:cubicBezTo>
                <a:cubicBezTo>
                  <a:pt x="283250" y="3108165"/>
                  <a:pt x="286492" y="3839437"/>
                  <a:pt x="290095" y="3843037"/>
                </a:cubicBezTo>
                <a:cubicBezTo>
                  <a:pt x="294058" y="3846637"/>
                  <a:pt x="706931" y="3848797"/>
                  <a:pt x="1207710" y="3847357"/>
                </a:cubicBezTo>
                <a:lnTo>
                  <a:pt x="2118479" y="3844837"/>
                </a:lnTo>
                <a:lnTo>
                  <a:pt x="2121001" y="2224589"/>
                </a:lnTo>
                <a:cubicBezTo>
                  <a:pt x="2123163" y="935231"/>
                  <a:pt x="2121001" y="602901"/>
                  <a:pt x="2110914" y="596419"/>
                </a:cubicBezTo>
                <a:cubicBezTo>
                  <a:pt x="2102605" y="591155"/>
                  <a:pt x="1538127" y="588167"/>
                  <a:pt x="1041502" y="588163"/>
                </a:cubicBezTo>
                <a:close/>
                <a:moveTo>
                  <a:pt x="1205249" y="186437"/>
                </a:moveTo>
                <a:cubicBezTo>
                  <a:pt x="956363" y="186437"/>
                  <a:pt x="956003" y="186437"/>
                  <a:pt x="930070" y="210597"/>
                </a:cubicBezTo>
                <a:cubicBezTo>
                  <a:pt x="889369" y="248817"/>
                  <a:pt x="878564" y="294969"/>
                  <a:pt x="899455" y="338957"/>
                </a:cubicBezTo>
                <a:cubicBezTo>
                  <a:pt x="931511" y="406745"/>
                  <a:pt x="960685" y="414317"/>
                  <a:pt x="1201647" y="414677"/>
                </a:cubicBezTo>
                <a:cubicBezTo>
                  <a:pt x="1375975" y="415037"/>
                  <a:pt x="1418476" y="412513"/>
                  <a:pt x="1445490" y="398813"/>
                </a:cubicBezTo>
                <a:cubicBezTo>
                  <a:pt x="1493394" y="374653"/>
                  <a:pt x="1513204" y="345085"/>
                  <a:pt x="1513204" y="295689"/>
                </a:cubicBezTo>
                <a:cubicBezTo>
                  <a:pt x="1513564" y="262517"/>
                  <a:pt x="1507081" y="245209"/>
                  <a:pt x="1484029" y="219609"/>
                </a:cubicBezTo>
                <a:lnTo>
                  <a:pt x="1454134" y="186437"/>
                </a:lnTo>
                <a:close/>
                <a:moveTo>
                  <a:pt x="813103" y="1"/>
                </a:moveTo>
                <a:cubicBezTo>
                  <a:pt x="946149" y="13"/>
                  <a:pt x="1090993" y="193"/>
                  <a:pt x="1241394" y="553"/>
                </a:cubicBezTo>
                <a:lnTo>
                  <a:pt x="2335516" y="3793"/>
                </a:lnTo>
                <a:lnTo>
                  <a:pt x="2364318" y="25037"/>
                </a:lnTo>
                <a:lnTo>
                  <a:pt x="2392760" y="46641"/>
                </a:lnTo>
                <a:lnTo>
                  <a:pt x="2395281" y="2216709"/>
                </a:lnTo>
                <a:lnTo>
                  <a:pt x="2397801" y="4386781"/>
                </a:lnTo>
                <a:lnTo>
                  <a:pt x="2371159" y="4408025"/>
                </a:lnTo>
                <a:cubicBezTo>
                  <a:pt x="2344517" y="4428905"/>
                  <a:pt x="2342717" y="4428905"/>
                  <a:pt x="1205032" y="4428545"/>
                </a:cubicBezTo>
                <a:cubicBezTo>
                  <a:pt x="450415" y="4428545"/>
                  <a:pt x="60146" y="4424945"/>
                  <a:pt x="48265" y="4418105"/>
                </a:cubicBezTo>
                <a:cubicBezTo>
                  <a:pt x="-2499" y="4388581"/>
                  <a:pt x="21" y="4509201"/>
                  <a:pt x="21" y="2208429"/>
                </a:cubicBezTo>
                <a:lnTo>
                  <a:pt x="21" y="68245"/>
                </a:lnTo>
                <a:lnTo>
                  <a:pt x="28823" y="39437"/>
                </a:lnTo>
                <a:cubicBezTo>
                  <a:pt x="47905" y="19997"/>
                  <a:pt x="72747" y="8473"/>
                  <a:pt x="102629" y="4153"/>
                </a:cubicBezTo>
                <a:cubicBezTo>
                  <a:pt x="120991" y="1453"/>
                  <a:pt x="413962" y="-31"/>
                  <a:pt x="813103" y="1"/>
                </a:cubicBezTo>
                <a:close/>
              </a:path>
            </a:pathLst>
          </a:custGeom>
          <a:solidFill>
            <a:schemeClr val="bg1">
              <a:lumMod val="50000"/>
            </a:schemeClr>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sp>
        <p:nvSpPr>
          <p:cNvPr id="15" name="矩形 14"/>
          <p:cNvSpPr/>
          <p:nvPr/>
        </p:nvSpPr>
        <p:spPr>
          <a:xfrm>
            <a:off x="466004" y="2564947"/>
            <a:ext cx="3442661" cy="738664"/>
          </a:xfrm>
          <a:prstGeom prst="rect">
            <a:avLst/>
          </a:prstGeom>
        </p:spPr>
        <p:txBody>
          <a:bodyPr wrap="square"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sp>
        <p:nvSpPr>
          <p:cNvPr id="16" name="文字方塊 16"/>
          <p:cNvSpPr txBox="1"/>
          <p:nvPr/>
        </p:nvSpPr>
        <p:spPr>
          <a:xfrm>
            <a:off x="5123094" y="1836212"/>
            <a:ext cx="1294119"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dirty="0"/>
              <a:t>Security</a:t>
            </a:r>
            <a:endParaRPr lang="zh-TW" altLang="en-US" sz="2400" dirty="0"/>
          </a:p>
        </p:txBody>
      </p:sp>
      <p:sp>
        <p:nvSpPr>
          <p:cNvPr id="17" name="手繪多邊形 16"/>
          <p:cNvSpPr/>
          <p:nvPr/>
        </p:nvSpPr>
        <p:spPr>
          <a:xfrm>
            <a:off x="4374670" y="1697878"/>
            <a:ext cx="729758" cy="815324"/>
          </a:xfrm>
          <a:custGeom>
            <a:avLst/>
            <a:gdLst>
              <a:gd name="connsiteX0" fmla="*/ 1414233 w 2825406"/>
              <a:gd name="connsiteY0" fmla="*/ 0 h 3156687"/>
              <a:gd name="connsiteX1" fmla="*/ 1588491 w 2825406"/>
              <a:gd name="connsiteY1" fmla="*/ 46588 h 3156687"/>
              <a:gd name="connsiteX2" fmla="*/ 2651375 w 2825406"/>
              <a:gd name="connsiteY2" fmla="*/ 660244 h 3156687"/>
              <a:gd name="connsiteX3" fmla="*/ 2825404 w 2825406"/>
              <a:gd name="connsiteY3" fmla="*/ 962620 h 3156687"/>
              <a:gd name="connsiteX4" fmla="*/ 2824553 w 2825406"/>
              <a:gd name="connsiteY4" fmla="*/ 2191887 h 3156687"/>
              <a:gd name="connsiteX5" fmla="*/ 2649943 w 2825406"/>
              <a:gd name="connsiteY5" fmla="*/ 2494321 h 3156687"/>
              <a:gd name="connsiteX6" fmla="*/ 1585792 w 2825406"/>
              <a:gd name="connsiteY6" fmla="*/ 3109691 h 3156687"/>
              <a:gd name="connsiteX7" fmla="*/ 1236913 w 2825406"/>
              <a:gd name="connsiteY7" fmla="*/ 3110165 h 3156687"/>
              <a:gd name="connsiteX8" fmla="*/ 174029 w 2825406"/>
              <a:gd name="connsiteY8" fmla="*/ 2496509 h 3156687"/>
              <a:gd name="connsiteX9" fmla="*/ 0 w 2825406"/>
              <a:gd name="connsiteY9" fmla="*/ 2194133 h 3156687"/>
              <a:gd name="connsiteX10" fmla="*/ 1267 w 2825406"/>
              <a:gd name="connsiteY10" fmla="*/ 965106 h 3156687"/>
              <a:gd name="connsiteX11" fmla="*/ 175877 w 2825406"/>
              <a:gd name="connsiteY11" fmla="*/ 662673 h 3156687"/>
              <a:gd name="connsiteX12" fmla="*/ 1239612 w 2825406"/>
              <a:gd name="connsiteY12" fmla="*/ 47063 h 3156687"/>
              <a:gd name="connsiteX13" fmla="*/ 1414233 w 2825406"/>
              <a:gd name="connsiteY13" fmla="*/ 0 h 315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5406" h="3156687">
                <a:moveTo>
                  <a:pt x="1414233" y="0"/>
                </a:moveTo>
                <a:cubicBezTo>
                  <a:pt x="1474435" y="-74"/>
                  <a:pt x="1534577" y="15460"/>
                  <a:pt x="1588491" y="46588"/>
                </a:cubicBezTo>
                <a:lnTo>
                  <a:pt x="2651375" y="660244"/>
                </a:lnTo>
                <a:cubicBezTo>
                  <a:pt x="2759205" y="722499"/>
                  <a:pt x="2825887" y="837754"/>
                  <a:pt x="2825404" y="962620"/>
                </a:cubicBezTo>
                <a:lnTo>
                  <a:pt x="2824553" y="2191887"/>
                </a:lnTo>
                <a:cubicBezTo>
                  <a:pt x="2824311" y="2316336"/>
                  <a:pt x="2757598" y="2431887"/>
                  <a:pt x="2649943" y="2494321"/>
                </a:cubicBezTo>
                <a:lnTo>
                  <a:pt x="1585792" y="3109691"/>
                </a:lnTo>
                <a:cubicBezTo>
                  <a:pt x="1478138" y="3172125"/>
                  <a:pt x="1344742" y="3172421"/>
                  <a:pt x="1236913" y="3110165"/>
                </a:cubicBezTo>
                <a:lnTo>
                  <a:pt x="174029" y="2496509"/>
                </a:lnTo>
                <a:cubicBezTo>
                  <a:pt x="66200" y="2434254"/>
                  <a:pt x="174" y="2318822"/>
                  <a:pt x="0" y="2194133"/>
                </a:cubicBezTo>
                <a:lnTo>
                  <a:pt x="1267" y="965106"/>
                </a:lnTo>
                <a:cubicBezTo>
                  <a:pt x="1093" y="840417"/>
                  <a:pt x="67806" y="724867"/>
                  <a:pt x="175877" y="662673"/>
                </a:cubicBezTo>
                <a:lnTo>
                  <a:pt x="1239612" y="47063"/>
                </a:lnTo>
                <a:cubicBezTo>
                  <a:pt x="1293768" y="15757"/>
                  <a:pt x="1354031" y="75"/>
                  <a:pt x="1414233" y="0"/>
                </a:cubicBezTo>
                <a:close/>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8" name="群組 17"/>
          <p:cNvGrpSpPr/>
          <p:nvPr/>
        </p:nvGrpSpPr>
        <p:grpSpPr>
          <a:xfrm>
            <a:off x="4575997" y="1970543"/>
            <a:ext cx="327105" cy="269995"/>
            <a:chOff x="13079250" y="23448756"/>
            <a:chExt cx="2967819" cy="2449630"/>
          </a:xfrm>
          <a:solidFill>
            <a:schemeClr val="bg1"/>
          </a:solidFill>
        </p:grpSpPr>
        <p:sp>
          <p:nvSpPr>
            <p:cNvPr id="19" name="手繪多邊形 18"/>
            <p:cNvSpPr>
              <a:spLocks/>
            </p:cNvSpPr>
            <p:nvPr/>
          </p:nvSpPr>
          <p:spPr bwMode="auto">
            <a:xfrm>
              <a:off x="13079250" y="23448756"/>
              <a:ext cx="2967819" cy="2449630"/>
            </a:xfrm>
            <a:custGeom>
              <a:avLst/>
              <a:gdLst>
                <a:gd name="connsiteX0" fmla="*/ 2007528 w 4024625"/>
                <a:gd name="connsiteY0" fmla="*/ 1087436 h 3321916"/>
                <a:gd name="connsiteX1" fmla="*/ 1840007 w 4024625"/>
                <a:gd name="connsiteY1" fmla="*/ 1101840 h 3321916"/>
                <a:gd name="connsiteX2" fmla="*/ 1743097 w 4024625"/>
                <a:gd name="connsiteY2" fmla="*/ 1122724 h 3321916"/>
                <a:gd name="connsiteX3" fmla="*/ 1609441 w 4024625"/>
                <a:gd name="connsiteY3" fmla="*/ 1178896 h 3321916"/>
                <a:gd name="connsiteX4" fmla="*/ 1096431 w 4024625"/>
                <a:gd name="connsiteY4" fmla="*/ 1856928 h 3321916"/>
                <a:gd name="connsiteX5" fmla="*/ 1116966 w 4024625"/>
                <a:gd name="connsiteY5" fmla="*/ 2260216 h 3321916"/>
                <a:gd name="connsiteX6" fmla="*/ 1819472 w 4024625"/>
                <a:gd name="connsiteY6" fmla="*/ 2915204 h 3321916"/>
                <a:gd name="connsiteX7" fmla="*/ 1895847 w 4024625"/>
                <a:gd name="connsiteY7" fmla="*/ 2930328 h 3321916"/>
                <a:gd name="connsiteX8" fmla="*/ 2217919 w 4024625"/>
                <a:gd name="connsiteY8" fmla="*/ 2911604 h 3321916"/>
                <a:gd name="connsiteX9" fmla="*/ 2875753 w 4024625"/>
                <a:gd name="connsiteY9" fmla="*/ 2323952 h 3321916"/>
                <a:gd name="connsiteX10" fmla="*/ 2922227 w 4024625"/>
                <a:gd name="connsiteY10" fmla="*/ 2006360 h 3321916"/>
                <a:gd name="connsiteX11" fmla="*/ 2861343 w 4024625"/>
                <a:gd name="connsiteY11" fmla="*/ 1660684 h 3321916"/>
                <a:gd name="connsiteX12" fmla="*/ 2600515 w 4024625"/>
                <a:gd name="connsiteY12" fmla="*/ 1300604 h 3321916"/>
                <a:gd name="connsiteX13" fmla="*/ 2271958 w 4024625"/>
                <a:gd name="connsiteY13" fmla="*/ 1122364 h 3321916"/>
                <a:gd name="connsiteX14" fmla="*/ 2175409 w 4024625"/>
                <a:gd name="connsiteY14" fmla="*/ 1101840 h 3321916"/>
                <a:gd name="connsiteX15" fmla="*/ 2007528 w 4024625"/>
                <a:gd name="connsiteY15" fmla="*/ 1087436 h 3321916"/>
                <a:gd name="connsiteX16" fmla="*/ 691176 w 4024625"/>
                <a:gd name="connsiteY16" fmla="*/ 884236 h 3321916"/>
                <a:gd name="connsiteX17" fmla="*/ 395695 w 4024625"/>
                <a:gd name="connsiteY17" fmla="*/ 895036 h 3321916"/>
                <a:gd name="connsiteX18" fmla="*/ 376237 w 4024625"/>
                <a:gd name="connsiteY18" fmla="*/ 1095956 h 3321916"/>
                <a:gd name="connsiteX19" fmla="*/ 388128 w 4024625"/>
                <a:gd name="connsiteY19" fmla="*/ 1299032 h 3321916"/>
                <a:gd name="connsiteX20" fmla="*/ 691176 w 4024625"/>
                <a:gd name="connsiteY20" fmla="*/ 1311272 h 3321916"/>
                <a:gd name="connsiteX21" fmla="*/ 994223 w 4024625"/>
                <a:gd name="connsiteY21" fmla="*/ 1299032 h 3321916"/>
                <a:gd name="connsiteX22" fmla="*/ 1006475 w 4024625"/>
                <a:gd name="connsiteY22" fmla="*/ 1095956 h 3321916"/>
                <a:gd name="connsiteX23" fmla="*/ 987017 w 4024625"/>
                <a:gd name="connsiteY23" fmla="*/ 895036 h 3321916"/>
                <a:gd name="connsiteX24" fmla="*/ 691176 w 4024625"/>
                <a:gd name="connsiteY24" fmla="*/ 884236 h 3321916"/>
                <a:gd name="connsiteX25" fmla="*/ 1504906 w 4024625"/>
                <a:gd name="connsiteY25" fmla="*/ 0 h 3321916"/>
                <a:gd name="connsiteX26" fmla="*/ 2007262 w 4024625"/>
                <a:gd name="connsiteY26" fmla="*/ 0 h 3321916"/>
                <a:gd name="connsiteX27" fmla="*/ 2509258 w 4024625"/>
                <a:gd name="connsiteY27" fmla="*/ 0 h 3321916"/>
                <a:gd name="connsiteX28" fmla="*/ 2657624 w 4024625"/>
                <a:gd name="connsiteY28" fmla="*/ 247692 h 3321916"/>
                <a:gd name="connsiteX29" fmla="*/ 2828316 w 4024625"/>
                <a:gd name="connsiteY29" fmla="*/ 501868 h 3321916"/>
                <a:gd name="connsiteX30" fmla="*/ 3367404 w 4024625"/>
                <a:gd name="connsiteY30" fmla="*/ 507988 h 3321916"/>
                <a:gd name="connsiteX31" fmla="*/ 3906130 w 4024625"/>
                <a:gd name="connsiteY31" fmla="*/ 519508 h 3321916"/>
                <a:gd name="connsiteX32" fmla="*/ 3961588 w 4024625"/>
                <a:gd name="connsiteY32" fmla="*/ 562352 h 3321916"/>
                <a:gd name="connsiteX33" fmla="*/ 4024607 w 4024625"/>
                <a:gd name="connsiteY33" fmla="*/ 1909552 h 3321916"/>
                <a:gd name="connsiteX34" fmla="*/ 4011283 w 4024625"/>
                <a:gd name="connsiteY34" fmla="*/ 3168188 h 3321916"/>
                <a:gd name="connsiteX35" fmla="*/ 3887404 w 4024625"/>
                <a:gd name="connsiteY35" fmla="*/ 3301396 h 3321916"/>
                <a:gd name="connsiteX36" fmla="*/ 2004381 w 4024625"/>
                <a:gd name="connsiteY36" fmla="*/ 3321556 h 3321916"/>
                <a:gd name="connsiteX37" fmla="*/ 133601 w 4024625"/>
                <a:gd name="connsiteY37" fmla="*/ 3306436 h 3321916"/>
                <a:gd name="connsiteX38" fmla="*/ 28809 w 4024625"/>
                <a:gd name="connsiteY38" fmla="*/ 3226872 h 3321916"/>
                <a:gd name="connsiteX39" fmla="*/ 0 w 4024625"/>
                <a:gd name="connsiteY39" fmla="*/ 3187268 h 3321916"/>
                <a:gd name="connsiteX40" fmla="*/ 0 w 4024625"/>
                <a:gd name="connsiteY40" fmla="*/ 1913152 h 3321916"/>
                <a:gd name="connsiteX41" fmla="*/ 11524 w 4024625"/>
                <a:gd name="connsiteY41" fmla="*/ 616716 h 3321916"/>
                <a:gd name="connsiteX42" fmla="*/ 103712 w 4024625"/>
                <a:gd name="connsiteY42" fmla="*/ 522388 h 3321916"/>
                <a:gd name="connsiteX43" fmla="*/ 654683 w 4024625"/>
                <a:gd name="connsiteY43" fmla="*/ 507988 h 3321916"/>
                <a:gd name="connsiteX44" fmla="*/ 1177925 w 4024625"/>
                <a:gd name="connsiteY44" fmla="*/ 507988 h 3321916"/>
                <a:gd name="connsiteX45" fmla="*/ 1203853 w 4024625"/>
                <a:gd name="connsiteY45" fmla="*/ 485308 h 3321916"/>
                <a:gd name="connsiteX46" fmla="*/ 1367344 w 4024625"/>
                <a:gd name="connsiteY46" fmla="*/ 231132 h 332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024625" h="3321916">
                  <a:moveTo>
                    <a:pt x="2007528" y="1087436"/>
                  </a:moveTo>
                  <a:cubicBezTo>
                    <a:pt x="1951687" y="1087436"/>
                    <a:pt x="1876033" y="1093916"/>
                    <a:pt x="1840007" y="1101840"/>
                  </a:cubicBezTo>
                  <a:cubicBezTo>
                    <a:pt x="1803621" y="1109400"/>
                    <a:pt x="1760029" y="1119124"/>
                    <a:pt x="1743097" y="1122724"/>
                  </a:cubicBezTo>
                  <a:cubicBezTo>
                    <a:pt x="1726525" y="1126324"/>
                    <a:pt x="1666362" y="1151532"/>
                    <a:pt x="1609441" y="1178896"/>
                  </a:cubicBezTo>
                  <a:cubicBezTo>
                    <a:pt x="1336724" y="1309604"/>
                    <a:pt x="1148309" y="1558780"/>
                    <a:pt x="1096431" y="1856928"/>
                  </a:cubicBezTo>
                  <a:cubicBezTo>
                    <a:pt x="1079499" y="1953788"/>
                    <a:pt x="1090667" y="2171996"/>
                    <a:pt x="1116966" y="2260216"/>
                  </a:cubicBezTo>
                  <a:cubicBezTo>
                    <a:pt x="1216398" y="2593652"/>
                    <a:pt x="1494518" y="2852908"/>
                    <a:pt x="1819472" y="2915204"/>
                  </a:cubicBezTo>
                  <a:cubicBezTo>
                    <a:pt x="1850094" y="2920964"/>
                    <a:pt x="1884679" y="2927808"/>
                    <a:pt x="1895847" y="2930328"/>
                  </a:cubicBezTo>
                  <a:cubicBezTo>
                    <a:pt x="1937277" y="2940048"/>
                    <a:pt x="2152352" y="2927448"/>
                    <a:pt x="2217919" y="2911604"/>
                  </a:cubicBezTo>
                  <a:cubicBezTo>
                    <a:pt x="2518736" y="2839588"/>
                    <a:pt x="2773079" y="2612376"/>
                    <a:pt x="2875753" y="2323952"/>
                  </a:cubicBezTo>
                  <a:cubicBezTo>
                    <a:pt x="2917183" y="2208004"/>
                    <a:pt x="2922587" y="2170916"/>
                    <a:pt x="2922227" y="2006360"/>
                  </a:cubicBezTo>
                  <a:cubicBezTo>
                    <a:pt x="2921506" y="1833164"/>
                    <a:pt x="2914301" y="1793552"/>
                    <a:pt x="2861343" y="1660684"/>
                  </a:cubicBezTo>
                  <a:cubicBezTo>
                    <a:pt x="2805503" y="1521692"/>
                    <a:pt x="2713997" y="1394944"/>
                    <a:pt x="2600515" y="1300604"/>
                  </a:cubicBezTo>
                  <a:cubicBezTo>
                    <a:pt x="2527382" y="1239748"/>
                    <a:pt x="2336084" y="1136048"/>
                    <a:pt x="2271958" y="1122364"/>
                  </a:cubicBezTo>
                  <a:cubicBezTo>
                    <a:pt x="2255026" y="1118764"/>
                    <a:pt x="2211795" y="1109400"/>
                    <a:pt x="2175409" y="1101840"/>
                  </a:cubicBezTo>
                  <a:cubicBezTo>
                    <a:pt x="2139022" y="1093916"/>
                    <a:pt x="2063368" y="1087436"/>
                    <a:pt x="2007528" y="1087436"/>
                  </a:cubicBezTo>
                  <a:close/>
                  <a:moveTo>
                    <a:pt x="691176" y="884236"/>
                  </a:moveTo>
                  <a:cubicBezTo>
                    <a:pt x="520734" y="884236"/>
                    <a:pt x="407947" y="888196"/>
                    <a:pt x="395695" y="895036"/>
                  </a:cubicBezTo>
                  <a:cubicBezTo>
                    <a:pt x="377318" y="904760"/>
                    <a:pt x="376237" y="918084"/>
                    <a:pt x="376237" y="1095956"/>
                  </a:cubicBezTo>
                  <a:cubicBezTo>
                    <a:pt x="376237" y="1230980"/>
                    <a:pt x="379480" y="1290392"/>
                    <a:pt x="388128" y="1299032"/>
                  </a:cubicBezTo>
                  <a:cubicBezTo>
                    <a:pt x="397137" y="1308032"/>
                    <a:pt x="478574" y="1311272"/>
                    <a:pt x="691176" y="1311272"/>
                  </a:cubicBezTo>
                  <a:cubicBezTo>
                    <a:pt x="904138" y="1311272"/>
                    <a:pt x="985575" y="1308032"/>
                    <a:pt x="994223" y="1299032"/>
                  </a:cubicBezTo>
                  <a:cubicBezTo>
                    <a:pt x="1002872" y="1290392"/>
                    <a:pt x="1006475" y="1230980"/>
                    <a:pt x="1006475" y="1095956"/>
                  </a:cubicBezTo>
                  <a:cubicBezTo>
                    <a:pt x="1006475" y="918084"/>
                    <a:pt x="1005394" y="904760"/>
                    <a:pt x="987017" y="895036"/>
                  </a:cubicBezTo>
                  <a:cubicBezTo>
                    <a:pt x="974765" y="888196"/>
                    <a:pt x="861978" y="884236"/>
                    <a:pt x="691176" y="884236"/>
                  </a:cubicBezTo>
                  <a:close/>
                  <a:moveTo>
                    <a:pt x="1504906" y="0"/>
                  </a:moveTo>
                  <a:lnTo>
                    <a:pt x="2007262" y="0"/>
                  </a:lnTo>
                  <a:lnTo>
                    <a:pt x="2509258" y="0"/>
                  </a:lnTo>
                  <a:lnTo>
                    <a:pt x="2657624" y="247692"/>
                  </a:lnTo>
                  <a:cubicBezTo>
                    <a:pt x="2764216" y="425904"/>
                    <a:pt x="2812112" y="497548"/>
                    <a:pt x="2828316" y="501868"/>
                  </a:cubicBezTo>
                  <a:cubicBezTo>
                    <a:pt x="2840920" y="505108"/>
                    <a:pt x="3083276" y="507988"/>
                    <a:pt x="3367404" y="507988"/>
                  </a:cubicBezTo>
                  <a:cubicBezTo>
                    <a:pt x="3728235" y="507988"/>
                    <a:pt x="3890286" y="511588"/>
                    <a:pt x="3906130" y="519508"/>
                  </a:cubicBezTo>
                  <a:cubicBezTo>
                    <a:pt x="3918014" y="525628"/>
                    <a:pt x="3943222" y="545072"/>
                    <a:pt x="3961588" y="562352"/>
                  </a:cubicBezTo>
                  <a:cubicBezTo>
                    <a:pt x="4027488" y="624636"/>
                    <a:pt x="4024607" y="568112"/>
                    <a:pt x="4024607" y="1909552"/>
                  </a:cubicBezTo>
                  <a:cubicBezTo>
                    <a:pt x="4024607" y="2872968"/>
                    <a:pt x="4021726" y="3133624"/>
                    <a:pt x="4011283" y="3168188"/>
                  </a:cubicBezTo>
                  <a:cubicBezTo>
                    <a:pt x="3991477" y="3235152"/>
                    <a:pt x="3952225" y="3277272"/>
                    <a:pt x="3887404" y="3301396"/>
                  </a:cubicBezTo>
                  <a:cubicBezTo>
                    <a:pt x="3830867" y="3322636"/>
                    <a:pt x="3830507" y="3322636"/>
                    <a:pt x="2004381" y="3321556"/>
                  </a:cubicBezTo>
                  <a:cubicBezTo>
                    <a:pt x="489032" y="3320836"/>
                    <a:pt x="170333" y="3318316"/>
                    <a:pt x="133601" y="3306436"/>
                  </a:cubicBezTo>
                  <a:cubicBezTo>
                    <a:pt x="81025" y="3290232"/>
                    <a:pt x="66981" y="3279432"/>
                    <a:pt x="28809" y="3226872"/>
                  </a:cubicBezTo>
                  <a:lnTo>
                    <a:pt x="0" y="3187268"/>
                  </a:lnTo>
                  <a:lnTo>
                    <a:pt x="0" y="1913152"/>
                  </a:lnTo>
                  <a:cubicBezTo>
                    <a:pt x="0" y="991136"/>
                    <a:pt x="3241" y="632556"/>
                    <a:pt x="11524" y="616716"/>
                  </a:cubicBezTo>
                  <a:cubicBezTo>
                    <a:pt x="28449" y="583952"/>
                    <a:pt x="72382" y="538592"/>
                    <a:pt x="103712" y="522388"/>
                  </a:cubicBezTo>
                  <a:cubicBezTo>
                    <a:pt x="126399" y="510508"/>
                    <a:pt x="223989" y="507988"/>
                    <a:pt x="654683" y="507988"/>
                  </a:cubicBezTo>
                  <a:lnTo>
                    <a:pt x="1177925" y="507988"/>
                  </a:lnTo>
                  <a:lnTo>
                    <a:pt x="1203853" y="485308"/>
                  </a:lnTo>
                  <a:cubicBezTo>
                    <a:pt x="1217897" y="472708"/>
                    <a:pt x="1291360" y="358220"/>
                    <a:pt x="1367344" y="231132"/>
                  </a:cubicBezTo>
                  <a:close/>
                </a:path>
              </a:pathLst>
            </a:custGeom>
            <a:solidFill>
              <a:schemeClr val="bg1">
                <a:lumMod val="50000"/>
              </a:schemeClr>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sp>
          <p:nvSpPr>
            <p:cNvPr id="20" name="手繪多邊形 19"/>
            <p:cNvSpPr>
              <a:spLocks/>
            </p:cNvSpPr>
            <p:nvPr/>
          </p:nvSpPr>
          <p:spPr bwMode="auto">
            <a:xfrm>
              <a:off x="14046734" y="24416165"/>
              <a:ext cx="1019800" cy="1024369"/>
            </a:xfrm>
            <a:custGeom>
              <a:avLst/>
              <a:gdLst>
                <a:gd name="connsiteX0" fmla="*/ 696901 w 1382938"/>
                <a:gd name="connsiteY0" fmla="*/ 174564 h 1389136"/>
                <a:gd name="connsiteX1" fmla="*/ 615103 w 1382938"/>
                <a:gd name="connsiteY1" fmla="*/ 185584 h 1389136"/>
                <a:gd name="connsiteX2" fmla="*/ 187732 w 1382938"/>
                <a:gd name="connsiteY2" fmla="*/ 592580 h 1389136"/>
                <a:gd name="connsiteX3" fmla="*/ 187732 w 1382938"/>
                <a:gd name="connsiteY3" fmla="*/ 808496 h 1389136"/>
                <a:gd name="connsiteX4" fmla="*/ 532584 w 1382938"/>
                <a:gd name="connsiteY4" fmla="*/ 1189940 h 1389136"/>
                <a:gd name="connsiteX5" fmla="*/ 850769 w 1382938"/>
                <a:gd name="connsiteY5" fmla="*/ 1191740 h 1389136"/>
                <a:gd name="connsiteX6" fmla="*/ 1062653 w 1382938"/>
                <a:gd name="connsiteY6" fmla="*/ 1061472 h 1389136"/>
                <a:gd name="connsiteX7" fmla="*/ 1208953 w 1382938"/>
                <a:gd name="connsiteY7" fmla="*/ 698740 h 1389136"/>
                <a:gd name="connsiteX8" fmla="*/ 1135442 w 1382938"/>
                <a:gd name="connsiteY8" fmla="*/ 424528 h 1389136"/>
                <a:gd name="connsiteX9" fmla="*/ 777619 w 1382938"/>
                <a:gd name="connsiteY9" fmla="*/ 185944 h 1389136"/>
                <a:gd name="connsiteX10" fmla="*/ 696901 w 1382938"/>
                <a:gd name="connsiteY10" fmla="*/ 174564 h 1389136"/>
                <a:gd name="connsiteX11" fmla="*/ 709912 w 1382938"/>
                <a:gd name="connsiteY11" fmla="*/ 376 h 1389136"/>
                <a:gd name="connsiteX12" fmla="*/ 908829 w 1382938"/>
                <a:gd name="connsiteY12" fmla="*/ 35660 h 1389136"/>
                <a:gd name="connsiteX13" fmla="*/ 1337507 w 1382938"/>
                <a:gd name="connsiteY13" fmla="*/ 434916 h 1389136"/>
                <a:gd name="connsiteX14" fmla="*/ 1382858 w 1382938"/>
                <a:gd name="connsiteY14" fmla="*/ 698084 h 1389136"/>
                <a:gd name="connsiteX15" fmla="*/ 1357663 w 1382938"/>
                <a:gd name="connsiteY15" fmla="*/ 904012 h 1389136"/>
                <a:gd name="connsiteX16" fmla="*/ 909909 w 1382938"/>
                <a:gd name="connsiteY16" fmla="*/ 1358712 h 1389136"/>
                <a:gd name="connsiteX17" fmla="*/ 688552 w 1382938"/>
                <a:gd name="connsiteY17" fmla="*/ 1388952 h 1389136"/>
                <a:gd name="connsiteX18" fmla="*/ 517585 w 1382938"/>
                <a:gd name="connsiteY18" fmla="*/ 1372752 h 1389136"/>
                <a:gd name="connsiteX19" fmla="*/ 178170 w 1382938"/>
                <a:gd name="connsiteY19" fmla="*/ 1165384 h 1389136"/>
                <a:gd name="connsiteX20" fmla="*/ 10443 w 1382938"/>
                <a:gd name="connsiteY20" fmla="*/ 585760 h 1389136"/>
                <a:gd name="connsiteX21" fmla="*/ 214163 w 1382938"/>
                <a:gd name="connsiteY21" fmla="*/ 195868 h 1389136"/>
                <a:gd name="connsiteX22" fmla="*/ 657958 w 1382938"/>
                <a:gd name="connsiteY22" fmla="*/ 1820 h 1389136"/>
                <a:gd name="connsiteX23" fmla="*/ 709912 w 1382938"/>
                <a:gd name="connsiteY23" fmla="*/ 376 h 138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82938" h="1389136">
                  <a:moveTo>
                    <a:pt x="696901" y="174564"/>
                  </a:moveTo>
                  <a:cubicBezTo>
                    <a:pt x="674920" y="174520"/>
                    <a:pt x="652759" y="178208"/>
                    <a:pt x="615103" y="185584"/>
                  </a:cubicBezTo>
                  <a:cubicBezTo>
                    <a:pt x="397454" y="228768"/>
                    <a:pt x="236379" y="381708"/>
                    <a:pt x="187732" y="592580"/>
                  </a:cubicBezTo>
                  <a:cubicBezTo>
                    <a:pt x="167553" y="678228"/>
                    <a:pt x="167553" y="721768"/>
                    <a:pt x="187732" y="808496"/>
                  </a:cubicBezTo>
                  <a:cubicBezTo>
                    <a:pt x="228451" y="983024"/>
                    <a:pt x="366104" y="1135604"/>
                    <a:pt x="532584" y="1189940"/>
                  </a:cubicBezTo>
                  <a:cubicBezTo>
                    <a:pt x="623030" y="1219448"/>
                    <a:pt x="766808" y="1220168"/>
                    <a:pt x="850769" y="1191740"/>
                  </a:cubicBezTo>
                  <a:cubicBezTo>
                    <a:pt x="935450" y="1163312"/>
                    <a:pt x="1000673" y="1123008"/>
                    <a:pt x="1062653" y="1061472"/>
                  </a:cubicBezTo>
                  <a:cubicBezTo>
                    <a:pt x="1166432" y="957476"/>
                    <a:pt x="1208953" y="852036"/>
                    <a:pt x="1208953" y="698740"/>
                  </a:cubicBezTo>
                  <a:cubicBezTo>
                    <a:pt x="1208953" y="591140"/>
                    <a:pt x="1188413" y="514132"/>
                    <a:pt x="1135442" y="424528"/>
                  </a:cubicBezTo>
                  <a:cubicBezTo>
                    <a:pt x="1067697" y="309016"/>
                    <a:pt x="928243" y="216172"/>
                    <a:pt x="777619" y="185944"/>
                  </a:cubicBezTo>
                  <a:cubicBezTo>
                    <a:pt x="740684" y="178388"/>
                    <a:pt x="718883" y="174612"/>
                    <a:pt x="696901" y="174564"/>
                  </a:cubicBezTo>
                  <a:close/>
                  <a:moveTo>
                    <a:pt x="709912" y="376"/>
                  </a:moveTo>
                  <a:cubicBezTo>
                    <a:pt x="769131" y="2720"/>
                    <a:pt x="846471" y="15952"/>
                    <a:pt x="908829" y="35660"/>
                  </a:cubicBezTo>
                  <a:cubicBezTo>
                    <a:pt x="1098153" y="95424"/>
                    <a:pt x="1272359" y="257788"/>
                    <a:pt x="1337507" y="434916"/>
                  </a:cubicBezTo>
                  <a:cubicBezTo>
                    <a:pt x="1380339" y="551560"/>
                    <a:pt x="1383578" y="570280"/>
                    <a:pt x="1382858" y="698084"/>
                  </a:cubicBezTo>
                  <a:cubicBezTo>
                    <a:pt x="1382138" y="803928"/>
                    <a:pt x="1377819" y="839572"/>
                    <a:pt x="1357663" y="904012"/>
                  </a:cubicBezTo>
                  <a:cubicBezTo>
                    <a:pt x="1287477" y="1127220"/>
                    <a:pt x="1129827" y="1287428"/>
                    <a:pt x="909909" y="1358712"/>
                  </a:cubicBezTo>
                  <a:cubicBezTo>
                    <a:pt x="822086" y="1387152"/>
                    <a:pt x="802290" y="1390032"/>
                    <a:pt x="688552" y="1388952"/>
                  </a:cubicBezTo>
                  <a:cubicBezTo>
                    <a:pt x="610087" y="1387872"/>
                    <a:pt x="546379" y="1382112"/>
                    <a:pt x="517585" y="1372752"/>
                  </a:cubicBezTo>
                  <a:cubicBezTo>
                    <a:pt x="367854" y="1324148"/>
                    <a:pt x="263834" y="1260788"/>
                    <a:pt x="178170" y="1165384"/>
                  </a:cubicBezTo>
                  <a:cubicBezTo>
                    <a:pt x="41037" y="1012736"/>
                    <a:pt x="-27710" y="774768"/>
                    <a:pt x="10443" y="585760"/>
                  </a:cubicBezTo>
                  <a:cubicBezTo>
                    <a:pt x="45716" y="412596"/>
                    <a:pt x="105464" y="298112"/>
                    <a:pt x="214163" y="195868"/>
                  </a:cubicBezTo>
                  <a:cubicBezTo>
                    <a:pt x="343738" y="74184"/>
                    <a:pt x="448478" y="28460"/>
                    <a:pt x="657958" y="1820"/>
                  </a:cubicBezTo>
                  <a:cubicBezTo>
                    <a:pt x="672445" y="20"/>
                    <a:pt x="690172" y="-408"/>
                    <a:pt x="709912" y="376"/>
                  </a:cubicBezTo>
                  <a:close/>
                </a:path>
              </a:pathLst>
            </a:custGeom>
            <a:solidFill>
              <a:schemeClr val="bg1">
                <a:lumMod val="50000"/>
              </a:schemeClr>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grpSp>
      <p:sp>
        <p:nvSpPr>
          <p:cNvPr id="21" name="矩形 20"/>
          <p:cNvSpPr/>
          <p:nvPr/>
        </p:nvSpPr>
        <p:spPr>
          <a:xfrm>
            <a:off x="4374669" y="2564947"/>
            <a:ext cx="3442661" cy="738664"/>
          </a:xfrm>
          <a:prstGeom prst="rect">
            <a:avLst/>
          </a:prstGeom>
        </p:spPr>
        <p:txBody>
          <a:bodyPr wrap="square"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sp>
        <p:nvSpPr>
          <p:cNvPr id="22" name="文字方塊 18"/>
          <p:cNvSpPr txBox="1"/>
          <p:nvPr/>
        </p:nvSpPr>
        <p:spPr>
          <a:xfrm>
            <a:off x="9035414" y="1838607"/>
            <a:ext cx="1685846"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dirty="0"/>
              <a:t>Success</a:t>
            </a:r>
            <a:endParaRPr lang="zh-TW" altLang="en-US" sz="2400" dirty="0"/>
          </a:p>
        </p:txBody>
      </p:sp>
      <p:sp>
        <p:nvSpPr>
          <p:cNvPr id="23" name="手繪多邊形 22"/>
          <p:cNvSpPr/>
          <p:nvPr/>
        </p:nvSpPr>
        <p:spPr>
          <a:xfrm>
            <a:off x="8283335" y="1697878"/>
            <a:ext cx="729758" cy="815324"/>
          </a:xfrm>
          <a:custGeom>
            <a:avLst/>
            <a:gdLst>
              <a:gd name="connsiteX0" fmla="*/ 1414233 w 2825406"/>
              <a:gd name="connsiteY0" fmla="*/ 0 h 3156687"/>
              <a:gd name="connsiteX1" fmla="*/ 1588491 w 2825406"/>
              <a:gd name="connsiteY1" fmla="*/ 46588 h 3156687"/>
              <a:gd name="connsiteX2" fmla="*/ 2651375 w 2825406"/>
              <a:gd name="connsiteY2" fmla="*/ 660244 h 3156687"/>
              <a:gd name="connsiteX3" fmla="*/ 2825404 w 2825406"/>
              <a:gd name="connsiteY3" fmla="*/ 962620 h 3156687"/>
              <a:gd name="connsiteX4" fmla="*/ 2824553 w 2825406"/>
              <a:gd name="connsiteY4" fmla="*/ 2191887 h 3156687"/>
              <a:gd name="connsiteX5" fmla="*/ 2649943 w 2825406"/>
              <a:gd name="connsiteY5" fmla="*/ 2494321 h 3156687"/>
              <a:gd name="connsiteX6" fmla="*/ 1585792 w 2825406"/>
              <a:gd name="connsiteY6" fmla="*/ 3109691 h 3156687"/>
              <a:gd name="connsiteX7" fmla="*/ 1236913 w 2825406"/>
              <a:gd name="connsiteY7" fmla="*/ 3110165 h 3156687"/>
              <a:gd name="connsiteX8" fmla="*/ 174029 w 2825406"/>
              <a:gd name="connsiteY8" fmla="*/ 2496509 h 3156687"/>
              <a:gd name="connsiteX9" fmla="*/ 0 w 2825406"/>
              <a:gd name="connsiteY9" fmla="*/ 2194133 h 3156687"/>
              <a:gd name="connsiteX10" fmla="*/ 1267 w 2825406"/>
              <a:gd name="connsiteY10" fmla="*/ 965106 h 3156687"/>
              <a:gd name="connsiteX11" fmla="*/ 175877 w 2825406"/>
              <a:gd name="connsiteY11" fmla="*/ 662673 h 3156687"/>
              <a:gd name="connsiteX12" fmla="*/ 1239612 w 2825406"/>
              <a:gd name="connsiteY12" fmla="*/ 47063 h 3156687"/>
              <a:gd name="connsiteX13" fmla="*/ 1414233 w 2825406"/>
              <a:gd name="connsiteY13" fmla="*/ 0 h 315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5406" h="3156687">
                <a:moveTo>
                  <a:pt x="1414233" y="0"/>
                </a:moveTo>
                <a:cubicBezTo>
                  <a:pt x="1474435" y="-74"/>
                  <a:pt x="1534577" y="15460"/>
                  <a:pt x="1588491" y="46588"/>
                </a:cubicBezTo>
                <a:lnTo>
                  <a:pt x="2651375" y="660244"/>
                </a:lnTo>
                <a:cubicBezTo>
                  <a:pt x="2759205" y="722499"/>
                  <a:pt x="2825887" y="837754"/>
                  <a:pt x="2825404" y="962620"/>
                </a:cubicBezTo>
                <a:lnTo>
                  <a:pt x="2824553" y="2191887"/>
                </a:lnTo>
                <a:cubicBezTo>
                  <a:pt x="2824311" y="2316336"/>
                  <a:pt x="2757598" y="2431887"/>
                  <a:pt x="2649943" y="2494321"/>
                </a:cubicBezTo>
                <a:lnTo>
                  <a:pt x="1585792" y="3109691"/>
                </a:lnTo>
                <a:cubicBezTo>
                  <a:pt x="1478138" y="3172125"/>
                  <a:pt x="1344742" y="3172421"/>
                  <a:pt x="1236913" y="3110165"/>
                </a:cubicBezTo>
                <a:lnTo>
                  <a:pt x="174029" y="2496509"/>
                </a:lnTo>
                <a:cubicBezTo>
                  <a:pt x="66200" y="2434254"/>
                  <a:pt x="174" y="2318822"/>
                  <a:pt x="0" y="2194133"/>
                </a:cubicBezTo>
                <a:lnTo>
                  <a:pt x="1267" y="965106"/>
                </a:lnTo>
                <a:cubicBezTo>
                  <a:pt x="1093" y="840417"/>
                  <a:pt x="67806" y="724867"/>
                  <a:pt x="175877" y="662673"/>
                </a:cubicBezTo>
                <a:lnTo>
                  <a:pt x="1239612" y="47063"/>
                </a:lnTo>
                <a:cubicBezTo>
                  <a:pt x="1293768" y="15757"/>
                  <a:pt x="1354031" y="75"/>
                  <a:pt x="1414233" y="0"/>
                </a:cubicBezTo>
                <a:close/>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4" name="群組 23"/>
          <p:cNvGrpSpPr/>
          <p:nvPr/>
        </p:nvGrpSpPr>
        <p:grpSpPr>
          <a:xfrm>
            <a:off x="8485831" y="1912128"/>
            <a:ext cx="324767" cy="386825"/>
            <a:chOff x="4311490" y="5480067"/>
            <a:chExt cx="475492" cy="566351"/>
          </a:xfrm>
          <a:solidFill>
            <a:schemeClr val="bg1"/>
          </a:solidFill>
        </p:grpSpPr>
        <p:sp>
          <p:nvSpPr>
            <p:cNvPr id="25" name="手繪多邊形 24"/>
            <p:cNvSpPr>
              <a:spLocks/>
            </p:cNvSpPr>
            <p:nvPr/>
          </p:nvSpPr>
          <p:spPr bwMode="auto">
            <a:xfrm>
              <a:off x="4311490" y="5713228"/>
              <a:ext cx="475492" cy="333190"/>
            </a:xfrm>
            <a:custGeom>
              <a:avLst/>
              <a:gdLst>
                <a:gd name="connsiteX0" fmla="*/ 476090 w 617148"/>
                <a:gd name="connsiteY0" fmla="*/ 118237 h 432452"/>
                <a:gd name="connsiteX1" fmla="*/ 470749 w 617148"/>
                <a:gd name="connsiteY1" fmla="*/ 140808 h 432452"/>
                <a:gd name="connsiteX2" fmla="*/ 460580 w 617148"/>
                <a:gd name="connsiteY2" fmla="*/ 213179 h 432452"/>
                <a:gd name="connsiteX3" fmla="*/ 440313 w 617148"/>
                <a:gd name="connsiteY3" fmla="*/ 289367 h 432452"/>
                <a:gd name="connsiteX4" fmla="*/ 467148 w 617148"/>
                <a:gd name="connsiteY4" fmla="*/ 302795 h 432452"/>
                <a:gd name="connsiteX5" fmla="*/ 496808 w 617148"/>
                <a:gd name="connsiteY5" fmla="*/ 298837 h 432452"/>
                <a:gd name="connsiteX6" fmla="*/ 561212 w 617148"/>
                <a:gd name="connsiteY6" fmla="*/ 224629 h 432452"/>
                <a:gd name="connsiteX7" fmla="*/ 561212 w 617148"/>
                <a:gd name="connsiteY7" fmla="*/ 193744 h 432452"/>
                <a:gd name="connsiteX8" fmla="*/ 493559 w 617148"/>
                <a:gd name="connsiteY8" fmla="*/ 119465 h 432452"/>
                <a:gd name="connsiteX9" fmla="*/ 476090 w 617148"/>
                <a:gd name="connsiteY9" fmla="*/ 118237 h 432452"/>
                <a:gd name="connsiteX10" fmla="*/ 149082 w 617148"/>
                <a:gd name="connsiteY10" fmla="*/ 33936 h 432452"/>
                <a:gd name="connsiteX11" fmla="*/ 122452 w 617148"/>
                <a:gd name="connsiteY11" fmla="*/ 60251 h 432452"/>
                <a:gd name="connsiteX12" fmla="*/ 95893 w 617148"/>
                <a:gd name="connsiteY12" fmla="*/ 86496 h 432452"/>
                <a:gd name="connsiteX13" fmla="*/ 95893 w 617148"/>
                <a:gd name="connsiteY13" fmla="*/ 160645 h 432452"/>
                <a:gd name="connsiteX14" fmla="*/ 99354 w 617148"/>
                <a:gd name="connsiteY14" fmla="*/ 236839 h 432452"/>
                <a:gd name="connsiteX15" fmla="*/ 244298 w 617148"/>
                <a:gd name="connsiteY15" fmla="*/ 237051 h 432452"/>
                <a:gd name="connsiteX16" fmla="*/ 249384 w 617148"/>
                <a:gd name="connsiteY16" fmla="*/ 235147 h 432452"/>
                <a:gd name="connsiteX17" fmla="*/ 249384 w 617148"/>
                <a:gd name="connsiteY17" fmla="*/ 160857 h 432452"/>
                <a:gd name="connsiteX18" fmla="*/ 249384 w 617148"/>
                <a:gd name="connsiteY18" fmla="*/ 86496 h 432452"/>
                <a:gd name="connsiteX19" fmla="*/ 222825 w 617148"/>
                <a:gd name="connsiteY19" fmla="*/ 60251 h 432452"/>
                <a:gd name="connsiteX20" fmla="*/ 196266 w 617148"/>
                <a:gd name="connsiteY20" fmla="*/ 33936 h 432452"/>
                <a:gd name="connsiteX21" fmla="*/ 172674 w 617148"/>
                <a:gd name="connsiteY21" fmla="*/ 33936 h 432452"/>
                <a:gd name="connsiteX22" fmla="*/ 0 w 617148"/>
                <a:gd name="connsiteY22" fmla="*/ 0 h 432452"/>
                <a:gd name="connsiteX23" fmla="*/ 236316 w 617148"/>
                <a:gd name="connsiteY23" fmla="*/ 0 h 432452"/>
                <a:gd name="connsiteX24" fmla="*/ 472631 w 617148"/>
                <a:gd name="connsiteY24" fmla="*/ 0 h 432452"/>
                <a:gd name="connsiteX25" fmla="*/ 472631 w 617148"/>
                <a:gd name="connsiteY25" fmla="*/ 27395 h 432452"/>
                <a:gd name="connsiteX26" fmla="*/ 474184 w 617148"/>
                <a:gd name="connsiteY26" fmla="*/ 57189 h 432452"/>
                <a:gd name="connsiteX27" fmla="*/ 492966 w 617148"/>
                <a:gd name="connsiteY27" fmla="*/ 62555 h 432452"/>
                <a:gd name="connsiteX28" fmla="*/ 605581 w 617148"/>
                <a:gd name="connsiteY28" fmla="*/ 268367 h 432452"/>
                <a:gd name="connsiteX29" fmla="*/ 518948 w 617148"/>
                <a:gd name="connsiteY29" fmla="*/ 349280 h 432452"/>
                <a:gd name="connsiteX30" fmla="*/ 421372 w 617148"/>
                <a:gd name="connsiteY30" fmla="*/ 351257 h 432452"/>
                <a:gd name="connsiteX31" fmla="*/ 411417 w 617148"/>
                <a:gd name="connsiteY31" fmla="*/ 359588 h 432452"/>
                <a:gd name="connsiteX32" fmla="*/ 372513 w 617148"/>
                <a:gd name="connsiteY32" fmla="*/ 418402 h 432452"/>
                <a:gd name="connsiteX33" fmla="*/ 361004 w 617148"/>
                <a:gd name="connsiteY33" fmla="*/ 432452 h 432452"/>
                <a:gd name="connsiteX34" fmla="*/ 237728 w 617148"/>
                <a:gd name="connsiteY34" fmla="*/ 432452 h 432452"/>
                <a:gd name="connsiteX35" fmla="*/ 114451 w 617148"/>
                <a:gd name="connsiteY35" fmla="*/ 432452 h 432452"/>
                <a:gd name="connsiteX36" fmla="*/ 105555 w 617148"/>
                <a:gd name="connsiteY36" fmla="*/ 421932 h 432452"/>
                <a:gd name="connsiteX37" fmla="*/ 44623 w 617148"/>
                <a:gd name="connsiteY37" fmla="*/ 316873 h 432452"/>
                <a:gd name="connsiteX38" fmla="*/ 22312 w 617148"/>
                <a:gd name="connsiteY38" fmla="*/ 249092 h 432452"/>
                <a:gd name="connsiteX39" fmla="*/ 9179 w 617148"/>
                <a:gd name="connsiteY39" fmla="*/ 183360 h 432452"/>
                <a:gd name="connsiteX40" fmla="*/ 1059 w 617148"/>
                <a:gd name="connsiteY40" fmla="*/ 58319 h 432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17148" h="432452">
                  <a:moveTo>
                    <a:pt x="476090" y="118237"/>
                  </a:moveTo>
                  <a:cubicBezTo>
                    <a:pt x="473150" y="120984"/>
                    <a:pt x="472232" y="127698"/>
                    <a:pt x="470749" y="140808"/>
                  </a:cubicBezTo>
                  <a:cubicBezTo>
                    <a:pt x="468560" y="160668"/>
                    <a:pt x="464252" y="191341"/>
                    <a:pt x="460580" y="213179"/>
                  </a:cubicBezTo>
                  <a:cubicBezTo>
                    <a:pt x="457897" y="229646"/>
                    <a:pt x="446103" y="273889"/>
                    <a:pt x="440313" y="289367"/>
                  </a:cubicBezTo>
                  <a:cubicBezTo>
                    <a:pt x="436499" y="299614"/>
                    <a:pt x="442431" y="302653"/>
                    <a:pt x="467148" y="302795"/>
                  </a:cubicBezTo>
                  <a:cubicBezTo>
                    <a:pt x="479859" y="302936"/>
                    <a:pt x="488051" y="301805"/>
                    <a:pt x="496808" y="298837"/>
                  </a:cubicBezTo>
                  <a:cubicBezTo>
                    <a:pt x="530493" y="287529"/>
                    <a:pt x="553091" y="261450"/>
                    <a:pt x="561212" y="224629"/>
                  </a:cubicBezTo>
                  <a:cubicBezTo>
                    <a:pt x="564460" y="210070"/>
                    <a:pt x="564460" y="208373"/>
                    <a:pt x="561212" y="193744"/>
                  </a:cubicBezTo>
                  <a:cubicBezTo>
                    <a:pt x="552808" y="155579"/>
                    <a:pt x="529151" y="129642"/>
                    <a:pt x="493559" y="119465"/>
                  </a:cubicBezTo>
                  <a:cubicBezTo>
                    <a:pt x="483990" y="116708"/>
                    <a:pt x="479029" y="115489"/>
                    <a:pt x="476090" y="118237"/>
                  </a:cubicBezTo>
                  <a:close/>
                  <a:moveTo>
                    <a:pt x="149082" y="33936"/>
                  </a:moveTo>
                  <a:lnTo>
                    <a:pt x="122452" y="60251"/>
                  </a:lnTo>
                  <a:lnTo>
                    <a:pt x="95893" y="86496"/>
                  </a:lnTo>
                  <a:lnTo>
                    <a:pt x="95893" y="160645"/>
                  </a:lnTo>
                  <a:cubicBezTo>
                    <a:pt x="95893" y="229220"/>
                    <a:pt x="96175" y="235005"/>
                    <a:pt x="99354" y="236839"/>
                  </a:cubicBezTo>
                  <a:cubicBezTo>
                    <a:pt x="103945" y="239520"/>
                    <a:pt x="237305" y="239732"/>
                    <a:pt x="244298" y="237051"/>
                  </a:cubicBezTo>
                  <a:lnTo>
                    <a:pt x="249384" y="235147"/>
                  </a:lnTo>
                  <a:lnTo>
                    <a:pt x="249384" y="160857"/>
                  </a:lnTo>
                  <a:lnTo>
                    <a:pt x="249384" y="86496"/>
                  </a:lnTo>
                  <a:lnTo>
                    <a:pt x="222825" y="60251"/>
                  </a:lnTo>
                  <a:lnTo>
                    <a:pt x="196266" y="33936"/>
                  </a:lnTo>
                  <a:lnTo>
                    <a:pt x="172674" y="33936"/>
                  </a:lnTo>
                  <a:close/>
                  <a:moveTo>
                    <a:pt x="0" y="0"/>
                  </a:moveTo>
                  <a:lnTo>
                    <a:pt x="236316" y="0"/>
                  </a:lnTo>
                  <a:lnTo>
                    <a:pt x="472631" y="0"/>
                  </a:lnTo>
                  <a:lnTo>
                    <a:pt x="472631" y="27395"/>
                  </a:lnTo>
                  <a:cubicBezTo>
                    <a:pt x="472702" y="42504"/>
                    <a:pt x="473337" y="55848"/>
                    <a:pt x="474184" y="57189"/>
                  </a:cubicBezTo>
                  <a:cubicBezTo>
                    <a:pt x="475032" y="58460"/>
                    <a:pt x="483434" y="60861"/>
                    <a:pt x="492966" y="62555"/>
                  </a:cubicBezTo>
                  <a:cubicBezTo>
                    <a:pt x="588071" y="79147"/>
                    <a:pt x="642295" y="178205"/>
                    <a:pt x="605581" y="268367"/>
                  </a:cubicBezTo>
                  <a:cubicBezTo>
                    <a:pt x="590895" y="304376"/>
                    <a:pt x="555027" y="337913"/>
                    <a:pt x="518948" y="349280"/>
                  </a:cubicBezTo>
                  <a:cubicBezTo>
                    <a:pt x="482022" y="361000"/>
                    <a:pt x="465783" y="361283"/>
                    <a:pt x="421372" y="351257"/>
                  </a:cubicBezTo>
                  <a:cubicBezTo>
                    <a:pt x="417771" y="350481"/>
                    <a:pt x="415935" y="352034"/>
                    <a:pt x="411417" y="359588"/>
                  </a:cubicBezTo>
                  <a:cubicBezTo>
                    <a:pt x="393483" y="389596"/>
                    <a:pt x="382680" y="405975"/>
                    <a:pt x="372513" y="418402"/>
                  </a:cubicBezTo>
                  <a:lnTo>
                    <a:pt x="361004" y="432452"/>
                  </a:lnTo>
                  <a:lnTo>
                    <a:pt x="237728" y="432452"/>
                  </a:lnTo>
                  <a:lnTo>
                    <a:pt x="114451" y="432452"/>
                  </a:lnTo>
                  <a:lnTo>
                    <a:pt x="105555" y="421932"/>
                  </a:lnTo>
                  <a:cubicBezTo>
                    <a:pt x="81549" y="393761"/>
                    <a:pt x="60791" y="357823"/>
                    <a:pt x="44623" y="316873"/>
                  </a:cubicBezTo>
                  <a:cubicBezTo>
                    <a:pt x="34950" y="292161"/>
                    <a:pt x="25630" y="263849"/>
                    <a:pt x="22312" y="249092"/>
                  </a:cubicBezTo>
                  <a:cubicBezTo>
                    <a:pt x="14121" y="212166"/>
                    <a:pt x="12003" y="201505"/>
                    <a:pt x="9179" y="183360"/>
                  </a:cubicBezTo>
                  <a:cubicBezTo>
                    <a:pt x="4166" y="150952"/>
                    <a:pt x="2260" y="121581"/>
                    <a:pt x="1059" y="58319"/>
                  </a:cubicBezTo>
                  <a:close/>
                </a:path>
              </a:pathLst>
            </a:custGeom>
            <a:solidFill>
              <a:schemeClr val="bg1">
                <a:lumMod val="50000"/>
              </a:schemeClr>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sp>
          <p:nvSpPr>
            <p:cNvPr id="26" name="Freeform 84"/>
            <p:cNvSpPr>
              <a:spLocks/>
            </p:cNvSpPr>
            <p:nvPr/>
          </p:nvSpPr>
          <p:spPr bwMode="auto">
            <a:xfrm>
              <a:off x="4390889" y="5524444"/>
              <a:ext cx="47256" cy="140089"/>
            </a:xfrm>
            <a:custGeom>
              <a:avLst/>
              <a:gdLst>
                <a:gd name="T0" fmla="*/ 269 w 871"/>
                <a:gd name="T1" fmla="*/ 2483 h 2574"/>
                <a:gd name="T2" fmla="*/ 280 w 871"/>
                <a:gd name="T3" fmla="*/ 2103 h 2574"/>
                <a:gd name="T4" fmla="*/ 215 w 871"/>
                <a:gd name="T5" fmla="*/ 1452 h 2574"/>
                <a:gd name="T6" fmla="*/ 1 w 871"/>
                <a:gd name="T7" fmla="*/ 816 h 2574"/>
                <a:gd name="T8" fmla="*/ 80 w 871"/>
                <a:gd name="T9" fmla="*/ 415 h 2574"/>
                <a:gd name="T10" fmla="*/ 590 w 871"/>
                <a:gd name="T11" fmla="*/ 170 h 2574"/>
                <a:gd name="T12" fmla="*/ 611 w 871"/>
                <a:gd name="T13" fmla="*/ 482 h 2574"/>
                <a:gd name="T14" fmla="*/ 653 w 871"/>
                <a:gd name="T15" fmla="*/ 1213 h 2574"/>
                <a:gd name="T16" fmla="*/ 855 w 871"/>
                <a:gd name="T17" fmla="*/ 1884 h 2574"/>
                <a:gd name="T18" fmla="*/ 626 w 871"/>
                <a:gd name="T19" fmla="*/ 2447 h 2574"/>
                <a:gd name="T20" fmla="*/ 269 w 871"/>
                <a:gd name="T21" fmla="*/ 2483 h 2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1" h="2574">
                  <a:moveTo>
                    <a:pt x="269" y="2483"/>
                  </a:moveTo>
                  <a:cubicBezTo>
                    <a:pt x="169" y="2384"/>
                    <a:pt x="171" y="2308"/>
                    <a:pt x="280" y="2103"/>
                  </a:cubicBezTo>
                  <a:cubicBezTo>
                    <a:pt x="425" y="1830"/>
                    <a:pt x="414" y="1718"/>
                    <a:pt x="215" y="1452"/>
                  </a:cubicBezTo>
                  <a:cubicBezTo>
                    <a:pt x="43" y="1224"/>
                    <a:pt x="0" y="1094"/>
                    <a:pt x="1" y="816"/>
                  </a:cubicBezTo>
                  <a:cubicBezTo>
                    <a:pt x="2" y="610"/>
                    <a:pt x="14" y="550"/>
                    <a:pt x="80" y="415"/>
                  </a:cubicBezTo>
                  <a:cubicBezTo>
                    <a:pt x="233" y="103"/>
                    <a:pt x="447" y="0"/>
                    <a:pt x="590" y="170"/>
                  </a:cubicBezTo>
                  <a:cubicBezTo>
                    <a:pt x="676" y="273"/>
                    <a:pt x="684" y="388"/>
                    <a:pt x="611" y="482"/>
                  </a:cubicBezTo>
                  <a:cubicBezTo>
                    <a:pt x="408" y="742"/>
                    <a:pt x="417" y="900"/>
                    <a:pt x="653" y="1213"/>
                  </a:cubicBezTo>
                  <a:cubicBezTo>
                    <a:pt x="816" y="1427"/>
                    <a:pt x="871" y="1611"/>
                    <a:pt x="855" y="1884"/>
                  </a:cubicBezTo>
                  <a:cubicBezTo>
                    <a:pt x="840" y="2126"/>
                    <a:pt x="772" y="2294"/>
                    <a:pt x="626" y="2447"/>
                  </a:cubicBezTo>
                  <a:cubicBezTo>
                    <a:pt x="521" y="2558"/>
                    <a:pt x="360" y="2574"/>
                    <a:pt x="269" y="2483"/>
                  </a:cubicBezTo>
                  <a:close/>
                </a:path>
              </a:pathLst>
            </a:custGeom>
            <a:solidFill>
              <a:schemeClr val="bg1">
                <a:lumMod val="50000"/>
              </a:schemeClr>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sp>
          <p:nvSpPr>
            <p:cNvPr id="27" name="Freeform 85"/>
            <p:cNvSpPr>
              <a:spLocks/>
            </p:cNvSpPr>
            <p:nvPr/>
          </p:nvSpPr>
          <p:spPr bwMode="auto">
            <a:xfrm>
              <a:off x="4545371" y="5529001"/>
              <a:ext cx="54452" cy="133612"/>
            </a:xfrm>
            <a:custGeom>
              <a:avLst/>
              <a:gdLst>
                <a:gd name="T0" fmla="*/ 365 w 1003"/>
                <a:gd name="T1" fmla="*/ 2399 h 2455"/>
                <a:gd name="T2" fmla="*/ 393 w 1003"/>
                <a:gd name="T3" fmla="*/ 2007 h 2455"/>
                <a:gd name="T4" fmla="*/ 316 w 1003"/>
                <a:gd name="T5" fmla="*/ 1360 h 2455"/>
                <a:gd name="T6" fmla="*/ 115 w 1003"/>
                <a:gd name="T7" fmla="*/ 957 h 2455"/>
                <a:gd name="T8" fmla="*/ 542 w 1003"/>
                <a:gd name="T9" fmla="*/ 0 h 2455"/>
                <a:gd name="T10" fmla="*/ 685 w 1003"/>
                <a:gd name="T11" fmla="*/ 69 h 2455"/>
                <a:gd name="T12" fmla="*/ 676 w 1003"/>
                <a:gd name="T13" fmla="*/ 454 h 2455"/>
                <a:gd name="T14" fmla="*/ 722 w 1003"/>
                <a:gd name="T15" fmla="*/ 1077 h 2455"/>
                <a:gd name="T16" fmla="*/ 979 w 1003"/>
                <a:gd name="T17" fmla="*/ 1799 h 2455"/>
                <a:gd name="T18" fmla="*/ 749 w 1003"/>
                <a:gd name="T19" fmla="*/ 2351 h 2455"/>
                <a:gd name="T20" fmla="*/ 538 w 1003"/>
                <a:gd name="T21" fmla="*/ 2455 h 2455"/>
                <a:gd name="T22" fmla="*/ 365 w 1003"/>
                <a:gd name="T23" fmla="*/ 2399 h 2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3" h="2455">
                  <a:moveTo>
                    <a:pt x="365" y="2399"/>
                  </a:moveTo>
                  <a:cubicBezTo>
                    <a:pt x="281" y="2314"/>
                    <a:pt x="292" y="2157"/>
                    <a:pt x="393" y="2007"/>
                  </a:cubicBezTo>
                  <a:cubicBezTo>
                    <a:pt x="548" y="1778"/>
                    <a:pt x="531" y="1632"/>
                    <a:pt x="316" y="1360"/>
                  </a:cubicBezTo>
                  <a:cubicBezTo>
                    <a:pt x="210" y="1226"/>
                    <a:pt x="185" y="1176"/>
                    <a:pt x="115" y="957"/>
                  </a:cubicBezTo>
                  <a:cubicBezTo>
                    <a:pt x="0" y="597"/>
                    <a:pt x="266" y="0"/>
                    <a:pt x="542" y="0"/>
                  </a:cubicBezTo>
                  <a:cubicBezTo>
                    <a:pt x="580" y="0"/>
                    <a:pt x="644" y="31"/>
                    <a:pt x="685" y="69"/>
                  </a:cubicBezTo>
                  <a:cubicBezTo>
                    <a:pt x="788" y="164"/>
                    <a:pt x="785" y="294"/>
                    <a:pt x="676" y="454"/>
                  </a:cubicBezTo>
                  <a:cubicBezTo>
                    <a:pt x="523" y="680"/>
                    <a:pt x="536" y="854"/>
                    <a:pt x="722" y="1077"/>
                  </a:cubicBezTo>
                  <a:cubicBezTo>
                    <a:pt x="905" y="1296"/>
                    <a:pt x="1003" y="1571"/>
                    <a:pt x="979" y="1799"/>
                  </a:cubicBezTo>
                  <a:cubicBezTo>
                    <a:pt x="959" y="1992"/>
                    <a:pt x="860" y="2230"/>
                    <a:pt x="749" y="2351"/>
                  </a:cubicBezTo>
                  <a:cubicBezTo>
                    <a:pt x="669" y="2439"/>
                    <a:pt x="635" y="2455"/>
                    <a:pt x="538" y="2455"/>
                  </a:cubicBezTo>
                  <a:cubicBezTo>
                    <a:pt x="459" y="2455"/>
                    <a:pt x="403" y="2437"/>
                    <a:pt x="365" y="2399"/>
                  </a:cubicBezTo>
                  <a:close/>
                </a:path>
              </a:pathLst>
            </a:custGeom>
            <a:solidFill>
              <a:schemeClr val="bg1">
                <a:lumMod val="50000"/>
              </a:schemeClr>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sp>
          <p:nvSpPr>
            <p:cNvPr id="28" name="Freeform 86"/>
            <p:cNvSpPr>
              <a:spLocks/>
            </p:cNvSpPr>
            <p:nvPr/>
          </p:nvSpPr>
          <p:spPr bwMode="auto">
            <a:xfrm>
              <a:off x="4467650" y="5480067"/>
              <a:ext cx="51094" cy="139609"/>
            </a:xfrm>
            <a:custGeom>
              <a:avLst/>
              <a:gdLst>
                <a:gd name="T0" fmla="*/ 292 w 936"/>
                <a:gd name="T1" fmla="*/ 2500 h 2569"/>
                <a:gd name="T2" fmla="*/ 181 w 936"/>
                <a:gd name="T3" fmla="*/ 2291 h 2569"/>
                <a:gd name="T4" fmla="*/ 266 w 936"/>
                <a:gd name="T5" fmla="*/ 2113 h 2569"/>
                <a:gd name="T6" fmla="*/ 235 w 936"/>
                <a:gd name="T7" fmla="*/ 1475 h 2569"/>
                <a:gd name="T8" fmla="*/ 74 w 936"/>
                <a:gd name="T9" fmla="*/ 1224 h 2569"/>
                <a:gd name="T10" fmla="*/ 0 w 936"/>
                <a:gd name="T11" fmla="*/ 815 h 2569"/>
                <a:gd name="T12" fmla="*/ 74 w 936"/>
                <a:gd name="T13" fmla="*/ 404 h 2569"/>
                <a:gd name="T14" fmla="*/ 587 w 936"/>
                <a:gd name="T15" fmla="*/ 156 h 2569"/>
                <a:gd name="T16" fmla="*/ 562 w 936"/>
                <a:gd name="T17" fmla="*/ 533 h 2569"/>
                <a:gd name="T18" fmla="*/ 652 w 936"/>
                <a:gd name="T19" fmla="*/ 1200 h 2569"/>
                <a:gd name="T20" fmla="*/ 620 w 936"/>
                <a:gd name="T21" fmla="*/ 2434 h 2569"/>
                <a:gd name="T22" fmla="*/ 292 w 936"/>
                <a:gd name="T23" fmla="*/ 2500 h 2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6" h="2569">
                  <a:moveTo>
                    <a:pt x="292" y="2500"/>
                  </a:moveTo>
                  <a:cubicBezTo>
                    <a:pt x="234" y="2456"/>
                    <a:pt x="181" y="2356"/>
                    <a:pt x="181" y="2291"/>
                  </a:cubicBezTo>
                  <a:cubicBezTo>
                    <a:pt x="181" y="2263"/>
                    <a:pt x="220" y="2183"/>
                    <a:pt x="266" y="2113"/>
                  </a:cubicBezTo>
                  <a:cubicBezTo>
                    <a:pt x="417" y="1886"/>
                    <a:pt x="407" y="1691"/>
                    <a:pt x="235" y="1475"/>
                  </a:cubicBezTo>
                  <a:cubicBezTo>
                    <a:pt x="187" y="1415"/>
                    <a:pt x="114" y="1302"/>
                    <a:pt x="74" y="1224"/>
                  </a:cubicBezTo>
                  <a:cubicBezTo>
                    <a:pt x="9" y="1101"/>
                    <a:pt x="0" y="1049"/>
                    <a:pt x="0" y="815"/>
                  </a:cubicBezTo>
                  <a:cubicBezTo>
                    <a:pt x="0" y="580"/>
                    <a:pt x="9" y="529"/>
                    <a:pt x="74" y="404"/>
                  </a:cubicBezTo>
                  <a:cubicBezTo>
                    <a:pt x="235" y="96"/>
                    <a:pt x="432" y="0"/>
                    <a:pt x="587" y="156"/>
                  </a:cubicBezTo>
                  <a:cubicBezTo>
                    <a:pt x="687" y="256"/>
                    <a:pt x="681" y="349"/>
                    <a:pt x="562" y="533"/>
                  </a:cubicBezTo>
                  <a:cubicBezTo>
                    <a:pt x="409" y="771"/>
                    <a:pt x="430" y="929"/>
                    <a:pt x="652" y="1200"/>
                  </a:cubicBezTo>
                  <a:cubicBezTo>
                    <a:pt x="936" y="1548"/>
                    <a:pt x="921" y="2134"/>
                    <a:pt x="620" y="2434"/>
                  </a:cubicBezTo>
                  <a:cubicBezTo>
                    <a:pt x="512" y="2543"/>
                    <a:pt x="382" y="2569"/>
                    <a:pt x="292" y="2500"/>
                  </a:cubicBezTo>
                  <a:close/>
                </a:path>
              </a:pathLst>
            </a:custGeom>
            <a:solidFill>
              <a:schemeClr val="bg1">
                <a:lumMod val="50000"/>
              </a:schemeClr>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lumMod val="50000"/>
                  </a:schemeClr>
                </a:solidFill>
              </a:endParaRPr>
            </a:p>
          </p:txBody>
        </p:sp>
      </p:grpSp>
      <p:sp>
        <p:nvSpPr>
          <p:cNvPr id="29" name="矩形 28"/>
          <p:cNvSpPr/>
          <p:nvPr/>
        </p:nvSpPr>
        <p:spPr>
          <a:xfrm>
            <a:off x="8283334" y="2564947"/>
            <a:ext cx="3442661" cy="738664"/>
          </a:xfrm>
          <a:prstGeom prst="rect">
            <a:avLst/>
          </a:prstGeom>
        </p:spPr>
        <p:txBody>
          <a:bodyPr wrap="square"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a:t>
            </a:r>
            <a:endParaRPr lang="zh-TW" altLang="en-US" sz="1400" dirty="0"/>
          </a:p>
        </p:txBody>
      </p:sp>
      <p:sp>
        <p:nvSpPr>
          <p:cNvPr id="30" name="文字方塊 4"/>
          <p:cNvSpPr txBox="1"/>
          <p:nvPr/>
        </p:nvSpPr>
        <p:spPr>
          <a:xfrm>
            <a:off x="9161944" y="5294522"/>
            <a:ext cx="2717186" cy="1169551"/>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400" dirty="0">
                <a:solidFill>
                  <a:schemeClr val="bg1"/>
                </a:solidFill>
              </a:rPr>
              <a:t>The quick brown fox jumps over the lazy dog. The quick brown fox jumps over the lazy dog. The quick brown fox jumps over the lazy dog. </a:t>
            </a:r>
          </a:p>
        </p:txBody>
      </p:sp>
      <p:grpSp>
        <p:nvGrpSpPr>
          <p:cNvPr id="31" name="群組 30"/>
          <p:cNvGrpSpPr/>
          <p:nvPr/>
        </p:nvGrpSpPr>
        <p:grpSpPr>
          <a:xfrm>
            <a:off x="9136544" y="4054744"/>
            <a:ext cx="1468204" cy="1037991"/>
            <a:chOff x="1027515" y="4734159"/>
            <a:chExt cx="393191" cy="277978"/>
          </a:xfrm>
          <a:solidFill>
            <a:schemeClr val="bg1"/>
          </a:solidFill>
        </p:grpSpPr>
        <p:sp>
          <p:nvSpPr>
            <p:cNvPr id="32" name="文字方塊 11"/>
            <p:cNvSpPr txBox="1"/>
            <p:nvPr/>
          </p:nvSpPr>
          <p:spPr>
            <a:xfrm>
              <a:off x="1027515" y="4734159"/>
              <a:ext cx="184709" cy="277978"/>
            </a:xfrm>
            <a:custGeom>
              <a:avLst/>
              <a:gdLst>
                <a:gd name="connsiteX0" fmla="*/ 171908 w 184709"/>
                <a:gd name="connsiteY0" fmla="*/ 0 h 277978"/>
                <a:gd name="connsiteX1" fmla="*/ 173737 w 184709"/>
                <a:gd name="connsiteY1" fmla="*/ 13716 h 277978"/>
                <a:gd name="connsiteX2" fmla="*/ 93269 w 184709"/>
                <a:gd name="connsiteY2" fmla="*/ 44527 h 277978"/>
                <a:gd name="connsiteX3" fmla="*/ 56693 w 184709"/>
                <a:gd name="connsiteY3" fmla="*/ 115215 h 277978"/>
                <a:gd name="connsiteX4" fmla="*/ 58979 w 184709"/>
                <a:gd name="connsiteY4" fmla="*/ 128931 h 277978"/>
                <a:gd name="connsiteX5" fmla="*/ 65837 w 184709"/>
                <a:gd name="connsiteY5" fmla="*/ 133503 h 277978"/>
                <a:gd name="connsiteX6" fmla="*/ 85497 w 184709"/>
                <a:gd name="connsiteY6" fmla="*/ 127559 h 277978"/>
                <a:gd name="connsiteX7" fmla="*/ 107900 w 184709"/>
                <a:gd name="connsiteY7" fmla="*/ 121615 h 277978"/>
                <a:gd name="connsiteX8" fmla="*/ 161392 w 184709"/>
                <a:gd name="connsiteY8" fmla="*/ 142189 h 277978"/>
                <a:gd name="connsiteX9" fmla="*/ 184709 w 184709"/>
                <a:gd name="connsiteY9" fmla="*/ 194767 h 277978"/>
                <a:gd name="connsiteX10" fmla="*/ 161849 w 184709"/>
                <a:gd name="connsiteY10" fmla="*/ 254203 h 277978"/>
                <a:gd name="connsiteX11" fmla="*/ 102413 w 184709"/>
                <a:gd name="connsiteY11" fmla="*/ 277978 h 277978"/>
                <a:gd name="connsiteX12" fmla="*/ 28804 w 184709"/>
                <a:gd name="connsiteY12" fmla="*/ 244602 h 277978"/>
                <a:gd name="connsiteX13" fmla="*/ 0 w 184709"/>
                <a:gd name="connsiteY13" fmla="*/ 164592 h 277978"/>
                <a:gd name="connsiteX14" fmla="*/ 50292 w 184709"/>
                <a:gd name="connsiteY14" fmla="*/ 48463 h 277978"/>
                <a:gd name="connsiteX15" fmla="*/ 171908 w 184709"/>
                <a:gd name="connsiteY15" fmla="*/ 0 h 277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4709" h="277978">
                  <a:moveTo>
                    <a:pt x="171908" y="0"/>
                  </a:moveTo>
                  <a:lnTo>
                    <a:pt x="173737" y="13716"/>
                  </a:lnTo>
                  <a:cubicBezTo>
                    <a:pt x="144476" y="13716"/>
                    <a:pt x="117653" y="23986"/>
                    <a:pt x="93269" y="44527"/>
                  </a:cubicBezTo>
                  <a:cubicBezTo>
                    <a:pt x="68885" y="65068"/>
                    <a:pt x="56693" y="88630"/>
                    <a:pt x="56693" y="115215"/>
                  </a:cubicBezTo>
                  <a:cubicBezTo>
                    <a:pt x="56693" y="121311"/>
                    <a:pt x="57455" y="125883"/>
                    <a:pt x="58979" y="128931"/>
                  </a:cubicBezTo>
                  <a:cubicBezTo>
                    <a:pt x="60503" y="131979"/>
                    <a:pt x="62789" y="133503"/>
                    <a:pt x="65837" y="133503"/>
                  </a:cubicBezTo>
                  <a:cubicBezTo>
                    <a:pt x="70104" y="133503"/>
                    <a:pt x="76658" y="131521"/>
                    <a:pt x="85497" y="127559"/>
                  </a:cubicBezTo>
                  <a:cubicBezTo>
                    <a:pt x="94336" y="123597"/>
                    <a:pt x="101804" y="121615"/>
                    <a:pt x="107900" y="121615"/>
                  </a:cubicBezTo>
                  <a:cubicBezTo>
                    <a:pt x="128017" y="121615"/>
                    <a:pt x="145847" y="128473"/>
                    <a:pt x="161392" y="142189"/>
                  </a:cubicBezTo>
                  <a:cubicBezTo>
                    <a:pt x="176937" y="155905"/>
                    <a:pt x="184709" y="173431"/>
                    <a:pt x="184709" y="194767"/>
                  </a:cubicBezTo>
                  <a:cubicBezTo>
                    <a:pt x="184709" y="218542"/>
                    <a:pt x="177089" y="238354"/>
                    <a:pt x="161849" y="254203"/>
                  </a:cubicBezTo>
                  <a:cubicBezTo>
                    <a:pt x="146609" y="270053"/>
                    <a:pt x="126797" y="277978"/>
                    <a:pt x="102413" y="277978"/>
                  </a:cubicBezTo>
                  <a:cubicBezTo>
                    <a:pt x="72543" y="277978"/>
                    <a:pt x="48006" y="266853"/>
                    <a:pt x="28804" y="244602"/>
                  </a:cubicBezTo>
                  <a:cubicBezTo>
                    <a:pt x="9602" y="222352"/>
                    <a:pt x="0" y="195682"/>
                    <a:pt x="0" y="164592"/>
                  </a:cubicBezTo>
                  <a:cubicBezTo>
                    <a:pt x="0" y="119482"/>
                    <a:pt x="16764" y="80772"/>
                    <a:pt x="50292" y="48463"/>
                  </a:cubicBezTo>
                  <a:cubicBezTo>
                    <a:pt x="83820" y="16155"/>
                    <a:pt x="124359" y="0"/>
                    <a:pt x="171908" y="0"/>
                  </a:cubicBezTo>
                  <a:close/>
                </a:path>
              </a:pathLst>
            </a:custGeom>
            <a:grp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TW" altLang="en-US" sz="7200" dirty="0">
                <a:latin typeface="Arial" panose="020B0604020202020204" pitchFamily="34" charset="0"/>
              </a:endParaRPr>
            </a:p>
          </p:txBody>
        </p:sp>
        <p:sp>
          <p:nvSpPr>
            <p:cNvPr id="33" name="文字方塊 12"/>
            <p:cNvSpPr txBox="1"/>
            <p:nvPr/>
          </p:nvSpPr>
          <p:spPr>
            <a:xfrm>
              <a:off x="1235998" y="4734159"/>
              <a:ext cx="184708" cy="277978"/>
            </a:xfrm>
            <a:custGeom>
              <a:avLst/>
              <a:gdLst>
                <a:gd name="connsiteX0" fmla="*/ 171907 w 184708"/>
                <a:gd name="connsiteY0" fmla="*/ 0 h 277978"/>
                <a:gd name="connsiteX1" fmla="*/ 173736 w 184708"/>
                <a:gd name="connsiteY1" fmla="*/ 13716 h 277978"/>
                <a:gd name="connsiteX2" fmla="*/ 93269 w 184708"/>
                <a:gd name="connsiteY2" fmla="*/ 44527 h 277978"/>
                <a:gd name="connsiteX3" fmla="*/ 56693 w 184708"/>
                <a:gd name="connsiteY3" fmla="*/ 115215 h 277978"/>
                <a:gd name="connsiteX4" fmla="*/ 58979 w 184708"/>
                <a:gd name="connsiteY4" fmla="*/ 128931 h 277978"/>
                <a:gd name="connsiteX5" fmla="*/ 65837 w 184708"/>
                <a:gd name="connsiteY5" fmla="*/ 133503 h 277978"/>
                <a:gd name="connsiteX6" fmla="*/ 85496 w 184708"/>
                <a:gd name="connsiteY6" fmla="*/ 127559 h 277978"/>
                <a:gd name="connsiteX7" fmla="*/ 107899 w 184708"/>
                <a:gd name="connsiteY7" fmla="*/ 121615 h 277978"/>
                <a:gd name="connsiteX8" fmla="*/ 161391 w 184708"/>
                <a:gd name="connsiteY8" fmla="*/ 142189 h 277978"/>
                <a:gd name="connsiteX9" fmla="*/ 184708 w 184708"/>
                <a:gd name="connsiteY9" fmla="*/ 194767 h 277978"/>
                <a:gd name="connsiteX10" fmla="*/ 161849 w 184708"/>
                <a:gd name="connsiteY10" fmla="*/ 254203 h 277978"/>
                <a:gd name="connsiteX11" fmla="*/ 102412 w 184708"/>
                <a:gd name="connsiteY11" fmla="*/ 277978 h 277978"/>
                <a:gd name="connsiteX12" fmla="*/ 28803 w 184708"/>
                <a:gd name="connsiteY12" fmla="*/ 244602 h 277978"/>
                <a:gd name="connsiteX13" fmla="*/ 0 w 184708"/>
                <a:gd name="connsiteY13" fmla="*/ 164592 h 277978"/>
                <a:gd name="connsiteX14" fmla="*/ 50292 w 184708"/>
                <a:gd name="connsiteY14" fmla="*/ 48463 h 277978"/>
                <a:gd name="connsiteX15" fmla="*/ 171907 w 184708"/>
                <a:gd name="connsiteY15" fmla="*/ 0 h 277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4708" h="277978">
                  <a:moveTo>
                    <a:pt x="171907" y="0"/>
                  </a:moveTo>
                  <a:lnTo>
                    <a:pt x="173736" y="13716"/>
                  </a:lnTo>
                  <a:cubicBezTo>
                    <a:pt x="144475" y="13716"/>
                    <a:pt x="117652" y="23986"/>
                    <a:pt x="93269" y="44527"/>
                  </a:cubicBezTo>
                  <a:cubicBezTo>
                    <a:pt x="68885" y="65068"/>
                    <a:pt x="56693" y="88630"/>
                    <a:pt x="56693" y="115215"/>
                  </a:cubicBezTo>
                  <a:cubicBezTo>
                    <a:pt x="56693" y="121311"/>
                    <a:pt x="57455" y="125883"/>
                    <a:pt x="58979" y="128931"/>
                  </a:cubicBezTo>
                  <a:cubicBezTo>
                    <a:pt x="60503" y="131979"/>
                    <a:pt x="62789" y="133503"/>
                    <a:pt x="65837" y="133503"/>
                  </a:cubicBezTo>
                  <a:cubicBezTo>
                    <a:pt x="70104" y="133503"/>
                    <a:pt x="76657" y="131521"/>
                    <a:pt x="85496" y="127559"/>
                  </a:cubicBezTo>
                  <a:cubicBezTo>
                    <a:pt x="94335" y="123597"/>
                    <a:pt x="101803" y="121615"/>
                    <a:pt x="107899" y="121615"/>
                  </a:cubicBezTo>
                  <a:cubicBezTo>
                    <a:pt x="128016" y="121615"/>
                    <a:pt x="145847" y="128473"/>
                    <a:pt x="161391" y="142189"/>
                  </a:cubicBezTo>
                  <a:cubicBezTo>
                    <a:pt x="176936" y="155905"/>
                    <a:pt x="184708" y="173431"/>
                    <a:pt x="184708" y="194767"/>
                  </a:cubicBezTo>
                  <a:cubicBezTo>
                    <a:pt x="184708" y="218542"/>
                    <a:pt x="177089" y="238354"/>
                    <a:pt x="161849" y="254203"/>
                  </a:cubicBezTo>
                  <a:cubicBezTo>
                    <a:pt x="146609" y="270053"/>
                    <a:pt x="126797" y="277978"/>
                    <a:pt x="102412" y="277978"/>
                  </a:cubicBezTo>
                  <a:cubicBezTo>
                    <a:pt x="72542" y="277978"/>
                    <a:pt x="48006" y="266853"/>
                    <a:pt x="28803" y="244602"/>
                  </a:cubicBezTo>
                  <a:cubicBezTo>
                    <a:pt x="9601" y="222352"/>
                    <a:pt x="0" y="195682"/>
                    <a:pt x="0" y="164592"/>
                  </a:cubicBezTo>
                  <a:cubicBezTo>
                    <a:pt x="0" y="119482"/>
                    <a:pt x="16764" y="80772"/>
                    <a:pt x="50292" y="48463"/>
                  </a:cubicBezTo>
                  <a:cubicBezTo>
                    <a:pt x="83820" y="16155"/>
                    <a:pt x="124358" y="0"/>
                    <a:pt x="171907" y="0"/>
                  </a:cubicBezTo>
                  <a:close/>
                </a:path>
              </a:pathLst>
            </a:custGeom>
            <a:grp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TW" altLang="en-US" sz="7200" dirty="0">
                <a:latin typeface="Arial" panose="020B0604020202020204" pitchFamily="34" charset="0"/>
              </a:endParaRPr>
            </a:p>
          </p:txBody>
        </p:sp>
      </p:grpSp>
    </p:spTree>
    <p:extLst>
      <p:ext uri="{BB962C8B-B14F-4D97-AF65-F5344CB8AC3E}">
        <p14:creationId xmlns:p14="http://schemas.microsoft.com/office/powerpoint/2010/main" val="3640002791"/>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版面配置區 11"/>
          <p:cNvPicPr>
            <a:picLocks noGrp="1"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9906000" y="0"/>
            <a:ext cx="2286000" cy="2286000"/>
          </a:xfrm>
          <a:prstGeom prst="rect">
            <a:avLst/>
          </a:prstGeom>
        </p:spPr>
      </p:pic>
      <p:pic>
        <p:nvPicPr>
          <p:cNvPr id="7" name="圖片版面配置區 12"/>
          <p:cNvPicPr>
            <a:picLocks noGrp="1"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9906000" y="2286000"/>
            <a:ext cx="2286000" cy="2286000"/>
          </a:xfrm>
          <a:prstGeom prst="rect">
            <a:avLst/>
          </a:prstGeom>
        </p:spPr>
      </p:pic>
      <p:pic>
        <p:nvPicPr>
          <p:cNvPr id="8" name="圖片版面配置區 13"/>
          <p:cNvPicPr>
            <a:picLocks noGrp="1" noChangeAspect="1"/>
          </p:cNvPicPr>
          <p:nvPr/>
        </p:nvPicPr>
        <p:blipFill rotWithShape="1">
          <a:blip r:embed="rId4" cstate="email">
            <a:extLst>
              <a:ext uri="{28A0092B-C50C-407E-A947-70E740481C1C}">
                <a14:useLocalDpi xmlns:a14="http://schemas.microsoft.com/office/drawing/2010/main"/>
              </a:ext>
            </a:extLst>
          </a:blip>
          <a:srcRect/>
          <a:stretch/>
        </p:blipFill>
        <p:spPr>
          <a:xfrm>
            <a:off x="9906000" y="4572000"/>
            <a:ext cx="2286000" cy="2286000"/>
          </a:xfrm>
          <a:prstGeom prst="rect">
            <a:avLst/>
          </a:prstGeom>
        </p:spPr>
      </p:pic>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solidFill>
                  <a:schemeClr val="bg1"/>
                </a:solidFill>
              </a:rPr>
              <a:t>168</a:t>
            </a:fld>
            <a:endParaRPr lang="zh-TW" altLang="en-US">
              <a:solidFill>
                <a:schemeClr val="bg1"/>
              </a:solidFill>
            </a:endParaRPr>
          </a:p>
        </p:txBody>
      </p:sp>
      <p:sp>
        <p:nvSpPr>
          <p:cNvPr id="4" name="矩形 3"/>
          <p:cNvSpPr/>
          <p:nvPr/>
        </p:nvSpPr>
        <p:spPr>
          <a:xfrm>
            <a:off x="571496" y="1080593"/>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431383" y="434262"/>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166</a:t>
            </a:r>
          </a:p>
        </p:txBody>
      </p:sp>
      <p:sp>
        <p:nvSpPr>
          <p:cNvPr id="9" name="Oval 11"/>
          <p:cNvSpPr>
            <a:spLocks noChangeArrowheads="1"/>
          </p:cNvSpPr>
          <p:nvPr/>
        </p:nvSpPr>
        <p:spPr bwMode="auto">
          <a:xfrm>
            <a:off x="1155644" y="1436067"/>
            <a:ext cx="1525440" cy="1526400"/>
          </a:xfrm>
          <a:prstGeom prst="ellipse">
            <a:avLst/>
          </a:pr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 name="文字方塊 9"/>
          <p:cNvSpPr txBox="1"/>
          <p:nvPr/>
        </p:nvSpPr>
        <p:spPr>
          <a:xfrm>
            <a:off x="1178405" y="1723076"/>
            <a:ext cx="1479921" cy="893431"/>
          </a:xfrm>
          <a:prstGeom prst="rect">
            <a:avLst/>
          </a:prstGeom>
          <a:noFill/>
        </p:spPr>
        <p:txBody>
          <a:bodyPr wrap="square" rtlCol="0">
            <a:noAutofit/>
          </a:bodyPr>
          <a:lstStyle/>
          <a:p>
            <a:pPr algn="ctr"/>
            <a:r>
              <a:rPr lang="en-US" altLang="zh-TW" sz="4800" dirty="0">
                <a:solidFill>
                  <a:schemeClr val="bg1"/>
                </a:solidFill>
              </a:rPr>
              <a:t>$25</a:t>
            </a:r>
            <a:r>
              <a:rPr lang="en-US" altLang="zh-TW" sz="4000" dirty="0">
                <a:solidFill>
                  <a:schemeClr val="bg1"/>
                </a:solidFill>
              </a:rPr>
              <a:t/>
            </a:r>
            <a:br>
              <a:rPr lang="en-US" altLang="zh-TW" sz="4000" dirty="0">
                <a:solidFill>
                  <a:schemeClr val="bg1"/>
                </a:solidFill>
              </a:rPr>
            </a:br>
            <a:r>
              <a:rPr lang="en-US" altLang="zh-TW" sz="2000" dirty="0">
                <a:solidFill>
                  <a:schemeClr val="bg1"/>
                </a:solidFill>
              </a:rPr>
              <a:t>BN</a:t>
            </a:r>
            <a:endParaRPr lang="zh-TW" altLang="en-US" dirty="0">
              <a:solidFill>
                <a:schemeClr val="bg1"/>
              </a:solidFill>
            </a:endParaRPr>
          </a:p>
        </p:txBody>
      </p:sp>
      <p:sp>
        <p:nvSpPr>
          <p:cNvPr id="11" name="Oval 11"/>
          <p:cNvSpPr>
            <a:spLocks noChangeArrowheads="1"/>
          </p:cNvSpPr>
          <p:nvPr/>
        </p:nvSpPr>
        <p:spPr bwMode="auto">
          <a:xfrm>
            <a:off x="1370974" y="5174425"/>
            <a:ext cx="1093050" cy="1094400"/>
          </a:xfrm>
          <a:prstGeom prst="ellipse">
            <a:avLst/>
          </a:pr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2" name="文字方塊 11"/>
          <p:cNvSpPr txBox="1"/>
          <p:nvPr/>
        </p:nvSpPr>
        <p:spPr>
          <a:xfrm>
            <a:off x="1177540" y="5253459"/>
            <a:ext cx="1479921" cy="893431"/>
          </a:xfrm>
          <a:prstGeom prst="rect">
            <a:avLst/>
          </a:prstGeom>
          <a:noFill/>
        </p:spPr>
        <p:txBody>
          <a:bodyPr wrap="square" rtlCol="0">
            <a:noAutofit/>
          </a:bodyPr>
          <a:lstStyle/>
          <a:p>
            <a:pPr algn="ctr"/>
            <a:r>
              <a:rPr lang="en-US" altLang="zh-TW" sz="4000" dirty="0">
                <a:solidFill>
                  <a:schemeClr val="bg1"/>
                </a:solidFill>
              </a:rPr>
              <a:t>$18</a:t>
            </a:r>
            <a:br>
              <a:rPr lang="en-US" altLang="zh-TW" sz="4000" dirty="0">
                <a:solidFill>
                  <a:schemeClr val="bg1"/>
                </a:solidFill>
              </a:rPr>
            </a:br>
            <a:r>
              <a:rPr lang="en-US" altLang="zh-TW" sz="2000" dirty="0">
                <a:solidFill>
                  <a:schemeClr val="bg1"/>
                </a:solidFill>
              </a:rPr>
              <a:t>BN</a:t>
            </a:r>
            <a:endParaRPr lang="zh-TW" altLang="en-US" dirty="0">
              <a:solidFill>
                <a:schemeClr val="bg1"/>
              </a:solidFill>
            </a:endParaRPr>
          </a:p>
        </p:txBody>
      </p:sp>
      <p:sp>
        <p:nvSpPr>
          <p:cNvPr id="13" name="Oval 11"/>
          <p:cNvSpPr>
            <a:spLocks noChangeArrowheads="1"/>
          </p:cNvSpPr>
          <p:nvPr/>
        </p:nvSpPr>
        <p:spPr bwMode="auto">
          <a:xfrm>
            <a:off x="1222339" y="3307846"/>
            <a:ext cx="1390319" cy="1393200"/>
          </a:xfrm>
          <a:prstGeom prst="ellipse">
            <a:avLst/>
          </a:prstGeom>
          <a:solidFill>
            <a:srgbClr val="F5C636"/>
          </a:solidFill>
          <a:ln w="0">
            <a:noFill/>
            <a:prstDash val="solid"/>
            <a:round/>
            <a:headEnd/>
            <a:tailEnd/>
          </a:ln>
        </p:spPr>
        <p:txBody>
          <a:bodyPr vert="horz" wrap="square" lIns="91440" tIns="45720" rIns="91440" bIns="45720" numCol="1" anchor="t" anchorCtr="0" compatLnSpc="1">
            <a:prstTxWarp prst="textNoShape">
              <a:avLst/>
            </a:prstTxWarp>
          </a:bodyPr>
          <a:lstStyle/>
          <a:p>
            <a:r>
              <a:rPr lang="en-US" altLang="zh-TW" dirty="0" smtClean="0"/>
              <a:t>3</a:t>
            </a:r>
            <a:endParaRPr lang="zh-TW" altLang="en-US" dirty="0"/>
          </a:p>
        </p:txBody>
      </p:sp>
      <p:sp>
        <p:nvSpPr>
          <p:cNvPr id="14" name="文字方塊 13"/>
          <p:cNvSpPr txBox="1"/>
          <p:nvPr/>
        </p:nvSpPr>
        <p:spPr>
          <a:xfrm>
            <a:off x="1177540" y="3529863"/>
            <a:ext cx="1479921" cy="893431"/>
          </a:xfrm>
          <a:prstGeom prst="rect">
            <a:avLst/>
          </a:prstGeom>
          <a:noFill/>
        </p:spPr>
        <p:txBody>
          <a:bodyPr wrap="square" rtlCol="0">
            <a:noAutofit/>
          </a:bodyPr>
          <a:lstStyle/>
          <a:p>
            <a:pPr algn="ctr"/>
            <a:r>
              <a:rPr lang="en-US" altLang="zh-TW" sz="4400" dirty="0">
                <a:solidFill>
                  <a:schemeClr val="bg1"/>
                </a:solidFill>
              </a:rPr>
              <a:t>$22</a:t>
            </a:r>
            <a:br>
              <a:rPr lang="en-US" altLang="zh-TW" sz="4400" dirty="0">
                <a:solidFill>
                  <a:schemeClr val="bg1"/>
                </a:solidFill>
              </a:rPr>
            </a:br>
            <a:r>
              <a:rPr lang="en-US" altLang="zh-TW" sz="2000" dirty="0">
                <a:solidFill>
                  <a:schemeClr val="bg1"/>
                </a:solidFill>
              </a:rPr>
              <a:t>BN</a:t>
            </a:r>
            <a:endParaRPr lang="zh-TW" altLang="en-US" dirty="0">
              <a:solidFill>
                <a:schemeClr val="bg1"/>
              </a:solidFill>
            </a:endParaRPr>
          </a:p>
        </p:txBody>
      </p:sp>
      <p:sp>
        <p:nvSpPr>
          <p:cNvPr id="15" name="文字方塊 14"/>
          <p:cNvSpPr txBox="1"/>
          <p:nvPr/>
        </p:nvSpPr>
        <p:spPr>
          <a:xfrm>
            <a:off x="2918020" y="1733440"/>
            <a:ext cx="6012734" cy="830997"/>
          </a:xfrm>
          <a:prstGeom prst="rect">
            <a:avLst/>
          </a:prstGeom>
          <a:noFill/>
        </p:spPr>
        <p:txBody>
          <a:bodyPr wrap="square" rtlCol="0">
            <a:spAutoFit/>
          </a:bodyPr>
          <a:lstStyle/>
          <a:p>
            <a:r>
              <a:rPr lang="en-US" sz="1600" dirty="0"/>
              <a:t>The quick brown fox jumps over the lazy dog. </a:t>
            </a:r>
            <a:r>
              <a:rPr lang="en-US" altLang="zh-TW" sz="1600" dirty="0"/>
              <a:t>The quick brown fox jumps over the lazy dog. The quick brown fox jumps over the lazy dog. </a:t>
            </a:r>
          </a:p>
        </p:txBody>
      </p:sp>
      <p:sp>
        <p:nvSpPr>
          <p:cNvPr id="16" name="文字方塊 15"/>
          <p:cNvSpPr txBox="1"/>
          <p:nvPr/>
        </p:nvSpPr>
        <p:spPr>
          <a:xfrm>
            <a:off x="2918020" y="3509058"/>
            <a:ext cx="6012734" cy="830997"/>
          </a:xfrm>
          <a:prstGeom prst="rect">
            <a:avLst/>
          </a:prstGeom>
          <a:noFill/>
        </p:spPr>
        <p:txBody>
          <a:bodyPr wrap="square" rtlCol="0">
            <a:spAutoFit/>
          </a:bodyPr>
          <a:lstStyle/>
          <a:p>
            <a:r>
              <a:rPr lang="en-US" sz="1600" dirty="0"/>
              <a:t>The quick brown fox jumps over the lazy dog. </a:t>
            </a:r>
            <a:r>
              <a:rPr lang="en-US" altLang="zh-TW" sz="1600" dirty="0"/>
              <a:t>The quick brown fox jumps over the lazy dog. The quick brown fox jumps over the lazy dog. </a:t>
            </a:r>
          </a:p>
        </p:txBody>
      </p:sp>
      <p:sp>
        <p:nvSpPr>
          <p:cNvPr id="17" name="文字方塊 16"/>
          <p:cNvSpPr txBox="1"/>
          <p:nvPr/>
        </p:nvSpPr>
        <p:spPr>
          <a:xfrm>
            <a:off x="2681084" y="5284675"/>
            <a:ext cx="6012734" cy="830997"/>
          </a:xfrm>
          <a:prstGeom prst="rect">
            <a:avLst/>
          </a:prstGeom>
          <a:noFill/>
        </p:spPr>
        <p:txBody>
          <a:bodyPr wrap="square" rtlCol="0">
            <a:spAutoFit/>
          </a:bodyPr>
          <a:lstStyle/>
          <a:p>
            <a:r>
              <a:rPr lang="en-US" sz="1600" dirty="0"/>
              <a:t>The quick brown fox jumps over the lazy dog. </a:t>
            </a:r>
            <a:r>
              <a:rPr lang="en-US" altLang="zh-TW" sz="1600" dirty="0"/>
              <a:t>The quick brown fox jumps over the lazy dog. The quick brown fox jumps over the lazy dog. </a:t>
            </a:r>
          </a:p>
        </p:txBody>
      </p:sp>
    </p:spTree>
    <p:extLst>
      <p:ext uri="{BB962C8B-B14F-4D97-AF65-F5344CB8AC3E}">
        <p14:creationId xmlns:p14="http://schemas.microsoft.com/office/powerpoint/2010/main" val="10624787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descr="\\LIVEAURA\Matter Lab\商攝\形象照\2015-形像圖\about us\Auratus-1222-0198.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048001" y="4122057"/>
            <a:ext cx="9143999" cy="2735943"/>
          </a:xfrm>
          <a:prstGeom prst="rect">
            <a:avLst/>
          </a:prstGeom>
          <a:noFill/>
        </p:spPr>
      </p:pic>
      <p:sp>
        <p:nvSpPr>
          <p:cNvPr id="66" name="文字方塊 65"/>
          <p:cNvSpPr txBox="1"/>
          <p:nvPr/>
        </p:nvSpPr>
        <p:spPr>
          <a:xfrm>
            <a:off x="1973944" y="367161"/>
            <a:ext cx="8244112" cy="830997"/>
          </a:xfrm>
          <a:prstGeom prst="rect">
            <a:avLst/>
          </a:prstGeom>
          <a:noFill/>
        </p:spPr>
        <p:txBody>
          <a:bodyPr wrap="square" rtlCol="0" anchor="ctr">
            <a:spAutoFit/>
          </a:bodyPr>
          <a:lstStyle/>
          <a:p>
            <a:r>
              <a:rPr lang="en-US" altLang="zh-TW" sz="1600" dirty="0">
                <a:solidFill>
                  <a:schemeClr val="bg1"/>
                </a:solidFill>
              </a:rPr>
              <a:t>The quick brown fox jumps over the lazy dog. The quick brown fox jumps over the lazy dog. The quick brown fox jumps over the lazy dog. The quick brown fox jumps over the lazy dog. The quick brown fox jumps over the lazy dog. </a:t>
            </a:r>
          </a:p>
        </p:txBody>
      </p:sp>
      <p:sp>
        <p:nvSpPr>
          <p:cNvPr id="2" name="投影片編號版面配置區 1"/>
          <p:cNvSpPr>
            <a:spLocks noGrp="1"/>
          </p:cNvSpPr>
          <p:nvPr>
            <p:ph type="sldNum" sz="quarter" idx="12"/>
          </p:nvPr>
        </p:nvSpPr>
        <p:spPr/>
        <p:txBody>
          <a:bodyPr/>
          <a:lstStyle/>
          <a:p>
            <a:fld id="{3E5B7E40-2C08-4ABC-92E6-8AE10441B421}" type="slidenum">
              <a:rPr lang="zh-TW" altLang="en-US" smtClean="0"/>
              <a:t>16</a:t>
            </a:fld>
            <a:endParaRPr lang="zh-TW" altLang="en-US"/>
          </a:p>
        </p:txBody>
      </p:sp>
      <p:sp>
        <p:nvSpPr>
          <p:cNvPr id="5" name="頁尾版面配置區 4"/>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矩形 2"/>
          <p:cNvSpPr/>
          <p:nvPr/>
        </p:nvSpPr>
        <p:spPr>
          <a:xfrm>
            <a:off x="3336793" y="3624402"/>
            <a:ext cx="2090057" cy="2540000"/>
          </a:xfrm>
          <a:prstGeom prst="rect">
            <a:avLst/>
          </a:prstGeom>
          <a:ln>
            <a:noFill/>
          </a:ln>
          <a:effectLst>
            <a:outerShdw blurRad="50800" dist="76200" dir="8400000" sx="102000" sy="102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直角三角形 5"/>
          <p:cNvSpPr/>
          <p:nvPr/>
        </p:nvSpPr>
        <p:spPr>
          <a:xfrm>
            <a:off x="5426849" y="3624402"/>
            <a:ext cx="190179" cy="508499"/>
          </a:xfrm>
          <a:prstGeom prst="rtTriangle">
            <a:avLst/>
          </a:prstGeom>
          <a:solidFill>
            <a:srgbClr val="3AA49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矩形 15"/>
          <p:cNvSpPr/>
          <p:nvPr/>
        </p:nvSpPr>
        <p:spPr>
          <a:xfrm>
            <a:off x="848907" y="1350493"/>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17" name="文字方塊 18"/>
          <p:cNvSpPr txBox="1"/>
          <p:nvPr/>
        </p:nvSpPr>
        <p:spPr>
          <a:xfrm>
            <a:off x="708794" y="704162"/>
            <a:ext cx="3916226" cy="646331"/>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600" b="1" dirty="0" smtClean="0">
                <a:solidFill>
                  <a:schemeClr val="bg1">
                    <a:lumMod val="50000"/>
                  </a:schemeClr>
                </a:solidFill>
              </a:rPr>
              <a:t>16:9</a:t>
            </a:r>
            <a:r>
              <a:rPr lang="zh-TW" altLang="en-US" sz="3600" b="1" dirty="0" smtClean="0">
                <a:solidFill>
                  <a:schemeClr val="bg1">
                    <a:lumMod val="50000"/>
                  </a:schemeClr>
                </a:solidFill>
              </a:rPr>
              <a:t> </a:t>
            </a:r>
            <a:r>
              <a:rPr lang="en-US" altLang="zh-TW" sz="3600" b="1" dirty="0" smtClean="0">
                <a:solidFill>
                  <a:schemeClr val="bg1">
                    <a:lumMod val="50000"/>
                  </a:schemeClr>
                </a:solidFill>
              </a:rPr>
              <a:t>Layout 014</a:t>
            </a:r>
            <a:endParaRPr lang="zh-TW" altLang="en-US" sz="3600" b="1" dirty="0">
              <a:solidFill>
                <a:schemeClr val="bg1">
                  <a:lumMod val="50000"/>
                </a:schemeClr>
              </a:solidFill>
            </a:endParaRPr>
          </a:p>
        </p:txBody>
      </p:sp>
      <p:sp>
        <p:nvSpPr>
          <p:cNvPr id="18" name="矩形 17"/>
          <p:cNvSpPr/>
          <p:nvPr/>
        </p:nvSpPr>
        <p:spPr>
          <a:xfrm>
            <a:off x="5947863" y="3624402"/>
            <a:ext cx="2090057" cy="2540000"/>
          </a:xfrm>
          <a:prstGeom prst="rect">
            <a:avLst/>
          </a:prstGeom>
          <a:solidFill>
            <a:schemeClr val="accent2"/>
          </a:solidFill>
          <a:ln>
            <a:noFill/>
          </a:ln>
          <a:effectLst>
            <a:outerShdw blurRad="50800" dist="76200" dir="8400000" sx="102000" sy="102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直角三角形 18"/>
          <p:cNvSpPr/>
          <p:nvPr/>
        </p:nvSpPr>
        <p:spPr>
          <a:xfrm>
            <a:off x="8037919" y="3624402"/>
            <a:ext cx="190179" cy="508499"/>
          </a:xfrm>
          <a:prstGeom prst="rtTriangle">
            <a:avLst/>
          </a:prstGeom>
          <a:solidFill>
            <a:srgbClr val="BF940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文字方塊 19"/>
          <p:cNvSpPr txBox="1"/>
          <p:nvPr/>
        </p:nvSpPr>
        <p:spPr>
          <a:xfrm>
            <a:off x="848907" y="2501089"/>
            <a:ext cx="7117039" cy="738664"/>
          </a:xfrm>
          <a:prstGeom prst="rect">
            <a:avLst/>
          </a:prstGeom>
          <a:noFill/>
        </p:spPr>
        <p:txBody>
          <a:bodyPr wrap="square" rtlCol="0" anchor="ctr">
            <a:spAutoFit/>
          </a:bodyPr>
          <a:lstStyle/>
          <a:p>
            <a:r>
              <a:rPr lang="en-US" altLang="zh-TW" sz="1400" dirty="0"/>
              <a:t>The quick brown fox jumps over the lazy dog. The quick brown fox jumps over the lazy dog. The quick brown fox jumps over the lazy dog. The quick brown fox jumps over the lazy dog. The quick brown fox jumps over the lazy dog. </a:t>
            </a:r>
          </a:p>
        </p:txBody>
      </p:sp>
      <p:sp>
        <p:nvSpPr>
          <p:cNvPr id="21" name="手繪多邊形 20"/>
          <p:cNvSpPr>
            <a:spLocks noChangeAspect="1"/>
          </p:cNvSpPr>
          <p:nvPr/>
        </p:nvSpPr>
        <p:spPr bwMode="auto">
          <a:xfrm>
            <a:off x="4119198" y="3832523"/>
            <a:ext cx="354842" cy="508600"/>
          </a:xfrm>
          <a:custGeom>
            <a:avLst/>
            <a:gdLst>
              <a:gd name="connsiteX0" fmla="*/ 1425658 w 2805113"/>
              <a:gd name="connsiteY0" fmla="*/ 2654910 h 4020601"/>
              <a:gd name="connsiteX1" fmla="*/ 1327719 w 2805113"/>
              <a:gd name="connsiteY1" fmla="*/ 2665300 h 4020601"/>
              <a:gd name="connsiteX2" fmla="*/ 1092810 w 2805113"/>
              <a:gd name="connsiteY2" fmla="*/ 2944062 h 4020601"/>
              <a:gd name="connsiteX3" fmla="*/ 1237785 w 2805113"/>
              <a:gd name="connsiteY3" fmla="*/ 3234006 h 4020601"/>
              <a:gd name="connsiteX4" fmla="*/ 1301099 w 2805113"/>
              <a:gd name="connsiteY4" fmla="*/ 3406744 h 4020601"/>
              <a:gd name="connsiteX5" fmla="*/ 1307934 w 2805113"/>
              <a:gd name="connsiteY5" fmla="*/ 3531882 h 4020601"/>
              <a:gd name="connsiteX6" fmla="*/ 1512265 w 2805113"/>
              <a:gd name="connsiteY6" fmla="*/ 3526472 h 4020601"/>
              <a:gd name="connsiteX7" fmla="*/ 1524496 w 2805113"/>
              <a:gd name="connsiteY7" fmla="*/ 3391238 h 4020601"/>
              <a:gd name="connsiteX8" fmla="*/ 1524496 w 2805113"/>
              <a:gd name="connsiteY8" fmla="*/ 3267904 h 4020601"/>
              <a:gd name="connsiteX9" fmla="*/ 1577737 w 2805113"/>
              <a:gd name="connsiteY9" fmla="*/ 3232924 h 4020601"/>
              <a:gd name="connsiteX10" fmla="*/ 1708322 w 2805113"/>
              <a:gd name="connsiteY10" fmla="*/ 3056938 h 4020601"/>
              <a:gd name="connsiteX11" fmla="*/ 1715157 w 2805113"/>
              <a:gd name="connsiteY11" fmla="*/ 2940818 h 4020601"/>
              <a:gd name="connsiteX12" fmla="*/ 1674147 w 2805113"/>
              <a:gd name="connsiteY12" fmla="*/ 2808468 h 4020601"/>
              <a:gd name="connsiteX13" fmla="*/ 1425658 w 2805113"/>
              <a:gd name="connsiteY13" fmla="*/ 2654910 h 4020601"/>
              <a:gd name="connsiteX14" fmla="*/ 1415430 w 2805113"/>
              <a:gd name="connsiteY14" fmla="*/ 50 h 4020601"/>
              <a:gd name="connsiteX15" fmla="*/ 1647059 w 2805113"/>
              <a:gd name="connsiteY15" fmla="*/ 25528 h 4020601"/>
              <a:gd name="connsiteX16" fmla="*/ 2127061 w 2805113"/>
              <a:gd name="connsiteY16" fmla="*/ 284444 h 4020601"/>
              <a:gd name="connsiteX17" fmla="*/ 2433138 w 2805113"/>
              <a:gd name="connsiteY17" fmla="*/ 821360 h 4020601"/>
              <a:gd name="connsiteX18" fmla="*/ 2449703 w 2805113"/>
              <a:gd name="connsiteY18" fmla="*/ 1319746 h 4020601"/>
              <a:gd name="connsiteX19" fmla="*/ 2317189 w 2805113"/>
              <a:gd name="connsiteY19" fmla="*/ 1332350 h 4020601"/>
              <a:gd name="connsiteX20" fmla="*/ 2185396 w 2805113"/>
              <a:gd name="connsiteY20" fmla="*/ 1332350 h 4020601"/>
              <a:gd name="connsiteX21" fmla="*/ 2185036 w 2805113"/>
              <a:gd name="connsiteY21" fmla="*/ 1187588 h 4020601"/>
              <a:gd name="connsiteX22" fmla="*/ 1926490 w 2805113"/>
              <a:gd name="connsiteY22" fmla="*/ 481060 h 4020601"/>
              <a:gd name="connsiteX23" fmla="*/ 1265002 w 2805113"/>
              <a:gd name="connsiteY23" fmla="*/ 290564 h 4020601"/>
              <a:gd name="connsiteX24" fmla="*/ 873222 w 2805113"/>
              <a:gd name="connsiteY24" fmla="*/ 499066 h 4020601"/>
              <a:gd name="connsiteX25" fmla="*/ 674091 w 2805113"/>
              <a:gd name="connsiteY25" fmla="*/ 809116 h 4020601"/>
              <a:gd name="connsiteX26" fmla="*/ 645644 w 2805113"/>
              <a:gd name="connsiteY26" fmla="*/ 890500 h 4020601"/>
              <a:gd name="connsiteX27" fmla="*/ 642763 w 2805113"/>
              <a:gd name="connsiteY27" fmla="*/ 1419856 h 4020601"/>
              <a:gd name="connsiteX28" fmla="*/ 655367 w 2805113"/>
              <a:gd name="connsiteY28" fmla="*/ 1962176 h 4020601"/>
              <a:gd name="connsiteX29" fmla="*/ 1092878 w 2805113"/>
              <a:gd name="connsiteY29" fmla="*/ 1940208 h 4020601"/>
              <a:gd name="connsiteX30" fmla="*/ 1629414 w 2805113"/>
              <a:gd name="connsiteY30" fmla="*/ 1931926 h 4020601"/>
              <a:gd name="connsiteX31" fmla="*/ 1859873 w 2805113"/>
              <a:gd name="connsiteY31" fmla="*/ 1952812 h 4020601"/>
              <a:gd name="connsiteX32" fmla="*/ 2297024 w 2805113"/>
              <a:gd name="connsiteY32" fmla="*/ 1983062 h 4020601"/>
              <a:gd name="connsiteX33" fmla="*/ 2690964 w 2805113"/>
              <a:gd name="connsiteY33" fmla="*/ 2010070 h 4020601"/>
              <a:gd name="connsiteX34" fmla="*/ 2805113 w 2805113"/>
              <a:gd name="connsiteY34" fmla="*/ 2016192 h 4020601"/>
              <a:gd name="connsiteX35" fmla="*/ 2805113 w 2805113"/>
              <a:gd name="connsiteY35" fmla="*/ 2963990 h 4020601"/>
              <a:gd name="connsiteX36" fmla="*/ 2805113 w 2805113"/>
              <a:gd name="connsiteY36" fmla="*/ 3911788 h 4020601"/>
              <a:gd name="connsiteX37" fmla="*/ 2779906 w 2805113"/>
              <a:gd name="connsiteY37" fmla="*/ 3917910 h 4020601"/>
              <a:gd name="connsiteX38" fmla="*/ 2599501 w 2805113"/>
              <a:gd name="connsiteY38" fmla="*/ 3934474 h 4020601"/>
              <a:gd name="connsiteX39" fmla="*/ 2312148 w 2805113"/>
              <a:gd name="connsiteY39" fmla="*/ 3955000 h 4020601"/>
              <a:gd name="connsiteX40" fmla="*/ 2012912 w 2805113"/>
              <a:gd name="connsiteY40" fmla="*/ 3975166 h 4020601"/>
              <a:gd name="connsiteX41" fmla="*/ 1829985 w 2805113"/>
              <a:gd name="connsiteY41" fmla="*/ 3989930 h 4020601"/>
              <a:gd name="connsiteX42" fmla="*/ 1636256 w 2805113"/>
              <a:gd name="connsiteY42" fmla="*/ 4005056 h 4020601"/>
              <a:gd name="connsiteX43" fmla="*/ 1423082 w 2805113"/>
              <a:gd name="connsiteY43" fmla="*/ 4019460 h 4020601"/>
              <a:gd name="connsiteX44" fmla="*/ 1341701 w 2805113"/>
              <a:gd name="connsiteY44" fmla="*/ 4015498 h 4020601"/>
              <a:gd name="connsiteX45" fmla="*/ 1225031 w 2805113"/>
              <a:gd name="connsiteY45" fmla="*/ 4006136 h 4020601"/>
              <a:gd name="connsiteX46" fmla="*/ 985931 w 2805113"/>
              <a:gd name="connsiteY46" fmla="*/ 3990650 h 4020601"/>
              <a:gd name="connsiteX47" fmla="*/ 213534 w 2805113"/>
              <a:gd name="connsiteY47" fmla="*/ 3934474 h 4020601"/>
              <a:gd name="connsiteX48" fmla="*/ 33128 w 2805113"/>
              <a:gd name="connsiteY48" fmla="*/ 3917910 h 4020601"/>
              <a:gd name="connsiteX49" fmla="*/ 0 w 2805113"/>
              <a:gd name="connsiteY49" fmla="*/ 3911428 h 4020601"/>
              <a:gd name="connsiteX50" fmla="*/ 2881 w 2805113"/>
              <a:gd name="connsiteY50" fmla="*/ 2965070 h 4020601"/>
              <a:gd name="connsiteX51" fmla="*/ 5401 w 2805113"/>
              <a:gd name="connsiteY51" fmla="*/ 2018352 h 4020601"/>
              <a:gd name="connsiteX52" fmla="*/ 71298 w 2805113"/>
              <a:gd name="connsiteY52" fmla="*/ 2016192 h 4020601"/>
              <a:gd name="connsiteX53" fmla="*/ 342447 w 2805113"/>
              <a:gd name="connsiteY53" fmla="*/ 1981260 h 4020601"/>
              <a:gd name="connsiteX54" fmla="*/ 356131 w 2805113"/>
              <a:gd name="connsiteY54" fmla="*/ 1478914 h 4020601"/>
              <a:gd name="connsiteX55" fmla="*/ 366933 w 2805113"/>
              <a:gd name="connsiteY55" fmla="*/ 913548 h 4020601"/>
              <a:gd name="connsiteX56" fmla="*/ 684894 w 2805113"/>
              <a:gd name="connsiteY56" fmla="*/ 288044 h 4020601"/>
              <a:gd name="connsiteX57" fmla="*/ 1184341 w 2805113"/>
              <a:gd name="connsiteY57" fmla="*/ 21566 h 4020601"/>
              <a:gd name="connsiteX58" fmla="*/ 1415430 w 2805113"/>
              <a:gd name="connsiteY58" fmla="*/ 50 h 402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805113" h="4020601">
                <a:moveTo>
                  <a:pt x="1425658" y="2654910"/>
                </a:moveTo>
                <a:cubicBezTo>
                  <a:pt x="1392989" y="2652724"/>
                  <a:pt x="1359916" y="2656014"/>
                  <a:pt x="1327719" y="2665300"/>
                </a:cubicBezTo>
                <a:cubicBezTo>
                  <a:pt x="1202171" y="2701362"/>
                  <a:pt x="1110437" y="2810270"/>
                  <a:pt x="1092810" y="2944062"/>
                </a:cubicBezTo>
                <a:cubicBezTo>
                  <a:pt x="1079500" y="3042874"/>
                  <a:pt x="1148570" y="3180632"/>
                  <a:pt x="1237785" y="3234006"/>
                </a:cubicBezTo>
                <a:cubicBezTo>
                  <a:pt x="1298940" y="3270790"/>
                  <a:pt x="1301099" y="3276560"/>
                  <a:pt x="1301099" y="3406744"/>
                </a:cubicBezTo>
                <a:cubicBezTo>
                  <a:pt x="1301099" y="3471658"/>
                  <a:pt x="1304336" y="3528276"/>
                  <a:pt x="1307934" y="3531882"/>
                </a:cubicBezTo>
                <a:cubicBezTo>
                  <a:pt x="1320165" y="3544144"/>
                  <a:pt x="1499314" y="3539454"/>
                  <a:pt x="1512265" y="3526472"/>
                </a:cubicBezTo>
                <a:cubicBezTo>
                  <a:pt x="1520539" y="3518178"/>
                  <a:pt x="1524496" y="3473100"/>
                  <a:pt x="1524496" y="3391238"/>
                </a:cubicBezTo>
                <a:lnTo>
                  <a:pt x="1524496" y="3267904"/>
                </a:lnTo>
                <a:lnTo>
                  <a:pt x="1577737" y="3232924"/>
                </a:lnTo>
                <a:cubicBezTo>
                  <a:pt x="1637094" y="3193616"/>
                  <a:pt x="1691054" y="3121130"/>
                  <a:pt x="1708322" y="3056938"/>
                </a:cubicBezTo>
                <a:cubicBezTo>
                  <a:pt x="1714437" y="3033498"/>
                  <a:pt x="1717675" y="2981208"/>
                  <a:pt x="1715157" y="2940818"/>
                </a:cubicBezTo>
                <a:cubicBezTo>
                  <a:pt x="1711200" y="2878428"/>
                  <a:pt x="1704724" y="2857874"/>
                  <a:pt x="1674147" y="2808468"/>
                </a:cubicBezTo>
                <a:cubicBezTo>
                  <a:pt x="1618028" y="2717318"/>
                  <a:pt x="1523664" y="2661468"/>
                  <a:pt x="1425658" y="2654910"/>
                </a:cubicBezTo>
                <a:close/>
                <a:moveTo>
                  <a:pt x="1415430" y="50"/>
                </a:moveTo>
                <a:cubicBezTo>
                  <a:pt x="1498701" y="770"/>
                  <a:pt x="1582062" y="9324"/>
                  <a:pt x="1647059" y="25528"/>
                </a:cubicBezTo>
                <a:cubicBezTo>
                  <a:pt x="1837907" y="73060"/>
                  <a:pt x="1989506" y="154804"/>
                  <a:pt x="2127061" y="284444"/>
                </a:cubicBezTo>
                <a:cubicBezTo>
                  <a:pt x="2283340" y="432086"/>
                  <a:pt x="2378044" y="598096"/>
                  <a:pt x="2433138" y="821360"/>
                </a:cubicBezTo>
                <a:cubicBezTo>
                  <a:pt x="2446102" y="873576"/>
                  <a:pt x="2455104" y="1142214"/>
                  <a:pt x="2449703" y="1319746"/>
                </a:cubicBezTo>
                <a:cubicBezTo>
                  <a:pt x="2449703" y="1329470"/>
                  <a:pt x="2416214" y="1332350"/>
                  <a:pt x="2317189" y="1332350"/>
                </a:cubicBezTo>
                <a:lnTo>
                  <a:pt x="2185396" y="1332350"/>
                </a:lnTo>
                <a:lnTo>
                  <a:pt x="2185036" y="1187588"/>
                </a:lnTo>
                <a:cubicBezTo>
                  <a:pt x="2185036" y="848728"/>
                  <a:pt x="2114818" y="657152"/>
                  <a:pt x="1926490" y="481060"/>
                </a:cubicBezTo>
                <a:cubicBezTo>
                  <a:pt x="1749325" y="315772"/>
                  <a:pt x="1495460" y="242310"/>
                  <a:pt x="1265002" y="290564"/>
                </a:cubicBezTo>
                <a:cubicBezTo>
                  <a:pt x="1099359" y="325134"/>
                  <a:pt x="989892" y="383112"/>
                  <a:pt x="873222" y="499066"/>
                </a:cubicBezTo>
                <a:cubicBezTo>
                  <a:pt x="774917" y="596294"/>
                  <a:pt x="717302" y="686320"/>
                  <a:pt x="674091" y="809116"/>
                </a:cubicBezTo>
                <a:lnTo>
                  <a:pt x="645644" y="890500"/>
                </a:lnTo>
                <a:lnTo>
                  <a:pt x="642763" y="1419856"/>
                </a:lnTo>
                <a:cubicBezTo>
                  <a:pt x="640243" y="1884752"/>
                  <a:pt x="641683" y="1951012"/>
                  <a:pt x="655367" y="1962176"/>
                </a:cubicBezTo>
                <a:cubicBezTo>
                  <a:pt x="671571" y="1975860"/>
                  <a:pt x="831811" y="1967576"/>
                  <a:pt x="1092878" y="1940208"/>
                </a:cubicBezTo>
                <a:cubicBezTo>
                  <a:pt x="1255999" y="1923284"/>
                  <a:pt x="1544432" y="1918602"/>
                  <a:pt x="1629414" y="1931926"/>
                </a:cubicBezTo>
                <a:cubicBezTo>
                  <a:pt x="1669744" y="1938408"/>
                  <a:pt x="1773451" y="1947772"/>
                  <a:pt x="1859873" y="1952812"/>
                </a:cubicBezTo>
                <a:cubicBezTo>
                  <a:pt x="1946655" y="1957854"/>
                  <a:pt x="2143265" y="1971538"/>
                  <a:pt x="2297024" y="1983062"/>
                </a:cubicBezTo>
                <a:cubicBezTo>
                  <a:pt x="2450783" y="1994584"/>
                  <a:pt x="2627948" y="2006828"/>
                  <a:pt x="2690964" y="2010070"/>
                </a:cubicBezTo>
                <a:lnTo>
                  <a:pt x="2805113" y="2016192"/>
                </a:lnTo>
                <a:lnTo>
                  <a:pt x="2805113" y="2963990"/>
                </a:lnTo>
                <a:lnTo>
                  <a:pt x="2805113" y="3911788"/>
                </a:lnTo>
                <a:lnTo>
                  <a:pt x="2779906" y="3917910"/>
                </a:lnTo>
                <a:cubicBezTo>
                  <a:pt x="2766223" y="3921510"/>
                  <a:pt x="2685202" y="3929072"/>
                  <a:pt x="2599501" y="3934474"/>
                </a:cubicBezTo>
                <a:cubicBezTo>
                  <a:pt x="2514159" y="3940236"/>
                  <a:pt x="2384886" y="3949598"/>
                  <a:pt x="2312148" y="3955000"/>
                </a:cubicBezTo>
                <a:cubicBezTo>
                  <a:pt x="2239409" y="3960762"/>
                  <a:pt x="2104735" y="3969764"/>
                  <a:pt x="2012912" y="3975166"/>
                </a:cubicBezTo>
                <a:cubicBezTo>
                  <a:pt x="1920728" y="3980568"/>
                  <a:pt x="1838627" y="3987410"/>
                  <a:pt x="1829985" y="3989930"/>
                </a:cubicBezTo>
                <a:cubicBezTo>
                  <a:pt x="1821343" y="3992812"/>
                  <a:pt x="1734201" y="3999294"/>
                  <a:pt x="1636256" y="4005056"/>
                </a:cubicBezTo>
                <a:cubicBezTo>
                  <a:pt x="1538671" y="4010456"/>
                  <a:pt x="1442527" y="4016938"/>
                  <a:pt x="1423082" y="4019460"/>
                </a:cubicBezTo>
                <a:cubicBezTo>
                  <a:pt x="1403277" y="4021980"/>
                  <a:pt x="1366908" y="4020180"/>
                  <a:pt x="1341701" y="4015498"/>
                </a:cubicBezTo>
                <a:cubicBezTo>
                  <a:pt x="1316495" y="4010816"/>
                  <a:pt x="1263921" y="4006496"/>
                  <a:pt x="1225031" y="4006136"/>
                </a:cubicBezTo>
                <a:cubicBezTo>
                  <a:pt x="1185781" y="4006136"/>
                  <a:pt x="1078114" y="3998934"/>
                  <a:pt x="985931" y="3990650"/>
                </a:cubicBezTo>
                <a:cubicBezTo>
                  <a:pt x="831811" y="3976606"/>
                  <a:pt x="589110" y="3958962"/>
                  <a:pt x="213534" y="3934474"/>
                </a:cubicBezTo>
                <a:cubicBezTo>
                  <a:pt x="132514" y="3929072"/>
                  <a:pt x="51493" y="3921510"/>
                  <a:pt x="33128" y="3917910"/>
                </a:cubicBezTo>
                <a:lnTo>
                  <a:pt x="0" y="3911428"/>
                </a:lnTo>
                <a:lnTo>
                  <a:pt x="2881" y="2965070"/>
                </a:lnTo>
                <a:lnTo>
                  <a:pt x="5401" y="2018352"/>
                </a:lnTo>
                <a:lnTo>
                  <a:pt x="71298" y="2016192"/>
                </a:lnTo>
                <a:cubicBezTo>
                  <a:pt x="180766" y="2012230"/>
                  <a:pt x="328403" y="1993144"/>
                  <a:pt x="342447" y="1981260"/>
                </a:cubicBezTo>
                <a:cubicBezTo>
                  <a:pt x="353250" y="1972618"/>
                  <a:pt x="356131" y="1872510"/>
                  <a:pt x="356131" y="1478914"/>
                </a:cubicBezTo>
                <a:cubicBezTo>
                  <a:pt x="356131" y="1177144"/>
                  <a:pt x="360092" y="958920"/>
                  <a:pt x="366933" y="913548"/>
                </a:cubicBezTo>
                <a:cubicBezTo>
                  <a:pt x="404383" y="662554"/>
                  <a:pt x="508809" y="457294"/>
                  <a:pt x="684894" y="288044"/>
                </a:cubicBezTo>
                <a:cubicBezTo>
                  <a:pt x="824250" y="154444"/>
                  <a:pt x="987371" y="67300"/>
                  <a:pt x="1184341" y="21566"/>
                </a:cubicBezTo>
                <a:cubicBezTo>
                  <a:pt x="1248978" y="6442"/>
                  <a:pt x="1332159" y="-670"/>
                  <a:pt x="1415430" y="50"/>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nvGrpSpPr>
          <p:cNvPr id="22" name="群組 21"/>
          <p:cNvGrpSpPr/>
          <p:nvPr/>
        </p:nvGrpSpPr>
        <p:grpSpPr>
          <a:xfrm>
            <a:off x="6825828" y="3808177"/>
            <a:ext cx="361238" cy="572934"/>
            <a:chOff x="4382787" y="2298354"/>
            <a:chExt cx="361238" cy="572934"/>
          </a:xfrm>
        </p:grpSpPr>
        <p:sp>
          <p:nvSpPr>
            <p:cNvPr id="25" name="手繪多邊形 24"/>
            <p:cNvSpPr>
              <a:spLocks/>
            </p:cNvSpPr>
            <p:nvPr/>
          </p:nvSpPr>
          <p:spPr bwMode="auto">
            <a:xfrm>
              <a:off x="4382787" y="2477833"/>
              <a:ext cx="361238" cy="393455"/>
            </a:xfrm>
            <a:custGeom>
              <a:avLst/>
              <a:gdLst>
                <a:gd name="connsiteX0" fmla="*/ 1910220 w 2786191"/>
                <a:gd name="connsiteY0" fmla="*/ 2438744 h 3034687"/>
                <a:gd name="connsiteX1" fmla="*/ 1802556 w 2786191"/>
                <a:gd name="connsiteY1" fmla="*/ 2438922 h 3034687"/>
                <a:gd name="connsiteX2" fmla="*/ 1503672 w 2786191"/>
                <a:gd name="connsiteY2" fmla="*/ 2445020 h 3034687"/>
                <a:gd name="connsiteX3" fmla="*/ 1487488 w 2786191"/>
                <a:gd name="connsiteY3" fmla="*/ 2549424 h 3034687"/>
                <a:gd name="connsiteX4" fmla="*/ 1499716 w 2786191"/>
                <a:gd name="connsiteY4" fmla="*/ 2659566 h 3034687"/>
                <a:gd name="connsiteX5" fmla="*/ 1793564 w 2786191"/>
                <a:gd name="connsiteY5" fmla="*/ 2671764 h 3034687"/>
                <a:gd name="connsiteX6" fmla="*/ 2090650 w 2786191"/>
                <a:gd name="connsiteY6" fmla="*/ 2655978 h 3034687"/>
                <a:gd name="connsiteX7" fmla="*/ 2106836 w 2786191"/>
                <a:gd name="connsiteY7" fmla="*/ 2559110 h 3034687"/>
                <a:gd name="connsiteX8" fmla="*/ 1910220 w 2786191"/>
                <a:gd name="connsiteY8" fmla="*/ 2438744 h 3034687"/>
                <a:gd name="connsiteX9" fmla="*/ 1910090 w 2786191"/>
                <a:gd name="connsiteY9" fmla="*/ 2032044 h 3034687"/>
                <a:gd name="connsiteX10" fmla="*/ 1802362 w 2786191"/>
                <a:gd name="connsiteY10" fmla="*/ 2032208 h 3034687"/>
                <a:gd name="connsiteX11" fmla="*/ 1503302 w 2786191"/>
                <a:gd name="connsiteY11" fmla="*/ 2038336 h 3034687"/>
                <a:gd name="connsiteX12" fmla="*/ 1502942 w 2786191"/>
                <a:gd name="connsiteY12" fmla="*/ 2253898 h 3034687"/>
                <a:gd name="connsiteX13" fmla="*/ 1795884 w 2786191"/>
                <a:gd name="connsiteY13" fmla="*/ 2261828 h 3034687"/>
                <a:gd name="connsiteX14" fmla="*/ 2089908 w 2786191"/>
                <a:gd name="connsiteY14" fmla="*/ 2247410 h 3034687"/>
                <a:gd name="connsiteX15" fmla="*/ 2106822 w 2786191"/>
                <a:gd name="connsiteY15" fmla="*/ 2152606 h 3034687"/>
                <a:gd name="connsiteX16" fmla="*/ 1910090 w 2786191"/>
                <a:gd name="connsiteY16" fmla="*/ 2032044 h 3034687"/>
                <a:gd name="connsiteX17" fmla="*/ 1797596 w 2786191"/>
                <a:gd name="connsiteY17" fmla="*/ 1635126 h 3034687"/>
                <a:gd name="connsiteX18" fmla="*/ 1503694 w 2786191"/>
                <a:gd name="connsiteY18" fmla="*/ 1641254 h 3034687"/>
                <a:gd name="connsiteX19" fmla="*/ 1487488 w 2786191"/>
                <a:gd name="connsiteY19" fmla="*/ 1746144 h 3034687"/>
                <a:gd name="connsiteX20" fmla="*/ 1494330 w 2786191"/>
                <a:gd name="connsiteY20" fmla="*/ 1852116 h 3034687"/>
                <a:gd name="connsiteX21" fmla="*/ 1793996 w 2786191"/>
                <a:gd name="connsiteY21" fmla="*/ 1858964 h 3034687"/>
                <a:gd name="connsiteX22" fmla="*/ 2097262 w 2786191"/>
                <a:gd name="connsiteY22" fmla="*/ 1839140 h 3034687"/>
                <a:gd name="connsiteX23" fmla="*/ 2091498 w 2786191"/>
                <a:gd name="connsiteY23" fmla="*/ 1650986 h 3034687"/>
                <a:gd name="connsiteX24" fmla="*/ 1797596 w 2786191"/>
                <a:gd name="connsiteY24" fmla="*/ 1635126 h 3034687"/>
                <a:gd name="connsiteX25" fmla="*/ 1794138 w 2786191"/>
                <a:gd name="connsiteY25" fmla="*/ 1228726 h 3034687"/>
                <a:gd name="connsiteX26" fmla="*/ 1500006 w 2786191"/>
                <a:gd name="connsiteY26" fmla="*/ 1241034 h 3034687"/>
                <a:gd name="connsiteX27" fmla="*/ 1500726 w 2786191"/>
                <a:gd name="connsiteY27" fmla="*/ 1456798 h 3034687"/>
                <a:gd name="connsiteX28" fmla="*/ 1799898 w 2786191"/>
                <a:gd name="connsiteY28" fmla="*/ 1462952 h 3034687"/>
                <a:gd name="connsiteX29" fmla="*/ 2097270 w 2786191"/>
                <a:gd name="connsiteY29" fmla="*/ 1443764 h 3034687"/>
                <a:gd name="connsiteX30" fmla="*/ 2091510 w 2786191"/>
                <a:gd name="connsiteY30" fmla="*/ 1244654 h 3034687"/>
                <a:gd name="connsiteX31" fmla="*/ 1794138 w 2786191"/>
                <a:gd name="connsiteY31" fmla="*/ 1228726 h 3034687"/>
                <a:gd name="connsiteX32" fmla="*/ 1793454 w 2786191"/>
                <a:gd name="connsiteY32" fmla="*/ 822326 h 3034687"/>
                <a:gd name="connsiteX33" fmla="*/ 1499712 w 2786191"/>
                <a:gd name="connsiteY33" fmla="*/ 834552 h 3034687"/>
                <a:gd name="connsiteX34" fmla="*/ 1487488 w 2786191"/>
                <a:gd name="connsiteY34" fmla="*/ 938828 h 3034687"/>
                <a:gd name="connsiteX35" fmla="*/ 1499712 w 2786191"/>
                <a:gd name="connsiteY35" fmla="*/ 1043464 h 3034687"/>
                <a:gd name="connsiteX36" fmla="*/ 1793454 w 2786191"/>
                <a:gd name="connsiteY36" fmla="*/ 1055688 h 3034687"/>
                <a:gd name="connsiteX37" fmla="*/ 2090432 w 2786191"/>
                <a:gd name="connsiteY37" fmla="*/ 1039868 h 3034687"/>
                <a:gd name="connsiteX38" fmla="*/ 2106612 w 2786191"/>
                <a:gd name="connsiteY38" fmla="*/ 938828 h 3034687"/>
                <a:gd name="connsiteX39" fmla="*/ 2090432 w 2786191"/>
                <a:gd name="connsiteY39" fmla="*/ 838148 h 3034687"/>
                <a:gd name="connsiteX40" fmla="*/ 1793454 w 2786191"/>
                <a:gd name="connsiteY40" fmla="*/ 822326 h 3034687"/>
                <a:gd name="connsiteX41" fmla="*/ 1389856 w 2786191"/>
                <a:gd name="connsiteY41" fmla="*/ 173040 h 3034687"/>
                <a:gd name="connsiteX42" fmla="*/ 321100 w 2786191"/>
                <a:gd name="connsiteY42" fmla="*/ 189236 h 3034687"/>
                <a:gd name="connsiteX43" fmla="*/ 338388 w 2786191"/>
                <a:gd name="connsiteY43" fmla="*/ 273092 h 3034687"/>
                <a:gd name="connsiteX44" fmla="*/ 366472 w 2786191"/>
                <a:gd name="connsiteY44" fmla="*/ 462400 h 3034687"/>
                <a:gd name="connsiteX45" fmla="*/ 397800 w 2786191"/>
                <a:gd name="connsiteY45" fmla="*/ 609600 h 3034687"/>
                <a:gd name="connsiteX46" fmla="*/ 607376 w 2786191"/>
                <a:gd name="connsiteY46" fmla="*/ 589088 h 3034687"/>
                <a:gd name="connsiteX47" fmla="*/ 1171280 w 2786191"/>
                <a:gd name="connsiteY47" fmla="*/ 485076 h 3034687"/>
                <a:gd name="connsiteX48" fmla="*/ 1323960 w 2786191"/>
                <a:gd name="connsiteY48" fmla="*/ 448724 h 3034687"/>
                <a:gd name="connsiteX49" fmla="*/ 1454676 w 2786191"/>
                <a:gd name="connsiteY49" fmla="*/ 422092 h 3034687"/>
                <a:gd name="connsiteX50" fmla="*/ 1957004 w 2786191"/>
                <a:gd name="connsiteY50" fmla="*/ 421372 h 3034687"/>
                <a:gd name="connsiteX51" fmla="*/ 2090960 w 2786191"/>
                <a:gd name="connsiteY51" fmla="*/ 452324 h 3034687"/>
                <a:gd name="connsiteX52" fmla="*/ 2284328 w 2786191"/>
                <a:gd name="connsiteY52" fmla="*/ 507388 h 3034687"/>
                <a:gd name="connsiteX53" fmla="*/ 2332940 w 2786191"/>
                <a:gd name="connsiteY53" fmla="*/ 527184 h 3034687"/>
                <a:gd name="connsiteX54" fmla="*/ 2414680 w 2786191"/>
                <a:gd name="connsiteY54" fmla="*/ 416692 h 3034687"/>
                <a:gd name="connsiteX55" fmla="*/ 2442048 w 2786191"/>
                <a:gd name="connsiteY55" fmla="*/ 273092 h 3034687"/>
                <a:gd name="connsiteX56" fmla="*/ 2458972 w 2786191"/>
                <a:gd name="connsiteY56" fmla="*/ 189236 h 3034687"/>
                <a:gd name="connsiteX57" fmla="*/ 1389856 w 2786191"/>
                <a:gd name="connsiteY57" fmla="*/ 173040 h 3034687"/>
                <a:gd name="connsiteX58" fmla="*/ 56152 w 2786191"/>
                <a:gd name="connsiteY58" fmla="*/ 0 h 3034687"/>
                <a:gd name="connsiteX59" fmla="*/ 1392280 w 2786191"/>
                <a:gd name="connsiteY59" fmla="*/ 0 h 3034687"/>
                <a:gd name="connsiteX60" fmla="*/ 2728408 w 2786191"/>
                <a:gd name="connsiteY60" fmla="*/ 0 h 3034687"/>
                <a:gd name="connsiteX61" fmla="*/ 2759364 w 2786191"/>
                <a:gd name="connsiteY61" fmla="*/ 30964 h 3034687"/>
                <a:gd name="connsiteX62" fmla="*/ 2784200 w 2786191"/>
                <a:gd name="connsiteY62" fmla="*/ 99368 h 3034687"/>
                <a:gd name="connsiteX63" fmla="*/ 2720848 w 2786191"/>
                <a:gd name="connsiteY63" fmla="*/ 186852 h 3034687"/>
                <a:gd name="connsiteX64" fmla="*/ 2638780 w 2786191"/>
                <a:gd name="connsiteY64" fmla="*/ 276856 h 3034687"/>
                <a:gd name="connsiteX65" fmla="*/ 2584428 w 2786191"/>
                <a:gd name="connsiteY65" fmla="*/ 1656080 h 3034687"/>
                <a:gd name="connsiteX66" fmla="*/ 2565352 w 2786191"/>
                <a:gd name="connsiteY66" fmla="*/ 2870776 h 3034687"/>
                <a:gd name="connsiteX67" fmla="*/ 2435768 w 2786191"/>
                <a:gd name="connsiteY67" fmla="*/ 3007580 h 3034687"/>
                <a:gd name="connsiteX68" fmla="*/ 2386456 w 2786191"/>
                <a:gd name="connsiteY68" fmla="*/ 3032780 h 3034687"/>
                <a:gd name="connsiteX69" fmla="*/ 1405960 w 2786191"/>
                <a:gd name="connsiteY69" fmla="*/ 3034580 h 3034687"/>
                <a:gd name="connsiteX70" fmla="*/ 394144 w 2786191"/>
                <a:gd name="connsiteY70" fmla="*/ 3025580 h 3034687"/>
                <a:gd name="connsiteX71" fmla="*/ 232888 w 2786191"/>
                <a:gd name="connsiteY71" fmla="*/ 2880856 h 3034687"/>
                <a:gd name="connsiteX72" fmla="*/ 202292 w 2786191"/>
                <a:gd name="connsiteY72" fmla="*/ 2821092 h 3034687"/>
                <a:gd name="connsiteX73" fmla="*/ 197252 w 2786191"/>
                <a:gd name="connsiteY73" fmla="*/ 1585876 h 3034687"/>
                <a:gd name="connsiteX74" fmla="*/ 192212 w 2786191"/>
                <a:gd name="connsiteY74" fmla="*/ 350660 h 3034687"/>
                <a:gd name="connsiteX75" fmla="*/ 168456 w 2786191"/>
                <a:gd name="connsiteY75" fmla="*/ 304936 h 3034687"/>
                <a:gd name="connsiteX76" fmla="*/ 72352 w 2786191"/>
                <a:gd name="connsiteY76" fmla="*/ 190452 h 3034687"/>
                <a:gd name="connsiteX77" fmla="*/ 0 w 2786191"/>
                <a:gd name="connsiteY77" fmla="*/ 84964 h 3034687"/>
                <a:gd name="connsiteX78" fmla="*/ 28076 w 2786191"/>
                <a:gd name="connsiteY78" fmla="*/ 24124 h 303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786191" h="3034687">
                  <a:moveTo>
                    <a:pt x="1910220" y="2438744"/>
                  </a:moveTo>
                  <a:cubicBezTo>
                    <a:pt x="1879378" y="2438766"/>
                    <a:pt x="1843738" y="2438922"/>
                    <a:pt x="1802556" y="2438922"/>
                  </a:cubicBezTo>
                  <a:cubicBezTo>
                    <a:pt x="1647180" y="2438922"/>
                    <a:pt x="1512304" y="2441792"/>
                    <a:pt x="1503672" y="2445020"/>
                  </a:cubicBezTo>
                  <a:cubicBezTo>
                    <a:pt x="1490364" y="2450044"/>
                    <a:pt x="1487488" y="2469418"/>
                    <a:pt x="1487488" y="2549424"/>
                  </a:cubicBezTo>
                  <a:cubicBezTo>
                    <a:pt x="1487488" y="2612208"/>
                    <a:pt x="1491804" y="2652032"/>
                    <a:pt x="1499716" y="2659566"/>
                  </a:cubicBezTo>
                  <a:cubicBezTo>
                    <a:pt x="1508708" y="2668536"/>
                    <a:pt x="1587834" y="2671764"/>
                    <a:pt x="1793564" y="2671764"/>
                  </a:cubicBezTo>
                  <a:cubicBezTo>
                    <a:pt x="2035620" y="2671764"/>
                    <a:pt x="2076982" y="2669612"/>
                    <a:pt x="2090650" y="2655978"/>
                  </a:cubicBezTo>
                  <a:cubicBezTo>
                    <a:pt x="2102520" y="2644138"/>
                    <a:pt x="2106836" y="2619024"/>
                    <a:pt x="2106836" y="2559110"/>
                  </a:cubicBezTo>
                  <a:cubicBezTo>
                    <a:pt x="2106836" y="2445156"/>
                    <a:pt x="2126112" y="2438602"/>
                    <a:pt x="1910220" y="2438744"/>
                  </a:cubicBezTo>
                  <a:close/>
                  <a:moveTo>
                    <a:pt x="1910090" y="2032044"/>
                  </a:moveTo>
                  <a:cubicBezTo>
                    <a:pt x="1879230" y="2032056"/>
                    <a:pt x="1843568" y="2032208"/>
                    <a:pt x="1802362" y="2032208"/>
                  </a:cubicBezTo>
                  <a:cubicBezTo>
                    <a:pt x="1646894" y="2032208"/>
                    <a:pt x="1511940" y="2035092"/>
                    <a:pt x="1503302" y="2038336"/>
                  </a:cubicBezTo>
                  <a:cubicBezTo>
                    <a:pt x="1479910" y="2047348"/>
                    <a:pt x="1479550" y="2240560"/>
                    <a:pt x="1502942" y="2253898"/>
                  </a:cubicBezTo>
                  <a:cubicBezTo>
                    <a:pt x="1511580" y="2258584"/>
                    <a:pt x="1643296" y="2262188"/>
                    <a:pt x="1795884" y="2261828"/>
                  </a:cubicBezTo>
                  <a:cubicBezTo>
                    <a:pt x="2015052" y="2261468"/>
                    <a:pt x="2076592" y="2258224"/>
                    <a:pt x="2089908" y="2247410"/>
                  </a:cubicBezTo>
                  <a:cubicBezTo>
                    <a:pt x="2102862" y="2236236"/>
                    <a:pt x="2106822" y="2215328"/>
                    <a:pt x="2106822" y="2152606"/>
                  </a:cubicBezTo>
                  <a:cubicBezTo>
                    <a:pt x="2106822" y="2038742"/>
                    <a:pt x="2126108" y="2031960"/>
                    <a:pt x="1910090" y="2032044"/>
                  </a:cubicBezTo>
                  <a:close/>
                  <a:moveTo>
                    <a:pt x="1797596" y="1635126"/>
                  </a:moveTo>
                  <a:cubicBezTo>
                    <a:pt x="1644884" y="1635126"/>
                    <a:pt x="1512340" y="1637650"/>
                    <a:pt x="1503694" y="1641254"/>
                  </a:cubicBezTo>
                  <a:cubicBezTo>
                    <a:pt x="1490368" y="1646300"/>
                    <a:pt x="1487488" y="1665404"/>
                    <a:pt x="1487488" y="1746144"/>
                  </a:cubicBezTo>
                  <a:cubicBezTo>
                    <a:pt x="1487488" y="1800572"/>
                    <a:pt x="1490728" y="1848150"/>
                    <a:pt x="1494330" y="1852116"/>
                  </a:cubicBezTo>
                  <a:cubicBezTo>
                    <a:pt x="1497932" y="1855720"/>
                    <a:pt x="1632998" y="1858964"/>
                    <a:pt x="1793996" y="1858964"/>
                  </a:cubicBezTo>
                  <a:cubicBezTo>
                    <a:pt x="2072770" y="1858964"/>
                    <a:pt x="2087176" y="1857882"/>
                    <a:pt x="2097262" y="1839140"/>
                  </a:cubicBezTo>
                  <a:cubicBezTo>
                    <a:pt x="2114550" y="1806700"/>
                    <a:pt x="2110588" y="1669728"/>
                    <a:pt x="2091498" y="1650986"/>
                  </a:cubicBezTo>
                  <a:cubicBezTo>
                    <a:pt x="2077812" y="1637288"/>
                    <a:pt x="2036752" y="1635126"/>
                    <a:pt x="1797596" y="1635126"/>
                  </a:cubicBezTo>
                  <a:close/>
                  <a:moveTo>
                    <a:pt x="1794138" y="1228726"/>
                  </a:moveTo>
                  <a:cubicBezTo>
                    <a:pt x="1588210" y="1228726"/>
                    <a:pt x="1509006" y="1231984"/>
                    <a:pt x="1500006" y="1241034"/>
                  </a:cubicBezTo>
                  <a:cubicBezTo>
                    <a:pt x="1482724" y="1258050"/>
                    <a:pt x="1483446" y="1449920"/>
                    <a:pt x="1500726" y="1456798"/>
                  </a:cubicBezTo>
                  <a:cubicBezTo>
                    <a:pt x="1507566" y="1459694"/>
                    <a:pt x="1642212" y="1462228"/>
                    <a:pt x="1799898" y="1462952"/>
                  </a:cubicBezTo>
                  <a:cubicBezTo>
                    <a:pt x="2073508" y="1463676"/>
                    <a:pt x="2087188" y="1462590"/>
                    <a:pt x="2097270" y="1443764"/>
                  </a:cubicBezTo>
                  <a:cubicBezTo>
                    <a:pt x="2114550" y="1411184"/>
                    <a:pt x="2110590" y="1263480"/>
                    <a:pt x="2091510" y="1244654"/>
                  </a:cubicBezTo>
                  <a:cubicBezTo>
                    <a:pt x="2077828" y="1230898"/>
                    <a:pt x="2036426" y="1228726"/>
                    <a:pt x="1794138" y="1228726"/>
                  </a:cubicBezTo>
                  <a:close/>
                  <a:moveTo>
                    <a:pt x="1793454" y="822326"/>
                  </a:moveTo>
                  <a:cubicBezTo>
                    <a:pt x="1587798" y="822326"/>
                    <a:pt x="1508700" y="825562"/>
                    <a:pt x="1499712" y="834552"/>
                  </a:cubicBezTo>
                  <a:cubicBezTo>
                    <a:pt x="1492160" y="842102"/>
                    <a:pt x="1487488" y="880576"/>
                    <a:pt x="1487488" y="938828"/>
                  </a:cubicBezTo>
                  <a:cubicBezTo>
                    <a:pt x="1487488" y="997438"/>
                    <a:pt x="1492160" y="1035912"/>
                    <a:pt x="1499712" y="1043464"/>
                  </a:cubicBezTo>
                  <a:cubicBezTo>
                    <a:pt x="1508700" y="1052452"/>
                    <a:pt x="1587798" y="1055688"/>
                    <a:pt x="1793454" y="1055688"/>
                  </a:cubicBezTo>
                  <a:cubicBezTo>
                    <a:pt x="2035424" y="1055688"/>
                    <a:pt x="2076770" y="1053532"/>
                    <a:pt x="2090432" y="1039868"/>
                  </a:cubicBezTo>
                  <a:cubicBezTo>
                    <a:pt x="2102658" y="1027642"/>
                    <a:pt x="2106612" y="1002472"/>
                    <a:pt x="2106612" y="938828"/>
                  </a:cubicBezTo>
                  <a:cubicBezTo>
                    <a:pt x="2106612" y="875542"/>
                    <a:pt x="2102658" y="850014"/>
                    <a:pt x="2090432" y="838148"/>
                  </a:cubicBezTo>
                  <a:cubicBezTo>
                    <a:pt x="2076770" y="824484"/>
                    <a:pt x="2035424" y="822326"/>
                    <a:pt x="1793454" y="822326"/>
                  </a:cubicBezTo>
                  <a:close/>
                  <a:moveTo>
                    <a:pt x="1389856" y="173040"/>
                  </a:moveTo>
                  <a:cubicBezTo>
                    <a:pt x="421208" y="173040"/>
                    <a:pt x="326864" y="174480"/>
                    <a:pt x="321100" y="189236"/>
                  </a:cubicBezTo>
                  <a:cubicBezTo>
                    <a:pt x="317500" y="198232"/>
                    <a:pt x="325424" y="236024"/>
                    <a:pt x="338388" y="273092"/>
                  </a:cubicBezTo>
                  <a:cubicBezTo>
                    <a:pt x="357112" y="325280"/>
                    <a:pt x="363232" y="368108"/>
                    <a:pt x="366472" y="462400"/>
                  </a:cubicBezTo>
                  <a:cubicBezTo>
                    <a:pt x="370076" y="571812"/>
                    <a:pt x="378356" y="609600"/>
                    <a:pt x="397800" y="609600"/>
                  </a:cubicBezTo>
                  <a:cubicBezTo>
                    <a:pt x="401404" y="609600"/>
                    <a:pt x="495748" y="600244"/>
                    <a:pt x="607376" y="589088"/>
                  </a:cubicBezTo>
                  <a:cubicBezTo>
                    <a:pt x="823072" y="567492"/>
                    <a:pt x="926780" y="548420"/>
                    <a:pt x="1171280" y="485076"/>
                  </a:cubicBezTo>
                  <a:cubicBezTo>
                    <a:pt x="1224576" y="471400"/>
                    <a:pt x="1292992" y="454844"/>
                    <a:pt x="1323960" y="448724"/>
                  </a:cubicBezTo>
                  <a:cubicBezTo>
                    <a:pt x="1354568" y="442608"/>
                    <a:pt x="1413624" y="430728"/>
                    <a:pt x="1454676" y="422092"/>
                  </a:cubicBezTo>
                  <a:cubicBezTo>
                    <a:pt x="1555500" y="401216"/>
                    <a:pt x="1868780" y="400500"/>
                    <a:pt x="1957004" y="421372"/>
                  </a:cubicBezTo>
                  <a:cubicBezTo>
                    <a:pt x="1991572" y="429292"/>
                    <a:pt x="2052068" y="443328"/>
                    <a:pt x="2090960" y="452324"/>
                  </a:cubicBezTo>
                  <a:cubicBezTo>
                    <a:pt x="2164056" y="468880"/>
                    <a:pt x="2248320" y="492992"/>
                    <a:pt x="2284328" y="507388"/>
                  </a:cubicBezTo>
                  <a:cubicBezTo>
                    <a:pt x="2295492" y="512068"/>
                    <a:pt x="2317456" y="520704"/>
                    <a:pt x="2332940" y="527184"/>
                  </a:cubicBezTo>
                  <a:cubicBezTo>
                    <a:pt x="2401360" y="554536"/>
                    <a:pt x="2407120" y="546620"/>
                    <a:pt x="2414680" y="416692"/>
                  </a:cubicBezTo>
                  <a:cubicBezTo>
                    <a:pt x="2417204" y="374944"/>
                    <a:pt x="2429444" y="310164"/>
                    <a:pt x="2442048" y="273092"/>
                  </a:cubicBezTo>
                  <a:cubicBezTo>
                    <a:pt x="2454652" y="236024"/>
                    <a:pt x="2462212" y="198592"/>
                    <a:pt x="2458972" y="189236"/>
                  </a:cubicBezTo>
                  <a:cubicBezTo>
                    <a:pt x="2453212" y="174480"/>
                    <a:pt x="2361388" y="173040"/>
                    <a:pt x="1389856" y="173040"/>
                  </a:cubicBezTo>
                  <a:close/>
                  <a:moveTo>
                    <a:pt x="56152" y="0"/>
                  </a:moveTo>
                  <a:lnTo>
                    <a:pt x="1392280" y="0"/>
                  </a:lnTo>
                  <a:lnTo>
                    <a:pt x="2728408" y="0"/>
                  </a:lnTo>
                  <a:lnTo>
                    <a:pt x="2759364" y="30964"/>
                  </a:lnTo>
                  <a:cubicBezTo>
                    <a:pt x="2786000" y="57604"/>
                    <a:pt x="2789240" y="66964"/>
                    <a:pt x="2784200" y="99368"/>
                  </a:cubicBezTo>
                  <a:cubicBezTo>
                    <a:pt x="2779520" y="128528"/>
                    <a:pt x="2765124" y="147968"/>
                    <a:pt x="2720848" y="186852"/>
                  </a:cubicBezTo>
                  <a:cubicBezTo>
                    <a:pt x="2689532" y="214572"/>
                    <a:pt x="2652820" y="254892"/>
                    <a:pt x="2638780" y="276856"/>
                  </a:cubicBezTo>
                  <a:cubicBezTo>
                    <a:pt x="2585508" y="361460"/>
                    <a:pt x="2584428" y="382700"/>
                    <a:pt x="2584428" y="1656080"/>
                  </a:cubicBezTo>
                  <a:cubicBezTo>
                    <a:pt x="2584068" y="2775008"/>
                    <a:pt x="2583348" y="2831532"/>
                    <a:pt x="2565352" y="2870776"/>
                  </a:cubicBezTo>
                  <a:cubicBezTo>
                    <a:pt x="2538356" y="2930176"/>
                    <a:pt x="2492280" y="2978780"/>
                    <a:pt x="2435768" y="3007580"/>
                  </a:cubicBezTo>
                  <a:lnTo>
                    <a:pt x="2386456" y="3032780"/>
                  </a:lnTo>
                  <a:lnTo>
                    <a:pt x="1405960" y="3034580"/>
                  </a:lnTo>
                  <a:cubicBezTo>
                    <a:pt x="765972" y="3035300"/>
                    <a:pt x="414660" y="3032420"/>
                    <a:pt x="394144" y="3025580"/>
                  </a:cubicBezTo>
                  <a:cubicBezTo>
                    <a:pt x="334392" y="3006500"/>
                    <a:pt x="265284" y="2944216"/>
                    <a:pt x="232888" y="2880856"/>
                  </a:cubicBezTo>
                  <a:lnTo>
                    <a:pt x="202292" y="2821092"/>
                  </a:lnTo>
                  <a:lnTo>
                    <a:pt x="197252" y="1585876"/>
                  </a:lnTo>
                  <a:lnTo>
                    <a:pt x="192212" y="350660"/>
                  </a:lnTo>
                  <a:lnTo>
                    <a:pt x="168456" y="304936"/>
                  </a:lnTo>
                  <a:cubicBezTo>
                    <a:pt x="155140" y="279736"/>
                    <a:pt x="111944" y="228252"/>
                    <a:pt x="72352" y="190452"/>
                  </a:cubicBezTo>
                  <a:cubicBezTo>
                    <a:pt x="8640" y="129968"/>
                    <a:pt x="0" y="117368"/>
                    <a:pt x="0" y="84964"/>
                  </a:cubicBezTo>
                  <a:cubicBezTo>
                    <a:pt x="0" y="57244"/>
                    <a:pt x="7200" y="42124"/>
                    <a:pt x="28076" y="2412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6" name="Freeform 83"/>
            <p:cNvSpPr>
              <a:spLocks/>
            </p:cNvSpPr>
            <p:nvPr/>
          </p:nvSpPr>
          <p:spPr bwMode="auto">
            <a:xfrm>
              <a:off x="4472732" y="2378007"/>
              <a:ext cx="79242" cy="77390"/>
            </a:xfrm>
            <a:custGeom>
              <a:avLst/>
              <a:gdLst>
                <a:gd name="T0" fmla="*/ 468 w 1695"/>
                <a:gd name="T1" fmla="*/ 1570 h 1659"/>
                <a:gd name="T2" fmla="*/ 30 w 1695"/>
                <a:gd name="T3" fmla="*/ 1001 h 1659"/>
                <a:gd name="T4" fmla="*/ 29 w 1695"/>
                <a:gd name="T5" fmla="*/ 705 h 1659"/>
                <a:gd name="T6" fmla="*/ 249 w 1695"/>
                <a:gd name="T7" fmla="*/ 300 h 1659"/>
                <a:gd name="T8" fmla="*/ 1076 w 1695"/>
                <a:gd name="T9" fmla="*/ 95 h 1659"/>
                <a:gd name="T10" fmla="*/ 1568 w 1695"/>
                <a:gd name="T11" fmla="*/ 586 h 1659"/>
                <a:gd name="T12" fmla="*/ 1174 w 1695"/>
                <a:gd name="T13" fmla="*/ 1559 h 1659"/>
                <a:gd name="T14" fmla="*/ 468 w 1695"/>
                <a:gd name="T15" fmla="*/ 1570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5" h="1659">
                  <a:moveTo>
                    <a:pt x="468" y="1570"/>
                  </a:moveTo>
                  <a:cubicBezTo>
                    <a:pt x="237" y="1451"/>
                    <a:pt x="106" y="1280"/>
                    <a:pt x="30" y="1001"/>
                  </a:cubicBezTo>
                  <a:cubicBezTo>
                    <a:pt x="1" y="891"/>
                    <a:pt x="0" y="835"/>
                    <a:pt x="29" y="705"/>
                  </a:cubicBezTo>
                  <a:cubicBezTo>
                    <a:pt x="74" y="502"/>
                    <a:pt x="94" y="465"/>
                    <a:pt x="249" y="300"/>
                  </a:cubicBezTo>
                  <a:cubicBezTo>
                    <a:pt x="462" y="72"/>
                    <a:pt x="751" y="0"/>
                    <a:pt x="1076" y="95"/>
                  </a:cubicBezTo>
                  <a:cubicBezTo>
                    <a:pt x="1280" y="155"/>
                    <a:pt x="1497" y="372"/>
                    <a:pt x="1568" y="586"/>
                  </a:cubicBezTo>
                  <a:cubicBezTo>
                    <a:pt x="1695" y="967"/>
                    <a:pt x="1522" y="1394"/>
                    <a:pt x="1174" y="1559"/>
                  </a:cubicBezTo>
                  <a:cubicBezTo>
                    <a:pt x="972" y="1654"/>
                    <a:pt x="640" y="1659"/>
                    <a:pt x="468" y="1570"/>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7" name="Freeform 84"/>
            <p:cNvSpPr>
              <a:spLocks/>
            </p:cNvSpPr>
            <p:nvPr/>
          </p:nvSpPr>
          <p:spPr bwMode="auto">
            <a:xfrm>
              <a:off x="4582848" y="2419790"/>
              <a:ext cx="38695" cy="34373"/>
            </a:xfrm>
            <a:custGeom>
              <a:avLst/>
              <a:gdLst>
                <a:gd name="T0" fmla="*/ 179 w 832"/>
                <a:gd name="T1" fmla="*/ 669 h 734"/>
                <a:gd name="T2" fmla="*/ 59 w 832"/>
                <a:gd name="T3" fmla="*/ 500 h 734"/>
                <a:gd name="T4" fmla="*/ 177 w 832"/>
                <a:gd name="T5" fmla="*/ 83 h 734"/>
                <a:gd name="T6" fmla="*/ 414 w 832"/>
                <a:gd name="T7" fmla="*/ 0 h 734"/>
                <a:gd name="T8" fmla="*/ 762 w 832"/>
                <a:gd name="T9" fmla="*/ 222 h 734"/>
                <a:gd name="T10" fmla="*/ 674 w 832"/>
                <a:gd name="T11" fmla="*/ 641 h 734"/>
                <a:gd name="T12" fmla="*/ 416 w 832"/>
                <a:gd name="T13" fmla="*/ 733 h 734"/>
                <a:gd name="T14" fmla="*/ 179 w 832"/>
                <a:gd name="T15" fmla="*/ 669 h 7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2" h="734">
                  <a:moveTo>
                    <a:pt x="179" y="669"/>
                  </a:moveTo>
                  <a:cubicBezTo>
                    <a:pt x="137" y="635"/>
                    <a:pt x="83" y="559"/>
                    <a:pt x="59" y="500"/>
                  </a:cubicBezTo>
                  <a:cubicBezTo>
                    <a:pt x="0" y="359"/>
                    <a:pt x="45" y="199"/>
                    <a:pt x="177" y="83"/>
                  </a:cubicBezTo>
                  <a:cubicBezTo>
                    <a:pt x="255" y="15"/>
                    <a:pt x="296" y="0"/>
                    <a:pt x="414" y="0"/>
                  </a:cubicBezTo>
                  <a:cubicBezTo>
                    <a:pt x="589" y="0"/>
                    <a:pt x="691" y="65"/>
                    <a:pt x="762" y="222"/>
                  </a:cubicBezTo>
                  <a:cubicBezTo>
                    <a:pt x="832" y="378"/>
                    <a:pt x="802" y="520"/>
                    <a:pt x="674" y="641"/>
                  </a:cubicBezTo>
                  <a:cubicBezTo>
                    <a:pt x="587" y="724"/>
                    <a:pt x="559" y="734"/>
                    <a:pt x="416" y="733"/>
                  </a:cubicBezTo>
                  <a:cubicBezTo>
                    <a:pt x="293" y="732"/>
                    <a:pt x="238" y="717"/>
                    <a:pt x="179" y="669"/>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8" name="Freeform 87"/>
            <p:cNvSpPr>
              <a:spLocks/>
            </p:cNvSpPr>
            <p:nvPr/>
          </p:nvSpPr>
          <p:spPr bwMode="auto">
            <a:xfrm>
              <a:off x="4586965" y="2329021"/>
              <a:ext cx="53926" cy="51044"/>
            </a:xfrm>
            <a:custGeom>
              <a:avLst/>
              <a:gdLst>
                <a:gd name="T0" fmla="*/ 466 w 1154"/>
                <a:gd name="T1" fmla="*/ 1002 h 1094"/>
                <a:gd name="T2" fmla="*/ 151 w 1154"/>
                <a:gd name="T3" fmla="*/ 256 h 1094"/>
                <a:gd name="T4" fmla="*/ 615 w 1154"/>
                <a:gd name="T5" fmla="*/ 0 h 1094"/>
                <a:gd name="T6" fmla="*/ 919 w 1154"/>
                <a:gd name="T7" fmla="*/ 93 h 1094"/>
                <a:gd name="T8" fmla="*/ 1130 w 1154"/>
                <a:gd name="T9" fmla="*/ 559 h 1094"/>
                <a:gd name="T10" fmla="*/ 466 w 1154"/>
                <a:gd name="T11" fmla="*/ 1002 h 1094"/>
              </a:gdLst>
              <a:ahLst/>
              <a:cxnLst>
                <a:cxn ang="0">
                  <a:pos x="T0" y="T1"/>
                </a:cxn>
                <a:cxn ang="0">
                  <a:pos x="T2" y="T3"/>
                </a:cxn>
                <a:cxn ang="0">
                  <a:pos x="T4" y="T5"/>
                </a:cxn>
                <a:cxn ang="0">
                  <a:pos x="T6" y="T7"/>
                </a:cxn>
                <a:cxn ang="0">
                  <a:pos x="T8" y="T9"/>
                </a:cxn>
                <a:cxn ang="0">
                  <a:pos x="T10" y="T11"/>
                </a:cxn>
              </a:cxnLst>
              <a:rect l="0" t="0" r="r" b="b"/>
              <a:pathLst>
                <a:path w="1154" h="1094">
                  <a:moveTo>
                    <a:pt x="466" y="1002"/>
                  </a:moveTo>
                  <a:cubicBezTo>
                    <a:pt x="148" y="902"/>
                    <a:pt x="0" y="551"/>
                    <a:pt x="151" y="256"/>
                  </a:cubicBezTo>
                  <a:cubicBezTo>
                    <a:pt x="239" y="83"/>
                    <a:pt x="391" y="0"/>
                    <a:pt x="615" y="0"/>
                  </a:cubicBezTo>
                  <a:cubicBezTo>
                    <a:pt x="777" y="0"/>
                    <a:pt x="810" y="10"/>
                    <a:pt x="919" y="93"/>
                  </a:cubicBezTo>
                  <a:cubicBezTo>
                    <a:pt x="1061" y="201"/>
                    <a:pt x="1154" y="407"/>
                    <a:pt x="1130" y="559"/>
                  </a:cubicBezTo>
                  <a:cubicBezTo>
                    <a:pt x="1079" y="878"/>
                    <a:pt x="755" y="1094"/>
                    <a:pt x="466" y="1002"/>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9" name="Freeform 88"/>
            <p:cNvSpPr>
              <a:spLocks/>
            </p:cNvSpPr>
            <p:nvPr/>
          </p:nvSpPr>
          <p:spPr bwMode="auto">
            <a:xfrm>
              <a:off x="4472938" y="2298354"/>
              <a:ext cx="37048" cy="38901"/>
            </a:xfrm>
            <a:custGeom>
              <a:avLst/>
              <a:gdLst>
                <a:gd name="T0" fmla="*/ 191 w 794"/>
                <a:gd name="T1" fmla="*/ 780 h 835"/>
                <a:gd name="T2" fmla="*/ 0 w 794"/>
                <a:gd name="T3" fmla="*/ 462 h 835"/>
                <a:gd name="T4" fmla="*/ 152 w 794"/>
                <a:gd name="T5" fmla="*/ 160 h 835"/>
                <a:gd name="T6" fmla="*/ 763 w 794"/>
                <a:gd name="T7" fmla="*/ 367 h 835"/>
                <a:gd name="T8" fmla="*/ 734 w 794"/>
                <a:gd name="T9" fmla="*/ 611 h 835"/>
                <a:gd name="T10" fmla="*/ 591 w 794"/>
                <a:gd name="T11" fmla="*/ 783 h 835"/>
                <a:gd name="T12" fmla="*/ 191 w 794"/>
                <a:gd name="T13" fmla="*/ 780 h 835"/>
              </a:gdLst>
              <a:ahLst/>
              <a:cxnLst>
                <a:cxn ang="0">
                  <a:pos x="T0" y="T1"/>
                </a:cxn>
                <a:cxn ang="0">
                  <a:pos x="T2" y="T3"/>
                </a:cxn>
                <a:cxn ang="0">
                  <a:pos x="T4" y="T5"/>
                </a:cxn>
                <a:cxn ang="0">
                  <a:pos x="T6" y="T7"/>
                </a:cxn>
                <a:cxn ang="0">
                  <a:pos x="T8" y="T9"/>
                </a:cxn>
                <a:cxn ang="0">
                  <a:pos x="T10" y="T11"/>
                </a:cxn>
                <a:cxn ang="0">
                  <a:pos x="T12" y="T13"/>
                </a:cxn>
              </a:cxnLst>
              <a:rect l="0" t="0" r="r" b="b"/>
              <a:pathLst>
                <a:path w="794" h="835">
                  <a:moveTo>
                    <a:pt x="191" y="780"/>
                  </a:moveTo>
                  <a:cubicBezTo>
                    <a:pt x="109" y="736"/>
                    <a:pt x="0" y="554"/>
                    <a:pt x="0" y="462"/>
                  </a:cubicBezTo>
                  <a:cubicBezTo>
                    <a:pt x="0" y="369"/>
                    <a:pt x="82" y="206"/>
                    <a:pt x="152" y="160"/>
                  </a:cubicBezTo>
                  <a:cubicBezTo>
                    <a:pt x="396" y="0"/>
                    <a:pt x="683" y="97"/>
                    <a:pt x="763" y="367"/>
                  </a:cubicBezTo>
                  <a:cubicBezTo>
                    <a:pt x="794" y="468"/>
                    <a:pt x="791" y="495"/>
                    <a:pt x="734" y="611"/>
                  </a:cubicBezTo>
                  <a:cubicBezTo>
                    <a:pt x="698" y="686"/>
                    <a:pt x="637" y="758"/>
                    <a:pt x="591" y="783"/>
                  </a:cubicBezTo>
                  <a:cubicBezTo>
                    <a:pt x="489" y="835"/>
                    <a:pt x="291" y="834"/>
                    <a:pt x="191" y="780"/>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23" name="文字方塊 41"/>
          <p:cNvSpPr txBox="1"/>
          <p:nvPr/>
        </p:nvSpPr>
        <p:spPr>
          <a:xfrm>
            <a:off x="3409691" y="4751687"/>
            <a:ext cx="1918997" cy="116955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solidFill>
              </a:rPr>
              <a:t>The quick brown fox jumps over the lazy dog. The quick brown fox jumps over the lazy dog. </a:t>
            </a:r>
          </a:p>
        </p:txBody>
      </p:sp>
      <p:sp>
        <p:nvSpPr>
          <p:cNvPr id="24" name="文字方塊 41"/>
          <p:cNvSpPr txBox="1"/>
          <p:nvPr/>
        </p:nvSpPr>
        <p:spPr>
          <a:xfrm>
            <a:off x="6046949" y="4755296"/>
            <a:ext cx="1918997" cy="116955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solidFill>
              </a:rPr>
              <a:t>The quick brown fox jumps over the lazy dog. The quick brown fox jumps over the lazy dog. </a:t>
            </a:r>
          </a:p>
        </p:txBody>
      </p:sp>
      <p:cxnSp>
        <p:nvCxnSpPr>
          <p:cNvPr id="9" name="直線接點 8"/>
          <p:cNvCxnSpPr/>
          <p:nvPr/>
        </p:nvCxnSpPr>
        <p:spPr>
          <a:xfrm>
            <a:off x="3468915" y="4572000"/>
            <a:ext cx="18017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直線接點 31"/>
          <p:cNvCxnSpPr/>
          <p:nvPr/>
        </p:nvCxnSpPr>
        <p:spPr>
          <a:xfrm>
            <a:off x="6094156" y="4572000"/>
            <a:ext cx="18017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文字方塊 32"/>
          <p:cNvSpPr txBox="1"/>
          <p:nvPr/>
        </p:nvSpPr>
        <p:spPr>
          <a:xfrm>
            <a:off x="6578126" y="1567131"/>
            <a:ext cx="5131748" cy="707886"/>
          </a:xfrm>
          <a:prstGeom prst="rect">
            <a:avLst/>
          </a:prstGeom>
          <a:noFill/>
        </p:spPr>
        <p:txBody>
          <a:bodyPr wrap="square" rtlCol="0" anchor="ctr">
            <a:spAutoFit/>
          </a:bodyPr>
          <a:lstStyle/>
          <a:p>
            <a:r>
              <a:rPr lang="en-US" altLang="zh-TW" sz="4000" b="1" dirty="0"/>
              <a:t>Business Elements</a:t>
            </a:r>
          </a:p>
        </p:txBody>
      </p:sp>
    </p:spTree>
    <p:extLst>
      <p:ext uri="{BB962C8B-B14F-4D97-AF65-F5344CB8AC3E}">
        <p14:creationId xmlns:p14="http://schemas.microsoft.com/office/powerpoint/2010/main" val="3677066643"/>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版面配置區 13"/>
          <p:cNvPicPr>
            <a:picLocks noGrp="1"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9906000" y="4572000"/>
            <a:ext cx="2286000" cy="2286000"/>
          </a:xfrm>
          <a:prstGeom prst="rect">
            <a:avLst/>
          </a:prstGeom>
        </p:spPr>
      </p:pic>
      <p:pic>
        <p:nvPicPr>
          <p:cNvPr id="12" name="圖片 1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4572000"/>
            <a:ext cx="3111537" cy="2286000"/>
          </a:xfrm>
          <a:prstGeom prst="rect">
            <a:avLst/>
          </a:prstGeom>
        </p:spPr>
      </p:pic>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169</a:t>
            </a:fld>
            <a:endParaRPr lang="zh-TW" altLang="en-US"/>
          </a:p>
        </p:txBody>
      </p:sp>
      <p:sp>
        <p:nvSpPr>
          <p:cNvPr id="4" name="矩形 3"/>
          <p:cNvSpPr/>
          <p:nvPr/>
        </p:nvSpPr>
        <p:spPr>
          <a:xfrm>
            <a:off x="571496" y="1080593"/>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431383" y="434262"/>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167</a:t>
            </a:r>
          </a:p>
        </p:txBody>
      </p:sp>
      <p:pic>
        <p:nvPicPr>
          <p:cNvPr id="6" name="圖片版面配置區 11"/>
          <p:cNvPicPr>
            <a:picLocks noGrp="1"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9906000" y="0"/>
            <a:ext cx="2286000" cy="2286000"/>
          </a:xfrm>
          <a:prstGeom prst="rect">
            <a:avLst/>
          </a:prstGeom>
        </p:spPr>
      </p:pic>
      <p:pic>
        <p:nvPicPr>
          <p:cNvPr id="7" name="圖片版面配置區 12"/>
          <p:cNvPicPr>
            <a:picLocks noGrp="1"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9906000" y="2286000"/>
            <a:ext cx="2286000" cy="2286000"/>
          </a:xfrm>
          <a:prstGeom prst="rect">
            <a:avLst/>
          </a:prstGeom>
        </p:spPr>
      </p:pic>
      <p:pic>
        <p:nvPicPr>
          <p:cNvPr id="9" name="圖片版面配置區 14"/>
          <p:cNvPicPr>
            <a:picLocks noGrp="1"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7620000" y="4572000"/>
            <a:ext cx="2286000" cy="2286000"/>
          </a:xfrm>
          <a:prstGeom prst="rect">
            <a:avLst/>
          </a:prstGeom>
        </p:spPr>
      </p:pic>
      <p:pic>
        <p:nvPicPr>
          <p:cNvPr id="10" name="圖片版面配置區 15"/>
          <p:cNvPicPr>
            <a:picLocks noGrp="1"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5334000" y="4572000"/>
            <a:ext cx="2286000" cy="2286000"/>
          </a:xfrm>
          <a:prstGeom prst="rect">
            <a:avLst/>
          </a:prstGeom>
        </p:spPr>
      </p:pic>
      <p:pic>
        <p:nvPicPr>
          <p:cNvPr id="11" name="圖片版面配置區 10"/>
          <p:cNvPicPr>
            <a:picLocks noGrp="1"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3048000" y="4572000"/>
            <a:ext cx="2286000" cy="2286000"/>
          </a:xfrm>
          <a:prstGeom prst="rect">
            <a:avLst/>
          </a:prstGeom>
        </p:spPr>
      </p:pic>
      <p:grpSp>
        <p:nvGrpSpPr>
          <p:cNvPr id="19" name="群組 18"/>
          <p:cNvGrpSpPr/>
          <p:nvPr/>
        </p:nvGrpSpPr>
        <p:grpSpPr>
          <a:xfrm>
            <a:off x="431383" y="2002033"/>
            <a:ext cx="421170" cy="421170"/>
            <a:chOff x="1600200" y="2308860"/>
            <a:chExt cx="594360" cy="594360"/>
          </a:xfrm>
          <a:noFill/>
        </p:grpSpPr>
        <p:sp>
          <p:nvSpPr>
            <p:cNvPr id="21" name="橢圓 20"/>
            <p:cNvSpPr/>
            <p:nvPr/>
          </p:nvSpPr>
          <p:spPr>
            <a:xfrm>
              <a:off x="1600200" y="2308860"/>
              <a:ext cx="594360" cy="59436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endParaRPr>
            </a:p>
          </p:txBody>
        </p:sp>
        <p:sp>
          <p:nvSpPr>
            <p:cNvPr id="22" name="Freeform 24"/>
            <p:cNvSpPr>
              <a:spLocks/>
            </p:cNvSpPr>
            <p:nvPr/>
          </p:nvSpPr>
          <p:spPr bwMode="auto">
            <a:xfrm>
              <a:off x="1691641" y="2462263"/>
              <a:ext cx="411478" cy="28755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accent1"/>
            </a:solidFill>
            <a:ln w="0">
              <a:solidFill>
                <a:schemeClr val="accent1"/>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20" name="矩形 19"/>
          <p:cNvSpPr/>
          <p:nvPr/>
        </p:nvSpPr>
        <p:spPr>
          <a:xfrm>
            <a:off x="917349" y="1843286"/>
            <a:ext cx="2346552" cy="954107"/>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15" name="群組 14"/>
          <p:cNvGrpSpPr/>
          <p:nvPr/>
        </p:nvGrpSpPr>
        <p:grpSpPr>
          <a:xfrm>
            <a:off x="431383" y="2977393"/>
            <a:ext cx="421170" cy="421170"/>
            <a:chOff x="1600200" y="2308860"/>
            <a:chExt cx="594360" cy="594360"/>
          </a:xfrm>
          <a:noFill/>
        </p:grpSpPr>
        <p:sp>
          <p:nvSpPr>
            <p:cNvPr id="17" name="橢圓 16"/>
            <p:cNvSpPr/>
            <p:nvPr/>
          </p:nvSpPr>
          <p:spPr>
            <a:xfrm>
              <a:off x="1600200" y="2308860"/>
              <a:ext cx="594360" cy="59436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endParaRPr>
            </a:p>
          </p:txBody>
        </p:sp>
        <p:sp>
          <p:nvSpPr>
            <p:cNvPr id="18" name="Freeform 24"/>
            <p:cNvSpPr>
              <a:spLocks/>
            </p:cNvSpPr>
            <p:nvPr/>
          </p:nvSpPr>
          <p:spPr bwMode="auto">
            <a:xfrm>
              <a:off x="1691641" y="2462263"/>
              <a:ext cx="411478" cy="28755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accent1"/>
            </a:solidFill>
            <a:ln w="0">
              <a:solidFill>
                <a:schemeClr val="accent1"/>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16" name="矩形 15"/>
          <p:cNvSpPr/>
          <p:nvPr/>
        </p:nvSpPr>
        <p:spPr>
          <a:xfrm>
            <a:off x="917349" y="2818646"/>
            <a:ext cx="2346552" cy="954107"/>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23" name="群組 22"/>
          <p:cNvGrpSpPr/>
          <p:nvPr/>
        </p:nvGrpSpPr>
        <p:grpSpPr>
          <a:xfrm>
            <a:off x="3509449" y="2002033"/>
            <a:ext cx="421170" cy="421170"/>
            <a:chOff x="1600200" y="2308860"/>
            <a:chExt cx="594360" cy="594360"/>
          </a:xfrm>
          <a:noFill/>
        </p:grpSpPr>
        <p:sp>
          <p:nvSpPr>
            <p:cNvPr id="24" name="橢圓 23"/>
            <p:cNvSpPr/>
            <p:nvPr/>
          </p:nvSpPr>
          <p:spPr>
            <a:xfrm>
              <a:off x="1600200" y="2308860"/>
              <a:ext cx="594360" cy="59436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endParaRPr>
            </a:p>
          </p:txBody>
        </p:sp>
        <p:sp>
          <p:nvSpPr>
            <p:cNvPr id="25" name="Freeform 24"/>
            <p:cNvSpPr>
              <a:spLocks/>
            </p:cNvSpPr>
            <p:nvPr/>
          </p:nvSpPr>
          <p:spPr bwMode="auto">
            <a:xfrm>
              <a:off x="1691641" y="2462263"/>
              <a:ext cx="411478" cy="28755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accent1"/>
            </a:solidFill>
            <a:ln w="0">
              <a:solidFill>
                <a:schemeClr val="accent1"/>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26" name="矩形 25"/>
          <p:cNvSpPr/>
          <p:nvPr/>
        </p:nvSpPr>
        <p:spPr>
          <a:xfrm>
            <a:off x="3995415" y="1843286"/>
            <a:ext cx="2346552" cy="954107"/>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27" name="群組 26"/>
          <p:cNvGrpSpPr/>
          <p:nvPr/>
        </p:nvGrpSpPr>
        <p:grpSpPr>
          <a:xfrm>
            <a:off x="3509449" y="2977393"/>
            <a:ext cx="421170" cy="421170"/>
            <a:chOff x="1600200" y="2308860"/>
            <a:chExt cx="594360" cy="594360"/>
          </a:xfrm>
          <a:noFill/>
        </p:grpSpPr>
        <p:sp>
          <p:nvSpPr>
            <p:cNvPr id="28" name="橢圓 27"/>
            <p:cNvSpPr/>
            <p:nvPr/>
          </p:nvSpPr>
          <p:spPr>
            <a:xfrm>
              <a:off x="1600200" y="2308860"/>
              <a:ext cx="594360" cy="59436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endParaRPr>
            </a:p>
          </p:txBody>
        </p:sp>
        <p:sp>
          <p:nvSpPr>
            <p:cNvPr id="29" name="Freeform 24"/>
            <p:cNvSpPr>
              <a:spLocks/>
            </p:cNvSpPr>
            <p:nvPr/>
          </p:nvSpPr>
          <p:spPr bwMode="auto">
            <a:xfrm>
              <a:off x="1691641" y="2462263"/>
              <a:ext cx="411478" cy="28755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accent1"/>
            </a:solidFill>
            <a:ln w="0">
              <a:solidFill>
                <a:schemeClr val="accent1"/>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30" name="矩形 29"/>
          <p:cNvSpPr/>
          <p:nvPr/>
        </p:nvSpPr>
        <p:spPr>
          <a:xfrm>
            <a:off x="3995415" y="2818646"/>
            <a:ext cx="2346552" cy="954107"/>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31" name="群組 30"/>
          <p:cNvGrpSpPr/>
          <p:nvPr/>
        </p:nvGrpSpPr>
        <p:grpSpPr>
          <a:xfrm>
            <a:off x="6587515" y="2002033"/>
            <a:ext cx="421170" cy="421170"/>
            <a:chOff x="1600200" y="2308860"/>
            <a:chExt cx="594360" cy="594360"/>
          </a:xfrm>
          <a:noFill/>
        </p:grpSpPr>
        <p:sp>
          <p:nvSpPr>
            <p:cNvPr id="32" name="橢圓 31"/>
            <p:cNvSpPr/>
            <p:nvPr/>
          </p:nvSpPr>
          <p:spPr>
            <a:xfrm>
              <a:off x="1600200" y="2308860"/>
              <a:ext cx="594360" cy="59436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endParaRPr>
            </a:p>
          </p:txBody>
        </p:sp>
        <p:sp>
          <p:nvSpPr>
            <p:cNvPr id="33" name="Freeform 24"/>
            <p:cNvSpPr>
              <a:spLocks/>
            </p:cNvSpPr>
            <p:nvPr/>
          </p:nvSpPr>
          <p:spPr bwMode="auto">
            <a:xfrm>
              <a:off x="1691641" y="2462263"/>
              <a:ext cx="411478" cy="28755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accent1"/>
            </a:solidFill>
            <a:ln w="0">
              <a:solidFill>
                <a:schemeClr val="accent1"/>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34" name="矩形 33"/>
          <p:cNvSpPr/>
          <p:nvPr/>
        </p:nvSpPr>
        <p:spPr>
          <a:xfrm>
            <a:off x="7073481" y="1843286"/>
            <a:ext cx="2346552" cy="954107"/>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35" name="群組 34"/>
          <p:cNvGrpSpPr/>
          <p:nvPr/>
        </p:nvGrpSpPr>
        <p:grpSpPr>
          <a:xfrm>
            <a:off x="6587515" y="2977393"/>
            <a:ext cx="421170" cy="421170"/>
            <a:chOff x="1600200" y="2308860"/>
            <a:chExt cx="594360" cy="594360"/>
          </a:xfrm>
          <a:noFill/>
        </p:grpSpPr>
        <p:sp>
          <p:nvSpPr>
            <p:cNvPr id="36" name="橢圓 35"/>
            <p:cNvSpPr/>
            <p:nvPr/>
          </p:nvSpPr>
          <p:spPr>
            <a:xfrm>
              <a:off x="1600200" y="2308860"/>
              <a:ext cx="594360" cy="59436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endParaRPr>
            </a:p>
          </p:txBody>
        </p:sp>
        <p:sp>
          <p:nvSpPr>
            <p:cNvPr id="37" name="Freeform 24"/>
            <p:cNvSpPr>
              <a:spLocks/>
            </p:cNvSpPr>
            <p:nvPr/>
          </p:nvSpPr>
          <p:spPr bwMode="auto">
            <a:xfrm>
              <a:off x="1691641" y="2462263"/>
              <a:ext cx="411478" cy="28755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accent1"/>
            </a:solidFill>
            <a:ln w="0">
              <a:solidFill>
                <a:schemeClr val="accent1"/>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38" name="矩形 37"/>
          <p:cNvSpPr/>
          <p:nvPr/>
        </p:nvSpPr>
        <p:spPr>
          <a:xfrm>
            <a:off x="7073481" y="2818646"/>
            <a:ext cx="2346552" cy="954107"/>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Tree>
    <p:extLst>
      <p:ext uri="{BB962C8B-B14F-4D97-AF65-F5344CB8AC3E}">
        <p14:creationId xmlns:p14="http://schemas.microsoft.com/office/powerpoint/2010/main" val="3045846900"/>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版面配置區 23"/>
          <p:cNvPicPr>
            <a:picLocks noGrp="1" noChangeAspect="1"/>
          </p:cNvPicPr>
          <p:nvPr/>
        </p:nvPicPr>
        <p:blipFill rotWithShape="1">
          <a:blip r:embed="rId2" cstate="email">
            <a:extLst>
              <a:ext uri="{28A0092B-C50C-407E-A947-70E740481C1C}">
                <a14:useLocalDpi xmlns:a14="http://schemas.microsoft.com/office/drawing/2010/main"/>
              </a:ext>
            </a:extLst>
          </a:blip>
          <a:srcRect/>
          <a:stretch/>
        </p:blipFill>
        <p:spPr>
          <a:xfrm>
            <a:off x="8764800" y="0"/>
            <a:ext cx="1713600" cy="3427200"/>
          </a:xfrm>
          <a:prstGeom prst="rect">
            <a:avLst/>
          </a:prstGeom>
        </p:spPr>
      </p:pic>
      <p:pic>
        <p:nvPicPr>
          <p:cNvPr id="7" name="圖片版面配置區 6"/>
          <p:cNvPicPr>
            <a:picLocks noGrp="1"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7051200" y="3427200"/>
            <a:ext cx="3427200" cy="3427200"/>
          </a:xfrm>
          <a:prstGeom prst="rect">
            <a:avLst/>
          </a:prstGeom>
        </p:spPr>
      </p:pic>
      <p:pic>
        <p:nvPicPr>
          <p:cNvPr id="8" name="圖片版面配置區 28"/>
          <p:cNvPicPr>
            <a:picLocks noGrp="1"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0478400" y="0"/>
            <a:ext cx="1713600" cy="6858000"/>
          </a:xfrm>
          <a:prstGeom prst="rect">
            <a:avLst/>
          </a:prstGeom>
        </p:spPr>
      </p:pic>
      <p:pic>
        <p:nvPicPr>
          <p:cNvPr id="9" name="圖片版面配置區 27"/>
          <p:cNvPicPr>
            <a:picLocks noGrp="1"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7051200" y="1713600"/>
            <a:ext cx="1713600" cy="1713600"/>
          </a:xfrm>
          <a:prstGeom prst="rect">
            <a:avLst/>
          </a:prstGeom>
        </p:spPr>
      </p:pic>
      <p:pic>
        <p:nvPicPr>
          <p:cNvPr id="10" name="圖片版面配置區 32"/>
          <p:cNvPicPr>
            <a:picLocks noGrp="1"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7051200" y="0"/>
            <a:ext cx="1713600" cy="1713600"/>
          </a:xfrm>
          <a:prstGeom prst="rect">
            <a:avLst/>
          </a:prstGeom>
        </p:spPr>
      </p:pic>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170</a:t>
            </a:fld>
            <a:endParaRPr lang="zh-TW" altLang="en-US"/>
          </a:p>
        </p:txBody>
      </p:sp>
      <p:sp>
        <p:nvSpPr>
          <p:cNvPr id="4" name="矩形 3"/>
          <p:cNvSpPr/>
          <p:nvPr/>
        </p:nvSpPr>
        <p:spPr>
          <a:xfrm>
            <a:off x="571496" y="1080593"/>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431383" y="434262"/>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168</a:t>
            </a:r>
          </a:p>
        </p:txBody>
      </p:sp>
      <p:cxnSp>
        <p:nvCxnSpPr>
          <p:cNvPr id="11" name="直線接點 10"/>
          <p:cNvCxnSpPr/>
          <p:nvPr/>
        </p:nvCxnSpPr>
        <p:spPr>
          <a:xfrm>
            <a:off x="517851" y="2435269"/>
            <a:ext cx="2160276"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a:off x="1420189" y="3785442"/>
            <a:ext cx="2160276"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線接點 12"/>
          <p:cNvCxnSpPr/>
          <p:nvPr/>
        </p:nvCxnSpPr>
        <p:spPr>
          <a:xfrm>
            <a:off x="517851" y="5135614"/>
            <a:ext cx="2160276"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a:xfrm>
            <a:off x="3725434" y="2435269"/>
            <a:ext cx="2160276"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a:xfrm>
            <a:off x="4627772" y="3785442"/>
            <a:ext cx="2160276"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直線接點 15"/>
          <p:cNvCxnSpPr/>
          <p:nvPr/>
        </p:nvCxnSpPr>
        <p:spPr>
          <a:xfrm>
            <a:off x="3725434" y="5135614"/>
            <a:ext cx="2160276"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 name="文字方塊 36"/>
          <p:cNvSpPr txBox="1"/>
          <p:nvPr/>
        </p:nvSpPr>
        <p:spPr>
          <a:xfrm>
            <a:off x="1179405" y="1907835"/>
            <a:ext cx="1380721" cy="40011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smtClean="0">
                <a:solidFill>
                  <a:schemeClr val="accent1"/>
                </a:solidFill>
              </a:rPr>
              <a:t>TITLE 01</a:t>
            </a:r>
          </a:p>
        </p:txBody>
      </p:sp>
      <p:sp>
        <p:nvSpPr>
          <p:cNvPr id="18" name="文字方塊 53"/>
          <p:cNvSpPr txBox="1"/>
          <p:nvPr/>
        </p:nvSpPr>
        <p:spPr>
          <a:xfrm>
            <a:off x="2140281" y="3277090"/>
            <a:ext cx="1380721" cy="40011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smtClean="0">
                <a:solidFill>
                  <a:schemeClr val="accent2"/>
                </a:solidFill>
              </a:rPr>
              <a:t>TITLE 02</a:t>
            </a:r>
          </a:p>
        </p:txBody>
      </p:sp>
      <p:sp>
        <p:nvSpPr>
          <p:cNvPr id="19" name="文字方塊 57"/>
          <p:cNvSpPr txBox="1"/>
          <p:nvPr/>
        </p:nvSpPr>
        <p:spPr>
          <a:xfrm>
            <a:off x="1179405" y="4610333"/>
            <a:ext cx="1380721" cy="40011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smtClean="0">
                <a:solidFill>
                  <a:schemeClr val="accent3"/>
                </a:solidFill>
              </a:rPr>
              <a:t>TITLE 03</a:t>
            </a:r>
          </a:p>
        </p:txBody>
      </p:sp>
      <p:sp>
        <p:nvSpPr>
          <p:cNvPr id="20" name="文字方塊 36"/>
          <p:cNvSpPr txBox="1"/>
          <p:nvPr/>
        </p:nvSpPr>
        <p:spPr>
          <a:xfrm>
            <a:off x="4435570" y="1907835"/>
            <a:ext cx="1380721" cy="40011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smtClean="0">
                <a:solidFill>
                  <a:schemeClr val="accent4"/>
                </a:solidFill>
              </a:rPr>
              <a:t>TITLE 04</a:t>
            </a:r>
          </a:p>
        </p:txBody>
      </p:sp>
      <p:sp>
        <p:nvSpPr>
          <p:cNvPr id="21" name="文字方塊 53"/>
          <p:cNvSpPr txBox="1"/>
          <p:nvPr/>
        </p:nvSpPr>
        <p:spPr>
          <a:xfrm>
            <a:off x="5238190" y="3277090"/>
            <a:ext cx="1380721" cy="40011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smtClean="0">
                <a:solidFill>
                  <a:schemeClr val="accent5"/>
                </a:solidFill>
              </a:rPr>
              <a:t>TITLE 05</a:t>
            </a:r>
          </a:p>
        </p:txBody>
      </p:sp>
      <p:sp>
        <p:nvSpPr>
          <p:cNvPr id="22" name="文字方塊 57"/>
          <p:cNvSpPr txBox="1"/>
          <p:nvPr/>
        </p:nvSpPr>
        <p:spPr>
          <a:xfrm>
            <a:off x="4435570" y="4610333"/>
            <a:ext cx="1380721" cy="40011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smtClean="0">
                <a:solidFill>
                  <a:schemeClr val="accent6"/>
                </a:solidFill>
              </a:rPr>
              <a:t>TITLE 06</a:t>
            </a:r>
          </a:p>
        </p:txBody>
      </p:sp>
      <p:sp>
        <p:nvSpPr>
          <p:cNvPr id="23" name="手繪多邊形 22"/>
          <p:cNvSpPr>
            <a:spLocks/>
          </p:cNvSpPr>
          <p:nvPr/>
        </p:nvSpPr>
        <p:spPr bwMode="auto">
          <a:xfrm>
            <a:off x="1719033" y="3223025"/>
            <a:ext cx="392097" cy="466677"/>
          </a:xfrm>
          <a:custGeom>
            <a:avLst/>
            <a:gdLst>
              <a:gd name="connsiteX0" fmla="*/ 1026103 w 3397398"/>
              <a:gd name="connsiteY0" fmla="*/ 1309933 h 4043611"/>
              <a:gd name="connsiteX1" fmla="*/ 904043 w 3397398"/>
              <a:gd name="connsiteY1" fmla="*/ 1389191 h 4043611"/>
              <a:gd name="connsiteX2" fmla="*/ 834187 w 3397398"/>
              <a:gd name="connsiteY2" fmla="*/ 1454039 h 4043611"/>
              <a:gd name="connsiteX3" fmla="*/ 740931 w 3397398"/>
              <a:gd name="connsiteY3" fmla="*/ 1462327 h 4043611"/>
              <a:gd name="connsiteX4" fmla="*/ 596907 w 3397398"/>
              <a:gd name="connsiteY4" fmla="*/ 1478899 h 4043611"/>
              <a:gd name="connsiteX5" fmla="*/ 557299 w 3397398"/>
              <a:gd name="connsiteY5" fmla="*/ 1615439 h 4043611"/>
              <a:gd name="connsiteX6" fmla="*/ 577463 w 3397398"/>
              <a:gd name="connsiteY6" fmla="*/ 1677045 h 4043611"/>
              <a:gd name="connsiteX7" fmla="*/ 553339 w 3397398"/>
              <a:gd name="connsiteY7" fmla="*/ 1732167 h 4043611"/>
              <a:gd name="connsiteX8" fmla="*/ 490327 w 3397398"/>
              <a:gd name="connsiteY8" fmla="*/ 1803139 h 4043611"/>
              <a:gd name="connsiteX9" fmla="*/ 410031 w 3397398"/>
              <a:gd name="connsiteY9" fmla="*/ 1956613 h 4043611"/>
              <a:gd name="connsiteX10" fmla="*/ 475563 w 3397398"/>
              <a:gd name="connsiteY10" fmla="*/ 2031189 h 4043611"/>
              <a:gd name="connsiteX11" fmla="*/ 555859 w 3397398"/>
              <a:gd name="connsiteY11" fmla="*/ 2112609 h 4043611"/>
              <a:gd name="connsiteX12" fmla="*/ 557659 w 3397398"/>
              <a:gd name="connsiteY12" fmla="*/ 2222491 h 4043611"/>
              <a:gd name="connsiteX13" fmla="*/ 537855 w 3397398"/>
              <a:gd name="connsiteY13" fmla="*/ 2289139 h 4043611"/>
              <a:gd name="connsiteX14" fmla="*/ 584663 w 3397398"/>
              <a:gd name="connsiteY14" fmla="*/ 2347503 h 4043611"/>
              <a:gd name="connsiteX15" fmla="*/ 729051 w 3397398"/>
              <a:gd name="connsiteY15" fmla="*/ 2383169 h 4043611"/>
              <a:gd name="connsiteX16" fmla="*/ 814027 w 3397398"/>
              <a:gd name="connsiteY16" fmla="*/ 2384971 h 4043611"/>
              <a:gd name="connsiteX17" fmla="*/ 905483 w 3397398"/>
              <a:gd name="connsiteY17" fmla="*/ 2463149 h 4043611"/>
              <a:gd name="connsiteX18" fmla="*/ 1026823 w 3397398"/>
              <a:gd name="connsiteY18" fmla="*/ 2540247 h 4043611"/>
              <a:gd name="connsiteX19" fmla="*/ 1096315 w 3397398"/>
              <a:gd name="connsiteY19" fmla="*/ 2540247 h 4043611"/>
              <a:gd name="connsiteX20" fmla="*/ 1127283 w 3397398"/>
              <a:gd name="connsiteY20" fmla="*/ 2478641 h 4043611"/>
              <a:gd name="connsiteX21" fmla="*/ 1206135 w 3397398"/>
              <a:gd name="connsiteY21" fmla="*/ 2396499 h 4043611"/>
              <a:gd name="connsiteX22" fmla="*/ 1309835 w 3397398"/>
              <a:gd name="connsiteY22" fmla="*/ 2393257 h 4043611"/>
              <a:gd name="connsiteX23" fmla="*/ 1377887 w 3397398"/>
              <a:gd name="connsiteY23" fmla="*/ 2415233 h 4043611"/>
              <a:gd name="connsiteX24" fmla="*/ 1441619 w 3397398"/>
              <a:gd name="connsiteY24" fmla="*/ 2372001 h 4043611"/>
              <a:gd name="connsiteX25" fmla="*/ 1477267 w 3397398"/>
              <a:gd name="connsiteY25" fmla="*/ 2223571 h 4043611"/>
              <a:gd name="connsiteX26" fmla="*/ 1485547 w 3397398"/>
              <a:gd name="connsiteY26" fmla="*/ 2124497 h 4043611"/>
              <a:gd name="connsiteX27" fmla="*/ 1569443 w 3397398"/>
              <a:gd name="connsiteY27" fmla="*/ 2038393 h 4043611"/>
              <a:gd name="connsiteX28" fmla="*/ 1629935 w 3397398"/>
              <a:gd name="connsiteY28" fmla="*/ 2006329 h 4043611"/>
              <a:gd name="connsiteX29" fmla="*/ 1636055 w 3397398"/>
              <a:gd name="connsiteY29" fmla="*/ 1940401 h 4043611"/>
              <a:gd name="connsiteX30" fmla="*/ 1565843 w 3397398"/>
              <a:gd name="connsiteY30" fmla="*/ 1808903 h 4043611"/>
              <a:gd name="connsiteX31" fmla="*/ 1491671 w 3397398"/>
              <a:gd name="connsiteY31" fmla="*/ 1729285 h 4043611"/>
              <a:gd name="connsiteX32" fmla="*/ 1486267 w 3397398"/>
              <a:gd name="connsiteY32" fmla="*/ 1626607 h 4043611"/>
              <a:gd name="connsiteX33" fmla="*/ 1503191 w 3397398"/>
              <a:gd name="connsiteY33" fmla="*/ 1559599 h 4043611"/>
              <a:gd name="connsiteX34" fmla="*/ 1390851 w 3397398"/>
              <a:gd name="connsiteY34" fmla="*/ 1442151 h 4043611"/>
              <a:gd name="connsiteX35" fmla="*/ 1326039 w 3397398"/>
              <a:gd name="connsiteY35" fmla="*/ 1458723 h 4043611"/>
              <a:gd name="connsiteX36" fmla="*/ 1221259 w 3397398"/>
              <a:gd name="connsiteY36" fmla="*/ 1456201 h 4043611"/>
              <a:gd name="connsiteX37" fmla="*/ 1148887 w 3397398"/>
              <a:gd name="connsiteY37" fmla="*/ 1401441 h 4043611"/>
              <a:gd name="connsiteX38" fmla="*/ 1026103 w 3397398"/>
              <a:gd name="connsiteY38" fmla="*/ 1309933 h 4043611"/>
              <a:gd name="connsiteX39" fmla="*/ 1651015 w 3397398"/>
              <a:gd name="connsiteY39" fmla="*/ 284407 h 4043611"/>
              <a:gd name="connsiteX40" fmla="*/ 1539383 w 3397398"/>
              <a:gd name="connsiteY40" fmla="*/ 366083 h 4043611"/>
              <a:gd name="connsiteX41" fmla="*/ 1466283 w 3397398"/>
              <a:gd name="connsiteY41" fmla="*/ 433367 h 4043611"/>
              <a:gd name="connsiteX42" fmla="*/ 1409747 w 3397398"/>
              <a:gd name="connsiteY42" fmla="*/ 458915 h 4043611"/>
              <a:gd name="connsiteX43" fmla="*/ 1349971 w 3397398"/>
              <a:gd name="connsiteY43" fmla="*/ 437323 h 4043611"/>
              <a:gd name="connsiteX44" fmla="*/ 1214935 w 3397398"/>
              <a:gd name="connsiteY44" fmla="*/ 476543 h 4043611"/>
              <a:gd name="connsiteX45" fmla="*/ 1193687 w 3397398"/>
              <a:gd name="connsiteY45" fmla="*/ 608591 h 4043611"/>
              <a:gd name="connsiteX46" fmla="*/ 1194407 w 3397398"/>
              <a:gd name="connsiteY46" fmla="*/ 689907 h 4043611"/>
              <a:gd name="connsiteX47" fmla="*/ 1173523 w 3397398"/>
              <a:gd name="connsiteY47" fmla="*/ 744235 h 4043611"/>
              <a:gd name="connsiteX48" fmla="*/ 1111583 w 3397398"/>
              <a:gd name="connsiteY48" fmla="*/ 788131 h 4043611"/>
              <a:gd name="connsiteX49" fmla="*/ 1044967 w 3397398"/>
              <a:gd name="connsiteY49" fmla="*/ 833827 h 4043611"/>
              <a:gd name="connsiteX50" fmla="*/ 1037403 w 3397398"/>
              <a:gd name="connsiteY50" fmla="*/ 911543 h 4043611"/>
              <a:gd name="connsiteX51" fmla="*/ 1073775 w 3397398"/>
              <a:gd name="connsiteY51" fmla="*/ 989983 h 4043611"/>
              <a:gd name="connsiteX52" fmla="*/ 1188287 w 3397398"/>
              <a:gd name="connsiteY52" fmla="*/ 1097923 h 4043611"/>
              <a:gd name="connsiteX53" fmla="*/ 1187207 w 3397398"/>
              <a:gd name="connsiteY53" fmla="*/ 1207663 h 4043611"/>
              <a:gd name="connsiteX54" fmla="*/ 1228979 w 3397398"/>
              <a:gd name="connsiteY54" fmla="*/ 1344747 h 4043611"/>
              <a:gd name="connsiteX55" fmla="*/ 1367975 w 3397398"/>
              <a:gd name="connsiteY55" fmla="*/ 1359499 h 4043611"/>
              <a:gd name="connsiteX56" fmla="*/ 1459439 w 3397398"/>
              <a:gd name="connsiteY56" fmla="*/ 1366695 h 4043611"/>
              <a:gd name="connsiteX57" fmla="*/ 1533263 w 3397398"/>
              <a:gd name="connsiteY57" fmla="*/ 1433259 h 4043611"/>
              <a:gd name="connsiteX58" fmla="*/ 1650655 w 3397398"/>
              <a:gd name="connsiteY58" fmla="*/ 1513135 h 4043611"/>
              <a:gd name="connsiteX59" fmla="*/ 1731315 w 3397398"/>
              <a:gd name="connsiteY59" fmla="*/ 1496583 h 4043611"/>
              <a:gd name="connsiteX60" fmla="*/ 1767687 w 3397398"/>
              <a:gd name="connsiteY60" fmla="*/ 1437215 h 4043611"/>
              <a:gd name="connsiteX61" fmla="*/ 1842227 w 3397398"/>
              <a:gd name="connsiteY61" fmla="*/ 1372091 h 4043611"/>
              <a:gd name="connsiteX62" fmla="*/ 1940895 w 3397398"/>
              <a:gd name="connsiteY62" fmla="*/ 1365255 h 4043611"/>
              <a:gd name="connsiteX63" fmla="*/ 2086015 w 3397398"/>
              <a:gd name="connsiteY63" fmla="*/ 1330355 h 4043611"/>
              <a:gd name="connsiteX64" fmla="*/ 2107619 w 3397398"/>
              <a:gd name="connsiteY64" fmla="*/ 1191831 h 4043611"/>
              <a:gd name="connsiteX65" fmla="*/ 2110139 w 3397398"/>
              <a:gd name="connsiteY65" fmla="*/ 1111955 h 4043611"/>
              <a:gd name="connsiteX66" fmla="*/ 2204127 w 3397398"/>
              <a:gd name="connsiteY66" fmla="*/ 1015167 h 4043611"/>
              <a:gd name="connsiteX67" fmla="*/ 2262823 w 3397398"/>
              <a:gd name="connsiteY67" fmla="*/ 883119 h 4043611"/>
              <a:gd name="connsiteX68" fmla="*/ 2259943 w 3397398"/>
              <a:gd name="connsiteY68" fmla="*/ 817275 h 4043611"/>
              <a:gd name="connsiteX69" fmla="*/ 2196923 w 3397398"/>
              <a:gd name="connsiteY69" fmla="*/ 784175 h 4043611"/>
              <a:gd name="connsiteX70" fmla="*/ 2116983 w 3397398"/>
              <a:gd name="connsiteY70" fmla="*/ 697463 h 4043611"/>
              <a:gd name="connsiteX71" fmla="*/ 2116623 w 3397398"/>
              <a:gd name="connsiteY71" fmla="*/ 595999 h 4043611"/>
              <a:gd name="connsiteX72" fmla="*/ 2132827 w 3397398"/>
              <a:gd name="connsiteY72" fmla="*/ 529795 h 4043611"/>
              <a:gd name="connsiteX73" fmla="*/ 2082051 w 3397398"/>
              <a:gd name="connsiteY73" fmla="*/ 462151 h 4043611"/>
              <a:gd name="connsiteX74" fmla="*/ 2031279 w 3397398"/>
              <a:gd name="connsiteY74" fmla="*/ 412139 h 4043611"/>
              <a:gd name="connsiteX75" fmla="*/ 1983027 w 3397398"/>
              <a:gd name="connsiteY75" fmla="*/ 425811 h 4043611"/>
              <a:gd name="connsiteX76" fmla="*/ 1837547 w 3397398"/>
              <a:gd name="connsiteY76" fmla="*/ 427611 h 4043611"/>
              <a:gd name="connsiteX77" fmla="*/ 1767687 w 3397398"/>
              <a:gd name="connsiteY77" fmla="*/ 356731 h 4043611"/>
              <a:gd name="connsiteX78" fmla="*/ 1651015 w 3397398"/>
              <a:gd name="connsiteY78" fmla="*/ 284407 h 4043611"/>
              <a:gd name="connsiteX79" fmla="*/ 1463131 w 3397398"/>
              <a:gd name="connsiteY79" fmla="*/ 311 h 4043611"/>
              <a:gd name="connsiteX80" fmla="*/ 1752867 w 3397398"/>
              <a:gd name="connsiteY80" fmla="*/ 17731 h 4043611"/>
              <a:gd name="connsiteX81" fmla="*/ 2798759 w 3397398"/>
              <a:gd name="connsiteY81" fmla="*/ 741883 h 4043611"/>
              <a:gd name="connsiteX82" fmla="*/ 3006859 w 3397398"/>
              <a:gd name="connsiteY82" fmla="*/ 1484043 h 4043611"/>
              <a:gd name="connsiteX83" fmla="*/ 3006859 w 3397398"/>
              <a:gd name="connsiteY83" fmla="*/ 1589911 h 4043611"/>
              <a:gd name="connsiteX84" fmla="*/ 3175715 w 3397398"/>
              <a:gd name="connsiteY84" fmla="*/ 1884471 h 4043611"/>
              <a:gd name="connsiteX85" fmla="*/ 3370131 w 3397398"/>
              <a:gd name="connsiteY85" fmla="*/ 2229443 h 4043611"/>
              <a:gd name="connsiteX86" fmla="*/ 3314687 w 3397398"/>
              <a:gd name="connsiteY86" fmla="*/ 2499155 h 4043611"/>
              <a:gd name="connsiteX87" fmla="*/ 3144751 w 3397398"/>
              <a:gd name="connsiteY87" fmla="*/ 2529403 h 4043611"/>
              <a:gd name="connsiteX88" fmla="*/ 3011899 w 3397398"/>
              <a:gd name="connsiteY88" fmla="*/ 2534443 h 4043611"/>
              <a:gd name="connsiteX89" fmla="*/ 3005779 w 3397398"/>
              <a:gd name="connsiteY89" fmla="*/ 2742579 h 4043611"/>
              <a:gd name="connsiteX90" fmla="*/ 2942055 w 3397398"/>
              <a:gd name="connsiteY90" fmla="*/ 3109879 h 4043611"/>
              <a:gd name="connsiteX91" fmla="*/ 2612623 w 3397398"/>
              <a:gd name="connsiteY91" fmla="*/ 3403359 h 4043611"/>
              <a:gd name="connsiteX92" fmla="*/ 2358079 w 3397398"/>
              <a:gd name="connsiteY92" fmla="*/ 3433967 h 4043611"/>
              <a:gd name="connsiteX93" fmla="*/ 2175903 w 3397398"/>
              <a:gd name="connsiteY93" fmla="*/ 3445851 h 4043611"/>
              <a:gd name="connsiteX94" fmla="*/ 2163663 w 3397398"/>
              <a:gd name="connsiteY94" fmla="*/ 3750851 h 4043611"/>
              <a:gd name="connsiteX95" fmla="*/ 2163663 w 3397398"/>
              <a:gd name="connsiteY95" fmla="*/ 4043611 h 4043611"/>
              <a:gd name="connsiteX96" fmla="*/ 1382751 w 3397398"/>
              <a:gd name="connsiteY96" fmla="*/ 4043611 h 4043611"/>
              <a:gd name="connsiteX97" fmla="*/ 595359 w 3397398"/>
              <a:gd name="connsiteY97" fmla="*/ 4036767 h 4043611"/>
              <a:gd name="connsiteX98" fmla="*/ 588519 w 3397398"/>
              <a:gd name="connsiteY98" fmla="*/ 3400479 h 4043611"/>
              <a:gd name="connsiteX99" fmla="*/ 588519 w 3397398"/>
              <a:gd name="connsiteY99" fmla="*/ 2771027 h 4043611"/>
              <a:gd name="connsiteX100" fmla="*/ 530555 w 3397398"/>
              <a:gd name="connsiteY100" fmla="*/ 2718815 h 4043611"/>
              <a:gd name="connsiteX101" fmla="*/ 14267 w 3397398"/>
              <a:gd name="connsiteY101" fmla="*/ 1749075 h 4043611"/>
              <a:gd name="connsiteX102" fmla="*/ 81955 w 3397398"/>
              <a:gd name="connsiteY102" fmla="*/ 1010155 h 4043611"/>
              <a:gd name="connsiteX103" fmla="*/ 167279 w 3397398"/>
              <a:gd name="connsiteY103" fmla="*/ 816783 h 4043611"/>
              <a:gd name="connsiteX104" fmla="*/ 1187975 w 3397398"/>
              <a:gd name="connsiteY104" fmla="*/ 27451 h 4043611"/>
              <a:gd name="connsiteX105" fmla="*/ 1463131 w 3397398"/>
              <a:gd name="connsiteY105" fmla="*/ 311 h 404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97398" h="4043611">
                <a:moveTo>
                  <a:pt x="1026103" y="1309933"/>
                </a:moveTo>
                <a:cubicBezTo>
                  <a:pt x="949411" y="1309933"/>
                  <a:pt x="941487" y="1314977"/>
                  <a:pt x="904043" y="1389191"/>
                </a:cubicBezTo>
                <a:cubicBezTo>
                  <a:pt x="887119" y="1423417"/>
                  <a:pt x="871275" y="1437827"/>
                  <a:pt x="834187" y="1454039"/>
                </a:cubicBezTo>
                <a:cubicBezTo>
                  <a:pt x="791703" y="1472413"/>
                  <a:pt x="781619" y="1473495"/>
                  <a:pt x="740931" y="1462327"/>
                </a:cubicBezTo>
                <a:cubicBezTo>
                  <a:pt x="645875" y="1436027"/>
                  <a:pt x="640835" y="1436387"/>
                  <a:pt x="596907" y="1478899"/>
                </a:cubicBezTo>
                <a:cubicBezTo>
                  <a:pt x="536415" y="1537983"/>
                  <a:pt x="534255" y="1545187"/>
                  <a:pt x="557299" y="1615439"/>
                </a:cubicBezTo>
                <a:lnTo>
                  <a:pt x="577463" y="1677045"/>
                </a:lnTo>
                <a:lnTo>
                  <a:pt x="553339" y="1732167"/>
                </a:lnTo>
                <a:cubicBezTo>
                  <a:pt x="533535" y="1776479"/>
                  <a:pt x="521651" y="1790169"/>
                  <a:pt x="490327" y="1803139"/>
                </a:cubicBezTo>
                <a:cubicBezTo>
                  <a:pt x="416871" y="1833761"/>
                  <a:pt x="397431" y="1871229"/>
                  <a:pt x="410031" y="1956613"/>
                </a:cubicBezTo>
                <a:cubicBezTo>
                  <a:pt x="416511" y="1999125"/>
                  <a:pt x="420115" y="2003447"/>
                  <a:pt x="475563" y="2031189"/>
                </a:cubicBezTo>
                <a:cubicBezTo>
                  <a:pt x="527051" y="2057487"/>
                  <a:pt x="537135" y="2067215"/>
                  <a:pt x="555859" y="2112609"/>
                </a:cubicBezTo>
                <a:cubicBezTo>
                  <a:pt x="577103" y="2164127"/>
                  <a:pt x="577103" y="2164127"/>
                  <a:pt x="557659" y="2222491"/>
                </a:cubicBezTo>
                <a:cubicBezTo>
                  <a:pt x="546855" y="2254555"/>
                  <a:pt x="537855" y="2284457"/>
                  <a:pt x="537855" y="2289139"/>
                </a:cubicBezTo>
                <a:cubicBezTo>
                  <a:pt x="537855" y="2293463"/>
                  <a:pt x="558739" y="2319763"/>
                  <a:pt x="584663" y="2347503"/>
                </a:cubicBezTo>
                <a:cubicBezTo>
                  <a:pt x="636871" y="2403345"/>
                  <a:pt x="657755" y="2408389"/>
                  <a:pt x="729051" y="2383169"/>
                </a:cubicBezTo>
                <a:cubicBezTo>
                  <a:pt x="765775" y="2370199"/>
                  <a:pt x="775139" y="2370561"/>
                  <a:pt x="814027" y="2384971"/>
                </a:cubicBezTo>
                <a:cubicBezTo>
                  <a:pt x="871995" y="2406947"/>
                  <a:pt x="880999" y="2414513"/>
                  <a:pt x="905483" y="2463149"/>
                </a:cubicBezTo>
                <a:cubicBezTo>
                  <a:pt x="941127" y="2534843"/>
                  <a:pt x="949771" y="2540247"/>
                  <a:pt x="1026823" y="2540247"/>
                </a:cubicBezTo>
                <a:lnTo>
                  <a:pt x="1096315" y="2540247"/>
                </a:lnTo>
                <a:lnTo>
                  <a:pt x="1127283" y="2478641"/>
                </a:lnTo>
                <a:cubicBezTo>
                  <a:pt x="1153927" y="2425681"/>
                  <a:pt x="1165091" y="2414153"/>
                  <a:pt x="1206135" y="2396499"/>
                </a:cubicBezTo>
                <a:cubicBezTo>
                  <a:pt x="1252587" y="2376325"/>
                  <a:pt x="1255827" y="2376325"/>
                  <a:pt x="1309835" y="2393257"/>
                </a:cubicBezTo>
                <a:cubicBezTo>
                  <a:pt x="1340803" y="2402985"/>
                  <a:pt x="1371407" y="2412711"/>
                  <a:pt x="1377887" y="2415233"/>
                </a:cubicBezTo>
                <a:cubicBezTo>
                  <a:pt x="1384731" y="2417755"/>
                  <a:pt x="1413175" y="2398301"/>
                  <a:pt x="1441619" y="2372001"/>
                </a:cubicBezTo>
                <a:cubicBezTo>
                  <a:pt x="1498511" y="2318681"/>
                  <a:pt x="1503191" y="2299587"/>
                  <a:pt x="1477267" y="2223571"/>
                </a:cubicBezTo>
                <a:cubicBezTo>
                  <a:pt x="1462503" y="2180339"/>
                  <a:pt x="1462863" y="2175655"/>
                  <a:pt x="1485547" y="2124497"/>
                </a:cubicBezTo>
                <a:cubicBezTo>
                  <a:pt x="1506071" y="2077663"/>
                  <a:pt x="1516875" y="2066495"/>
                  <a:pt x="1569443" y="2038393"/>
                </a:cubicBezTo>
                <a:lnTo>
                  <a:pt x="1629935" y="2006329"/>
                </a:lnTo>
                <a:lnTo>
                  <a:pt x="1636055" y="1940401"/>
                </a:lnTo>
                <a:cubicBezTo>
                  <a:pt x="1643615" y="1858621"/>
                  <a:pt x="1633895" y="1840967"/>
                  <a:pt x="1565843" y="1808903"/>
                </a:cubicBezTo>
                <a:cubicBezTo>
                  <a:pt x="1520115" y="1787647"/>
                  <a:pt x="1511831" y="1778641"/>
                  <a:pt x="1491671" y="1729285"/>
                </a:cubicBezTo>
                <a:cubicBezTo>
                  <a:pt x="1470067" y="1675605"/>
                  <a:pt x="1469707" y="1672361"/>
                  <a:pt x="1486267" y="1626607"/>
                </a:cubicBezTo>
                <a:cubicBezTo>
                  <a:pt x="1495631" y="1600669"/>
                  <a:pt x="1503191" y="1570407"/>
                  <a:pt x="1503191" y="1559599"/>
                </a:cubicBezTo>
                <a:cubicBezTo>
                  <a:pt x="1502831" y="1535461"/>
                  <a:pt x="1413895" y="1442151"/>
                  <a:pt x="1390851" y="1442151"/>
                </a:cubicBezTo>
                <a:cubicBezTo>
                  <a:pt x="1381851" y="1442151"/>
                  <a:pt x="1352683" y="1449717"/>
                  <a:pt x="1326039" y="1458723"/>
                </a:cubicBezTo>
                <a:cubicBezTo>
                  <a:pt x="1280311" y="1474215"/>
                  <a:pt x="1274191" y="1474215"/>
                  <a:pt x="1221259" y="1456201"/>
                </a:cubicBezTo>
                <a:cubicBezTo>
                  <a:pt x="1174811" y="1440349"/>
                  <a:pt x="1162207" y="1430983"/>
                  <a:pt x="1148887" y="1401441"/>
                </a:cubicBezTo>
                <a:cubicBezTo>
                  <a:pt x="1110359" y="1316417"/>
                  <a:pt x="1101719" y="1309933"/>
                  <a:pt x="1026103" y="1309933"/>
                </a:cubicBezTo>
                <a:close/>
                <a:moveTo>
                  <a:pt x="1651015" y="284407"/>
                </a:moveTo>
                <a:cubicBezTo>
                  <a:pt x="1596639" y="284407"/>
                  <a:pt x="1562071" y="309595"/>
                  <a:pt x="1539383" y="366083"/>
                </a:cubicBezTo>
                <a:cubicBezTo>
                  <a:pt x="1525339" y="400627"/>
                  <a:pt x="1513455" y="411779"/>
                  <a:pt x="1466283" y="433367"/>
                </a:cubicBezTo>
                <a:lnTo>
                  <a:pt x="1409747" y="458915"/>
                </a:lnTo>
                <a:lnTo>
                  <a:pt x="1349971" y="437323"/>
                </a:lnTo>
                <a:cubicBezTo>
                  <a:pt x="1280471" y="412139"/>
                  <a:pt x="1270747" y="414659"/>
                  <a:pt x="1214935" y="476543"/>
                </a:cubicBezTo>
                <a:cubicBezTo>
                  <a:pt x="1173523" y="522239"/>
                  <a:pt x="1170283" y="542027"/>
                  <a:pt x="1193687" y="608591"/>
                </a:cubicBezTo>
                <a:cubicBezTo>
                  <a:pt x="1207731" y="648887"/>
                  <a:pt x="1207731" y="657883"/>
                  <a:pt x="1194407" y="689907"/>
                </a:cubicBezTo>
                <a:cubicBezTo>
                  <a:pt x="1186127" y="709695"/>
                  <a:pt x="1176763" y="734163"/>
                  <a:pt x="1173523" y="744235"/>
                </a:cubicBezTo>
                <a:cubicBezTo>
                  <a:pt x="1170283" y="754311"/>
                  <a:pt x="1142555" y="774099"/>
                  <a:pt x="1111583" y="788131"/>
                </a:cubicBezTo>
                <a:cubicBezTo>
                  <a:pt x="1080615" y="802163"/>
                  <a:pt x="1050727" y="822675"/>
                  <a:pt x="1044967" y="833827"/>
                </a:cubicBezTo>
                <a:cubicBezTo>
                  <a:pt x="1039203" y="844623"/>
                  <a:pt x="1035603" y="879523"/>
                  <a:pt x="1037403" y="911543"/>
                </a:cubicBezTo>
                <a:cubicBezTo>
                  <a:pt x="1040287" y="964795"/>
                  <a:pt x="1043167" y="970911"/>
                  <a:pt x="1073775" y="989983"/>
                </a:cubicBezTo>
                <a:cubicBezTo>
                  <a:pt x="1161279" y="1043591"/>
                  <a:pt x="1170643" y="1052587"/>
                  <a:pt x="1188287" y="1097923"/>
                </a:cubicBezTo>
                <a:cubicBezTo>
                  <a:pt x="1206291" y="1143259"/>
                  <a:pt x="1206291" y="1146855"/>
                  <a:pt x="1187207" y="1207663"/>
                </a:cubicBezTo>
                <a:cubicBezTo>
                  <a:pt x="1164519" y="1280343"/>
                  <a:pt x="1167039" y="1288979"/>
                  <a:pt x="1228979" y="1344747"/>
                </a:cubicBezTo>
                <a:cubicBezTo>
                  <a:pt x="1274351" y="1385763"/>
                  <a:pt x="1279031" y="1386123"/>
                  <a:pt x="1367975" y="1359499"/>
                </a:cubicBezTo>
                <a:cubicBezTo>
                  <a:pt x="1405787" y="1347983"/>
                  <a:pt x="1416231" y="1348703"/>
                  <a:pt x="1459439" y="1366695"/>
                </a:cubicBezTo>
                <a:cubicBezTo>
                  <a:pt x="1497611" y="1382527"/>
                  <a:pt x="1513095" y="1396559"/>
                  <a:pt x="1533263" y="1433259"/>
                </a:cubicBezTo>
                <a:cubicBezTo>
                  <a:pt x="1575391" y="1509895"/>
                  <a:pt x="1579715" y="1513135"/>
                  <a:pt x="1650655" y="1513135"/>
                </a:cubicBezTo>
                <a:cubicBezTo>
                  <a:pt x="1696387" y="1513135"/>
                  <a:pt x="1719431" y="1508095"/>
                  <a:pt x="1731315" y="1496583"/>
                </a:cubicBezTo>
                <a:cubicBezTo>
                  <a:pt x="1740319" y="1487227"/>
                  <a:pt x="1756883" y="1460603"/>
                  <a:pt x="1767687" y="1437215"/>
                </a:cubicBezTo>
                <a:cubicBezTo>
                  <a:pt x="1784611" y="1401955"/>
                  <a:pt x="1797215" y="1390803"/>
                  <a:pt x="1842227" y="1372091"/>
                </a:cubicBezTo>
                <a:cubicBezTo>
                  <a:pt x="1893359" y="1350863"/>
                  <a:pt x="1898763" y="1350503"/>
                  <a:pt x="1940895" y="1365255"/>
                </a:cubicBezTo>
                <a:cubicBezTo>
                  <a:pt x="2015075" y="1390803"/>
                  <a:pt x="2033439" y="1386483"/>
                  <a:pt x="2086015" y="1330355"/>
                </a:cubicBezTo>
                <a:cubicBezTo>
                  <a:pt x="2136787" y="1276383"/>
                  <a:pt x="2136787" y="1276023"/>
                  <a:pt x="2107619" y="1191831"/>
                </a:cubicBezTo>
                <a:cubicBezTo>
                  <a:pt x="2096095" y="1158727"/>
                  <a:pt x="2096455" y="1146855"/>
                  <a:pt x="2110139" y="1111955"/>
                </a:cubicBezTo>
                <a:cubicBezTo>
                  <a:pt x="2131387" y="1056903"/>
                  <a:pt x="2144711" y="1043231"/>
                  <a:pt x="2204127" y="1015167"/>
                </a:cubicBezTo>
                <a:cubicBezTo>
                  <a:pt x="2262463" y="987823"/>
                  <a:pt x="2267503" y="977027"/>
                  <a:pt x="2262823" y="883119"/>
                </a:cubicBezTo>
                <a:lnTo>
                  <a:pt x="2259943" y="817275"/>
                </a:lnTo>
                <a:lnTo>
                  <a:pt x="2196923" y="784175"/>
                </a:lnTo>
                <a:cubicBezTo>
                  <a:pt x="2138227" y="752871"/>
                  <a:pt x="2132467" y="747115"/>
                  <a:pt x="2116983" y="697463"/>
                </a:cubicBezTo>
                <a:cubicBezTo>
                  <a:pt x="2101499" y="648171"/>
                  <a:pt x="2101499" y="640255"/>
                  <a:pt x="2116623" y="595999"/>
                </a:cubicBezTo>
                <a:cubicBezTo>
                  <a:pt x="2125623" y="569371"/>
                  <a:pt x="2132827" y="539507"/>
                  <a:pt x="2132827" y="529795"/>
                </a:cubicBezTo>
                <a:cubicBezTo>
                  <a:pt x="2132827" y="520079"/>
                  <a:pt x="2110139" y="489495"/>
                  <a:pt x="2082051" y="462151"/>
                </a:cubicBezTo>
                <a:lnTo>
                  <a:pt x="2031279" y="412139"/>
                </a:lnTo>
                <a:lnTo>
                  <a:pt x="1983027" y="425811"/>
                </a:lnTo>
                <a:cubicBezTo>
                  <a:pt x="1902003" y="448839"/>
                  <a:pt x="1885799" y="448839"/>
                  <a:pt x="1837547" y="427611"/>
                </a:cubicBezTo>
                <a:cubicBezTo>
                  <a:pt x="1799735" y="410699"/>
                  <a:pt x="1786771" y="397747"/>
                  <a:pt x="1767687" y="356731"/>
                </a:cubicBezTo>
                <a:cubicBezTo>
                  <a:pt x="1741399" y="300239"/>
                  <a:pt x="1715471" y="284407"/>
                  <a:pt x="1651015" y="284407"/>
                </a:cubicBezTo>
                <a:close/>
                <a:moveTo>
                  <a:pt x="1463131" y="311"/>
                </a:moveTo>
                <a:cubicBezTo>
                  <a:pt x="1567451" y="-1445"/>
                  <a:pt x="1674199" y="4227"/>
                  <a:pt x="1752867" y="17731"/>
                </a:cubicBezTo>
                <a:cubicBezTo>
                  <a:pt x="2200387" y="95511"/>
                  <a:pt x="2566539" y="349019"/>
                  <a:pt x="2798759" y="741883"/>
                </a:cubicBezTo>
                <a:cubicBezTo>
                  <a:pt x="2922251" y="950379"/>
                  <a:pt x="3006859" y="1253219"/>
                  <a:pt x="3006859" y="1484043"/>
                </a:cubicBezTo>
                <a:lnTo>
                  <a:pt x="3006859" y="1589911"/>
                </a:lnTo>
                <a:lnTo>
                  <a:pt x="3175715" y="1884471"/>
                </a:lnTo>
                <a:cubicBezTo>
                  <a:pt x="3268243" y="2046155"/>
                  <a:pt x="3356091" y="2201715"/>
                  <a:pt x="3370131" y="2229443"/>
                </a:cubicBezTo>
                <a:cubicBezTo>
                  <a:pt x="3421615" y="2329911"/>
                  <a:pt x="3398575" y="2441539"/>
                  <a:pt x="3314687" y="2499155"/>
                </a:cubicBezTo>
                <a:cubicBezTo>
                  <a:pt x="3281203" y="2521843"/>
                  <a:pt x="3265003" y="2524723"/>
                  <a:pt x="3144751" y="2529403"/>
                </a:cubicBezTo>
                <a:lnTo>
                  <a:pt x="3011899" y="2534443"/>
                </a:lnTo>
                <a:lnTo>
                  <a:pt x="3005779" y="2742579"/>
                </a:lnTo>
                <a:cubicBezTo>
                  <a:pt x="2998939" y="2962239"/>
                  <a:pt x="2991379" y="3006531"/>
                  <a:pt x="2942055" y="3109879"/>
                </a:cubicBezTo>
                <a:cubicBezTo>
                  <a:pt x="2877967" y="3243835"/>
                  <a:pt x="2758075" y="3350783"/>
                  <a:pt x="2612623" y="3403359"/>
                </a:cubicBezTo>
                <a:cubicBezTo>
                  <a:pt x="2531615" y="3432527"/>
                  <a:pt x="2521895" y="3433967"/>
                  <a:pt x="2358079" y="3433967"/>
                </a:cubicBezTo>
                <a:cubicBezTo>
                  <a:pt x="2239271" y="3433967"/>
                  <a:pt x="2184183" y="3437567"/>
                  <a:pt x="2175903" y="3445851"/>
                </a:cubicBezTo>
                <a:cubicBezTo>
                  <a:pt x="2166903" y="3454851"/>
                  <a:pt x="2163663" y="3536955"/>
                  <a:pt x="2163663" y="3750851"/>
                </a:cubicBezTo>
                <a:lnTo>
                  <a:pt x="2163663" y="4043611"/>
                </a:lnTo>
                <a:lnTo>
                  <a:pt x="1382751" y="4043611"/>
                </a:lnTo>
                <a:cubicBezTo>
                  <a:pt x="953591" y="4043611"/>
                  <a:pt x="599319" y="4040371"/>
                  <a:pt x="595359" y="4036767"/>
                </a:cubicBezTo>
                <a:cubicBezTo>
                  <a:pt x="591759" y="4033167"/>
                  <a:pt x="588519" y="3746891"/>
                  <a:pt x="588519" y="3400479"/>
                </a:cubicBezTo>
                <a:lnTo>
                  <a:pt x="588519" y="2771027"/>
                </a:lnTo>
                <a:lnTo>
                  <a:pt x="530555" y="2718815"/>
                </a:lnTo>
                <a:cubicBezTo>
                  <a:pt x="236047" y="2454863"/>
                  <a:pt x="65391" y="2134019"/>
                  <a:pt x="14267" y="1749075"/>
                </a:cubicBezTo>
                <a:cubicBezTo>
                  <a:pt x="-18497" y="1502407"/>
                  <a:pt x="5627" y="1238095"/>
                  <a:pt x="81955" y="1010155"/>
                </a:cubicBezTo>
                <a:cubicBezTo>
                  <a:pt x="93115" y="976307"/>
                  <a:pt x="131639" y="889523"/>
                  <a:pt x="167279" y="816783"/>
                </a:cubicBezTo>
                <a:cubicBezTo>
                  <a:pt x="364219" y="416715"/>
                  <a:pt x="728211" y="135479"/>
                  <a:pt x="1187975" y="27451"/>
                </a:cubicBezTo>
                <a:cubicBezTo>
                  <a:pt x="1256923" y="11247"/>
                  <a:pt x="1358811" y="2067"/>
                  <a:pt x="1463131" y="311"/>
                </a:cubicBezTo>
                <a:close/>
              </a:path>
            </a:pathLst>
          </a:custGeom>
          <a:solidFill>
            <a:schemeClr val="accent2"/>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nvGrpSpPr>
          <p:cNvPr id="24" name="群組 23"/>
          <p:cNvGrpSpPr>
            <a:grpSpLocks noChangeAspect="1"/>
          </p:cNvGrpSpPr>
          <p:nvPr/>
        </p:nvGrpSpPr>
        <p:grpSpPr>
          <a:xfrm>
            <a:off x="618662" y="4580801"/>
            <a:ext cx="425943" cy="427489"/>
            <a:chOff x="5583600" y="7359116"/>
            <a:chExt cx="2941833" cy="2952515"/>
          </a:xfrm>
          <a:solidFill>
            <a:schemeClr val="accent3"/>
          </a:solidFill>
        </p:grpSpPr>
        <p:sp>
          <p:nvSpPr>
            <p:cNvPr id="40" name="Freeform 51"/>
            <p:cNvSpPr>
              <a:spLocks/>
            </p:cNvSpPr>
            <p:nvPr/>
          </p:nvSpPr>
          <p:spPr bwMode="auto">
            <a:xfrm>
              <a:off x="5583600" y="7457653"/>
              <a:ext cx="2852791" cy="2853978"/>
            </a:xfrm>
            <a:custGeom>
              <a:avLst/>
              <a:gdLst>
                <a:gd name="T0" fmla="*/ 5177 w 10595"/>
                <a:gd name="T1" fmla="*/ 10589 h 10598"/>
                <a:gd name="T2" fmla="*/ 3018 w 10595"/>
                <a:gd name="T3" fmla="*/ 10068 h 10598"/>
                <a:gd name="T4" fmla="*/ 482 w 10595"/>
                <a:gd name="T5" fmla="*/ 7488 h 10598"/>
                <a:gd name="T6" fmla="*/ 49 w 10595"/>
                <a:gd name="T7" fmla="*/ 6053 h 10598"/>
                <a:gd name="T8" fmla="*/ 52 w 10595"/>
                <a:gd name="T9" fmla="*/ 4529 h 10598"/>
                <a:gd name="T10" fmla="*/ 2432 w 10595"/>
                <a:gd name="T11" fmla="*/ 835 h 10598"/>
                <a:gd name="T12" fmla="*/ 4345 w 10595"/>
                <a:gd name="T13" fmla="*/ 82 h 10598"/>
                <a:gd name="T14" fmla="*/ 4683 w 10595"/>
                <a:gd name="T15" fmla="*/ 29 h 10598"/>
                <a:gd name="T16" fmla="*/ 5290 w 10595"/>
                <a:gd name="T17" fmla="*/ 0 h 10598"/>
                <a:gd name="T18" fmla="*/ 5897 w 10595"/>
                <a:gd name="T19" fmla="*/ 29 h 10598"/>
                <a:gd name="T20" fmla="*/ 6518 w 10595"/>
                <a:gd name="T21" fmla="*/ 137 h 10598"/>
                <a:gd name="T22" fmla="*/ 7703 w 10595"/>
                <a:gd name="T23" fmla="*/ 599 h 10598"/>
                <a:gd name="T24" fmla="*/ 7616 w 10595"/>
                <a:gd name="T25" fmla="*/ 720 h 10598"/>
                <a:gd name="T26" fmla="*/ 7508 w 10595"/>
                <a:gd name="T27" fmla="*/ 1116 h 10598"/>
                <a:gd name="T28" fmla="*/ 7528 w 10595"/>
                <a:gd name="T29" fmla="*/ 1341 h 10598"/>
                <a:gd name="T30" fmla="*/ 7263 w 10595"/>
                <a:gd name="T31" fmla="*/ 1230 h 10598"/>
                <a:gd name="T32" fmla="*/ 5317 w 10595"/>
                <a:gd name="T33" fmla="*/ 761 h 10598"/>
                <a:gd name="T34" fmla="*/ 4262 w 10595"/>
                <a:gd name="T35" fmla="*/ 890 h 10598"/>
                <a:gd name="T36" fmla="*/ 2074 w 10595"/>
                <a:gd name="T37" fmla="*/ 2132 h 10598"/>
                <a:gd name="T38" fmla="*/ 900 w 10595"/>
                <a:gd name="T39" fmla="*/ 4218 h 10598"/>
                <a:gd name="T40" fmla="*/ 842 w 10595"/>
                <a:gd name="T41" fmla="*/ 6053 h 10598"/>
                <a:gd name="T42" fmla="*/ 1050 w 10595"/>
                <a:gd name="T43" fmla="*/ 6830 h 10598"/>
                <a:gd name="T44" fmla="*/ 4683 w 10595"/>
                <a:gd name="T45" fmla="*/ 9765 h 10598"/>
                <a:gd name="T46" fmla="*/ 5897 w 10595"/>
                <a:gd name="T47" fmla="*/ 9765 h 10598"/>
                <a:gd name="T48" fmla="*/ 9512 w 10595"/>
                <a:gd name="T49" fmla="*/ 6889 h 10598"/>
                <a:gd name="T50" fmla="*/ 9621 w 10595"/>
                <a:gd name="T51" fmla="*/ 6575 h 10598"/>
                <a:gd name="T52" fmla="*/ 9791 w 10595"/>
                <a:gd name="T53" fmla="*/ 5271 h 10598"/>
                <a:gd name="T54" fmla="*/ 9367 w 10595"/>
                <a:gd name="T55" fmla="*/ 3365 h 10598"/>
                <a:gd name="T56" fmla="*/ 9316 w 10595"/>
                <a:gd name="T57" fmla="*/ 3059 h 10598"/>
                <a:gd name="T58" fmla="*/ 9530 w 10595"/>
                <a:gd name="T59" fmla="*/ 3088 h 10598"/>
                <a:gd name="T60" fmla="*/ 9705 w 10595"/>
                <a:gd name="T61" fmla="*/ 3106 h 10598"/>
                <a:gd name="T62" fmla="*/ 9832 w 10595"/>
                <a:gd name="T63" fmla="*/ 2989 h 10598"/>
                <a:gd name="T64" fmla="*/ 9988 w 10595"/>
                <a:gd name="T65" fmla="*/ 2891 h 10598"/>
                <a:gd name="T66" fmla="*/ 10091 w 10595"/>
                <a:gd name="T67" fmla="*/ 3070 h 10598"/>
                <a:gd name="T68" fmla="*/ 10526 w 10595"/>
                <a:gd name="T69" fmla="*/ 4571 h 10598"/>
                <a:gd name="T70" fmla="*/ 10568 w 10595"/>
                <a:gd name="T71" fmla="*/ 4875 h 10598"/>
                <a:gd name="T72" fmla="*/ 10555 w 10595"/>
                <a:gd name="T73" fmla="*/ 5813 h 10598"/>
                <a:gd name="T74" fmla="*/ 9799 w 10595"/>
                <a:gd name="T75" fmla="*/ 8056 h 10598"/>
                <a:gd name="T76" fmla="*/ 5897 w 10595"/>
                <a:gd name="T77" fmla="*/ 10538 h 10598"/>
                <a:gd name="T78" fmla="*/ 5177 w 10595"/>
                <a:gd name="T79" fmla="*/ 10589 h 10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95" h="10598">
                  <a:moveTo>
                    <a:pt x="5177" y="10589"/>
                  </a:moveTo>
                  <a:cubicBezTo>
                    <a:pt x="4328" y="10531"/>
                    <a:pt x="3681" y="10375"/>
                    <a:pt x="3018" y="10068"/>
                  </a:cubicBezTo>
                  <a:cubicBezTo>
                    <a:pt x="1941" y="9569"/>
                    <a:pt x="964" y="8576"/>
                    <a:pt x="482" y="7488"/>
                  </a:cubicBezTo>
                  <a:cubicBezTo>
                    <a:pt x="264" y="6998"/>
                    <a:pt x="163" y="6664"/>
                    <a:pt x="49" y="6053"/>
                  </a:cubicBezTo>
                  <a:cubicBezTo>
                    <a:pt x="0" y="5786"/>
                    <a:pt x="1" y="4856"/>
                    <a:pt x="52" y="4529"/>
                  </a:cubicBezTo>
                  <a:cubicBezTo>
                    <a:pt x="288" y="2991"/>
                    <a:pt x="1141" y="1668"/>
                    <a:pt x="2432" y="835"/>
                  </a:cubicBezTo>
                  <a:cubicBezTo>
                    <a:pt x="2995" y="472"/>
                    <a:pt x="3755" y="173"/>
                    <a:pt x="4345" y="82"/>
                  </a:cubicBezTo>
                  <a:cubicBezTo>
                    <a:pt x="4430" y="69"/>
                    <a:pt x="4582" y="45"/>
                    <a:pt x="4683" y="29"/>
                  </a:cubicBezTo>
                  <a:cubicBezTo>
                    <a:pt x="4784" y="13"/>
                    <a:pt x="5057" y="0"/>
                    <a:pt x="5290" y="0"/>
                  </a:cubicBezTo>
                  <a:cubicBezTo>
                    <a:pt x="5523" y="0"/>
                    <a:pt x="5796" y="13"/>
                    <a:pt x="5897" y="29"/>
                  </a:cubicBezTo>
                  <a:cubicBezTo>
                    <a:pt x="6321" y="96"/>
                    <a:pt x="6397" y="109"/>
                    <a:pt x="6518" y="137"/>
                  </a:cubicBezTo>
                  <a:cubicBezTo>
                    <a:pt x="6985" y="244"/>
                    <a:pt x="7703" y="523"/>
                    <a:pt x="7703" y="599"/>
                  </a:cubicBezTo>
                  <a:cubicBezTo>
                    <a:pt x="7703" y="620"/>
                    <a:pt x="7664" y="675"/>
                    <a:pt x="7616" y="720"/>
                  </a:cubicBezTo>
                  <a:cubicBezTo>
                    <a:pt x="7479" y="851"/>
                    <a:pt x="7470" y="882"/>
                    <a:pt x="7508" y="1116"/>
                  </a:cubicBezTo>
                  <a:cubicBezTo>
                    <a:pt x="7526" y="1232"/>
                    <a:pt x="7535" y="1333"/>
                    <a:pt x="7528" y="1341"/>
                  </a:cubicBezTo>
                  <a:cubicBezTo>
                    <a:pt x="7520" y="1348"/>
                    <a:pt x="7401" y="1299"/>
                    <a:pt x="7263" y="1230"/>
                  </a:cubicBezTo>
                  <a:cubicBezTo>
                    <a:pt x="6700" y="950"/>
                    <a:pt x="5913" y="760"/>
                    <a:pt x="5317" y="761"/>
                  </a:cubicBezTo>
                  <a:cubicBezTo>
                    <a:pt x="5073" y="761"/>
                    <a:pt x="4510" y="830"/>
                    <a:pt x="4262" y="890"/>
                  </a:cubicBezTo>
                  <a:cubicBezTo>
                    <a:pt x="3428" y="1091"/>
                    <a:pt x="2687" y="1512"/>
                    <a:pt x="2074" y="2132"/>
                  </a:cubicBezTo>
                  <a:cubicBezTo>
                    <a:pt x="1516" y="2696"/>
                    <a:pt x="1160" y="3329"/>
                    <a:pt x="900" y="4218"/>
                  </a:cubicBezTo>
                  <a:cubicBezTo>
                    <a:pt x="770" y="4662"/>
                    <a:pt x="742" y="5545"/>
                    <a:pt x="842" y="6053"/>
                  </a:cubicBezTo>
                  <a:cubicBezTo>
                    <a:pt x="923" y="6466"/>
                    <a:pt x="941" y="6534"/>
                    <a:pt x="1050" y="6830"/>
                  </a:cubicBezTo>
                  <a:cubicBezTo>
                    <a:pt x="1628" y="8401"/>
                    <a:pt x="3037" y="9540"/>
                    <a:pt x="4683" y="9765"/>
                  </a:cubicBezTo>
                  <a:cubicBezTo>
                    <a:pt x="4955" y="9803"/>
                    <a:pt x="5624" y="9802"/>
                    <a:pt x="5897" y="9765"/>
                  </a:cubicBezTo>
                  <a:cubicBezTo>
                    <a:pt x="7516" y="9544"/>
                    <a:pt x="8913" y="8432"/>
                    <a:pt x="9512" y="6889"/>
                  </a:cubicBezTo>
                  <a:cubicBezTo>
                    <a:pt x="9558" y="6771"/>
                    <a:pt x="9607" y="6629"/>
                    <a:pt x="9621" y="6575"/>
                  </a:cubicBezTo>
                  <a:cubicBezTo>
                    <a:pt x="9763" y="6033"/>
                    <a:pt x="9790" y="5821"/>
                    <a:pt x="9791" y="5271"/>
                  </a:cubicBezTo>
                  <a:cubicBezTo>
                    <a:pt x="9792" y="4534"/>
                    <a:pt x="9678" y="4023"/>
                    <a:pt x="9367" y="3365"/>
                  </a:cubicBezTo>
                  <a:cubicBezTo>
                    <a:pt x="9238" y="3092"/>
                    <a:pt x="9228" y="3031"/>
                    <a:pt x="9316" y="3059"/>
                  </a:cubicBezTo>
                  <a:cubicBezTo>
                    <a:pt x="9337" y="3065"/>
                    <a:pt x="9433" y="3079"/>
                    <a:pt x="9530" y="3088"/>
                  </a:cubicBezTo>
                  <a:lnTo>
                    <a:pt x="9705" y="3106"/>
                  </a:lnTo>
                  <a:lnTo>
                    <a:pt x="9832" y="2989"/>
                  </a:lnTo>
                  <a:cubicBezTo>
                    <a:pt x="9901" y="2925"/>
                    <a:pt x="9972" y="2881"/>
                    <a:pt x="9988" y="2891"/>
                  </a:cubicBezTo>
                  <a:cubicBezTo>
                    <a:pt x="10004" y="2901"/>
                    <a:pt x="10050" y="2981"/>
                    <a:pt x="10091" y="3070"/>
                  </a:cubicBezTo>
                  <a:cubicBezTo>
                    <a:pt x="10331" y="3594"/>
                    <a:pt x="10474" y="4085"/>
                    <a:pt x="10526" y="4571"/>
                  </a:cubicBezTo>
                  <a:cubicBezTo>
                    <a:pt x="10541" y="4703"/>
                    <a:pt x="10559" y="4840"/>
                    <a:pt x="10568" y="4875"/>
                  </a:cubicBezTo>
                  <a:cubicBezTo>
                    <a:pt x="10595" y="4989"/>
                    <a:pt x="10588" y="5509"/>
                    <a:pt x="10555" y="5813"/>
                  </a:cubicBezTo>
                  <a:cubicBezTo>
                    <a:pt x="10464" y="6650"/>
                    <a:pt x="10222" y="7367"/>
                    <a:pt x="9799" y="8056"/>
                  </a:cubicBezTo>
                  <a:cubicBezTo>
                    <a:pt x="8946" y="9444"/>
                    <a:pt x="7502" y="10362"/>
                    <a:pt x="5897" y="10538"/>
                  </a:cubicBezTo>
                  <a:cubicBezTo>
                    <a:pt x="5406" y="10592"/>
                    <a:pt x="5314" y="10598"/>
                    <a:pt x="5177" y="1058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1" name="Freeform 62"/>
            <p:cNvSpPr>
              <a:spLocks/>
            </p:cNvSpPr>
            <p:nvPr/>
          </p:nvSpPr>
          <p:spPr bwMode="auto">
            <a:xfrm>
              <a:off x="6115456" y="7987134"/>
              <a:ext cx="1800951" cy="1796202"/>
            </a:xfrm>
            <a:custGeom>
              <a:avLst/>
              <a:gdLst>
                <a:gd name="T0" fmla="*/ 3035 w 6690"/>
                <a:gd name="T1" fmla="*/ 6640 h 6674"/>
                <a:gd name="T2" fmla="*/ 2399 w 6690"/>
                <a:gd name="T3" fmla="*/ 6524 h 6674"/>
                <a:gd name="T4" fmla="*/ 322 w 6690"/>
                <a:gd name="T5" fmla="*/ 4766 h 6674"/>
                <a:gd name="T6" fmla="*/ 30 w 6690"/>
                <a:gd name="T7" fmla="*/ 3871 h 6674"/>
                <a:gd name="T8" fmla="*/ 0 w 6690"/>
                <a:gd name="T9" fmla="*/ 3327 h 6674"/>
                <a:gd name="T10" fmla="*/ 30 w 6690"/>
                <a:gd name="T11" fmla="*/ 2782 h 6674"/>
                <a:gd name="T12" fmla="*/ 339 w 6690"/>
                <a:gd name="T13" fmla="*/ 1855 h 6674"/>
                <a:gd name="T14" fmla="*/ 1044 w 6690"/>
                <a:gd name="T15" fmla="*/ 905 h 6674"/>
                <a:gd name="T16" fmla="*/ 2766 w 6690"/>
                <a:gd name="T17" fmla="*/ 40 h 6674"/>
                <a:gd name="T18" fmla="*/ 3993 w 6690"/>
                <a:gd name="T19" fmla="*/ 61 h 6674"/>
                <a:gd name="T20" fmla="*/ 4826 w 6690"/>
                <a:gd name="T21" fmla="*/ 364 h 6674"/>
                <a:gd name="T22" fmla="*/ 4561 w 6690"/>
                <a:gd name="T23" fmla="*/ 648 h 6674"/>
                <a:gd name="T24" fmla="*/ 3936 w 6690"/>
                <a:gd name="T25" fmla="*/ 848 h 6674"/>
                <a:gd name="T26" fmla="*/ 1890 w 6690"/>
                <a:gd name="T27" fmla="*/ 1211 h 6674"/>
                <a:gd name="T28" fmla="*/ 1137 w 6690"/>
                <a:gd name="T29" fmla="*/ 2000 h 6674"/>
                <a:gd name="T30" fmla="*/ 776 w 6690"/>
                <a:gd name="T31" fmla="*/ 3341 h 6674"/>
                <a:gd name="T32" fmla="*/ 960 w 6690"/>
                <a:gd name="T33" fmla="*/ 4302 h 6674"/>
                <a:gd name="T34" fmla="*/ 2667 w 6690"/>
                <a:gd name="T35" fmla="*/ 5791 h 6674"/>
                <a:gd name="T36" fmla="*/ 2940 w 6690"/>
                <a:gd name="T37" fmla="*/ 5852 h 6674"/>
                <a:gd name="T38" fmla="*/ 3316 w 6690"/>
                <a:gd name="T39" fmla="*/ 5881 h 6674"/>
                <a:gd name="T40" fmla="*/ 3692 w 6690"/>
                <a:gd name="T41" fmla="*/ 5852 h 6674"/>
                <a:gd name="T42" fmla="*/ 3965 w 6690"/>
                <a:gd name="T43" fmla="*/ 5791 h 6674"/>
                <a:gd name="T44" fmla="*/ 5644 w 6690"/>
                <a:gd name="T45" fmla="*/ 4375 h 6674"/>
                <a:gd name="T46" fmla="*/ 5853 w 6690"/>
                <a:gd name="T47" fmla="*/ 3312 h 6674"/>
                <a:gd name="T48" fmla="*/ 5715 w 6690"/>
                <a:gd name="T49" fmla="*/ 2429 h 6674"/>
                <a:gd name="T50" fmla="*/ 5982 w 6690"/>
                <a:gd name="T51" fmla="*/ 2090 h 6674"/>
                <a:gd name="T52" fmla="*/ 6270 w 6690"/>
                <a:gd name="T53" fmla="*/ 1803 h 6674"/>
                <a:gd name="T54" fmla="*/ 6340 w 6690"/>
                <a:gd name="T55" fmla="*/ 1940 h 6674"/>
                <a:gd name="T56" fmla="*/ 6631 w 6690"/>
                <a:gd name="T57" fmla="*/ 3058 h 6674"/>
                <a:gd name="T58" fmla="*/ 6307 w 6690"/>
                <a:gd name="T59" fmla="*/ 4782 h 6674"/>
                <a:gd name="T60" fmla="*/ 4233 w 6690"/>
                <a:gd name="T61" fmla="*/ 6525 h 6674"/>
                <a:gd name="T62" fmla="*/ 3035 w 6690"/>
                <a:gd name="T63" fmla="*/ 6640 h 6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90" h="6674">
                  <a:moveTo>
                    <a:pt x="3035" y="6640"/>
                  </a:moveTo>
                  <a:cubicBezTo>
                    <a:pt x="2791" y="6614"/>
                    <a:pt x="2553" y="6571"/>
                    <a:pt x="2399" y="6524"/>
                  </a:cubicBezTo>
                  <a:cubicBezTo>
                    <a:pt x="1476" y="6243"/>
                    <a:pt x="722" y="5604"/>
                    <a:pt x="322" y="4766"/>
                  </a:cubicBezTo>
                  <a:cubicBezTo>
                    <a:pt x="169" y="4444"/>
                    <a:pt x="138" y="4350"/>
                    <a:pt x="30" y="3871"/>
                  </a:cubicBezTo>
                  <a:cubicBezTo>
                    <a:pt x="13" y="3799"/>
                    <a:pt x="0" y="3553"/>
                    <a:pt x="0" y="3327"/>
                  </a:cubicBezTo>
                  <a:cubicBezTo>
                    <a:pt x="0" y="3100"/>
                    <a:pt x="13" y="2854"/>
                    <a:pt x="30" y="2782"/>
                  </a:cubicBezTo>
                  <a:cubicBezTo>
                    <a:pt x="142" y="2288"/>
                    <a:pt x="170" y="2203"/>
                    <a:pt x="339" y="1855"/>
                  </a:cubicBezTo>
                  <a:cubicBezTo>
                    <a:pt x="509" y="1504"/>
                    <a:pt x="745" y="1186"/>
                    <a:pt x="1044" y="905"/>
                  </a:cubicBezTo>
                  <a:cubicBezTo>
                    <a:pt x="1528" y="449"/>
                    <a:pt x="2019" y="202"/>
                    <a:pt x="2766" y="40"/>
                  </a:cubicBezTo>
                  <a:cubicBezTo>
                    <a:pt x="2947" y="0"/>
                    <a:pt x="3773" y="15"/>
                    <a:pt x="3993" y="61"/>
                  </a:cubicBezTo>
                  <a:cubicBezTo>
                    <a:pt x="4257" y="117"/>
                    <a:pt x="4826" y="324"/>
                    <a:pt x="4826" y="364"/>
                  </a:cubicBezTo>
                  <a:cubicBezTo>
                    <a:pt x="4826" y="371"/>
                    <a:pt x="4707" y="499"/>
                    <a:pt x="4561" y="648"/>
                  </a:cubicBezTo>
                  <a:cubicBezTo>
                    <a:pt x="4265" y="953"/>
                    <a:pt x="4302" y="941"/>
                    <a:pt x="3936" y="848"/>
                  </a:cubicBezTo>
                  <a:cubicBezTo>
                    <a:pt x="3239" y="670"/>
                    <a:pt x="2508" y="799"/>
                    <a:pt x="1890" y="1211"/>
                  </a:cubicBezTo>
                  <a:cubicBezTo>
                    <a:pt x="1648" y="1371"/>
                    <a:pt x="1287" y="1750"/>
                    <a:pt x="1137" y="2000"/>
                  </a:cubicBezTo>
                  <a:cubicBezTo>
                    <a:pt x="874" y="2439"/>
                    <a:pt x="776" y="2803"/>
                    <a:pt x="776" y="3341"/>
                  </a:cubicBezTo>
                  <a:cubicBezTo>
                    <a:pt x="777" y="3757"/>
                    <a:pt x="812" y="3943"/>
                    <a:pt x="960" y="4302"/>
                  </a:cubicBezTo>
                  <a:cubicBezTo>
                    <a:pt x="1252" y="5010"/>
                    <a:pt x="1968" y="5635"/>
                    <a:pt x="2667" y="5791"/>
                  </a:cubicBezTo>
                  <a:cubicBezTo>
                    <a:pt x="2745" y="5808"/>
                    <a:pt x="2868" y="5836"/>
                    <a:pt x="2940" y="5852"/>
                  </a:cubicBezTo>
                  <a:cubicBezTo>
                    <a:pt x="3013" y="5868"/>
                    <a:pt x="3182" y="5881"/>
                    <a:pt x="3316" y="5881"/>
                  </a:cubicBezTo>
                  <a:cubicBezTo>
                    <a:pt x="3450" y="5881"/>
                    <a:pt x="3619" y="5868"/>
                    <a:pt x="3692" y="5852"/>
                  </a:cubicBezTo>
                  <a:cubicBezTo>
                    <a:pt x="3764" y="5836"/>
                    <a:pt x="3888" y="5808"/>
                    <a:pt x="3965" y="5791"/>
                  </a:cubicBezTo>
                  <a:cubicBezTo>
                    <a:pt x="4635" y="5641"/>
                    <a:pt x="5342" y="5045"/>
                    <a:pt x="5644" y="4375"/>
                  </a:cubicBezTo>
                  <a:cubicBezTo>
                    <a:pt x="5813" y="4000"/>
                    <a:pt x="5855" y="3789"/>
                    <a:pt x="5853" y="3312"/>
                  </a:cubicBezTo>
                  <a:cubicBezTo>
                    <a:pt x="5852" y="2890"/>
                    <a:pt x="5819" y="2679"/>
                    <a:pt x="5715" y="2429"/>
                  </a:cubicBezTo>
                  <a:cubicBezTo>
                    <a:pt x="5698" y="2388"/>
                    <a:pt x="5755" y="2317"/>
                    <a:pt x="5982" y="2090"/>
                  </a:cubicBezTo>
                  <a:lnTo>
                    <a:pt x="6270" y="1803"/>
                  </a:lnTo>
                  <a:lnTo>
                    <a:pt x="6340" y="1940"/>
                  </a:lnTo>
                  <a:cubicBezTo>
                    <a:pt x="6482" y="2216"/>
                    <a:pt x="6582" y="2600"/>
                    <a:pt x="6631" y="3058"/>
                  </a:cubicBezTo>
                  <a:cubicBezTo>
                    <a:pt x="6690" y="3598"/>
                    <a:pt x="6563" y="4274"/>
                    <a:pt x="6307" y="4782"/>
                  </a:cubicBezTo>
                  <a:cubicBezTo>
                    <a:pt x="5880" y="5630"/>
                    <a:pt x="5168" y="6229"/>
                    <a:pt x="4233" y="6525"/>
                  </a:cubicBezTo>
                  <a:cubicBezTo>
                    <a:pt x="3937" y="6618"/>
                    <a:pt x="3359" y="6674"/>
                    <a:pt x="3035" y="664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2" name="Freeform 69"/>
            <p:cNvSpPr>
              <a:spLocks/>
            </p:cNvSpPr>
            <p:nvPr/>
          </p:nvSpPr>
          <p:spPr bwMode="auto">
            <a:xfrm>
              <a:off x="6637819" y="7359116"/>
              <a:ext cx="1887614" cy="1894738"/>
            </a:xfrm>
            <a:custGeom>
              <a:avLst/>
              <a:gdLst>
                <a:gd name="T0" fmla="*/ 1147 w 7008"/>
                <a:gd name="T1" fmla="*/ 7009 h 7039"/>
                <a:gd name="T2" fmla="*/ 121 w 7008"/>
                <a:gd name="T3" fmla="*/ 6209 h 7039"/>
                <a:gd name="T4" fmla="*/ 9 w 7008"/>
                <a:gd name="T5" fmla="*/ 5715 h 7039"/>
                <a:gd name="T6" fmla="*/ 59 w 7008"/>
                <a:gd name="T7" fmla="*/ 5253 h 7039"/>
                <a:gd name="T8" fmla="*/ 1810 w 7008"/>
                <a:gd name="T9" fmla="*/ 4372 h 7039"/>
                <a:gd name="T10" fmla="*/ 2008 w 7008"/>
                <a:gd name="T11" fmla="*/ 4431 h 7039"/>
                <a:gd name="T12" fmla="*/ 3175 w 7008"/>
                <a:gd name="T13" fmla="*/ 3306 h 7039"/>
                <a:gd name="T14" fmla="*/ 4300 w 7008"/>
                <a:gd name="T15" fmla="*/ 2181 h 7039"/>
                <a:gd name="T16" fmla="*/ 4283 w 7008"/>
                <a:gd name="T17" fmla="*/ 2043 h 7039"/>
                <a:gd name="T18" fmla="*/ 4248 w 7008"/>
                <a:gd name="T19" fmla="*/ 1669 h 7039"/>
                <a:gd name="T20" fmla="*/ 4230 w 7008"/>
                <a:gd name="T21" fmla="*/ 1433 h 7039"/>
                <a:gd name="T22" fmla="*/ 4946 w 7008"/>
                <a:gd name="T23" fmla="*/ 717 h 7039"/>
                <a:gd name="T24" fmla="*/ 5680 w 7008"/>
                <a:gd name="T25" fmla="*/ 0 h 7039"/>
                <a:gd name="T26" fmla="*/ 5713 w 7008"/>
                <a:gd name="T27" fmla="*/ 176 h 7039"/>
                <a:gd name="T28" fmla="*/ 5834 w 7008"/>
                <a:gd name="T29" fmla="*/ 1133 h 7039"/>
                <a:gd name="T30" fmla="*/ 6462 w 7008"/>
                <a:gd name="T31" fmla="*/ 1270 h 7039"/>
                <a:gd name="T32" fmla="*/ 6999 w 7008"/>
                <a:gd name="T33" fmla="*/ 1341 h 7039"/>
                <a:gd name="T34" fmla="*/ 6281 w 7008"/>
                <a:gd name="T35" fmla="*/ 2091 h 7039"/>
                <a:gd name="T36" fmla="*/ 5548 w 7008"/>
                <a:gd name="T37" fmla="*/ 2824 h 7039"/>
                <a:gd name="T38" fmla="*/ 5408 w 7008"/>
                <a:gd name="T39" fmla="*/ 2797 h 7039"/>
                <a:gd name="T40" fmla="*/ 5056 w 7008"/>
                <a:gd name="T41" fmla="*/ 2756 h 7039"/>
                <a:gd name="T42" fmla="*/ 4844 w 7008"/>
                <a:gd name="T43" fmla="*/ 2742 h 7039"/>
                <a:gd name="T44" fmla="*/ 3721 w 7008"/>
                <a:gd name="T45" fmla="*/ 3862 h 7039"/>
                <a:gd name="T46" fmla="*/ 2611 w 7008"/>
                <a:gd name="T47" fmla="*/ 5052 h 7039"/>
                <a:gd name="T48" fmla="*/ 2668 w 7008"/>
                <a:gd name="T49" fmla="*/ 5278 h 7039"/>
                <a:gd name="T50" fmla="*/ 2669 w 7008"/>
                <a:gd name="T51" fmla="*/ 6041 h 7039"/>
                <a:gd name="T52" fmla="*/ 1334 w 7008"/>
                <a:gd name="T53" fmla="*/ 7024 h 7039"/>
                <a:gd name="T54" fmla="*/ 1147 w 7008"/>
                <a:gd name="T55" fmla="*/ 7009 h 7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08" h="7039">
                  <a:moveTo>
                    <a:pt x="1147" y="7009"/>
                  </a:moveTo>
                  <a:cubicBezTo>
                    <a:pt x="673" y="6910"/>
                    <a:pt x="328" y="6640"/>
                    <a:pt x="121" y="6209"/>
                  </a:cubicBezTo>
                  <a:cubicBezTo>
                    <a:pt x="29" y="6018"/>
                    <a:pt x="18" y="5970"/>
                    <a:pt x="9" y="5715"/>
                  </a:cubicBezTo>
                  <a:cubicBezTo>
                    <a:pt x="0" y="5482"/>
                    <a:pt x="9" y="5402"/>
                    <a:pt x="59" y="5253"/>
                  </a:cubicBezTo>
                  <a:cubicBezTo>
                    <a:pt x="310" y="4512"/>
                    <a:pt x="1116" y="4106"/>
                    <a:pt x="1810" y="4372"/>
                  </a:cubicBezTo>
                  <a:cubicBezTo>
                    <a:pt x="1896" y="4404"/>
                    <a:pt x="1985" y="4431"/>
                    <a:pt x="2008" y="4431"/>
                  </a:cubicBezTo>
                  <a:cubicBezTo>
                    <a:pt x="2032" y="4431"/>
                    <a:pt x="2557" y="3925"/>
                    <a:pt x="3175" y="3306"/>
                  </a:cubicBezTo>
                  <a:lnTo>
                    <a:pt x="4300" y="2181"/>
                  </a:lnTo>
                  <a:lnTo>
                    <a:pt x="4283" y="2043"/>
                  </a:lnTo>
                  <a:cubicBezTo>
                    <a:pt x="4274" y="1967"/>
                    <a:pt x="4258" y="1799"/>
                    <a:pt x="4248" y="1669"/>
                  </a:cubicBezTo>
                  <a:lnTo>
                    <a:pt x="4230" y="1433"/>
                  </a:lnTo>
                  <a:lnTo>
                    <a:pt x="4946" y="717"/>
                  </a:lnTo>
                  <a:cubicBezTo>
                    <a:pt x="5340" y="322"/>
                    <a:pt x="5670" y="0"/>
                    <a:pt x="5680" y="0"/>
                  </a:cubicBezTo>
                  <a:cubicBezTo>
                    <a:pt x="5690" y="0"/>
                    <a:pt x="5705" y="79"/>
                    <a:pt x="5713" y="176"/>
                  </a:cubicBezTo>
                  <a:cubicBezTo>
                    <a:pt x="5739" y="457"/>
                    <a:pt x="5818" y="1082"/>
                    <a:pt x="5834" y="1133"/>
                  </a:cubicBezTo>
                  <a:cubicBezTo>
                    <a:pt x="5856" y="1203"/>
                    <a:pt x="5895" y="1211"/>
                    <a:pt x="6462" y="1270"/>
                  </a:cubicBezTo>
                  <a:cubicBezTo>
                    <a:pt x="6748" y="1300"/>
                    <a:pt x="6990" y="1332"/>
                    <a:pt x="6999" y="1341"/>
                  </a:cubicBezTo>
                  <a:cubicBezTo>
                    <a:pt x="7008" y="1350"/>
                    <a:pt x="6685" y="1687"/>
                    <a:pt x="6281" y="2091"/>
                  </a:cubicBezTo>
                  <a:lnTo>
                    <a:pt x="5548" y="2824"/>
                  </a:lnTo>
                  <a:lnTo>
                    <a:pt x="5408" y="2797"/>
                  </a:lnTo>
                  <a:cubicBezTo>
                    <a:pt x="5331" y="2782"/>
                    <a:pt x="5172" y="2763"/>
                    <a:pt x="5056" y="2756"/>
                  </a:cubicBezTo>
                  <a:lnTo>
                    <a:pt x="4844" y="2742"/>
                  </a:lnTo>
                  <a:lnTo>
                    <a:pt x="3721" y="3862"/>
                  </a:lnTo>
                  <a:cubicBezTo>
                    <a:pt x="2741" y="4838"/>
                    <a:pt x="2599" y="4990"/>
                    <a:pt x="2611" y="5052"/>
                  </a:cubicBezTo>
                  <a:cubicBezTo>
                    <a:pt x="2618" y="5091"/>
                    <a:pt x="2644" y="5192"/>
                    <a:pt x="2668" y="5278"/>
                  </a:cubicBezTo>
                  <a:cubicBezTo>
                    <a:pt x="2726" y="5478"/>
                    <a:pt x="2726" y="5846"/>
                    <a:pt x="2669" y="6041"/>
                  </a:cubicBezTo>
                  <a:cubicBezTo>
                    <a:pt x="2502" y="6609"/>
                    <a:pt x="1918" y="7039"/>
                    <a:pt x="1334" y="7024"/>
                  </a:cubicBezTo>
                  <a:cubicBezTo>
                    <a:pt x="1262" y="7022"/>
                    <a:pt x="1178" y="7015"/>
                    <a:pt x="1147" y="70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25" name="手繪多邊形 24"/>
          <p:cNvSpPr>
            <a:spLocks noChangeAspect="1"/>
          </p:cNvSpPr>
          <p:nvPr/>
        </p:nvSpPr>
        <p:spPr bwMode="auto">
          <a:xfrm>
            <a:off x="4807795" y="3223025"/>
            <a:ext cx="361726" cy="427489"/>
          </a:xfrm>
          <a:custGeom>
            <a:avLst/>
            <a:gdLst>
              <a:gd name="connsiteX0" fmla="*/ 1384291 w 3382902"/>
              <a:gd name="connsiteY0" fmla="*/ 2952997 h 3997939"/>
              <a:gd name="connsiteX1" fmla="*/ 1228635 w 3382902"/>
              <a:gd name="connsiteY1" fmla="*/ 2967769 h 3997939"/>
              <a:gd name="connsiteX2" fmla="*/ 837588 w 3382902"/>
              <a:gd name="connsiteY2" fmla="*/ 3038281 h 3997939"/>
              <a:gd name="connsiteX3" fmla="*/ 450141 w 3382902"/>
              <a:gd name="connsiteY3" fmla="*/ 3181823 h 3997939"/>
              <a:gd name="connsiteX4" fmla="*/ 267940 w 3382902"/>
              <a:gd name="connsiteY4" fmla="*/ 3329323 h 3997939"/>
              <a:gd name="connsiteX5" fmla="*/ 398649 w 3382902"/>
              <a:gd name="connsiteY5" fmla="*/ 3452719 h 3997939"/>
              <a:gd name="connsiteX6" fmla="*/ 893040 w 3382902"/>
              <a:gd name="connsiteY6" fmla="*/ 3635833 h 3997939"/>
              <a:gd name="connsiteX7" fmla="*/ 1015107 w 3382902"/>
              <a:gd name="connsiteY7" fmla="*/ 3661737 h 3997939"/>
              <a:gd name="connsiteX8" fmla="*/ 1391032 w 3382902"/>
              <a:gd name="connsiteY8" fmla="*/ 3712101 h 3997939"/>
              <a:gd name="connsiteX9" fmla="*/ 2158363 w 3382902"/>
              <a:gd name="connsiteY9" fmla="*/ 3694115 h 3997939"/>
              <a:gd name="connsiteX10" fmla="*/ 2964584 w 3382902"/>
              <a:gd name="connsiteY10" fmla="*/ 3455597 h 3997939"/>
              <a:gd name="connsiteX11" fmla="*/ 3103215 w 3382902"/>
              <a:gd name="connsiteY11" fmla="*/ 3327883 h 3997939"/>
              <a:gd name="connsiteX12" fmla="*/ 2912732 w 3382902"/>
              <a:gd name="connsiteY12" fmla="*/ 3177147 h 3997939"/>
              <a:gd name="connsiteX13" fmla="*/ 2533928 w 3382902"/>
              <a:gd name="connsiteY13" fmla="*/ 3038281 h 3997939"/>
              <a:gd name="connsiteX14" fmla="*/ 2140719 w 3382902"/>
              <a:gd name="connsiteY14" fmla="*/ 2967409 h 3997939"/>
              <a:gd name="connsiteX15" fmla="*/ 1966080 w 3382902"/>
              <a:gd name="connsiteY15" fmla="*/ 2961653 h 3997939"/>
              <a:gd name="connsiteX16" fmla="*/ 1963560 w 3382902"/>
              <a:gd name="connsiteY16" fmla="*/ 3015976 h 3997939"/>
              <a:gd name="connsiteX17" fmla="*/ 1817727 w 3382902"/>
              <a:gd name="connsiteY17" fmla="*/ 3360981 h 3997939"/>
              <a:gd name="connsiteX18" fmla="*/ 1685578 w 3382902"/>
              <a:gd name="connsiteY18" fmla="*/ 3387963 h 3997939"/>
              <a:gd name="connsiteX19" fmla="*/ 1553068 w 3382902"/>
              <a:gd name="connsiteY19" fmla="*/ 3360981 h 3997939"/>
              <a:gd name="connsiteX20" fmla="*/ 1411556 w 3382902"/>
              <a:gd name="connsiteY20" fmla="*/ 3207365 h 3997939"/>
              <a:gd name="connsiteX21" fmla="*/ 1411556 w 3382902"/>
              <a:gd name="connsiteY21" fmla="*/ 2991153 h 3997939"/>
              <a:gd name="connsiteX22" fmla="*/ 1402914 w 3382902"/>
              <a:gd name="connsiteY22" fmla="*/ 2953739 h 3997939"/>
              <a:gd name="connsiteX23" fmla="*/ 1384291 w 3382902"/>
              <a:gd name="connsiteY23" fmla="*/ 2952997 h 3997939"/>
              <a:gd name="connsiteX24" fmla="*/ 1685364 w 3382902"/>
              <a:gd name="connsiteY24" fmla="*/ 172524 h 3997939"/>
              <a:gd name="connsiteX25" fmla="*/ 1451218 w 3382902"/>
              <a:gd name="connsiteY25" fmla="*/ 315009 h 3997939"/>
              <a:gd name="connsiteX26" fmla="*/ 1461665 w 3382902"/>
              <a:gd name="connsiteY26" fmla="*/ 472965 h 3997939"/>
              <a:gd name="connsiteX27" fmla="*/ 1581619 w 3382902"/>
              <a:gd name="connsiteY27" fmla="*/ 455694 h 3997939"/>
              <a:gd name="connsiteX28" fmla="*/ 1810362 w 3382902"/>
              <a:gd name="connsiteY28" fmla="*/ 458573 h 3997939"/>
              <a:gd name="connsiteX29" fmla="*/ 1950489 w 3382902"/>
              <a:gd name="connsiteY29" fmla="*/ 412157 h 3997939"/>
              <a:gd name="connsiteX30" fmla="*/ 1685364 w 3382902"/>
              <a:gd name="connsiteY30" fmla="*/ 172524 h 3997939"/>
              <a:gd name="connsiteX31" fmla="*/ 1690774 w 3382902"/>
              <a:gd name="connsiteY31" fmla="*/ 0 h 3997939"/>
              <a:gd name="connsiteX32" fmla="*/ 2002486 w 3382902"/>
              <a:gd name="connsiteY32" fmla="*/ 130126 h 3997939"/>
              <a:gd name="connsiteX33" fmla="*/ 2127764 w 3382902"/>
              <a:gd name="connsiteY33" fmla="*/ 454813 h 3997939"/>
              <a:gd name="connsiteX34" fmla="*/ 2127044 w 3382902"/>
              <a:gd name="connsiteY34" fmla="*/ 544803 h 3997939"/>
              <a:gd name="connsiteX35" fmla="*/ 2191123 w 3382902"/>
              <a:gd name="connsiteY35" fmla="*/ 594838 h 3997939"/>
              <a:gd name="connsiteX36" fmla="*/ 2356361 w 3382902"/>
              <a:gd name="connsiteY36" fmla="*/ 735224 h 3997939"/>
              <a:gd name="connsiteX37" fmla="*/ 2575959 w 3382902"/>
              <a:gd name="connsiteY37" fmla="*/ 1079709 h 3997939"/>
              <a:gd name="connsiteX38" fmla="*/ 2635358 w 3382902"/>
              <a:gd name="connsiteY38" fmla="*/ 1467389 h 3997939"/>
              <a:gd name="connsiteX39" fmla="*/ 2716357 w 3382902"/>
              <a:gd name="connsiteY39" fmla="*/ 2056648 h 3997939"/>
              <a:gd name="connsiteX40" fmla="*/ 3077433 w 3382902"/>
              <a:gd name="connsiteY40" fmla="*/ 2782333 h 3997939"/>
              <a:gd name="connsiteX41" fmla="*/ 3353909 w 3382902"/>
              <a:gd name="connsiteY41" fmla="*/ 3209609 h 3997939"/>
              <a:gd name="connsiteX42" fmla="*/ 2891315 w 3382902"/>
              <a:gd name="connsiteY42" fmla="*/ 3798509 h 3997939"/>
              <a:gd name="connsiteX43" fmla="*/ 2467960 w 3382902"/>
              <a:gd name="connsiteY43" fmla="*/ 3920177 h 3997939"/>
              <a:gd name="connsiteX44" fmla="*/ 1421453 w 3382902"/>
              <a:gd name="connsiteY44" fmla="*/ 3990729 h 3997939"/>
              <a:gd name="connsiteX45" fmla="*/ 801900 w 3382902"/>
              <a:gd name="connsiteY45" fmla="*/ 3898939 h 3997939"/>
              <a:gd name="connsiteX46" fmla="*/ 558183 w 3382902"/>
              <a:gd name="connsiteY46" fmla="*/ 3826945 h 3997939"/>
              <a:gd name="connsiteX47" fmla="*/ 35469 w 3382902"/>
              <a:gd name="connsiteY47" fmla="*/ 3474903 h 3997939"/>
              <a:gd name="connsiteX48" fmla="*/ 56709 w 3382902"/>
              <a:gd name="connsiteY48" fmla="*/ 3154175 h 3997939"/>
              <a:gd name="connsiteX49" fmla="*/ 130148 w 3382902"/>
              <a:gd name="connsiteY49" fmla="*/ 3028548 h 3997939"/>
              <a:gd name="connsiteX50" fmla="*/ 286746 w 3382902"/>
              <a:gd name="connsiteY50" fmla="*/ 2806091 h 3997939"/>
              <a:gd name="connsiteX51" fmla="*/ 572583 w 3382902"/>
              <a:gd name="connsiteY51" fmla="*/ 2330220 h 3997939"/>
              <a:gd name="connsiteX52" fmla="*/ 699661 w 3382902"/>
              <a:gd name="connsiteY52" fmla="*/ 1873787 h 3997939"/>
              <a:gd name="connsiteX53" fmla="*/ 746101 w 3382902"/>
              <a:gd name="connsiteY53" fmla="*/ 1446871 h 3997939"/>
              <a:gd name="connsiteX54" fmla="*/ 942298 w 3382902"/>
              <a:gd name="connsiteY54" fmla="*/ 824855 h 3997939"/>
              <a:gd name="connsiteX55" fmla="*/ 1188535 w 3382902"/>
              <a:gd name="connsiteY55" fmla="*/ 597358 h 3997939"/>
              <a:gd name="connsiteX56" fmla="*/ 1254055 w 3382902"/>
              <a:gd name="connsiteY56" fmla="*/ 556322 h 3997939"/>
              <a:gd name="connsiteX57" fmla="*/ 1254055 w 3382902"/>
              <a:gd name="connsiteY57" fmla="*/ 458772 h 3997939"/>
              <a:gd name="connsiteX58" fmla="*/ 1379333 w 3382902"/>
              <a:gd name="connsiteY58" fmla="*/ 130126 h 3997939"/>
              <a:gd name="connsiteX59" fmla="*/ 1690774 w 3382902"/>
              <a:gd name="connsiteY59" fmla="*/ 0 h 399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382902" h="3997939">
                <a:moveTo>
                  <a:pt x="1384291" y="2952997"/>
                </a:moveTo>
                <a:cubicBezTo>
                  <a:pt x="1354483" y="2953874"/>
                  <a:pt x="1293990" y="2959405"/>
                  <a:pt x="1228635" y="2967769"/>
                </a:cubicBezTo>
                <a:cubicBezTo>
                  <a:pt x="1088924" y="2985397"/>
                  <a:pt x="1021229" y="2997629"/>
                  <a:pt x="837588" y="3038281"/>
                </a:cubicBezTo>
                <a:cubicBezTo>
                  <a:pt x="743246" y="3059147"/>
                  <a:pt x="543762" y="3132897"/>
                  <a:pt x="450141" y="3181823"/>
                </a:cubicBezTo>
                <a:cubicBezTo>
                  <a:pt x="343917" y="3236865"/>
                  <a:pt x="267940" y="3298383"/>
                  <a:pt x="267940" y="3329323"/>
                </a:cubicBezTo>
                <a:cubicBezTo>
                  <a:pt x="267940" y="3354145"/>
                  <a:pt x="316911" y="3400555"/>
                  <a:pt x="398649" y="3452719"/>
                </a:cubicBezTo>
                <a:cubicBezTo>
                  <a:pt x="496951" y="3515675"/>
                  <a:pt x="720561" y="3598419"/>
                  <a:pt x="893040" y="3635833"/>
                </a:cubicBezTo>
                <a:cubicBezTo>
                  <a:pt x="921126" y="3641589"/>
                  <a:pt x="975859" y="3653461"/>
                  <a:pt x="1015107" y="3661737"/>
                </a:cubicBezTo>
                <a:cubicBezTo>
                  <a:pt x="1075601" y="3674687"/>
                  <a:pt x="1245559" y="3697351"/>
                  <a:pt x="1391032" y="3712101"/>
                </a:cubicBezTo>
                <a:cubicBezTo>
                  <a:pt x="1492214" y="3722175"/>
                  <a:pt x="2047099" y="3708865"/>
                  <a:pt x="2158363" y="3694115"/>
                </a:cubicBezTo>
                <a:cubicBezTo>
                  <a:pt x="2499720" y="3647705"/>
                  <a:pt x="2777702" y="3565681"/>
                  <a:pt x="2964584" y="3455597"/>
                </a:cubicBezTo>
                <a:cubicBezTo>
                  <a:pt x="3044162" y="3408469"/>
                  <a:pt x="3103215" y="3354145"/>
                  <a:pt x="3103215" y="3327883"/>
                </a:cubicBezTo>
                <a:cubicBezTo>
                  <a:pt x="3103215" y="3302701"/>
                  <a:pt x="3003473" y="3223555"/>
                  <a:pt x="2912732" y="3177147"/>
                </a:cubicBezTo>
                <a:cubicBezTo>
                  <a:pt x="2825593" y="3132177"/>
                  <a:pt x="2623228" y="3058068"/>
                  <a:pt x="2533928" y="3038281"/>
                </a:cubicBezTo>
                <a:cubicBezTo>
                  <a:pt x="2349926" y="2997629"/>
                  <a:pt x="2282231" y="2985397"/>
                  <a:pt x="2140719" y="2967409"/>
                </a:cubicBezTo>
                <a:cubicBezTo>
                  <a:pt x="2002088" y="2950141"/>
                  <a:pt x="1978323" y="2949062"/>
                  <a:pt x="1966080" y="2961653"/>
                </a:cubicBezTo>
                <a:cubicBezTo>
                  <a:pt x="1954198" y="2973525"/>
                  <a:pt x="1953478" y="2983239"/>
                  <a:pt x="1963560" y="3015976"/>
                </a:cubicBezTo>
                <a:cubicBezTo>
                  <a:pt x="2004969" y="3154481"/>
                  <a:pt x="1946636" y="3292987"/>
                  <a:pt x="1817727" y="3360981"/>
                </a:cubicBezTo>
                <a:cubicBezTo>
                  <a:pt x="1775238" y="3383645"/>
                  <a:pt x="1753993" y="3387963"/>
                  <a:pt x="1685578" y="3387963"/>
                </a:cubicBezTo>
                <a:cubicBezTo>
                  <a:pt x="1617522" y="3387963"/>
                  <a:pt x="1596278" y="3383645"/>
                  <a:pt x="1553068" y="3360981"/>
                </a:cubicBezTo>
                <a:cubicBezTo>
                  <a:pt x="1488974" y="3327525"/>
                  <a:pt x="1434961" y="3268885"/>
                  <a:pt x="1411556" y="3207365"/>
                </a:cubicBezTo>
                <a:cubicBezTo>
                  <a:pt x="1393912" y="3161317"/>
                  <a:pt x="1393912" y="3077135"/>
                  <a:pt x="1411556" y="2991153"/>
                </a:cubicBezTo>
                <a:cubicBezTo>
                  <a:pt x="1416597" y="2967769"/>
                  <a:pt x="1414077" y="2958056"/>
                  <a:pt x="1402914" y="2953739"/>
                </a:cubicBezTo>
                <a:cubicBezTo>
                  <a:pt x="1400754" y="2952929"/>
                  <a:pt x="1394227" y="2952705"/>
                  <a:pt x="1384291" y="2952997"/>
                </a:cubicBezTo>
                <a:close/>
                <a:moveTo>
                  <a:pt x="1685364" y="172524"/>
                </a:moveTo>
                <a:cubicBezTo>
                  <a:pt x="1583420" y="172524"/>
                  <a:pt x="1496606" y="225056"/>
                  <a:pt x="1451218" y="315009"/>
                </a:cubicBezTo>
                <a:cubicBezTo>
                  <a:pt x="1414115" y="387690"/>
                  <a:pt x="1420959" y="488437"/>
                  <a:pt x="1461665" y="472965"/>
                </a:cubicBezTo>
                <a:cubicBezTo>
                  <a:pt x="1467428" y="470806"/>
                  <a:pt x="1521462" y="462891"/>
                  <a:pt x="1581619" y="455694"/>
                </a:cubicBezTo>
                <a:cubicBezTo>
                  <a:pt x="1677079" y="443821"/>
                  <a:pt x="1706617" y="444180"/>
                  <a:pt x="1810362" y="458573"/>
                </a:cubicBezTo>
                <a:cubicBezTo>
                  <a:pt x="1949408" y="477643"/>
                  <a:pt x="1960215" y="474045"/>
                  <a:pt x="1950489" y="412157"/>
                </a:cubicBezTo>
                <a:cubicBezTo>
                  <a:pt x="1927074" y="267514"/>
                  <a:pt x="1822249" y="172524"/>
                  <a:pt x="1685364" y="172524"/>
                </a:cubicBezTo>
                <a:close/>
                <a:moveTo>
                  <a:pt x="1690774" y="0"/>
                </a:moveTo>
                <a:cubicBezTo>
                  <a:pt x="1804038" y="0"/>
                  <a:pt x="1917347" y="43375"/>
                  <a:pt x="2002486" y="130126"/>
                </a:cubicBezTo>
                <a:cubicBezTo>
                  <a:pt x="2088165" y="217237"/>
                  <a:pt x="2129924" y="325586"/>
                  <a:pt x="2127764" y="454813"/>
                </a:cubicBezTo>
                <a:cubicBezTo>
                  <a:pt x="2127044" y="497648"/>
                  <a:pt x="2126684" y="537964"/>
                  <a:pt x="2127044" y="544803"/>
                </a:cubicBezTo>
                <a:cubicBezTo>
                  <a:pt x="2127404" y="551283"/>
                  <a:pt x="2156204" y="573961"/>
                  <a:pt x="2191123" y="594838"/>
                </a:cubicBezTo>
                <a:cubicBezTo>
                  <a:pt x="2226043" y="615716"/>
                  <a:pt x="2300562" y="679070"/>
                  <a:pt x="2356361" y="735224"/>
                </a:cubicBezTo>
                <a:cubicBezTo>
                  <a:pt x="2470120" y="849692"/>
                  <a:pt x="2528079" y="940403"/>
                  <a:pt x="2575959" y="1079709"/>
                </a:cubicBezTo>
                <a:cubicBezTo>
                  <a:pt x="2614118" y="1190937"/>
                  <a:pt x="2624918" y="1260050"/>
                  <a:pt x="2635358" y="1467389"/>
                </a:cubicBezTo>
                <a:cubicBezTo>
                  <a:pt x="2646158" y="1676527"/>
                  <a:pt x="2682877" y="1943260"/>
                  <a:pt x="2716357" y="2056648"/>
                </a:cubicBezTo>
                <a:cubicBezTo>
                  <a:pt x="2815716" y="2389254"/>
                  <a:pt x="2878355" y="2515241"/>
                  <a:pt x="3077433" y="2782333"/>
                </a:cubicBezTo>
                <a:cubicBezTo>
                  <a:pt x="3234031" y="2992192"/>
                  <a:pt x="3286230" y="3073183"/>
                  <a:pt x="3353909" y="3209609"/>
                </a:cubicBezTo>
                <a:cubicBezTo>
                  <a:pt x="3457228" y="3418749"/>
                  <a:pt x="3280110" y="3644445"/>
                  <a:pt x="2891315" y="3798509"/>
                </a:cubicBezTo>
                <a:cubicBezTo>
                  <a:pt x="2752357" y="3853583"/>
                  <a:pt x="2668118" y="3878061"/>
                  <a:pt x="2467960" y="3920177"/>
                </a:cubicBezTo>
                <a:cubicBezTo>
                  <a:pt x="2169524" y="3983169"/>
                  <a:pt x="1733209" y="4012687"/>
                  <a:pt x="1421453" y="3990729"/>
                </a:cubicBezTo>
                <a:cubicBezTo>
                  <a:pt x="1225975" y="3976691"/>
                  <a:pt x="931859" y="3933135"/>
                  <a:pt x="801900" y="3898939"/>
                </a:cubicBezTo>
                <a:cubicBezTo>
                  <a:pt x="679862" y="3866901"/>
                  <a:pt x="641342" y="3855743"/>
                  <a:pt x="558183" y="3826945"/>
                </a:cubicBezTo>
                <a:cubicBezTo>
                  <a:pt x="301866" y="3739115"/>
                  <a:pt x="101349" y="3604129"/>
                  <a:pt x="35469" y="3474903"/>
                </a:cubicBezTo>
                <a:cubicBezTo>
                  <a:pt x="-17810" y="3370513"/>
                  <a:pt x="-11330" y="3269723"/>
                  <a:pt x="56709" y="3154175"/>
                </a:cubicBezTo>
                <a:cubicBezTo>
                  <a:pt x="79749" y="3114579"/>
                  <a:pt x="112869" y="3058065"/>
                  <a:pt x="130148" y="3028548"/>
                </a:cubicBezTo>
                <a:cubicBezTo>
                  <a:pt x="147428" y="2998671"/>
                  <a:pt x="217987" y="2898601"/>
                  <a:pt x="286746" y="2806091"/>
                </a:cubicBezTo>
                <a:cubicBezTo>
                  <a:pt x="441545" y="2597313"/>
                  <a:pt x="508504" y="2486084"/>
                  <a:pt x="572583" y="2330220"/>
                </a:cubicBezTo>
                <a:cubicBezTo>
                  <a:pt x="634502" y="2179755"/>
                  <a:pt x="668702" y="2057008"/>
                  <a:pt x="699661" y="1873787"/>
                </a:cubicBezTo>
                <a:cubicBezTo>
                  <a:pt x="736381" y="1654569"/>
                  <a:pt x="746101" y="1567098"/>
                  <a:pt x="746101" y="1446871"/>
                </a:cubicBezTo>
                <a:cubicBezTo>
                  <a:pt x="746101" y="1212535"/>
                  <a:pt x="817020" y="987558"/>
                  <a:pt x="942298" y="824855"/>
                </a:cubicBezTo>
                <a:cubicBezTo>
                  <a:pt x="1003498" y="744943"/>
                  <a:pt x="1108976" y="647753"/>
                  <a:pt x="1188535" y="597358"/>
                </a:cubicBezTo>
                <a:lnTo>
                  <a:pt x="1254055" y="556322"/>
                </a:lnTo>
                <a:lnTo>
                  <a:pt x="1254055" y="458772"/>
                </a:lnTo>
                <a:cubicBezTo>
                  <a:pt x="1254055" y="316947"/>
                  <a:pt x="1290774" y="220117"/>
                  <a:pt x="1379333" y="130126"/>
                </a:cubicBezTo>
                <a:cubicBezTo>
                  <a:pt x="1464292" y="43375"/>
                  <a:pt x="1577511" y="0"/>
                  <a:pt x="1690774" y="0"/>
                </a:cubicBezTo>
                <a:close/>
              </a:path>
            </a:pathLst>
          </a:custGeom>
          <a:solidFill>
            <a:schemeClr val="accent5"/>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6" name="手繪多邊形 25"/>
          <p:cNvSpPr>
            <a:spLocks noChangeAspect="1"/>
          </p:cNvSpPr>
          <p:nvPr/>
        </p:nvSpPr>
        <p:spPr bwMode="auto">
          <a:xfrm>
            <a:off x="517851" y="1939407"/>
            <a:ext cx="621338" cy="294790"/>
          </a:xfrm>
          <a:custGeom>
            <a:avLst/>
            <a:gdLst>
              <a:gd name="connsiteX0" fmla="*/ 576282 w 4410958"/>
              <a:gd name="connsiteY0" fmla="*/ 734204 h 2092753"/>
              <a:gd name="connsiteX1" fmla="*/ 275518 w 4410958"/>
              <a:gd name="connsiteY1" fmla="*/ 1053302 h 2092753"/>
              <a:gd name="connsiteX2" fmla="*/ 496450 w 4410958"/>
              <a:gd name="connsiteY2" fmla="*/ 1350250 h 2092753"/>
              <a:gd name="connsiteX3" fmla="*/ 729614 w 4410958"/>
              <a:gd name="connsiteY3" fmla="*/ 1330814 h 2092753"/>
              <a:gd name="connsiteX4" fmla="*/ 902328 w 4410958"/>
              <a:gd name="connsiteY4" fmla="*/ 1071658 h 2092753"/>
              <a:gd name="connsiteX5" fmla="*/ 642896 w 4410958"/>
              <a:gd name="connsiteY5" fmla="*/ 739438 h 2092753"/>
              <a:gd name="connsiteX6" fmla="*/ 576282 w 4410958"/>
              <a:gd name="connsiteY6" fmla="*/ 734204 h 2092753"/>
              <a:gd name="connsiteX7" fmla="*/ 1063830 w 4410958"/>
              <a:gd name="connsiteY7" fmla="*/ 196 h 2092753"/>
              <a:gd name="connsiteX8" fmla="*/ 1520868 w 4410958"/>
              <a:gd name="connsiteY8" fmla="*/ 112710 h 2092753"/>
              <a:gd name="connsiteX9" fmla="*/ 1928698 w 4410958"/>
              <a:gd name="connsiteY9" fmla="*/ 478556 h 2092753"/>
              <a:gd name="connsiteX10" fmla="*/ 1972972 w 4410958"/>
              <a:gd name="connsiteY10" fmla="*/ 546972 h 2092753"/>
              <a:gd name="connsiteX11" fmla="*/ 2992010 w 4410958"/>
              <a:gd name="connsiteY11" fmla="*/ 546972 h 2092753"/>
              <a:gd name="connsiteX12" fmla="*/ 4026524 w 4410958"/>
              <a:gd name="connsiteY12" fmla="*/ 559936 h 2092753"/>
              <a:gd name="connsiteX13" fmla="*/ 4308730 w 4410958"/>
              <a:gd name="connsiteY13" fmla="*/ 906698 h 2092753"/>
              <a:gd name="connsiteX14" fmla="*/ 4372082 w 4410958"/>
              <a:gd name="connsiteY14" fmla="*/ 985916 h 2092753"/>
              <a:gd name="connsiteX15" fmla="*/ 4410958 w 4410958"/>
              <a:gd name="connsiteY15" fmla="*/ 1048570 h 2092753"/>
              <a:gd name="connsiteX16" fmla="*/ 4029404 w 4410958"/>
              <a:gd name="connsiteY16" fmla="*/ 1532884 h 2092753"/>
              <a:gd name="connsiteX17" fmla="*/ 3871022 w 4410958"/>
              <a:gd name="connsiteY17" fmla="*/ 1380208 h 2092753"/>
              <a:gd name="connsiteX18" fmla="*/ 3701122 w 4410958"/>
              <a:gd name="connsiteY18" fmla="*/ 1227892 h 2092753"/>
              <a:gd name="connsiteX19" fmla="*/ 3529784 w 4410958"/>
              <a:gd name="connsiteY19" fmla="*/ 1382730 h 2092753"/>
              <a:gd name="connsiteX20" fmla="*/ 3375002 w 4410958"/>
              <a:gd name="connsiteY20" fmla="*/ 1537566 h 2092753"/>
              <a:gd name="connsiteX21" fmla="*/ 3219862 w 4410958"/>
              <a:gd name="connsiteY21" fmla="*/ 1382730 h 2092753"/>
              <a:gd name="connsiteX22" fmla="*/ 3044562 w 4410958"/>
              <a:gd name="connsiteY22" fmla="*/ 1227892 h 2092753"/>
              <a:gd name="connsiteX23" fmla="*/ 2869624 w 4410958"/>
              <a:gd name="connsiteY23" fmla="*/ 1382730 h 2092753"/>
              <a:gd name="connsiteX24" fmla="*/ 2714482 w 4410958"/>
              <a:gd name="connsiteY24" fmla="*/ 1537566 h 2092753"/>
              <a:gd name="connsiteX25" fmla="*/ 2620534 w 4410958"/>
              <a:gd name="connsiteY25" fmla="*/ 1443584 h 2092753"/>
              <a:gd name="connsiteX26" fmla="*/ 2512186 w 4410958"/>
              <a:gd name="connsiteY26" fmla="*/ 1349962 h 2092753"/>
              <a:gd name="connsiteX27" fmla="*/ 2400240 w 4410958"/>
              <a:gd name="connsiteY27" fmla="*/ 1446104 h 2092753"/>
              <a:gd name="connsiteX28" fmla="*/ 2302332 w 4410958"/>
              <a:gd name="connsiteY28" fmla="*/ 1542608 h 2092753"/>
              <a:gd name="connsiteX29" fmla="*/ 2140352 w 4410958"/>
              <a:gd name="connsiteY29" fmla="*/ 1545128 h 2092753"/>
              <a:gd name="connsiteX30" fmla="*/ 1978372 w 4410958"/>
              <a:gd name="connsiteY30" fmla="*/ 1548008 h 2092753"/>
              <a:gd name="connsiteX31" fmla="*/ 1929778 w 4410958"/>
              <a:gd name="connsiteY31" fmla="*/ 1619306 h 2092753"/>
              <a:gd name="connsiteX32" fmla="*/ 1284736 w 4410958"/>
              <a:gd name="connsiteY32" fmla="*/ 2071932 h 2092753"/>
              <a:gd name="connsiteX33" fmla="*/ 794476 w 4410958"/>
              <a:gd name="connsiteY33" fmla="*/ 2067250 h 2092753"/>
              <a:gd name="connsiteX34" fmla="*/ 311414 w 4410958"/>
              <a:gd name="connsiteY34" fmla="*/ 1792506 h 2092753"/>
              <a:gd name="connsiteX35" fmla="*/ 49726 w 4410958"/>
              <a:gd name="connsiteY35" fmla="*/ 1370126 h 2092753"/>
              <a:gd name="connsiteX36" fmla="*/ 171030 w 4410958"/>
              <a:gd name="connsiteY36" fmla="*/ 474956 h 2092753"/>
              <a:gd name="connsiteX37" fmla="*/ 913980 w 4410958"/>
              <a:gd name="connsiteY37" fmla="*/ 9366 h 2092753"/>
              <a:gd name="connsiteX38" fmla="*/ 1063830 w 4410958"/>
              <a:gd name="connsiteY38" fmla="*/ 196 h 2092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10958" h="2092753">
                <a:moveTo>
                  <a:pt x="576282" y="734204"/>
                </a:moveTo>
                <a:cubicBezTo>
                  <a:pt x="421252" y="742374"/>
                  <a:pt x="275518" y="887642"/>
                  <a:pt x="275518" y="1053302"/>
                </a:cubicBezTo>
                <a:cubicBezTo>
                  <a:pt x="275518" y="1171362"/>
                  <a:pt x="380586" y="1312816"/>
                  <a:pt x="496450" y="1350250"/>
                </a:cubicBezTo>
                <a:cubicBezTo>
                  <a:pt x="547184" y="1366448"/>
                  <a:pt x="682478" y="1355288"/>
                  <a:pt x="729614" y="1330814"/>
                </a:cubicBezTo>
                <a:cubicBezTo>
                  <a:pt x="833242" y="1277542"/>
                  <a:pt x="892974" y="1187198"/>
                  <a:pt x="902328" y="1071658"/>
                </a:cubicBezTo>
                <a:cubicBezTo>
                  <a:pt x="915282" y="912926"/>
                  <a:pt x="806976" y="774712"/>
                  <a:pt x="642896" y="739438"/>
                </a:cubicBezTo>
                <a:cubicBezTo>
                  <a:pt x="620768" y="734668"/>
                  <a:pt x="598430" y="733038"/>
                  <a:pt x="576282" y="734204"/>
                </a:cubicBezTo>
                <a:close/>
                <a:moveTo>
                  <a:pt x="1063830" y="196"/>
                </a:moveTo>
                <a:cubicBezTo>
                  <a:pt x="1217694" y="3268"/>
                  <a:pt x="1380214" y="42494"/>
                  <a:pt x="1520868" y="112710"/>
                </a:cubicBezTo>
                <a:cubicBezTo>
                  <a:pt x="1673848" y="189048"/>
                  <a:pt x="1836548" y="334882"/>
                  <a:pt x="1928698" y="478556"/>
                </a:cubicBezTo>
                <a:lnTo>
                  <a:pt x="1972972" y="546972"/>
                </a:lnTo>
                <a:lnTo>
                  <a:pt x="2992010" y="546972"/>
                </a:lnTo>
                <a:cubicBezTo>
                  <a:pt x="3792192" y="546972"/>
                  <a:pt x="4014286" y="549854"/>
                  <a:pt x="4026524" y="559936"/>
                </a:cubicBezTo>
                <a:cubicBezTo>
                  <a:pt x="4039482" y="570378"/>
                  <a:pt x="4219460" y="791830"/>
                  <a:pt x="4308730" y="906698"/>
                </a:cubicBezTo>
                <a:cubicBezTo>
                  <a:pt x="4322048" y="923982"/>
                  <a:pt x="4350484" y="959630"/>
                  <a:pt x="4372082" y="985916"/>
                </a:cubicBezTo>
                <a:cubicBezTo>
                  <a:pt x="4393678" y="1012202"/>
                  <a:pt x="4410958" y="1040288"/>
                  <a:pt x="4410958" y="1048570"/>
                </a:cubicBezTo>
                <a:cubicBezTo>
                  <a:pt x="4410958" y="1062974"/>
                  <a:pt x="4040562" y="1532884"/>
                  <a:pt x="4029404" y="1532884"/>
                </a:cubicBezTo>
                <a:cubicBezTo>
                  <a:pt x="4026524" y="1532884"/>
                  <a:pt x="3955252" y="1464108"/>
                  <a:pt x="3871022" y="1380208"/>
                </a:cubicBezTo>
                <a:cubicBezTo>
                  <a:pt x="3786432" y="1296670"/>
                  <a:pt x="3710122" y="1227892"/>
                  <a:pt x="3701122" y="1227892"/>
                </a:cubicBezTo>
                <a:cubicBezTo>
                  <a:pt x="3692124" y="1227892"/>
                  <a:pt x="3615094" y="1297750"/>
                  <a:pt x="3529784" y="1382730"/>
                </a:cubicBezTo>
                <a:lnTo>
                  <a:pt x="3375002" y="1537566"/>
                </a:lnTo>
                <a:lnTo>
                  <a:pt x="3219862" y="1382730"/>
                </a:lnTo>
                <a:cubicBezTo>
                  <a:pt x="3124472" y="1287668"/>
                  <a:pt x="3057162" y="1227892"/>
                  <a:pt x="3044562" y="1227892"/>
                </a:cubicBezTo>
                <a:cubicBezTo>
                  <a:pt x="3032324" y="1227892"/>
                  <a:pt x="2965012" y="1287668"/>
                  <a:pt x="2869624" y="1382730"/>
                </a:cubicBezTo>
                <a:lnTo>
                  <a:pt x="2714482" y="1537566"/>
                </a:lnTo>
                <a:lnTo>
                  <a:pt x="2620534" y="1443584"/>
                </a:lnTo>
                <a:cubicBezTo>
                  <a:pt x="2568700" y="1392092"/>
                  <a:pt x="2520106" y="1349962"/>
                  <a:pt x="2512186" y="1349962"/>
                </a:cubicBezTo>
                <a:cubicBezTo>
                  <a:pt x="2504628" y="1349962"/>
                  <a:pt x="2454234" y="1393172"/>
                  <a:pt x="2400240" y="1446104"/>
                </a:cubicBezTo>
                <a:lnTo>
                  <a:pt x="2302332" y="1542608"/>
                </a:lnTo>
                <a:lnTo>
                  <a:pt x="2140352" y="1545128"/>
                </a:lnTo>
                <a:lnTo>
                  <a:pt x="1978372" y="1548008"/>
                </a:lnTo>
                <a:lnTo>
                  <a:pt x="1929778" y="1619306"/>
                </a:lnTo>
                <a:cubicBezTo>
                  <a:pt x="1764918" y="1860922"/>
                  <a:pt x="1576300" y="1993074"/>
                  <a:pt x="1284736" y="2071932"/>
                </a:cubicBezTo>
                <a:cubicBezTo>
                  <a:pt x="1174950" y="2101460"/>
                  <a:pt x="915060" y="2099298"/>
                  <a:pt x="794476" y="2067250"/>
                </a:cubicBezTo>
                <a:cubicBezTo>
                  <a:pt x="600098" y="2016118"/>
                  <a:pt x="449636" y="1930058"/>
                  <a:pt x="311414" y="1792506"/>
                </a:cubicBezTo>
                <a:cubicBezTo>
                  <a:pt x="184350" y="1665756"/>
                  <a:pt x="103358" y="1535046"/>
                  <a:pt x="49726" y="1370126"/>
                </a:cubicBezTo>
                <a:cubicBezTo>
                  <a:pt x="-46742" y="1074496"/>
                  <a:pt x="-1028" y="736738"/>
                  <a:pt x="171030" y="474956"/>
                </a:cubicBezTo>
                <a:cubicBezTo>
                  <a:pt x="338050" y="220736"/>
                  <a:pt x="600818" y="56176"/>
                  <a:pt x="913980" y="9366"/>
                </a:cubicBezTo>
                <a:cubicBezTo>
                  <a:pt x="962214" y="2164"/>
                  <a:pt x="1012542" y="-828"/>
                  <a:pt x="1063830" y="196"/>
                </a:cubicBezTo>
                <a:close/>
              </a:path>
            </a:pathLst>
          </a:custGeom>
          <a:solidFill>
            <a:schemeClr val="accent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nvGrpSpPr>
          <p:cNvPr id="27" name="群組 26"/>
          <p:cNvGrpSpPr/>
          <p:nvPr/>
        </p:nvGrpSpPr>
        <p:grpSpPr>
          <a:xfrm>
            <a:off x="3996178" y="4431501"/>
            <a:ext cx="361238" cy="572934"/>
            <a:chOff x="4565882" y="3048934"/>
            <a:chExt cx="361238" cy="572934"/>
          </a:xfrm>
          <a:solidFill>
            <a:schemeClr val="accent6"/>
          </a:solidFill>
        </p:grpSpPr>
        <p:sp>
          <p:nvSpPr>
            <p:cNvPr id="35" name="手繪多邊形 34"/>
            <p:cNvSpPr>
              <a:spLocks/>
            </p:cNvSpPr>
            <p:nvPr/>
          </p:nvSpPr>
          <p:spPr bwMode="auto">
            <a:xfrm>
              <a:off x="4565882" y="3228413"/>
              <a:ext cx="361238" cy="393455"/>
            </a:xfrm>
            <a:custGeom>
              <a:avLst/>
              <a:gdLst>
                <a:gd name="connsiteX0" fmla="*/ 1910220 w 2786191"/>
                <a:gd name="connsiteY0" fmla="*/ 2438744 h 3034687"/>
                <a:gd name="connsiteX1" fmla="*/ 1802556 w 2786191"/>
                <a:gd name="connsiteY1" fmla="*/ 2438922 h 3034687"/>
                <a:gd name="connsiteX2" fmla="*/ 1503672 w 2786191"/>
                <a:gd name="connsiteY2" fmla="*/ 2445020 h 3034687"/>
                <a:gd name="connsiteX3" fmla="*/ 1487488 w 2786191"/>
                <a:gd name="connsiteY3" fmla="*/ 2549424 h 3034687"/>
                <a:gd name="connsiteX4" fmla="*/ 1499716 w 2786191"/>
                <a:gd name="connsiteY4" fmla="*/ 2659566 h 3034687"/>
                <a:gd name="connsiteX5" fmla="*/ 1793564 w 2786191"/>
                <a:gd name="connsiteY5" fmla="*/ 2671764 h 3034687"/>
                <a:gd name="connsiteX6" fmla="*/ 2090650 w 2786191"/>
                <a:gd name="connsiteY6" fmla="*/ 2655978 h 3034687"/>
                <a:gd name="connsiteX7" fmla="*/ 2106836 w 2786191"/>
                <a:gd name="connsiteY7" fmla="*/ 2559110 h 3034687"/>
                <a:gd name="connsiteX8" fmla="*/ 1910220 w 2786191"/>
                <a:gd name="connsiteY8" fmla="*/ 2438744 h 3034687"/>
                <a:gd name="connsiteX9" fmla="*/ 1910090 w 2786191"/>
                <a:gd name="connsiteY9" fmla="*/ 2032044 h 3034687"/>
                <a:gd name="connsiteX10" fmla="*/ 1802362 w 2786191"/>
                <a:gd name="connsiteY10" fmla="*/ 2032208 h 3034687"/>
                <a:gd name="connsiteX11" fmla="*/ 1503302 w 2786191"/>
                <a:gd name="connsiteY11" fmla="*/ 2038336 h 3034687"/>
                <a:gd name="connsiteX12" fmla="*/ 1502942 w 2786191"/>
                <a:gd name="connsiteY12" fmla="*/ 2253898 h 3034687"/>
                <a:gd name="connsiteX13" fmla="*/ 1795884 w 2786191"/>
                <a:gd name="connsiteY13" fmla="*/ 2261828 h 3034687"/>
                <a:gd name="connsiteX14" fmla="*/ 2089908 w 2786191"/>
                <a:gd name="connsiteY14" fmla="*/ 2247410 h 3034687"/>
                <a:gd name="connsiteX15" fmla="*/ 2106822 w 2786191"/>
                <a:gd name="connsiteY15" fmla="*/ 2152606 h 3034687"/>
                <a:gd name="connsiteX16" fmla="*/ 1910090 w 2786191"/>
                <a:gd name="connsiteY16" fmla="*/ 2032044 h 3034687"/>
                <a:gd name="connsiteX17" fmla="*/ 1797596 w 2786191"/>
                <a:gd name="connsiteY17" fmla="*/ 1635126 h 3034687"/>
                <a:gd name="connsiteX18" fmla="*/ 1503694 w 2786191"/>
                <a:gd name="connsiteY18" fmla="*/ 1641254 h 3034687"/>
                <a:gd name="connsiteX19" fmla="*/ 1487488 w 2786191"/>
                <a:gd name="connsiteY19" fmla="*/ 1746144 h 3034687"/>
                <a:gd name="connsiteX20" fmla="*/ 1494330 w 2786191"/>
                <a:gd name="connsiteY20" fmla="*/ 1852116 h 3034687"/>
                <a:gd name="connsiteX21" fmla="*/ 1793996 w 2786191"/>
                <a:gd name="connsiteY21" fmla="*/ 1858964 h 3034687"/>
                <a:gd name="connsiteX22" fmla="*/ 2097262 w 2786191"/>
                <a:gd name="connsiteY22" fmla="*/ 1839140 h 3034687"/>
                <a:gd name="connsiteX23" fmla="*/ 2091498 w 2786191"/>
                <a:gd name="connsiteY23" fmla="*/ 1650986 h 3034687"/>
                <a:gd name="connsiteX24" fmla="*/ 1797596 w 2786191"/>
                <a:gd name="connsiteY24" fmla="*/ 1635126 h 3034687"/>
                <a:gd name="connsiteX25" fmla="*/ 1794138 w 2786191"/>
                <a:gd name="connsiteY25" fmla="*/ 1228726 h 3034687"/>
                <a:gd name="connsiteX26" fmla="*/ 1500006 w 2786191"/>
                <a:gd name="connsiteY26" fmla="*/ 1241034 h 3034687"/>
                <a:gd name="connsiteX27" fmla="*/ 1500726 w 2786191"/>
                <a:gd name="connsiteY27" fmla="*/ 1456798 h 3034687"/>
                <a:gd name="connsiteX28" fmla="*/ 1799898 w 2786191"/>
                <a:gd name="connsiteY28" fmla="*/ 1462952 h 3034687"/>
                <a:gd name="connsiteX29" fmla="*/ 2097270 w 2786191"/>
                <a:gd name="connsiteY29" fmla="*/ 1443764 h 3034687"/>
                <a:gd name="connsiteX30" fmla="*/ 2091510 w 2786191"/>
                <a:gd name="connsiteY30" fmla="*/ 1244654 h 3034687"/>
                <a:gd name="connsiteX31" fmla="*/ 1794138 w 2786191"/>
                <a:gd name="connsiteY31" fmla="*/ 1228726 h 3034687"/>
                <a:gd name="connsiteX32" fmla="*/ 1793454 w 2786191"/>
                <a:gd name="connsiteY32" fmla="*/ 822326 h 3034687"/>
                <a:gd name="connsiteX33" fmla="*/ 1499712 w 2786191"/>
                <a:gd name="connsiteY33" fmla="*/ 834552 h 3034687"/>
                <a:gd name="connsiteX34" fmla="*/ 1487488 w 2786191"/>
                <a:gd name="connsiteY34" fmla="*/ 938828 h 3034687"/>
                <a:gd name="connsiteX35" fmla="*/ 1499712 w 2786191"/>
                <a:gd name="connsiteY35" fmla="*/ 1043464 h 3034687"/>
                <a:gd name="connsiteX36" fmla="*/ 1793454 w 2786191"/>
                <a:gd name="connsiteY36" fmla="*/ 1055688 h 3034687"/>
                <a:gd name="connsiteX37" fmla="*/ 2090432 w 2786191"/>
                <a:gd name="connsiteY37" fmla="*/ 1039868 h 3034687"/>
                <a:gd name="connsiteX38" fmla="*/ 2106612 w 2786191"/>
                <a:gd name="connsiteY38" fmla="*/ 938828 h 3034687"/>
                <a:gd name="connsiteX39" fmla="*/ 2090432 w 2786191"/>
                <a:gd name="connsiteY39" fmla="*/ 838148 h 3034687"/>
                <a:gd name="connsiteX40" fmla="*/ 1793454 w 2786191"/>
                <a:gd name="connsiteY40" fmla="*/ 822326 h 3034687"/>
                <a:gd name="connsiteX41" fmla="*/ 1389856 w 2786191"/>
                <a:gd name="connsiteY41" fmla="*/ 173040 h 3034687"/>
                <a:gd name="connsiteX42" fmla="*/ 321100 w 2786191"/>
                <a:gd name="connsiteY42" fmla="*/ 189236 h 3034687"/>
                <a:gd name="connsiteX43" fmla="*/ 338388 w 2786191"/>
                <a:gd name="connsiteY43" fmla="*/ 273092 h 3034687"/>
                <a:gd name="connsiteX44" fmla="*/ 366472 w 2786191"/>
                <a:gd name="connsiteY44" fmla="*/ 462400 h 3034687"/>
                <a:gd name="connsiteX45" fmla="*/ 397800 w 2786191"/>
                <a:gd name="connsiteY45" fmla="*/ 609600 h 3034687"/>
                <a:gd name="connsiteX46" fmla="*/ 607376 w 2786191"/>
                <a:gd name="connsiteY46" fmla="*/ 589088 h 3034687"/>
                <a:gd name="connsiteX47" fmla="*/ 1171280 w 2786191"/>
                <a:gd name="connsiteY47" fmla="*/ 485076 h 3034687"/>
                <a:gd name="connsiteX48" fmla="*/ 1323960 w 2786191"/>
                <a:gd name="connsiteY48" fmla="*/ 448724 h 3034687"/>
                <a:gd name="connsiteX49" fmla="*/ 1454676 w 2786191"/>
                <a:gd name="connsiteY49" fmla="*/ 422092 h 3034687"/>
                <a:gd name="connsiteX50" fmla="*/ 1957004 w 2786191"/>
                <a:gd name="connsiteY50" fmla="*/ 421372 h 3034687"/>
                <a:gd name="connsiteX51" fmla="*/ 2090960 w 2786191"/>
                <a:gd name="connsiteY51" fmla="*/ 452324 h 3034687"/>
                <a:gd name="connsiteX52" fmla="*/ 2284328 w 2786191"/>
                <a:gd name="connsiteY52" fmla="*/ 507388 h 3034687"/>
                <a:gd name="connsiteX53" fmla="*/ 2332940 w 2786191"/>
                <a:gd name="connsiteY53" fmla="*/ 527184 h 3034687"/>
                <a:gd name="connsiteX54" fmla="*/ 2414680 w 2786191"/>
                <a:gd name="connsiteY54" fmla="*/ 416692 h 3034687"/>
                <a:gd name="connsiteX55" fmla="*/ 2442048 w 2786191"/>
                <a:gd name="connsiteY55" fmla="*/ 273092 h 3034687"/>
                <a:gd name="connsiteX56" fmla="*/ 2458972 w 2786191"/>
                <a:gd name="connsiteY56" fmla="*/ 189236 h 3034687"/>
                <a:gd name="connsiteX57" fmla="*/ 1389856 w 2786191"/>
                <a:gd name="connsiteY57" fmla="*/ 173040 h 3034687"/>
                <a:gd name="connsiteX58" fmla="*/ 56152 w 2786191"/>
                <a:gd name="connsiteY58" fmla="*/ 0 h 3034687"/>
                <a:gd name="connsiteX59" fmla="*/ 1392280 w 2786191"/>
                <a:gd name="connsiteY59" fmla="*/ 0 h 3034687"/>
                <a:gd name="connsiteX60" fmla="*/ 2728408 w 2786191"/>
                <a:gd name="connsiteY60" fmla="*/ 0 h 3034687"/>
                <a:gd name="connsiteX61" fmla="*/ 2759364 w 2786191"/>
                <a:gd name="connsiteY61" fmla="*/ 30964 h 3034687"/>
                <a:gd name="connsiteX62" fmla="*/ 2784200 w 2786191"/>
                <a:gd name="connsiteY62" fmla="*/ 99368 h 3034687"/>
                <a:gd name="connsiteX63" fmla="*/ 2720848 w 2786191"/>
                <a:gd name="connsiteY63" fmla="*/ 186852 h 3034687"/>
                <a:gd name="connsiteX64" fmla="*/ 2638780 w 2786191"/>
                <a:gd name="connsiteY64" fmla="*/ 276856 h 3034687"/>
                <a:gd name="connsiteX65" fmla="*/ 2584428 w 2786191"/>
                <a:gd name="connsiteY65" fmla="*/ 1656080 h 3034687"/>
                <a:gd name="connsiteX66" fmla="*/ 2565352 w 2786191"/>
                <a:gd name="connsiteY66" fmla="*/ 2870776 h 3034687"/>
                <a:gd name="connsiteX67" fmla="*/ 2435768 w 2786191"/>
                <a:gd name="connsiteY67" fmla="*/ 3007580 h 3034687"/>
                <a:gd name="connsiteX68" fmla="*/ 2386456 w 2786191"/>
                <a:gd name="connsiteY68" fmla="*/ 3032780 h 3034687"/>
                <a:gd name="connsiteX69" fmla="*/ 1405960 w 2786191"/>
                <a:gd name="connsiteY69" fmla="*/ 3034580 h 3034687"/>
                <a:gd name="connsiteX70" fmla="*/ 394144 w 2786191"/>
                <a:gd name="connsiteY70" fmla="*/ 3025580 h 3034687"/>
                <a:gd name="connsiteX71" fmla="*/ 232888 w 2786191"/>
                <a:gd name="connsiteY71" fmla="*/ 2880856 h 3034687"/>
                <a:gd name="connsiteX72" fmla="*/ 202292 w 2786191"/>
                <a:gd name="connsiteY72" fmla="*/ 2821092 h 3034687"/>
                <a:gd name="connsiteX73" fmla="*/ 197252 w 2786191"/>
                <a:gd name="connsiteY73" fmla="*/ 1585876 h 3034687"/>
                <a:gd name="connsiteX74" fmla="*/ 192212 w 2786191"/>
                <a:gd name="connsiteY74" fmla="*/ 350660 h 3034687"/>
                <a:gd name="connsiteX75" fmla="*/ 168456 w 2786191"/>
                <a:gd name="connsiteY75" fmla="*/ 304936 h 3034687"/>
                <a:gd name="connsiteX76" fmla="*/ 72352 w 2786191"/>
                <a:gd name="connsiteY76" fmla="*/ 190452 h 3034687"/>
                <a:gd name="connsiteX77" fmla="*/ 0 w 2786191"/>
                <a:gd name="connsiteY77" fmla="*/ 84964 h 3034687"/>
                <a:gd name="connsiteX78" fmla="*/ 28076 w 2786191"/>
                <a:gd name="connsiteY78" fmla="*/ 24124 h 303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786191" h="3034687">
                  <a:moveTo>
                    <a:pt x="1910220" y="2438744"/>
                  </a:moveTo>
                  <a:cubicBezTo>
                    <a:pt x="1879378" y="2438766"/>
                    <a:pt x="1843738" y="2438922"/>
                    <a:pt x="1802556" y="2438922"/>
                  </a:cubicBezTo>
                  <a:cubicBezTo>
                    <a:pt x="1647180" y="2438922"/>
                    <a:pt x="1512304" y="2441792"/>
                    <a:pt x="1503672" y="2445020"/>
                  </a:cubicBezTo>
                  <a:cubicBezTo>
                    <a:pt x="1490364" y="2450044"/>
                    <a:pt x="1487488" y="2469418"/>
                    <a:pt x="1487488" y="2549424"/>
                  </a:cubicBezTo>
                  <a:cubicBezTo>
                    <a:pt x="1487488" y="2612208"/>
                    <a:pt x="1491804" y="2652032"/>
                    <a:pt x="1499716" y="2659566"/>
                  </a:cubicBezTo>
                  <a:cubicBezTo>
                    <a:pt x="1508708" y="2668536"/>
                    <a:pt x="1587834" y="2671764"/>
                    <a:pt x="1793564" y="2671764"/>
                  </a:cubicBezTo>
                  <a:cubicBezTo>
                    <a:pt x="2035620" y="2671764"/>
                    <a:pt x="2076982" y="2669612"/>
                    <a:pt x="2090650" y="2655978"/>
                  </a:cubicBezTo>
                  <a:cubicBezTo>
                    <a:pt x="2102520" y="2644138"/>
                    <a:pt x="2106836" y="2619024"/>
                    <a:pt x="2106836" y="2559110"/>
                  </a:cubicBezTo>
                  <a:cubicBezTo>
                    <a:pt x="2106836" y="2445156"/>
                    <a:pt x="2126112" y="2438602"/>
                    <a:pt x="1910220" y="2438744"/>
                  </a:cubicBezTo>
                  <a:close/>
                  <a:moveTo>
                    <a:pt x="1910090" y="2032044"/>
                  </a:moveTo>
                  <a:cubicBezTo>
                    <a:pt x="1879230" y="2032056"/>
                    <a:pt x="1843568" y="2032208"/>
                    <a:pt x="1802362" y="2032208"/>
                  </a:cubicBezTo>
                  <a:cubicBezTo>
                    <a:pt x="1646894" y="2032208"/>
                    <a:pt x="1511940" y="2035092"/>
                    <a:pt x="1503302" y="2038336"/>
                  </a:cubicBezTo>
                  <a:cubicBezTo>
                    <a:pt x="1479910" y="2047348"/>
                    <a:pt x="1479550" y="2240560"/>
                    <a:pt x="1502942" y="2253898"/>
                  </a:cubicBezTo>
                  <a:cubicBezTo>
                    <a:pt x="1511580" y="2258584"/>
                    <a:pt x="1643296" y="2262188"/>
                    <a:pt x="1795884" y="2261828"/>
                  </a:cubicBezTo>
                  <a:cubicBezTo>
                    <a:pt x="2015052" y="2261468"/>
                    <a:pt x="2076592" y="2258224"/>
                    <a:pt x="2089908" y="2247410"/>
                  </a:cubicBezTo>
                  <a:cubicBezTo>
                    <a:pt x="2102862" y="2236236"/>
                    <a:pt x="2106822" y="2215328"/>
                    <a:pt x="2106822" y="2152606"/>
                  </a:cubicBezTo>
                  <a:cubicBezTo>
                    <a:pt x="2106822" y="2038742"/>
                    <a:pt x="2126108" y="2031960"/>
                    <a:pt x="1910090" y="2032044"/>
                  </a:cubicBezTo>
                  <a:close/>
                  <a:moveTo>
                    <a:pt x="1797596" y="1635126"/>
                  </a:moveTo>
                  <a:cubicBezTo>
                    <a:pt x="1644884" y="1635126"/>
                    <a:pt x="1512340" y="1637650"/>
                    <a:pt x="1503694" y="1641254"/>
                  </a:cubicBezTo>
                  <a:cubicBezTo>
                    <a:pt x="1490368" y="1646300"/>
                    <a:pt x="1487488" y="1665404"/>
                    <a:pt x="1487488" y="1746144"/>
                  </a:cubicBezTo>
                  <a:cubicBezTo>
                    <a:pt x="1487488" y="1800572"/>
                    <a:pt x="1490728" y="1848150"/>
                    <a:pt x="1494330" y="1852116"/>
                  </a:cubicBezTo>
                  <a:cubicBezTo>
                    <a:pt x="1497932" y="1855720"/>
                    <a:pt x="1632998" y="1858964"/>
                    <a:pt x="1793996" y="1858964"/>
                  </a:cubicBezTo>
                  <a:cubicBezTo>
                    <a:pt x="2072770" y="1858964"/>
                    <a:pt x="2087176" y="1857882"/>
                    <a:pt x="2097262" y="1839140"/>
                  </a:cubicBezTo>
                  <a:cubicBezTo>
                    <a:pt x="2114550" y="1806700"/>
                    <a:pt x="2110588" y="1669728"/>
                    <a:pt x="2091498" y="1650986"/>
                  </a:cubicBezTo>
                  <a:cubicBezTo>
                    <a:pt x="2077812" y="1637288"/>
                    <a:pt x="2036752" y="1635126"/>
                    <a:pt x="1797596" y="1635126"/>
                  </a:cubicBezTo>
                  <a:close/>
                  <a:moveTo>
                    <a:pt x="1794138" y="1228726"/>
                  </a:moveTo>
                  <a:cubicBezTo>
                    <a:pt x="1588210" y="1228726"/>
                    <a:pt x="1509006" y="1231984"/>
                    <a:pt x="1500006" y="1241034"/>
                  </a:cubicBezTo>
                  <a:cubicBezTo>
                    <a:pt x="1482724" y="1258050"/>
                    <a:pt x="1483446" y="1449920"/>
                    <a:pt x="1500726" y="1456798"/>
                  </a:cubicBezTo>
                  <a:cubicBezTo>
                    <a:pt x="1507566" y="1459694"/>
                    <a:pt x="1642212" y="1462228"/>
                    <a:pt x="1799898" y="1462952"/>
                  </a:cubicBezTo>
                  <a:cubicBezTo>
                    <a:pt x="2073508" y="1463676"/>
                    <a:pt x="2087188" y="1462590"/>
                    <a:pt x="2097270" y="1443764"/>
                  </a:cubicBezTo>
                  <a:cubicBezTo>
                    <a:pt x="2114550" y="1411184"/>
                    <a:pt x="2110590" y="1263480"/>
                    <a:pt x="2091510" y="1244654"/>
                  </a:cubicBezTo>
                  <a:cubicBezTo>
                    <a:pt x="2077828" y="1230898"/>
                    <a:pt x="2036426" y="1228726"/>
                    <a:pt x="1794138" y="1228726"/>
                  </a:cubicBezTo>
                  <a:close/>
                  <a:moveTo>
                    <a:pt x="1793454" y="822326"/>
                  </a:moveTo>
                  <a:cubicBezTo>
                    <a:pt x="1587798" y="822326"/>
                    <a:pt x="1508700" y="825562"/>
                    <a:pt x="1499712" y="834552"/>
                  </a:cubicBezTo>
                  <a:cubicBezTo>
                    <a:pt x="1492160" y="842102"/>
                    <a:pt x="1487488" y="880576"/>
                    <a:pt x="1487488" y="938828"/>
                  </a:cubicBezTo>
                  <a:cubicBezTo>
                    <a:pt x="1487488" y="997438"/>
                    <a:pt x="1492160" y="1035912"/>
                    <a:pt x="1499712" y="1043464"/>
                  </a:cubicBezTo>
                  <a:cubicBezTo>
                    <a:pt x="1508700" y="1052452"/>
                    <a:pt x="1587798" y="1055688"/>
                    <a:pt x="1793454" y="1055688"/>
                  </a:cubicBezTo>
                  <a:cubicBezTo>
                    <a:pt x="2035424" y="1055688"/>
                    <a:pt x="2076770" y="1053532"/>
                    <a:pt x="2090432" y="1039868"/>
                  </a:cubicBezTo>
                  <a:cubicBezTo>
                    <a:pt x="2102658" y="1027642"/>
                    <a:pt x="2106612" y="1002472"/>
                    <a:pt x="2106612" y="938828"/>
                  </a:cubicBezTo>
                  <a:cubicBezTo>
                    <a:pt x="2106612" y="875542"/>
                    <a:pt x="2102658" y="850014"/>
                    <a:pt x="2090432" y="838148"/>
                  </a:cubicBezTo>
                  <a:cubicBezTo>
                    <a:pt x="2076770" y="824484"/>
                    <a:pt x="2035424" y="822326"/>
                    <a:pt x="1793454" y="822326"/>
                  </a:cubicBezTo>
                  <a:close/>
                  <a:moveTo>
                    <a:pt x="1389856" y="173040"/>
                  </a:moveTo>
                  <a:cubicBezTo>
                    <a:pt x="421208" y="173040"/>
                    <a:pt x="326864" y="174480"/>
                    <a:pt x="321100" y="189236"/>
                  </a:cubicBezTo>
                  <a:cubicBezTo>
                    <a:pt x="317500" y="198232"/>
                    <a:pt x="325424" y="236024"/>
                    <a:pt x="338388" y="273092"/>
                  </a:cubicBezTo>
                  <a:cubicBezTo>
                    <a:pt x="357112" y="325280"/>
                    <a:pt x="363232" y="368108"/>
                    <a:pt x="366472" y="462400"/>
                  </a:cubicBezTo>
                  <a:cubicBezTo>
                    <a:pt x="370076" y="571812"/>
                    <a:pt x="378356" y="609600"/>
                    <a:pt x="397800" y="609600"/>
                  </a:cubicBezTo>
                  <a:cubicBezTo>
                    <a:pt x="401404" y="609600"/>
                    <a:pt x="495748" y="600244"/>
                    <a:pt x="607376" y="589088"/>
                  </a:cubicBezTo>
                  <a:cubicBezTo>
                    <a:pt x="823072" y="567492"/>
                    <a:pt x="926780" y="548420"/>
                    <a:pt x="1171280" y="485076"/>
                  </a:cubicBezTo>
                  <a:cubicBezTo>
                    <a:pt x="1224576" y="471400"/>
                    <a:pt x="1292992" y="454844"/>
                    <a:pt x="1323960" y="448724"/>
                  </a:cubicBezTo>
                  <a:cubicBezTo>
                    <a:pt x="1354568" y="442608"/>
                    <a:pt x="1413624" y="430728"/>
                    <a:pt x="1454676" y="422092"/>
                  </a:cubicBezTo>
                  <a:cubicBezTo>
                    <a:pt x="1555500" y="401216"/>
                    <a:pt x="1868780" y="400500"/>
                    <a:pt x="1957004" y="421372"/>
                  </a:cubicBezTo>
                  <a:cubicBezTo>
                    <a:pt x="1991572" y="429292"/>
                    <a:pt x="2052068" y="443328"/>
                    <a:pt x="2090960" y="452324"/>
                  </a:cubicBezTo>
                  <a:cubicBezTo>
                    <a:pt x="2164056" y="468880"/>
                    <a:pt x="2248320" y="492992"/>
                    <a:pt x="2284328" y="507388"/>
                  </a:cubicBezTo>
                  <a:cubicBezTo>
                    <a:pt x="2295492" y="512068"/>
                    <a:pt x="2317456" y="520704"/>
                    <a:pt x="2332940" y="527184"/>
                  </a:cubicBezTo>
                  <a:cubicBezTo>
                    <a:pt x="2401360" y="554536"/>
                    <a:pt x="2407120" y="546620"/>
                    <a:pt x="2414680" y="416692"/>
                  </a:cubicBezTo>
                  <a:cubicBezTo>
                    <a:pt x="2417204" y="374944"/>
                    <a:pt x="2429444" y="310164"/>
                    <a:pt x="2442048" y="273092"/>
                  </a:cubicBezTo>
                  <a:cubicBezTo>
                    <a:pt x="2454652" y="236024"/>
                    <a:pt x="2462212" y="198592"/>
                    <a:pt x="2458972" y="189236"/>
                  </a:cubicBezTo>
                  <a:cubicBezTo>
                    <a:pt x="2453212" y="174480"/>
                    <a:pt x="2361388" y="173040"/>
                    <a:pt x="1389856" y="173040"/>
                  </a:cubicBezTo>
                  <a:close/>
                  <a:moveTo>
                    <a:pt x="56152" y="0"/>
                  </a:moveTo>
                  <a:lnTo>
                    <a:pt x="1392280" y="0"/>
                  </a:lnTo>
                  <a:lnTo>
                    <a:pt x="2728408" y="0"/>
                  </a:lnTo>
                  <a:lnTo>
                    <a:pt x="2759364" y="30964"/>
                  </a:lnTo>
                  <a:cubicBezTo>
                    <a:pt x="2786000" y="57604"/>
                    <a:pt x="2789240" y="66964"/>
                    <a:pt x="2784200" y="99368"/>
                  </a:cubicBezTo>
                  <a:cubicBezTo>
                    <a:pt x="2779520" y="128528"/>
                    <a:pt x="2765124" y="147968"/>
                    <a:pt x="2720848" y="186852"/>
                  </a:cubicBezTo>
                  <a:cubicBezTo>
                    <a:pt x="2689532" y="214572"/>
                    <a:pt x="2652820" y="254892"/>
                    <a:pt x="2638780" y="276856"/>
                  </a:cubicBezTo>
                  <a:cubicBezTo>
                    <a:pt x="2585508" y="361460"/>
                    <a:pt x="2584428" y="382700"/>
                    <a:pt x="2584428" y="1656080"/>
                  </a:cubicBezTo>
                  <a:cubicBezTo>
                    <a:pt x="2584068" y="2775008"/>
                    <a:pt x="2583348" y="2831532"/>
                    <a:pt x="2565352" y="2870776"/>
                  </a:cubicBezTo>
                  <a:cubicBezTo>
                    <a:pt x="2538356" y="2930176"/>
                    <a:pt x="2492280" y="2978780"/>
                    <a:pt x="2435768" y="3007580"/>
                  </a:cubicBezTo>
                  <a:lnTo>
                    <a:pt x="2386456" y="3032780"/>
                  </a:lnTo>
                  <a:lnTo>
                    <a:pt x="1405960" y="3034580"/>
                  </a:lnTo>
                  <a:cubicBezTo>
                    <a:pt x="765972" y="3035300"/>
                    <a:pt x="414660" y="3032420"/>
                    <a:pt x="394144" y="3025580"/>
                  </a:cubicBezTo>
                  <a:cubicBezTo>
                    <a:pt x="334392" y="3006500"/>
                    <a:pt x="265284" y="2944216"/>
                    <a:pt x="232888" y="2880856"/>
                  </a:cubicBezTo>
                  <a:lnTo>
                    <a:pt x="202292" y="2821092"/>
                  </a:lnTo>
                  <a:lnTo>
                    <a:pt x="197252" y="1585876"/>
                  </a:lnTo>
                  <a:lnTo>
                    <a:pt x="192212" y="350660"/>
                  </a:lnTo>
                  <a:lnTo>
                    <a:pt x="168456" y="304936"/>
                  </a:lnTo>
                  <a:cubicBezTo>
                    <a:pt x="155140" y="279736"/>
                    <a:pt x="111944" y="228252"/>
                    <a:pt x="72352" y="190452"/>
                  </a:cubicBezTo>
                  <a:cubicBezTo>
                    <a:pt x="8640" y="129968"/>
                    <a:pt x="0" y="117368"/>
                    <a:pt x="0" y="84964"/>
                  </a:cubicBezTo>
                  <a:cubicBezTo>
                    <a:pt x="0" y="57244"/>
                    <a:pt x="7200" y="42124"/>
                    <a:pt x="28076" y="2412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6" name="Freeform 83"/>
            <p:cNvSpPr>
              <a:spLocks/>
            </p:cNvSpPr>
            <p:nvPr/>
          </p:nvSpPr>
          <p:spPr bwMode="auto">
            <a:xfrm>
              <a:off x="4655827" y="3128587"/>
              <a:ext cx="79242" cy="77390"/>
            </a:xfrm>
            <a:custGeom>
              <a:avLst/>
              <a:gdLst>
                <a:gd name="T0" fmla="*/ 468 w 1695"/>
                <a:gd name="T1" fmla="*/ 1570 h 1659"/>
                <a:gd name="T2" fmla="*/ 30 w 1695"/>
                <a:gd name="T3" fmla="*/ 1001 h 1659"/>
                <a:gd name="T4" fmla="*/ 29 w 1695"/>
                <a:gd name="T5" fmla="*/ 705 h 1659"/>
                <a:gd name="T6" fmla="*/ 249 w 1695"/>
                <a:gd name="T7" fmla="*/ 300 h 1659"/>
                <a:gd name="T8" fmla="*/ 1076 w 1695"/>
                <a:gd name="T9" fmla="*/ 95 h 1659"/>
                <a:gd name="T10" fmla="*/ 1568 w 1695"/>
                <a:gd name="T11" fmla="*/ 586 h 1659"/>
                <a:gd name="T12" fmla="*/ 1174 w 1695"/>
                <a:gd name="T13" fmla="*/ 1559 h 1659"/>
                <a:gd name="T14" fmla="*/ 468 w 1695"/>
                <a:gd name="T15" fmla="*/ 1570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5" h="1659">
                  <a:moveTo>
                    <a:pt x="468" y="1570"/>
                  </a:moveTo>
                  <a:cubicBezTo>
                    <a:pt x="237" y="1451"/>
                    <a:pt x="106" y="1280"/>
                    <a:pt x="30" y="1001"/>
                  </a:cubicBezTo>
                  <a:cubicBezTo>
                    <a:pt x="1" y="891"/>
                    <a:pt x="0" y="835"/>
                    <a:pt x="29" y="705"/>
                  </a:cubicBezTo>
                  <a:cubicBezTo>
                    <a:pt x="74" y="502"/>
                    <a:pt x="94" y="465"/>
                    <a:pt x="249" y="300"/>
                  </a:cubicBezTo>
                  <a:cubicBezTo>
                    <a:pt x="462" y="72"/>
                    <a:pt x="751" y="0"/>
                    <a:pt x="1076" y="95"/>
                  </a:cubicBezTo>
                  <a:cubicBezTo>
                    <a:pt x="1280" y="155"/>
                    <a:pt x="1497" y="372"/>
                    <a:pt x="1568" y="586"/>
                  </a:cubicBezTo>
                  <a:cubicBezTo>
                    <a:pt x="1695" y="967"/>
                    <a:pt x="1522" y="1394"/>
                    <a:pt x="1174" y="1559"/>
                  </a:cubicBezTo>
                  <a:cubicBezTo>
                    <a:pt x="972" y="1654"/>
                    <a:pt x="640" y="1659"/>
                    <a:pt x="468" y="15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7" name="Freeform 84"/>
            <p:cNvSpPr>
              <a:spLocks/>
            </p:cNvSpPr>
            <p:nvPr/>
          </p:nvSpPr>
          <p:spPr bwMode="auto">
            <a:xfrm>
              <a:off x="4765943" y="3170370"/>
              <a:ext cx="38695" cy="34373"/>
            </a:xfrm>
            <a:custGeom>
              <a:avLst/>
              <a:gdLst>
                <a:gd name="T0" fmla="*/ 179 w 832"/>
                <a:gd name="T1" fmla="*/ 669 h 734"/>
                <a:gd name="T2" fmla="*/ 59 w 832"/>
                <a:gd name="T3" fmla="*/ 500 h 734"/>
                <a:gd name="T4" fmla="*/ 177 w 832"/>
                <a:gd name="T5" fmla="*/ 83 h 734"/>
                <a:gd name="T6" fmla="*/ 414 w 832"/>
                <a:gd name="T7" fmla="*/ 0 h 734"/>
                <a:gd name="T8" fmla="*/ 762 w 832"/>
                <a:gd name="T9" fmla="*/ 222 h 734"/>
                <a:gd name="T10" fmla="*/ 674 w 832"/>
                <a:gd name="T11" fmla="*/ 641 h 734"/>
                <a:gd name="T12" fmla="*/ 416 w 832"/>
                <a:gd name="T13" fmla="*/ 733 h 734"/>
                <a:gd name="T14" fmla="*/ 179 w 832"/>
                <a:gd name="T15" fmla="*/ 669 h 7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2" h="734">
                  <a:moveTo>
                    <a:pt x="179" y="669"/>
                  </a:moveTo>
                  <a:cubicBezTo>
                    <a:pt x="137" y="635"/>
                    <a:pt x="83" y="559"/>
                    <a:pt x="59" y="500"/>
                  </a:cubicBezTo>
                  <a:cubicBezTo>
                    <a:pt x="0" y="359"/>
                    <a:pt x="45" y="199"/>
                    <a:pt x="177" y="83"/>
                  </a:cubicBezTo>
                  <a:cubicBezTo>
                    <a:pt x="255" y="15"/>
                    <a:pt x="296" y="0"/>
                    <a:pt x="414" y="0"/>
                  </a:cubicBezTo>
                  <a:cubicBezTo>
                    <a:pt x="589" y="0"/>
                    <a:pt x="691" y="65"/>
                    <a:pt x="762" y="222"/>
                  </a:cubicBezTo>
                  <a:cubicBezTo>
                    <a:pt x="832" y="378"/>
                    <a:pt x="802" y="520"/>
                    <a:pt x="674" y="641"/>
                  </a:cubicBezTo>
                  <a:cubicBezTo>
                    <a:pt x="587" y="724"/>
                    <a:pt x="559" y="734"/>
                    <a:pt x="416" y="733"/>
                  </a:cubicBezTo>
                  <a:cubicBezTo>
                    <a:pt x="293" y="732"/>
                    <a:pt x="238" y="717"/>
                    <a:pt x="179" y="66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8" name="Freeform 87"/>
            <p:cNvSpPr>
              <a:spLocks/>
            </p:cNvSpPr>
            <p:nvPr/>
          </p:nvSpPr>
          <p:spPr bwMode="auto">
            <a:xfrm>
              <a:off x="4770060" y="3079601"/>
              <a:ext cx="53926" cy="51044"/>
            </a:xfrm>
            <a:custGeom>
              <a:avLst/>
              <a:gdLst>
                <a:gd name="T0" fmla="*/ 466 w 1154"/>
                <a:gd name="T1" fmla="*/ 1002 h 1094"/>
                <a:gd name="T2" fmla="*/ 151 w 1154"/>
                <a:gd name="T3" fmla="*/ 256 h 1094"/>
                <a:gd name="T4" fmla="*/ 615 w 1154"/>
                <a:gd name="T5" fmla="*/ 0 h 1094"/>
                <a:gd name="T6" fmla="*/ 919 w 1154"/>
                <a:gd name="T7" fmla="*/ 93 h 1094"/>
                <a:gd name="T8" fmla="*/ 1130 w 1154"/>
                <a:gd name="T9" fmla="*/ 559 h 1094"/>
                <a:gd name="T10" fmla="*/ 466 w 1154"/>
                <a:gd name="T11" fmla="*/ 1002 h 1094"/>
              </a:gdLst>
              <a:ahLst/>
              <a:cxnLst>
                <a:cxn ang="0">
                  <a:pos x="T0" y="T1"/>
                </a:cxn>
                <a:cxn ang="0">
                  <a:pos x="T2" y="T3"/>
                </a:cxn>
                <a:cxn ang="0">
                  <a:pos x="T4" y="T5"/>
                </a:cxn>
                <a:cxn ang="0">
                  <a:pos x="T6" y="T7"/>
                </a:cxn>
                <a:cxn ang="0">
                  <a:pos x="T8" y="T9"/>
                </a:cxn>
                <a:cxn ang="0">
                  <a:pos x="T10" y="T11"/>
                </a:cxn>
              </a:cxnLst>
              <a:rect l="0" t="0" r="r" b="b"/>
              <a:pathLst>
                <a:path w="1154" h="1094">
                  <a:moveTo>
                    <a:pt x="466" y="1002"/>
                  </a:moveTo>
                  <a:cubicBezTo>
                    <a:pt x="148" y="902"/>
                    <a:pt x="0" y="551"/>
                    <a:pt x="151" y="256"/>
                  </a:cubicBezTo>
                  <a:cubicBezTo>
                    <a:pt x="239" y="83"/>
                    <a:pt x="391" y="0"/>
                    <a:pt x="615" y="0"/>
                  </a:cubicBezTo>
                  <a:cubicBezTo>
                    <a:pt x="777" y="0"/>
                    <a:pt x="810" y="10"/>
                    <a:pt x="919" y="93"/>
                  </a:cubicBezTo>
                  <a:cubicBezTo>
                    <a:pt x="1061" y="201"/>
                    <a:pt x="1154" y="407"/>
                    <a:pt x="1130" y="559"/>
                  </a:cubicBezTo>
                  <a:cubicBezTo>
                    <a:pt x="1079" y="878"/>
                    <a:pt x="755" y="1094"/>
                    <a:pt x="466" y="100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9" name="Freeform 88"/>
            <p:cNvSpPr>
              <a:spLocks/>
            </p:cNvSpPr>
            <p:nvPr/>
          </p:nvSpPr>
          <p:spPr bwMode="auto">
            <a:xfrm>
              <a:off x="4656033" y="3048934"/>
              <a:ext cx="37048" cy="38901"/>
            </a:xfrm>
            <a:custGeom>
              <a:avLst/>
              <a:gdLst>
                <a:gd name="T0" fmla="*/ 191 w 794"/>
                <a:gd name="T1" fmla="*/ 780 h 835"/>
                <a:gd name="T2" fmla="*/ 0 w 794"/>
                <a:gd name="T3" fmla="*/ 462 h 835"/>
                <a:gd name="T4" fmla="*/ 152 w 794"/>
                <a:gd name="T5" fmla="*/ 160 h 835"/>
                <a:gd name="T6" fmla="*/ 763 w 794"/>
                <a:gd name="T7" fmla="*/ 367 h 835"/>
                <a:gd name="T8" fmla="*/ 734 w 794"/>
                <a:gd name="T9" fmla="*/ 611 h 835"/>
                <a:gd name="T10" fmla="*/ 591 w 794"/>
                <a:gd name="T11" fmla="*/ 783 h 835"/>
                <a:gd name="T12" fmla="*/ 191 w 794"/>
                <a:gd name="T13" fmla="*/ 780 h 835"/>
              </a:gdLst>
              <a:ahLst/>
              <a:cxnLst>
                <a:cxn ang="0">
                  <a:pos x="T0" y="T1"/>
                </a:cxn>
                <a:cxn ang="0">
                  <a:pos x="T2" y="T3"/>
                </a:cxn>
                <a:cxn ang="0">
                  <a:pos x="T4" y="T5"/>
                </a:cxn>
                <a:cxn ang="0">
                  <a:pos x="T6" y="T7"/>
                </a:cxn>
                <a:cxn ang="0">
                  <a:pos x="T8" y="T9"/>
                </a:cxn>
                <a:cxn ang="0">
                  <a:pos x="T10" y="T11"/>
                </a:cxn>
                <a:cxn ang="0">
                  <a:pos x="T12" y="T13"/>
                </a:cxn>
              </a:cxnLst>
              <a:rect l="0" t="0" r="r" b="b"/>
              <a:pathLst>
                <a:path w="794" h="835">
                  <a:moveTo>
                    <a:pt x="191" y="780"/>
                  </a:moveTo>
                  <a:cubicBezTo>
                    <a:pt x="109" y="736"/>
                    <a:pt x="0" y="554"/>
                    <a:pt x="0" y="462"/>
                  </a:cubicBezTo>
                  <a:cubicBezTo>
                    <a:pt x="0" y="369"/>
                    <a:pt x="82" y="206"/>
                    <a:pt x="152" y="160"/>
                  </a:cubicBezTo>
                  <a:cubicBezTo>
                    <a:pt x="396" y="0"/>
                    <a:pt x="683" y="97"/>
                    <a:pt x="763" y="367"/>
                  </a:cubicBezTo>
                  <a:cubicBezTo>
                    <a:pt x="794" y="468"/>
                    <a:pt x="791" y="495"/>
                    <a:pt x="734" y="611"/>
                  </a:cubicBezTo>
                  <a:cubicBezTo>
                    <a:pt x="698" y="686"/>
                    <a:pt x="637" y="758"/>
                    <a:pt x="591" y="783"/>
                  </a:cubicBezTo>
                  <a:cubicBezTo>
                    <a:pt x="489" y="835"/>
                    <a:pt x="291" y="834"/>
                    <a:pt x="191" y="78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28" name="手繪多邊形 27"/>
          <p:cNvSpPr>
            <a:spLocks noChangeAspect="1"/>
          </p:cNvSpPr>
          <p:nvPr/>
        </p:nvSpPr>
        <p:spPr bwMode="auto">
          <a:xfrm>
            <a:off x="3875701" y="1799910"/>
            <a:ext cx="487372" cy="487392"/>
          </a:xfrm>
          <a:custGeom>
            <a:avLst/>
            <a:gdLst>
              <a:gd name="connsiteX0" fmla="*/ 2723747 w 3414713"/>
              <a:gd name="connsiteY0" fmla="*/ 2611578 h 3414854"/>
              <a:gd name="connsiteX1" fmla="*/ 2412074 w 3414713"/>
              <a:gd name="connsiteY1" fmla="*/ 2624182 h 3414854"/>
              <a:gd name="connsiteX2" fmla="*/ 2407761 w 3414713"/>
              <a:gd name="connsiteY2" fmla="*/ 3061330 h 3414854"/>
              <a:gd name="connsiteX3" fmla="*/ 2418545 w 3414713"/>
              <a:gd name="connsiteY3" fmla="*/ 3089418 h 3414854"/>
              <a:gd name="connsiteX4" fmla="*/ 2722668 w 3414713"/>
              <a:gd name="connsiteY4" fmla="*/ 3089418 h 3414854"/>
              <a:gd name="connsiteX5" fmla="*/ 3037576 w 3414713"/>
              <a:gd name="connsiteY5" fmla="*/ 3069612 h 3414854"/>
              <a:gd name="connsiteX6" fmla="*/ 3048001 w 3414713"/>
              <a:gd name="connsiteY6" fmla="*/ 2850318 h 3414854"/>
              <a:gd name="connsiteX7" fmla="*/ 3037576 w 3414713"/>
              <a:gd name="connsiteY7" fmla="*/ 2631384 h 3414854"/>
              <a:gd name="connsiteX8" fmla="*/ 2723747 w 3414713"/>
              <a:gd name="connsiteY8" fmla="*/ 2611578 h 3414854"/>
              <a:gd name="connsiteX9" fmla="*/ 1713559 w 3414713"/>
              <a:gd name="connsiteY9" fmla="*/ 2611578 h 3414854"/>
              <a:gd name="connsiteX10" fmla="*/ 1404472 w 3414713"/>
              <a:gd name="connsiteY10" fmla="*/ 2623822 h 3414854"/>
              <a:gd name="connsiteX11" fmla="*/ 1392238 w 3414713"/>
              <a:gd name="connsiteY11" fmla="*/ 2850318 h 3414854"/>
              <a:gd name="connsiteX12" fmla="*/ 1404472 w 3414713"/>
              <a:gd name="connsiteY12" fmla="*/ 3077174 h 3414854"/>
              <a:gd name="connsiteX13" fmla="*/ 1713559 w 3414713"/>
              <a:gd name="connsiteY13" fmla="*/ 3089418 h 3414854"/>
              <a:gd name="connsiteX14" fmla="*/ 2021566 w 3414713"/>
              <a:gd name="connsiteY14" fmla="*/ 3069612 h 3414854"/>
              <a:gd name="connsiteX15" fmla="*/ 2032001 w 3414713"/>
              <a:gd name="connsiteY15" fmla="*/ 2850318 h 3414854"/>
              <a:gd name="connsiteX16" fmla="*/ 2021566 w 3414713"/>
              <a:gd name="connsiteY16" fmla="*/ 2631384 h 3414854"/>
              <a:gd name="connsiteX17" fmla="*/ 1713559 w 3414713"/>
              <a:gd name="connsiteY17" fmla="*/ 2611578 h 3414854"/>
              <a:gd name="connsiteX18" fmla="*/ 697213 w 3414713"/>
              <a:gd name="connsiteY18" fmla="*/ 2611578 h 3414854"/>
              <a:gd name="connsiteX19" fmla="*/ 393217 w 3414713"/>
              <a:gd name="connsiteY19" fmla="*/ 2627786 h 3414854"/>
              <a:gd name="connsiteX20" fmla="*/ 399326 w 3414713"/>
              <a:gd name="connsiteY20" fmla="*/ 3077174 h 3414854"/>
              <a:gd name="connsiteX21" fmla="*/ 702962 w 3414713"/>
              <a:gd name="connsiteY21" fmla="*/ 3089418 h 3414854"/>
              <a:gd name="connsiteX22" fmla="*/ 1005161 w 3414713"/>
              <a:gd name="connsiteY22" fmla="*/ 3069614 h 3414854"/>
              <a:gd name="connsiteX23" fmla="*/ 1005161 w 3414713"/>
              <a:gd name="connsiteY23" fmla="*/ 2631386 h 3414854"/>
              <a:gd name="connsiteX24" fmla="*/ 697213 w 3414713"/>
              <a:gd name="connsiteY24" fmla="*/ 2611578 h 3414854"/>
              <a:gd name="connsiteX25" fmla="*/ 433028 w 3414713"/>
              <a:gd name="connsiteY25" fmla="*/ 18 h 3414854"/>
              <a:gd name="connsiteX26" fmla="*/ 533290 w 3414713"/>
              <a:gd name="connsiteY26" fmla="*/ 11162 h 3414854"/>
              <a:gd name="connsiteX27" fmla="*/ 569659 w 3414713"/>
              <a:gd name="connsiteY27" fmla="*/ 456078 h 3414854"/>
              <a:gd name="connsiteX28" fmla="*/ 588384 w 3414713"/>
              <a:gd name="connsiteY28" fmla="*/ 740682 h 3414854"/>
              <a:gd name="connsiteX29" fmla="*/ 608909 w 3414713"/>
              <a:gd name="connsiteY29" fmla="*/ 1010150 h 3414854"/>
              <a:gd name="connsiteX30" fmla="*/ 640236 w 3414713"/>
              <a:gd name="connsiteY30" fmla="*/ 1437054 h 3414854"/>
              <a:gd name="connsiteX31" fmla="*/ 671204 w 3414713"/>
              <a:gd name="connsiteY31" fmla="*/ 1823606 h 3414854"/>
              <a:gd name="connsiteX32" fmla="*/ 680926 w 3414713"/>
              <a:gd name="connsiteY32" fmla="*/ 1977438 h 3414854"/>
              <a:gd name="connsiteX33" fmla="*/ 901660 w 3414713"/>
              <a:gd name="connsiteY33" fmla="*/ 1975634 h 3414854"/>
              <a:gd name="connsiteX34" fmla="*/ 1366894 w 3414713"/>
              <a:gd name="connsiteY34" fmla="*/ 1734266 h 3414854"/>
              <a:gd name="connsiteX35" fmla="*/ 1722660 w 3414713"/>
              <a:gd name="connsiteY35" fmla="*/ 1549094 h 3414854"/>
              <a:gd name="connsiteX36" fmla="*/ 2042418 w 3414713"/>
              <a:gd name="connsiteY36" fmla="*/ 1396346 h 3414854"/>
              <a:gd name="connsiteX37" fmla="*/ 2052861 w 3414713"/>
              <a:gd name="connsiteY37" fmla="*/ 1732822 h 3414854"/>
              <a:gd name="connsiteX38" fmla="*/ 2065824 w 3414713"/>
              <a:gd name="connsiteY38" fmla="*/ 2068222 h 3414854"/>
              <a:gd name="connsiteX39" fmla="*/ 2424111 w 3414713"/>
              <a:gd name="connsiteY39" fmla="*/ 1894218 h 3414854"/>
              <a:gd name="connsiteX40" fmla="*/ 2947319 w 3414713"/>
              <a:gd name="connsiteY40" fmla="*/ 1623306 h 3414854"/>
              <a:gd name="connsiteX41" fmla="*/ 3258435 w 3414713"/>
              <a:gd name="connsiteY41" fmla="*/ 1461190 h 3414854"/>
              <a:gd name="connsiteX42" fmla="*/ 3403190 w 3414713"/>
              <a:gd name="connsiteY42" fmla="*/ 1391302 h 3414854"/>
              <a:gd name="connsiteX43" fmla="*/ 3414713 w 3414713"/>
              <a:gd name="connsiteY43" fmla="*/ 2403258 h 3414854"/>
              <a:gd name="connsiteX44" fmla="*/ 3414713 w 3414713"/>
              <a:gd name="connsiteY44" fmla="*/ 3414854 h 3414854"/>
              <a:gd name="connsiteX45" fmla="*/ 1707537 w 3414713"/>
              <a:gd name="connsiteY45" fmla="*/ 3414854 h 3414854"/>
              <a:gd name="connsiteX46" fmla="*/ 0 w 3414713"/>
              <a:gd name="connsiteY46" fmla="*/ 3414854 h 3414854"/>
              <a:gd name="connsiteX47" fmla="*/ 0 w 3414713"/>
              <a:gd name="connsiteY47" fmla="*/ 2742978 h 3414854"/>
              <a:gd name="connsiteX48" fmla="*/ 10443 w 3414713"/>
              <a:gd name="connsiteY48" fmla="*/ 1978158 h 3414854"/>
              <a:gd name="connsiteX49" fmla="*/ 61215 w 3414713"/>
              <a:gd name="connsiteY49" fmla="*/ 1299798 h 3414854"/>
              <a:gd name="connsiteX50" fmla="*/ 85341 w 3414713"/>
              <a:gd name="connsiteY50" fmla="*/ 959354 h 3414854"/>
              <a:gd name="connsiteX51" fmla="*/ 116308 w 3414713"/>
              <a:gd name="connsiteY51" fmla="*/ 542542 h 3414854"/>
              <a:gd name="connsiteX52" fmla="*/ 142235 w 3414713"/>
              <a:gd name="connsiteY52" fmla="*/ 207142 h 3414854"/>
              <a:gd name="connsiteX53" fmla="*/ 155198 w 3414713"/>
              <a:gd name="connsiteY53" fmla="*/ 44306 h 3414854"/>
              <a:gd name="connsiteX54" fmla="*/ 157719 w 3414713"/>
              <a:gd name="connsiteY54" fmla="*/ 3598 h 3414854"/>
              <a:gd name="connsiteX55" fmla="*/ 343524 w 3414713"/>
              <a:gd name="connsiteY55" fmla="*/ 718 h 3414854"/>
              <a:gd name="connsiteX56" fmla="*/ 433028 w 3414713"/>
              <a:gd name="connsiteY56" fmla="*/ 18 h 341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414713" h="3414854">
                <a:moveTo>
                  <a:pt x="2723747" y="2611578"/>
                </a:moveTo>
                <a:cubicBezTo>
                  <a:pt x="2491880" y="2611578"/>
                  <a:pt x="2418186" y="2614460"/>
                  <a:pt x="2412074" y="2624182"/>
                </a:cubicBezTo>
                <a:cubicBezTo>
                  <a:pt x="2399133" y="2643988"/>
                  <a:pt x="2395538" y="3028922"/>
                  <a:pt x="2407761" y="3061330"/>
                </a:cubicBezTo>
                <a:lnTo>
                  <a:pt x="2418545" y="3089418"/>
                </a:lnTo>
                <a:lnTo>
                  <a:pt x="2722668" y="3089418"/>
                </a:lnTo>
                <a:cubicBezTo>
                  <a:pt x="3013131" y="3089418"/>
                  <a:pt x="3027511" y="3088336"/>
                  <a:pt x="3037576" y="3069612"/>
                </a:cubicBezTo>
                <a:cubicBezTo>
                  <a:pt x="3043687" y="3058090"/>
                  <a:pt x="3048001" y="2968428"/>
                  <a:pt x="3048001" y="2850318"/>
                </a:cubicBezTo>
                <a:cubicBezTo>
                  <a:pt x="3048001" y="2732208"/>
                  <a:pt x="3043687" y="2642906"/>
                  <a:pt x="3037576" y="2631384"/>
                </a:cubicBezTo>
                <a:cubicBezTo>
                  <a:pt x="3027511" y="2612660"/>
                  <a:pt x="3013131" y="2611578"/>
                  <a:pt x="2723747" y="2611578"/>
                </a:cubicBezTo>
                <a:close/>
                <a:moveTo>
                  <a:pt x="1713559" y="2611578"/>
                </a:moveTo>
                <a:cubicBezTo>
                  <a:pt x="1496227" y="2611578"/>
                  <a:pt x="1413108" y="2614820"/>
                  <a:pt x="1404472" y="2623822"/>
                </a:cubicBezTo>
                <a:cubicBezTo>
                  <a:pt x="1395476" y="2632464"/>
                  <a:pt x="1392238" y="2697280"/>
                  <a:pt x="1392238" y="2850318"/>
                </a:cubicBezTo>
                <a:cubicBezTo>
                  <a:pt x="1392238" y="3003716"/>
                  <a:pt x="1395476" y="3068172"/>
                  <a:pt x="1404472" y="3077174"/>
                </a:cubicBezTo>
                <a:cubicBezTo>
                  <a:pt x="1413108" y="3085816"/>
                  <a:pt x="1496227" y="3089418"/>
                  <a:pt x="1713559" y="3089418"/>
                </a:cubicBezTo>
                <a:cubicBezTo>
                  <a:pt x="1997098" y="3089418"/>
                  <a:pt x="2011491" y="3088336"/>
                  <a:pt x="2021566" y="3069612"/>
                </a:cubicBezTo>
                <a:cubicBezTo>
                  <a:pt x="2027683" y="3058090"/>
                  <a:pt x="2032001" y="2968428"/>
                  <a:pt x="2032001" y="2850318"/>
                </a:cubicBezTo>
                <a:cubicBezTo>
                  <a:pt x="2032001" y="2732208"/>
                  <a:pt x="2027683" y="2642906"/>
                  <a:pt x="2021566" y="2631384"/>
                </a:cubicBezTo>
                <a:cubicBezTo>
                  <a:pt x="2011491" y="2612660"/>
                  <a:pt x="1997098" y="2611578"/>
                  <a:pt x="1713559" y="2611578"/>
                </a:cubicBezTo>
                <a:close/>
                <a:moveTo>
                  <a:pt x="697213" y="2611578"/>
                </a:moveTo>
                <a:cubicBezTo>
                  <a:pt x="434900" y="2611578"/>
                  <a:pt x="398607" y="2613382"/>
                  <a:pt x="393217" y="2627786"/>
                </a:cubicBezTo>
                <a:cubicBezTo>
                  <a:pt x="381000" y="2659830"/>
                  <a:pt x="386390" y="3064210"/>
                  <a:pt x="399326" y="3077174"/>
                </a:cubicBezTo>
                <a:cubicBezTo>
                  <a:pt x="407950" y="3085818"/>
                  <a:pt x="489878" y="3089418"/>
                  <a:pt x="702962" y="3089418"/>
                </a:cubicBezTo>
                <a:cubicBezTo>
                  <a:pt x="981086" y="3089418"/>
                  <a:pt x="995459" y="3088338"/>
                  <a:pt x="1005161" y="3069614"/>
                </a:cubicBezTo>
                <a:cubicBezTo>
                  <a:pt x="1019175" y="3043326"/>
                  <a:pt x="1019175" y="2657310"/>
                  <a:pt x="1005161" y="2631386"/>
                </a:cubicBezTo>
                <a:cubicBezTo>
                  <a:pt x="995459" y="2612662"/>
                  <a:pt x="981086" y="2611578"/>
                  <a:pt x="697213" y="2611578"/>
                </a:cubicBezTo>
                <a:close/>
                <a:moveTo>
                  <a:pt x="433028" y="18"/>
                </a:moveTo>
                <a:cubicBezTo>
                  <a:pt x="505743" y="290"/>
                  <a:pt x="530860" y="3598"/>
                  <a:pt x="533290" y="11162"/>
                </a:cubicBezTo>
                <a:cubicBezTo>
                  <a:pt x="537971" y="24494"/>
                  <a:pt x="554175" y="224074"/>
                  <a:pt x="569659" y="456078"/>
                </a:cubicBezTo>
                <a:cubicBezTo>
                  <a:pt x="574340" y="531734"/>
                  <a:pt x="582982" y="659622"/>
                  <a:pt x="588384" y="740682"/>
                </a:cubicBezTo>
                <a:cubicBezTo>
                  <a:pt x="593425" y="821738"/>
                  <a:pt x="602787" y="943146"/>
                  <a:pt x="608909" y="1010150"/>
                </a:cubicBezTo>
                <a:cubicBezTo>
                  <a:pt x="614670" y="1077158"/>
                  <a:pt x="629073" y="1269534"/>
                  <a:pt x="640236" y="1437054"/>
                </a:cubicBezTo>
                <a:cubicBezTo>
                  <a:pt x="651759" y="1604934"/>
                  <a:pt x="665442" y="1778938"/>
                  <a:pt x="671204" y="1823606"/>
                </a:cubicBezTo>
                <a:cubicBezTo>
                  <a:pt x="676605" y="1868278"/>
                  <a:pt x="680926" y="1937450"/>
                  <a:pt x="680926" y="1977438"/>
                </a:cubicBezTo>
                <a:cubicBezTo>
                  <a:pt x="680926" y="2090918"/>
                  <a:pt x="679126" y="2090918"/>
                  <a:pt x="901660" y="1975634"/>
                </a:cubicBezTo>
                <a:cubicBezTo>
                  <a:pt x="1006806" y="1921238"/>
                  <a:pt x="1216017" y="1812438"/>
                  <a:pt x="1366894" y="1734266"/>
                </a:cubicBezTo>
                <a:cubicBezTo>
                  <a:pt x="1517770" y="1656090"/>
                  <a:pt x="1678009" y="1572870"/>
                  <a:pt x="1722660" y="1549094"/>
                </a:cubicBezTo>
                <a:cubicBezTo>
                  <a:pt x="1927550" y="1440658"/>
                  <a:pt x="2033056" y="1390582"/>
                  <a:pt x="2042418" y="1396346"/>
                </a:cubicBezTo>
                <a:cubicBezTo>
                  <a:pt x="2049260" y="1400670"/>
                  <a:pt x="2052861" y="1518830"/>
                  <a:pt x="2052861" y="1732822"/>
                </a:cubicBezTo>
                <a:cubicBezTo>
                  <a:pt x="2052861" y="1991126"/>
                  <a:pt x="2055742" y="2064258"/>
                  <a:pt x="2065824" y="2068222"/>
                </a:cubicBezTo>
                <a:cubicBezTo>
                  <a:pt x="2073026" y="2070742"/>
                  <a:pt x="2234345" y="1992566"/>
                  <a:pt x="2424111" y="1894218"/>
                </a:cubicBezTo>
                <a:cubicBezTo>
                  <a:pt x="2613878" y="1795870"/>
                  <a:pt x="2849375" y="1673742"/>
                  <a:pt x="2947319" y="1623306"/>
                </a:cubicBezTo>
                <a:cubicBezTo>
                  <a:pt x="3044903" y="1572510"/>
                  <a:pt x="3184977" y="1499738"/>
                  <a:pt x="3258435" y="1461190"/>
                </a:cubicBezTo>
                <a:cubicBezTo>
                  <a:pt x="3331893" y="1423002"/>
                  <a:pt x="3397069" y="1391302"/>
                  <a:pt x="3403190" y="1391302"/>
                </a:cubicBezTo>
                <a:cubicBezTo>
                  <a:pt x="3411832" y="1391302"/>
                  <a:pt x="3414713" y="1660050"/>
                  <a:pt x="3414713" y="2403258"/>
                </a:cubicBezTo>
                <a:lnTo>
                  <a:pt x="3414713" y="3414854"/>
                </a:lnTo>
                <a:lnTo>
                  <a:pt x="1707537" y="3414854"/>
                </a:lnTo>
                <a:lnTo>
                  <a:pt x="0" y="3414854"/>
                </a:lnTo>
                <a:lnTo>
                  <a:pt x="0" y="2742978"/>
                </a:lnTo>
                <a:cubicBezTo>
                  <a:pt x="0" y="2358946"/>
                  <a:pt x="4681" y="2031474"/>
                  <a:pt x="10443" y="1978158"/>
                </a:cubicBezTo>
                <a:cubicBezTo>
                  <a:pt x="21245" y="1880166"/>
                  <a:pt x="47172" y="1534682"/>
                  <a:pt x="61215" y="1299798"/>
                </a:cubicBezTo>
                <a:cubicBezTo>
                  <a:pt x="65896" y="1224502"/>
                  <a:pt x="76699" y="1071034"/>
                  <a:pt x="85341" y="959354"/>
                </a:cubicBezTo>
                <a:cubicBezTo>
                  <a:pt x="93983" y="847678"/>
                  <a:pt x="108026" y="659982"/>
                  <a:pt x="116308" y="542542"/>
                </a:cubicBezTo>
                <a:cubicBezTo>
                  <a:pt x="124590" y="425098"/>
                  <a:pt x="136473" y="274150"/>
                  <a:pt x="142235" y="207142"/>
                </a:cubicBezTo>
                <a:cubicBezTo>
                  <a:pt x="147996" y="139774"/>
                  <a:pt x="154118" y="66642"/>
                  <a:pt x="155198" y="44306"/>
                </a:cubicBezTo>
                <a:lnTo>
                  <a:pt x="157719" y="3598"/>
                </a:lnTo>
                <a:lnTo>
                  <a:pt x="343524" y="718"/>
                </a:lnTo>
                <a:cubicBezTo>
                  <a:pt x="379263" y="178"/>
                  <a:pt x="408790" y="-70"/>
                  <a:pt x="433028" y="18"/>
                </a:cubicBezTo>
                <a:close/>
              </a:path>
            </a:pathLst>
          </a:custGeom>
          <a:solidFill>
            <a:schemeClr val="accent4"/>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9" name="文字方塊 41"/>
          <p:cNvSpPr txBox="1"/>
          <p:nvPr/>
        </p:nvSpPr>
        <p:spPr>
          <a:xfrm>
            <a:off x="506551" y="5131977"/>
            <a:ext cx="2171576"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a:t>
            </a:r>
            <a:endParaRPr lang="en-US" sz="1400" dirty="0" smtClean="0"/>
          </a:p>
        </p:txBody>
      </p:sp>
      <p:sp>
        <p:nvSpPr>
          <p:cNvPr id="30" name="文字方塊 41"/>
          <p:cNvSpPr txBox="1"/>
          <p:nvPr/>
        </p:nvSpPr>
        <p:spPr>
          <a:xfrm>
            <a:off x="506551" y="2443933"/>
            <a:ext cx="2171576"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a:t>
            </a:r>
            <a:endParaRPr lang="en-US" sz="1400" dirty="0" smtClean="0"/>
          </a:p>
        </p:txBody>
      </p:sp>
      <p:sp>
        <p:nvSpPr>
          <p:cNvPr id="31" name="文字方塊 41"/>
          <p:cNvSpPr txBox="1"/>
          <p:nvPr/>
        </p:nvSpPr>
        <p:spPr>
          <a:xfrm>
            <a:off x="1420189" y="3790467"/>
            <a:ext cx="2171576"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a:t>
            </a:r>
            <a:endParaRPr lang="en-US" sz="1400" dirty="0" smtClean="0"/>
          </a:p>
        </p:txBody>
      </p:sp>
      <p:sp>
        <p:nvSpPr>
          <p:cNvPr id="32" name="文字方塊 41"/>
          <p:cNvSpPr txBox="1"/>
          <p:nvPr/>
        </p:nvSpPr>
        <p:spPr>
          <a:xfrm>
            <a:off x="3731084" y="5131977"/>
            <a:ext cx="2171576"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a:t>
            </a:r>
            <a:endParaRPr lang="en-US" sz="1400" dirty="0" smtClean="0"/>
          </a:p>
        </p:txBody>
      </p:sp>
      <p:sp>
        <p:nvSpPr>
          <p:cNvPr id="33" name="文字方塊 41"/>
          <p:cNvSpPr txBox="1"/>
          <p:nvPr/>
        </p:nvSpPr>
        <p:spPr>
          <a:xfrm>
            <a:off x="3731084" y="2443933"/>
            <a:ext cx="2171576"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a:t>
            </a:r>
            <a:endParaRPr lang="en-US" sz="1400" dirty="0" smtClean="0"/>
          </a:p>
        </p:txBody>
      </p:sp>
      <p:sp>
        <p:nvSpPr>
          <p:cNvPr id="34" name="文字方塊 41"/>
          <p:cNvSpPr txBox="1"/>
          <p:nvPr/>
        </p:nvSpPr>
        <p:spPr>
          <a:xfrm>
            <a:off x="4644722" y="3790467"/>
            <a:ext cx="2171576"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a:t>
            </a:r>
            <a:endParaRPr lang="en-US" sz="1400" dirty="0" smtClean="0"/>
          </a:p>
        </p:txBody>
      </p:sp>
    </p:spTree>
    <p:extLst>
      <p:ext uri="{BB962C8B-B14F-4D97-AF65-F5344CB8AC3E}">
        <p14:creationId xmlns:p14="http://schemas.microsoft.com/office/powerpoint/2010/main" val="1494241499"/>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fld id="{93B68095-C8B2-4A76-90AA-E601358CCBC3}" type="slidenum">
              <a:rPr lang="zh-TW" altLang="en-US" smtClean="0"/>
              <a:t>171</a:t>
            </a:fld>
            <a:endParaRPr lang="zh-TW" altLang="en-US"/>
          </a:p>
        </p:txBody>
      </p:sp>
      <p:sp>
        <p:nvSpPr>
          <p:cNvPr id="4" name="矩形 3"/>
          <p:cNvSpPr/>
          <p:nvPr/>
        </p:nvSpPr>
        <p:spPr>
          <a:xfrm>
            <a:off x="6540496" y="1080593"/>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6400383" y="434262"/>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169</a:t>
            </a:r>
          </a:p>
        </p:txBody>
      </p:sp>
      <p:pic>
        <p:nvPicPr>
          <p:cNvPr id="6" name="圖片版面配置區 12"/>
          <p:cNvPicPr>
            <a:picLocks noGrp="1"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2603499"/>
            <a:ext cx="3721100" cy="4254500"/>
          </a:xfrm>
          <a:custGeom>
            <a:avLst/>
            <a:gdLst>
              <a:gd name="connsiteX0" fmla="*/ 1397000 w 3721100"/>
              <a:gd name="connsiteY0" fmla="*/ 0 h 4254500"/>
              <a:gd name="connsiteX1" fmla="*/ 3721100 w 3721100"/>
              <a:gd name="connsiteY1" fmla="*/ 2324100 h 4254500"/>
              <a:gd name="connsiteX2" fmla="*/ 1790700 w 3721100"/>
              <a:gd name="connsiteY2" fmla="*/ 4254500 h 4254500"/>
              <a:gd name="connsiteX3" fmla="*/ 1003300 w 3721100"/>
              <a:gd name="connsiteY3" fmla="*/ 4254500 h 4254500"/>
              <a:gd name="connsiteX4" fmla="*/ 0 w 3721100"/>
              <a:gd name="connsiteY4" fmla="*/ 3251200 h 4254500"/>
              <a:gd name="connsiteX5" fmla="*/ 0 w 3721100"/>
              <a:gd name="connsiteY5" fmla="*/ 1397000 h 425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1100" h="4254500">
                <a:moveTo>
                  <a:pt x="1397000" y="0"/>
                </a:moveTo>
                <a:lnTo>
                  <a:pt x="3721100" y="2324100"/>
                </a:lnTo>
                <a:lnTo>
                  <a:pt x="1790700" y="4254500"/>
                </a:lnTo>
                <a:lnTo>
                  <a:pt x="1003300" y="4254500"/>
                </a:lnTo>
                <a:lnTo>
                  <a:pt x="0" y="3251200"/>
                </a:lnTo>
                <a:lnTo>
                  <a:pt x="0" y="1397000"/>
                </a:lnTo>
                <a:close/>
              </a:path>
            </a:pathLst>
          </a:custGeom>
        </p:spPr>
      </p:pic>
      <p:pic>
        <p:nvPicPr>
          <p:cNvPr id="7" name="圖片版面配置區 11"/>
          <p:cNvPicPr>
            <a:picLocks noGrp="1"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
            <a:ext cx="4546600" cy="3301999"/>
          </a:xfrm>
          <a:custGeom>
            <a:avLst/>
            <a:gdLst>
              <a:gd name="connsiteX0" fmla="*/ 876299 w 4546600"/>
              <a:gd name="connsiteY0" fmla="*/ 0 h 3301999"/>
              <a:gd name="connsiteX1" fmla="*/ 3568701 w 4546600"/>
              <a:gd name="connsiteY1" fmla="*/ 0 h 3301999"/>
              <a:gd name="connsiteX2" fmla="*/ 4546600 w 4546600"/>
              <a:gd name="connsiteY2" fmla="*/ 977899 h 3301999"/>
              <a:gd name="connsiteX3" fmla="*/ 2222500 w 4546600"/>
              <a:gd name="connsiteY3" fmla="*/ 3301999 h 3301999"/>
              <a:gd name="connsiteX4" fmla="*/ 0 w 4546600"/>
              <a:gd name="connsiteY4" fmla="*/ 1079499 h 3301999"/>
              <a:gd name="connsiteX5" fmla="*/ 0 w 4546600"/>
              <a:gd name="connsiteY5" fmla="*/ 876299 h 330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6600" h="3301999">
                <a:moveTo>
                  <a:pt x="876299" y="0"/>
                </a:moveTo>
                <a:lnTo>
                  <a:pt x="3568701" y="0"/>
                </a:lnTo>
                <a:lnTo>
                  <a:pt x="4546600" y="977899"/>
                </a:lnTo>
                <a:lnTo>
                  <a:pt x="2222500" y="3301999"/>
                </a:lnTo>
                <a:lnTo>
                  <a:pt x="0" y="1079499"/>
                </a:lnTo>
                <a:lnTo>
                  <a:pt x="0" y="876299"/>
                </a:lnTo>
                <a:close/>
              </a:path>
            </a:pathLst>
          </a:custGeom>
        </p:spPr>
      </p:pic>
      <p:sp>
        <p:nvSpPr>
          <p:cNvPr id="8" name="手繪多邊形 7"/>
          <p:cNvSpPr/>
          <p:nvPr/>
        </p:nvSpPr>
        <p:spPr>
          <a:xfrm>
            <a:off x="4041743" y="1659259"/>
            <a:ext cx="1000758" cy="1155930"/>
          </a:xfrm>
          <a:custGeom>
            <a:avLst/>
            <a:gdLst>
              <a:gd name="connsiteX0" fmla="*/ 1822084 w 3641934"/>
              <a:gd name="connsiteY0" fmla="*/ 0 h 4206633"/>
              <a:gd name="connsiteX1" fmla="*/ 3641934 w 3641934"/>
              <a:gd name="connsiteY1" fmla="*/ 1050691 h 4206633"/>
              <a:gd name="connsiteX2" fmla="*/ 3641192 w 3641934"/>
              <a:gd name="connsiteY2" fmla="*/ 3155405 h 4206633"/>
              <a:gd name="connsiteX3" fmla="*/ 1819850 w 3641934"/>
              <a:gd name="connsiteY3" fmla="*/ 4206633 h 4206633"/>
              <a:gd name="connsiteX4" fmla="*/ 0 w 3641934"/>
              <a:gd name="connsiteY4" fmla="*/ 3155942 h 4206633"/>
              <a:gd name="connsiteX5" fmla="*/ 1491 w 3641934"/>
              <a:gd name="connsiteY5" fmla="*/ 1054023 h 420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41934" h="4206633">
                <a:moveTo>
                  <a:pt x="1822084" y="0"/>
                </a:moveTo>
                <a:lnTo>
                  <a:pt x="3641934" y="1050691"/>
                </a:lnTo>
                <a:lnTo>
                  <a:pt x="3641192" y="3155405"/>
                </a:lnTo>
                <a:lnTo>
                  <a:pt x="1819850" y="4206633"/>
                </a:lnTo>
                <a:lnTo>
                  <a:pt x="0" y="3155942"/>
                </a:lnTo>
                <a:lnTo>
                  <a:pt x="1491" y="105402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手繪多邊形 8"/>
          <p:cNvSpPr>
            <a:spLocks/>
          </p:cNvSpPr>
          <p:nvPr/>
        </p:nvSpPr>
        <p:spPr bwMode="auto">
          <a:xfrm flipH="1">
            <a:off x="4411420" y="1987676"/>
            <a:ext cx="261404" cy="482800"/>
          </a:xfrm>
          <a:custGeom>
            <a:avLst/>
            <a:gdLst>
              <a:gd name="connsiteX0" fmla="*/ 1041502 w 2397801"/>
              <a:gd name="connsiteY0" fmla="*/ 588163 h 4428623"/>
              <a:gd name="connsiteX1" fmla="*/ 299462 w 2397801"/>
              <a:gd name="connsiteY1" fmla="*/ 593899 h 4428623"/>
              <a:gd name="connsiteX2" fmla="*/ 283250 w 2397801"/>
              <a:gd name="connsiteY2" fmla="*/ 2218109 h 4428623"/>
              <a:gd name="connsiteX3" fmla="*/ 290095 w 2397801"/>
              <a:gd name="connsiteY3" fmla="*/ 3843037 h 4428623"/>
              <a:gd name="connsiteX4" fmla="*/ 1207710 w 2397801"/>
              <a:gd name="connsiteY4" fmla="*/ 3847357 h 4428623"/>
              <a:gd name="connsiteX5" fmla="*/ 2118479 w 2397801"/>
              <a:gd name="connsiteY5" fmla="*/ 3844837 h 4428623"/>
              <a:gd name="connsiteX6" fmla="*/ 2121001 w 2397801"/>
              <a:gd name="connsiteY6" fmla="*/ 2224589 h 4428623"/>
              <a:gd name="connsiteX7" fmla="*/ 2110914 w 2397801"/>
              <a:gd name="connsiteY7" fmla="*/ 596419 h 4428623"/>
              <a:gd name="connsiteX8" fmla="*/ 1041502 w 2397801"/>
              <a:gd name="connsiteY8" fmla="*/ 588163 h 4428623"/>
              <a:gd name="connsiteX9" fmla="*/ 1205249 w 2397801"/>
              <a:gd name="connsiteY9" fmla="*/ 186437 h 4428623"/>
              <a:gd name="connsiteX10" fmla="*/ 930070 w 2397801"/>
              <a:gd name="connsiteY10" fmla="*/ 210597 h 4428623"/>
              <a:gd name="connsiteX11" fmla="*/ 899455 w 2397801"/>
              <a:gd name="connsiteY11" fmla="*/ 338957 h 4428623"/>
              <a:gd name="connsiteX12" fmla="*/ 1201647 w 2397801"/>
              <a:gd name="connsiteY12" fmla="*/ 414677 h 4428623"/>
              <a:gd name="connsiteX13" fmla="*/ 1445490 w 2397801"/>
              <a:gd name="connsiteY13" fmla="*/ 398813 h 4428623"/>
              <a:gd name="connsiteX14" fmla="*/ 1513204 w 2397801"/>
              <a:gd name="connsiteY14" fmla="*/ 295689 h 4428623"/>
              <a:gd name="connsiteX15" fmla="*/ 1484029 w 2397801"/>
              <a:gd name="connsiteY15" fmla="*/ 219609 h 4428623"/>
              <a:gd name="connsiteX16" fmla="*/ 1454134 w 2397801"/>
              <a:gd name="connsiteY16" fmla="*/ 186437 h 4428623"/>
              <a:gd name="connsiteX17" fmla="*/ 813103 w 2397801"/>
              <a:gd name="connsiteY17" fmla="*/ 1 h 4428623"/>
              <a:gd name="connsiteX18" fmla="*/ 1241394 w 2397801"/>
              <a:gd name="connsiteY18" fmla="*/ 553 h 4428623"/>
              <a:gd name="connsiteX19" fmla="*/ 2335516 w 2397801"/>
              <a:gd name="connsiteY19" fmla="*/ 3793 h 4428623"/>
              <a:gd name="connsiteX20" fmla="*/ 2364318 w 2397801"/>
              <a:gd name="connsiteY20" fmla="*/ 25037 h 4428623"/>
              <a:gd name="connsiteX21" fmla="*/ 2392760 w 2397801"/>
              <a:gd name="connsiteY21" fmla="*/ 46641 h 4428623"/>
              <a:gd name="connsiteX22" fmla="*/ 2395281 w 2397801"/>
              <a:gd name="connsiteY22" fmla="*/ 2216709 h 4428623"/>
              <a:gd name="connsiteX23" fmla="*/ 2397801 w 2397801"/>
              <a:gd name="connsiteY23" fmla="*/ 4386781 h 4428623"/>
              <a:gd name="connsiteX24" fmla="*/ 2371159 w 2397801"/>
              <a:gd name="connsiteY24" fmla="*/ 4408025 h 4428623"/>
              <a:gd name="connsiteX25" fmla="*/ 1205032 w 2397801"/>
              <a:gd name="connsiteY25" fmla="*/ 4428545 h 4428623"/>
              <a:gd name="connsiteX26" fmla="*/ 48265 w 2397801"/>
              <a:gd name="connsiteY26" fmla="*/ 4418105 h 4428623"/>
              <a:gd name="connsiteX27" fmla="*/ 21 w 2397801"/>
              <a:gd name="connsiteY27" fmla="*/ 2208429 h 4428623"/>
              <a:gd name="connsiteX28" fmla="*/ 21 w 2397801"/>
              <a:gd name="connsiteY28" fmla="*/ 68245 h 4428623"/>
              <a:gd name="connsiteX29" fmla="*/ 28823 w 2397801"/>
              <a:gd name="connsiteY29" fmla="*/ 39437 h 4428623"/>
              <a:gd name="connsiteX30" fmla="*/ 102629 w 2397801"/>
              <a:gd name="connsiteY30" fmla="*/ 4153 h 4428623"/>
              <a:gd name="connsiteX31" fmla="*/ 813103 w 2397801"/>
              <a:gd name="connsiteY31" fmla="*/ 1 h 442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7801" h="4428623">
                <a:moveTo>
                  <a:pt x="1041502" y="588163"/>
                </a:moveTo>
                <a:cubicBezTo>
                  <a:pt x="655239" y="588159"/>
                  <a:pt x="310023" y="589961"/>
                  <a:pt x="299462" y="593899"/>
                </a:cubicBezTo>
                <a:cubicBezTo>
                  <a:pt x="284691" y="599661"/>
                  <a:pt x="283250" y="752323"/>
                  <a:pt x="283250" y="2218109"/>
                </a:cubicBezTo>
                <a:cubicBezTo>
                  <a:pt x="283250" y="3108165"/>
                  <a:pt x="286492" y="3839437"/>
                  <a:pt x="290095" y="3843037"/>
                </a:cubicBezTo>
                <a:cubicBezTo>
                  <a:pt x="294058" y="3846637"/>
                  <a:pt x="706931" y="3848797"/>
                  <a:pt x="1207710" y="3847357"/>
                </a:cubicBezTo>
                <a:lnTo>
                  <a:pt x="2118479" y="3844837"/>
                </a:lnTo>
                <a:lnTo>
                  <a:pt x="2121001" y="2224589"/>
                </a:lnTo>
                <a:cubicBezTo>
                  <a:pt x="2123163" y="935231"/>
                  <a:pt x="2121001" y="602901"/>
                  <a:pt x="2110914" y="596419"/>
                </a:cubicBezTo>
                <a:cubicBezTo>
                  <a:pt x="2102605" y="591155"/>
                  <a:pt x="1538127" y="588167"/>
                  <a:pt x="1041502" y="588163"/>
                </a:cubicBezTo>
                <a:close/>
                <a:moveTo>
                  <a:pt x="1205249" y="186437"/>
                </a:moveTo>
                <a:cubicBezTo>
                  <a:pt x="956363" y="186437"/>
                  <a:pt x="956003" y="186437"/>
                  <a:pt x="930070" y="210597"/>
                </a:cubicBezTo>
                <a:cubicBezTo>
                  <a:pt x="889369" y="248817"/>
                  <a:pt x="878564" y="294969"/>
                  <a:pt x="899455" y="338957"/>
                </a:cubicBezTo>
                <a:cubicBezTo>
                  <a:pt x="931511" y="406745"/>
                  <a:pt x="960685" y="414317"/>
                  <a:pt x="1201647" y="414677"/>
                </a:cubicBezTo>
                <a:cubicBezTo>
                  <a:pt x="1375975" y="415037"/>
                  <a:pt x="1418476" y="412513"/>
                  <a:pt x="1445490" y="398813"/>
                </a:cubicBezTo>
                <a:cubicBezTo>
                  <a:pt x="1493394" y="374653"/>
                  <a:pt x="1513204" y="345085"/>
                  <a:pt x="1513204" y="295689"/>
                </a:cubicBezTo>
                <a:cubicBezTo>
                  <a:pt x="1513564" y="262517"/>
                  <a:pt x="1507081" y="245209"/>
                  <a:pt x="1484029" y="219609"/>
                </a:cubicBezTo>
                <a:lnTo>
                  <a:pt x="1454134" y="186437"/>
                </a:lnTo>
                <a:close/>
                <a:moveTo>
                  <a:pt x="813103" y="1"/>
                </a:moveTo>
                <a:cubicBezTo>
                  <a:pt x="946149" y="13"/>
                  <a:pt x="1090993" y="193"/>
                  <a:pt x="1241394" y="553"/>
                </a:cubicBezTo>
                <a:lnTo>
                  <a:pt x="2335516" y="3793"/>
                </a:lnTo>
                <a:lnTo>
                  <a:pt x="2364318" y="25037"/>
                </a:lnTo>
                <a:lnTo>
                  <a:pt x="2392760" y="46641"/>
                </a:lnTo>
                <a:lnTo>
                  <a:pt x="2395281" y="2216709"/>
                </a:lnTo>
                <a:lnTo>
                  <a:pt x="2397801" y="4386781"/>
                </a:lnTo>
                <a:lnTo>
                  <a:pt x="2371159" y="4408025"/>
                </a:lnTo>
                <a:cubicBezTo>
                  <a:pt x="2344517" y="4428905"/>
                  <a:pt x="2342717" y="4428905"/>
                  <a:pt x="1205032" y="4428545"/>
                </a:cubicBezTo>
                <a:cubicBezTo>
                  <a:pt x="450415" y="4428545"/>
                  <a:pt x="60146" y="4424945"/>
                  <a:pt x="48265" y="4418105"/>
                </a:cubicBezTo>
                <a:cubicBezTo>
                  <a:pt x="-2499" y="4388581"/>
                  <a:pt x="21" y="4509201"/>
                  <a:pt x="21" y="2208429"/>
                </a:cubicBezTo>
                <a:lnTo>
                  <a:pt x="21" y="68245"/>
                </a:lnTo>
                <a:lnTo>
                  <a:pt x="28823" y="39437"/>
                </a:lnTo>
                <a:cubicBezTo>
                  <a:pt x="47905" y="19997"/>
                  <a:pt x="72747" y="8473"/>
                  <a:pt x="102629" y="4153"/>
                </a:cubicBezTo>
                <a:cubicBezTo>
                  <a:pt x="120991" y="1453"/>
                  <a:pt x="413962" y="-31"/>
                  <a:pt x="813103" y="1"/>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0" name="手繪多邊形 9"/>
          <p:cNvSpPr/>
          <p:nvPr/>
        </p:nvSpPr>
        <p:spPr>
          <a:xfrm>
            <a:off x="4041743" y="3390531"/>
            <a:ext cx="1000758" cy="1155930"/>
          </a:xfrm>
          <a:custGeom>
            <a:avLst/>
            <a:gdLst>
              <a:gd name="connsiteX0" fmla="*/ 1822084 w 3641934"/>
              <a:gd name="connsiteY0" fmla="*/ 0 h 4206633"/>
              <a:gd name="connsiteX1" fmla="*/ 3641934 w 3641934"/>
              <a:gd name="connsiteY1" fmla="*/ 1050691 h 4206633"/>
              <a:gd name="connsiteX2" fmla="*/ 3641192 w 3641934"/>
              <a:gd name="connsiteY2" fmla="*/ 3155405 h 4206633"/>
              <a:gd name="connsiteX3" fmla="*/ 1819850 w 3641934"/>
              <a:gd name="connsiteY3" fmla="*/ 4206633 h 4206633"/>
              <a:gd name="connsiteX4" fmla="*/ 0 w 3641934"/>
              <a:gd name="connsiteY4" fmla="*/ 3155942 h 4206633"/>
              <a:gd name="connsiteX5" fmla="*/ 1491 w 3641934"/>
              <a:gd name="connsiteY5" fmla="*/ 1054023 h 420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41934" h="4206633">
                <a:moveTo>
                  <a:pt x="1822084" y="0"/>
                </a:moveTo>
                <a:lnTo>
                  <a:pt x="3641934" y="1050691"/>
                </a:lnTo>
                <a:lnTo>
                  <a:pt x="3641192" y="3155405"/>
                </a:lnTo>
                <a:lnTo>
                  <a:pt x="1819850" y="4206633"/>
                </a:lnTo>
                <a:lnTo>
                  <a:pt x="0" y="3155942"/>
                </a:lnTo>
                <a:lnTo>
                  <a:pt x="1491" y="105402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1" name="群組 10"/>
          <p:cNvGrpSpPr/>
          <p:nvPr/>
        </p:nvGrpSpPr>
        <p:grpSpPr>
          <a:xfrm>
            <a:off x="4273568" y="3739108"/>
            <a:ext cx="444396" cy="411402"/>
            <a:chOff x="3465568" y="3017598"/>
            <a:chExt cx="444396" cy="411402"/>
          </a:xfrm>
        </p:grpSpPr>
        <p:sp>
          <p:nvSpPr>
            <p:cNvPr id="24" name="手繪多邊形 23"/>
            <p:cNvSpPr>
              <a:spLocks/>
            </p:cNvSpPr>
            <p:nvPr/>
          </p:nvSpPr>
          <p:spPr bwMode="auto">
            <a:xfrm>
              <a:off x="3465568" y="3017598"/>
              <a:ext cx="444396" cy="411402"/>
            </a:xfrm>
            <a:custGeom>
              <a:avLst/>
              <a:gdLst>
                <a:gd name="connsiteX0" fmla="*/ 3279604 w 4024562"/>
                <a:gd name="connsiteY0" fmla="*/ 782553 h 3725753"/>
                <a:gd name="connsiteX1" fmla="*/ 2726828 w 4024562"/>
                <a:gd name="connsiteY1" fmla="*/ 1290975 h 3725753"/>
                <a:gd name="connsiteX2" fmla="*/ 2165310 w 4024562"/>
                <a:gd name="connsiteY2" fmla="*/ 1834013 h 3725753"/>
                <a:gd name="connsiteX3" fmla="*/ 1420580 w 4024562"/>
                <a:gd name="connsiteY3" fmla="*/ 2564667 h 3725753"/>
                <a:gd name="connsiteX4" fmla="*/ 1489690 w 4024562"/>
                <a:gd name="connsiteY4" fmla="*/ 2809899 h 3725753"/>
                <a:gd name="connsiteX5" fmla="*/ 1602712 w 4024562"/>
                <a:gd name="connsiteY5" fmla="*/ 3140116 h 3725753"/>
                <a:gd name="connsiteX6" fmla="*/ 1642306 w 4024562"/>
                <a:gd name="connsiteY6" fmla="*/ 3259310 h 3725753"/>
                <a:gd name="connsiteX7" fmla="*/ 1681182 w 4024562"/>
                <a:gd name="connsiteY7" fmla="*/ 3254269 h 3725753"/>
                <a:gd name="connsiteX8" fmla="*/ 1758930 w 4024562"/>
                <a:gd name="connsiteY8" fmla="*/ 2901366 h 3725753"/>
                <a:gd name="connsiteX9" fmla="*/ 1833440 w 4024562"/>
                <a:gd name="connsiteY9" fmla="*/ 2691064 h 3725753"/>
                <a:gd name="connsiteX10" fmla="*/ 2073884 w 4024562"/>
                <a:gd name="connsiteY10" fmla="*/ 2377772 h 3725753"/>
                <a:gd name="connsiteX11" fmla="*/ 2893484 w 4024562"/>
                <a:gd name="connsiteY11" fmla="*/ 1310780 h 3725753"/>
                <a:gd name="connsiteX12" fmla="*/ 3119532 w 4024562"/>
                <a:gd name="connsiteY12" fmla="*/ 1015854 h 3725753"/>
                <a:gd name="connsiteX13" fmla="*/ 3282948 w 4024562"/>
                <a:gd name="connsiteY13" fmla="*/ 791148 h 3725753"/>
                <a:gd name="connsiteX14" fmla="*/ 3279604 w 4024562"/>
                <a:gd name="connsiteY14" fmla="*/ 782553 h 3725753"/>
                <a:gd name="connsiteX15" fmla="*/ 3262868 w 4024562"/>
                <a:gd name="connsiteY15" fmla="*/ 546013 h 3725753"/>
                <a:gd name="connsiteX16" fmla="*/ 3194708 w 4024562"/>
                <a:gd name="connsiteY16" fmla="*/ 575324 h 3725753"/>
                <a:gd name="connsiteX17" fmla="*/ 2891446 w 4024562"/>
                <a:gd name="connsiteY17" fmla="*/ 736691 h 3725753"/>
                <a:gd name="connsiteX18" fmla="*/ 2586384 w 4024562"/>
                <a:gd name="connsiteY18" fmla="*/ 899138 h 3725753"/>
                <a:gd name="connsiteX19" fmla="*/ 2271596 w 4024562"/>
                <a:gd name="connsiteY19" fmla="*/ 1066989 h 3725753"/>
                <a:gd name="connsiteX20" fmla="*/ 1803738 w 4024562"/>
                <a:gd name="connsiteY20" fmla="*/ 1316603 h 3725753"/>
                <a:gd name="connsiteX21" fmla="*/ 1509122 w 4024562"/>
                <a:gd name="connsiteY21" fmla="*/ 1474008 h 3725753"/>
                <a:gd name="connsiteX22" fmla="*/ 1193974 w 4024562"/>
                <a:gd name="connsiteY22" fmla="*/ 1642219 h 3725753"/>
                <a:gd name="connsiteX23" fmla="*/ 347220 w 4024562"/>
                <a:gd name="connsiteY23" fmla="*/ 2107590 h 3725753"/>
                <a:gd name="connsiteX24" fmla="*/ 553596 w 4024562"/>
                <a:gd name="connsiteY24" fmla="*/ 2201240 h 3725753"/>
                <a:gd name="connsiteX25" fmla="*/ 985438 w 4024562"/>
                <a:gd name="connsiteY25" fmla="*/ 2348920 h 3725753"/>
                <a:gd name="connsiteX26" fmla="*/ 1265288 w 4024562"/>
                <a:gd name="connsiteY26" fmla="*/ 2438608 h 3725753"/>
                <a:gd name="connsiteX27" fmla="*/ 1499758 w 4024562"/>
                <a:gd name="connsiteY27" fmla="*/ 2238340 h 3725753"/>
                <a:gd name="connsiteX28" fmla="*/ 2023080 w 4024562"/>
                <a:gd name="connsiteY28" fmla="*/ 1748476 h 3725753"/>
                <a:gd name="connsiteX29" fmla="*/ 2418906 w 4024562"/>
                <a:gd name="connsiteY29" fmla="*/ 1376756 h 3725753"/>
                <a:gd name="connsiteX30" fmla="*/ 2678226 w 4024562"/>
                <a:gd name="connsiteY30" fmla="*/ 1132544 h 3725753"/>
                <a:gd name="connsiteX31" fmla="*/ 3282948 w 4024562"/>
                <a:gd name="connsiteY31" fmla="*/ 558034 h 3725753"/>
                <a:gd name="connsiteX32" fmla="*/ 3262868 w 4024562"/>
                <a:gd name="connsiteY32" fmla="*/ 546013 h 3725753"/>
                <a:gd name="connsiteX33" fmla="*/ 3764628 w 4024562"/>
                <a:gd name="connsiteY33" fmla="*/ 462317 h 3725753"/>
                <a:gd name="connsiteX34" fmla="*/ 3408840 w 4024562"/>
                <a:gd name="connsiteY34" fmla="*/ 900426 h 3725753"/>
                <a:gd name="connsiteX35" fmla="*/ 2375372 w 4024562"/>
                <a:gd name="connsiteY35" fmla="*/ 2269350 h 3725753"/>
                <a:gd name="connsiteX36" fmla="*/ 2065548 w 4024562"/>
                <a:gd name="connsiteY36" fmla="*/ 2700220 h 3725753"/>
                <a:gd name="connsiteX37" fmla="*/ 2429348 w 4024562"/>
                <a:gd name="connsiteY37" fmla="*/ 2840964 h 3725753"/>
                <a:gd name="connsiteX38" fmla="*/ 3160548 w 4024562"/>
                <a:gd name="connsiteY38" fmla="*/ 3093296 h 3725753"/>
                <a:gd name="connsiteX39" fmla="*/ 3330392 w 4024562"/>
                <a:gd name="connsiteY39" fmla="*/ 3149449 h 3725753"/>
                <a:gd name="connsiteX40" fmla="*/ 3351984 w 4024562"/>
                <a:gd name="connsiteY40" fmla="*/ 3132531 h 3725753"/>
                <a:gd name="connsiteX41" fmla="*/ 3404880 w 4024562"/>
                <a:gd name="connsiteY41" fmla="*/ 2830166 h 3725753"/>
                <a:gd name="connsiteX42" fmla="*/ 3434388 w 4024562"/>
                <a:gd name="connsiteY42" fmla="*/ 2642267 h 3725753"/>
                <a:gd name="connsiteX43" fmla="*/ 3464976 w 4024562"/>
                <a:gd name="connsiteY43" fmla="*/ 2449329 h 3725753"/>
                <a:gd name="connsiteX44" fmla="*/ 3505996 w 4024562"/>
                <a:gd name="connsiteY44" fmla="*/ 2190159 h 3725753"/>
                <a:gd name="connsiteX45" fmla="*/ 3567528 w 4024562"/>
                <a:gd name="connsiteY45" fmla="*/ 1793844 h 3725753"/>
                <a:gd name="connsiteX46" fmla="*/ 3592720 w 4024562"/>
                <a:gd name="connsiteY46" fmla="*/ 1636542 h 3725753"/>
                <a:gd name="connsiteX47" fmla="*/ 3627984 w 4024562"/>
                <a:gd name="connsiteY47" fmla="*/ 1418047 h 3725753"/>
                <a:gd name="connsiteX48" fmla="*/ 3654252 w 4024562"/>
                <a:gd name="connsiteY48" fmla="*/ 1255705 h 3725753"/>
                <a:gd name="connsiteX49" fmla="*/ 3668284 w 4024562"/>
                <a:gd name="connsiteY49" fmla="*/ 1158876 h 3725753"/>
                <a:gd name="connsiteX50" fmla="*/ 3697792 w 4024562"/>
                <a:gd name="connsiteY50" fmla="*/ 965938 h 3725753"/>
                <a:gd name="connsiteX51" fmla="*/ 3772280 w 4024562"/>
                <a:gd name="connsiteY51" fmla="*/ 488993 h 3725753"/>
                <a:gd name="connsiteX52" fmla="*/ 3764628 w 4024562"/>
                <a:gd name="connsiteY52" fmla="*/ 462317 h 3725753"/>
                <a:gd name="connsiteX53" fmla="*/ 3932356 w 4024562"/>
                <a:gd name="connsiteY53" fmla="*/ 899 h 3725753"/>
                <a:gd name="connsiteX54" fmla="*/ 3993360 w 4024562"/>
                <a:gd name="connsiteY54" fmla="*/ 27902 h 3725753"/>
                <a:gd name="connsiteX55" fmla="*/ 4014604 w 4024562"/>
                <a:gd name="connsiteY55" fmla="*/ 174855 h 3725753"/>
                <a:gd name="connsiteX56" fmla="*/ 3952668 w 4024562"/>
                <a:gd name="connsiteY56" fmla="*/ 548360 h 3725753"/>
                <a:gd name="connsiteX57" fmla="*/ 3922784 w 4024562"/>
                <a:gd name="connsiteY57" fmla="*/ 736373 h 3725753"/>
                <a:gd name="connsiteX58" fmla="*/ 3908380 w 4024562"/>
                <a:gd name="connsiteY58" fmla="*/ 827859 h 3725753"/>
                <a:gd name="connsiteX59" fmla="*/ 3883172 w 4024562"/>
                <a:gd name="connsiteY59" fmla="*/ 995702 h 3725753"/>
                <a:gd name="connsiteX60" fmla="*/ 3820880 w 4024562"/>
                <a:gd name="connsiteY60" fmla="*/ 1381814 h 3725753"/>
                <a:gd name="connsiteX61" fmla="*/ 3791352 w 4024562"/>
                <a:gd name="connsiteY61" fmla="*/ 1569827 h 3725753"/>
                <a:gd name="connsiteX62" fmla="*/ 3760384 w 4024562"/>
                <a:gd name="connsiteY62" fmla="*/ 1768286 h 3725753"/>
                <a:gd name="connsiteX63" fmla="*/ 3740580 w 4024562"/>
                <a:gd name="connsiteY63" fmla="*/ 1895429 h 3725753"/>
                <a:gd name="connsiteX64" fmla="*/ 3719332 w 4024562"/>
                <a:gd name="connsiteY64" fmla="*/ 2022212 h 3725753"/>
                <a:gd name="connsiteX65" fmla="*/ 3688728 w 4024562"/>
                <a:gd name="connsiteY65" fmla="*/ 2215628 h 3725753"/>
                <a:gd name="connsiteX66" fmla="*/ 3658120 w 4024562"/>
                <a:gd name="connsiteY66" fmla="*/ 2408684 h 3725753"/>
                <a:gd name="connsiteX67" fmla="*/ 3571336 w 4024562"/>
                <a:gd name="connsiteY67" fmla="*/ 2957596 h 3725753"/>
                <a:gd name="connsiteX68" fmla="*/ 3546492 w 4024562"/>
                <a:gd name="connsiteY68" fmla="*/ 3114995 h 3725753"/>
                <a:gd name="connsiteX69" fmla="*/ 3494640 w 4024562"/>
                <a:gd name="connsiteY69" fmla="*/ 3337946 h 3725753"/>
                <a:gd name="connsiteX70" fmla="*/ 3372212 w 4024562"/>
                <a:gd name="connsiteY70" fmla="*/ 3360276 h 3725753"/>
                <a:gd name="connsiteX71" fmla="*/ 3089184 w 4024562"/>
                <a:gd name="connsiteY71" fmla="*/ 3262308 h 3725753"/>
                <a:gd name="connsiteX72" fmla="*/ 2794632 w 4024562"/>
                <a:gd name="connsiteY72" fmla="*/ 3160738 h 3725753"/>
                <a:gd name="connsiteX73" fmla="*/ 2587940 w 4024562"/>
                <a:gd name="connsiteY73" fmla="*/ 3089782 h 3725753"/>
                <a:gd name="connsiteX74" fmla="*/ 2423380 w 4024562"/>
                <a:gd name="connsiteY74" fmla="*/ 3040798 h 3725753"/>
                <a:gd name="connsiteX75" fmla="*/ 2064016 w 4024562"/>
                <a:gd name="connsiteY75" fmla="*/ 3381888 h 3725753"/>
                <a:gd name="connsiteX76" fmla="*/ 1708608 w 4024562"/>
                <a:gd name="connsiteY76" fmla="*/ 3719736 h 3725753"/>
                <a:gd name="connsiteX77" fmla="*/ 1685204 w 4024562"/>
                <a:gd name="connsiteY77" fmla="*/ 3725138 h 3725753"/>
                <a:gd name="connsiteX78" fmla="*/ 1636592 w 4024562"/>
                <a:gd name="connsiteY78" fmla="*/ 3712172 h 3725753"/>
                <a:gd name="connsiteX79" fmla="*/ 1331600 w 4024562"/>
                <a:gd name="connsiteY79" fmla="*/ 2881239 h 3725753"/>
                <a:gd name="connsiteX80" fmla="*/ 1253100 w 4024562"/>
                <a:gd name="connsiteY80" fmla="*/ 2656127 h 3725753"/>
                <a:gd name="connsiteX81" fmla="*/ 1077020 w 4024562"/>
                <a:gd name="connsiteY81" fmla="*/ 2562840 h 3725753"/>
                <a:gd name="connsiteX82" fmla="*/ 787508 w 4024562"/>
                <a:gd name="connsiteY82" fmla="*/ 2464512 h 3725753"/>
                <a:gd name="connsiteX83" fmla="*/ 84980 w 4024562"/>
                <a:gd name="connsiteY83" fmla="*/ 2224632 h 3725753"/>
                <a:gd name="connsiteX84" fmla="*/ 0 w 4024562"/>
                <a:gd name="connsiteY84" fmla="*/ 2135308 h 3725753"/>
                <a:gd name="connsiteX85" fmla="*/ 177880 w 4024562"/>
                <a:gd name="connsiteY85" fmla="*/ 1981872 h 3725753"/>
                <a:gd name="connsiteX86" fmla="*/ 360804 w 4024562"/>
                <a:gd name="connsiteY86" fmla="*/ 1884984 h 3725753"/>
                <a:gd name="connsiteX87" fmla="*/ 996000 w 4024562"/>
                <a:gd name="connsiteY87" fmla="*/ 1547136 h 3725753"/>
                <a:gd name="connsiteX88" fmla="*/ 2565976 w 4024562"/>
                <a:gd name="connsiteY88" fmla="*/ 711161 h 3725753"/>
                <a:gd name="connsiteX89" fmla="*/ 3048852 w 4024562"/>
                <a:gd name="connsiteY89" fmla="*/ 453993 h 3725753"/>
                <a:gd name="connsiteX90" fmla="*/ 3521284 w 4024562"/>
                <a:gd name="connsiteY90" fmla="*/ 202588 h 3725753"/>
                <a:gd name="connsiteX91" fmla="*/ 3932356 w 4024562"/>
                <a:gd name="connsiteY91" fmla="*/ 899 h 372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4024562" h="3725753">
                  <a:moveTo>
                    <a:pt x="3279604" y="782553"/>
                  </a:moveTo>
                  <a:cubicBezTo>
                    <a:pt x="3262212" y="774932"/>
                    <a:pt x="3165244" y="865600"/>
                    <a:pt x="2726828" y="1290975"/>
                  </a:cubicBezTo>
                  <a:cubicBezTo>
                    <a:pt x="2504742" y="1506318"/>
                    <a:pt x="2252058" y="1750829"/>
                    <a:pt x="2165310" y="1834013"/>
                  </a:cubicBezTo>
                  <a:cubicBezTo>
                    <a:pt x="1591554" y="2385695"/>
                    <a:pt x="1427778" y="2545942"/>
                    <a:pt x="1420580" y="2564667"/>
                  </a:cubicBezTo>
                  <a:cubicBezTo>
                    <a:pt x="1414460" y="2580512"/>
                    <a:pt x="1433178" y="2646411"/>
                    <a:pt x="1489690" y="2809899"/>
                  </a:cubicBezTo>
                  <a:cubicBezTo>
                    <a:pt x="1532522" y="2932695"/>
                    <a:pt x="1583276" y="3081418"/>
                    <a:pt x="1602712" y="3140116"/>
                  </a:cubicBezTo>
                  <a:cubicBezTo>
                    <a:pt x="1622150" y="3198813"/>
                    <a:pt x="1640148" y="3252468"/>
                    <a:pt x="1642306" y="3259310"/>
                  </a:cubicBezTo>
                  <a:cubicBezTo>
                    <a:pt x="1648786" y="3278396"/>
                    <a:pt x="1675782" y="3274795"/>
                    <a:pt x="1681182" y="3254269"/>
                  </a:cubicBezTo>
                  <a:cubicBezTo>
                    <a:pt x="1693780" y="3205655"/>
                    <a:pt x="1735174" y="3018760"/>
                    <a:pt x="1758930" y="2901366"/>
                  </a:cubicBezTo>
                  <a:cubicBezTo>
                    <a:pt x="1783406" y="2782531"/>
                    <a:pt x="1800324" y="2734277"/>
                    <a:pt x="1833440" y="2691064"/>
                  </a:cubicBezTo>
                  <a:cubicBezTo>
                    <a:pt x="1851796" y="2666937"/>
                    <a:pt x="1960140" y="2525776"/>
                    <a:pt x="2073884" y="2377772"/>
                  </a:cubicBezTo>
                  <a:cubicBezTo>
                    <a:pt x="2332686" y="2041074"/>
                    <a:pt x="2654840" y="1621551"/>
                    <a:pt x="2893484" y="1310780"/>
                  </a:cubicBezTo>
                  <a:cubicBezTo>
                    <a:pt x="2994270" y="1179342"/>
                    <a:pt x="3095776" y="1046823"/>
                    <a:pt x="3119532" y="1015854"/>
                  </a:cubicBezTo>
                  <a:cubicBezTo>
                    <a:pt x="3230756" y="871092"/>
                    <a:pt x="3282948" y="799431"/>
                    <a:pt x="3282948" y="791148"/>
                  </a:cubicBezTo>
                  <a:cubicBezTo>
                    <a:pt x="3282948" y="786737"/>
                    <a:pt x="3282088" y="783642"/>
                    <a:pt x="3279604" y="782553"/>
                  </a:cubicBezTo>
                  <a:close/>
                  <a:moveTo>
                    <a:pt x="3262868" y="546013"/>
                  </a:moveTo>
                  <a:cubicBezTo>
                    <a:pt x="3248822" y="548760"/>
                    <a:pt x="3226762" y="558395"/>
                    <a:pt x="3194708" y="575324"/>
                  </a:cubicBezTo>
                  <a:cubicBezTo>
                    <a:pt x="3105386" y="622509"/>
                    <a:pt x="2969242" y="695268"/>
                    <a:pt x="2891446" y="736691"/>
                  </a:cubicBezTo>
                  <a:cubicBezTo>
                    <a:pt x="2857950" y="754700"/>
                    <a:pt x="2720726" y="827820"/>
                    <a:pt x="2586384" y="899138"/>
                  </a:cubicBezTo>
                  <a:cubicBezTo>
                    <a:pt x="2452400" y="970457"/>
                    <a:pt x="2310494" y="1046098"/>
                    <a:pt x="2271596" y="1066989"/>
                  </a:cubicBezTo>
                  <a:cubicBezTo>
                    <a:pt x="2205326" y="1102288"/>
                    <a:pt x="1995348" y="1214308"/>
                    <a:pt x="1803738" y="1316603"/>
                  </a:cubicBezTo>
                  <a:cubicBezTo>
                    <a:pt x="1759078" y="1340376"/>
                    <a:pt x="1626536" y="1411334"/>
                    <a:pt x="1509122" y="1474008"/>
                  </a:cubicBezTo>
                  <a:cubicBezTo>
                    <a:pt x="1391706" y="1536682"/>
                    <a:pt x="1249800" y="1612683"/>
                    <a:pt x="1193974" y="1642219"/>
                  </a:cubicBezTo>
                  <a:cubicBezTo>
                    <a:pt x="518660" y="2002053"/>
                    <a:pt x="349742" y="2094623"/>
                    <a:pt x="347220" y="2107590"/>
                  </a:cubicBezTo>
                  <a:cubicBezTo>
                    <a:pt x="342898" y="2128121"/>
                    <a:pt x="353704" y="2133163"/>
                    <a:pt x="553596" y="2201240"/>
                  </a:cubicBezTo>
                  <a:cubicBezTo>
                    <a:pt x="648680" y="2233658"/>
                    <a:pt x="843172" y="2300294"/>
                    <a:pt x="985438" y="2348920"/>
                  </a:cubicBezTo>
                  <a:cubicBezTo>
                    <a:pt x="1128064" y="2397906"/>
                    <a:pt x="1254122" y="2438248"/>
                    <a:pt x="1265288" y="2438608"/>
                  </a:cubicBezTo>
                  <a:cubicBezTo>
                    <a:pt x="1277894" y="2438608"/>
                    <a:pt x="1365774" y="2363688"/>
                    <a:pt x="1499758" y="2238340"/>
                  </a:cubicBezTo>
                  <a:cubicBezTo>
                    <a:pt x="1617532" y="2128121"/>
                    <a:pt x="1853082" y="1907682"/>
                    <a:pt x="2023080" y="1748476"/>
                  </a:cubicBezTo>
                  <a:cubicBezTo>
                    <a:pt x="2193080" y="1589270"/>
                    <a:pt x="2371364" y="1421780"/>
                    <a:pt x="2418906" y="1376756"/>
                  </a:cubicBezTo>
                  <a:cubicBezTo>
                    <a:pt x="2466448" y="1331371"/>
                    <a:pt x="2583142" y="1221512"/>
                    <a:pt x="2678226" y="1132544"/>
                  </a:cubicBezTo>
                  <a:cubicBezTo>
                    <a:pt x="3190744" y="653486"/>
                    <a:pt x="3282948" y="565599"/>
                    <a:pt x="3282948" y="558034"/>
                  </a:cubicBezTo>
                  <a:cubicBezTo>
                    <a:pt x="3282948" y="547409"/>
                    <a:pt x="3276914" y="543267"/>
                    <a:pt x="3262868" y="546013"/>
                  </a:cubicBezTo>
                  <a:close/>
                  <a:moveTo>
                    <a:pt x="3764628" y="462317"/>
                  </a:moveTo>
                  <a:cubicBezTo>
                    <a:pt x="3740052" y="466518"/>
                    <a:pt x="3653892" y="575653"/>
                    <a:pt x="3408840" y="900426"/>
                  </a:cubicBezTo>
                  <a:cubicBezTo>
                    <a:pt x="3076704" y="1340296"/>
                    <a:pt x="2977388" y="1472041"/>
                    <a:pt x="2375372" y="2269350"/>
                  </a:cubicBezTo>
                  <a:cubicBezTo>
                    <a:pt x="2199048" y="2502603"/>
                    <a:pt x="2063748" y="2690862"/>
                    <a:pt x="2065548" y="2700220"/>
                  </a:cubicBezTo>
                  <a:cubicBezTo>
                    <a:pt x="2069148" y="2717858"/>
                    <a:pt x="2080300" y="2722178"/>
                    <a:pt x="2429348" y="2840964"/>
                  </a:cubicBezTo>
                  <a:cubicBezTo>
                    <a:pt x="2710024" y="2936354"/>
                    <a:pt x="2962636" y="3023464"/>
                    <a:pt x="3160548" y="3093296"/>
                  </a:cubicBezTo>
                  <a:cubicBezTo>
                    <a:pt x="3247272" y="3123892"/>
                    <a:pt x="3323556" y="3149449"/>
                    <a:pt x="3330392" y="3149449"/>
                  </a:cubicBezTo>
                  <a:cubicBezTo>
                    <a:pt x="3337232" y="3149809"/>
                    <a:pt x="3346948" y="3142250"/>
                    <a:pt x="3351984" y="3132531"/>
                  </a:cubicBezTo>
                  <a:cubicBezTo>
                    <a:pt x="3360980" y="3115973"/>
                    <a:pt x="3385448" y="2976309"/>
                    <a:pt x="3404880" y="2830166"/>
                  </a:cubicBezTo>
                  <a:cubicBezTo>
                    <a:pt x="3409560" y="2796689"/>
                    <a:pt x="3422512" y="2712099"/>
                    <a:pt x="3434388" y="2642267"/>
                  </a:cubicBezTo>
                  <a:cubicBezTo>
                    <a:pt x="3445904" y="2572435"/>
                    <a:pt x="3459576" y="2485685"/>
                    <a:pt x="3464976" y="2449329"/>
                  </a:cubicBezTo>
                  <a:cubicBezTo>
                    <a:pt x="3478648" y="2353940"/>
                    <a:pt x="3495200" y="2248832"/>
                    <a:pt x="3505996" y="2190159"/>
                  </a:cubicBezTo>
                  <a:cubicBezTo>
                    <a:pt x="3513912" y="2145164"/>
                    <a:pt x="3523628" y="2083971"/>
                    <a:pt x="3567528" y="1793844"/>
                  </a:cubicBezTo>
                  <a:cubicBezTo>
                    <a:pt x="3573288" y="1754968"/>
                    <a:pt x="3584804" y="1684056"/>
                    <a:pt x="3592720" y="1636542"/>
                  </a:cubicBezTo>
                  <a:cubicBezTo>
                    <a:pt x="3600996" y="1589027"/>
                    <a:pt x="3616828" y="1490758"/>
                    <a:pt x="3627984" y="1418047"/>
                  </a:cubicBezTo>
                  <a:cubicBezTo>
                    <a:pt x="3639140" y="1345335"/>
                    <a:pt x="3651012" y="1272263"/>
                    <a:pt x="3654252" y="1255705"/>
                  </a:cubicBezTo>
                  <a:cubicBezTo>
                    <a:pt x="3657492" y="1238787"/>
                    <a:pt x="3663968" y="1195232"/>
                    <a:pt x="3668284" y="1158876"/>
                  </a:cubicBezTo>
                  <a:cubicBezTo>
                    <a:pt x="3672964" y="1122880"/>
                    <a:pt x="3686276" y="1035770"/>
                    <a:pt x="3697792" y="965938"/>
                  </a:cubicBezTo>
                  <a:cubicBezTo>
                    <a:pt x="3743852" y="690930"/>
                    <a:pt x="3766524" y="543707"/>
                    <a:pt x="3772280" y="488993"/>
                  </a:cubicBezTo>
                  <a:cubicBezTo>
                    <a:pt x="3774172" y="471175"/>
                    <a:pt x="3772820" y="460916"/>
                    <a:pt x="3764628" y="462317"/>
                  </a:cubicBezTo>
                  <a:close/>
                  <a:moveTo>
                    <a:pt x="3932356" y="899"/>
                  </a:moveTo>
                  <a:cubicBezTo>
                    <a:pt x="3962032" y="-3484"/>
                    <a:pt x="3974048" y="8587"/>
                    <a:pt x="3993360" y="27902"/>
                  </a:cubicBezTo>
                  <a:cubicBezTo>
                    <a:pt x="4027208" y="61758"/>
                    <a:pt x="4032248" y="95975"/>
                    <a:pt x="4014604" y="174855"/>
                  </a:cubicBezTo>
                  <a:cubicBezTo>
                    <a:pt x="4002720" y="228881"/>
                    <a:pt x="3979316" y="369711"/>
                    <a:pt x="3952668" y="548360"/>
                  </a:cubicBezTo>
                  <a:cubicBezTo>
                    <a:pt x="3941508" y="623998"/>
                    <a:pt x="3928184" y="708640"/>
                    <a:pt x="3922784" y="736373"/>
                  </a:cubicBezTo>
                  <a:cubicBezTo>
                    <a:pt x="3917380" y="764467"/>
                    <a:pt x="3910900" y="805528"/>
                    <a:pt x="3908380" y="827859"/>
                  </a:cubicBezTo>
                  <a:cubicBezTo>
                    <a:pt x="3906220" y="850190"/>
                    <a:pt x="3894696" y="925828"/>
                    <a:pt x="3883172" y="995702"/>
                  </a:cubicBezTo>
                  <a:cubicBezTo>
                    <a:pt x="3848604" y="1201004"/>
                    <a:pt x="3829160" y="1322384"/>
                    <a:pt x="3820880" y="1381814"/>
                  </a:cubicBezTo>
                  <a:cubicBezTo>
                    <a:pt x="3816556" y="1412789"/>
                    <a:pt x="3803232" y="1497431"/>
                    <a:pt x="3791352" y="1569827"/>
                  </a:cubicBezTo>
                  <a:cubicBezTo>
                    <a:pt x="3779108" y="1642584"/>
                    <a:pt x="3765424" y="1731908"/>
                    <a:pt x="3760384" y="1768286"/>
                  </a:cubicBezTo>
                  <a:cubicBezTo>
                    <a:pt x="3755344" y="1804664"/>
                    <a:pt x="3746700" y="1861572"/>
                    <a:pt x="3740580" y="1895429"/>
                  </a:cubicBezTo>
                  <a:cubicBezTo>
                    <a:pt x="3734456" y="1928926"/>
                    <a:pt x="3725096" y="1985834"/>
                    <a:pt x="3719332" y="2022212"/>
                  </a:cubicBezTo>
                  <a:cubicBezTo>
                    <a:pt x="3713572" y="2058590"/>
                    <a:pt x="3699888" y="2145753"/>
                    <a:pt x="3688728" y="2215628"/>
                  </a:cubicBezTo>
                  <a:cubicBezTo>
                    <a:pt x="3677564" y="2285503"/>
                    <a:pt x="3663880" y="2372306"/>
                    <a:pt x="3658120" y="2408684"/>
                  </a:cubicBezTo>
                  <a:cubicBezTo>
                    <a:pt x="3647676" y="2477838"/>
                    <a:pt x="3597984" y="2792274"/>
                    <a:pt x="3571336" y="2957596"/>
                  </a:cubicBezTo>
                  <a:cubicBezTo>
                    <a:pt x="3563056" y="3010543"/>
                    <a:pt x="3551892" y="3081498"/>
                    <a:pt x="3546492" y="3114995"/>
                  </a:cubicBezTo>
                  <a:cubicBezTo>
                    <a:pt x="3518764" y="3289321"/>
                    <a:pt x="3512644" y="3315254"/>
                    <a:pt x="3494640" y="3337946"/>
                  </a:cubicBezTo>
                  <a:cubicBezTo>
                    <a:pt x="3468712" y="3371082"/>
                    <a:pt x="3425864" y="3379006"/>
                    <a:pt x="3372212" y="3360276"/>
                  </a:cubicBezTo>
                  <a:cubicBezTo>
                    <a:pt x="3348084" y="3351992"/>
                    <a:pt x="3220612" y="3308050"/>
                    <a:pt x="3089184" y="3262308"/>
                  </a:cubicBezTo>
                  <a:cubicBezTo>
                    <a:pt x="2958112" y="3216925"/>
                    <a:pt x="2825240" y="3171183"/>
                    <a:pt x="2794632" y="3160738"/>
                  </a:cubicBezTo>
                  <a:cubicBezTo>
                    <a:pt x="2764024" y="3150652"/>
                    <a:pt x="2670760" y="3118596"/>
                    <a:pt x="2587940" y="3089782"/>
                  </a:cubicBezTo>
                  <a:cubicBezTo>
                    <a:pt x="2505120" y="3061328"/>
                    <a:pt x="2430944" y="3038997"/>
                    <a:pt x="2423380" y="3040798"/>
                  </a:cubicBezTo>
                  <a:cubicBezTo>
                    <a:pt x="2415820" y="3042599"/>
                    <a:pt x="2254140" y="3196035"/>
                    <a:pt x="2064016" y="3381888"/>
                  </a:cubicBezTo>
                  <a:cubicBezTo>
                    <a:pt x="1873888" y="3567740"/>
                    <a:pt x="1714012" y="3719736"/>
                    <a:pt x="1708608" y="3719736"/>
                  </a:cubicBezTo>
                  <a:cubicBezTo>
                    <a:pt x="1703208" y="3719736"/>
                    <a:pt x="1692768" y="3722256"/>
                    <a:pt x="1685204" y="3725138"/>
                  </a:cubicBezTo>
                  <a:cubicBezTo>
                    <a:pt x="1677644" y="3727660"/>
                    <a:pt x="1656036" y="3722256"/>
                    <a:pt x="1636592" y="3712172"/>
                  </a:cubicBezTo>
                  <a:cubicBezTo>
                    <a:pt x="1598784" y="3693082"/>
                    <a:pt x="1599144" y="3693802"/>
                    <a:pt x="1331600" y="2881239"/>
                  </a:cubicBezTo>
                  <a:cubicBezTo>
                    <a:pt x="1296672" y="2774986"/>
                    <a:pt x="1261384" y="2673776"/>
                    <a:pt x="1253100" y="2656127"/>
                  </a:cubicBezTo>
                  <a:cubicBezTo>
                    <a:pt x="1237256" y="2621550"/>
                    <a:pt x="1197648" y="2600659"/>
                    <a:pt x="1077020" y="2562840"/>
                  </a:cubicBezTo>
                  <a:cubicBezTo>
                    <a:pt x="1041008" y="2551315"/>
                    <a:pt x="910660" y="2507013"/>
                    <a:pt x="787508" y="2464512"/>
                  </a:cubicBezTo>
                  <a:cubicBezTo>
                    <a:pt x="470992" y="2354657"/>
                    <a:pt x="122428" y="2235798"/>
                    <a:pt x="84980" y="2224632"/>
                  </a:cubicBezTo>
                  <a:cubicBezTo>
                    <a:pt x="28444" y="2207704"/>
                    <a:pt x="0" y="2177809"/>
                    <a:pt x="0" y="2135308"/>
                  </a:cubicBezTo>
                  <a:cubicBezTo>
                    <a:pt x="0" y="2084163"/>
                    <a:pt x="26644" y="2061111"/>
                    <a:pt x="177880" y="1981872"/>
                  </a:cubicBezTo>
                  <a:cubicBezTo>
                    <a:pt x="244856" y="1946574"/>
                    <a:pt x="327316" y="1902993"/>
                    <a:pt x="360804" y="1884984"/>
                  </a:cubicBezTo>
                  <a:cubicBezTo>
                    <a:pt x="433904" y="1845724"/>
                    <a:pt x="480356" y="1821232"/>
                    <a:pt x="996000" y="1547136"/>
                  </a:cubicBezTo>
                  <a:cubicBezTo>
                    <a:pt x="1734176" y="1154541"/>
                    <a:pt x="2493960" y="749700"/>
                    <a:pt x="2565976" y="711161"/>
                  </a:cubicBezTo>
                  <a:cubicBezTo>
                    <a:pt x="2644836" y="669020"/>
                    <a:pt x="2898696" y="533593"/>
                    <a:pt x="3048852" y="453993"/>
                  </a:cubicBezTo>
                  <a:cubicBezTo>
                    <a:pt x="3192528" y="377995"/>
                    <a:pt x="3440628" y="245810"/>
                    <a:pt x="3521284" y="202588"/>
                  </a:cubicBezTo>
                  <a:cubicBezTo>
                    <a:pt x="3784372" y="61218"/>
                    <a:pt x="3882892" y="8204"/>
                    <a:pt x="3932356" y="899"/>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5" name="Freeform 94"/>
            <p:cNvSpPr>
              <a:spLocks/>
            </p:cNvSpPr>
            <p:nvPr/>
          </p:nvSpPr>
          <p:spPr bwMode="auto">
            <a:xfrm>
              <a:off x="3671713" y="3336304"/>
              <a:ext cx="37338" cy="44875"/>
            </a:xfrm>
            <a:custGeom>
              <a:avLst/>
              <a:gdLst>
                <a:gd name="T0" fmla="*/ 509 w 940"/>
                <a:gd name="T1" fmla="*/ 701 h 1131"/>
                <a:gd name="T2" fmla="*/ 940 w 940"/>
                <a:gd name="T3" fmla="*/ 240 h 1131"/>
                <a:gd name="T4" fmla="*/ 563 w 940"/>
                <a:gd name="T5" fmla="*/ 72 h 1131"/>
                <a:gd name="T6" fmla="*/ 267 w 940"/>
                <a:gd name="T7" fmla="*/ 21 h 1131"/>
                <a:gd name="T8" fmla="*/ 92 w 940"/>
                <a:gd name="T9" fmla="*/ 623 h 1131"/>
                <a:gd name="T10" fmla="*/ 38 w 940"/>
                <a:gd name="T11" fmla="*/ 863 h 1131"/>
                <a:gd name="T12" fmla="*/ 44 w 940"/>
                <a:gd name="T13" fmla="*/ 1131 h 1131"/>
                <a:gd name="T14" fmla="*/ 509 w 940"/>
                <a:gd name="T15" fmla="*/ 701 h 1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0" h="1131">
                  <a:moveTo>
                    <a:pt x="509" y="701"/>
                  </a:moveTo>
                  <a:cubicBezTo>
                    <a:pt x="746" y="465"/>
                    <a:pt x="940" y="257"/>
                    <a:pt x="940" y="240"/>
                  </a:cubicBezTo>
                  <a:cubicBezTo>
                    <a:pt x="940" y="201"/>
                    <a:pt x="879" y="174"/>
                    <a:pt x="563" y="72"/>
                  </a:cubicBezTo>
                  <a:cubicBezTo>
                    <a:pt x="378" y="13"/>
                    <a:pt x="301" y="0"/>
                    <a:pt x="267" y="21"/>
                  </a:cubicBezTo>
                  <a:cubicBezTo>
                    <a:pt x="225" y="48"/>
                    <a:pt x="172" y="229"/>
                    <a:pt x="92" y="623"/>
                  </a:cubicBezTo>
                  <a:cubicBezTo>
                    <a:pt x="78" y="693"/>
                    <a:pt x="54" y="801"/>
                    <a:pt x="38" y="863"/>
                  </a:cubicBezTo>
                  <a:cubicBezTo>
                    <a:pt x="0" y="1018"/>
                    <a:pt x="2" y="1131"/>
                    <a:pt x="44" y="1131"/>
                  </a:cubicBezTo>
                  <a:cubicBezTo>
                    <a:pt x="63" y="1131"/>
                    <a:pt x="272" y="938"/>
                    <a:pt x="509" y="701"/>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12" name="手繪多邊形 11"/>
          <p:cNvSpPr/>
          <p:nvPr/>
        </p:nvSpPr>
        <p:spPr>
          <a:xfrm>
            <a:off x="4038912" y="5121804"/>
            <a:ext cx="1000758" cy="1155930"/>
          </a:xfrm>
          <a:custGeom>
            <a:avLst/>
            <a:gdLst>
              <a:gd name="connsiteX0" fmla="*/ 1822084 w 3641934"/>
              <a:gd name="connsiteY0" fmla="*/ 0 h 4206633"/>
              <a:gd name="connsiteX1" fmla="*/ 3641934 w 3641934"/>
              <a:gd name="connsiteY1" fmla="*/ 1050691 h 4206633"/>
              <a:gd name="connsiteX2" fmla="*/ 3641192 w 3641934"/>
              <a:gd name="connsiteY2" fmla="*/ 3155405 h 4206633"/>
              <a:gd name="connsiteX3" fmla="*/ 1819850 w 3641934"/>
              <a:gd name="connsiteY3" fmla="*/ 4206633 h 4206633"/>
              <a:gd name="connsiteX4" fmla="*/ 0 w 3641934"/>
              <a:gd name="connsiteY4" fmla="*/ 3155942 h 4206633"/>
              <a:gd name="connsiteX5" fmla="*/ 1491 w 3641934"/>
              <a:gd name="connsiteY5" fmla="*/ 1054023 h 420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41934" h="4206633">
                <a:moveTo>
                  <a:pt x="1822084" y="0"/>
                </a:moveTo>
                <a:lnTo>
                  <a:pt x="3641934" y="1050691"/>
                </a:lnTo>
                <a:lnTo>
                  <a:pt x="3641192" y="3155405"/>
                </a:lnTo>
                <a:lnTo>
                  <a:pt x="1819850" y="4206633"/>
                </a:lnTo>
                <a:lnTo>
                  <a:pt x="0" y="3155942"/>
                </a:lnTo>
                <a:lnTo>
                  <a:pt x="1491" y="105402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3" name="群組 12"/>
          <p:cNvGrpSpPr/>
          <p:nvPr/>
        </p:nvGrpSpPr>
        <p:grpSpPr>
          <a:xfrm>
            <a:off x="4319813" y="5537331"/>
            <a:ext cx="438956" cy="324876"/>
            <a:chOff x="4120407" y="4174776"/>
            <a:chExt cx="438956" cy="324876"/>
          </a:xfrm>
        </p:grpSpPr>
        <p:sp>
          <p:nvSpPr>
            <p:cNvPr id="20" name="Freeform 18"/>
            <p:cNvSpPr>
              <a:spLocks/>
            </p:cNvSpPr>
            <p:nvPr/>
          </p:nvSpPr>
          <p:spPr bwMode="auto">
            <a:xfrm>
              <a:off x="4249786" y="4342529"/>
              <a:ext cx="180198" cy="67672"/>
            </a:xfrm>
            <a:custGeom>
              <a:avLst/>
              <a:gdLst>
                <a:gd name="T0" fmla="*/ 49 w 99"/>
                <a:gd name="T1" fmla="*/ 0 h 37"/>
                <a:gd name="T2" fmla="*/ 4 w 99"/>
                <a:gd name="T3" fmla="*/ 14 h 37"/>
                <a:gd name="T4" fmla="*/ 0 w 99"/>
                <a:gd name="T5" fmla="*/ 21 h 37"/>
                <a:gd name="T6" fmla="*/ 3 w 99"/>
                <a:gd name="T7" fmla="*/ 27 h 37"/>
                <a:gd name="T8" fmla="*/ 9 w 99"/>
                <a:gd name="T9" fmla="*/ 34 h 37"/>
                <a:gd name="T10" fmla="*/ 20 w 99"/>
                <a:gd name="T11" fmla="*/ 35 h 37"/>
                <a:gd name="T12" fmla="*/ 49 w 99"/>
                <a:gd name="T13" fmla="*/ 26 h 37"/>
                <a:gd name="T14" fmla="*/ 79 w 99"/>
                <a:gd name="T15" fmla="*/ 35 h 37"/>
                <a:gd name="T16" fmla="*/ 90 w 99"/>
                <a:gd name="T17" fmla="*/ 34 h 37"/>
                <a:gd name="T18" fmla="*/ 96 w 99"/>
                <a:gd name="T19" fmla="*/ 27 h 37"/>
                <a:gd name="T20" fmla="*/ 99 w 99"/>
                <a:gd name="T21" fmla="*/ 21 h 37"/>
                <a:gd name="T22" fmla="*/ 95 w 99"/>
                <a:gd name="T23" fmla="*/ 14 h 37"/>
                <a:gd name="T24" fmla="*/ 49 w 99"/>
                <a:gd name="T2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37">
                  <a:moveTo>
                    <a:pt x="49" y="0"/>
                  </a:moveTo>
                  <a:cubicBezTo>
                    <a:pt x="32" y="0"/>
                    <a:pt x="17" y="5"/>
                    <a:pt x="4" y="14"/>
                  </a:cubicBezTo>
                  <a:cubicBezTo>
                    <a:pt x="2" y="16"/>
                    <a:pt x="1" y="18"/>
                    <a:pt x="0" y="21"/>
                  </a:cubicBezTo>
                  <a:cubicBezTo>
                    <a:pt x="0" y="23"/>
                    <a:pt x="1" y="26"/>
                    <a:pt x="3" y="27"/>
                  </a:cubicBezTo>
                  <a:lnTo>
                    <a:pt x="9" y="34"/>
                  </a:lnTo>
                  <a:cubicBezTo>
                    <a:pt x="12" y="37"/>
                    <a:pt x="17" y="37"/>
                    <a:pt x="20" y="35"/>
                  </a:cubicBezTo>
                  <a:cubicBezTo>
                    <a:pt x="28" y="29"/>
                    <a:pt x="39" y="26"/>
                    <a:pt x="49" y="26"/>
                  </a:cubicBezTo>
                  <a:cubicBezTo>
                    <a:pt x="60" y="26"/>
                    <a:pt x="71" y="29"/>
                    <a:pt x="79" y="35"/>
                  </a:cubicBezTo>
                  <a:cubicBezTo>
                    <a:pt x="82" y="37"/>
                    <a:pt x="87" y="37"/>
                    <a:pt x="90" y="34"/>
                  </a:cubicBezTo>
                  <a:lnTo>
                    <a:pt x="96" y="27"/>
                  </a:lnTo>
                  <a:cubicBezTo>
                    <a:pt x="98" y="26"/>
                    <a:pt x="99" y="23"/>
                    <a:pt x="99" y="21"/>
                  </a:cubicBezTo>
                  <a:cubicBezTo>
                    <a:pt x="98" y="18"/>
                    <a:pt x="97" y="16"/>
                    <a:pt x="95" y="14"/>
                  </a:cubicBezTo>
                  <a:cubicBezTo>
                    <a:pt x="82" y="5"/>
                    <a:pt x="66" y="0"/>
                    <a:pt x="49" y="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1" name="Freeform 19"/>
            <p:cNvSpPr>
              <a:spLocks/>
            </p:cNvSpPr>
            <p:nvPr/>
          </p:nvSpPr>
          <p:spPr bwMode="auto">
            <a:xfrm>
              <a:off x="4182374" y="4256708"/>
              <a:ext cx="315022" cy="85821"/>
            </a:xfrm>
            <a:custGeom>
              <a:avLst/>
              <a:gdLst>
                <a:gd name="T0" fmla="*/ 86 w 173"/>
                <a:gd name="T1" fmla="*/ 0 h 47"/>
                <a:gd name="T2" fmla="*/ 4 w 173"/>
                <a:gd name="T3" fmla="*/ 24 h 47"/>
                <a:gd name="T4" fmla="*/ 0 w 173"/>
                <a:gd name="T5" fmla="*/ 30 h 47"/>
                <a:gd name="T6" fmla="*/ 3 w 173"/>
                <a:gd name="T7" fmla="*/ 37 h 47"/>
                <a:gd name="T8" fmla="*/ 9 w 173"/>
                <a:gd name="T9" fmla="*/ 44 h 47"/>
                <a:gd name="T10" fmla="*/ 19 w 173"/>
                <a:gd name="T11" fmla="*/ 45 h 47"/>
                <a:gd name="T12" fmla="*/ 86 w 173"/>
                <a:gd name="T13" fmla="*/ 26 h 47"/>
                <a:gd name="T14" fmla="*/ 154 w 173"/>
                <a:gd name="T15" fmla="*/ 45 h 47"/>
                <a:gd name="T16" fmla="*/ 164 w 173"/>
                <a:gd name="T17" fmla="*/ 44 h 47"/>
                <a:gd name="T18" fmla="*/ 170 w 173"/>
                <a:gd name="T19" fmla="*/ 37 h 47"/>
                <a:gd name="T20" fmla="*/ 173 w 173"/>
                <a:gd name="T21" fmla="*/ 30 h 47"/>
                <a:gd name="T22" fmla="*/ 169 w 173"/>
                <a:gd name="T23" fmla="*/ 24 h 47"/>
                <a:gd name="T24" fmla="*/ 86 w 173"/>
                <a:gd name="T25"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3" h="47">
                  <a:moveTo>
                    <a:pt x="86" y="0"/>
                  </a:moveTo>
                  <a:cubicBezTo>
                    <a:pt x="56" y="0"/>
                    <a:pt x="28" y="9"/>
                    <a:pt x="4" y="24"/>
                  </a:cubicBezTo>
                  <a:cubicBezTo>
                    <a:pt x="2" y="25"/>
                    <a:pt x="0" y="28"/>
                    <a:pt x="0" y="30"/>
                  </a:cubicBezTo>
                  <a:cubicBezTo>
                    <a:pt x="0" y="33"/>
                    <a:pt x="1" y="35"/>
                    <a:pt x="3" y="37"/>
                  </a:cubicBezTo>
                  <a:lnTo>
                    <a:pt x="9" y="44"/>
                  </a:lnTo>
                  <a:cubicBezTo>
                    <a:pt x="12" y="46"/>
                    <a:pt x="16" y="47"/>
                    <a:pt x="19" y="45"/>
                  </a:cubicBezTo>
                  <a:cubicBezTo>
                    <a:pt x="39" y="33"/>
                    <a:pt x="62" y="26"/>
                    <a:pt x="86" y="26"/>
                  </a:cubicBezTo>
                  <a:cubicBezTo>
                    <a:pt x="111" y="26"/>
                    <a:pt x="134" y="33"/>
                    <a:pt x="154" y="45"/>
                  </a:cubicBezTo>
                  <a:cubicBezTo>
                    <a:pt x="157" y="47"/>
                    <a:pt x="161" y="46"/>
                    <a:pt x="164" y="44"/>
                  </a:cubicBezTo>
                  <a:lnTo>
                    <a:pt x="170" y="37"/>
                  </a:lnTo>
                  <a:cubicBezTo>
                    <a:pt x="172" y="35"/>
                    <a:pt x="173" y="33"/>
                    <a:pt x="173" y="30"/>
                  </a:cubicBezTo>
                  <a:cubicBezTo>
                    <a:pt x="173" y="28"/>
                    <a:pt x="171" y="25"/>
                    <a:pt x="169" y="24"/>
                  </a:cubicBezTo>
                  <a:cubicBezTo>
                    <a:pt x="145" y="9"/>
                    <a:pt x="117" y="0"/>
                    <a:pt x="86" y="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2" name="Freeform 20"/>
            <p:cNvSpPr>
              <a:spLocks/>
            </p:cNvSpPr>
            <p:nvPr/>
          </p:nvSpPr>
          <p:spPr bwMode="auto">
            <a:xfrm>
              <a:off x="4120407" y="4174776"/>
              <a:ext cx="438956" cy="105786"/>
            </a:xfrm>
            <a:custGeom>
              <a:avLst/>
              <a:gdLst>
                <a:gd name="T0" fmla="*/ 9 w 241"/>
                <a:gd name="T1" fmla="*/ 54 h 58"/>
                <a:gd name="T2" fmla="*/ 19 w 241"/>
                <a:gd name="T3" fmla="*/ 55 h 58"/>
                <a:gd name="T4" fmla="*/ 120 w 241"/>
                <a:gd name="T5" fmla="*/ 26 h 58"/>
                <a:gd name="T6" fmla="*/ 222 w 241"/>
                <a:gd name="T7" fmla="*/ 55 h 58"/>
                <a:gd name="T8" fmla="*/ 232 w 241"/>
                <a:gd name="T9" fmla="*/ 54 h 58"/>
                <a:gd name="T10" fmla="*/ 239 w 241"/>
                <a:gd name="T11" fmla="*/ 48 h 58"/>
                <a:gd name="T12" fmla="*/ 241 w 241"/>
                <a:gd name="T13" fmla="*/ 41 h 58"/>
                <a:gd name="T14" fmla="*/ 237 w 241"/>
                <a:gd name="T15" fmla="*/ 35 h 58"/>
                <a:gd name="T16" fmla="*/ 120 w 241"/>
                <a:gd name="T17" fmla="*/ 0 h 58"/>
                <a:gd name="T18" fmla="*/ 4 w 241"/>
                <a:gd name="T19" fmla="*/ 35 h 58"/>
                <a:gd name="T20" fmla="*/ 0 w 241"/>
                <a:gd name="T21" fmla="*/ 41 h 58"/>
                <a:gd name="T22" fmla="*/ 2 w 241"/>
                <a:gd name="T23" fmla="*/ 48 h 58"/>
                <a:gd name="T24" fmla="*/ 9 w 241"/>
                <a:gd name="T25" fmla="*/ 5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1" h="58">
                  <a:moveTo>
                    <a:pt x="9" y="54"/>
                  </a:moveTo>
                  <a:cubicBezTo>
                    <a:pt x="12" y="57"/>
                    <a:pt x="16" y="58"/>
                    <a:pt x="19" y="55"/>
                  </a:cubicBezTo>
                  <a:cubicBezTo>
                    <a:pt x="49" y="37"/>
                    <a:pt x="83" y="26"/>
                    <a:pt x="120" y="26"/>
                  </a:cubicBezTo>
                  <a:cubicBezTo>
                    <a:pt x="158" y="26"/>
                    <a:pt x="192" y="37"/>
                    <a:pt x="222" y="55"/>
                  </a:cubicBezTo>
                  <a:cubicBezTo>
                    <a:pt x="225" y="58"/>
                    <a:pt x="229" y="57"/>
                    <a:pt x="232" y="54"/>
                  </a:cubicBezTo>
                  <a:lnTo>
                    <a:pt x="239" y="48"/>
                  </a:lnTo>
                  <a:cubicBezTo>
                    <a:pt x="241" y="46"/>
                    <a:pt x="241" y="43"/>
                    <a:pt x="241" y="41"/>
                  </a:cubicBezTo>
                  <a:cubicBezTo>
                    <a:pt x="241" y="38"/>
                    <a:pt x="240" y="36"/>
                    <a:pt x="237" y="35"/>
                  </a:cubicBezTo>
                  <a:cubicBezTo>
                    <a:pt x="204" y="13"/>
                    <a:pt x="164" y="0"/>
                    <a:pt x="120" y="0"/>
                  </a:cubicBezTo>
                  <a:cubicBezTo>
                    <a:pt x="77" y="0"/>
                    <a:pt x="37" y="13"/>
                    <a:pt x="4" y="35"/>
                  </a:cubicBezTo>
                  <a:cubicBezTo>
                    <a:pt x="1" y="36"/>
                    <a:pt x="0" y="38"/>
                    <a:pt x="0" y="41"/>
                  </a:cubicBezTo>
                  <a:cubicBezTo>
                    <a:pt x="0" y="43"/>
                    <a:pt x="0" y="46"/>
                    <a:pt x="2" y="48"/>
                  </a:cubicBezTo>
                  <a:lnTo>
                    <a:pt x="9" y="5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3" name="Oval 21"/>
            <p:cNvSpPr>
              <a:spLocks noChangeArrowheads="1"/>
            </p:cNvSpPr>
            <p:nvPr/>
          </p:nvSpPr>
          <p:spPr bwMode="auto">
            <a:xfrm>
              <a:off x="4306049" y="4428350"/>
              <a:ext cx="71042" cy="71302"/>
            </a:xfrm>
            <a:prstGeom prst="ellipse">
              <a:avLst/>
            </a:pr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14" name="矩形 13"/>
          <p:cNvSpPr/>
          <p:nvPr/>
        </p:nvSpPr>
        <p:spPr>
          <a:xfrm>
            <a:off x="5163345" y="1966361"/>
            <a:ext cx="2766805"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solidFill>
                  <a:schemeClr val="bg1">
                    <a:lumMod val="50000"/>
                  </a:schemeClr>
                </a:solidFill>
              </a:rPr>
              <a:t>The quick brown fox jumps over the lazy dog. The quick brown fox jumps over the lazy dog. </a:t>
            </a:r>
            <a:endParaRPr lang="zh-TW" altLang="en-US" sz="1400" dirty="0">
              <a:solidFill>
                <a:schemeClr val="bg1">
                  <a:lumMod val="50000"/>
                </a:schemeClr>
              </a:solidFill>
            </a:endParaRPr>
          </a:p>
        </p:txBody>
      </p:sp>
      <p:sp>
        <p:nvSpPr>
          <p:cNvPr id="15" name="文字方塊 12"/>
          <p:cNvSpPr txBox="1"/>
          <p:nvPr/>
        </p:nvSpPr>
        <p:spPr>
          <a:xfrm>
            <a:off x="5127862" y="1588496"/>
            <a:ext cx="1294119"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dirty="0">
                <a:solidFill>
                  <a:schemeClr val="bg1">
                    <a:lumMod val="50000"/>
                  </a:schemeClr>
                </a:solidFill>
              </a:rPr>
              <a:t>Agenda</a:t>
            </a:r>
            <a:endParaRPr lang="zh-TW" altLang="en-US" sz="2400" dirty="0">
              <a:solidFill>
                <a:schemeClr val="bg1">
                  <a:lumMod val="50000"/>
                </a:schemeClr>
              </a:solidFill>
            </a:endParaRPr>
          </a:p>
        </p:txBody>
      </p:sp>
      <p:sp>
        <p:nvSpPr>
          <p:cNvPr id="16" name="文字方塊 16"/>
          <p:cNvSpPr txBox="1"/>
          <p:nvPr/>
        </p:nvSpPr>
        <p:spPr>
          <a:xfrm>
            <a:off x="5127862" y="5081222"/>
            <a:ext cx="1294119"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dirty="0">
                <a:solidFill>
                  <a:schemeClr val="bg1">
                    <a:lumMod val="50000"/>
                  </a:schemeClr>
                </a:solidFill>
              </a:rPr>
              <a:t>Security</a:t>
            </a:r>
            <a:endParaRPr lang="zh-TW" altLang="en-US" sz="2400" dirty="0">
              <a:solidFill>
                <a:schemeClr val="bg1">
                  <a:lumMod val="50000"/>
                </a:schemeClr>
              </a:solidFill>
            </a:endParaRPr>
          </a:p>
        </p:txBody>
      </p:sp>
      <p:sp>
        <p:nvSpPr>
          <p:cNvPr id="17" name="矩形 16"/>
          <p:cNvSpPr/>
          <p:nvPr/>
        </p:nvSpPr>
        <p:spPr>
          <a:xfrm>
            <a:off x="5163345" y="5444576"/>
            <a:ext cx="2766805"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solidFill>
                  <a:schemeClr val="bg1">
                    <a:lumMod val="50000"/>
                  </a:schemeClr>
                </a:solidFill>
              </a:rPr>
              <a:t>The quick brown fox jumps over the lazy dog. The quick brown fox jumps over the lazy dog. </a:t>
            </a:r>
            <a:endParaRPr lang="zh-TW" altLang="en-US" sz="1400" dirty="0">
              <a:solidFill>
                <a:schemeClr val="bg1">
                  <a:lumMod val="50000"/>
                </a:schemeClr>
              </a:solidFill>
            </a:endParaRPr>
          </a:p>
        </p:txBody>
      </p:sp>
      <p:sp>
        <p:nvSpPr>
          <p:cNvPr id="18" name="文字方塊 18"/>
          <p:cNvSpPr txBox="1"/>
          <p:nvPr/>
        </p:nvSpPr>
        <p:spPr>
          <a:xfrm>
            <a:off x="5127862" y="3340132"/>
            <a:ext cx="1685846"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dirty="0">
                <a:solidFill>
                  <a:schemeClr val="bg1">
                    <a:lumMod val="50000"/>
                  </a:schemeClr>
                </a:solidFill>
              </a:rPr>
              <a:t>Success</a:t>
            </a:r>
            <a:endParaRPr lang="zh-TW" altLang="en-US" sz="2400" dirty="0">
              <a:solidFill>
                <a:schemeClr val="bg1">
                  <a:lumMod val="50000"/>
                </a:schemeClr>
              </a:solidFill>
            </a:endParaRPr>
          </a:p>
        </p:txBody>
      </p:sp>
      <p:sp>
        <p:nvSpPr>
          <p:cNvPr id="19" name="矩形 18"/>
          <p:cNvSpPr/>
          <p:nvPr/>
        </p:nvSpPr>
        <p:spPr>
          <a:xfrm>
            <a:off x="5163345" y="3681714"/>
            <a:ext cx="2766805"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solidFill>
                  <a:schemeClr val="bg1">
                    <a:lumMod val="50000"/>
                  </a:schemeClr>
                </a:solidFill>
              </a:rPr>
              <a:t>The quick brown fox jumps over the lazy dog. The quick brown fox jumps over the lazy dog. </a:t>
            </a:r>
            <a:endParaRPr lang="zh-TW" altLang="en-US" sz="1400" dirty="0">
              <a:solidFill>
                <a:schemeClr val="bg1">
                  <a:lumMod val="50000"/>
                </a:schemeClr>
              </a:solidFill>
            </a:endParaRPr>
          </a:p>
        </p:txBody>
      </p:sp>
      <p:sp>
        <p:nvSpPr>
          <p:cNvPr id="26" name="手繪多邊形 25"/>
          <p:cNvSpPr/>
          <p:nvPr/>
        </p:nvSpPr>
        <p:spPr>
          <a:xfrm>
            <a:off x="8131143" y="1659259"/>
            <a:ext cx="1000758" cy="1155930"/>
          </a:xfrm>
          <a:custGeom>
            <a:avLst/>
            <a:gdLst>
              <a:gd name="connsiteX0" fmla="*/ 1822084 w 3641934"/>
              <a:gd name="connsiteY0" fmla="*/ 0 h 4206633"/>
              <a:gd name="connsiteX1" fmla="*/ 3641934 w 3641934"/>
              <a:gd name="connsiteY1" fmla="*/ 1050691 h 4206633"/>
              <a:gd name="connsiteX2" fmla="*/ 3641192 w 3641934"/>
              <a:gd name="connsiteY2" fmla="*/ 3155405 h 4206633"/>
              <a:gd name="connsiteX3" fmla="*/ 1819850 w 3641934"/>
              <a:gd name="connsiteY3" fmla="*/ 4206633 h 4206633"/>
              <a:gd name="connsiteX4" fmla="*/ 0 w 3641934"/>
              <a:gd name="connsiteY4" fmla="*/ 3155942 h 4206633"/>
              <a:gd name="connsiteX5" fmla="*/ 1491 w 3641934"/>
              <a:gd name="connsiteY5" fmla="*/ 1054023 h 420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41934" h="4206633">
                <a:moveTo>
                  <a:pt x="1822084" y="0"/>
                </a:moveTo>
                <a:lnTo>
                  <a:pt x="3641934" y="1050691"/>
                </a:lnTo>
                <a:lnTo>
                  <a:pt x="3641192" y="3155405"/>
                </a:lnTo>
                <a:lnTo>
                  <a:pt x="1819850" y="4206633"/>
                </a:lnTo>
                <a:lnTo>
                  <a:pt x="0" y="3155942"/>
                </a:lnTo>
                <a:lnTo>
                  <a:pt x="1491" y="105402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 name="手繪多邊形 26"/>
          <p:cNvSpPr>
            <a:spLocks/>
          </p:cNvSpPr>
          <p:nvPr/>
        </p:nvSpPr>
        <p:spPr bwMode="auto">
          <a:xfrm flipH="1">
            <a:off x="8500820" y="1987676"/>
            <a:ext cx="261404" cy="482800"/>
          </a:xfrm>
          <a:custGeom>
            <a:avLst/>
            <a:gdLst>
              <a:gd name="connsiteX0" fmla="*/ 1041502 w 2397801"/>
              <a:gd name="connsiteY0" fmla="*/ 588163 h 4428623"/>
              <a:gd name="connsiteX1" fmla="*/ 299462 w 2397801"/>
              <a:gd name="connsiteY1" fmla="*/ 593899 h 4428623"/>
              <a:gd name="connsiteX2" fmla="*/ 283250 w 2397801"/>
              <a:gd name="connsiteY2" fmla="*/ 2218109 h 4428623"/>
              <a:gd name="connsiteX3" fmla="*/ 290095 w 2397801"/>
              <a:gd name="connsiteY3" fmla="*/ 3843037 h 4428623"/>
              <a:gd name="connsiteX4" fmla="*/ 1207710 w 2397801"/>
              <a:gd name="connsiteY4" fmla="*/ 3847357 h 4428623"/>
              <a:gd name="connsiteX5" fmla="*/ 2118479 w 2397801"/>
              <a:gd name="connsiteY5" fmla="*/ 3844837 h 4428623"/>
              <a:gd name="connsiteX6" fmla="*/ 2121001 w 2397801"/>
              <a:gd name="connsiteY6" fmla="*/ 2224589 h 4428623"/>
              <a:gd name="connsiteX7" fmla="*/ 2110914 w 2397801"/>
              <a:gd name="connsiteY7" fmla="*/ 596419 h 4428623"/>
              <a:gd name="connsiteX8" fmla="*/ 1041502 w 2397801"/>
              <a:gd name="connsiteY8" fmla="*/ 588163 h 4428623"/>
              <a:gd name="connsiteX9" fmla="*/ 1205249 w 2397801"/>
              <a:gd name="connsiteY9" fmla="*/ 186437 h 4428623"/>
              <a:gd name="connsiteX10" fmla="*/ 930070 w 2397801"/>
              <a:gd name="connsiteY10" fmla="*/ 210597 h 4428623"/>
              <a:gd name="connsiteX11" fmla="*/ 899455 w 2397801"/>
              <a:gd name="connsiteY11" fmla="*/ 338957 h 4428623"/>
              <a:gd name="connsiteX12" fmla="*/ 1201647 w 2397801"/>
              <a:gd name="connsiteY12" fmla="*/ 414677 h 4428623"/>
              <a:gd name="connsiteX13" fmla="*/ 1445490 w 2397801"/>
              <a:gd name="connsiteY13" fmla="*/ 398813 h 4428623"/>
              <a:gd name="connsiteX14" fmla="*/ 1513204 w 2397801"/>
              <a:gd name="connsiteY14" fmla="*/ 295689 h 4428623"/>
              <a:gd name="connsiteX15" fmla="*/ 1484029 w 2397801"/>
              <a:gd name="connsiteY15" fmla="*/ 219609 h 4428623"/>
              <a:gd name="connsiteX16" fmla="*/ 1454134 w 2397801"/>
              <a:gd name="connsiteY16" fmla="*/ 186437 h 4428623"/>
              <a:gd name="connsiteX17" fmla="*/ 813103 w 2397801"/>
              <a:gd name="connsiteY17" fmla="*/ 1 h 4428623"/>
              <a:gd name="connsiteX18" fmla="*/ 1241394 w 2397801"/>
              <a:gd name="connsiteY18" fmla="*/ 553 h 4428623"/>
              <a:gd name="connsiteX19" fmla="*/ 2335516 w 2397801"/>
              <a:gd name="connsiteY19" fmla="*/ 3793 h 4428623"/>
              <a:gd name="connsiteX20" fmla="*/ 2364318 w 2397801"/>
              <a:gd name="connsiteY20" fmla="*/ 25037 h 4428623"/>
              <a:gd name="connsiteX21" fmla="*/ 2392760 w 2397801"/>
              <a:gd name="connsiteY21" fmla="*/ 46641 h 4428623"/>
              <a:gd name="connsiteX22" fmla="*/ 2395281 w 2397801"/>
              <a:gd name="connsiteY22" fmla="*/ 2216709 h 4428623"/>
              <a:gd name="connsiteX23" fmla="*/ 2397801 w 2397801"/>
              <a:gd name="connsiteY23" fmla="*/ 4386781 h 4428623"/>
              <a:gd name="connsiteX24" fmla="*/ 2371159 w 2397801"/>
              <a:gd name="connsiteY24" fmla="*/ 4408025 h 4428623"/>
              <a:gd name="connsiteX25" fmla="*/ 1205032 w 2397801"/>
              <a:gd name="connsiteY25" fmla="*/ 4428545 h 4428623"/>
              <a:gd name="connsiteX26" fmla="*/ 48265 w 2397801"/>
              <a:gd name="connsiteY26" fmla="*/ 4418105 h 4428623"/>
              <a:gd name="connsiteX27" fmla="*/ 21 w 2397801"/>
              <a:gd name="connsiteY27" fmla="*/ 2208429 h 4428623"/>
              <a:gd name="connsiteX28" fmla="*/ 21 w 2397801"/>
              <a:gd name="connsiteY28" fmla="*/ 68245 h 4428623"/>
              <a:gd name="connsiteX29" fmla="*/ 28823 w 2397801"/>
              <a:gd name="connsiteY29" fmla="*/ 39437 h 4428623"/>
              <a:gd name="connsiteX30" fmla="*/ 102629 w 2397801"/>
              <a:gd name="connsiteY30" fmla="*/ 4153 h 4428623"/>
              <a:gd name="connsiteX31" fmla="*/ 813103 w 2397801"/>
              <a:gd name="connsiteY31" fmla="*/ 1 h 442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7801" h="4428623">
                <a:moveTo>
                  <a:pt x="1041502" y="588163"/>
                </a:moveTo>
                <a:cubicBezTo>
                  <a:pt x="655239" y="588159"/>
                  <a:pt x="310023" y="589961"/>
                  <a:pt x="299462" y="593899"/>
                </a:cubicBezTo>
                <a:cubicBezTo>
                  <a:pt x="284691" y="599661"/>
                  <a:pt x="283250" y="752323"/>
                  <a:pt x="283250" y="2218109"/>
                </a:cubicBezTo>
                <a:cubicBezTo>
                  <a:pt x="283250" y="3108165"/>
                  <a:pt x="286492" y="3839437"/>
                  <a:pt x="290095" y="3843037"/>
                </a:cubicBezTo>
                <a:cubicBezTo>
                  <a:pt x="294058" y="3846637"/>
                  <a:pt x="706931" y="3848797"/>
                  <a:pt x="1207710" y="3847357"/>
                </a:cubicBezTo>
                <a:lnTo>
                  <a:pt x="2118479" y="3844837"/>
                </a:lnTo>
                <a:lnTo>
                  <a:pt x="2121001" y="2224589"/>
                </a:lnTo>
                <a:cubicBezTo>
                  <a:pt x="2123163" y="935231"/>
                  <a:pt x="2121001" y="602901"/>
                  <a:pt x="2110914" y="596419"/>
                </a:cubicBezTo>
                <a:cubicBezTo>
                  <a:pt x="2102605" y="591155"/>
                  <a:pt x="1538127" y="588167"/>
                  <a:pt x="1041502" y="588163"/>
                </a:cubicBezTo>
                <a:close/>
                <a:moveTo>
                  <a:pt x="1205249" y="186437"/>
                </a:moveTo>
                <a:cubicBezTo>
                  <a:pt x="956363" y="186437"/>
                  <a:pt x="956003" y="186437"/>
                  <a:pt x="930070" y="210597"/>
                </a:cubicBezTo>
                <a:cubicBezTo>
                  <a:pt x="889369" y="248817"/>
                  <a:pt x="878564" y="294969"/>
                  <a:pt x="899455" y="338957"/>
                </a:cubicBezTo>
                <a:cubicBezTo>
                  <a:pt x="931511" y="406745"/>
                  <a:pt x="960685" y="414317"/>
                  <a:pt x="1201647" y="414677"/>
                </a:cubicBezTo>
                <a:cubicBezTo>
                  <a:pt x="1375975" y="415037"/>
                  <a:pt x="1418476" y="412513"/>
                  <a:pt x="1445490" y="398813"/>
                </a:cubicBezTo>
                <a:cubicBezTo>
                  <a:pt x="1493394" y="374653"/>
                  <a:pt x="1513204" y="345085"/>
                  <a:pt x="1513204" y="295689"/>
                </a:cubicBezTo>
                <a:cubicBezTo>
                  <a:pt x="1513564" y="262517"/>
                  <a:pt x="1507081" y="245209"/>
                  <a:pt x="1484029" y="219609"/>
                </a:cubicBezTo>
                <a:lnTo>
                  <a:pt x="1454134" y="186437"/>
                </a:lnTo>
                <a:close/>
                <a:moveTo>
                  <a:pt x="813103" y="1"/>
                </a:moveTo>
                <a:cubicBezTo>
                  <a:pt x="946149" y="13"/>
                  <a:pt x="1090993" y="193"/>
                  <a:pt x="1241394" y="553"/>
                </a:cubicBezTo>
                <a:lnTo>
                  <a:pt x="2335516" y="3793"/>
                </a:lnTo>
                <a:lnTo>
                  <a:pt x="2364318" y="25037"/>
                </a:lnTo>
                <a:lnTo>
                  <a:pt x="2392760" y="46641"/>
                </a:lnTo>
                <a:lnTo>
                  <a:pt x="2395281" y="2216709"/>
                </a:lnTo>
                <a:lnTo>
                  <a:pt x="2397801" y="4386781"/>
                </a:lnTo>
                <a:lnTo>
                  <a:pt x="2371159" y="4408025"/>
                </a:lnTo>
                <a:cubicBezTo>
                  <a:pt x="2344517" y="4428905"/>
                  <a:pt x="2342717" y="4428905"/>
                  <a:pt x="1205032" y="4428545"/>
                </a:cubicBezTo>
                <a:cubicBezTo>
                  <a:pt x="450415" y="4428545"/>
                  <a:pt x="60146" y="4424945"/>
                  <a:pt x="48265" y="4418105"/>
                </a:cubicBezTo>
                <a:cubicBezTo>
                  <a:pt x="-2499" y="4388581"/>
                  <a:pt x="21" y="4509201"/>
                  <a:pt x="21" y="2208429"/>
                </a:cubicBezTo>
                <a:lnTo>
                  <a:pt x="21" y="68245"/>
                </a:lnTo>
                <a:lnTo>
                  <a:pt x="28823" y="39437"/>
                </a:lnTo>
                <a:cubicBezTo>
                  <a:pt x="47905" y="19997"/>
                  <a:pt x="72747" y="8473"/>
                  <a:pt x="102629" y="4153"/>
                </a:cubicBezTo>
                <a:cubicBezTo>
                  <a:pt x="120991" y="1453"/>
                  <a:pt x="413962" y="-31"/>
                  <a:pt x="813103" y="1"/>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8" name="手繪多邊形 27"/>
          <p:cNvSpPr/>
          <p:nvPr/>
        </p:nvSpPr>
        <p:spPr>
          <a:xfrm>
            <a:off x="8131143" y="3390531"/>
            <a:ext cx="1000758" cy="1155930"/>
          </a:xfrm>
          <a:custGeom>
            <a:avLst/>
            <a:gdLst>
              <a:gd name="connsiteX0" fmla="*/ 1822084 w 3641934"/>
              <a:gd name="connsiteY0" fmla="*/ 0 h 4206633"/>
              <a:gd name="connsiteX1" fmla="*/ 3641934 w 3641934"/>
              <a:gd name="connsiteY1" fmla="*/ 1050691 h 4206633"/>
              <a:gd name="connsiteX2" fmla="*/ 3641192 w 3641934"/>
              <a:gd name="connsiteY2" fmla="*/ 3155405 h 4206633"/>
              <a:gd name="connsiteX3" fmla="*/ 1819850 w 3641934"/>
              <a:gd name="connsiteY3" fmla="*/ 4206633 h 4206633"/>
              <a:gd name="connsiteX4" fmla="*/ 0 w 3641934"/>
              <a:gd name="connsiteY4" fmla="*/ 3155942 h 4206633"/>
              <a:gd name="connsiteX5" fmla="*/ 1491 w 3641934"/>
              <a:gd name="connsiteY5" fmla="*/ 1054023 h 420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41934" h="4206633">
                <a:moveTo>
                  <a:pt x="1822084" y="0"/>
                </a:moveTo>
                <a:lnTo>
                  <a:pt x="3641934" y="1050691"/>
                </a:lnTo>
                <a:lnTo>
                  <a:pt x="3641192" y="3155405"/>
                </a:lnTo>
                <a:lnTo>
                  <a:pt x="1819850" y="4206633"/>
                </a:lnTo>
                <a:lnTo>
                  <a:pt x="0" y="3155942"/>
                </a:lnTo>
                <a:lnTo>
                  <a:pt x="1491" y="105402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9" name="群組 28"/>
          <p:cNvGrpSpPr/>
          <p:nvPr/>
        </p:nvGrpSpPr>
        <p:grpSpPr>
          <a:xfrm>
            <a:off x="8362968" y="3739108"/>
            <a:ext cx="444396" cy="411402"/>
            <a:chOff x="3465568" y="3017598"/>
            <a:chExt cx="444396" cy="411402"/>
          </a:xfrm>
        </p:grpSpPr>
        <p:sp>
          <p:nvSpPr>
            <p:cNvPr id="30" name="手繪多邊形 29"/>
            <p:cNvSpPr>
              <a:spLocks/>
            </p:cNvSpPr>
            <p:nvPr/>
          </p:nvSpPr>
          <p:spPr bwMode="auto">
            <a:xfrm>
              <a:off x="3465568" y="3017598"/>
              <a:ext cx="444396" cy="411402"/>
            </a:xfrm>
            <a:custGeom>
              <a:avLst/>
              <a:gdLst>
                <a:gd name="connsiteX0" fmla="*/ 3279604 w 4024562"/>
                <a:gd name="connsiteY0" fmla="*/ 782553 h 3725753"/>
                <a:gd name="connsiteX1" fmla="*/ 2726828 w 4024562"/>
                <a:gd name="connsiteY1" fmla="*/ 1290975 h 3725753"/>
                <a:gd name="connsiteX2" fmla="*/ 2165310 w 4024562"/>
                <a:gd name="connsiteY2" fmla="*/ 1834013 h 3725753"/>
                <a:gd name="connsiteX3" fmla="*/ 1420580 w 4024562"/>
                <a:gd name="connsiteY3" fmla="*/ 2564667 h 3725753"/>
                <a:gd name="connsiteX4" fmla="*/ 1489690 w 4024562"/>
                <a:gd name="connsiteY4" fmla="*/ 2809899 h 3725753"/>
                <a:gd name="connsiteX5" fmla="*/ 1602712 w 4024562"/>
                <a:gd name="connsiteY5" fmla="*/ 3140116 h 3725753"/>
                <a:gd name="connsiteX6" fmla="*/ 1642306 w 4024562"/>
                <a:gd name="connsiteY6" fmla="*/ 3259310 h 3725753"/>
                <a:gd name="connsiteX7" fmla="*/ 1681182 w 4024562"/>
                <a:gd name="connsiteY7" fmla="*/ 3254269 h 3725753"/>
                <a:gd name="connsiteX8" fmla="*/ 1758930 w 4024562"/>
                <a:gd name="connsiteY8" fmla="*/ 2901366 h 3725753"/>
                <a:gd name="connsiteX9" fmla="*/ 1833440 w 4024562"/>
                <a:gd name="connsiteY9" fmla="*/ 2691064 h 3725753"/>
                <a:gd name="connsiteX10" fmla="*/ 2073884 w 4024562"/>
                <a:gd name="connsiteY10" fmla="*/ 2377772 h 3725753"/>
                <a:gd name="connsiteX11" fmla="*/ 2893484 w 4024562"/>
                <a:gd name="connsiteY11" fmla="*/ 1310780 h 3725753"/>
                <a:gd name="connsiteX12" fmla="*/ 3119532 w 4024562"/>
                <a:gd name="connsiteY12" fmla="*/ 1015854 h 3725753"/>
                <a:gd name="connsiteX13" fmla="*/ 3282948 w 4024562"/>
                <a:gd name="connsiteY13" fmla="*/ 791148 h 3725753"/>
                <a:gd name="connsiteX14" fmla="*/ 3279604 w 4024562"/>
                <a:gd name="connsiteY14" fmla="*/ 782553 h 3725753"/>
                <a:gd name="connsiteX15" fmla="*/ 3262868 w 4024562"/>
                <a:gd name="connsiteY15" fmla="*/ 546013 h 3725753"/>
                <a:gd name="connsiteX16" fmla="*/ 3194708 w 4024562"/>
                <a:gd name="connsiteY16" fmla="*/ 575324 h 3725753"/>
                <a:gd name="connsiteX17" fmla="*/ 2891446 w 4024562"/>
                <a:gd name="connsiteY17" fmla="*/ 736691 h 3725753"/>
                <a:gd name="connsiteX18" fmla="*/ 2586384 w 4024562"/>
                <a:gd name="connsiteY18" fmla="*/ 899138 h 3725753"/>
                <a:gd name="connsiteX19" fmla="*/ 2271596 w 4024562"/>
                <a:gd name="connsiteY19" fmla="*/ 1066989 h 3725753"/>
                <a:gd name="connsiteX20" fmla="*/ 1803738 w 4024562"/>
                <a:gd name="connsiteY20" fmla="*/ 1316603 h 3725753"/>
                <a:gd name="connsiteX21" fmla="*/ 1509122 w 4024562"/>
                <a:gd name="connsiteY21" fmla="*/ 1474008 h 3725753"/>
                <a:gd name="connsiteX22" fmla="*/ 1193974 w 4024562"/>
                <a:gd name="connsiteY22" fmla="*/ 1642219 h 3725753"/>
                <a:gd name="connsiteX23" fmla="*/ 347220 w 4024562"/>
                <a:gd name="connsiteY23" fmla="*/ 2107590 h 3725753"/>
                <a:gd name="connsiteX24" fmla="*/ 553596 w 4024562"/>
                <a:gd name="connsiteY24" fmla="*/ 2201240 h 3725753"/>
                <a:gd name="connsiteX25" fmla="*/ 985438 w 4024562"/>
                <a:gd name="connsiteY25" fmla="*/ 2348920 h 3725753"/>
                <a:gd name="connsiteX26" fmla="*/ 1265288 w 4024562"/>
                <a:gd name="connsiteY26" fmla="*/ 2438608 h 3725753"/>
                <a:gd name="connsiteX27" fmla="*/ 1499758 w 4024562"/>
                <a:gd name="connsiteY27" fmla="*/ 2238340 h 3725753"/>
                <a:gd name="connsiteX28" fmla="*/ 2023080 w 4024562"/>
                <a:gd name="connsiteY28" fmla="*/ 1748476 h 3725753"/>
                <a:gd name="connsiteX29" fmla="*/ 2418906 w 4024562"/>
                <a:gd name="connsiteY29" fmla="*/ 1376756 h 3725753"/>
                <a:gd name="connsiteX30" fmla="*/ 2678226 w 4024562"/>
                <a:gd name="connsiteY30" fmla="*/ 1132544 h 3725753"/>
                <a:gd name="connsiteX31" fmla="*/ 3282948 w 4024562"/>
                <a:gd name="connsiteY31" fmla="*/ 558034 h 3725753"/>
                <a:gd name="connsiteX32" fmla="*/ 3262868 w 4024562"/>
                <a:gd name="connsiteY32" fmla="*/ 546013 h 3725753"/>
                <a:gd name="connsiteX33" fmla="*/ 3764628 w 4024562"/>
                <a:gd name="connsiteY33" fmla="*/ 462317 h 3725753"/>
                <a:gd name="connsiteX34" fmla="*/ 3408840 w 4024562"/>
                <a:gd name="connsiteY34" fmla="*/ 900426 h 3725753"/>
                <a:gd name="connsiteX35" fmla="*/ 2375372 w 4024562"/>
                <a:gd name="connsiteY35" fmla="*/ 2269350 h 3725753"/>
                <a:gd name="connsiteX36" fmla="*/ 2065548 w 4024562"/>
                <a:gd name="connsiteY36" fmla="*/ 2700220 h 3725753"/>
                <a:gd name="connsiteX37" fmla="*/ 2429348 w 4024562"/>
                <a:gd name="connsiteY37" fmla="*/ 2840964 h 3725753"/>
                <a:gd name="connsiteX38" fmla="*/ 3160548 w 4024562"/>
                <a:gd name="connsiteY38" fmla="*/ 3093296 h 3725753"/>
                <a:gd name="connsiteX39" fmla="*/ 3330392 w 4024562"/>
                <a:gd name="connsiteY39" fmla="*/ 3149449 h 3725753"/>
                <a:gd name="connsiteX40" fmla="*/ 3351984 w 4024562"/>
                <a:gd name="connsiteY40" fmla="*/ 3132531 h 3725753"/>
                <a:gd name="connsiteX41" fmla="*/ 3404880 w 4024562"/>
                <a:gd name="connsiteY41" fmla="*/ 2830166 h 3725753"/>
                <a:gd name="connsiteX42" fmla="*/ 3434388 w 4024562"/>
                <a:gd name="connsiteY42" fmla="*/ 2642267 h 3725753"/>
                <a:gd name="connsiteX43" fmla="*/ 3464976 w 4024562"/>
                <a:gd name="connsiteY43" fmla="*/ 2449329 h 3725753"/>
                <a:gd name="connsiteX44" fmla="*/ 3505996 w 4024562"/>
                <a:gd name="connsiteY44" fmla="*/ 2190159 h 3725753"/>
                <a:gd name="connsiteX45" fmla="*/ 3567528 w 4024562"/>
                <a:gd name="connsiteY45" fmla="*/ 1793844 h 3725753"/>
                <a:gd name="connsiteX46" fmla="*/ 3592720 w 4024562"/>
                <a:gd name="connsiteY46" fmla="*/ 1636542 h 3725753"/>
                <a:gd name="connsiteX47" fmla="*/ 3627984 w 4024562"/>
                <a:gd name="connsiteY47" fmla="*/ 1418047 h 3725753"/>
                <a:gd name="connsiteX48" fmla="*/ 3654252 w 4024562"/>
                <a:gd name="connsiteY48" fmla="*/ 1255705 h 3725753"/>
                <a:gd name="connsiteX49" fmla="*/ 3668284 w 4024562"/>
                <a:gd name="connsiteY49" fmla="*/ 1158876 h 3725753"/>
                <a:gd name="connsiteX50" fmla="*/ 3697792 w 4024562"/>
                <a:gd name="connsiteY50" fmla="*/ 965938 h 3725753"/>
                <a:gd name="connsiteX51" fmla="*/ 3772280 w 4024562"/>
                <a:gd name="connsiteY51" fmla="*/ 488993 h 3725753"/>
                <a:gd name="connsiteX52" fmla="*/ 3764628 w 4024562"/>
                <a:gd name="connsiteY52" fmla="*/ 462317 h 3725753"/>
                <a:gd name="connsiteX53" fmla="*/ 3932356 w 4024562"/>
                <a:gd name="connsiteY53" fmla="*/ 899 h 3725753"/>
                <a:gd name="connsiteX54" fmla="*/ 3993360 w 4024562"/>
                <a:gd name="connsiteY54" fmla="*/ 27902 h 3725753"/>
                <a:gd name="connsiteX55" fmla="*/ 4014604 w 4024562"/>
                <a:gd name="connsiteY55" fmla="*/ 174855 h 3725753"/>
                <a:gd name="connsiteX56" fmla="*/ 3952668 w 4024562"/>
                <a:gd name="connsiteY56" fmla="*/ 548360 h 3725753"/>
                <a:gd name="connsiteX57" fmla="*/ 3922784 w 4024562"/>
                <a:gd name="connsiteY57" fmla="*/ 736373 h 3725753"/>
                <a:gd name="connsiteX58" fmla="*/ 3908380 w 4024562"/>
                <a:gd name="connsiteY58" fmla="*/ 827859 h 3725753"/>
                <a:gd name="connsiteX59" fmla="*/ 3883172 w 4024562"/>
                <a:gd name="connsiteY59" fmla="*/ 995702 h 3725753"/>
                <a:gd name="connsiteX60" fmla="*/ 3820880 w 4024562"/>
                <a:gd name="connsiteY60" fmla="*/ 1381814 h 3725753"/>
                <a:gd name="connsiteX61" fmla="*/ 3791352 w 4024562"/>
                <a:gd name="connsiteY61" fmla="*/ 1569827 h 3725753"/>
                <a:gd name="connsiteX62" fmla="*/ 3760384 w 4024562"/>
                <a:gd name="connsiteY62" fmla="*/ 1768286 h 3725753"/>
                <a:gd name="connsiteX63" fmla="*/ 3740580 w 4024562"/>
                <a:gd name="connsiteY63" fmla="*/ 1895429 h 3725753"/>
                <a:gd name="connsiteX64" fmla="*/ 3719332 w 4024562"/>
                <a:gd name="connsiteY64" fmla="*/ 2022212 h 3725753"/>
                <a:gd name="connsiteX65" fmla="*/ 3688728 w 4024562"/>
                <a:gd name="connsiteY65" fmla="*/ 2215628 h 3725753"/>
                <a:gd name="connsiteX66" fmla="*/ 3658120 w 4024562"/>
                <a:gd name="connsiteY66" fmla="*/ 2408684 h 3725753"/>
                <a:gd name="connsiteX67" fmla="*/ 3571336 w 4024562"/>
                <a:gd name="connsiteY67" fmla="*/ 2957596 h 3725753"/>
                <a:gd name="connsiteX68" fmla="*/ 3546492 w 4024562"/>
                <a:gd name="connsiteY68" fmla="*/ 3114995 h 3725753"/>
                <a:gd name="connsiteX69" fmla="*/ 3494640 w 4024562"/>
                <a:gd name="connsiteY69" fmla="*/ 3337946 h 3725753"/>
                <a:gd name="connsiteX70" fmla="*/ 3372212 w 4024562"/>
                <a:gd name="connsiteY70" fmla="*/ 3360276 h 3725753"/>
                <a:gd name="connsiteX71" fmla="*/ 3089184 w 4024562"/>
                <a:gd name="connsiteY71" fmla="*/ 3262308 h 3725753"/>
                <a:gd name="connsiteX72" fmla="*/ 2794632 w 4024562"/>
                <a:gd name="connsiteY72" fmla="*/ 3160738 h 3725753"/>
                <a:gd name="connsiteX73" fmla="*/ 2587940 w 4024562"/>
                <a:gd name="connsiteY73" fmla="*/ 3089782 h 3725753"/>
                <a:gd name="connsiteX74" fmla="*/ 2423380 w 4024562"/>
                <a:gd name="connsiteY74" fmla="*/ 3040798 h 3725753"/>
                <a:gd name="connsiteX75" fmla="*/ 2064016 w 4024562"/>
                <a:gd name="connsiteY75" fmla="*/ 3381888 h 3725753"/>
                <a:gd name="connsiteX76" fmla="*/ 1708608 w 4024562"/>
                <a:gd name="connsiteY76" fmla="*/ 3719736 h 3725753"/>
                <a:gd name="connsiteX77" fmla="*/ 1685204 w 4024562"/>
                <a:gd name="connsiteY77" fmla="*/ 3725138 h 3725753"/>
                <a:gd name="connsiteX78" fmla="*/ 1636592 w 4024562"/>
                <a:gd name="connsiteY78" fmla="*/ 3712172 h 3725753"/>
                <a:gd name="connsiteX79" fmla="*/ 1331600 w 4024562"/>
                <a:gd name="connsiteY79" fmla="*/ 2881239 h 3725753"/>
                <a:gd name="connsiteX80" fmla="*/ 1253100 w 4024562"/>
                <a:gd name="connsiteY80" fmla="*/ 2656127 h 3725753"/>
                <a:gd name="connsiteX81" fmla="*/ 1077020 w 4024562"/>
                <a:gd name="connsiteY81" fmla="*/ 2562840 h 3725753"/>
                <a:gd name="connsiteX82" fmla="*/ 787508 w 4024562"/>
                <a:gd name="connsiteY82" fmla="*/ 2464512 h 3725753"/>
                <a:gd name="connsiteX83" fmla="*/ 84980 w 4024562"/>
                <a:gd name="connsiteY83" fmla="*/ 2224632 h 3725753"/>
                <a:gd name="connsiteX84" fmla="*/ 0 w 4024562"/>
                <a:gd name="connsiteY84" fmla="*/ 2135308 h 3725753"/>
                <a:gd name="connsiteX85" fmla="*/ 177880 w 4024562"/>
                <a:gd name="connsiteY85" fmla="*/ 1981872 h 3725753"/>
                <a:gd name="connsiteX86" fmla="*/ 360804 w 4024562"/>
                <a:gd name="connsiteY86" fmla="*/ 1884984 h 3725753"/>
                <a:gd name="connsiteX87" fmla="*/ 996000 w 4024562"/>
                <a:gd name="connsiteY87" fmla="*/ 1547136 h 3725753"/>
                <a:gd name="connsiteX88" fmla="*/ 2565976 w 4024562"/>
                <a:gd name="connsiteY88" fmla="*/ 711161 h 3725753"/>
                <a:gd name="connsiteX89" fmla="*/ 3048852 w 4024562"/>
                <a:gd name="connsiteY89" fmla="*/ 453993 h 3725753"/>
                <a:gd name="connsiteX90" fmla="*/ 3521284 w 4024562"/>
                <a:gd name="connsiteY90" fmla="*/ 202588 h 3725753"/>
                <a:gd name="connsiteX91" fmla="*/ 3932356 w 4024562"/>
                <a:gd name="connsiteY91" fmla="*/ 899 h 372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4024562" h="3725753">
                  <a:moveTo>
                    <a:pt x="3279604" y="782553"/>
                  </a:moveTo>
                  <a:cubicBezTo>
                    <a:pt x="3262212" y="774932"/>
                    <a:pt x="3165244" y="865600"/>
                    <a:pt x="2726828" y="1290975"/>
                  </a:cubicBezTo>
                  <a:cubicBezTo>
                    <a:pt x="2504742" y="1506318"/>
                    <a:pt x="2252058" y="1750829"/>
                    <a:pt x="2165310" y="1834013"/>
                  </a:cubicBezTo>
                  <a:cubicBezTo>
                    <a:pt x="1591554" y="2385695"/>
                    <a:pt x="1427778" y="2545942"/>
                    <a:pt x="1420580" y="2564667"/>
                  </a:cubicBezTo>
                  <a:cubicBezTo>
                    <a:pt x="1414460" y="2580512"/>
                    <a:pt x="1433178" y="2646411"/>
                    <a:pt x="1489690" y="2809899"/>
                  </a:cubicBezTo>
                  <a:cubicBezTo>
                    <a:pt x="1532522" y="2932695"/>
                    <a:pt x="1583276" y="3081418"/>
                    <a:pt x="1602712" y="3140116"/>
                  </a:cubicBezTo>
                  <a:cubicBezTo>
                    <a:pt x="1622150" y="3198813"/>
                    <a:pt x="1640148" y="3252468"/>
                    <a:pt x="1642306" y="3259310"/>
                  </a:cubicBezTo>
                  <a:cubicBezTo>
                    <a:pt x="1648786" y="3278396"/>
                    <a:pt x="1675782" y="3274795"/>
                    <a:pt x="1681182" y="3254269"/>
                  </a:cubicBezTo>
                  <a:cubicBezTo>
                    <a:pt x="1693780" y="3205655"/>
                    <a:pt x="1735174" y="3018760"/>
                    <a:pt x="1758930" y="2901366"/>
                  </a:cubicBezTo>
                  <a:cubicBezTo>
                    <a:pt x="1783406" y="2782531"/>
                    <a:pt x="1800324" y="2734277"/>
                    <a:pt x="1833440" y="2691064"/>
                  </a:cubicBezTo>
                  <a:cubicBezTo>
                    <a:pt x="1851796" y="2666937"/>
                    <a:pt x="1960140" y="2525776"/>
                    <a:pt x="2073884" y="2377772"/>
                  </a:cubicBezTo>
                  <a:cubicBezTo>
                    <a:pt x="2332686" y="2041074"/>
                    <a:pt x="2654840" y="1621551"/>
                    <a:pt x="2893484" y="1310780"/>
                  </a:cubicBezTo>
                  <a:cubicBezTo>
                    <a:pt x="2994270" y="1179342"/>
                    <a:pt x="3095776" y="1046823"/>
                    <a:pt x="3119532" y="1015854"/>
                  </a:cubicBezTo>
                  <a:cubicBezTo>
                    <a:pt x="3230756" y="871092"/>
                    <a:pt x="3282948" y="799431"/>
                    <a:pt x="3282948" y="791148"/>
                  </a:cubicBezTo>
                  <a:cubicBezTo>
                    <a:pt x="3282948" y="786737"/>
                    <a:pt x="3282088" y="783642"/>
                    <a:pt x="3279604" y="782553"/>
                  </a:cubicBezTo>
                  <a:close/>
                  <a:moveTo>
                    <a:pt x="3262868" y="546013"/>
                  </a:moveTo>
                  <a:cubicBezTo>
                    <a:pt x="3248822" y="548760"/>
                    <a:pt x="3226762" y="558395"/>
                    <a:pt x="3194708" y="575324"/>
                  </a:cubicBezTo>
                  <a:cubicBezTo>
                    <a:pt x="3105386" y="622509"/>
                    <a:pt x="2969242" y="695268"/>
                    <a:pt x="2891446" y="736691"/>
                  </a:cubicBezTo>
                  <a:cubicBezTo>
                    <a:pt x="2857950" y="754700"/>
                    <a:pt x="2720726" y="827820"/>
                    <a:pt x="2586384" y="899138"/>
                  </a:cubicBezTo>
                  <a:cubicBezTo>
                    <a:pt x="2452400" y="970457"/>
                    <a:pt x="2310494" y="1046098"/>
                    <a:pt x="2271596" y="1066989"/>
                  </a:cubicBezTo>
                  <a:cubicBezTo>
                    <a:pt x="2205326" y="1102288"/>
                    <a:pt x="1995348" y="1214308"/>
                    <a:pt x="1803738" y="1316603"/>
                  </a:cubicBezTo>
                  <a:cubicBezTo>
                    <a:pt x="1759078" y="1340376"/>
                    <a:pt x="1626536" y="1411334"/>
                    <a:pt x="1509122" y="1474008"/>
                  </a:cubicBezTo>
                  <a:cubicBezTo>
                    <a:pt x="1391706" y="1536682"/>
                    <a:pt x="1249800" y="1612683"/>
                    <a:pt x="1193974" y="1642219"/>
                  </a:cubicBezTo>
                  <a:cubicBezTo>
                    <a:pt x="518660" y="2002053"/>
                    <a:pt x="349742" y="2094623"/>
                    <a:pt x="347220" y="2107590"/>
                  </a:cubicBezTo>
                  <a:cubicBezTo>
                    <a:pt x="342898" y="2128121"/>
                    <a:pt x="353704" y="2133163"/>
                    <a:pt x="553596" y="2201240"/>
                  </a:cubicBezTo>
                  <a:cubicBezTo>
                    <a:pt x="648680" y="2233658"/>
                    <a:pt x="843172" y="2300294"/>
                    <a:pt x="985438" y="2348920"/>
                  </a:cubicBezTo>
                  <a:cubicBezTo>
                    <a:pt x="1128064" y="2397906"/>
                    <a:pt x="1254122" y="2438248"/>
                    <a:pt x="1265288" y="2438608"/>
                  </a:cubicBezTo>
                  <a:cubicBezTo>
                    <a:pt x="1277894" y="2438608"/>
                    <a:pt x="1365774" y="2363688"/>
                    <a:pt x="1499758" y="2238340"/>
                  </a:cubicBezTo>
                  <a:cubicBezTo>
                    <a:pt x="1617532" y="2128121"/>
                    <a:pt x="1853082" y="1907682"/>
                    <a:pt x="2023080" y="1748476"/>
                  </a:cubicBezTo>
                  <a:cubicBezTo>
                    <a:pt x="2193080" y="1589270"/>
                    <a:pt x="2371364" y="1421780"/>
                    <a:pt x="2418906" y="1376756"/>
                  </a:cubicBezTo>
                  <a:cubicBezTo>
                    <a:pt x="2466448" y="1331371"/>
                    <a:pt x="2583142" y="1221512"/>
                    <a:pt x="2678226" y="1132544"/>
                  </a:cubicBezTo>
                  <a:cubicBezTo>
                    <a:pt x="3190744" y="653486"/>
                    <a:pt x="3282948" y="565599"/>
                    <a:pt x="3282948" y="558034"/>
                  </a:cubicBezTo>
                  <a:cubicBezTo>
                    <a:pt x="3282948" y="547409"/>
                    <a:pt x="3276914" y="543267"/>
                    <a:pt x="3262868" y="546013"/>
                  </a:cubicBezTo>
                  <a:close/>
                  <a:moveTo>
                    <a:pt x="3764628" y="462317"/>
                  </a:moveTo>
                  <a:cubicBezTo>
                    <a:pt x="3740052" y="466518"/>
                    <a:pt x="3653892" y="575653"/>
                    <a:pt x="3408840" y="900426"/>
                  </a:cubicBezTo>
                  <a:cubicBezTo>
                    <a:pt x="3076704" y="1340296"/>
                    <a:pt x="2977388" y="1472041"/>
                    <a:pt x="2375372" y="2269350"/>
                  </a:cubicBezTo>
                  <a:cubicBezTo>
                    <a:pt x="2199048" y="2502603"/>
                    <a:pt x="2063748" y="2690862"/>
                    <a:pt x="2065548" y="2700220"/>
                  </a:cubicBezTo>
                  <a:cubicBezTo>
                    <a:pt x="2069148" y="2717858"/>
                    <a:pt x="2080300" y="2722178"/>
                    <a:pt x="2429348" y="2840964"/>
                  </a:cubicBezTo>
                  <a:cubicBezTo>
                    <a:pt x="2710024" y="2936354"/>
                    <a:pt x="2962636" y="3023464"/>
                    <a:pt x="3160548" y="3093296"/>
                  </a:cubicBezTo>
                  <a:cubicBezTo>
                    <a:pt x="3247272" y="3123892"/>
                    <a:pt x="3323556" y="3149449"/>
                    <a:pt x="3330392" y="3149449"/>
                  </a:cubicBezTo>
                  <a:cubicBezTo>
                    <a:pt x="3337232" y="3149809"/>
                    <a:pt x="3346948" y="3142250"/>
                    <a:pt x="3351984" y="3132531"/>
                  </a:cubicBezTo>
                  <a:cubicBezTo>
                    <a:pt x="3360980" y="3115973"/>
                    <a:pt x="3385448" y="2976309"/>
                    <a:pt x="3404880" y="2830166"/>
                  </a:cubicBezTo>
                  <a:cubicBezTo>
                    <a:pt x="3409560" y="2796689"/>
                    <a:pt x="3422512" y="2712099"/>
                    <a:pt x="3434388" y="2642267"/>
                  </a:cubicBezTo>
                  <a:cubicBezTo>
                    <a:pt x="3445904" y="2572435"/>
                    <a:pt x="3459576" y="2485685"/>
                    <a:pt x="3464976" y="2449329"/>
                  </a:cubicBezTo>
                  <a:cubicBezTo>
                    <a:pt x="3478648" y="2353940"/>
                    <a:pt x="3495200" y="2248832"/>
                    <a:pt x="3505996" y="2190159"/>
                  </a:cubicBezTo>
                  <a:cubicBezTo>
                    <a:pt x="3513912" y="2145164"/>
                    <a:pt x="3523628" y="2083971"/>
                    <a:pt x="3567528" y="1793844"/>
                  </a:cubicBezTo>
                  <a:cubicBezTo>
                    <a:pt x="3573288" y="1754968"/>
                    <a:pt x="3584804" y="1684056"/>
                    <a:pt x="3592720" y="1636542"/>
                  </a:cubicBezTo>
                  <a:cubicBezTo>
                    <a:pt x="3600996" y="1589027"/>
                    <a:pt x="3616828" y="1490758"/>
                    <a:pt x="3627984" y="1418047"/>
                  </a:cubicBezTo>
                  <a:cubicBezTo>
                    <a:pt x="3639140" y="1345335"/>
                    <a:pt x="3651012" y="1272263"/>
                    <a:pt x="3654252" y="1255705"/>
                  </a:cubicBezTo>
                  <a:cubicBezTo>
                    <a:pt x="3657492" y="1238787"/>
                    <a:pt x="3663968" y="1195232"/>
                    <a:pt x="3668284" y="1158876"/>
                  </a:cubicBezTo>
                  <a:cubicBezTo>
                    <a:pt x="3672964" y="1122880"/>
                    <a:pt x="3686276" y="1035770"/>
                    <a:pt x="3697792" y="965938"/>
                  </a:cubicBezTo>
                  <a:cubicBezTo>
                    <a:pt x="3743852" y="690930"/>
                    <a:pt x="3766524" y="543707"/>
                    <a:pt x="3772280" y="488993"/>
                  </a:cubicBezTo>
                  <a:cubicBezTo>
                    <a:pt x="3774172" y="471175"/>
                    <a:pt x="3772820" y="460916"/>
                    <a:pt x="3764628" y="462317"/>
                  </a:cubicBezTo>
                  <a:close/>
                  <a:moveTo>
                    <a:pt x="3932356" y="899"/>
                  </a:moveTo>
                  <a:cubicBezTo>
                    <a:pt x="3962032" y="-3484"/>
                    <a:pt x="3974048" y="8587"/>
                    <a:pt x="3993360" y="27902"/>
                  </a:cubicBezTo>
                  <a:cubicBezTo>
                    <a:pt x="4027208" y="61758"/>
                    <a:pt x="4032248" y="95975"/>
                    <a:pt x="4014604" y="174855"/>
                  </a:cubicBezTo>
                  <a:cubicBezTo>
                    <a:pt x="4002720" y="228881"/>
                    <a:pt x="3979316" y="369711"/>
                    <a:pt x="3952668" y="548360"/>
                  </a:cubicBezTo>
                  <a:cubicBezTo>
                    <a:pt x="3941508" y="623998"/>
                    <a:pt x="3928184" y="708640"/>
                    <a:pt x="3922784" y="736373"/>
                  </a:cubicBezTo>
                  <a:cubicBezTo>
                    <a:pt x="3917380" y="764467"/>
                    <a:pt x="3910900" y="805528"/>
                    <a:pt x="3908380" y="827859"/>
                  </a:cubicBezTo>
                  <a:cubicBezTo>
                    <a:pt x="3906220" y="850190"/>
                    <a:pt x="3894696" y="925828"/>
                    <a:pt x="3883172" y="995702"/>
                  </a:cubicBezTo>
                  <a:cubicBezTo>
                    <a:pt x="3848604" y="1201004"/>
                    <a:pt x="3829160" y="1322384"/>
                    <a:pt x="3820880" y="1381814"/>
                  </a:cubicBezTo>
                  <a:cubicBezTo>
                    <a:pt x="3816556" y="1412789"/>
                    <a:pt x="3803232" y="1497431"/>
                    <a:pt x="3791352" y="1569827"/>
                  </a:cubicBezTo>
                  <a:cubicBezTo>
                    <a:pt x="3779108" y="1642584"/>
                    <a:pt x="3765424" y="1731908"/>
                    <a:pt x="3760384" y="1768286"/>
                  </a:cubicBezTo>
                  <a:cubicBezTo>
                    <a:pt x="3755344" y="1804664"/>
                    <a:pt x="3746700" y="1861572"/>
                    <a:pt x="3740580" y="1895429"/>
                  </a:cubicBezTo>
                  <a:cubicBezTo>
                    <a:pt x="3734456" y="1928926"/>
                    <a:pt x="3725096" y="1985834"/>
                    <a:pt x="3719332" y="2022212"/>
                  </a:cubicBezTo>
                  <a:cubicBezTo>
                    <a:pt x="3713572" y="2058590"/>
                    <a:pt x="3699888" y="2145753"/>
                    <a:pt x="3688728" y="2215628"/>
                  </a:cubicBezTo>
                  <a:cubicBezTo>
                    <a:pt x="3677564" y="2285503"/>
                    <a:pt x="3663880" y="2372306"/>
                    <a:pt x="3658120" y="2408684"/>
                  </a:cubicBezTo>
                  <a:cubicBezTo>
                    <a:pt x="3647676" y="2477838"/>
                    <a:pt x="3597984" y="2792274"/>
                    <a:pt x="3571336" y="2957596"/>
                  </a:cubicBezTo>
                  <a:cubicBezTo>
                    <a:pt x="3563056" y="3010543"/>
                    <a:pt x="3551892" y="3081498"/>
                    <a:pt x="3546492" y="3114995"/>
                  </a:cubicBezTo>
                  <a:cubicBezTo>
                    <a:pt x="3518764" y="3289321"/>
                    <a:pt x="3512644" y="3315254"/>
                    <a:pt x="3494640" y="3337946"/>
                  </a:cubicBezTo>
                  <a:cubicBezTo>
                    <a:pt x="3468712" y="3371082"/>
                    <a:pt x="3425864" y="3379006"/>
                    <a:pt x="3372212" y="3360276"/>
                  </a:cubicBezTo>
                  <a:cubicBezTo>
                    <a:pt x="3348084" y="3351992"/>
                    <a:pt x="3220612" y="3308050"/>
                    <a:pt x="3089184" y="3262308"/>
                  </a:cubicBezTo>
                  <a:cubicBezTo>
                    <a:pt x="2958112" y="3216925"/>
                    <a:pt x="2825240" y="3171183"/>
                    <a:pt x="2794632" y="3160738"/>
                  </a:cubicBezTo>
                  <a:cubicBezTo>
                    <a:pt x="2764024" y="3150652"/>
                    <a:pt x="2670760" y="3118596"/>
                    <a:pt x="2587940" y="3089782"/>
                  </a:cubicBezTo>
                  <a:cubicBezTo>
                    <a:pt x="2505120" y="3061328"/>
                    <a:pt x="2430944" y="3038997"/>
                    <a:pt x="2423380" y="3040798"/>
                  </a:cubicBezTo>
                  <a:cubicBezTo>
                    <a:pt x="2415820" y="3042599"/>
                    <a:pt x="2254140" y="3196035"/>
                    <a:pt x="2064016" y="3381888"/>
                  </a:cubicBezTo>
                  <a:cubicBezTo>
                    <a:pt x="1873888" y="3567740"/>
                    <a:pt x="1714012" y="3719736"/>
                    <a:pt x="1708608" y="3719736"/>
                  </a:cubicBezTo>
                  <a:cubicBezTo>
                    <a:pt x="1703208" y="3719736"/>
                    <a:pt x="1692768" y="3722256"/>
                    <a:pt x="1685204" y="3725138"/>
                  </a:cubicBezTo>
                  <a:cubicBezTo>
                    <a:pt x="1677644" y="3727660"/>
                    <a:pt x="1656036" y="3722256"/>
                    <a:pt x="1636592" y="3712172"/>
                  </a:cubicBezTo>
                  <a:cubicBezTo>
                    <a:pt x="1598784" y="3693082"/>
                    <a:pt x="1599144" y="3693802"/>
                    <a:pt x="1331600" y="2881239"/>
                  </a:cubicBezTo>
                  <a:cubicBezTo>
                    <a:pt x="1296672" y="2774986"/>
                    <a:pt x="1261384" y="2673776"/>
                    <a:pt x="1253100" y="2656127"/>
                  </a:cubicBezTo>
                  <a:cubicBezTo>
                    <a:pt x="1237256" y="2621550"/>
                    <a:pt x="1197648" y="2600659"/>
                    <a:pt x="1077020" y="2562840"/>
                  </a:cubicBezTo>
                  <a:cubicBezTo>
                    <a:pt x="1041008" y="2551315"/>
                    <a:pt x="910660" y="2507013"/>
                    <a:pt x="787508" y="2464512"/>
                  </a:cubicBezTo>
                  <a:cubicBezTo>
                    <a:pt x="470992" y="2354657"/>
                    <a:pt x="122428" y="2235798"/>
                    <a:pt x="84980" y="2224632"/>
                  </a:cubicBezTo>
                  <a:cubicBezTo>
                    <a:pt x="28444" y="2207704"/>
                    <a:pt x="0" y="2177809"/>
                    <a:pt x="0" y="2135308"/>
                  </a:cubicBezTo>
                  <a:cubicBezTo>
                    <a:pt x="0" y="2084163"/>
                    <a:pt x="26644" y="2061111"/>
                    <a:pt x="177880" y="1981872"/>
                  </a:cubicBezTo>
                  <a:cubicBezTo>
                    <a:pt x="244856" y="1946574"/>
                    <a:pt x="327316" y="1902993"/>
                    <a:pt x="360804" y="1884984"/>
                  </a:cubicBezTo>
                  <a:cubicBezTo>
                    <a:pt x="433904" y="1845724"/>
                    <a:pt x="480356" y="1821232"/>
                    <a:pt x="996000" y="1547136"/>
                  </a:cubicBezTo>
                  <a:cubicBezTo>
                    <a:pt x="1734176" y="1154541"/>
                    <a:pt x="2493960" y="749700"/>
                    <a:pt x="2565976" y="711161"/>
                  </a:cubicBezTo>
                  <a:cubicBezTo>
                    <a:pt x="2644836" y="669020"/>
                    <a:pt x="2898696" y="533593"/>
                    <a:pt x="3048852" y="453993"/>
                  </a:cubicBezTo>
                  <a:cubicBezTo>
                    <a:pt x="3192528" y="377995"/>
                    <a:pt x="3440628" y="245810"/>
                    <a:pt x="3521284" y="202588"/>
                  </a:cubicBezTo>
                  <a:cubicBezTo>
                    <a:pt x="3784372" y="61218"/>
                    <a:pt x="3882892" y="8204"/>
                    <a:pt x="3932356" y="899"/>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1" name="Freeform 94"/>
            <p:cNvSpPr>
              <a:spLocks/>
            </p:cNvSpPr>
            <p:nvPr/>
          </p:nvSpPr>
          <p:spPr bwMode="auto">
            <a:xfrm>
              <a:off x="3671713" y="3336304"/>
              <a:ext cx="37338" cy="44875"/>
            </a:xfrm>
            <a:custGeom>
              <a:avLst/>
              <a:gdLst>
                <a:gd name="T0" fmla="*/ 509 w 940"/>
                <a:gd name="T1" fmla="*/ 701 h 1131"/>
                <a:gd name="T2" fmla="*/ 940 w 940"/>
                <a:gd name="T3" fmla="*/ 240 h 1131"/>
                <a:gd name="T4" fmla="*/ 563 w 940"/>
                <a:gd name="T5" fmla="*/ 72 h 1131"/>
                <a:gd name="T6" fmla="*/ 267 w 940"/>
                <a:gd name="T7" fmla="*/ 21 h 1131"/>
                <a:gd name="T8" fmla="*/ 92 w 940"/>
                <a:gd name="T9" fmla="*/ 623 h 1131"/>
                <a:gd name="T10" fmla="*/ 38 w 940"/>
                <a:gd name="T11" fmla="*/ 863 h 1131"/>
                <a:gd name="T12" fmla="*/ 44 w 940"/>
                <a:gd name="T13" fmla="*/ 1131 h 1131"/>
                <a:gd name="T14" fmla="*/ 509 w 940"/>
                <a:gd name="T15" fmla="*/ 701 h 1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0" h="1131">
                  <a:moveTo>
                    <a:pt x="509" y="701"/>
                  </a:moveTo>
                  <a:cubicBezTo>
                    <a:pt x="746" y="465"/>
                    <a:pt x="940" y="257"/>
                    <a:pt x="940" y="240"/>
                  </a:cubicBezTo>
                  <a:cubicBezTo>
                    <a:pt x="940" y="201"/>
                    <a:pt x="879" y="174"/>
                    <a:pt x="563" y="72"/>
                  </a:cubicBezTo>
                  <a:cubicBezTo>
                    <a:pt x="378" y="13"/>
                    <a:pt x="301" y="0"/>
                    <a:pt x="267" y="21"/>
                  </a:cubicBezTo>
                  <a:cubicBezTo>
                    <a:pt x="225" y="48"/>
                    <a:pt x="172" y="229"/>
                    <a:pt x="92" y="623"/>
                  </a:cubicBezTo>
                  <a:cubicBezTo>
                    <a:pt x="78" y="693"/>
                    <a:pt x="54" y="801"/>
                    <a:pt x="38" y="863"/>
                  </a:cubicBezTo>
                  <a:cubicBezTo>
                    <a:pt x="0" y="1018"/>
                    <a:pt x="2" y="1131"/>
                    <a:pt x="44" y="1131"/>
                  </a:cubicBezTo>
                  <a:cubicBezTo>
                    <a:pt x="63" y="1131"/>
                    <a:pt x="272" y="938"/>
                    <a:pt x="509" y="701"/>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32" name="手繪多邊形 31"/>
          <p:cNvSpPr/>
          <p:nvPr/>
        </p:nvSpPr>
        <p:spPr>
          <a:xfrm>
            <a:off x="8128312" y="5121804"/>
            <a:ext cx="1000758" cy="1155930"/>
          </a:xfrm>
          <a:custGeom>
            <a:avLst/>
            <a:gdLst>
              <a:gd name="connsiteX0" fmla="*/ 1822084 w 3641934"/>
              <a:gd name="connsiteY0" fmla="*/ 0 h 4206633"/>
              <a:gd name="connsiteX1" fmla="*/ 3641934 w 3641934"/>
              <a:gd name="connsiteY1" fmla="*/ 1050691 h 4206633"/>
              <a:gd name="connsiteX2" fmla="*/ 3641192 w 3641934"/>
              <a:gd name="connsiteY2" fmla="*/ 3155405 h 4206633"/>
              <a:gd name="connsiteX3" fmla="*/ 1819850 w 3641934"/>
              <a:gd name="connsiteY3" fmla="*/ 4206633 h 4206633"/>
              <a:gd name="connsiteX4" fmla="*/ 0 w 3641934"/>
              <a:gd name="connsiteY4" fmla="*/ 3155942 h 4206633"/>
              <a:gd name="connsiteX5" fmla="*/ 1491 w 3641934"/>
              <a:gd name="connsiteY5" fmla="*/ 1054023 h 420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41934" h="4206633">
                <a:moveTo>
                  <a:pt x="1822084" y="0"/>
                </a:moveTo>
                <a:lnTo>
                  <a:pt x="3641934" y="1050691"/>
                </a:lnTo>
                <a:lnTo>
                  <a:pt x="3641192" y="3155405"/>
                </a:lnTo>
                <a:lnTo>
                  <a:pt x="1819850" y="4206633"/>
                </a:lnTo>
                <a:lnTo>
                  <a:pt x="0" y="3155942"/>
                </a:lnTo>
                <a:lnTo>
                  <a:pt x="1491" y="105402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33" name="群組 32"/>
          <p:cNvGrpSpPr/>
          <p:nvPr/>
        </p:nvGrpSpPr>
        <p:grpSpPr>
          <a:xfrm>
            <a:off x="8409213" y="5537331"/>
            <a:ext cx="438956" cy="324876"/>
            <a:chOff x="4120407" y="4174776"/>
            <a:chExt cx="438956" cy="324876"/>
          </a:xfrm>
        </p:grpSpPr>
        <p:sp>
          <p:nvSpPr>
            <p:cNvPr id="34" name="Freeform 18"/>
            <p:cNvSpPr>
              <a:spLocks/>
            </p:cNvSpPr>
            <p:nvPr/>
          </p:nvSpPr>
          <p:spPr bwMode="auto">
            <a:xfrm>
              <a:off x="4249786" y="4342529"/>
              <a:ext cx="180198" cy="67672"/>
            </a:xfrm>
            <a:custGeom>
              <a:avLst/>
              <a:gdLst>
                <a:gd name="T0" fmla="*/ 49 w 99"/>
                <a:gd name="T1" fmla="*/ 0 h 37"/>
                <a:gd name="T2" fmla="*/ 4 w 99"/>
                <a:gd name="T3" fmla="*/ 14 h 37"/>
                <a:gd name="T4" fmla="*/ 0 w 99"/>
                <a:gd name="T5" fmla="*/ 21 h 37"/>
                <a:gd name="T6" fmla="*/ 3 w 99"/>
                <a:gd name="T7" fmla="*/ 27 h 37"/>
                <a:gd name="T8" fmla="*/ 9 w 99"/>
                <a:gd name="T9" fmla="*/ 34 h 37"/>
                <a:gd name="T10" fmla="*/ 20 w 99"/>
                <a:gd name="T11" fmla="*/ 35 h 37"/>
                <a:gd name="T12" fmla="*/ 49 w 99"/>
                <a:gd name="T13" fmla="*/ 26 h 37"/>
                <a:gd name="T14" fmla="*/ 79 w 99"/>
                <a:gd name="T15" fmla="*/ 35 h 37"/>
                <a:gd name="T16" fmla="*/ 90 w 99"/>
                <a:gd name="T17" fmla="*/ 34 h 37"/>
                <a:gd name="T18" fmla="*/ 96 w 99"/>
                <a:gd name="T19" fmla="*/ 27 h 37"/>
                <a:gd name="T20" fmla="*/ 99 w 99"/>
                <a:gd name="T21" fmla="*/ 21 h 37"/>
                <a:gd name="T22" fmla="*/ 95 w 99"/>
                <a:gd name="T23" fmla="*/ 14 h 37"/>
                <a:gd name="T24" fmla="*/ 49 w 99"/>
                <a:gd name="T2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37">
                  <a:moveTo>
                    <a:pt x="49" y="0"/>
                  </a:moveTo>
                  <a:cubicBezTo>
                    <a:pt x="32" y="0"/>
                    <a:pt x="17" y="5"/>
                    <a:pt x="4" y="14"/>
                  </a:cubicBezTo>
                  <a:cubicBezTo>
                    <a:pt x="2" y="16"/>
                    <a:pt x="1" y="18"/>
                    <a:pt x="0" y="21"/>
                  </a:cubicBezTo>
                  <a:cubicBezTo>
                    <a:pt x="0" y="23"/>
                    <a:pt x="1" y="26"/>
                    <a:pt x="3" y="27"/>
                  </a:cubicBezTo>
                  <a:lnTo>
                    <a:pt x="9" y="34"/>
                  </a:lnTo>
                  <a:cubicBezTo>
                    <a:pt x="12" y="37"/>
                    <a:pt x="17" y="37"/>
                    <a:pt x="20" y="35"/>
                  </a:cubicBezTo>
                  <a:cubicBezTo>
                    <a:pt x="28" y="29"/>
                    <a:pt x="39" y="26"/>
                    <a:pt x="49" y="26"/>
                  </a:cubicBezTo>
                  <a:cubicBezTo>
                    <a:pt x="60" y="26"/>
                    <a:pt x="71" y="29"/>
                    <a:pt x="79" y="35"/>
                  </a:cubicBezTo>
                  <a:cubicBezTo>
                    <a:pt x="82" y="37"/>
                    <a:pt x="87" y="37"/>
                    <a:pt x="90" y="34"/>
                  </a:cubicBezTo>
                  <a:lnTo>
                    <a:pt x="96" y="27"/>
                  </a:lnTo>
                  <a:cubicBezTo>
                    <a:pt x="98" y="26"/>
                    <a:pt x="99" y="23"/>
                    <a:pt x="99" y="21"/>
                  </a:cubicBezTo>
                  <a:cubicBezTo>
                    <a:pt x="98" y="18"/>
                    <a:pt x="97" y="16"/>
                    <a:pt x="95" y="14"/>
                  </a:cubicBezTo>
                  <a:cubicBezTo>
                    <a:pt x="82" y="5"/>
                    <a:pt x="66" y="0"/>
                    <a:pt x="49" y="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5" name="Freeform 19"/>
            <p:cNvSpPr>
              <a:spLocks/>
            </p:cNvSpPr>
            <p:nvPr/>
          </p:nvSpPr>
          <p:spPr bwMode="auto">
            <a:xfrm>
              <a:off x="4182374" y="4256708"/>
              <a:ext cx="315022" cy="85821"/>
            </a:xfrm>
            <a:custGeom>
              <a:avLst/>
              <a:gdLst>
                <a:gd name="T0" fmla="*/ 86 w 173"/>
                <a:gd name="T1" fmla="*/ 0 h 47"/>
                <a:gd name="T2" fmla="*/ 4 w 173"/>
                <a:gd name="T3" fmla="*/ 24 h 47"/>
                <a:gd name="T4" fmla="*/ 0 w 173"/>
                <a:gd name="T5" fmla="*/ 30 h 47"/>
                <a:gd name="T6" fmla="*/ 3 w 173"/>
                <a:gd name="T7" fmla="*/ 37 h 47"/>
                <a:gd name="T8" fmla="*/ 9 w 173"/>
                <a:gd name="T9" fmla="*/ 44 h 47"/>
                <a:gd name="T10" fmla="*/ 19 w 173"/>
                <a:gd name="T11" fmla="*/ 45 h 47"/>
                <a:gd name="T12" fmla="*/ 86 w 173"/>
                <a:gd name="T13" fmla="*/ 26 h 47"/>
                <a:gd name="T14" fmla="*/ 154 w 173"/>
                <a:gd name="T15" fmla="*/ 45 h 47"/>
                <a:gd name="T16" fmla="*/ 164 w 173"/>
                <a:gd name="T17" fmla="*/ 44 h 47"/>
                <a:gd name="T18" fmla="*/ 170 w 173"/>
                <a:gd name="T19" fmla="*/ 37 h 47"/>
                <a:gd name="T20" fmla="*/ 173 w 173"/>
                <a:gd name="T21" fmla="*/ 30 h 47"/>
                <a:gd name="T22" fmla="*/ 169 w 173"/>
                <a:gd name="T23" fmla="*/ 24 h 47"/>
                <a:gd name="T24" fmla="*/ 86 w 173"/>
                <a:gd name="T25"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3" h="47">
                  <a:moveTo>
                    <a:pt x="86" y="0"/>
                  </a:moveTo>
                  <a:cubicBezTo>
                    <a:pt x="56" y="0"/>
                    <a:pt x="28" y="9"/>
                    <a:pt x="4" y="24"/>
                  </a:cubicBezTo>
                  <a:cubicBezTo>
                    <a:pt x="2" y="25"/>
                    <a:pt x="0" y="28"/>
                    <a:pt x="0" y="30"/>
                  </a:cubicBezTo>
                  <a:cubicBezTo>
                    <a:pt x="0" y="33"/>
                    <a:pt x="1" y="35"/>
                    <a:pt x="3" y="37"/>
                  </a:cubicBezTo>
                  <a:lnTo>
                    <a:pt x="9" y="44"/>
                  </a:lnTo>
                  <a:cubicBezTo>
                    <a:pt x="12" y="46"/>
                    <a:pt x="16" y="47"/>
                    <a:pt x="19" y="45"/>
                  </a:cubicBezTo>
                  <a:cubicBezTo>
                    <a:pt x="39" y="33"/>
                    <a:pt x="62" y="26"/>
                    <a:pt x="86" y="26"/>
                  </a:cubicBezTo>
                  <a:cubicBezTo>
                    <a:pt x="111" y="26"/>
                    <a:pt x="134" y="33"/>
                    <a:pt x="154" y="45"/>
                  </a:cubicBezTo>
                  <a:cubicBezTo>
                    <a:pt x="157" y="47"/>
                    <a:pt x="161" y="46"/>
                    <a:pt x="164" y="44"/>
                  </a:cubicBezTo>
                  <a:lnTo>
                    <a:pt x="170" y="37"/>
                  </a:lnTo>
                  <a:cubicBezTo>
                    <a:pt x="172" y="35"/>
                    <a:pt x="173" y="33"/>
                    <a:pt x="173" y="30"/>
                  </a:cubicBezTo>
                  <a:cubicBezTo>
                    <a:pt x="173" y="28"/>
                    <a:pt x="171" y="25"/>
                    <a:pt x="169" y="24"/>
                  </a:cubicBezTo>
                  <a:cubicBezTo>
                    <a:pt x="145" y="9"/>
                    <a:pt x="117" y="0"/>
                    <a:pt x="86" y="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6" name="Freeform 20"/>
            <p:cNvSpPr>
              <a:spLocks/>
            </p:cNvSpPr>
            <p:nvPr/>
          </p:nvSpPr>
          <p:spPr bwMode="auto">
            <a:xfrm>
              <a:off x="4120407" y="4174776"/>
              <a:ext cx="438956" cy="105786"/>
            </a:xfrm>
            <a:custGeom>
              <a:avLst/>
              <a:gdLst>
                <a:gd name="T0" fmla="*/ 9 w 241"/>
                <a:gd name="T1" fmla="*/ 54 h 58"/>
                <a:gd name="T2" fmla="*/ 19 w 241"/>
                <a:gd name="T3" fmla="*/ 55 h 58"/>
                <a:gd name="T4" fmla="*/ 120 w 241"/>
                <a:gd name="T5" fmla="*/ 26 h 58"/>
                <a:gd name="T6" fmla="*/ 222 w 241"/>
                <a:gd name="T7" fmla="*/ 55 h 58"/>
                <a:gd name="T8" fmla="*/ 232 w 241"/>
                <a:gd name="T9" fmla="*/ 54 h 58"/>
                <a:gd name="T10" fmla="*/ 239 w 241"/>
                <a:gd name="T11" fmla="*/ 48 h 58"/>
                <a:gd name="T12" fmla="*/ 241 w 241"/>
                <a:gd name="T13" fmla="*/ 41 h 58"/>
                <a:gd name="T14" fmla="*/ 237 w 241"/>
                <a:gd name="T15" fmla="*/ 35 h 58"/>
                <a:gd name="T16" fmla="*/ 120 w 241"/>
                <a:gd name="T17" fmla="*/ 0 h 58"/>
                <a:gd name="T18" fmla="*/ 4 w 241"/>
                <a:gd name="T19" fmla="*/ 35 h 58"/>
                <a:gd name="T20" fmla="*/ 0 w 241"/>
                <a:gd name="T21" fmla="*/ 41 h 58"/>
                <a:gd name="T22" fmla="*/ 2 w 241"/>
                <a:gd name="T23" fmla="*/ 48 h 58"/>
                <a:gd name="T24" fmla="*/ 9 w 241"/>
                <a:gd name="T25" fmla="*/ 5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1" h="58">
                  <a:moveTo>
                    <a:pt x="9" y="54"/>
                  </a:moveTo>
                  <a:cubicBezTo>
                    <a:pt x="12" y="57"/>
                    <a:pt x="16" y="58"/>
                    <a:pt x="19" y="55"/>
                  </a:cubicBezTo>
                  <a:cubicBezTo>
                    <a:pt x="49" y="37"/>
                    <a:pt x="83" y="26"/>
                    <a:pt x="120" y="26"/>
                  </a:cubicBezTo>
                  <a:cubicBezTo>
                    <a:pt x="158" y="26"/>
                    <a:pt x="192" y="37"/>
                    <a:pt x="222" y="55"/>
                  </a:cubicBezTo>
                  <a:cubicBezTo>
                    <a:pt x="225" y="58"/>
                    <a:pt x="229" y="57"/>
                    <a:pt x="232" y="54"/>
                  </a:cubicBezTo>
                  <a:lnTo>
                    <a:pt x="239" y="48"/>
                  </a:lnTo>
                  <a:cubicBezTo>
                    <a:pt x="241" y="46"/>
                    <a:pt x="241" y="43"/>
                    <a:pt x="241" y="41"/>
                  </a:cubicBezTo>
                  <a:cubicBezTo>
                    <a:pt x="241" y="38"/>
                    <a:pt x="240" y="36"/>
                    <a:pt x="237" y="35"/>
                  </a:cubicBezTo>
                  <a:cubicBezTo>
                    <a:pt x="204" y="13"/>
                    <a:pt x="164" y="0"/>
                    <a:pt x="120" y="0"/>
                  </a:cubicBezTo>
                  <a:cubicBezTo>
                    <a:pt x="77" y="0"/>
                    <a:pt x="37" y="13"/>
                    <a:pt x="4" y="35"/>
                  </a:cubicBezTo>
                  <a:cubicBezTo>
                    <a:pt x="1" y="36"/>
                    <a:pt x="0" y="38"/>
                    <a:pt x="0" y="41"/>
                  </a:cubicBezTo>
                  <a:cubicBezTo>
                    <a:pt x="0" y="43"/>
                    <a:pt x="0" y="46"/>
                    <a:pt x="2" y="48"/>
                  </a:cubicBezTo>
                  <a:lnTo>
                    <a:pt x="9" y="5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7" name="Oval 21"/>
            <p:cNvSpPr>
              <a:spLocks noChangeArrowheads="1"/>
            </p:cNvSpPr>
            <p:nvPr/>
          </p:nvSpPr>
          <p:spPr bwMode="auto">
            <a:xfrm>
              <a:off x="4306049" y="4428350"/>
              <a:ext cx="71042" cy="71302"/>
            </a:xfrm>
            <a:prstGeom prst="ellipse">
              <a:avLst/>
            </a:pr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38" name="矩形 37"/>
          <p:cNvSpPr/>
          <p:nvPr/>
        </p:nvSpPr>
        <p:spPr>
          <a:xfrm>
            <a:off x="9252745" y="1966361"/>
            <a:ext cx="2766805"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solidFill>
                  <a:schemeClr val="bg1">
                    <a:lumMod val="50000"/>
                  </a:schemeClr>
                </a:solidFill>
              </a:rPr>
              <a:t>The quick brown fox jumps over the lazy dog. The quick brown fox jumps over the lazy dog. </a:t>
            </a:r>
            <a:endParaRPr lang="zh-TW" altLang="en-US" sz="1400" dirty="0">
              <a:solidFill>
                <a:schemeClr val="bg1">
                  <a:lumMod val="50000"/>
                </a:schemeClr>
              </a:solidFill>
            </a:endParaRPr>
          </a:p>
        </p:txBody>
      </p:sp>
      <p:sp>
        <p:nvSpPr>
          <p:cNvPr id="39" name="文字方塊 12"/>
          <p:cNvSpPr txBox="1"/>
          <p:nvPr/>
        </p:nvSpPr>
        <p:spPr>
          <a:xfrm>
            <a:off x="9217262" y="1588496"/>
            <a:ext cx="1294119"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dirty="0">
                <a:solidFill>
                  <a:schemeClr val="bg1">
                    <a:lumMod val="50000"/>
                  </a:schemeClr>
                </a:solidFill>
              </a:rPr>
              <a:t>Agenda</a:t>
            </a:r>
            <a:endParaRPr lang="zh-TW" altLang="en-US" sz="2400" dirty="0">
              <a:solidFill>
                <a:schemeClr val="bg1">
                  <a:lumMod val="50000"/>
                </a:schemeClr>
              </a:solidFill>
            </a:endParaRPr>
          </a:p>
        </p:txBody>
      </p:sp>
      <p:sp>
        <p:nvSpPr>
          <p:cNvPr id="40" name="文字方塊 16"/>
          <p:cNvSpPr txBox="1"/>
          <p:nvPr/>
        </p:nvSpPr>
        <p:spPr>
          <a:xfrm>
            <a:off x="9217262" y="5081222"/>
            <a:ext cx="1294119"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dirty="0">
                <a:solidFill>
                  <a:schemeClr val="bg1">
                    <a:lumMod val="50000"/>
                  </a:schemeClr>
                </a:solidFill>
              </a:rPr>
              <a:t>Security</a:t>
            </a:r>
            <a:endParaRPr lang="zh-TW" altLang="en-US" sz="2400" dirty="0">
              <a:solidFill>
                <a:schemeClr val="bg1">
                  <a:lumMod val="50000"/>
                </a:schemeClr>
              </a:solidFill>
            </a:endParaRPr>
          </a:p>
        </p:txBody>
      </p:sp>
      <p:sp>
        <p:nvSpPr>
          <p:cNvPr id="41" name="矩形 40"/>
          <p:cNvSpPr/>
          <p:nvPr/>
        </p:nvSpPr>
        <p:spPr>
          <a:xfrm>
            <a:off x="9252745" y="5444576"/>
            <a:ext cx="2766805"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solidFill>
                  <a:schemeClr val="bg1">
                    <a:lumMod val="50000"/>
                  </a:schemeClr>
                </a:solidFill>
              </a:rPr>
              <a:t>The quick brown fox jumps over the lazy dog. The quick brown fox jumps over the lazy dog. </a:t>
            </a:r>
            <a:endParaRPr lang="zh-TW" altLang="en-US" sz="1400" dirty="0">
              <a:solidFill>
                <a:schemeClr val="bg1">
                  <a:lumMod val="50000"/>
                </a:schemeClr>
              </a:solidFill>
            </a:endParaRPr>
          </a:p>
        </p:txBody>
      </p:sp>
      <p:sp>
        <p:nvSpPr>
          <p:cNvPr id="42" name="文字方塊 18"/>
          <p:cNvSpPr txBox="1"/>
          <p:nvPr/>
        </p:nvSpPr>
        <p:spPr>
          <a:xfrm>
            <a:off x="9217262" y="3340132"/>
            <a:ext cx="1685846"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dirty="0">
                <a:solidFill>
                  <a:schemeClr val="bg1">
                    <a:lumMod val="50000"/>
                  </a:schemeClr>
                </a:solidFill>
              </a:rPr>
              <a:t>Success</a:t>
            </a:r>
            <a:endParaRPr lang="zh-TW" altLang="en-US" sz="2400" dirty="0">
              <a:solidFill>
                <a:schemeClr val="bg1">
                  <a:lumMod val="50000"/>
                </a:schemeClr>
              </a:solidFill>
            </a:endParaRPr>
          </a:p>
        </p:txBody>
      </p:sp>
      <p:sp>
        <p:nvSpPr>
          <p:cNvPr id="43" name="矩形 42"/>
          <p:cNvSpPr/>
          <p:nvPr/>
        </p:nvSpPr>
        <p:spPr>
          <a:xfrm>
            <a:off x="9252745" y="3681714"/>
            <a:ext cx="2766805"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solidFill>
                  <a:schemeClr val="bg1">
                    <a:lumMod val="50000"/>
                  </a:schemeClr>
                </a:solidFill>
              </a:rPr>
              <a:t>The quick brown fox jumps over the lazy dog. The quick brown fox jumps over the lazy dog. </a:t>
            </a:r>
            <a:endParaRPr lang="zh-TW" altLang="en-US" sz="1400" dirty="0">
              <a:solidFill>
                <a:schemeClr val="bg1">
                  <a:lumMod val="50000"/>
                </a:schemeClr>
              </a:solidFill>
            </a:endParaRPr>
          </a:p>
        </p:txBody>
      </p:sp>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Tree>
    <p:extLst>
      <p:ext uri="{BB962C8B-B14F-4D97-AF65-F5344CB8AC3E}">
        <p14:creationId xmlns:p14="http://schemas.microsoft.com/office/powerpoint/2010/main" val="313393340"/>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3423606"/>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5311200"/>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174</a:t>
            </a:fld>
            <a:endParaRPr lang="zh-TW" altLang="en-US"/>
          </a:p>
        </p:txBody>
      </p:sp>
    </p:spTree>
    <p:extLst>
      <p:ext uri="{BB962C8B-B14F-4D97-AF65-F5344CB8AC3E}">
        <p14:creationId xmlns:p14="http://schemas.microsoft.com/office/powerpoint/2010/main" val="3498097237"/>
      </p:ext>
    </p:extLst>
  </p:cSld>
  <p:clrMapOvr>
    <a:masterClrMapping/>
  </p:clrMapOvr>
  <p:transition>
    <p:push/>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lstStyle/>
          <a:p>
            <a:fld id="{93B68095-C8B2-4A76-90AA-E601358CCBC3}" type="slidenum">
              <a:rPr lang="zh-TW" altLang="en-US" smtClean="0"/>
              <a:t>17</a:t>
            </a:fld>
            <a:endParaRPr lang="zh-TW" altLang="en-US"/>
          </a:p>
        </p:txBody>
      </p:sp>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pic>
        <p:nvPicPr>
          <p:cNvPr id="43" name="Picture 5" descr="\\LIVEAURA\Matter Lab\商攝\形象照\2016-商攝(20160324)原檔\matterlab修\初選\Noir Passport\IMG_9828.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426855" y="2942361"/>
            <a:ext cx="7765145" cy="2794413"/>
          </a:xfrm>
          <a:prstGeom prst="rect">
            <a:avLst/>
          </a:prstGeom>
          <a:noFill/>
        </p:spPr>
      </p:pic>
      <p:sp>
        <p:nvSpPr>
          <p:cNvPr id="3" name="矩形 2"/>
          <p:cNvSpPr/>
          <p:nvPr/>
        </p:nvSpPr>
        <p:spPr>
          <a:xfrm>
            <a:off x="0" y="2685057"/>
            <a:ext cx="3976914" cy="27944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平行四邊形 3"/>
          <p:cNvSpPr/>
          <p:nvPr/>
        </p:nvSpPr>
        <p:spPr>
          <a:xfrm rot="5400000">
            <a:off x="2676023" y="3985944"/>
            <a:ext cx="3051717" cy="449943"/>
          </a:xfrm>
          <a:prstGeom prst="parallelogram">
            <a:avLst>
              <a:gd name="adj" fmla="val 57258"/>
            </a:avLst>
          </a:prstGeom>
          <a:solidFill>
            <a:srgbClr val="39A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矩形 43"/>
          <p:cNvSpPr/>
          <p:nvPr/>
        </p:nvSpPr>
        <p:spPr>
          <a:xfrm>
            <a:off x="567869" y="3908680"/>
            <a:ext cx="2841172" cy="861774"/>
          </a:xfrm>
          <a:prstGeom prst="rect">
            <a:avLst/>
          </a:prstGeom>
        </p:spPr>
        <p:txBody>
          <a:bodyPr wrap="square">
            <a:spAutoFit/>
          </a:bodyPr>
          <a:lstStyle/>
          <a:p>
            <a:pPr>
              <a:lnSpc>
                <a:spcPts val="2000"/>
              </a:lnSpc>
            </a:pPr>
            <a:r>
              <a:rPr lang="en-US" altLang="zh-TW" sz="1400" dirty="0">
                <a:solidFill>
                  <a:schemeClr val="bg1"/>
                </a:solidFill>
              </a:rPr>
              <a:t>The quick brown fox jumps over the lazy dog. The quick brown fox jumps over the lazy dog.  </a:t>
            </a:r>
            <a:endParaRPr lang="zh-TW" altLang="en-US" sz="1400" dirty="0">
              <a:solidFill>
                <a:schemeClr val="bg1"/>
              </a:solidFill>
            </a:endParaRPr>
          </a:p>
        </p:txBody>
      </p:sp>
      <p:sp>
        <p:nvSpPr>
          <p:cNvPr id="45" name="文字方塊 44"/>
          <p:cNvSpPr txBox="1"/>
          <p:nvPr/>
        </p:nvSpPr>
        <p:spPr>
          <a:xfrm>
            <a:off x="334310" y="2928105"/>
            <a:ext cx="3428356" cy="707886"/>
          </a:xfrm>
          <a:prstGeom prst="rect">
            <a:avLst/>
          </a:prstGeom>
          <a:noFill/>
        </p:spPr>
        <p:txBody>
          <a:bodyPr wrap="square" rtlCol="0" anchor="ctr">
            <a:spAutoFit/>
          </a:bodyPr>
          <a:lstStyle/>
          <a:p>
            <a:pPr algn="ctr"/>
            <a:r>
              <a:rPr lang="en-US" altLang="zh-TW" sz="4000" b="1" dirty="0"/>
              <a:t>What We Do</a:t>
            </a:r>
            <a:endParaRPr lang="zh-TW" altLang="en-US" sz="4000" b="1" dirty="0"/>
          </a:p>
        </p:txBody>
      </p:sp>
      <p:sp>
        <p:nvSpPr>
          <p:cNvPr id="46" name="矩形 45"/>
          <p:cNvSpPr/>
          <p:nvPr/>
        </p:nvSpPr>
        <p:spPr>
          <a:xfrm>
            <a:off x="848907" y="1350493"/>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47" name="文字方塊 18"/>
          <p:cNvSpPr txBox="1"/>
          <p:nvPr/>
        </p:nvSpPr>
        <p:spPr>
          <a:xfrm>
            <a:off x="708794" y="704162"/>
            <a:ext cx="3916226" cy="646331"/>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600" b="1" dirty="0" smtClean="0">
                <a:solidFill>
                  <a:schemeClr val="bg1">
                    <a:lumMod val="50000"/>
                  </a:schemeClr>
                </a:solidFill>
              </a:rPr>
              <a:t>16:9</a:t>
            </a:r>
            <a:r>
              <a:rPr lang="zh-TW" altLang="en-US" sz="3600" b="1" dirty="0" smtClean="0">
                <a:solidFill>
                  <a:schemeClr val="bg1">
                    <a:lumMod val="50000"/>
                  </a:schemeClr>
                </a:solidFill>
              </a:rPr>
              <a:t> </a:t>
            </a:r>
            <a:r>
              <a:rPr lang="en-US" altLang="zh-TW" sz="3600" b="1" dirty="0" smtClean="0">
                <a:solidFill>
                  <a:schemeClr val="bg1">
                    <a:lumMod val="50000"/>
                  </a:schemeClr>
                </a:solidFill>
              </a:rPr>
              <a:t>Layout 015</a:t>
            </a:r>
            <a:endParaRPr lang="zh-TW" altLang="en-US" sz="3600" b="1" dirty="0">
              <a:solidFill>
                <a:schemeClr val="bg1">
                  <a:lumMod val="50000"/>
                </a:schemeClr>
              </a:solidFill>
            </a:endParaRPr>
          </a:p>
        </p:txBody>
      </p:sp>
      <p:sp>
        <p:nvSpPr>
          <p:cNvPr id="48" name="文字方塊 47"/>
          <p:cNvSpPr txBox="1"/>
          <p:nvPr/>
        </p:nvSpPr>
        <p:spPr>
          <a:xfrm>
            <a:off x="4876621" y="1724632"/>
            <a:ext cx="7117039" cy="738664"/>
          </a:xfrm>
          <a:prstGeom prst="rect">
            <a:avLst/>
          </a:prstGeom>
          <a:noFill/>
        </p:spPr>
        <p:txBody>
          <a:bodyPr wrap="square" rtlCol="0" anchor="ctr">
            <a:spAutoFit/>
          </a:bodyPr>
          <a:lstStyle/>
          <a:p>
            <a:r>
              <a:rPr lang="en-US" altLang="zh-TW" sz="1400" dirty="0"/>
              <a:t>The quick brown fox jumps over the lazy dog. The quick brown fox jumps over the lazy dog. The quick brown fox jumps over the lazy dog. The quick brown fox jumps over the lazy dog. The quick brown fox jumps over the lazy dog. </a:t>
            </a:r>
          </a:p>
        </p:txBody>
      </p:sp>
    </p:spTree>
    <p:extLst>
      <p:ext uri="{BB962C8B-B14F-4D97-AF65-F5344CB8AC3E}">
        <p14:creationId xmlns:p14="http://schemas.microsoft.com/office/powerpoint/2010/main" val="35757394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93B68095-C8B2-4A76-90AA-E601358CCBC3}" type="slidenum">
              <a:rPr lang="zh-TW" altLang="en-US" smtClean="0"/>
              <a:t>18</a:t>
            </a:fld>
            <a:endParaRPr lang="zh-TW" altLang="en-US"/>
          </a:p>
        </p:txBody>
      </p:sp>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pic>
        <p:nvPicPr>
          <p:cNvPr id="7" name="圖片版面配置區 6"/>
          <p:cNvPicPr>
            <a:picLocks noGrp="1" noChangeAspect="1"/>
          </p:cNvPicPr>
          <p:nvPr>
            <p:ph type="pic" sz="quarter" idx="14"/>
          </p:nvPr>
        </p:nvPicPr>
        <p:blipFill>
          <a:blip r:embed="rId3" cstate="email">
            <a:extLst>
              <a:ext uri="{28A0092B-C50C-407E-A947-70E740481C1C}">
                <a14:useLocalDpi xmlns:a14="http://schemas.microsoft.com/office/drawing/2010/main"/>
              </a:ext>
            </a:extLst>
          </a:blip>
          <a:srcRect/>
          <a:stretch>
            <a:fillRect/>
          </a:stretch>
        </p:blipFill>
        <p:spPr>
          <a:xfrm>
            <a:off x="3033712" y="2983230"/>
            <a:ext cx="2289175" cy="1936750"/>
          </a:xfrm>
        </p:spPr>
      </p:pic>
      <p:pic>
        <p:nvPicPr>
          <p:cNvPr id="8" name="圖片版面配置區 7"/>
          <p:cNvPicPr>
            <a:picLocks noGrp="1" noChangeAspect="1"/>
          </p:cNvPicPr>
          <p:nvPr>
            <p:ph type="pic" sz="quarter" idx="14"/>
          </p:nvPr>
        </p:nvPicPr>
        <p:blipFill>
          <a:blip r:embed="rId4" cstate="email">
            <a:extLst>
              <a:ext uri="{28A0092B-C50C-407E-A947-70E740481C1C}">
                <a14:useLocalDpi xmlns:a14="http://schemas.microsoft.com/office/drawing/2010/main"/>
              </a:ext>
            </a:extLst>
          </a:blip>
          <a:srcRect/>
          <a:stretch>
            <a:fillRect/>
          </a:stretch>
        </p:blipFill>
        <p:spPr>
          <a:xfrm>
            <a:off x="5322887" y="2983230"/>
            <a:ext cx="2290763" cy="1936750"/>
          </a:xfrm>
        </p:spPr>
      </p:pic>
      <p:pic>
        <p:nvPicPr>
          <p:cNvPr id="9" name="圖片版面配置區 8"/>
          <p:cNvPicPr>
            <a:picLocks noGrp="1" noChangeAspect="1"/>
          </p:cNvPicPr>
          <p:nvPr>
            <p:ph type="pic" sz="quarter" idx="14"/>
          </p:nvPr>
        </p:nvPicPr>
        <p:blipFill>
          <a:blip r:embed="rId5" cstate="email">
            <a:extLst>
              <a:ext uri="{28A0092B-C50C-407E-A947-70E740481C1C}">
                <a14:useLocalDpi xmlns:a14="http://schemas.microsoft.com/office/drawing/2010/main"/>
              </a:ext>
            </a:extLst>
          </a:blip>
          <a:srcRect/>
          <a:stretch>
            <a:fillRect/>
          </a:stretch>
        </p:blipFill>
        <p:spPr>
          <a:xfrm>
            <a:off x="7613650" y="2983230"/>
            <a:ext cx="2289175" cy="1936750"/>
          </a:xfrm>
        </p:spPr>
      </p:pic>
      <p:pic>
        <p:nvPicPr>
          <p:cNvPr id="10" name="圖片版面配置區 9"/>
          <p:cNvPicPr>
            <a:picLocks noGrp="1" noChangeAspect="1"/>
          </p:cNvPicPr>
          <p:nvPr>
            <p:ph type="pic" sz="quarter" idx="14"/>
          </p:nvPr>
        </p:nvPicPr>
        <p:blipFill>
          <a:blip r:embed="rId6" cstate="email">
            <a:extLst>
              <a:ext uri="{28A0092B-C50C-407E-A947-70E740481C1C}">
                <a14:useLocalDpi xmlns:a14="http://schemas.microsoft.com/office/drawing/2010/main"/>
              </a:ext>
            </a:extLst>
          </a:blip>
          <a:srcRect/>
          <a:stretch>
            <a:fillRect/>
          </a:stretch>
        </p:blipFill>
        <p:spPr>
          <a:xfrm>
            <a:off x="9902825" y="2983230"/>
            <a:ext cx="2289175" cy="1936750"/>
          </a:xfrm>
        </p:spPr>
      </p:pic>
      <p:sp>
        <p:nvSpPr>
          <p:cNvPr id="26" name="矩形 25"/>
          <p:cNvSpPr/>
          <p:nvPr/>
        </p:nvSpPr>
        <p:spPr>
          <a:xfrm>
            <a:off x="848907" y="1350493"/>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27" name="文字方塊 18"/>
          <p:cNvSpPr txBox="1"/>
          <p:nvPr/>
        </p:nvSpPr>
        <p:spPr>
          <a:xfrm>
            <a:off x="708794" y="704162"/>
            <a:ext cx="3916226" cy="646331"/>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600" b="1" dirty="0" smtClean="0">
                <a:solidFill>
                  <a:schemeClr val="bg1">
                    <a:lumMod val="50000"/>
                  </a:schemeClr>
                </a:solidFill>
              </a:rPr>
              <a:t>16:9</a:t>
            </a:r>
            <a:r>
              <a:rPr lang="zh-TW" altLang="en-US" sz="3600" b="1" dirty="0" smtClean="0">
                <a:solidFill>
                  <a:schemeClr val="bg1">
                    <a:lumMod val="50000"/>
                  </a:schemeClr>
                </a:solidFill>
              </a:rPr>
              <a:t> </a:t>
            </a:r>
            <a:r>
              <a:rPr lang="en-US" altLang="zh-TW" sz="3600" b="1" dirty="0" smtClean="0">
                <a:solidFill>
                  <a:schemeClr val="bg1">
                    <a:lumMod val="50000"/>
                  </a:schemeClr>
                </a:solidFill>
              </a:rPr>
              <a:t>Layout 016</a:t>
            </a:r>
            <a:endParaRPr lang="zh-TW" altLang="en-US" sz="3600" b="1" dirty="0">
              <a:solidFill>
                <a:schemeClr val="bg1">
                  <a:lumMod val="50000"/>
                </a:schemeClr>
              </a:solidFill>
            </a:endParaRPr>
          </a:p>
        </p:txBody>
      </p:sp>
      <p:cxnSp>
        <p:nvCxnSpPr>
          <p:cNvPr id="5" name="直線單箭頭接點 4"/>
          <p:cNvCxnSpPr/>
          <p:nvPr/>
        </p:nvCxnSpPr>
        <p:spPr>
          <a:xfrm flipV="1">
            <a:off x="3451860" y="2137410"/>
            <a:ext cx="0" cy="1085850"/>
          </a:xfrm>
          <a:prstGeom prst="straightConnector1">
            <a:avLst/>
          </a:prstGeom>
          <a:ln w="5715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直線單箭頭接點 29"/>
          <p:cNvCxnSpPr/>
          <p:nvPr/>
        </p:nvCxnSpPr>
        <p:spPr>
          <a:xfrm flipV="1">
            <a:off x="7978140" y="2137410"/>
            <a:ext cx="0" cy="1085850"/>
          </a:xfrm>
          <a:prstGeom prst="straightConnector1">
            <a:avLst/>
          </a:prstGeom>
          <a:ln w="57150">
            <a:solidFill>
              <a:schemeClr val="accent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直線單箭頭接點 30"/>
          <p:cNvCxnSpPr/>
          <p:nvPr/>
        </p:nvCxnSpPr>
        <p:spPr>
          <a:xfrm flipV="1">
            <a:off x="5806440" y="4537710"/>
            <a:ext cx="0" cy="1085850"/>
          </a:xfrm>
          <a:prstGeom prst="straightConnector1">
            <a:avLst/>
          </a:prstGeom>
          <a:ln w="5715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直線單箭頭接點 38"/>
          <p:cNvCxnSpPr/>
          <p:nvPr/>
        </p:nvCxnSpPr>
        <p:spPr>
          <a:xfrm flipV="1">
            <a:off x="10332720" y="4537710"/>
            <a:ext cx="0" cy="1085850"/>
          </a:xfrm>
          <a:prstGeom prst="straightConnector1">
            <a:avLst/>
          </a:prstGeom>
          <a:ln w="57150">
            <a:solidFill>
              <a:schemeClr val="accent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 name="文字方塊 5"/>
          <p:cNvSpPr txBox="1"/>
          <p:nvPr/>
        </p:nvSpPr>
        <p:spPr>
          <a:xfrm>
            <a:off x="3529424" y="1640267"/>
            <a:ext cx="1040130" cy="584775"/>
          </a:xfrm>
          <a:prstGeom prst="rect">
            <a:avLst/>
          </a:prstGeom>
          <a:noFill/>
        </p:spPr>
        <p:txBody>
          <a:bodyPr wrap="square" rtlCol="0">
            <a:spAutoFit/>
          </a:bodyPr>
          <a:lstStyle/>
          <a:p>
            <a:r>
              <a:rPr lang="en-US" sz="3200" b="1" dirty="0" smtClean="0"/>
              <a:t>01.</a:t>
            </a:r>
            <a:endParaRPr lang="en-US" sz="3200" b="1" dirty="0"/>
          </a:p>
        </p:txBody>
      </p:sp>
      <p:sp>
        <p:nvSpPr>
          <p:cNvPr id="11" name="矩形 10"/>
          <p:cNvSpPr/>
          <p:nvPr/>
        </p:nvSpPr>
        <p:spPr>
          <a:xfrm>
            <a:off x="3550507" y="2137410"/>
            <a:ext cx="1772380" cy="738664"/>
          </a:xfrm>
          <a:prstGeom prst="rect">
            <a:avLst/>
          </a:prstGeom>
        </p:spPr>
        <p:txBody>
          <a:bodyPr wrap="square">
            <a:spAutoFit/>
          </a:bodyPr>
          <a:lstStyle/>
          <a:p>
            <a:r>
              <a:rPr lang="en-US" altLang="zh-TW" sz="1400" dirty="0"/>
              <a:t>The quick brown fox jumps over the lazy dog. </a:t>
            </a:r>
            <a:endParaRPr lang="en-US" sz="1400" dirty="0"/>
          </a:p>
        </p:txBody>
      </p:sp>
      <p:sp>
        <p:nvSpPr>
          <p:cNvPr id="50" name="文字方塊 49"/>
          <p:cNvSpPr txBox="1"/>
          <p:nvPr/>
        </p:nvSpPr>
        <p:spPr>
          <a:xfrm>
            <a:off x="5961269" y="5126321"/>
            <a:ext cx="1040130" cy="584775"/>
          </a:xfrm>
          <a:prstGeom prst="rect">
            <a:avLst/>
          </a:prstGeom>
          <a:noFill/>
        </p:spPr>
        <p:txBody>
          <a:bodyPr wrap="square" rtlCol="0">
            <a:spAutoFit/>
          </a:bodyPr>
          <a:lstStyle/>
          <a:p>
            <a:r>
              <a:rPr lang="en-US" sz="3200" b="1" dirty="0" smtClean="0"/>
              <a:t>0</a:t>
            </a:r>
            <a:r>
              <a:rPr lang="en-US" altLang="zh-TW" sz="3200" b="1" dirty="0" smtClean="0"/>
              <a:t>2</a:t>
            </a:r>
            <a:r>
              <a:rPr lang="en-US" sz="3200" b="1" dirty="0" smtClean="0"/>
              <a:t>.</a:t>
            </a:r>
            <a:endParaRPr lang="en-US" sz="3200" b="1" dirty="0"/>
          </a:p>
        </p:txBody>
      </p:sp>
      <p:sp>
        <p:nvSpPr>
          <p:cNvPr id="51" name="矩形 50"/>
          <p:cNvSpPr/>
          <p:nvPr/>
        </p:nvSpPr>
        <p:spPr>
          <a:xfrm>
            <a:off x="5982352" y="5623464"/>
            <a:ext cx="1772380" cy="738664"/>
          </a:xfrm>
          <a:prstGeom prst="rect">
            <a:avLst/>
          </a:prstGeom>
        </p:spPr>
        <p:txBody>
          <a:bodyPr wrap="square">
            <a:spAutoFit/>
          </a:bodyPr>
          <a:lstStyle/>
          <a:p>
            <a:r>
              <a:rPr lang="en-US" altLang="zh-TW" sz="1400" dirty="0"/>
              <a:t>The quick brown fox jumps over the lazy dog. </a:t>
            </a:r>
            <a:endParaRPr lang="en-US" sz="1400" dirty="0"/>
          </a:p>
        </p:txBody>
      </p:sp>
      <p:sp>
        <p:nvSpPr>
          <p:cNvPr id="52" name="文字方塊 51"/>
          <p:cNvSpPr txBox="1"/>
          <p:nvPr/>
        </p:nvSpPr>
        <p:spPr>
          <a:xfrm>
            <a:off x="10365629" y="5126321"/>
            <a:ext cx="1040130" cy="584775"/>
          </a:xfrm>
          <a:prstGeom prst="rect">
            <a:avLst/>
          </a:prstGeom>
          <a:noFill/>
        </p:spPr>
        <p:txBody>
          <a:bodyPr wrap="square" rtlCol="0">
            <a:spAutoFit/>
          </a:bodyPr>
          <a:lstStyle/>
          <a:p>
            <a:r>
              <a:rPr lang="en-US" sz="3200" b="1" dirty="0" smtClean="0"/>
              <a:t>0</a:t>
            </a:r>
            <a:r>
              <a:rPr lang="en-US" altLang="zh-TW" sz="3200" b="1" dirty="0" smtClean="0"/>
              <a:t>4</a:t>
            </a:r>
            <a:r>
              <a:rPr lang="en-US" sz="3200" b="1" dirty="0" smtClean="0"/>
              <a:t>.</a:t>
            </a:r>
            <a:endParaRPr lang="en-US" sz="3200" b="1" dirty="0"/>
          </a:p>
        </p:txBody>
      </p:sp>
      <p:sp>
        <p:nvSpPr>
          <p:cNvPr id="53" name="矩形 52"/>
          <p:cNvSpPr/>
          <p:nvPr/>
        </p:nvSpPr>
        <p:spPr>
          <a:xfrm>
            <a:off x="10386712" y="5623464"/>
            <a:ext cx="1772380" cy="738664"/>
          </a:xfrm>
          <a:prstGeom prst="rect">
            <a:avLst/>
          </a:prstGeom>
        </p:spPr>
        <p:txBody>
          <a:bodyPr wrap="square">
            <a:spAutoFit/>
          </a:bodyPr>
          <a:lstStyle/>
          <a:p>
            <a:r>
              <a:rPr lang="en-US" altLang="zh-TW" sz="1400" dirty="0"/>
              <a:t>The quick brown fox jumps over the lazy dog. </a:t>
            </a:r>
            <a:endParaRPr lang="en-US" sz="1400" dirty="0"/>
          </a:p>
        </p:txBody>
      </p:sp>
      <p:sp>
        <p:nvSpPr>
          <p:cNvPr id="54" name="文字方塊 53"/>
          <p:cNvSpPr txBox="1"/>
          <p:nvPr/>
        </p:nvSpPr>
        <p:spPr>
          <a:xfrm>
            <a:off x="8043751" y="1640267"/>
            <a:ext cx="1040130" cy="584775"/>
          </a:xfrm>
          <a:prstGeom prst="rect">
            <a:avLst/>
          </a:prstGeom>
          <a:noFill/>
        </p:spPr>
        <p:txBody>
          <a:bodyPr wrap="square" rtlCol="0">
            <a:spAutoFit/>
          </a:bodyPr>
          <a:lstStyle/>
          <a:p>
            <a:r>
              <a:rPr lang="en-US" sz="3200" b="1" dirty="0" smtClean="0"/>
              <a:t>0</a:t>
            </a:r>
            <a:r>
              <a:rPr lang="en-US" altLang="zh-TW" sz="3200" b="1" dirty="0" smtClean="0"/>
              <a:t>3</a:t>
            </a:r>
            <a:r>
              <a:rPr lang="en-US" sz="3200" b="1" dirty="0" smtClean="0"/>
              <a:t>.</a:t>
            </a:r>
            <a:endParaRPr lang="en-US" sz="3200" b="1" dirty="0"/>
          </a:p>
        </p:txBody>
      </p:sp>
      <p:sp>
        <p:nvSpPr>
          <p:cNvPr id="55" name="矩形 54"/>
          <p:cNvSpPr/>
          <p:nvPr/>
        </p:nvSpPr>
        <p:spPr>
          <a:xfrm>
            <a:off x="8064834" y="2137410"/>
            <a:ext cx="1772380" cy="738664"/>
          </a:xfrm>
          <a:prstGeom prst="rect">
            <a:avLst/>
          </a:prstGeom>
        </p:spPr>
        <p:txBody>
          <a:bodyPr wrap="square">
            <a:spAutoFit/>
          </a:bodyPr>
          <a:lstStyle/>
          <a:p>
            <a:r>
              <a:rPr lang="en-US" altLang="zh-TW" sz="1400" dirty="0"/>
              <a:t>The quick brown fox jumps over the lazy dog. </a:t>
            </a:r>
            <a:endParaRPr lang="en-US" sz="1400" dirty="0"/>
          </a:p>
        </p:txBody>
      </p:sp>
      <p:sp>
        <p:nvSpPr>
          <p:cNvPr id="56" name="文字方塊 55"/>
          <p:cNvSpPr txBox="1"/>
          <p:nvPr/>
        </p:nvSpPr>
        <p:spPr>
          <a:xfrm>
            <a:off x="99973" y="4396854"/>
            <a:ext cx="3892116" cy="1200329"/>
          </a:xfrm>
          <a:prstGeom prst="rect">
            <a:avLst/>
          </a:prstGeom>
          <a:noFill/>
        </p:spPr>
        <p:txBody>
          <a:bodyPr wrap="square" rtlCol="0" anchor="ctr">
            <a:spAutoFit/>
          </a:bodyPr>
          <a:lstStyle/>
          <a:p>
            <a:pPr algn="r"/>
            <a:r>
              <a:rPr lang="en-US" altLang="zh-TW" sz="3600" b="1" dirty="0" smtClean="0"/>
              <a:t>2018</a:t>
            </a:r>
            <a:br>
              <a:rPr lang="en-US" altLang="zh-TW" sz="3600" b="1" dirty="0" smtClean="0"/>
            </a:br>
            <a:r>
              <a:rPr lang="en-US" altLang="zh-TW" sz="3600" b="1" dirty="0" smtClean="0"/>
              <a:t> </a:t>
            </a:r>
            <a:r>
              <a:rPr lang="en-US" altLang="zh-TW" sz="3600" b="1" dirty="0"/>
              <a:t>Trend Keyboard</a:t>
            </a:r>
            <a:endParaRPr lang="zh-TW" altLang="en-US" sz="3600" b="1" dirty="0"/>
          </a:p>
        </p:txBody>
      </p:sp>
    </p:spTree>
    <p:extLst>
      <p:ext uri="{BB962C8B-B14F-4D97-AF65-F5344CB8AC3E}">
        <p14:creationId xmlns:p14="http://schemas.microsoft.com/office/powerpoint/2010/main" val="24757304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93B68095-C8B2-4A76-90AA-E601358CCBC3}" type="slidenum">
              <a:rPr lang="zh-TW" altLang="en-US" smtClean="0"/>
              <a:pPr/>
              <a:t>1</a:t>
            </a:fld>
            <a:endParaRPr lang="zh-TW" altLang="en-US"/>
          </a:p>
        </p:txBody>
      </p:sp>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grpSp>
        <p:nvGrpSpPr>
          <p:cNvPr id="25" name="群組 24"/>
          <p:cNvGrpSpPr/>
          <p:nvPr/>
        </p:nvGrpSpPr>
        <p:grpSpPr>
          <a:xfrm>
            <a:off x="6675023" y="5563553"/>
            <a:ext cx="270707" cy="270707"/>
            <a:chOff x="1321348" y="7887652"/>
            <a:chExt cx="270707" cy="270707"/>
          </a:xfrm>
        </p:grpSpPr>
        <p:sp>
          <p:nvSpPr>
            <p:cNvPr id="26" name="橢圓 25"/>
            <p:cNvSpPr/>
            <p:nvPr/>
          </p:nvSpPr>
          <p:spPr>
            <a:xfrm>
              <a:off x="1321348" y="7887652"/>
              <a:ext cx="270707" cy="270707"/>
            </a:xfrm>
            <a:prstGeom prst="ellipse">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27" name="Freeform 11"/>
            <p:cNvSpPr>
              <a:spLocks/>
            </p:cNvSpPr>
            <p:nvPr/>
          </p:nvSpPr>
          <p:spPr bwMode="auto">
            <a:xfrm>
              <a:off x="1382177" y="7954685"/>
              <a:ext cx="149048" cy="149048"/>
            </a:xfrm>
            <a:custGeom>
              <a:avLst/>
              <a:gdLst>
                <a:gd name="T0" fmla="*/ 0 w 4098"/>
                <a:gd name="T1" fmla="*/ 0 h 4098"/>
                <a:gd name="T2" fmla="*/ 4098 w 4098"/>
                <a:gd name="T3" fmla="*/ 1465 h 4098"/>
                <a:gd name="T4" fmla="*/ 2843 w 4098"/>
                <a:gd name="T5" fmla="*/ 2277 h 4098"/>
                <a:gd name="T6" fmla="*/ 3722 w 4098"/>
                <a:gd name="T7" fmla="*/ 3158 h 4098"/>
                <a:gd name="T8" fmla="*/ 3755 w 4098"/>
                <a:gd name="T9" fmla="*/ 3195 h 4098"/>
                <a:gd name="T10" fmla="*/ 3783 w 4098"/>
                <a:gd name="T11" fmla="*/ 3236 h 4098"/>
                <a:gd name="T12" fmla="*/ 3805 w 4098"/>
                <a:gd name="T13" fmla="*/ 3278 h 4098"/>
                <a:gd name="T14" fmla="*/ 3821 w 4098"/>
                <a:gd name="T15" fmla="*/ 3323 h 4098"/>
                <a:gd name="T16" fmla="*/ 3832 w 4098"/>
                <a:gd name="T17" fmla="*/ 3369 h 4098"/>
                <a:gd name="T18" fmla="*/ 3838 w 4098"/>
                <a:gd name="T19" fmla="*/ 3416 h 4098"/>
                <a:gd name="T20" fmla="*/ 3838 w 4098"/>
                <a:gd name="T21" fmla="*/ 3463 h 4098"/>
                <a:gd name="T22" fmla="*/ 3832 w 4098"/>
                <a:gd name="T23" fmla="*/ 3511 h 4098"/>
                <a:gd name="T24" fmla="*/ 3821 w 4098"/>
                <a:gd name="T25" fmla="*/ 3557 h 4098"/>
                <a:gd name="T26" fmla="*/ 3805 w 4098"/>
                <a:gd name="T27" fmla="*/ 3601 h 4098"/>
                <a:gd name="T28" fmla="*/ 3783 w 4098"/>
                <a:gd name="T29" fmla="*/ 3643 h 4098"/>
                <a:gd name="T30" fmla="*/ 3755 w 4098"/>
                <a:gd name="T31" fmla="*/ 3684 h 4098"/>
                <a:gd name="T32" fmla="*/ 3722 w 4098"/>
                <a:gd name="T33" fmla="*/ 3722 h 4098"/>
                <a:gd name="T34" fmla="*/ 3684 w 4098"/>
                <a:gd name="T35" fmla="*/ 3755 h 4098"/>
                <a:gd name="T36" fmla="*/ 3643 w 4098"/>
                <a:gd name="T37" fmla="*/ 3783 h 4098"/>
                <a:gd name="T38" fmla="*/ 3601 w 4098"/>
                <a:gd name="T39" fmla="*/ 3805 h 4098"/>
                <a:gd name="T40" fmla="*/ 3557 w 4098"/>
                <a:gd name="T41" fmla="*/ 3821 h 4098"/>
                <a:gd name="T42" fmla="*/ 3511 w 4098"/>
                <a:gd name="T43" fmla="*/ 3832 h 4098"/>
                <a:gd name="T44" fmla="*/ 3463 w 4098"/>
                <a:gd name="T45" fmla="*/ 3838 h 4098"/>
                <a:gd name="T46" fmla="*/ 3416 w 4098"/>
                <a:gd name="T47" fmla="*/ 3838 h 4098"/>
                <a:gd name="T48" fmla="*/ 3369 w 4098"/>
                <a:gd name="T49" fmla="*/ 3832 h 4098"/>
                <a:gd name="T50" fmla="*/ 3323 w 4098"/>
                <a:gd name="T51" fmla="*/ 3821 h 4098"/>
                <a:gd name="T52" fmla="*/ 3278 w 4098"/>
                <a:gd name="T53" fmla="*/ 3805 h 4098"/>
                <a:gd name="T54" fmla="*/ 3236 w 4098"/>
                <a:gd name="T55" fmla="*/ 3783 h 4098"/>
                <a:gd name="T56" fmla="*/ 3195 w 4098"/>
                <a:gd name="T57" fmla="*/ 3755 h 4098"/>
                <a:gd name="T58" fmla="*/ 3158 w 4098"/>
                <a:gd name="T59" fmla="*/ 3722 h 4098"/>
                <a:gd name="T60" fmla="*/ 2277 w 4098"/>
                <a:gd name="T61" fmla="*/ 2843 h 4098"/>
                <a:gd name="T62" fmla="*/ 1465 w 4098"/>
                <a:gd name="T63" fmla="*/ 4098 h 4098"/>
                <a:gd name="T64" fmla="*/ 0 w 4098"/>
                <a:gd name="T65" fmla="*/ 0 h 40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98" h="4098">
                  <a:moveTo>
                    <a:pt x="0" y="0"/>
                  </a:moveTo>
                  <a:lnTo>
                    <a:pt x="4098" y="1465"/>
                  </a:lnTo>
                  <a:lnTo>
                    <a:pt x="2843" y="2277"/>
                  </a:lnTo>
                  <a:lnTo>
                    <a:pt x="3722" y="3158"/>
                  </a:lnTo>
                  <a:lnTo>
                    <a:pt x="3755" y="3195"/>
                  </a:lnTo>
                  <a:lnTo>
                    <a:pt x="3783" y="3236"/>
                  </a:lnTo>
                  <a:lnTo>
                    <a:pt x="3805" y="3278"/>
                  </a:lnTo>
                  <a:lnTo>
                    <a:pt x="3821" y="3323"/>
                  </a:lnTo>
                  <a:lnTo>
                    <a:pt x="3832" y="3369"/>
                  </a:lnTo>
                  <a:lnTo>
                    <a:pt x="3838" y="3416"/>
                  </a:lnTo>
                  <a:lnTo>
                    <a:pt x="3838" y="3463"/>
                  </a:lnTo>
                  <a:lnTo>
                    <a:pt x="3832" y="3511"/>
                  </a:lnTo>
                  <a:lnTo>
                    <a:pt x="3821" y="3557"/>
                  </a:lnTo>
                  <a:lnTo>
                    <a:pt x="3805" y="3601"/>
                  </a:lnTo>
                  <a:lnTo>
                    <a:pt x="3783" y="3643"/>
                  </a:lnTo>
                  <a:lnTo>
                    <a:pt x="3755" y="3684"/>
                  </a:lnTo>
                  <a:lnTo>
                    <a:pt x="3722" y="3722"/>
                  </a:lnTo>
                  <a:lnTo>
                    <a:pt x="3684" y="3755"/>
                  </a:lnTo>
                  <a:lnTo>
                    <a:pt x="3643" y="3783"/>
                  </a:lnTo>
                  <a:lnTo>
                    <a:pt x="3601" y="3805"/>
                  </a:lnTo>
                  <a:lnTo>
                    <a:pt x="3557" y="3821"/>
                  </a:lnTo>
                  <a:lnTo>
                    <a:pt x="3511" y="3832"/>
                  </a:lnTo>
                  <a:lnTo>
                    <a:pt x="3463" y="3838"/>
                  </a:lnTo>
                  <a:lnTo>
                    <a:pt x="3416" y="3838"/>
                  </a:lnTo>
                  <a:lnTo>
                    <a:pt x="3369" y="3832"/>
                  </a:lnTo>
                  <a:lnTo>
                    <a:pt x="3323" y="3821"/>
                  </a:lnTo>
                  <a:lnTo>
                    <a:pt x="3278" y="3805"/>
                  </a:lnTo>
                  <a:lnTo>
                    <a:pt x="3236" y="3783"/>
                  </a:lnTo>
                  <a:lnTo>
                    <a:pt x="3195" y="3755"/>
                  </a:lnTo>
                  <a:lnTo>
                    <a:pt x="3158" y="3722"/>
                  </a:lnTo>
                  <a:lnTo>
                    <a:pt x="2277" y="2843"/>
                  </a:lnTo>
                  <a:lnTo>
                    <a:pt x="1465" y="409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grpSp>
      <p:grpSp>
        <p:nvGrpSpPr>
          <p:cNvPr id="28" name="群組 27"/>
          <p:cNvGrpSpPr/>
          <p:nvPr/>
        </p:nvGrpSpPr>
        <p:grpSpPr>
          <a:xfrm>
            <a:off x="6675023" y="5887403"/>
            <a:ext cx="270707" cy="270707"/>
            <a:chOff x="1321348" y="8211502"/>
            <a:chExt cx="270707" cy="270707"/>
          </a:xfrm>
        </p:grpSpPr>
        <p:sp>
          <p:nvSpPr>
            <p:cNvPr id="29" name="橢圓 28"/>
            <p:cNvSpPr/>
            <p:nvPr/>
          </p:nvSpPr>
          <p:spPr>
            <a:xfrm>
              <a:off x="1321348" y="8211502"/>
              <a:ext cx="270707" cy="270707"/>
            </a:xfrm>
            <a:prstGeom prst="ellipse">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30" name="Freeform 16"/>
            <p:cNvSpPr>
              <a:spLocks/>
            </p:cNvSpPr>
            <p:nvPr/>
          </p:nvSpPr>
          <p:spPr bwMode="auto">
            <a:xfrm>
              <a:off x="1401770" y="8255746"/>
              <a:ext cx="97160" cy="179440"/>
            </a:xfrm>
            <a:custGeom>
              <a:avLst/>
              <a:gdLst>
                <a:gd name="T0" fmla="*/ 1921 w 1996"/>
                <a:gd name="T1" fmla="*/ 1 h 3691"/>
                <a:gd name="T2" fmla="*/ 1959 w 1996"/>
                <a:gd name="T3" fmla="*/ 11 h 3691"/>
                <a:gd name="T4" fmla="*/ 1985 w 1996"/>
                <a:gd name="T5" fmla="*/ 38 h 3691"/>
                <a:gd name="T6" fmla="*/ 1996 w 1996"/>
                <a:gd name="T7" fmla="*/ 76 h 3691"/>
                <a:gd name="T8" fmla="*/ 1993 w 1996"/>
                <a:gd name="T9" fmla="*/ 660 h 3691"/>
                <a:gd name="T10" fmla="*/ 1974 w 1996"/>
                <a:gd name="T11" fmla="*/ 693 h 3691"/>
                <a:gd name="T12" fmla="*/ 1941 w 1996"/>
                <a:gd name="T13" fmla="*/ 712 h 3691"/>
                <a:gd name="T14" fmla="*/ 1598 w 1996"/>
                <a:gd name="T15" fmla="*/ 714 h 3691"/>
                <a:gd name="T16" fmla="*/ 1513 w 1996"/>
                <a:gd name="T17" fmla="*/ 720 h 3691"/>
                <a:gd name="T18" fmla="*/ 1448 w 1996"/>
                <a:gd name="T19" fmla="*/ 736 h 3691"/>
                <a:gd name="T20" fmla="*/ 1401 w 1996"/>
                <a:gd name="T21" fmla="*/ 762 h 3691"/>
                <a:gd name="T22" fmla="*/ 1369 w 1996"/>
                <a:gd name="T23" fmla="*/ 799 h 3691"/>
                <a:gd name="T24" fmla="*/ 1349 w 1996"/>
                <a:gd name="T25" fmla="*/ 846 h 3691"/>
                <a:gd name="T26" fmla="*/ 1338 w 1996"/>
                <a:gd name="T27" fmla="*/ 904 h 3691"/>
                <a:gd name="T28" fmla="*/ 1335 w 1996"/>
                <a:gd name="T29" fmla="*/ 972 h 3691"/>
                <a:gd name="T30" fmla="*/ 1898 w 1996"/>
                <a:gd name="T31" fmla="*/ 1327 h 3691"/>
                <a:gd name="T32" fmla="*/ 1937 w 1996"/>
                <a:gd name="T33" fmla="*/ 1337 h 3691"/>
                <a:gd name="T34" fmla="*/ 1964 w 1996"/>
                <a:gd name="T35" fmla="*/ 1364 h 3691"/>
                <a:gd name="T36" fmla="*/ 1974 w 1996"/>
                <a:gd name="T37" fmla="*/ 1402 h 3691"/>
                <a:gd name="T38" fmla="*/ 1971 w 1996"/>
                <a:gd name="T39" fmla="*/ 2029 h 3691"/>
                <a:gd name="T40" fmla="*/ 1951 w 1996"/>
                <a:gd name="T41" fmla="*/ 2062 h 3691"/>
                <a:gd name="T42" fmla="*/ 1918 w 1996"/>
                <a:gd name="T43" fmla="*/ 2081 h 3691"/>
                <a:gd name="T44" fmla="*/ 1335 w 1996"/>
                <a:gd name="T45" fmla="*/ 2085 h 3691"/>
                <a:gd name="T46" fmla="*/ 1333 w 1996"/>
                <a:gd name="T47" fmla="*/ 3636 h 3691"/>
                <a:gd name="T48" fmla="*/ 1313 w 1996"/>
                <a:gd name="T49" fmla="*/ 3669 h 3691"/>
                <a:gd name="T50" fmla="*/ 1279 w 1996"/>
                <a:gd name="T51" fmla="*/ 3688 h 3691"/>
                <a:gd name="T52" fmla="*/ 631 w 1996"/>
                <a:gd name="T53" fmla="*/ 3691 h 3691"/>
                <a:gd name="T54" fmla="*/ 594 w 1996"/>
                <a:gd name="T55" fmla="*/ 3681 h 3691"/>
                <a:gd name="T56" fmla="*/ 566 w 1996"/>
                <a:gd name="T57" fmla="*/ 3654 h 3691"/>
                <a:gd name="T58" fmla="*/ 556 w 1996"/>
                <a:gd name="T59" fmla="*/ 3615 h 3691"/>
                <a:gd name="T60" fmla="*/ 75 w 1996"/>
                <a:gd name="T61" fmla="*/ 2085 h 3691"/>
                <a:gd name="T62" fmla="*/ 36 w 1996"/>
                <a:gd name="T63" fmla="*/ 2075 h 3691"/>
                <a:gd name="T64" fmla="*/ 10 w 1996"/>
                <a:gd name="T65" fmla="*/ 2047 h 3691"/>
                <a:gd name="T66" fmla="*/ 0 w 1996"/>
                <a:gd name="T67" fmla="*/ 2009 h 3691"/>
                <a:gd name="T68" fmla="*/ 2 w 1996"/>
                <a:gd name="T69" fmla="*/ 1383 h 3691"/>
                <a:gd name="T70" fmla="*/ 22 w 1996"/>
                <a:gd name="T71" fmla="*/ 1350 h 3691"/>
                <a:gd name="T72" fmla="*/ 54 w 1996"/>
                <a:gd name="T73" fmla="*/ 1330 h 3691"/>
                <a:gd name="T74" fmla="*/ 556 w 1996"/>
                <a:gd name="T75" fmla="*/ 1327 h 3691"/>
                <a:gd name="T76" fmla="*/ 558 w 1996"/>
                <a:gd name="T77" fmla="*/ 827 h 3691"/>
                <a:gd name="T78" fmla="*/ 579 w 1996"/>
                <a:gd name="T79" fmla="*/ 673 h 3691"/>
                <a:gd name="T80" fmla="*/ 619 w 1996"/>
                <a:gd name="T81" fmla="*/ 534 h 3691"/>
                <a:gd name="T82" fmla="*/ 678 w 1996"/>
                <a:gd name="T83" fmla="*/ 408 h 3691"/>
                <a:gd name="T84" fmla="*/ 754 w 1996"/>
                <a:gd name="T85" fmla="*/ 297 h 3691"/>
                <a:gd name="T86" fmla="*/ 846 w 1996"/>
                <a:gd name="T87" fmla="*/ 201 h 3691"/>
                <a:gd name="T88" fmla="*/ 954 w 1996"/>
                <a:gd name="T89" fmla="*/ 124 h 3691"/>
                <a:gd name="T90" fmla="*/ 1077 w 1996"/>
                <a:gd name="T91" fmla="*/ 64 h 3691"/>
                <a:gd name="T92" fmla="*/ 1213 w 1996"/>
                <a:gd name="T93" fmla="*/ 23 h 3691"/>
                <a:gd name="T94" fmla="*/ 1363 w 1996"/>
                <a:gd name="T95" fmla="*/ 3 h 3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6" h="3691">
                  <a:moveTo>
                    <a:pt x="1442" y="0"/>
                  </a:moveTo>
                  <a:lnTo>
                    <a:pt x="1921" y="1"/>
                  </a:lnTo>
                  <a:lnTo>
                    <a:pt x="1941" y="3"/>
                  </a:lnTo>
                  <a:lnTo>
                    <a:pt x="1959" y="11"/>
                  </a:lnTo>
                  <a:lnTo>
                    <a:pt x="1974" y="22"/>
                  </a:lnTo>
                  <a:lnTo>
                    <a:pt x="1985" y="38"/>
                  </a:lnTo>
                  <a:lnTo>
                    <a:pt x="1993" y="56"/>
                  </a:lnTo>
                  <a:lnTo>
                    <a:pt x="1996" y="76"/>
                  </a:lnTo>
                  <a:lnTo>
                    <a:pt x="1996" y="639"/>
                  </a:lnTo>
                  <a:lnTo>
                    <a:pt x="1993" y="660"/>
                  </a:lnTo>
                  <a:lnTo>
                    <a:pt x="1985" y="677"/>
                  </a:lnTo>
                  <a:lnTo>
                    <a:pt x="1974" y="693"/>
                  </a:lnTo>
                  <a:lnTo>
                    <a:pt x="1959" y="704"/>
                  </a:lnTo>
                  <a:lnTo>
                    <a:pt x="1941" y="712"/>
                  </a:lnTo>
                  <a:lnTo>
                    <a:pt x="1921" y="714"/>
                  </a:lnTo>
                  <a:lnTo>
                    <a:pt x="1598" y="714"/>
                  </a:lnTo>
                  <a:lnTo>
                    <a:pt x="1553" y="717"/>
                  </a:lnTo>
                  <a:lnTo>
                    <a:pt x="1513" y="720"/>
                  </a:lnTo>
                  <a:lnTo>
                    <a:pt x="1479" y="727"/>
                  </a:lnTo>
                  <a:lnTo>
                    <a:pt x="1448" y="736"/>
                  </a:lnTo>
                  <a:lnTo>
                    <a:pt x="1423" y="748"/>
                  </a:lnTo>
                  <a:lnTo>
                    <a:pt x="1401" y="762"/>
                  </a:lnTo>
                  <a:lnTo>
                    <a:pt x="1384" y="779"/>
                  </a:lnTo>
                  <a:lnTo>
                    <a:pt x="1369" y="799"/>
                  </a:lnTo>
                  <a:lnTo>
                    <a:pt x="1358" y="822"/>
                  </a:lnTo>
                  <a:lnTo>
                    <a:pt x="1349" y="846"/>
                  </a:lnTo>
                  <a:lnTo>
                    <a:pt x="1342" y="874"/>
                  </a:lnTo>
                  <a:lnTo>
                    <a:pt x="1338" y="904"/>
                  </a:lnTo>
                  <a:lnTo>
                    <a:pt x="1336" y="937"/>
                  </a:lnTo>
                  <a:lnTo>
                    <a:pt x="1335" y="972"/>
                  </a:lnTo>
                  <a:lnTo>
                    <a:pt x="1335" y="1327"/>
                  </a:lnTo>
                  <a:lnTo>
                    <a:pt x="1898" y="1327"/>
                  </a:lnTo>
                  <a:lnTo>
                    <a:pt x="1918" y="1329"/>
                  </a:lnTo>
                  <a:lnTo>
                    <a:pt x="1937" y="1337"/>
                  </a:lnTo>
                  <a:lnTo>
                    <a:pt x="1951" y="1350"/>
                  </a:lnTo>
                  <a:lnTo>
                    <a:pt x="1964" y="1364"/>
                  </a:lnTo>
                  <a:lnTo>
                    <a:pt x="1971" y="1383"/>
                  </a:lnTo>
                  <a:lnTo>
                    <a:pt x="1974" y="1402"/>
                  </a:lnTo>
                  <a:lnTo>
                    <a:pt x="1973" y="2009"/>
                  </a:lnTo>
                  <a:lnTo>
                    <a:pt x="1971" y="2029"/>
                  </a:lnTo>
                  <a:lnTo>
                    <a:pt x="1963" y="2047"/>
                  </a:lnTo>
                  <a:lnTo>
                    <a:pt x="1951" y="2062"/>
                  </a:lnTo>
                  <a:lnTo>
                    <a:pt x="1937" y="2075"/>
                  </a:lnTo>
                  <a:lnTo>
                    <a:pt x="1918" y="2081"/>
                  </a:lnTo>
                  <a:lnTo>
                    <a:pt x="1898" y="2085"/>
                  </a:lnTo>
                  <a:lnTo>
                    <a:pt x="1335" y="2085"/>
                  </a:lnTo>
                  <a:lnTo>
                    <a:pt x="1335" y="3615"/>
                  </a:lnTo>
                  <a:lnTo>
                    <a:pt x="1333" y="3636"/>
                  </a:lnTo>
                  <a:lnTo>
                    <a:pt x="1325" y="3654"/>
                  </a:lnTo>
                  <a:lnTo>
                    <a:pt x="1313" y="3669"/>
                  </a:lnTo>
                  <a:lnTo>
                    <a:pt x="1297" y="3681"/>
                  </a:lnTo>
                  <a:lnTo>
                    <a:pt x="1279" y="3688"/>
                  </a:lnTo>
                  <a:lnTo>
                    <a:pt x="1260" y="3691"/>
                  </a:lnTo>
                  <a:lnTo>
                    <a:pt x="631" y="3691"/>
                  </a:lnTo>
                  <a:lnTo>
                    <a:pt x="612" y="3688"/>
                  </a:lnTo>
                  <a:lnTo>
                    <a:pt x="594" y="3681"/>
                  </a:lnTo>
                  <a:lnTo>
                    <a:pt x="579" y="3669"/>
                  </a:lnTo>
                  <a:lnTo>
                    <a:pt x="566" y="3654"/>
                  </a:lnTo>
                  <a:lnTo>
                    <a:pt x="558" y="3636"/>
                  </a:lnTo>
                  <a:lnTo>
                    <a:pt x="556" y="3615"/>
                  </a:lnTo>
                  <a:lnTo>
                    <a:pt x="556" y="2085"/>
                  </a:lnTo>
                  <a:lnTo>
                    <a:pt x="75" y="2085"/>
                  </a:lnTo>
                  <a:lnTo>
                    <a:pt x="54" y="2081"/>
                  </a:lnTo>
                  <a:lnTo>
                    <a:pt x="36" y="2075"/>
                  </a:lnTo>
                  <a:lnTo>
                    <a:pt x="22" y="2062"/>
                  </a:lnTo>
                  <a:lnTo>
                    <a:pt x="10" y="2047"/>
                  </a:lnTo>
                  <a:lnTo>
                    <a:pt x="2" y="2029"/>
                  </a:lnTo>
                  <a:lnTo>
                    <a:pt x="0" y="2009"/>
                  </a:lnTo>
                  <a:lnTo>
                    <a:pt x="0" y="1402"/>
                  </a:lnTo>
                  <a:lnTo>
                    <a:pt x="2" y="1383"/>
                  </a:lnTo>
                  <a:lnTo>
                    <a:pt x="10" y="1364"/>
                  </a:lnTo>
                  <a:lnTo>
                    <a:pt x="22" y="1350"/>
                  </a:lnTo>
                  <a:lnTo>
                    <a:pt x="36" y="1337"/>
                  </a:lnTo>
                  <a:lnTo>
                    <a:pt x="54" y="1330"/>
                  </a:lnTo>
                  <a:lnTo>
                    <a:pt x="75" y="1327"/>
                  </a:lnTo>
                  <a:lnTo>
                    <a:pt x="556" y="1327"/>
                  </a:lnTo>
                  <a:lnTo>
                    <a:pt x="556" y="908"/>
                  </a:lnTo>
                  <a:lnTo>
                    <a:pt x="558" y="827"/>
                  </a:lnTo>
                  <a:lnTo>
                    <a:pt x="566" y="748"/>
                  </a:lnTo>
                  <a:lnTo>
                    <a:pt x="579" y="673"/>
                  </a:lnTo>
                  <a:lnTo>
                    <a:pt x="597" y="602"/>
                  </a:lnTo>
                  <a:lnTo>
                    <a:pt x="619" y="534"/>
                  </a:lnTo>
                  <a:lnTo>
                    <a:pt x="646" y="469"/>
                  </a:lnTo>
                  <a:lnTo>
                    <a:pt x="678" y="408"/>
                  </a:lnTo>
                  <a:lnTo>
                    <a:pt x="713" y="350"/>
                  </a:lnTo>
                  <a:lnTo>
                    <a:pt x="754" y="297"/>
                  </a:lnTo>
                  <a:lnTo>
                    <a:pt x="797" y="247"/>
                  </a:lnTo>
                  <a:lnTo>
                    <a:pt x="846" y="201"/>
                  </a:lnTo>
                  <a:lnTo>
                    <a:pt x="898" y="161"/>
                  </a:lnTo>
                  <a:lnTo>
                    <a:pt x="954" y="124"/>
                  </a:lnTo>
                  <a:lnTo>
                    <a:pt x="1014" y="91"/>
                  </a:lnTo>
                  <a:lnTo>
                    <a:pt x="1077" y="64"/>
                  </a:lnTo>
                  <a:lnTo>
                    <a:pt x="1143" y="42"/>
                  </a:lnTo>
                  <a:lnTo>
                    <a:pt x="1213" y="23"/>
                  </a:lnTo>
                  <a:lnTo>
                    <a:pt x="1286" y="11"/>
                  </a:lnTo>
                  <a:lnTo>
                    <a:pt x="1363" y="3"/>
                  </a:lnTo>
                  <a:lnTo>
                    <a:pt x="144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TW" altLang="en-US"/>
            </a:p>
          </p:txBody>
        </p:sp>
      </p:grpSp>
      <p:sp>
        <p:nvSpPr>
          <p:cNvPr id="34" name="矩形 33">
            <a:hlinkClick r:id="rId2"/>
          </p:cNvPr>
          <p:cNvSpPr/>
          <p:nvPr/>
        </p:nvSpPr>
        <p:spPr>
          <a:xfrm>
            <a:off x="6912465" y="5539143"/>
            <a:ext cx="2575321" cy="282129"/>
          </a:xfrm>
          <a:prstGeom prst="rect">
            <a:avLst/>
          </a:prstGeom>
        </p:spPr>
        <p:txBody>
          <a:bodyPr wrap="square" tIns="0" rIns="90000" bIns="0" anchor="ctr">
            <a:spAutoFit/>
          </a:bodyPr>
          <a:lstStyle/>
          <a:p>
            <a:pPr>
              <a:lnSpc>
                <a:spcPts val="2200"/>
              </a:lnSpc>
            </a:pPr>
            <a:r>
              <a:rPr lang="en-US" altLang="zh-TW" sz="1400" dirty="0"/>
              <a:t>www.matter-lab.com</a:t>
            </a:r>
          </a:p>
        </p:txBody>
      </p:sp>
      <p:sp>
        <p:nvSpPr>
          <p:cNvPr id="6" name="手繪多邊形 5"/>
          <p:cNvSpPr/>
          <p:nvPr/>
        </p:nvSpPr>
        <p:spPr>
          <a:xfrm rot="10800000">
            <a:off x="6291942" y="571499"/>
            <a:ext cx="5900058" cy="1905000"/>
          </a:xfrm>
          <a:custGeom>
            <a:avLst/>
            <a:gdLst>
              <a:gd name="connsiteX0" fmla="*/ 16329 w 5900058"/>
              <a:gd name="connsiteY0" fmla="*/ 0 h 1905000"/>
              <a:gd name="connsiteX1" fmla="*/ 4947558 w 5900058"/>
              <a:gd name="connsiteY1" fmla="*/ 0 h 1905000"/>
              <a:gd name="connsiteX2" fmla="*/ 5900058 w 5900058"/>
              <a:gd name="connsiteY2" fmla="*/ 952500 h 1905000"/>
              <a:gd name="connsiteX3" fmla="*/ 4947558 w 5900058"/>
              <a:gd name="connsiteY3" fmla="*/ 1905000 h 1905000"/>
              <a:gd name="connsiteX4" fmla="*/ 16329 w 5900058"/>
              <a:gd name="connsiteY4" fmla="*/ 1905000 h 1905000"/>
              <a:gd name="connsiteX5" fmla="*/ 0 w 5900058"/>
              <a:gd name="connsiteY5" fmla="*/ 1904176 h 1905000"/>
              <a:gd name="connsiteX6" fmla="*/ 0 w 5900058"/>
              <a:gd name="connsiteY6" fmla="*/ 825 h 1905000"/>
              <a:gd name="connsiteX7" fmla="*/ 16329 w 5900058"/>
              <a:gd name="connsiteY7" fmla="*/ 0 h 190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00058" h="1905000">
                <a:moveTo>
                  <a:pt x="16329" y="0"/>
                </a:moveTo>
                <a:lnTo>
                  <a:pt x="4947558" y="0"/>
                </a:lnTo>
                <a:cubicBezTo>
                  <a:pt x="5473609" y="0"/>
                  <a:pt x="5900058" y="426449"/>
                  <a:pt x="5900058" y="952500"/>
                </a:cubicBezTo>
                <a:cubicBezTo>
                  <a:pt x="5900058" y="1478551"/>
                  <a:pt x="5473609" y="1905000"/>
                  <a:pt x="4947558" y="1905000"/>
                </a:cubicBezTo>
                <a:lnTo>
                  <a:pt x="16329" y="1905000"/>
                </a:lnTo>
                <a:lnTo>
                  <a:pt x="0" y="1904176"/>
                </a:lnTo>
                <a:lnTo>
                  <a:pt x="0" y="825"/>
                </a:lnTo>
                <a:lnTo>
                  <a:pt x="16329" y="0"/>
                </a:lnTo>
                <a:close/>
              </a:path>
            </a:pathLst>
          </a:cu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dirty="0"/>
          </a:p>
        </p:txBody>
      </p:sp>
      <p:sp>
        <p:nvSpPr>
          <p:cNvPr id="7" name="文字方塊 6"/>
          <p:cNvSpPr txBox="1"/>
          <p:nvPr/>
        </p:nvSpPr>
        <p:spPr>
          <a:xfrm>
            <a:off x="8736414" y="1082748"/>
            <a:ext cx="3168503" cy="923330"/>
          </a:xfrm>
          <a:prstGeom prst="rect">
            <a:avLst/>
          </a:prstGeom>
          <a:noFill/>
        </p:spPr>
        <p:txBody>
          <a:bodyPr wrap="square" rtlCol="0">
            <a:spAutoFit/>
          </a:bodyPr>
          <a:lstStyle/>
          <a:p>
            <a:r>
              <a:rPr lang="zh-TW" altLang="en-US" sz="5400" dirty="0">
                <a:solidFill>
                  <a:schemeClr val="bg1"/>
                </a:solidFill>
              </a:rPr>
              <a:t>獨家贊助</a:t>
            </a:r>
          </a:p>
        </p:txBody>
      </p:sp>
      <p:sp>
        <p:nvSpPr>
          <p:cNvPr id="35" name="矩形 34">
            <a:hlinkClick r:id="rId3"/>
          </p:cNvPr>
          <p:cNvSpPr/>
          <p:nvPr/>
        </p:nvSpPr>
        <p:spPr>
          <a:xfrm>
            <a:off x="8436464" y="5856552"/>
            <a:ext cx="3298336" cy="282129"/>
          </a:xfrm>
          <a:prstGeom prst="rect">
            <a:avLst/>
          </a:prstGeom>
        </p:spPr>
        <p:txBody>
          <a:bodyPr wrap="square" tIns="0" rIns="90000" bIns="0" anchor="ctr">
            <a:spAutoFit/>
          </a:bodyPr>
          <a:lstStyle/>
          <a:p>
            <a:pPr>
              <a:lnSpc>
                <a:spcPts val="2200"/>
              </a:lnSpc>
            </a:pPr>
            <a:r>
              <a:rPr lang="en-US" altLang="zh-TW" sz="1400" dirty="0"/>
              <a:t>www.facebook.com/matterlab.taiwan</a:t>
            </a:r>
          </a:p>
        </p:txBody>
      </p:sp>
      <p:sp>
        <p:nvSpPr>
          <p:cNvPr id="38" name="文字方塊 37"/>
          <p:cNvSpPr txBox="1"/>
          <p:nvPr/>
        </p:nvSpPr>
        <p:spPr>
          <a:xfrm>
            <a:off x="5838410" y="3291352"/>
            <a:ext cx="5332003" cy="1374735"/>
          </a:xfrm>
          <a:prstGeom prst="rect">
            <a:avLst/>
          </a:prstGeom>
          <a:noFill/>
        </p:spPr>
        <p:txBody>
          <a:bodyPr wrap="square" rtlCol="0">
            <a:spAutoFit/>
          </a:bodyPr>
          <a:lstStyle/>
          <a:p>
            <a:pPr>
              <a:lnSpc>
                <a:spcPts val="5000"/>
              </a:lnSpc>
            </a:pPr>
            <a:r>
              <a:rPr lang="en-US" altLang="zh-TW" sz="3600" dirty="0"/>
              <a:t>Make Organizing Fun!</a:t>
            </a:r>
          </a:p>
          <a:p>
            <a:pPr>
              <a:lnSpc>
                <a:spcPts val="5000"/>
              </a:lnSpc>
            </a:pPr>
            <a:r>
              <a:rPr lang="zh-TW" altLang="en-US" sz="3600" dirty="0"/>
              <a:t>讓收納更有趣</a:t>
            </a:r>
            <a:r>
              <a:rPr lang="en-US" altLang="zh-TW" sz="3600" dirty="0"/>
              <a:t>!</a:t>
            </a:r>
            <a:endParaRPr lang="zh-TW" altLang="en-US" sz="3600" dirty="0"/>
          </a:p>
        </p:txBody>
      </p:sp>
      <p:pic>
        <p:nvPicPr>
          <p:cNvPr id="16" name="圖片 15" descr="matter-lab.co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42255" y="5019842"/>
            <a:ext cx="769531" cy="769531"/>
          </a:xfrm>
          <a:prstGeom prst="rect">
            <a:avLst/>
          </a:prstGeom>
        </p:spPr>
      </p:pic>
      <p:pic>
        <p:nvPicPr>
          <p:cNvPr id="18" name="圖片 17" descr="logo-white--vertical-750X750.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67889" y="760110"/>
            <a:ext cx="1536522" cy="1536522"/>
          </a:xfrm>
          <a:prstGeom prst="rect">
            <a:avLst/>
          </a:prstGeom>
        </p:spPr>
      </p:pic>
    </p:spTree>
    <p:extLst>
      <p:ext uri="{BB962C8B-B14F-4D97-AF65-F5344CB8AC3E}">
        <p14:creationId xmlns:p14="http://schemas.microsoft.com/office/powerpoint/2010/main" val="24713864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圖片版面配置區 15"/>
          <p:cNvPicPr>
            <a:picLocks noGrp="1" noChangeAspect="1"/>
          </p:cNvPicPr>
          <p:nvPr>
            <p:ph type="pic" sz="quarter" idx="14"/>
          </p:nvPr>
        </p:nvPicPr>
        <p:blipFill>
          <a:blip r:embed="rId3" cstate="email">
            <a:extLst>
              <a:ext uri="{28A0092B-C50C-407E-A947-70E740481C1C}">
                <a14:useLocalDpi xmlns:a14="http://schemas.microsoft.com/office/drawing/2010/main"/>
              </a:ext>
            </a:extLst>
          </a:blip>
          <a:srcRect/>
          <a:stretch>
            <a:fillRect/>
          </a:stretch>
        </p:blipFill>
        <p:spPr>
          <a:xfrm>
            <a:off x="3049589" y="4882317"/>
            <a:ext cx="3074758" cy="1990725"/>
          </a:xfrm>
        </p:spPr>
      </p:pic>
      <p:pic>
        <p:nvPicPr>
          <p:cNvPr id="14" name="圖片版面配置區 13"/>
          <p:cNvPicPr>
            <a:picLocks noGrp="1" noChangeAspect="1"/>
          </p:cNvPicPr>
          <p:nvPr>
            <p:ph type="pic" sz="quarter" idx="14"/>
          </p:nvPr>
        </p:nvPicPr>
        <p:blipFill>
          <a:blip r:embed="rId4" cstate="email">
            <a:extLst>
              <a:ext uri="{28A0092B-C50C-407E-A947-70E740481C1C}">
                <a14:useLocalDpi xmlns:a14="http://schemas.microsoft.com/office/drawing/2010/main"/>
              </a:ext>
            </a:extLst>
          </a:blip>
          <a:srcRect/>
          <a:stretch>
            <a:fillRect/>
          </a:stretch>
        </p:blipFill>
        <p:spPr>
          <a:xfrm>
            <a:off x="0" y="2874130"/>
            <a:ext cx="3049588" cy="1990725"/>
          </a:xfrm>
        </p:spPr>
      </p:pic>
      <p:pic>
        <p:nvPicPr>
          <p:cNvPr id="15" name="圖片版面配置區 14"/>
          <p:cNvPicPr>
            <a:picLocks noGrp="1" noChangeAspect="1"/>
          </p:cNvPicPr>
          <p:nvPr>
            <p:ph type="pic" sz="quarter" idx="14"/>
          </p:nvPr>
        </p:nvPicPr>
        <p:blipFill>
          <a:blip r:embed="rId5" cstate="email">
            <a:extLst>
              <a:ext uri="{28A0092B-C50C-407E-A947-70E740481C1C}">
                <a14:useLocalDpi xmlns:a14="http://schemas.microsoft.com/office/drawing/2010/main"/>
              </a:ext>
            </a:extLst>
          </a:blip>
          <a:srcRect/>
          <a:stretch>
            <a:fillRect/>
          </a:stretch>
        </p:blipFill>
        <p:spPr>
          <a:xfrm>
            <a:off x="6097588" y="2874130"/>
            <a:ext cx="3063876" cy="1990725"/>
          </a:xfrm>
        </p:spPr>
      </p:pic>
      <p:pic>
        <p:nvPicPr>
          <p:cNvPr id="17" name="圖片版面配置區 16"/>
          <p:cNvPicPr>
            <a:picLocks noGrp="1" noChangeAspect="1"/>
          </p:cNvPicPr>
          <p:nvPr>
            <p:ph type="pic" sz="quarter" idx="14"/>
          </p:nvPr>
        </p:nvPicPr>
        <p:blipFill>
          <a:blip r:embed="rId6" cstate="email">
            <a:extLst>
              <a:ext uri="{28A0092B-C50C-407E-A947-70E740481C1C}">
                <a14:useLocalDpi xmlns:a14="http://schemas.microsoft.com/office/drawing/2010/main"/>
              </a:ext>
            </a:extLst>
          </a:blip>
          <a:srcRect/>
          <a:stretch>
            <a:fillRect/>
          </a:stretch>
        </p:blipFill>
        <p:spPr>
          <a:xfrm>
            <a:off x="0" y="4873110"/>
            <a:ext cx="3049588" cy="1999932"/>
          </a:xfrm>
        </p:spPr>
      </p:pic>
      <p:pic>
        <p:nvPicPr>
          <p:cNvPr id="18" name="圖片版面配置區 17"/>
          <p:cNvPicPr>
            <a:picLocks noGrp="1" noChangeAspect="1"/>
          </p:cNvPicPr>
          <p:nvPr>
            <p:ph type="pic" sz="quarter" idx="14"/>
          </p:nvPr>
        </p:nvPicPr>
        <p:blipFill>
          <a:blip r:embed="rId7" cstate="email">
            <a:extLst>
              <a:ext uri="{28A0092B-C50C-407E-A947-70E740481C1C}">
                <a14:useLocalDpi xmlns:a14="http://schemas.microsoft.com/office/drawing/2010/main"/>
              </a:ext>
            </a:extLst>
          </a:blip>
          <a:srcRect/>
          <a:stretch>
            <a:fillRect/>
          </a:stretch>
        </p:blipFill>
        <p:spPr>
          <a:xfrm>
            <a:off x="6097589" y="4873110"/>
            <a:ext cx="3049587" cy="1999932"/>
          </a:xfrm>
        </p:spPr>
      </p:pic>
      <p:sp>
        <p:nvSpPr>
          <p:cNvPr id="62" name="矩形 61"/>
          <p:cNvSpPr/>
          <p:nvPr/>
        </p:nvSpPr>
        <p:spPr>
          <a:xfrm>
            <a:off x="0" y="2874765"/>
            <a:ext cx="3062288" cy="1990725"/>
          </a:xfrm>
          <a:prstGeom prst="rect">
            <a:avLst/>
          </a:prstGeom>
          <a:solidFill>
            <a:schemeClr val="accent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3" name="矩形 62"/>
          <p:cNvSpPr/>
          <p:nvPr/>
        </p:nvSpPr>
        <p:spPr>
          <a:xfrm>
            <a:off x="3062288" y="4852789"/>
            <a:ext cx="3049588" cy="2028509"/>
          </a:xfrm>
          <a:prstGeom prst="rect">
            <a:avLst/>
          </a:prstGeom>
          <a:solidFill>
            <a:schemeClr val="accent2">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4" name="矩形 63"/>
          <p:cNvSpPr/>
          <p:nvPr/>
        </p:nvSpPr>
        <p:spPr>
          <a:xfrm>
            <a:off x="6102349" y="2874765"/>
            <a:ext cx="3071815" cy="1998345"/>
          </a:xfrm>
          <a:prstGeom prst="rect">
            <a:avLst/>
          </a:prstGeom>
          <a:solidFill>
            <a:schemeClr val="accent3">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65" name="群組 64"/>
          <p:cNvGrpSpPr/>
          <p:nvPr/>
        </p:nvGrpSpPr>
        <p:grpSpPr>
          <a:xfrm>
            <a:off x="7336745" y="3158094"/>
            <a:ext cx="580796" cy="479388"/>
            <a:chOff x="13079250" y="23448756"/>
            <a:chExt cx="2967819" cy="2449630"/>
          </a:xfrm>
          <a:solidFill>
            <a:schemeClr val="bg1"/>
          </a:solidFill>
        </p:grpSpPr>
        <p:sp>
          <p:nvSpPr>
            <p:cNvPr id="66" name="手繪多邊形 65"/>
            <p:cNvSpPr>
              <a:spLocks/>
            </p:cNvSpPr>
            <p:nvPr/>
          </p:nvSpPr>
          <p:spPr bwMode="auto">
            <a:xfrm>
              <a:off x="13079250" y="23448756"/>
              <a:ext cx="2967819" cy="2449630"/>
            </a:xfrm>
            <a:custGeom>
              <a:avLst/>
              <a:gdLst>
                <a:gd name="connsiteX0" fmla="*/ 2007528 w 4024625"/>
                <a:gd name="connsiteY0" fmla="*/ 1087436 h 3321916"/>
                <a:gd name="connsiteX1" fmla="*/ 1840007 w 4024625"/>
                <a:gd name="connsiteY1" fmla="*/ 1101840 h 3321916"/>
                <a:gd name="connsiteX2" fmla="*/ 1743097 w 4024625"/>
                <a:gd name="connsiteY2" fmla="*/ 1122724 h 3321916"/>
                <a:gd name="connsiteX3" fmla="*/ 1609441 w 4024625"/>
                <a:gd name="connsiteY3" fmla="*/ 1178896 h 3321916"/>
                <a:gd name="connsiteX4" fmla="*/ 1096431 w 4024625"/>
                <a:gd name="connsiteY4" fmla="*/ 1856928 h 3321916"/>
                <a:gd name="connsiteX5" fmla="*/ 1116966 w 4024625"/>
                <a:gd name="connsiteY5" fmla="*/ 2260216 h 3321916"/>
                <a:gd name="connsiteX6" fmla="*/ 1819472 w 4024625"/>
                <a:gd name="connsiteY6" fmla="*/ 2915204 h 3321916"/>
                <a:gd name="connsiteX7" fmla="*/ 1895847 w 4024625"/>
                <a:gd name="connsiteY7" fmla="*/ 2930328 h 3321916"/>
                <a:gd name="connsiteX8" fmla="*/ 2217919 w 4024625"/>
                <a:gd name="connsiteY8" fmla="*/ 2911604 h 3321916"/>
                <a:gd name="connsiteX9" fmla="*/ 2875753 w 4024625"/>
                <a:gd name="connsiteY9" fmla="*/ 2323952 h 3321916"/>
                <a:gd name="connsiteX10" fmla="*/ 2922227 w 4024625"/>
                <a:gd name="connsiteY10" fmla="*/ 2006360 h 3321916"/>
                <a:gd name="connsiteX11" fmla="*/ 2861343 w 4024625"/>
                <a:gd name="connsiteY11" fmla="*/ 1660684 h 3321916"/>
                <a:gd name="connsiteX12" fmla="*/ 2600515 w 4024625"/>
                <a:gd name="connsiteY12" fmla="*/ 1300604 h 3321916"/>
                <a:gd name="connsiteX13" fmla="*/ 2271958 w 4024625"/>
                <a:gd name="connsiteY13" fmla="*/ 1122364 h 3321916"/>
                <a:gd name="connsiteX14" fmla="*/ 2175409 w 4024625"/>
                <a:gd name="connsiteY14" fmla="*/ 1101840 h 3321916"/>
                <a:gd name="connsiteX15" fmla="*/ 2007528 w 4024625"/>
                <a:gd name="connsiteY15" fmla="*/ 1087436 h 3321916"/>
                <a:gd name="connsiteX16" fmla="*/ 691176 w 4024625"/>
                <a:gd name="connsiteY16" fmla="*/ 884236 h 3321916"/>
                <a:gd name="connsiteX17" fmla="*/ 395695 w 4024625"/>
                <a:gd name="connsiteY17" fmla="*/ 895036 h 3321916"/>
                <a:gd name="connsiteX18" fmla="*/ 376237 w 4024625"/>
                <a:gd name="connsiteY18" fmla="*/ 1095956 h 3321916"/>
                <a:gd name="connsiteX19" fmla="*/ 388128 w 4024625"/>
                <a:gd name="connsiteY19" fmla="*/ 1299032 h 3321916"/>
                <a:gd name="connsiteX20" fmla="*/ 691176 w 4024625"/>
                <a:gd name="connsiteY20" fmla="*/ 1311272 h 3321916"/>
                <a:gd name="connsiteX21" fmla="*/ 994223 w 4024625"/>
                <a:gd name="connsiteY21" fmla="*/ 1299032 h 3321916"/>
                <a:gd name="connsiteX22" fmla="*/ 1006475 w 4024625"/>
                <a:gd name="connsiteY22" fmla="*/ 1095956 h 3321916"/>
                <a:gd name="connsiteX23" fmla="*/ 987017 w 4024625"/>
                <a:gd name="connsiteY23" fmla="*/ 895036 h 3321916"/>
                <a:gd name="connsiteX24" fmla="*/ 691176 w 4024625"/>
                <a:gd name="connsiteY24" fmla="*/ 884236 h 3321916"/>
                <a:gd name="connsiteX25" fmla="*/ 1504906 w 4024625"/>
                <a:gd name="connsiteY25" fmla="*/ 0 h 3321916"/>
                <a:gd name="connsiteX26" fmla="*/ 2007262 w 4024625"/>
                <a:gd name="connsiteY26" fmla="*/ 0 h 3321916"/>
                <a:gd name="connsiteX27" fmla="*/ 2509258 w 4024625"/>
                <a:gd name="connsiteY27" fmla="*/ 0 h 3321916"/>
                <a:gd name="connsiteX28" fmla="*/ 2657624 w 4024625"/>
                <a:gd name="connsiteY28" fmla="*/ 247692 h 3321916"/>
                <a:gd name="connsiteX29" fmla="*/ 2828316 w 4024625"/>
                <a:gd name="connsiteY29" fmla="*/ 501868 h 3321916"/>
                <a:gd name="connsiteX30" fmla="*/ 3367404 w 4024625"/>
                <a:gd name="connsiteY30" fmla="*/ 507988 h 3321916"/>
                <a:gd name="connsiteX31" fmla="*/ 3906130 w 4024625"/>
                <a:gd name="connsiteY31" fmla="*/ 519508 h 3321916"/>
                <a:gd name="connsiteX32" fmla="*/ 3961588 w 4024625"/>
                <a:gd name="connsiteY32" fmla="*/ 562352 h 3321916"/>
                <a:gd name="connsiteX33" fmla="*/ 4024607 w 4024625"/>
                <a:gd name="connsiteY33" fmla="*/ 1909552 h 3321916"/>
                <a:gd name="connsiteX34" fmla="*/ 4011283 w 4024625"/>
                <a:gd name="connsiteY34" fmla="*/ 3168188 h 3321916"/>
                <a:gd name="connsiteX35" fmla="*/ 3887404 w 4024625"/>
                <a:gd name="connsiteY35" fmla="*/ 3301396 h 3321916"/>
                <a:gd name="connsiteX36" fmla="*/ 2004381 w 4024625"/>
                <a:gd name="connsiteY36" fmla="*/ 3321556 h 3321916"/>
                <a:gd name="connsiteX37" fmla="*/ 133601 w 4024625"/>
                <a:gd name="connsiteY37" fmla="*/ 3306436 h 3321916"/>
                <a:gd name="connsiteX38" fmla="*/ 28809 w 4024625"/>
                <a:gd name="connsiteY38" fmla="*/ 3226872 h 3321916"/>
                <a:gd name="connsiteX39" fmla="*/ 0 w 4024625"/>
                <a:gd name="connsiteY39" fmla="*/ 3187268 h 3321916"/>
                <a:gd name="connsiteX40" fmla="*/ 0 w 4024625"/>
                <a:gd name="connsiteY40" fmla="*/ 1913152 h 3321916"/>
                <a:gd name="connsiteX41" fmla="*/ 11524 w 4024625"/>
                <a:gd name="connsiteY41" fmla="*/ 616716 h 3321916"/>
                <a:gd name="connsiteX42" fmla="*/ 103712 w 4024625"/>
                <a:gd name="connsiteY42" fmla="*/ 522388 h 3321916"/>
                <a:gd name="connsiteX43" fmla="*/ 654683 w 4024625"/>
                <a:gd name="connsiteY43" fmla="*/ 507988 h 3321916"/>
                <a:gd name="connsiteX44" fmla="*/ 1177925 w 4024625"/>
                <a:gd name="connsiteY44" fmla="*/ 507988 h 3321916"/>
                <a:gd name="connsiteX45" fmla="*/ 1203853 w 4024625"/>
                <a:gd name="connsiteY45" fmla="*/ 485308 h 3321916"/>
                <a:gd name="connsiteX46" fmla="*/ 1367344 w 4024625"/>
                <a:gd name="connsiteY46" fmla="*/ 231132 h 332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024625" h="3321916">
                  <a:moveTo>
                    <a:pt x="2007528" y="1087436"/>
                  </a:moveTo>
                  <a:cubicBezTo>
                    <a:pt x="1951687" y="1087436"/>
                    <a:pt x="1876033" y="1093916"/>
                    <a:pt x="1840007" y="1101840"/>
                  </a:cubicBezTo>
                  <a:cubicBezTo>
                    <a:pt x="1803621" y="1109400"/>
                    <a:pt x="1760029" y="1119124"/>
                    <a:pt x="1743097" y="1122724"/>
                  </a:cubicBezTo>
                  <a:cubicBezTo>
                    <a:pt x="1726525" y="1126324"/>
                    <a:pt x="1666362" y="1151532"/>
                    <a:pt x="1609441" y="1178896"/>
                  </a:cubicBezTo>
                  <a:cubicBezTo>
                    <a:pt x="1336724" y="1309604"/>
                    <a:pt x="1148309" y="1558780"/>
                    <a:pt x="1096431" y="1856928"/>
                  </a:cubicBezTo>
                  <a:cubicBezTo>
                    <a:pt x="1079499" y="1953788"/>
                    <a:pt x="1090667" y="2171996"/>
                    <a:pt x="1116966" y="2260216"/>
                  </a:cubicBezTo>
                  <a:cubicBezTo>
                    <a:pt x="1216398" y="2593652"/>
                    <a:pt x="1494518" y="2852908"/>
                    <a:pt x="1819472" y="2915204"/>
                  </a:cubicBezTo>
                  <a:cubicBezTo>
                    <a:pt x="1850094" y="2920964"/>
                    <a:pt x="1884679" y="2927808"/>
                    <a:pt x="1895847" y="2930328"/>
                  </a:cubicBezTo>
                  <a:cubicBezTo>
                    <a:pt x="1937277" y="2940048"/>
                    <a:pt x="2152352" y="2927448"/>
                    <a:pt x="2217919" y="2911604"/>
                  </a:cubicBezTo>
                  <a:cubicBezTo>
                    <a:pt x="2518736" y="2839588"/>
                    <a:pt x="2773079" y="2612376"/>
                    <a:pt x="2875753" y="2323952"/>
                  </a:cubicBezTo>
                  <a:cubicBezTo>
                    <a:pt x="2917183" y="2208004"/>
                    <a:pt x="2922587" y="2170916"/>
                    <a:pt x="2922227" y="2006360"/>
                  </a:cubicBezTo>
                  <a:cubicBezTo>
                    <a:pt x="2921506" y="1833164"/>
                    <a:pt x="2914301" y="1793552"/>
                    <a:pt x="2861343" y="1660684"/>
                  </a:cubicBezTo>
                  <a:cubicBezTo>
                    <a:pt x="2805503" y="1521692"/>
                    <a:pt x="2713997" y="1394944"/>
                    <a:pt x="2600515" y="1300604"/>
                  </a:cubicBezTo>
                  <a:cubicBezTo>
                    <a:pt x="2527382" y="1239748"/>
                    <a:pt x="2336084" y="1136048"/>
                    <a:pt x="2271958" y="1122364"/>
                  </a:cubicBezTo>
                  <a:cubicBezTo>
                    <a:pt x="2255026" y="1118764"/>
                    <a:pt x="2211795" y="1109400"/>
                    <a:pt x="2175409" y="1101840"/>
                  </a:cubicBezTo>
                  <a:cubicBezTo>
                    <a:pt x="2139022" y="1093916"/>
                    <a:pt x="2063368" y="1087436"/>
                    <a:pt x="2007528" y="1087436"/>
                  </a:cubicBezTo>
                  <a:close/>
                  <a:moveTo>
                    <a:pt x="691176" y="884236"/>
                  </a:moveTo>
                  <a:cubicBezTo>
                    <a:pt x="520734" y="884236"/>
                    <a:pt x="407947" y="888196"/>
                    <a:pt x="395695" y="895036"/>
                  </a:cubicBezTo>
                  <a:cubicBezTo>
                    <a:pt x="377318" y="904760"/>
                    <a:pt x="376237" y="918084"/>
                    <a:pt x="376237" y="1095956"/>
                  </a:cubicBezTo>
                  <a:cubicBezTo>
                    <a:pt x="376237" y="1230980"/>
                    <a:pt x="379480" y="1290392"/>
                    <a:pt x="388128" y="1299032"/>
                  </a:cubicBezTo>
                  <a:cubicBezTo>
                    <a:pt x="397137" y="1308032"/>
                    <a:pt x="478574" y="1311272"/>
                    <a:pt x="691176" y="1311272"/>
                  </a:cubicBezTo>
                  <a:cubicBezTo>
                    <a:pt x="904138" y="1311272"/>
                    <a:pt x="985575" y="1308032"/>
                    <a:pt x="994223" y="1299032"/>
                  </a:cubicBezTo>
                  <a:cubicBezTo>
                    <a:pt x="1002872" y="1290392"/>
                    <a:pt x="1006475" y="1230980"/>
                    <a:pt x="1006475" y="1095956"/>
                  </a:cubicBezTo>
                  <a:cubicBezTo>
                    <a:pt x="1006475" y="918084"/>
                    <a:pt x="1005394" y="904760"/>
                    <a:pt x="987017" y="895036"/>
                  </a:cubicBezTo>
                  <a:cubicBezTo>
                    <a:pt x="974765" y="888196"/>
                    <a:pt x="861978" y="884236"/>
                    <a:pt x="691176" y="884236"/>
                  </a:cubicBezTo>
                  <a:close/>
                  <a:moveTo>
                    <a:pt x="1504906" y="0"/>
                  </a:moveTo>
                  <a:lnTo>
                    <a:pt x="2007262" y="0"/>
                  </a:lnTo>
                  <a:lnTo>
                    <a:pt x="2509258" y="0"/>
                  </a:lnTo>
                  <a:lnTo>
                    <a:pt x="2657624" y="247692"/>
                  </a:lnTo>
                  <a:cubicBezTo>
                    <a:pt x="2764216" y="425904"/>
                    <a:pt x="2812112" y="497548"/>
                    <a:pt x="2828316" y="501868"/>
                  </a:cubicBezTo>
                  <a:cubicBezTo>
                    <a:pt x="2840920" y="505108"/>
                    <a:pt x="3083276" y="507988"/>
                    <a:pt x="3367404" y="507988"/>
                  </a:cubicBezTo>
                  <a:cubicBezTo>
                    <a:pt x="3728235" y="507988"/>
                    <a:pt x="3890286" y="511588"/>
                    <a:pt x="3906130" y="519508"/>
                  </a:cubicBezTo>
                  <a:cubicBezTo>
                    <a:pt x="3918014" y="525628"/>
                    <a:pt x="3943222" y="545072"/>
                    <a:pt x="3961588" y="562352"/>
                  </a:cubicBezTo>
                  <a:cubicBezTo>
                    <a:pt x="4027488" y="624636"/>
                    <a:pt x="4024607" y="568112"/>
                    <a:pt x="4024607" y="1909552"/>
                  </a:cubicBezTo>
                  <a:cubicBezTo>
                    <a:pt x="4024607" y="2872968"/>
                    <a:pt x="4021726" y="3133624"/>
                    <a:pt x="4011283" y="3168188"/>
                  </a:cubicBezTo>
                  <a:cubicBezTo>
                    <a:pt x="3991477" y="3235152"/>
                    <a:pt x="3952225" y="3277272"/>
                    <a:pt x="3887404" y="3301396"/>
                  </a:cubicBezTo>
                  <a:cubicBezTo>
                    <a:pt x="3830867" y="3322636"/>
                    <a:pt x="3830507" y="3322636"/>
                    <a:pt x="2004381" y="3321556"/>
                  </a:cubicBezTo>
                  <a:cubicBezTo>
                    <a:pt x="489032" y="3320836"/>
                    <a:pt x="170333" y="3318316"/>
                    <a:pt x="133601" y="3306436"/>
                  </a:cubicBezTo>
                  <a:cubicBezTo>
                    <a:pt x="81025" y="3290232"/>
                    <a:pt x="66981" y="3279432"/>
                    <a:pt x="28809" y="3226872"/>
                  </a:cubicBezTo>
                  <a:lnTo>
                    <a:pt x="0" y="3187268"/>
                  </a:lnTo>
                  <a:lnTo>
                    <a:pt x="0" y="1913152"/>
                  </a:lnTo>
                  <a:cubicBezTo>
                    <a:pt x="0" y="991136"/>
                    <a:pt x="3241" y="632556"/>
                    <a:pt x="11524" y="616716"/>
                  </a:cubicBezTo>
                  <a:cubicBezTo>
                    <a:pt x="28449" y="583952"/>
                    <a:pt x="72382" y="538592"/>
                    <a:pt x="103712" y="522388"/>
                  </a:cubicBezTo>
                  <a:cubicBezTo>
                    <a:pt x="126399" y="510508"/>
                    <a:pt x="223989" y="507988"/>
                    <a:pt x="654683" y="507988"/>
                  </a:cubicBezTo>
                  <a:lnTo>
                    <a:pt x="1177925" y="507988"/>
                  </a:lnTo>
                  <a:lnTo>
                    <a:pt x="1203853" y="485308"/>
                  </a:lnTo>
                  <a:cubicBezTo>
                    <a:pt x="1217897" y="472708"/>
                    <a:pt x="1291360" y="358220"/>
                    <a:pt x="1367344" y="23113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sp>
          <p:nvSpPr>
            <p:cNvPr id="67" name="手繪多邊形 66"/>
            <p:cNvSpPr>
              <a:spLocks/>
            </p:cNvSpPr>
            <p:nvPr/>
          </p:nvSpPr>
          <p:spPr bwMode="auto">
            <a:xfrm>
              <a:off x="14046734" y="24416165"/>
              <a:ext cx="1019800" cy="1024369"/>
            </a:xfrm>
            <a:custGeom>
              <a:avLst/>
              <a:gdLst>
                <a:gd name="connsiteX0" fmla="*/ 696901 w 1382938"/>
                <a:gd name="connsiteY0" fmla="*/ 174564 h 1389136"/>
                <a:gd name="connsiteX1" fmla="*/ 615103 w 1382938"/>
                <a:gd name="connsiteY1" fmla="*/ 185584 h 1389136"/>
                <a:gd name="connsiteX2" fmla="*/ 187732 w 1382938"/>
                <a:gd name="connsiteY2" fmla="*/ 592580 h 1389136"/>
                <a:gd name="connsiteX3" fmla="*/ 187732 w 1382938"/>
                <a:gd name="connsiteY3" fmla="*/ 808496 h 1389136"/>
                <a:gd name="connsiteX4" fmla="*/ 532584 w 1382938"/>
                <a:gd name="connsiteY4" fmla="*/ 1189940 h 1389136"/>
                <a:gd name="connsiteX5" fmla="*/ 850769 w 1382938"/>
                <a:gd name="connsiteY5" fmla="*/ 1191740 h 1389136"/>
                <a:gd name="connsiteX6" fmla="*/ 1062653 w 1382938"/>
                <a:gd name="connsiteY6" fmla="*/ 1061472 h 1389136"/>
                <a:gd name="connsiteX7" fmla="*/ 1208953 w 1382938"/>
                <a:gd name="connsiteY7" fmla="*/ 698740 h 1389136"/>
                <a:gd name="connsiteX8" fmla="*/ 1135442 w 1382938"/>
                <a:gd name="connsiteY8" fmla="*/ 424528 h 1389136"/>
                <a:gd name="connsiteX9" fmla="*/ 777619 w 1382938"/>
                <a:gd name="connsiteY9" fmla="*/ 185944 h 1389136"/>
                <a:gd name="connsiteX10" fmla="*/ 696901 w 1382938"/>
                <a:gd name="connsiteY10" fmla="*/ 174564 h 1389136"/>
                <a:gd name="connsiteX11" fmla="*/ 709912 w 1382938"/>
                <a:gd name="connsiteY11" fmla="*/ 376 h 1389136"/>
                <a:gd name="connsiteX12" fmla="*/ 908829 w 1382938"/>
                <a:gd name="connsiteY12" fmla="*/ 35660 h 1389136"/>
                <a:gd name="connsiteX13" fmla="*/ 1337507 w 1382938"/>
                <a:gd name="connsiteY13" fmla="*/ 434916 h 1389136"/>
                <a:gd name="connsiteX14" fmla="*/ 1382858 w 1382938"/>
                <a:gd name="connsiteY14" fmla="*/ 698084 h 1389136"/>
                <a:gd name="connsiteX15" fmla="*/ 1357663 w 1382938"/>
                <a:gd name="connsiteY15" fmla="*/ 904012 h 1389136"/>
                <a:gd name="connsiteX16" fmla="*/ 909909 w 1382938"/>
                <a:gd name="connsiteY16" fmla="*/ 1358712 h 1389136"/>
                <a:gd name="connsiteX17" fmla="*/ 688552 w 1382938"/>
                <a:gd name="connsiteY17" fmla="*/ 1388952 h 1389136"/>
                <a:gd name="connsiteX18" fmla="*/ 517585 w 1382938"/>
                <a:gd name="connsiteY18" fmla="*/ 1372752 h 1389136"/>
                <a:gd name="connsiteX19" fmla="*/ 178170 w 1382938"/>
                <a:gd name="connsiteY19" fmla="*/ 1165384 h 1389136"/>
                <a:gd name="connsiteX20" fmla="*/ 10443 w 1382938"/>
                <a:gd name="connsiteY20" fmla="*/ 585760 h 1389136"/>
                <a:gd name="connsiteX21" fmla="*/ 214163 w 1382938"/>
                <a:gd name="connsiteY21" fmla="*/ 195868 h 1389136"/>
                <a:gd name="connsiteX22" fmla="*/ 657958 w 1382938"/>
                <a:gd name="connsiteY22" fmla="*/ 1820 h 1389136"/>
                <a:gd name="connsiteX23" fmla="*/ 709912 w 1382938"/>
                <a:gd name="connsiteY23" fmla="*/ 376 h 138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82938" h="1389136">
                  <a:moveTo>
                    <a:pt x="696901" y="174564"/>
                  </a:moveTo>
                  <a:cubicBezTo>
                    <a:pt x="674920" y="174520"/>
                    <a:pt x="652759" y="178208"/>
                    <a:pt x="615103" y="185584"/>
                  </a:cubicBezTo>
                  <a:cubicBezTo>
                    <a:pt x="397454" y="228768"/>
                    <a:pt x="236379" y="381708"/>
                    <a:pt x="187732" y="592580"/>
                  </a:cubicBezTo>
                  <a:cubicBezTo>
                    <a:pt x="167553" y="678228"/>
                    <a:pt x="167553" y="721768"/>
                    <a:pt x="187732" y="808496"/>
                  </a:cubicBezTo>
                  <a:cubicBezTo>
                    <a:pt x="228451" y="983024"/>
                    <a:pt x="366104" y="1135604"/>
                    <a:pt x="532584" y="1189940"/>
                  </a:cubicBezTo>
                  <a:cubicBezTo>
                    <a:pt x="623030" y="1219448"/>
                    <a:pt x="766808" y="1220168"/>
                    <a:pt x="850769" y="1191740"/>
                  </a:cubicBezTo>
                  <a:cubicBezTo>
                    <a:pt x="935450" y="1163312"/>
                    <a:pt x="1000673" y="1123008"/>
                    <a:pt x="1062653" y="1061472"/>
                  </a:cubicBezTo>
                  <a:cubicBezTo>
                    <a:pt x="1166432" y="957476"/>
                    <a:pt x="1208953" y="852036"/>
                    <a:pt x="1208953" y="698740"/>
                  </a:cubicBezTo>
                  <a:cubicBezTo>
                    <a:pt x="1208953" y="591140"/>
                    <a:pt x="1188413" y="514132"/>
                    <a:pt x="1135442" y="424528"/>
                  </a:cubicBezTo>
                  <a:cubicBezTo>
                    <a:pt x="1067697" y="309016"/>
                    <a:pt x="928243" y="216172"/>
                    <a:pt x="777619" y="185944"/>
                  </a:cubicBezTo>
                  <a:cubicBezTo>
                    <a:pt x="740684" y="178388"/>
                    <a:pt x="718883" y="174612"/>
                    <a:pt x="696901" y="174564"/>
                  </a:cubicBezTo>
                  <a:close/>
                  <a:moveTo>
                    <a:pt x="709912" y="376"/>
                  </a:moveTo>
                  <a:cubicBezTo>
                    <a:pt x="769131" y="2720"/>
                    <a:pt x="846471" y="15952"/>
                    <a:pt x="908829" y="35660"/>
                  </a:cubicBezTo>
                  <a:cubicBezTo>
                    <a:pt x="1098153" y="95424"/>
                    <a:pt x="1272359" y="257788"/>
                    <a:pt x="1337507" y="434916"/>
                  </a:cubicBezTo>
                  <a:cubicBezTo>
                    <a:pt x="1380339" y="551560"/>
                    <a:pt x="1383578" y="570280"/>
                    <a:pt x="1382858" y="698084"/>
                  </a:cubicBezTo>
                  <a:cubicBezTo>
                    <a:pt x="1382138" y="803928"/>
                    <a:pt x="1377819" y="839572"/>
                    <a:pt x="1357663" y="904012"/>
                  </a:cubicBezTo>
                  <a:cubicBezTo>
                    <a:pt x="1287477" y="1127220"/>
                    <a:pt x="1129827" y="1287428"/>
                    <a:pt x="909909" y="1358712"/>
                  </a:cubicBezTo>
                  <a:cubicBezTo>
                    <a:pt x="822086" y="1387152"/>
                    <a:pt x="802290" y="1390032"/>
                    <a:pt x="688552" y="1388952"/>
                  </a:cubicBezTo>
                  <a:cubicBezTo>
                    <a:pt x="610087" y="1387872"/>
                    <a:pt x="546379" y="1382112"/>
                    <a:pt x="517585" y="1372752"/>
                  </a:cubicBezTo>
                  <a:cubicBezTo>
                    <a:pt x="367854" y="1324148"/>
                    <a:pt x="263834" y="1260788"/>
                    <a:pt x="178170" y="1165384"/>
                  </a:cubicBezTo>
                  <a:cubicBezTo>
                    <a:pt x="41037" y="1012736"/>
                    <a:pt x="-27710" y="774768"/>
                    <a:pt x="10443" y="585760"/>
                  </a:cubicBezTo>
                  <a:cubicBezTo>
                    <a:pt x="45716" y="412596"/>
                    <a:pt x="105464" y="298112"/>
                    <a:pt x="214163" y="195868"/>
                  </a:cubicBezTo>
                  <a:cubicBezTo>
                    <a:pt x="343738" y="74184"/>
                    <a:pt x="448478" y="28460"/>
                    <a:pt x="657958" y="1820"/>
                  </a:cubicBezTo>
                  <a:cubicBezTo>
                    <a:pt x="672445" y="20"/>
                    <a:pt x="690172" y="-408"/>
                    <a:pt x="709912" y="376"/>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grpSp>
      <p:sp>
        <p:nvSpPr>
          <p:cNvPr id="68" name="手繪多邊形 67"/>
          <p:cNvSpPr>
            <a:spLocks/>
          </p:cNvSpPr>
          <p:nvPr/>
        </p:nvSpPr>
        <p:spPr bwMode="auto">
          <a:xfrm rot="10800000" flipV="1">
            <a:off x="1355451" y="3111423"/>
            <a:ext cx="364086" cy="672448"/>
          </a:xfrm>
          <a:custGeom>
            <a:avLst/>
            <a:gdLst>
              <a:gd name="connsiteX0" fmla="*/ 1041502 w 2397801"/>
              <a:gd name="connsiteY0" fmla="*/ 588163 h 4428623"/>
              <a:gd name="connsiteX1" fmla="*/ 299462 w 2397801"/>
              <a:gd name="connsiteY1" fmla="*/ 593899 h 4428623"/>
              <a:gd name="connsiteX2" fmla="*/ 283250 w 2397801"/>
              <a:gd name="connsiteY2" fmla="*/ 2218109 h 4428623"/>
              <a:gd name="connsiteX3" fmla="*/ 290095 w 2397801"/>
              <a:gd name="connsiteY3" fmla="*/ 3843037 h 4428623"/>
              <a:gd name="connsiteX4" fmla="*/ 1207710 w 2397801"/>
              <a:gd name="connsiteY4" fmla="*/ 3847357 h 4428623"/>
              <a:gd name="connsiteX5" fmla="*/ 2118479 w 2397801"/>
              <a:gd name="connsiteY5" fmla="*/ 3844837 h 4428623"/>
              <a:gd name="connsiteX6" fmla="*/ 2121001 w 2397801"/>
              <a:gd name="connsiteY6" fmla="*/ 2224589 h 4428623"/>
              <a:gd name="connsiteX7" fmla="*/ 2110914 w 2397801"/>
              <a:gd name="connsiteY7" fmla="*/ 596419 h 4428623"/>
              <a:gd name="connsiteX8" fmla="*/ 1041502 w 2397801"/>
              <a:gd name="connsiteY8" fmla="*/ 588163 h 4428623"/>
              <a:gd name="connsiteX9" fmla="*/ 1205249 w 2397801"/>
              <a:gd name="connsiteY9" fmla="*/ 186437 h 4428623"/>
              <a:gd name="connsiteX10" fmla="*/ 930070 w 2397801"/>
              <a:gd name="connsiteY10" fmla="*/ 210597 h 4428623"/>
              <a:gd name="connsiteX11" fmla="*/ 899455 w 2397801"/>
              <a:gd name="connsiteY11" fmla="*/ 338957 h 4428623"/>
              <a:gd name="connsiteX12" fmla="*/ 1201647 w 2397801"/>
              <a:gd name="connsiteY12" fmla="*/ 414677 h 4428623"/>
              <a:gd name="connsiteX13" fmla="*/ 1445490 w 2397801"/>
              <a:gd name="connsiteY13" fmla="*/ 398813 h 4428623"/>
              <a:gd name="connsiteX14" fmla="*/ 1513204 w 2397801"/>
              <a:gd name="connsiteY14" fmla="*/ 295689 h 4428623"/>
              <a:gd name="connsiteX15" fmla="*/ 1484029 w 2397801"/>
              <a:gd name="connsiteY15" fmla="*/ 219609 h 4428623"/>
              <a:gd name="connsiteX16" fmla="*/ 1454134 w 2397801"/>
              <a:gd name="connsiteY16" fmla="*/ 186437 h 4428623"/>
              <a:gd name="connsiteX17" fmla="*/ 813103 w 2397801"/>
              <a:gd name="connsiteY17" fmla="*/ 1 h 4428623"/>
              <a:gd name="connsiteX18" fmla="*/ 1241394 w 2397801"/>
              <a:gd name="connsiteY18" fmla="*/ 553 h 4428623"/>
              <a:gd name="connsiteX19" fmla="*/ 2335516 w 2397801"/>
              <a:gd name="connsiteY19" fmla="*/ 3793 h 4428623"/>
              <a:gd name="connsiteX20" fmla="*/ 2364318 w 2397801"/>
              <a:gd name="connsiteY20" fmla="*/ 25037 h 4428623"/>
              <a:gd name="connsiteX21" fmla="*/ 2392760 w 2397801"/>
              <a:gd name="connsiteY21" fmla="*/ 46641 h 4428623"/>
              <a:gd name="connsiteX22" fmla="*/ 2395281 w 2397801"/>
              <a:gd name="connsiteY22" fmla="*/ 2216709 h 4428623"/>
              <a:gd name="connsiteX23" fmla="*/ 2397801 w 2397801"/>
              <a:gd name="connsiteY23" fmla="*/ 4386781 h 4428623"/>
              <a:gd name="connsiteX24" fmla="*/ 2371159 w 2397801"/>
              <a:gd name="connsiteY24" fmla="*/ 4408025 h 4428623"/>
              <a:gd name="connsiteX25" fmla="*/ 1205032 w 2397801"/>
              <a:gd name="connsiteY25" fmla="*/ 4428545 h 4428623"/>
              <a:gd name="connsiteX26" fmla="*/ 48265 w 2397801"/>
              <a:gd name="connsiteY26" fmla="*/ 4418105 h 4428623"/>
              <a:gd name="connsiteX27" fmla="*/ 21 w 2397801"/>
              <a:gd name="connsiteY27" fmla="*/ 2208429 h 4428623"/>
              <a:gd name="connsiteX28" fmla="*/ 21 w 2397801"/>
              <a:gd name="connsiteY28" fmla="*/ 68245 h 4428623"/>
              <a:gd name="connsiteX29" fmla="*/ 28823 w 2397801"/>
              <a:gd name="connsiteY29" fmla="*/ 39437 h 4428623"/>
              <a:gd name="connsiteX30" fmla="*/ 102629 w 2397801"/>
              <a:gd name="connsiteY30" fmla="*/ 4153 h 4428623"/>
              <a:gd name="connsiteX31" fmla="*/ 813103 w 2397801"/>
              <a:gd name="connsiteY31" fmla="*/ 1 h 442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7801" h="4428623">
                <a:moveTo>
                  <a:pt x="1041502" y="588163"/>
                </a:moveTo>
                <a:cubicBezTo>
                  <a:pt x="655239" y="588159"/>
                  <a:pt x="310023" y="589961"/>
                  <a:pt x="299462" y="593899"/>
                </a:cubicBezTo>
                <a:cubicBezTo>
                  <a:pt x="284691" y="599661"/>
                  <a:pt x="283250" y="752323"/>
                  <a:pt x="283250" y="2218109"/>
                </a:cubicBezTo>
                <a:cubicBezTo>
                  <a:pt x="283250" y="3108165"/>
                  <a:pt x="286492" y="3839437"/>
                  <a:pt x="290095" y="3843037"/>
                </a:cubicBezTo>
                <a:cubicBezTo>
                  <a:pt x="294058" y="3846637"/>
                  <a:pt x="706931" y="3848797"/>
                  <a:pt x="1207710" y="3847357"/>
                </a:cubicBezTo>
                <a:lnTo>
                  <a:pt x="2118479" y="3844837"/>
                </a:lnTo>
                <a:lnTo>
                  <a:pt x="2121001" y="2224589"/>
                </a:lnTo>
                <a:cubicBezTo>
                  <a:pt x="2123163" y="935231"/>
                  <a:pt x="2121001" y="602901"/>
                  <a:pt x="2110914" y="596419"/>
                </a:cubicBezTo>
                <a:cubicBezTo>
                  <a:pt x="2102605" y="591155"/>
                  <a:pt x="1538127" y="588167"/>
                  <a:pt x="1041502" y="588163"/>
                </a:cubicBezTo>
                <a:close/>
                <a:moveTo>
                  <a:pt x="1205249" y="186437"/>
                </a:moveTo>
                <a:cubicBezTo>
                  <a:pt x="956363" y="186437"/>
                  <a:pt x="956003" y="186437"/>
                  <a:pt x="930070" y="210597"/>
                </a:cubicBezTo>
                <a:cubicBezTo>
                  <a:pt x="889369" y="248817"/>
                  <a:pt x="878564" y="294969"/>
                  <a:pt x="899455" y="338957"/>
                </a:cubicBezTo>
                <a:cubicBezTo>
                  <a:pt x="931511" y="406745"/>
                  <a:pt x="960685" y="414317"/>
                  <a:pt x="1201647" y="414677"/>
                </a:cubicBezTo>
                <a:cubicBezTo>
                  <a:pt x="1375975" y="415037"/>
                  <a:pt x="1418476" y="412513"/>
                  <a:pt x="1445490" y="398813"/>
                </a:cubicBezTo>
                <a:cubicBezTo>
                  <a:pt x="1493394" y="374653"/>
                  <a:pt x="1513204" y="345085"/>
                  <a:pt x="1513204" y="295689"/>
                </a:cubicBezTo>
                <a:cubicBezTo>
                  <a:pt x="1513564" y="262517"/>
                  <a:pt x="1507081" y="245209"/>
                  <a:pt x="1484029" y="219609"/>
                </a:cubicBezTo>
                <a:lnTo>
                  <a:pt x="1454134" y="186437"/>
                </a:lnTo>
                <a:close/>
                <a:moveTo>
                  <a:pt x="813103" y="1"/>
                </a:moveTo>
                <a:cubicBezTo>
                  <a:pt x="946149" y="13"/>
                  <a:pt x="1090993" y="193"/>
                  <a:pt x="1241394" y="553"/>
                </a:cubicBezTo>
                <a:lnTo>
                  <a:pt x="2335516" y="3793"/>
                </a:lnTo>
                <a:lnTo>
                  <a:pt x="2364318" y="25037"/>
                </a:lnTo>
                <a:lnTo>
                  <a:pt x="2392760" y="46641"/>
                </a:lnTo>
                <a:lnTo>
                  <a:pt x="2395281" y="2216709"/>
                </a:lnTo>
                <a:lnTo>
                  <a:pt x="2397801" y="4386781"/>
                </a:lnTo>
                <a:lnTo>
                  <a:pt x="2371159" y="4408025"/>
                </a:lnTo>
                <a:cubicBezTo>
                  <a:pt x="2344517" y="4428905"/>
                  <a:pt x="2342717" y="4428905"/>
                  <a:pt x="1205032" y="4428545"/>
                </a:cubicBezTo>
                <a:cubicBezTo>
                  <a:pt x="450415" y="4428545"/>
                  <a:pt x="60146" y="4424945"/>
                  <a:pt x="48265" y="4418105"/>
                </a:cubicBezTo>
                <a:cubicBezTo>
                  <a:pt x="-2499" y="4388581"/>
                  <a:pt x="21" y="4509201"/>
                  <a:pt x="21" y="2208429"/>
                </a:cubicBezTo>
                <a:lnTo>
                  <a:pt x="21" y="68245"/>
                </a:lnTo>
                <a:lnTo>
                  <a:pt x="28823" y="39437"/>
                </a:lnTo>
                <a:cubicBezTo>
                  <a:pt x="47905" y="19997"/>
                  <a:pt x="72747" y="8473"/>
                  <a:pt x="102629" y="4153"/>
                </a:cubicBezTo>
                <a:cubicBezTo>
                  <a:pt x="120991" y="1453"/>
                  <a:pt x="413962" y="-31"/>
                  <a:pt x="813103" y="1"/>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sp>
        <p:nvSpPr>
          <p:cNvPr id="69" name="手繪多邊形 68"/>
          <p:cNvSpPr>
            <a:spLocks/>
          </p:cNvSpPr>
          <p:nvPr/>
        </p:nvSpPr>
        <p:spPr bwMode="auto">
          <a:xfrm>
            <a:off x="4266137" y="5153621"/>
            <a:ext cx="635538" cy="469026"/>
          </a:xfrm>
          <a:custGeom>
            <a:avLst/>
            <a:gdLst>
              <a:gd name="connsiteX0" fmla="*/ 2313240 w 4627012"/>
              <a:gd name="connsiteY0" fmla="*/ 2906712 h 3414712"/>
              <a:gd name="connsiteX1" fmla="*/ 1912260 w 4627012"/>
              <a:gd name="connsiteY1" fmla="*/ 2918932 h 3414712"/>
              <a:gd name="connsiteX2" fmla="*/ 1906856 w 4627012"/>
              <a:gd name="connsiteY2" fmla="*/ 3234846 h 3414712"/>
              <a:gd name="connsiteX3" fmla="*/ 2311440 w 4627012"/>
              <a:gd name="connsiteY3" fmla="*/ 3241676 h 3414712"/>
              <a:gd name="connsiteX4" fmla="*/ 2721424 w 4627012"/>
              <a:gd name="connsiteY4" fmla="*/ 3229456 h 3414712"/>
              <a:gd name="connsiteX5" fmla="*/ 2733676 w 4627012"/>
              <a:gd name="connsiteY5" fmla="*/ 3078146 h 3414712"/>
              <a:gd name="connsiteX6" fmla="*/ 2717824 w 4627012"/>
              <a:gd name="connsiteY6" fmla="*/ 2922886 h 3414712"/>
              <a:gd name="connsiteX7" fmla="*/ 2313240 w 4627012"/>
              <a:gd name="connsiteY7" fmla="*/ 2906712 h 3414712"/>
              <a:gd name="connsiteX8" fmla="*/ 1584960 w 4627012"/>
              <a:gd name="connsiteY8" fmla="*/ 286972 h 3414712"/>
              <a:gd name="connsiteX9" fmla="*/ 289164 w 4627012"/>
              <a:gd name="connsiteY9" fmla="*/ 296550 h 3414712"/>
              <a:gd name="connsiteX10" fmla="*/ 287364 w 4627012"/>
              <a:gd name="connsiteY10" fmla="*/ 2620194 h 3414712"/>
              <a:gd name="connsiteX11" fmla="*/ 2319024 w 4627012"/>
              <a:gd name="connsiteY11" fmla="*/ 2632076 h 3414712"/>
              <a:gd name="connsiteX12" fmla="*/ 4338444 w 4627012"/>
              <a:gd name="connsiteY12" fmla="*/ 2632076 h 3414712"/>
              <a:gd name="connsiteX13" fmla="*/ 4343844 w 4627012"/>
              <a:gd name="connsiteY13" fmla="*/ 2609392 h 3414712"/>
              <a:gd name="connsiteX14" fmla="*/ 4346724 w 4627012"/>
              <a:gd name="connsiteY14" fmla="*/ 1438210 h 3414712"/>
              <a:gd name="connsiteX15" fmla="*/ 4343844 w 4627012"/>
              <a:gd name="connsiteY15" fmla="*/ 290070 h 3414712"/>
              <a:gd name="connsiteX16" fmla="*/ 2323344 w 4627012"/>
              <a:gd name="connsiteY16" fmla="*/ 287550 h 3414712"/>
              <a:gd name="connsiteX17" fmla="*/ 1584960 w 4627012"/>
              <a:gd name="connsiteY17" fmla="*/ 286972 h 3414712"/>
              <a:gd name="connsiteX18" fmla="*/ 4623604 w 4627012"/>
              <a:gd name="connsiteY18" fmla="*/ 0 h 3414712"/>
              <a:gd name="connsiteX19" fmla="*/ 4626124 w 4627012"/>
              <a:gd name="connsiteY19" fmla="*/ 1442872 h 3414712"/>
              <a:gd name="connsiteX20" fmla="*/ 4625404 w 4627012"/>
              <a:gd name="connsiteY20" fmla="*/ 2896186 h 3414712"/>
              <a:gd name="connsiteX21" fmla="*/ 3827856 w 4627012"/>
              <a:gd name="connsiteY21" fmla="*/ 2906628 h 3414712"/>
              <a:gd name="connsiteX22" fmla="*/ 3020592 w 4627012"/>
              <a:gd name="connsiteY22" fmla="*/ 2914912 h 3414712"/>
              <a:gd name="connsiteX23" fmla="*/ 3010148 w 4627012"/>
              <a:gd name="connsiteY23" fmla="*/ 3079832 h 3414712"/>
              <a:gd name="connsiteX24" fmla="*/ 3013028 w 4627012"/>
              <a:gd name="connsiteY24" fmla="*/ 3236830 h 3414712"/>
              <a:gd name="connsiteX25" fmla="*/ 3485796 w 4627012"/>
              <a:gd name="connsiteY25" fmla="*/ 3241870 h 3414712"/>
              <a:gd name="connsiteX26" fmla="*/ 3976204 w 4627012"/>
              <a:gd name="connsiteY26" fmla="*/ 3255554 h 3414712"/>
              <a:gd name="connsiteX27" fmla="*/ 4014012 w 4627012"/>
              <a:gd name="connsiteY27" fmla="*/ 3357820 h 3414712"/>
              <a:gd name="connsiteX28" fmla="*/ 4014012 w 4627012"/>
              <a:gd name="connsiteY28" fmla="*/ 3414712 h 3414712"/>
              <a:gd name="connsiteX29" fmla="*/ 2306940 w 4627012"/>
              <a:gd name="connsiteY29" fmla="*/ 3414712 h 3414712"/>
              <a:gd name="connsiteX30" fmla="*/ 599508 w 4627012"/>
              <a:gd name="connsiteY30" fmla="*/ 3414712 h 3414712"/>
              <a:gd name="connsiteX31" fmla="*/ 599508 w 4627012"/>
              <a:gd name="connsiteY31" fmla="*/ 3372942 h 3414712"/>
              <a:gd name="connsiteX32" fmla="*/ 656400 w 4627012"/>
              <a:gd name="connsiteY32" fmla="*/ 3253394 h 3414712"/>
              <a:gd name="connsiteX33" fmla="*/ 1136728 w 4627012"/>
              <a:gd name="connsiteY33" fmla="*/ 3241870 h 3414712"/>
              <a:gd name="connsiteX34" fmla="*/ 1603732 w 4627012"/>
              <a:gd name="connsiteY34" fmla="*/ 3229628 h 3414712"/>
              <a:gd name="connsiteX35" fmla="*/ 1615976 w 4627012"/>
              <a:gd name="connsiteY35" fmla="*/ 3078030 h 3414712"/>
              <a:gd name="connsiteX36" fmla="*/ 1599772 w 4627012"/>
              <a:gd name="connsiteY36" fmla="*/ 2922472 h 3414712"/>
              <a:gd name="connsiteX37" fmla="*/ 792144 w 4627012"/>
              <a:gd name="connsiteY37" fmla="*/ 2906268 h 3414712"/>
              <a:gd name="connsiteX38" fmla="*/ 0 w 4627012"/>
              <a:gd name="connsiteY38" fmla="*/ 2906268 h 3414712"/>
              <a:gd name="connsiteX39" fmla="*/ 2520 w 4627012"/>
              <a:gd name="connsiteY39" fmla="*/ 1455836 h 3414712"/>
              <a:gd name="connsiteX40" fmla="*/ 5040 w 4627012"/>
              <a:gd name="connsiteY40" fmla="*/ 5042 h 3414712"/>
              <a:gd name="connsiteX41" fmla="*/ 2314500 w 4627012"/>
              <a:gd name="connsiteY41" fmla="*/ 2520 h 341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627012" h="3414712">
                <a:moveTo>
                  <a:pt x="2313240" y="2906712"/>
                </a:moveTo>
                <a:cubicBezTo>
                  <a:pt x="2024304" y="2906712"/>
                  <a:pt x="1921268" y="2909946"/>
                  <a:pt x="1912260" y="2918932"/>
                </a:cubicBezTo>
                <a:cubicBezTo>
                  <a:pt x="1898932" y="2932230"/>
                  <a:pt x="1893888" y="3222268"/>
                  <a:pt x="1906856" y="3234846"/>
                </a:cubicBezTo>
                <a:cubicBezTo>
                  <a:pt x="1910460" y="3238440"/>
                  <a:pt x="2092756" y="3241676"/>
                  <a:pt x="2311440" y="3241676"/>
                </a:cubicBezTo>
                <a:cubicBezTo>
                  <a:pt x="2607220" y="3241676"/>
                  <a:pt x="2712420" y="3238440"/>
                  <a:pt x="2721424" y="3229456"/>
                </a:cubicBezTo>
                <a:cubicBezTo>
                  <a:pt x="2729712" y="3221190"/>
                  <a:pt x="2733676" y="3172670"/>
                  <a:pt x="2733676" y="3078146"/>
                </a:cubicBezTo>
                <a:cubicBezTo>
                  <a:pt x="2733676" y="2964936"/>
                  <a:pt x="2730792" y="2935824"/>
                  <a:pt x="2717824" y="2922886"/>
                </a:cubicBezTo>
                <a:cubicBezTo>
                  <a:pt x="2703772" y="2908868"/>
                  <a:pt x="2652976" y="2906712"/>
                  <a:pt x="2313240" y="2906712"/>
                </a:cubicBezTo>
                <a:close/>
                <a:moveTo>
                  <a:pt x="1584960" y="286972"/>
                </a:moveTo>
                <a:cubicBezTo>
                  <a:pt x="654628" y="286788"/>
                  <a:pt x="297356" y="289530"/>
                  <a:pt x="289164" y="296550"/>
                </a:cubicBezTo>
                <a:cubicBezTo>
                  <a:pt x="269728" y="312392"/>
                  <a:pt x="268288" y="2601112"/>
                  <a:pt x="287364" y="2620194"/>
                </a:cubicBezTo>
                <a:cubicBezTo>
                  <a:pt x="296724" y="2629554"/>
                  <a:pt x="761804" y="2632076"/>
                  <a:pt x="2319024" y="2632076"/>
                </a:cubicBezTo>
                <a:lnTo>
                  <a:pt x="4338444" y="2632076"/>
                </a:lnTo>
                <a:lnTo>
                  <a:pt x="4343844" y="2609392"/>
                </a:lnTo>
                <a:cubicBezTo>
                  <a:pt x="4347080" y="2596792"/>
                  <a:pt x="4348160" y="2069706"/>
                  <a:pt x="4346724" y="1438210"/>
                </a:cubicBezTo>
                <a:lnTo>
                  <a:pt x="4343844" y="290070"/>
                </a:lnTo>
                <a:lnTo>
                  <a:pt x="2323344" y="287550"/>
                </a:lnTo>
                <a:cubicBezTo>
                  <a:pt x="2044864" y="287212"/>
                  <a:pt x="1799652" y="287014"/>
                  <a:pt x="1584960" y="286972"/>
                </a:cubicBezTo>
                <a:close/>
                <a:moveTo>
                  <a:pt x="4623604" y="0"/>
                </a:moveTo>
                <a:lnTo>
                  <a:pt x="4626124" y="1442872"/>
                </a:lnTo>
                <a:cubicBezTo>
                  <a:pt x="4627564" y="2236866"/>
                  <a:pt x="4627204" y="2890786"/>
                  <a:pt x="4625404" y="2896186"/>
                </a:cubicBezTo>
                <a:cubicBezTo>
                  <a:pt x="4623240" y="2903028"/>
                  <a:pt x="4347792" y="2906628"/>
                  <a:pt x="3827856" y="2906628"/>
                </a:cubicBezTo>
                <a:cubicBezTo>
                  <a:pt x="3390736" y="2906628"/>
                  <a:pt x="3027432" y="2910590"/>
                  <a:pt x="3020592" y="2914912"/>
                </a:cubicBezTo>
                <a:cubicBezTo>
                  <a:pt x="3010508" y="2921392"/>
                  <a:pt x="3007988" y="2961362"/>
                  <a:pt x="3010148" y="3079832"/>
                </a:cubicBezTo>
                <a:lnTo>
                  <a:pt x="3013028" y="3236830"/>
                </a:lnTo>
                <a:lnTo>
                  <a:pt x="3485796" y="3241870"/>
                </a:lnTo>
                <a:cubicBezTo>
                  <a:pt x="3745404" y="3244752"/>
                  <a:pt x="3966124" y="3250872"/>
                  <a:pt x="3976204" y="3255554"/>
                </a:cubicBezTo>
                <a:cubicBezTo>
                  <a:pt x="4003928" y="3269238"/>
                  <a:pt x="4014012" y="3296244"/>
                  <a:pt x="4014012" y="3357820"/>
                </a:cubicBezTo>
                <a:lnTo>
                  <a:pt x="4014012" y="3414712"/>
                </a:lnTo>
                <a:lnTo>
                  <a:pt x="2306940" y="3414712"/>
                </a:lnTo>
                <a:lnTo>
                  <a:pt x="599508" y="3414712"/>
                </a:lnTo>
                <a:lnTo>
                  <a:pt x="599508" y="3372942"/>
                </a:lnTo>
                <a:cubicBezTo>
                  <a:pt x="599508" y="3319650"/>
                  <a:pt x="623992" y="3268158"/>
                  <a:pt x="656400" y="3253394"/>
                </a:cubicBezTo>
                <a:cubicBezTo>
                  <a:pt x="674404" y="3245112"/>
                  <a:pt x="818428" y="3241870"/>
                  <a:pt x="1136728" y="3241870"/>
                </a:cubicBezTo>
                <a:cubicBezTo>
                  <a:pt x="1476988" y="3241870"/>
                  <a:pt x="1594372" y="3238630"/>
                  <a:pt x="1603732" y="3229628"/>
                </a:cubicBezTo>
                <a:cubicBezTo>
                  <a:pt x="1612012" y="3221346"/>
                  <a:pt x="1615976" y="3172734"/>
                  <a:pt x="1615976" y="3078030"/>
                </a:cubicBezTo>
                <a:cubicBezTo>
                  <a:pt x="1615976" y="2964604"/>
                  <a:pt x="1612732" y="2935436"/>
                  <a:pt x="1599772" y="2922472"/>
                </a:cubicBezTo>
                <a:cubicBezTo>
                  <a:pt x="1585728" y="2908070"/>
                  <a:pt x="1498232" y="2906268"/>
                  <a:pt x="792144" y="2906268"/>
                </a:cubicBezTo>
                <a:lnTo>
                  <a:pt x="0" y="2906268"/>
                </a:lnTo>
                <a:lnTo>
                  <a:pt x="2520" y="1455836"/>
                </a:lnTo>
                <a:lnTo>
                  <a:pt x="5040" y="5042"/>
                </a:lnTo>
                <a:lnTo>
                  <a:pt x="2314500" y="2520"/>
                </a:ln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sp>
        <p:nvSpPr>
          <p:cNvPr id="70" name="文字方塊 69"/>
          <p:cNvSpPr txBox="1"/>
          <p:nvPr/>
        </p:nvSpPr>
        <p:spPr>
          <a:xfrm>
            <a:off x="928775" y="3772153"/>
            <a:ext cx="1192038" cy="523220"/>
          </a:xfrm>
          <a:prstGeom prst="rect">
            <a:avLst/>
          </a:prstGeom>
          <a:noFill/>
        </p:spPr>
        <p:txBody>
          <a:bodyPr wrap="square" rtlCol="0" anchor="ctr">
            <a:spAutoFit/>
          </a:bodyPr>
          <a:lstStyle/>
          <a:p>
            <a:pPr algn="ctr"/>
            <a:r>
              <a:rPr lang="en-US" altLang="zh-TW" sz="2800" dirty="0">
                <a:solidFill>
                  <a:schemeClr val="bg1"/>
                </a:solidFill>
              </a:rPr>
              <a:t>Item</a:t>
            </a:r>
            <a:endParaRPr lang="zh-TW" altLang="en-US" sz="2800" dirty="0">
              <a:solidFill>
                <a:schemeClr val="bg1"/>
              </a:solidFill>
            </a:endParaRPr>
          </a:p>
        </p:txBody>
      </p:sp>
      <p:sp>
        <p:nvSpPr>
          <p:cNvPr id="71" name="矩形 70"/>
          <p:cNvSpPr/>
          <p:nvPr/>
        </p:nvSpPr>
        <p:spPr>
          <a:xfrm>
            <a:off x="360000" y="4141151"/>
            <a:ext cx="2348638" cy="584775"/>
          </a:xfrm>
          <a:prstGeom prst="rect">
            <a:avLst/>
          </a:prstGeom>
        </p:spPr>
        <p:txBody>
          <a:bodyPr wrap="square" anchor="ctr">
            <a:spAutoFit/>
          </a:bodyPr>
          <a:lstStyle/>
          <a:p>
            <a:pPr algn="ctr"/>
            <a:r>
              <a:rPr lang="en-US" altLang="zh-TW" sz="1600" dirty="0">
                <a:solidFill>
                  <a:schemeClr val="bg1"/>
                </a:solidFill>
              </a:rPr>
              <a:t>The quick brown fox jumps over the lazy dog. </a:t>
            </a:r>
            <a:endParaRPr lang="zh-TW" altLang="en-US" sz="1600" dirty="0">
              <a:solidFill>
                <a:schemeClr val="bg1"/>
              </a:solidFill>
            </a:endParaRPr>
          </a:p>
        </p:txBody>
      </p:sp>
      <p:sp>
        <p:nvSpPr>
          <p:cNvPr id="72" name="文字方塊 71"/>
          <p:cNvSpPr txBox="1"/>
          <p:nvPr/>
        </p:nvSpPr>
        <p:spPr>
          <a:xfrm>
            <a:off x="7047000" y="3772153"/>
            <a:ext cx="1192038" cy="523220"/>
          </a:xfrm>
          <a:prstGeom prst="rect">
            <a:avLst/>
          </a:prstGeom>
          <a:noFill/>
        </p:spPr>
        <p:txBody>
          <a:bodyPr wrap="square" rtlCol="0" anchor="ctr">
            <a:spAutoFit/>
          </a:bodyPr>
          <a:lstStyle/>
          <a:p>
            <a:pPr algn="ctr"/>
            <a:r>
              <a:rPr lang="en-US" altLang="zh-TW" sz="2800" dirty="0">
                <a:solidFill>
                  <a:schemeClr val="bg1"/>
                </a:solidFill>
              </a:rPr>
              <a:t>Item</a:t>
            </a:r>
            <a:endParaRPr lang="zh-TW" altLang="en-US" sz="2800" dirty="0">
              <a:solidFill>
                <a:schemeClr val="bg1"/>
              </a:solidFill>
            </a:endParaRPr>
          </a:p>
        </p:txBody>
      </p:sp>
      <p:sp>
        <p:nvSpPr>
          <p:cNvPr id="73" name="矩形 72"/>
          <p:cNvSpPr/>
          <p:nvPr/>
        </p:nvSpPr>
        <p:spPr>
          <a:xfrm>
            <a:off x="6360793" y="4141151"/>
            <a:ext cx="2583502" cy="584775"/>
          </a:xfrm>
          <a:prstGeom prst="rect">
            <a:avLst/>
          </a:prstGeom>
        </p:spPr>
        <p:txBody>
          <a:bodyPr wrap="square" anchor="ctr">
            <a:spAutoFit/>
          </a:bodyPr>
          <a:lstStyle/>
          <a:p>
            <a:pPr algn="ctr"/>
            <a:r>
              <a:rPr lang="en-US" altLang="zh-TW" sz="1600" dirty="0">
                <a:solidFill>
                  <a:schemeClr val="bg1"/>
                </a:solidFill>
              </a:rPr>
              <a:t>The quick brown fox jumps over the lazy dog. </a:t>
            </a:r>
            <a:endParaRPr lang="zh-TW" altLang="en-US" sz="1600" dirty="0">
              <a:solidFill>
                <a:schemeClr val="bg1"/>
              </a:solidFill>
            </a:endParaRPr>
          </a:p>
        </p:txBody>
      </p:sp>
      <p:sp>
        <p:nvSpPr>
          <p:cNvPr id="74" name="文字方塊 73"/>
          <p:cNvSpPr txBox="1"/>
          <p:nvPr/>
        </p:nvSpPr>
        <p:spPr>
          <a:xfrm>
            <a:off x="3974937" y="5753828"/>
            <a:ext cx="1192038" cy="523220"/>
          </a:xfrm>
          <a:prstGeom prst="rect">
            <a:avLst/>
          </a:prstGeom>
          <a:noFill/>
        </p:spPr>
        <p:txBody>
          <a:bodyPr wrap="square" rtlCol="0" anchor="ctr">
            <a:spAutoFit/>
          </a:bodyPr>
          <a:lstStyle/>
          <a:p>
            <a:pPr algn="ctr"/>
            <a:r>
              <a:rPr lang="en-US" altLang="zh-TW" sz="2800" dirty="0">
                <a:solidFill>
                  <a:schemeClr val="bg1"/>
                </a:solidFill>
              </a:rPr>
              <a:t>Item</a:t>
            </a:r>
            <a:endParaRPr lang="zh-TW" altLang="en-US" sz="2800" dirty="0">
              <a:solidFill>
                <a:schemeClr val="bg1"/>
              </a:solidFill>
            </a:endParaRPr>
          </a:p>
        </p:txBody>
      </p:sp>
      <p:sp>
        <p:nvSpPr>
          <p:cNvPr id="75" name="矩形 74"/>
          <p:cNvSpPr/>
          <p:nvPr/>
        </p:nvSpPr>
        <p:spPr>
          <a:xfrm>
            <a:off x="3406162" y="6122826"/>
            <a:ext cx="2348638" cy="584775"/>
          </a:xfrm>
          <a:prstGeom prst="rect">
            <a:avLst/>
          </a:prstGeom>
        </p:spPr>
        <p:txBody>
          <a:bodyPr wrap="square" anchor="ctr">
            <a:spAutoFit/>
          </a:bodyPr>
          <a:lstStyle/>
          <a:p>
            <a:pPr algn="ctr"/>
            <a:r>
              <a:rPr lang="en-US" altLang="zh-TW" sz="1600" dirty="0">
                <a:solidFill>
                  <a:schemeClr val="bg1"/>
                </a:solidFill>
              </a:rPr>
              <a:t>The quick brown fox jumps over the lazy dog. </a:t>
            </a:r>
            <a:endParaRPr lang="zh-TW" altLang="en-US" sz="1600" dirty="0">
              <a:solidFill>
                <a:schemeClr val="bg1"/>
              </a:solidFill>
            </a:endParaRPr>
          </a:p>
        </p:txBody>
      </p:sp>
      <p:sp>
        <p:nvSpPr>
          <p:cNvPr id="76" name="文字方塊 75"/>
          <p:cNvSpPr txBox="1"/>
          <p:nvPr/>
        </p:nvSpPr>
        <p:spPr>
          <a:xfrm>
            <a:off x="886574" y="1771999"/>
            <a:ext cx="9570058" cy="830997"/>
          </a:xfrm>
          <a:prstGeom prst="rect">
            <a:avLst/>
          </a:prstGeom>
          <a:noFill/>
        </p:spPr>
        <p:txBody>
          <a:bodyPr wrap="square" rtlCol="0" anchor="ctr">
            <a:spAutoFit/>
          </a:bodyPr>
          <a:lstStyle/>
          <a:p>
            <a:r>
              <a:rPr lang="en-US" altLang="zh-TW" sz="1600" dirty="0"/>
              <a:t>The quick brown fox jumps over the lazy dog. The quick brown fox jumps over the lazy dog. The quick brown fox jumps over the lazy dog. The quick brown fox jumps over the lazy dog. The quick brown fox jumps over the lazy dog. </a:t>
            </a:r>
          </a:p>
        </p:txBody>
      </p:sp>
      <p:sp>
        <p:nvSpPr>
          <p:cNvPr id="5" name="頁尾版面配置區 4"/>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pic>
        <p:nvPicPr>
          <p:cNvPr id="13" name="圖片版面配置區 12"/>
          <p:cNvPicPr>
            <a:picLocks noGrp="1" noChangeAspect="1"/>
          </p:cNvPicPr>
          <p:nvPr>
            <p:ph type="pic" sz="quarter" idx="14"/>
          </p:nvPr>
        </p:nvPicPr>
        <p:blipFill>
          <a:blip r:embed="rId8" cstate="email">
            <a:extLst>
              <a:ext uri="{28A0092B-C50C-407E-A947-70E740481C1C}">
                <a14:useLocalDpi xmlns:a14="http://schemas.microsoft.com/office/drawing/2010/main"/>
              </a:ext>
            </a:extLst>
          </a:blip>
          <a:srcRect/>
          <a:stretch>
            <a:fillRect/>
          </a:stretch>
        </p:blipFill>
        <p:spPr>
          <a:xfrm>
            <a:off x="3062289" y="2874130"/>
            <a:ext cx="3052762" cy="1990725"/>
          </a:xfrm>
        </p:spPr>
      </p:pic>
      <p:sp>
        <p:nvSpPr>
          <p:cNvPr id="27" name="矩形 26"/>
          <p:cNvSpPr/>
          <p:nvPr/>
        </p:nvSpPr>
        <p:spPr>
          <a:xfrm>
            <a:off x="848907" y="1350493"/>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28" name="文字方塊 18"/>
          <p:cNvSpPr txBox="1"/>
          <p:nvPr/>
        </p:nvSpPr>
        <p:spPr>
          <a:xfrm>
            <a:off x="708794" y="704162"/>
            <a:ext cx="3916226" cy="646331"/>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600" b="1" dirty="0" smtClean="0">
                <a:solidFill>
                  <a:schemeClr val="bg1">
                    <a:lumMod val="50000"/>
                  </a:schemeClr>
                </a:solidFill>
              </a:rPr>
              <a:t>16:9</a:t>
            </a:r>
            <a:r>
              <a:rPr lang="zh-TW" altLang="en-US" sz="3600" b="1" dirty="0" smtClean="0">
                <a:solidFill>
                  <a:schemeClr val="bg1">
                    <a:lumMod val="50000"/>
                  </a:schemeClr>
                </a:solidFill>
              </a:rPr>
              <a:t> </a:t>
            </a:r>
            <a:r>
              <a:rPr lang="en-US" altLang="zh-TW" sz="3600" b="1" dirty="0" smtClean="0">
                <a:solidFill>
                  <a:schemeClr val="bg1">
                    <a:lumMod val="50000"/>
                  </a:schemeClr>
                </a:solidFill>
              </a:rPr>
              <a:t>Layout 017</a:t>
            </a:r>
            <a:endParaRPr lang="zh-TW" altLang="en-US" sz="3600" b="1" dirty="0">
              <a:solidFill>
                <a:schemeClr val="bg1">
                  <a:lumMod val="50000"/>
                </a:schemeClr>
              </a:solidFill>
            </a:endParaRPr>
          </a:p>
        </p:txBody>
      </p:sp>
      <p:pic>
        <p:nvPicPr>
          <p:cNvPr id="29" name="圖片版面配置區 15"/>
          <p:cNvPicPr>
            <a:picLocks noGrp="1" noChangeAspect="1"/>
          </p:cNvPicPr>
          <p:nvPr>
            <p:ph type="pic" sz="quarter" idx="14"/>
          </p:nvPr>
        </p:nvPicPr>
        <p:blipFill>
          <a:blip r:embed="rId3" cstate="email">
            <a:extLst>
              <a:ext uri="{28A0092B-C50C-407E-A947-70E740481C1C}">
                <a14:useLocalDpi xmlns:a14="http://schemas.microsoft.com/office/drawing/2010/main"/>
              </a:ext>
            </a:extLst>
          </a:blip>
          <a:srcRect/>
          <a:stretch>
            <a:fillRect/>
          </a:stretch>
        </p:blipFill>
        <p:spPr>
          <a:xfrm>
            <a:off x="9170987" y="4882317"/>
            <a:ext cx="3074758" cy="1990725"/>
          </a:xfrm>
        </p:spPr>
      </p:pic>
      <p:sp>
        <p:nvSpPr>
          <p:cNvPr id="30" name="矩形 29"/>
          <p:cNvSpPr/>
          <p:nvPr/>
        </p:nvSpPr>
        <p:spPr>
          <a:xfrm>
            <a:off x="9147175" y="4852789"/>
            <a:ext cx="3086099" cy="2028509"/>
          </a:xfrm>
          <a:prstGeom prst="rect">
            <a:avLst/>
          </a:prstGeom>
          <a:solidFill>
            <a:schemeClr val="accent4">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文字方塊 31"/>
          <p:cNvSpPr txBox="1"/>
          <p:nvPr/>
        </p:nvSpPr>
        <p:spPr>
          <a:xfrm>
            <a:off x="10096335" y="5753828"/>
            <a:ext cx="1192038" cy="523220"/>
          </a:xfrm>
          <a:prstGeom prst="rect">
            <a:avLst/>
          </a:prstGeom>
          <a:noFill/>
        </p:spPr>
        <p:txBody>
          <a:bodyPr wrap="square" rtlCol="0" anchor="ctr">
            <a:spAutoFit/>
          </a:bodyPr>
          <a:lstStyle/>
          <a:p>
            <a:pPr algn="ctr"/>
            <a:r>
              <a:rPr lang="en-US" altLang="zh-TW" sz="2800" dirty="0">
                <a:solidFill>
                  <a:schemeClr val="bg1"/>
                </a:solidFill>
              </a:rPr>
              <a:t>Item</a:t>
            </a:r>
            <a:endParaRPr lang="zh-TW" altLang="en-US" sz="2800" dirty="0">
              <a:solidFill>
                <a:schemeClr val="bg1"/>
              </a:solidFill>
            </a:endParaRPr>
          </a:p>
        </p:txBody>
      </p:sp>
      <p:sp>
        <p:nvSpPr>
          <p:cNvPr id="33" name="矩形 32"/>
          <p:cNvSpPr/>
          <p:nvPr/>
        </p:nvSpPr>
        <p:spPr>
          <a:xfrm>
            <a:off x="9410128" y="6122826"/>
            <a:ext cx="2583502" cy="584775"/>
          </a:xfrm>
          <a:prstGeom prst="rect">
            <a:avLst/>
          </a:prstGeom>
        </p:spPr>
        <p:txBody>
          <a:bodyPr wrap="square" anchor="ctr">
            <a:spAutoFit/>
          </a:bodyPr>
          <a:lstStyle/>
          <a:p>
            <a:pPr algn="ctr"/>
            <a:r>
              <a:rPr lang="en-US" altLang="zh-TW" sz="1600" dirty="0">
                <a:solidFill>
                  <a:schemeClr val="bg1"/>
                </a:solidFill>
              </a:rPr>
              <a:t>The quick brown fox jumps over the lazy dog. </a:t>
            </a:r>
            <a:endParaRPr lang="zh-TW" altLang="en-US" sz="1600" dirty="0">
              <a:solidFill>
                <a:schemeClr val="bg1"/>
              </a:solidFill>
            </a:endParaRPr>
          </a:p>
        </p:txBody>
      </p:sp>
      <p:pic>
        <p:nvPicPr>
          <p:cNvPr id="34" name="圖片版面配置區 12"/>
          <p:cNvPicPr>
            <a:picLocks noGrp="1" noChangeAspect="1"/>
          </p:cNvPicPr>
          <p:nvPr>
            <p:ph type="pic" sz="quarter" idx="14"/>
          </p:nvPr>
        </p:nvPicPr>
        <p:blipFill>
          <a:blip r:embed="rId9" cstate="email">
            <a:extLst>
              <a:ext uri="{28A0092B-C50C-407E-A947-70E740481C1C}">
                <a14:useLocalDpi xmlns:a14="http://schemas.microsoft.com/office/drawing/2010/main"/>
              </a:ext>
            </a:extLst>
          </a:blip>
          <a:srcRect/>
          <a:stretch>
            <a:fillRect/>
          </a:stretch>
        </p:blipFill>
        <p:spPr>
          <a:xfrm>
            <a:off x="9139235" y="2874130"/>
            <a:ext cx="3097214" cy="1990725"/>
          </a:xfrm>
        </p:spPr>
      </p:pic>
      <p:sp>
        <p:nvSpPr>
          <p:cNvPr id="35" name="手繪多邊形 34"/>
          <p:cNvSpPr>
            <a:spLocks noChangeAspect="1"/>
          </p:cNvSpPr>
          <p:nvPr/>
        </p:nvSpPr>
        <p:spPr bwMode="auto">
          <a:xfrm>
            <a:off x="10456632" y="5090633"/>
            <a:ext cx="503468" cy="595002"/>
          </a:xfrm>
          <a:custGeom>
            <a:avLst/>
            <a:gdLst>
              <a:gd name="connsiteX0" fmla="*/ 1384291 w 3382902"/>
              <a:gd name="connsiteY0" fmla="*/ 2952997 h 3997939"/>
              <a:gd name="connsiteX1" fmla="*/ 1228635 w 3382902"/>
              <a:gd name="connsiteY1" fmla="*/ 2967769 h 3997939"/>
              <a:gd name="connsiteX2" fmla="*/ 837588 w 3382902"/>
              <a:gd name="connsiteY2" fmla="*/ 3038281 h 3997939"/>
              <a:gd name="connsiteX3" fmla="*/ 450141 w 3382902"/>
              <a:gd name="connsiteY3" fmla="*/ 3181823 h 3997939"/>
              <a:gd name="connsiteX4" fmla="*/ 267940 w 3382902"/>
              <a:gd name="connsiteY4" fmla="*/ 3329323 h 3997939"/>
              <a:gd name="connsiteX5" fmla="*/ 398649 w 3382902"/>
              <a:gd name="connsiteY5" fmla="*/ 3452719 h 3997939"/>
              <a:gd name="connsiteX6" fmla="*/ 893040 w 3382902"/>
              <a:gd name="connsiteY6" fmla="*/ 3635833 h 3997939"/>
              <a:gd name="connsiteX7" fmla="*/ 1015107 w 3382902"/>
              <a:gd name="connsiteY7" fmla="*/ 3661737 h 3997939"/>
              <a:gd name="connsiteX8" fmla="*/ 1391032 w 3382902"/>
              <a:gd name="connsiteY8" fmla="*/ 3712101 h 3997939"/>
              <a:gd name="connsiteX9" fmla="*/ 2158363 w 3382902"/>
              <a:gd name="connsiteY9" fmla="*/ 3694115 h 3997939"/>
              <a:gd name="connsiteX10" fmla="*/ 2964584 w 3382902"/>
              <a:gd name="connsiteY10" fmla="*/ 3455597 h 3997939"/>
              <a:gd name="connsiteX11" fmla="*/ 3103215 w 3382902"/>
              <a:gd name="connsiteY11" fmla="*/ 3327883 h 3997939"/>
              <a:gd name="connsiteX12" fmla="*/ 2912732 w 3382902"/>
              <a:gd name="connsiteY12" fmla="*/ 3177147 h 3997939"/>
              <a:gd name="connsiteX13" fmla="*/ 2533928 w 3382902"/>
              <a:gd name="connsiteY13" fmla="*/ 3038281 h 3997939"/>
              <a:gd name="connsiteX14" fmla="*/ 2140719 w 3382902"/>
              <a:gd name="connsiteY14" fmla="*/ 2967409 h 3997939"/>
              <a:gd name="connsiteX15" fmla="*/ 1966080 w 3382902"/>
              <a:gd name="connsiteY15" fmla="*/ 2961653 h 3997939"/>
              <a:gd name="connsiteX16" fmla="*/ 1963560 w 3382902"/>
              <a:gd name="connsiteY16" fmla="*/ 3015976 h 3997939"/>
              <a:gd name="connsiteX17" fmla="*/ 1817727 w 3382902"/>
              <a:gd name="connsiteY17" fmla="*/ 3360981 h 3997939"/>
              <a:gd name="connsiteX18" fmla="*/ 1685578 w 3382902"/>
              <a:gd name="connsiteY18" fmla="*/ 3387963 h 3997939"/>
              <a:gd name="connsiteX19" fmla="*/ 1553068 w 3382902"/>
              <a:gd name="connsiteY19" fmla="*/ 3360981 h 3997939"/>
              <a:gd name="connsiteX20" fmla="*/ 1411556 w 3382902"/>
              <a:gd name="connsiteY20" fmla="*/ 3207365 h 3997939"/>
              <a:gd name="connsiteX21" fmla="*/ 1411556 w 3382902"/>
              <a:gd name="connsiteY21" fmla="*/ 2991153 h 3997939"/>
              <a:gd name="connsiteX22" fmla="*/ 1402914 w 3382902"/>
              <a:gd name="connsiteY22" fmla="*/ 2953739 h 3997939"/>
              <a:gd name="connsiteX23" fmla="*/ 1384291 w 3382902"/>
              <a:gd name="connsiteY23" fmla="*/ 2952997 h 3997939"/>
              <a:gd name="connsiteX24" fmla="*/ 1685364 w 3382902"/>
              <a:gd name="connsiteY24" fmla="*/ 172524 h 3997939"/>
              <a:gd name="connsiteX25" fmla="*/ 1451218 w 3382902"/>
              <a:gd name="connsiteY25" fmla="*/ 315009 h 3997939"/>
              <a:gd name="connsiteX26" fmla="*/ 1461665 w 3382902"/>
              <a:gd name="connsiteY26" fmla="*/ 472965 h 3997939"/>
              <a:gd name="connsiteX27" fmla="*/ 1581619 w 3382902"/>
              <a:gd name="connsiteY27" fmla="*/ 455694 h 3997939"/>
              <a:gd name="connsiteX28" fmla="*/ 1810362 w 3382902"/>
              <a:gd name="connsiteY28" fmla="*/ 458573 h 3997939"/>
              <a:gd name="connsiteX29" fmla="*/ 1950489 w 3382902"/>
              <a:gd name="connsiteY29" fmla="*/ 412157 h 3997939"/>
              <a:gd name="connsiteX30" fmla="*/ 1685364 w 3382902"/>
              <a:gd name="connsiteY30" fmla="*/ 172524 h 3997939"/>
              <a:gd name="connsiteX31" fmla="*/ 1690774 w 3382902"/>
              <a:gd name="connsiteY31" fmla="*/ 0 h 3997939"/>
              <a:gd name="connsiteX32" fmla="*/ 2002486 w 3382902"/>
              <a:gd name="connsiteY32" fmla="*/ 130126 h 3997939"/>
              <a:gd name="connsiteX33" fmla="*/ 2127764 w 3382902"/>
              <a:gd name="connsiteY33" fmla="*/ 454813 h 3997939"/>
              <a:gd name="connsiteX34" fmla="*/ 2127044 w 3382902"/>
              <a:gd name="connsiteY34" fmla="*/ 544803 h 3997939"/>
              <a:gd name="connsiteX35" fmla="*/ 2191123 w 3382902"/>
              <a:gd name="connsiteY35" fmla="*/ 594838 h 3997939"/>
              <a:gd name="connsiteX36" fmla="*/ 2356361 w 3382902"/>
              <a:gd name="connsiteY36" fmla="*/ 735224 h 3997939"/>
              <a:gd name="connsiteX37" fmla="*/ 2575959 w 3382902"/>
              <a:gd name="connsiteY37" fmla="*/ 1079709 h 3997939"/>
              <a:gd name="connsiteX38" fmla="*/ 2635358 w 3382902"/>
              <a:gd name="connsiteY38" fmla="*/ 1467389 h 3997939"/>
              <a:gd name="connsiteX39" fmla="*/ 2716357 w 3382902"/>
              <a:gd name="connsiteY39" fmla="*/ 2056648 h 3997939"/>
              <a:gd name="connsiteX40" fmla="*/ 3077433 w 3382902"/>
              <a:gd name="connsiteY40" fmla="*/ 2782333 h 3997939"/>
              <a:gd name="connsiteX41" fmla="*/ 3353909 w 3382902"/>
              <a:gd name="connsiteY41" fmla="*/ 3209609 h 3997939"/>
              <a:gd name="connsiteX42" fmla="*/ 2891315 w 3382902"/>
              <a:gd name="connsiteY42" fmla="*/ 3798509 h 3997939"/>
              <a:gd name="connsiteX43" fmla="*/ 2467960 w 3382902"/>
              <a:gd name="connsiteY43" fmla="*/ 3920177 h 3997939"/>
              <a:gd name="connsiteX44" fmla="*/ 1421453 w 3382902"/>
              <a:gd name="connsiteY44" fmla="*/ 3990729 h 3997939"/>
              <a:gd name="connsiteX45" fmla="*/ 801900 w 3382902"/>
              <a:gd name="connsiteY45" fmla="*/ 3898939 h 3997939"/>
              <a:gd name="connsiteX46" fmla="*/ 558183 w 3382902"/>
              <a:gd name="connsiteY46" fmla="*/ 3826945 h 3997939"/>
              <a:gd name="connsiteX47" fmla="*/ 35469 w 3382902"/>
              <a:gd name="connsiteY47" fmla="*/ 3474903 h 3997939"/>
              <a:gd name="connsiteX48" fmla="*/ 56709 w 3382902"/>
              <a:gd name="connsiteY48" fmla="*/ 3154175 h 3997939"/>
              <a:gd name="connsiteX49" fmla="*/ 130148 w 3382902"/>
              <a:gd name="connsiteY49" fmla="*/ 3028548 h 3997939"/>
              <a:gd name="connsiteX50" fmla="*/ 286746 w 3382902"/>
              <a:gd name="connsiteY50" fmla="*/ 2806091 h 3997939"/>
              <a:gd name="connsiteX51" fmla="*/ 572583 w 3382902"/>
              <a:gd name="connsiteY51" fmla="*/ 2330220 h 3997939"/>
              <a:gd name="connsiteX52" fmla="*/ 699661 w 3382902"/>
              <a:gd name="connsiteY52" fmla="*/ 1873787 h 3997939"/>
              <a:gd name="connsiteX53" fmla="*/ 746101 w 3382902"/>
              <a:gd name="connsiteY53" fmla="*/ 1446871 h 3997939"/>
              <a:gd name="connsiteX54" fmla="*/ 942298 w 3382902"/>
              <a:gd name="connsiteY54" fmla="*/ 824855 h 3997939"/>
              <a:gd name="connsiteX55" fmla="*/ 1188535 w 3382902"/>
              <a:gd name="connsiteY55" fmla="*/ 597358 h 3997939"/>
              <a:gd name="connsiteX56" fmla="*/ 1254055 w 3382902"/>
              <a:gd name="connsiteY56" fmla="*/ 556322 h 3997939"/>
              <a:gd name="connsiteX57" fmla="*/ 1254055 w 3382902"/>
              <a:gd name="connsiteY57" fmla="*/ 458772 h 3997939"/>
              <a:gd name="connsiteX58" fmla="*/ 1379333 w 3382902"/>
              <a:gd name="connsiteY58" fmla="*/ 130126 h 3997939"/>
              <a:gd name="connsiteX59" fmla="*/ 1690774 w 3382902"/>
              <a:gd name="connsiteY59" fmla="*/ 0 h 399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382902" h="3997939">
                <a:moveTo>
                  <a:pt x="1384291" y="2952997"/>
                </a:moveTo>
                <a:cubicBezTo>
                  <a:pt x="1354483" y="2953874"/>
                  <a:pt x="1293990" y="2959405"/>
                  <a:pt x="1228635" y="2967769"/>
                </a:cubicBezTo>
                <a:cubicBezTo>
                  <a:pt x="1088924" y="2985397"/>
                  <a:pt x="1021229" y="2997629"/>
                  <a:pt x="837588" y="3038281"/>
                </a:cubicBezTo>
                <a:cubicBezTo>
                  <a:pt x="743246" y="3059147"/>
                  <a:pt x="543762" y="3132897"/>
                  <a:pt x="450141" y="3181823"/>
                </a:cubicBezTo>
                <a:cubicBezTo>
                  <a:pt x="343917" y="3236865"/>
                  <a:pt x="267940" y="3298383"/>
                  <a:pt x="267940" y="3329323"/>
                </a:cubicBezTo>
                <a:cubicBezTo>
                  <a:pt x="267940" y="3354145"/>
                  <a:pt x="316911" y="3400555"/>
                  <a:pt x="398649" y="3452719"/>
                </a:cubicBezTo>
                <a:cubicBezTo>
                  <a:pt x="496951" y="3515675"/>
                  <a:pt x="720561" y="3598419"/>
                  <a:pt x="893040" y="3635833"/>
                </a:cubicBezTo>
                <a:cubicBezTo>
                  <a:pt x="921126" y="3641589"/>
                  <a:pt x="975859" y="3653461"/>
                  <a:pt x="1015107" y="3661737"/>
                </a:cubicBezTo>
                <a:cubicBezTo>
                  <a:pt x="1075601" y="3674687"/>
                  <a:pt x="1245559" y="3697351"/>
                  <a:pt x="1391032" y="3712101"/>
                </a:cubicBezTo>
                <a:cubicBezTo>
                  <a:pt x="1492214" y="3722175"/>
                  <a:pt x="2047099" y="3708865"/>
                  <a:pt x="2158363" y="3694115"/>
                </a:cubicBezTo>
                <a:cubicBezTo>
                  <a:pt x="2499720" y="3647705"/>
                  <a:pt x="2777702" y="3565681"/>
                  <a:pt x="2964584" y="3455597"/>
                </a:cubicBezTo>
                <a:cubicBezTo>
                  <a:pt x="3044162" y="3408469"/>
                  <a:pt x="3103215" y="3354145"/>
                  <a:pt x="3103215" y="3327883"/>
                </a:cubicBezTo>
                <a:cubicBezTo>
                  <a:pt x="3103215" y="3302701"/>
                  <a:pt x="3003473" y="3223555"/>
                  <a:pt x="2912732" y="3177147"/>
                </a:cubicBezTo>
                <a:cubicBezTo>
                  <a:pt x="2825593" y="3132177"/>
                  <a:pt x="2623228" y="3058068"/>
                  <a:pt x="2533928" y="3038281"/>
                </a:cubicBezTo>
                <a:cubicBezTo>
                  <a:pt x="2349926" y="2997629"/>
                  <a:pt x="2282231" y="2985397"/>
                  <a:pt x="2140719" y="2967409"/>
                </a:cubicBezTo>
                <a:cubicBezTo>
                  <a:pt x="2002088" y="2950141"/>
                  <a:pt x="1978323" y="2949062"/>
                  <a:pt x="1966080" y="2961653"/>
                </a:cubicBezTo>
                <a:cubicBezTo>
                  <a:pt x="1954198" y="2973525"/>
                  <a:pt x="1953478" y="2983239"/>
                  <a:pt x="1963560" y="3015976"/>
                </a:cubicBezTo>
                <a:cubicBezTo>
                  <a:pt x="2004969" y="3154481"/>
                  <a:pt x="1946636" y="3292987"/>
                  <a:pt x="1817727" y="3360981"/>
                </a:cubicBezTo>
                <a:cubicBezTo>
                  <a:pt x="1775238" y="3383645"/>
                  <a:pt x="1753993" y="3387963"/>
                  <a:pt x="1685578" y="3387963"/>
                </a:cubicBezTo>
                <a:cubicBezTo>
                  <a:pt x="1617522" y="3387963"/>
                  <a:pt x="1596278" y="3383645"/>
                  <a:pt x="1553068" y="3360981"/>
                </a:cubicBezTo>
                <a:cubicBezTo>
                  <a:pt x="1488974" y="3327525"/>
                  <a:pt x="1434961" y="3268885"/>
                  <a:pt x="1411556" y="3207365"/>
                </a:cubicBezTo>
                <a:cubicBezTo>
                  <a:pt x="1393912" y="3161317"/>
                  <a:pt x="1393912" y="3077135"/>
                  <a:pt x="1411556" y="2991153"/>
                </a:cubicBezTo>
                <a:cubicBezTo>
                  <a:pt x="1416597" y="2967769"/>
                  <a:pt x="1414077" y="2958056"/>
                  <a:pt x="1402914" y="2953739"/>
                </a:cubicBezTo>
                <a:cubicBezTo>
                  <a:pt x="1400754" y="2952929"/>
                  <a:pt x="1394227" y="2952705"/>
                  <a:pt x="1384291" y="2952997"/>
                </a:cubicBezTo>
                <a:close/>
                <a:moveTo>
                  <a:pt x="1685364" y="172524"/>
                </a:moveTo>
                <a:cubicBezTo>
                  <a:pt x="1583420" y="172524"/>
                  <a:pt x="1496606" y="225056"/>
                  <a:pt x="1451218" y="315009"/>
                </a:cubicBezTo>
                <a:cubicBezTo>
                  <a:pt x="1414115" y="387690"/>
                  <a:pt x="1420959" y="488437"/>
                  <a:pt x="1461665" y="472965"/>
                </a:cubicBezTo>
                <a:cubicBezTo>
                  <a:pt x="1467428" y="470806"/>
                  <a:pt x="1521462" y="462891"/>
                  <a:pt x="1581619" y="455694"/>
                </a:cubicBezTo>
                <a:cubicBezTo>
                  <a:pt x="1677079" y="443821"/>
                  <a:pt x="1706617" y="444180"/>
                  <a:pt x="1810362" y="458573"/>
                </a:cubicBezTo>
                <a:cubicBezTo>
                  <a:pt x="1949408" y="477643"/>
                  <a:pt x="1960215" y="474045"/>
                  <a:pt x="1950489" y="412157"/>
                </a:cubicBezTo>
                <a:cubicBezTo>
                  <a:pt x="1927074" y="267514"/>
                  <a:pt x="1822249" y="172524"/>
                  <a:pt x="1685364" y="172524"/>
                </a:cubicBezTo>
                <a:close/>
                <a:moveTo>
                  <a:pt x="1690774" y="0"/>
                </a:moveTo>
                <a:cubicBezTo>
                  <a:pt x="1804038" y="0"/>
                  <a:pt x="1917347" y="43375"/>
                  <a:pt x="2002486" y="130126"/>
                </a:cubicBezTo>
                <a:cubicBezTo>
                  <a:pt x="2088165" y="217237"/>
                  <a:pt x="2129924" y="325586"/>
                  <a:pt x="2127764" y="454813"/>
                </a:cubicBezTo>
                <a:cubicBezTo>
                  <a:pt x="2127044" y="497648"/>
                  <a:pt x="2126684" y="537964"/>
                  <a:pt x="2127044" y="544803"/>
                </a:cubicBezTo>
                <a:cubicBezTo>
                  <a:pt x="2127404" y="551283"/>
                  <a:pt x="2156204" y="573961"/>
                  <a:pt x="2191123" y="594838"/>
                </a:cubicBezTo>
                <a:cubicBezTo>
                  <a:pt x="2226043" y="615716"/>
                  <a:pt x="2300562" y="679070"/>
                  <a:pt x="2356361" y="735224"/>
                </a:cubicBezTo>
                <a:cubicBezTo>
                  <a:pt x="2470120" y="849692"/>
                  <a:pt x="2528079" y="940403"/>
                  <a:pt x="2575959" y="1079709"/>
                </a:cubicBezTo>
                <a:cubicBezTo>
                  <a:pt x="2614118" y="1190937"/>
                  <a:pt x="2624918" y="1260050"/>
                  <a:pt x="2635358" y="1467389"/>
                </a:cubicBezTo>
                <a:cubicBezTo>
                  <a:pt x="2646158" y="1676527"/>
                  <a:pt x="2682877" y="1943260"/>
                  <a:pt x="2716357" y="2056648"/>
                </a:cubicBezTo>
                <a:cubicBezTo>
                  <a:pt x="2815716" y="2389254"/>
                  <a:pt x="2878355" y="2515241"/>
                  <a:pt x="3077433" y="2782333"/>
                </a:cubicBezTo>
                <a:cubicBezTo>
                  <a:pt x="3234031" y="2992192"/>
                  <a:pt x="3286230" y="3073183"/>
                  <a:pt x="3353909" y="3209609"/>
                </a:cubicBezTo>
                <a:cubicBezTo>
                  <a:pt x="3457228" y="3418749"/>
                  <a:pt x="3280110" y="3644445"/>
                  <a:pt x="2891315" y="3798509"/>
                </a:cubicBezTo>
                <a:cubicBezTo>
                  <a:pt x="2752357" y="3853583"/>
                  <a:pt x="2668118" y="3878061"/>
                  <a:pt x="2467960" y="3920177"/>
                </a:cubicBezTo>
                <a:cubicBezTo>
                  <a:pt x="2169524" y="3983169"/>
                  <a:pt x="1733209" y="4012687"/>
                  <a:pt x="1421453" y="3990729"/>
                </a:cubicBezTo>
                <a:cubicBezTo>
                  <a:pt x="1225975" y="3976691"/>
                  <a:pt x="931859" y="3933135"/>
                  <a:pt x="801900" y="3898939"/>
                </a:cubicBezTo>
                <a:cubicBezTo>
                  <a:pt x="679862" y="3866901"/>
                  <a:pt x="641342" y="3855743"/>
                  <a:pt x="558183" y="3826945"/>
                </a:cubicBezTo>
                <a:cubicBezTo>
                  <a:pt x="301866" y="3739115"/>
                  <a:pt x="101349" y="3604129"/>
                  <a:pt x="35469" y="3474903"/>
                </a:cubicBezTo>
                <a:cubicBezTo>
                  <a:pt x="-17810" y="3370513"/>
                  <a:pt x="-11330" y="3269723"/>
                  <a:pt x="56709" y="3154175"/>
                </a:cubicBezTo>
                <a:cubicBezTo>
                  <a:pt x="79749" y="3114579"/>
                  <a:pt x="112869" y="3058065"/>
                  <a:pt x="130148" y="3028548"/>
                </a:cubicBezTo>
                <a:cubicBezTo>
                  <a:pt x="147428" y="2998671"/>
                  <a:pt x="217987" y="2898601"/>
                  <a:pt x="286746" y="2806091"/>
                </a:cubicBezTo>
                <a:cubicBezTo>
                  <a:pt x="441545" y="2597313"/>
                  <a:pt x="508504" y="2486084"/>
                  <a:pt x="572583" y="2330220"/>
                </a:cubicBezTo>
                <a:cubicBezTo>
                  <a:pt x="634502" y="2179755"/>
                  <a:pt x="668702" y="2057008"/>
                  <a:pt x="699661" y="1873787"/>
                </a:cubicBezTo>
                <a:cubicBezTo>
                  <a:pt x="736381" y="1654569"/>
                  <a:pt x="746101" y="1567098"/>
                  <a:pt x="746101" y="1446871"/>
                </a:cubicBezTo>
                <a:cubicBezTo>
                  <a:pt x="746101" y="1212535"/>
                  <a:pt x="817020" y="987558"/>
                  <a:pt x="942298" y="824855"/>
                </a:cubicBezTo>
                <a:cubicBezTo>
                  <a:pt x="1003498" y="744943"/>
                  <a:pt x="1108976" y="647753"/>
                  <a:pt x="1188535" y="597358"/>
                </a:cubicBezTo>
                <a:lnTo>
                  <a:pt x="1254055" y="556322"/>
                </a:lnTo>
                <a:lnTo>
                  <a:pt x="1254055" y="458772"/>
                </a:lnTo>
                <a:cubicBezTo>
                  <a:pt x="1254055" y="316947"/>
                  <a:pt x="1290774" y="220117"/>
                  <a:pt x="1379333" y="130126"/>
                </a:cubicBezTo>
                <a:cubicBezTo>
                  <a:pt x="1464292" y="43375"/>
                  <a:pt x="1577511" y="0"/>
                  <a:pt x="1690774" y="0"/>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 name="投影片編號版面配置區 1"/>
          <p:cNvSpPr>
            <a:spLocks noGrp="1"/>
          </p:cNvSpPr>
          <p:nvPr>
            <p:ph type="sldNum" sz="quarter" idx="12"/>
          </p:nvPr>
        </p:nvSpPr>
        <p:spPr/>
        <p:txBody>
          <a:bodyPr/>
          <a:lstStyle/>
          <a:p>
            <a:fld id="{93B68095-C8B2-4A76-90AA-E601358CCBC3}" type="slidenum">
              <a:rPr lang="zh-TW" altLang="en-US" smtClean="0"/>
              <a:t>19</a:t>
            </a:fld>
            <a:endParaRPr lang="zh-TW" altLang="en-US"/>
          </a:p>
        </p:txBody>
      </p:sp>
    </p:spTree>
    <p:extLst>
      <p:ext uri="{BB962C8B-B14F-4D97-AF65-F5344CB8AC3E}">
        <p14:creationId xmlns:p14="http://schemas.microsoft.com/office/powerpoint/2010/main" val="19843910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版面配置區 11"/>
          <p:cNvPicPr>
            <a:picLocks noGrp="1" noChangeAspect="1"/>
          </p:cNvPicPr>
          <p:nvPr>
            <p:ph type="pic" sz="quarter" idx="15"/>
          </p:nvPr>
        </p:nvPicPr>
        <p:blipFill>
          <a:blip r:embed="rId3" cstate="email">
            <a:extLst>
              <a:ext uri="{28A0092B-C50C-407E-A947-70E740481C1C}">
                <a14:useLocalDpi xmlns:a14="http://schemas.microsoft.com/office/drawing/2010/main"/>
              </a:ext>
            </a:extLst>
          </a:blip>
          <a:srcRect/>
          <a:stretch>
            <a:fillRect/>
          </a:stretch>
        </p:blipFill>
        <p:spPr>
          <a:xfrm>
            <a:off x="9868807" y="4513027"/>
            <a:ext cx="2333652" cy="2335566"/>
          </a:xfrm>
        </p:spPr>
      </p:pic>
      <p:sp>
        <p:nvSpPr>
          <p:cNvPr id="13" name="矩形 12"/>
          <p:cNvSpPr/>
          <p:nvPr/>
        </p:nvSpPr>
        <p:spPr>
          <a:xfrm>
            <a:off x="5222416" y="2187927"/>
            <a:ext cx="2323195" cy="23251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7545611" y="2187927"/>
            <a:ext cx="2323195" cy="23251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9868805" y="2187927"/>
            <a:ext cx="2323195" cy="23251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文字方塊 31"/>
          <p:cNvSpPr txBox="1"/>
          <p:nvPr/>
        </p:nvSpPr>
        <p:spPr>
          <a:xfrm>
            <a:off x="5562389" y="2361381"/>
            <a:ext cx="1553611" cy="554236"/>
          </a:xfrm>
          <a:prstGeom prst="rect">
            <a:avLst/>
          </a:prstGeom>
          <a:noFill/>
        </p:spPr>
        <p:txBody>
          <a:bodyPr wrap="square" rtlCol="0">
            <a:spAutoFit/>
          </a:bodyPr>
          <a:lstStyle/>
          <a:p>
            <a:pPr algn="ctr"/>
            <a:r>
              <a:rPr lang="en-US" altLang="zh-TW" sz="2400" dirty="0">
                <a:solidFill>
                  <a:schemeClr val="bg1"/>
                </a:solidFill>
              </a:rPr>
              <a:t>Agenda</a:t>
            </a:r>
            <a:endParaRPr lang="zh-TW" altLang="en-US" sz="2400" dirty="0">
              <a:solidFill>
                <a:schemeClr val="bg1"/>
              </a:solidFill>
            </a:endParaRPr>
          </a:p>
        </p:txBody>
      </p:sp>
      <p:sp>
        <p:nvSpPr>
          <p:cNvPr id="33" name="文字方塊 32"/>
          <p:cNvSpPr txBox="1"/>
          <p:nvPr/>
        </p:nvSpPr>
        <p:spPr>
          <a:xfrm>
            <a:off x="7689108" y="2361381"/>
            <a:ext cx="2067856" cy="554236"/>
          </a:xfrm>
          <a:prstGeom prst="rect">
            <a:avLst/>
          </a:prstGeom>
          <a:noFill/>
        </p:spPr>
        <p:txBody>
          <a:bodyPr wrap="square" rtlCol="0">
            <a:spAutoFit/>
          </a:bodyPr>
          <a:lstStyle/>
          <a:p>
            <a:pPr algn="ctr"/>
            <a:r>
              <a:rPr lang="en-US" altLang="zh-TW" sz="2400" dirty="0">
                <a:solidFill>
                  <a:schemeClr val="bg1"/>
                </a:solidFill>
              </a:rPr>
              <a:t>Business</a:t>
            </a:r>
            <a:endParaRPr lang="zh-TW" altLang="en-US" sz="2400" dirty="0">
              <a:solidFill>
                <a:schemeClr val="bg1"/>
              </a:solidFill>
            </a:endParaRPr>
          </a:p>
        </p:txBody>
      </p:sp>
      <p:sp>
        <p:nvSpPr>
          <p:cNvPr id="34" name="文字方塊 33"/>
          <p:cNvSpPr txBox="1"/>
          <p:nvPr/>
        </p:nvSpPr>
        <p:spPr>
          <a:xfrm>
            <a:off x="10267295" y="2361381"/>
            <a:ext cx="1553611" cy="554236"/>
          </a:xfrm>
          <a:prstGeom prst="rect">
            <a:avLst/>
          </a:prstGeom>
          <a:noFill/>
        </p:spPr>
        <p:txBody>
          <a:bodyPr wrap="square" rtlCol="0">
            <a:spAutoFit/>
          </a:bodyPr>
          <a:lstStyle/>
          <a:p>
            <a:pPr algn="ctr"/>
            <a:r>
              <a:rPr lang="en-US" altLang="zh-TW" sz="2400" dirty="0">
                <a:solidFill>
                  <a:schemeClr val="bg1"/>
                </a:solidFill>
              </a:rPr>
              <a:t>Security</a:t>
            </a:r>
            <a:endParaRPr lang="zh-TW" altLang="en-US" sz="2400" dirty="0">
              <a:solidFill>
                <a:schemeClr val="bg1"/>
              </a:solidFill>
            </a:endParaRPr>
          </a:p>
        </p:txBody>
      </p:sp>
      <p:sp>
        <p:nvSpPr>
          <p:cNvPr id="35" name="矩形 34"/>
          <p:cNvSpPr/>
          <p:nvPr/>
        </p:nvSpPr>
        <p:spPr>
          <a:xfrm>
            <a:off x="5282089" y="3331015"/>
            <a:ext cx="2208847" cy="830997"/>
          </a:xfrm>
          <a:prstGeom prst="rect">
            <a:avLst/>
          </a:prstGeom>
        </p:spPr>
        <p:txBody>
          <a:bodyPr wrap="square">
            <a:spAutoFit/>
          </a:bodyPr>
          <a:lstStyle/>
          <a:p>
            <a:pPr algn="ctr"/>
            <a:r>
              <a:rPr lang="en-US" altLang="zh-TW" sz="1600" dirty="0">
                <a:solidFill>
                  <a:schemeClr val="bg1"/>
                </a:solidFill>
              </a:rPr>
              <a:t>The quick brown fox jumps over the lazy dog</a:t>
            </a:r>
            <a:r>
              <a:rPr lang="en-US" altLang="zh-TW" sz="1600" dirty="0" smtClean="0">
                <a:solidFill>
                  <a:schemeClr val="bg1"/>
                </a:solidFill>
              </a:rPr>
              <a:t>.</a:t>
            </a:r>
            <a:endParaRPr lang="zh-TW" altLang="en-US" sz="1600" dirty="0">
              <a:solidFill>
                <a:schemeClr val="bg1"/>
              </a:solidFill>
            </a:endParaRPr>
          </a:p>
        </p:txBody>
      </p:sp>
      <p:sp>
        <p:nvSpPr>
          <p:cNvPr id="36" name="矩形 35"/>
          <p:cNvSpPr/>
          <p:nvPr/>
        </p:nvSpPr>
        <p:spPr>
          <a:xfrm>
            <a:off x="7618613" y="3331015"/>
            <a:ext cx="2208847" cy="830997"/>
          </a:xfrm>
          <a:prstGeom prst="rect">
            <a:avLst/>
          </a:prstGeom>
        </p:spPr>
        <p:txBody>
          <a:bodyPr wrap="square">
            <a:spAutoFit/>
          </a:bodyPr>
          <a:lstStyle/>
          <a:p>
            <a:pPr algn="ctr"/>
            <a:r>
              <a:rPr lang="en-US" altLang="zh-TW" sz="1600" dirty="0">
                <a:solidFill>
                  <a:schemeClr val="bg1"/>
                </a:solidFill>
              </a:rPr>
              <a:t>The quick brown fox jumps over the lazy </a:t>
            </a:r>
            <a:r>
              <a:rPr lang="en-US" altLang="zh-TW" sz="1600" dirty="0" smtClean="0">
                <a:solidFill>
                  <a:schemeClr val="bg1"/>
                </a:solidFill>
              </a:rPr>
              <a:t>dog. </a:t>
            </a:r>
            <a:endParaRPr lang="zh-TW" altLang="en-US" sz="1600" dirty="0">
              <a:solidFill>
                <a:schemeClr val="bg1"/>
              </a:solidFill>
            </a:endParaRPr>
          </a:p>
        </p:txBody>
      </p:sp>
      <p:sp>
        <p:nvSpPr>
          <p:cNvPr id="37" name="矩形 36"/>
          <p:cNvSpPr/>
          <p:nvPr/>
        </p:nvSpPr>
        <p:spPr>
          <a:xfrm>
            <a:off x="9939675" y="3331015"/>
            <a:ext cx="2208847" cy="830997"/>
          </a:xfrm>
          <a:prstGeom prst="rect">
            <a:avLst/>
          </a:prstGeom>
        </p:spPr>
        <p:txBody>
          <a:bodyPr wrap="square">
            <a:spAutoFit/>
          </a:bodyPr>
          <a:lstStyle/>
          <a:p>
            <a:pPr algn="ctr"/>
            <a:r>
              <a:rPr lang="en-US" altLang="zh-TW" sz="1600" dirty="0">
                <a:solidFill>
                  <a:schemeClr val="bg1"/>
                </a:solidFill>
              </a:rPr>
              <a:t>The quick brown fox jumps over the lazy </a:t>
            </a:r>
            <a:r>
              <a:rPr lang="en-US" altLang="zh-TW" sz="1600" dirty="0" smtClean="0">
                <a:solidFill>
                  <a:schemeClr val="bg1"/>
                </a:solidFill>
              </a:rPr>
              <a:t>dog. </a:t>
            </a:r>
            <a:endParaRPr lang="zh-TW" altLang="en-US" sz="1600" dirty="0">
              <a:solidFill>
                <a:schemeClr val="bg1"/>
              </a:solidFill>
            </a:endParaRPr>
          </a:p>
        </p:txBody>
      </p:sp>
      <p:sp>
        <p:nvSpPr>
          <p:cNvPr id="4" name="投影片編號版面配置區 3"/>
          <p:cNvSpPr>
            <a:spLocks noGrp="1"/>
          </p:cNvSpPr>
          <p:nvPr>
            <p:ph type="sldNum" sz="quarter" idx="12"/>
          </p:nvPr>
        </p:nvSpPr>
        <p:spPr/>
        <p:txBody>
          <a:bodyPr/>
          <a:lstStyle/>
          <a:p>
            <a:fld id="{93B68095-C8B2-4A76-90AA-E601358CCBC3}" type="slidenum">
              <a:rPr lang="zh-TW" altLang="en-US" smtClean="0"/>
              <a:t>20</a:t>
            </a:fld>
            <a:endParaRPr lang="zh-TW" altLang="en-US"/>
          </a:p>
        </p:txBody>
      </p:sp>
      <p:pic>
        <p:nvPicPr>
          <p:cNvPr id="10" name="圖片版面配置區 9"/>
          <p:cNvPicPr>
            <a:picLocks noGrp="1" noChangeAspect="1"/>
          </p:cNvPicPr>
          <p:nvPr>
            <p:ph type="pic" sz="quarter" idx="15"/>
          </p:nvPr>
        </p:nvPicPr>
        <p:blipFill>
          <a:blip r:embed="rId4" cstate="email">
            <a:extLst>
              <a:ext uri="{28A0092B-C50C-407E-A947-70E740481C1C}">
                <a14:useLocalDpi xmlns:a14="http://schemas.microsoft.com/office/drawing/2010/main"/>
              </a:ext>
            </a:extLst>
          </a:blip>
          <a:srcRect/>
          <a:stretch>
            <a:fillRect/>
          </a:stretch>
        </p:blipFill>
        <p:spPr>
          <a:xfrm>
            <a:off x="5233400" y="4513025"/>
            <a:ext cx="2333653" cy="2335568"/>
          </a:xfrm>
        </p:spPr>
      </p:pic>
      <p:pic>
        <p:nvPicPr>
          <p:cNvPr id="11" name="圖片版面配置區 10"/>
          <p:cNvPicPr>
            <a:picLocks noGrp="1" noChangeAspect="1"/>
          </p:cNvPicPr>
          <p:nvPr>
            <p:ph type="pic" sz="quarter" idx="15"/>
          </p:nvPr>
        </p:nvPicPr>
        <p:blipFill>
          <a:blip r:embed="rId5" cstate="email">
            <a:extLst>
              <a:ext uri="{28A0092B-C50C-407E-A947-70E740481C1C}">
                <a14:useLocalDpi xmlns:a14="http://schemas.microsoft.com/office/drawing/2010/main"/>
              </a:ext>
            </a:extLst>
          </a:blip>
          <a:srcRect/>
          <a:stretch>
            <a:fillRect/>
          </a:stretch>
        </p:blipFill>
        <p:spPr>
          <a:xfrm>
            <a:off x="7524169" y="4513026"/>
            <a:ext cx="2343050" cy="2344973"/>
          </a:xfrm>
        </p:spPr>
      </p:pic>
      <p:pic>
        <p:nvPicPr>
          <p:cNvPr id="9" name="圖片版面配置區 8"/>
          <p:cNvPicPr>
            <a:picLocks noGrp="1" noChangeAspect="1"/>
          </p:cNvPicPr>
          <p:nvPr>
            <p:ph type="pic" sz="quarter" idx="13"/>
          </p:nvPr>
        </p:nvPicPr>
        <p:blipFill>
          <a:blip r:embed="rId6" cstate="email">
            <a:extLst>
              <a:ext uri="{28A0092B-C50C-407E-A947-70E740481C1C}">
                <a14:useLocalDpi xmlns:a14="http://schemas.microsoft.com/office/drawing/2010/main"/>
              </a:ext>
            </a:extLst>
          </a:blip>
          <a:srcRect/>
          <a:stretch>
            <a:fillRect/>
          </a:stretch>
        </p:blipFill>
        <p:spPr>
          <a:xfrm>
            <a:off x="1193801" y="2173166"/>
            <a:ext cx="4051788" cy="4681511"/>
          </a:xfrm>
        </p:spPr>
      </p:pic>
      <p:sp>
        <p:nvSpPr>
          <p:cNvPr id="22" name="矩形 21"/>
          <p:cNvSpPr/>
          <p:nvPr/>
        </p:nvSpPr>
        <p:spPr>
          <a:xfrm>
            <a:off x="848907" y="1350493"/>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23" name="文字方塊 18"/>
          <p:cNvSpPr txBox="1"/>
          <p:nvPr/>
        </p:nvSpPr>
        <p:spPr>
          <a:xfrm>
            <a:off x="708794" y="704162"/>
            <a:ext cx="3916226" cy="646331"/>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600" b="1" dirty="0" smtClean="0">
                <a:solidFill>
                  <a:schemeClr val="bg1">
                    <a:lumMod val="50000"/>
                  </a:schemeClr>
                </a:solidFill>
              </a:rPr>
              <a:t>16:9</a:t>
            </a:r>
            <a:r>
              <a:rPr lang="zh-TW" altLang="en-US" sz="3600" b="1" dirty="0" smtClean="0">
                <a:solidFill>
                  <a:schemeClr val="bg1">
                    <a:lumMod val="50000"/>
                  </a:schemeClr>
                </a:solidFill>
              </a:rPr>
              <a:t> </a:t>
            </a:r>
            <a:r>
              <a:rPr lang="en-US" altLang="zh-TW" sz="3600" b="1" dirty="0" smtClean="0">
                <a:solidFill>
                  <a:schemeClr val="bg1">
                    <a:lumMod val="50000"/>
                  </a:schemeClr>
                </a:solidFill>
              </a:rPr>
              <a:t>Layout 018</a:t>
            </a:r>
            <a:endParaRPr lang="zh-TW" altLang="en-US" sz="3600" b="1" dirty="0">
              <a:solidFill>
                <a:schemeClr val="bg1">
                  <a:lumMod val="50000"/>
                </a:schemeClr>
              </a:solidFill>
            </a:endParaRPr>
          </a:p>
        </p:txBody>
      </p:sp>
      <p:sp>
        <p:nvSpPr>
          <p:cNvPr id="24" name="文字方塊 23"/>
          <p:cNvSpPr txBox="1"/>
          <p:nvPr/>
        </p:nvSpPr>
        <p:spPr>
          <a:xfrm>
            <a:off x="5256246" y="1172905"/>
            <a:ext cx="6427754" cy="830997"/>
          </a:xfrm>
          <a:prstGeom prst="rect">
            <a:avLst/>
          </a:prstGeom>
          <a:noFill/>
        </p:spPr>
        <p:txBody>
          <a:bodyPr wrap="square" rtlCol="0" anchor="ctr">
            <a:spAutoFit/>
          </a:bodyPr>
          <a:lstStyle/>
          <a:p>
            <a:r>
              <a:rPr lang="en-US" altLang="zh-TW" sz="1600" dirty="0"/>
              <a:t>The quick brown fox jumps over the lazy dog. The quick brown fox jumps over the lazy dog. The quick brown fox jumps over the lazy dog. The quick brown fox jumps over the lazy dog. </a:t>
            </a:r>
          </a:p>
        </p:txBody>
      </p:sp>
      <p:sp>
        <p:nvSpPr>
          <p:cNvPr id="5" name="頁尾版面配置區 4"/>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dirty="0"/>
          </a:p>
        </p:txBody>
      </p:sp>
      <p:grpSp>
        <p:nvGrpSpPr>
          <p:cNvPr id="25" name="群組 24"/>
          <p:cNvGrpSpPr/>
          <p:nvPr/>
        </p:nvGrpSpPr>
        <p:grpSpPr>
          <a:xfrm>
            <a:off x="6126251" y="2865684"/>
            <a:ext cx="374752" cy="386996"/>
            <a:chOff x="28257052" y="18076368"/>
            <a:chExt cx="2295823" cy="2370827"/>
          </a:xfrm>
          <a:solidFill>
            <a:schemeClr val="bg1"/>
          </a:solidFill>
        </p:grpSpPr>
        <p:sp>
          <p:nvSpPr>
            <p:cNvPr id="31" name="Freeform 20"/>
            <p:cNvSpPr>
              <a:spLocks/>
            </p:cNvSpPr>
            <p:nvPr/>
          </p:nvSpPr>
          <p:spPr bwMode="auto">
            <a:xfrm>
              <a:off x="28257052" y="19569414"/>
              <a:ext cx="2295823" cy="877781"/>
            </a:xfrm>
            <a:custGeom>
              <a:avLst/>
              <a:gdLst>
                <a:gd name="T0" fmla="*/ 7 w 8637"/>
                <a:gd name="T1" fmla="*/ 1658 h 3302"/>
                <a:gd name="T2" fmla="*/ 15 w 8637"/>
                <a:gd name="T3" fmla="*/ 14 h 3302"/>
                <a:gd name="T4" fmla="*/ 396 w 8637"/>
                <a:gd name="T5" fmla="*/ 14 h 3302"/>
                <a:gd name="T6" fmla="*/ 777 w 8637"/>
                <a:gd name="T7" fmla="*/ 14 h 3302"/>
                <a:gd name="T8" fmla="*/ 791 w 8637"/>
                <a:gd name="T9" fmla="*/ 1270 h 3302"/>
                <a:gd name="T10" fmla="*/ 805 w 8637"/>
                <a:gd name="T11" fmla="*/ 2526 h 3302"/>
                <a:gd name="T12" fmla="*/ 4333 w 8637"/>
                <a:gd name="T13" fmla="*/ 2526 h 3302"/>
                <a:gd name="T14" fmla="*/ 7860 w 8637"/>
                <a:gd name="T15" fmla="*/ 2526 h 3302"/>
                <a:gd name="T16" fmla="*/ 7868 w 8637"/>
                <a:gd name="T17" fmla="*/ 1300 h 3302"/>
                <a:gd name="T18" fmla="*/ 7907 w 8637"/>
                <a:gd name="T19" fmla="*/ 37 h 3302"/>
                <a:gd name="T20" fmla="*/ 8281 w 8637"/>
                <a:gd name="T21" fmla="*/ 6 h 3302"/>
                <a:gd name="T22" fmla="*/ 8622 w 8637"/>
                <a:gd name="T23" fmla="*/ 14 h 3302"/>
                <a:gd name="T24" fmla="*/ 8630 w 8637"/>
                <a:gd name="T25" fmla="*/ 1658 h 3302"/>
                <a:gd name="T26" fmla="*/ 8637 w 8637"/>
                <a:gd name="T27" fmla="*/ 3302 h 3302"/>
                <a:gd name="T28" fmla="*/ 4318 w 8637"/>
                <a:gd name="T29" fmla="*/ 3302 h 3302"/>
                <a:gd name="T30" fmla="*/ 0 w 8637"/>
                <a:gd name="T31" fmla="*/ 3302 h 3302"/>
                <a:gd name="T32" fmla="*/ 7 w 8637"/>
                <a:gd name="T33" fmla="*/ 1658 h 3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37" h="3302">
                  <a:moveTo>
                    <a:pt x="7" y="1658"/>
                  </a:moveTo>
                  <a:lnTo>
                    <a:pt x="15" y="14"/>
                  </a:lnTo>
                  <a:lnTo>
                    <a:pt x="396" y="14"/>
                  </a:lnTo>
                  <a:lnTo>
                    <a:pt x="777" y="14"/>
                  </a:lnTo>
                  <a:lnTo>
                    <a:pt x="791" y="1270"/>
                  </a:lnTo>
                  <a:lnTo>
                    <a:pt x="805" y="2526"/>
                  </a:lnTo>
                  <a:lnTo>
                    <a:pt x="4333" y="2526"/>
                  </a:lnTo>
                  <a:lnTo>
                    <a:pt x="7860" y="2526"/>
                  </a:lnTo>
                  <a:lnTo>
                    <a:pt x="7868" y="1300"/>
                  </a:lnTo>
                  <a:cubicBezTo>
                    <a:pt x="7873" y="437"/>
                    <a:pt x="7885" y="64"/>
                    <a:pt x="7907" y="37"/>
                  </a:cubicBezTo>
                  <a:cubicBezTo>
                    <a:pt x="7932" y="7"/>
                    <a:pt x="8019" y="0"/>
                    <a:pt x="8281" y="6"/>
                  </a:cubicBezTo>
                  <a:lnTo>
                    <a:pt x="8622" y="14"/>
                  </a:lnTo>
                  <a:lnTo>
                    <a:pt x="8630" y="1658"/>
                  </a:lnTo>
                  <a:lnTo>
                    <a:pt x="8637" y="3302"/>
                  </a:lnTo>
                  <a:lnTo>
                    <a:pt x="4318" y="3302"/>
                  </a:lnTo>
                  <a:lnTo>
                    <a:pt x="0" y="3302"/>
                  </a:lnTo>
                  <a:lnTo>
                    <a:pt x="7" y="1658"/>
                  </a:ln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39" name="Freeform 21"/>
            <p:cNvSpPr>
              <a:spLocks/>
            </p:cNvSpPr>
            <p:nvPr/>
          </p:nvSpPr>
          <p:spPr bwMode="auto">
            <a:xfrm>
              <a:off x="28669571" y="18076368"/>
              <a:ext cx="1477812" cy="1913772"/>
            </a:xfrm>
            <a:custGeom>
              <a:avLst/>
              <a:gdLst>
                <a:gd name="T0" fmla="*/ 2356 w 5560"/>
                <a:gd name="T1" fmla="*/ 6730 h 7197"/>
                <a:gd name="T2" fmla="*/ 1834 w 5560"/>
                <a:gd name="T3" fmla="*/ 6114 h 7197"/>
                <a:gd name="T4" fmla="*/ 1326 w 5560"/>
                <a:gd name="T5" fmla="*/ 5518 h 7197"/>
                <a:gd name="T6" fmla="*/ 0 w 5560"/>
                <a:gd name="T7" fmla="*/ 3940 h 7197"/>
                <a:gd name="T8" fmla="*/ 802 w 5560"/>
                <a:gd name="T9" fmla="*/ 3923 h 7197"/>
                <a:gd name="T10" fmla="*/ 1648 w 5560"/>
                <a:gd name="T11" fmla="*/ 3906 h 7197"/>
                <a:gd name="T12" fmla="*/ 1693 w 5560"/>
                <a:gd name="T13" fmla="*/ 1945 h 7197"/>
                <a:gd name="T14" fmla="*/ 1693 w 5560"/>
                <a:gd name="T15" fmla="*/ 0 h 7197"/>
                <a:gd name="T16" fmla="*/ 2780 w 5560"/>
                <a:gd name="T17" fmla="*/ 0 h 7197"/>
                <a:gd name="T18" fmla="*/ 3866 w 5560"/>
                <a:gd name="T19" fmla="*/ 0 h 7197"/>
                <a:gd name="T20" fmla="*/ 3866 w 5560"/>
                <a:gd name="T21" fmla="*/ 1928 h 7197"/>
                <a:gd name="T22" fmla="*/ 3900 w 5560"/>
                <a:gd name="T23" fmla="*/ 3889 h 7197"/>
                <a:gd name="T24" fmla="*/ 4749 w 5560"/>
                <a:gd name="T25" fmla="*/ 3923 h 7197"/>
                <a:gd name="T26" fmla="*/ 5555 w 5560"/>
                <a:gd name="T27" fmla="*/ 3949 h 7197"/>
                <a:gd name="T28" fmla="*/ 5178 w 5560"/>
                <a:gd name="T29" fmla="*/ 4406 h 7197"/>
                <a:gd name="T30" fmla="*/ 4642 w 5560"/>
                <a:gd name="T31" fmla="*/ 5038 h 7197"/>
                <a:gd name="T32" fmla="*/ 4040 w 5560"/>
                <a:gd name="T33" fmla="*/ 5745 h 7197"/>
                <a:gd name="T34" fmla="*/ 3334 w 5560"/>
                <a:gd name="T35" fmla="*/ 6575 h 7197"/>
                <a:gd name="T36" fmla="*/ 2768 w 5560"/>
                <a:gd name="T37" fmla="*/ 7197 h 7197"/>
                <a:gd name="T38" fmla="*/ 2356 w 5560"/>
                <a:gd name="T39" fmla="*/ 6730 h 7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60" h="7197">
                  <a:moveTo>
                    <a:pt x="2356" y="6730"/>
                  </a:moveTo>
                  <a:cubicBezTo>
                    <a:pt x="2139" y="6474"/>
                    <a:pt x="1904" y="6197"/>
                    <a:pt x="1834" y="6114"/>
                  </a:cubicBezTo>
                  <a:cubicBezTo>
                    <a:pt x="1764" y="6032"/>
                    <a:pt x="1536" y="5763"/>
                    <a:pt x="1326" y="5518"/>
                  </a:cubicBezTo>
                  <a:cubicBezTo>
                    <a:pt x="352" y="4378"/>
                    <a:pt x="0" y="3958"/>
                    <a:pt x="0" y="3940"/>
                  </a:cubicBezTo>
                  <a:cubicBezTo>
                    <a:pt x="0" y="3931"/>
                    <a:pt x="361" y="3923"/>
                    <a:pt x="802" y="3923"/>
                  </a:cubicBezTo>
                  <a:cubicBezTo>
                    <a:pt x="1243" y="3923"/>
                    <a:pt x="1624" y="3916"/>
                    <a:pt x="1648" y="3906"/>
                  </a:cubicBezTo>
                  <a:cubicBezTo>
                    <a:pt x="1688" y="3891"/>
                    <a:pt x="1693" y="3692"/>
                    <a:pt x="1693" y="1945"/>
                  </a:cubicBezTo>
                  <a:lnTo>
                    <a:pt x="1693" y="0"/>
                  </a:lnTo>
                  <a:lnTo>
                    <a:pt x="2780" y="0"/>
                  </a:lnTo>
                  <a:lnTo>
                    <a:pt x="3866" y="0"/>
                  </a:lnTo>
                  <a:lnTo>
                    <a:pt x="3866" y="1928"/>
                  </a:lnTo>
                  <a:cubicBezTo>
                    <a:pt x="3866" y="3390"/>
                    <a:pt x="3874" y="3864"/>
                    <a:pt x="3900" y="3889"/>
                  </a:cubicBezTo>
                  <a:cubicBezTo>
                    <a:pt x="3925" y="3914"/>
                    <a:pt x="4153" y="3923"/>
                    <a:pt x="4749" y="3923"/>
                  </a:cubicBezTo>
                  <a:cubicBezTo>
                    <a:pt x="5234" y="3923"/>
                    <a:pt x="5560" y="3934"/>
                    <a:pt x="5555" y="3949"/>
                  </a:cubicBezTo>
                  <a:cubicBezTo>
                    <a:pt x="5550" y="3964"/>
                    <a:pt x="5380" y="4169"/>
                    <a:pt x="5178" y="4406"/>
                  </a:cubicBezTo>
                  <a:cubicBezTo>
                    <a:pt x="4977" y="4643"/>
                    <a:pt x="4735" y="4928"/>
                    <a:pt x="4642" y="5038"/>
                  </a:cubicBezTo>
                  <a:cubicBezTo>
                    <a:pt x="4549" y="5149"/>
                    <a:pt x="4278" y="5467"/>
                    <a:pt x="4040" y="5745"/>
                  </a:cubicBezTo>
                  <a:cubicBezTo>
                    <a:pt x="3802" y="6024"/>
                    <a:pt x="3484" y="6397"/>
                    <a:pt x="3334" y="6575"/>
                  </a:cubicBezTo>
                  <a:cubicBezTo>
                    <a:pt x="3019" y="6949"/>
                    <a:pt x="2793" y="7197"/>
                    <a:pt x="2768" y="7197"/>
                  </a:cubicBezTo>
                  <a:cubicBezTo>
                    <a:pt x="2759" y="7196"/>
                    <a:pt x="2574" y="6986"/>
                    <a:pt x="2356" y="673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sp>
        <p:nvSpPr>
          <p:cNvPr id="26" name="手繪多邊形 25"/>
          <p:cNvSpPr>
            <a:spLocks/>
          </p:cNvSpPr>
          <p:nvPr/>
        </p:nvSpPr>
        <p:spPr bwMode="auto">
          <a:xfrm>
            <a:off x="8453511" y="2865684"/>
            <a:ext cx="484366" cy="338214"/>
          </a:xfrm>
          <a:custGeom>
            <a:avLst/>
            <a:gdLst>
              <a:gd name="connsiteX0" fmla="*/ 2602804 w 4019550"/>
              <a:gd name="connsiteY0" fmla="*/ 1537274 h 2806700"/>
              <a:gd name="connsiteX1" fmla="*/ 2384522 w 4019550"/>
              <a:gd name="connsiteY1" fmla="*/ 1731616 h 2806700"/>
              <a:gd name="connsiteX2" fmla="*/ 2012436 w 4019550"/>
              <a:gd name="connsiteY2" fmla="*/ 1972026 h 2806700"/>
              <a:gd name="connsiteX3" fmla="*/ 1640350 w 4019550"/>
              <a:gd name="connsiteY3" fmla="*/ 1731616 h 2806700"/>
              <a:gd name="connsiteX4" fmla="*/ 1419188 w 4019550"/>
              <a:gd name="connsiteY4" fmla="*/ 1537634 h 2806700"/>
              <a:gd name="connsiteX5" fmla="*/ 917068 w 4019550"/>
              <a:gd name="connsiteY5" fmla="*/ 2015212 h 2806700"/>
              <a:gd name="connsiteX6" fmla="*/ 436562 w 4019550"/>
              <a:gd name="connsiteY6" fmla="*/ 2512586 h 2806700"/>
              <a:gd name="connsiteX7" fmla="*/ 449168 w 4019550"/>
              <a:gd name="connsiteY7" fmla="*/ 2534180 h 2806700"/>
              <a:gd name="connsiteX8" fmla="*/ 3565978 w 4019550"/>
              <a:gd name="connsiteY8" fmla="*/ 2532020 h 2806700"/>
              <a:gd name="connsiteX9" fmla="*/ 3576424 w 4019550"/>
              <a:gd name="connsiteY9" fmla="*/ 2507908 h 2806700"/>
              <a:gd name="connsiteX10" fmla="*/ 3097358 w 4019550"/>
              <a:gd name="connsiteY10" fmla="*/ 2013054 h 2806700"/>
              <a:gd name="connsiteX11" fmla="*/ 2602804 w 4019550"/>
              <a:gd name="connsiteY11" fmla="*/ 1537274 h 2806700"/>
              <a:gd name="connsiteX12" fmla="*/ 3714934 w 4019550"/>
              <a:gd name="connsiteY12" fmla="*/ 438152 h 2806700"/>
              <a:gd name="connsiteX13" fmla="*/ 2733674 w 4019550"/>
              <a:gd name="connsiteY13" fmla="*/ 1395970 h 2806700"/>
              <a:gd name="connsiteX14" fmla="*/ 3711332 w 4019550"/>
              <a:gd name="connsiteY14" fmla="*/ 2368190 h 2806700"/>
              <a:gd name="connsiteX15" fmla="*/ 3734026 w 4019550"/>
              <a:gd name="connsiteY15" fmla="*/ 2353068 h 2806700"/>
              <a:gd name="connsiteX16" fmla="*/ 3740150 w 4019550"/>
              <a:gd name="connsiteY16" fmla="*/ 1403532 h 2806700"/>
              <a:gd name="connsiteX17" fmla="*/ 3734026 w 4019550"/>
              <a:gd name="connsiteY17" fmla="*/ 454354 h 2806700"/>
              <a:gd name="connsiteX18" fmla="*/ 3714934 w 4019550"/>
              <a:gd name="connsiteY18" fmla="*/ 438152 h 2806700"/>
              <a:gd name="connsiteX19" fmla="*/ 290848 w 4019550"/>
              <a:gd name="connsiteY19" fmla="*/ 427040 h 2806700"/>
              <a:gd name="connsiteX20" fmla="*/ 274638 w 4019550"/>
              <a:gd name="connsiteY20" fmla="*/ 1403172 h 2806700"/>
              <a:gd name="connsiteX21" fmla="*/ 293368 w 4019550"/>
              <a:gd name="connsiteY21" fmla="*/ 2379664 h 2806700"/>
              <a:gd name="connsiteX22" fmla="*/ 796606 w 4019550"/>
              <a:gd name="connsiteY22" fmla="*/ 1891418 h 2806700"/>
              <a:gd name="connsiteX23" fmla="*/ 1281112 w 4019550"/>
              <a:gd name="connsiteY23" fmla="*/ 1395604 h 2806700"/>
              <a:gd name="connsiteX24" fmla="*/ 537602 w 4019550"/>
              <a:gd name="connsiteY24" fmla="*/ 653326 h 2806700"/>
              <a:gd name="connsiteX25" fmla="*/ 290848 w 4019550"/>
              <a:gd name="connsiteY25" fmla="*/ 427040 h 2806700"/>
              <a:gd name="connsiteX26" fmla="*/ 2017630 w 4019550"/>
              <a:gd name="connsiteY26" fmla="*/ 285752 h 2806700"/>
              <a:gd name="connsiteX27" fmla="*/ 463878 w 4019550"/>
              <a:gd name="connsiteY27" fmla="*/ 291874 h 2806700"/>
              <a:gd name="connsiteX28" fmla="*/ 447674 w 4019550"/>
              <a:gd name="connsiteY28" fmla="*/ 310962 h 2806700"/>
              <a:gd name="connsiteX29" fmla="*/ 577304 w 4019550"/>
              <a:gd name="connsiteY29" fmla="*/ 448186 h 2806700"/>
              <a:gd name="connsiteX30" fmla="*/ 1703640 w 4019550"/>
              <a:gd name="connsiteY30" fmla="*/ 1548136 h 2806700"/>
              <a:gd name="connsiteX31" fmla="*/ 2047518 w 4019550"/>
              <a:gd name="connsiteY31" fmla="*/ 1790530 h 2806700"/>
              <a:gd name="connsiteX32" fmla="*/ 2262486 w 4019550"/>
              <a:gd name="connsiteY32" fmla="*/ 1594598 h 2806700"/>
              <a:gd name="connsiteX33" fmla="*/ 2461612 w 4019550"/>
              <a:gd name="connsiteY33" fmla="*/ 1402630 h 2806700"/>
              <a:gd name="connsiteX34" fmla="*/ 2651374 w 4019550"/>
              <a:gd name="connsiteY34" fmla="*/ 1219664 h 2806700"/>
              <a:gd name="connsiteX35" fmla="*/ 3049626 w 4019550"/>
              <a:gd name="connsiteY35" fmla="*/ 829244 h 2806700"/>
              <a:gd name="connsiteX36" fmla="*/ 3566342 w 4019550"/>
              <a:gd name="connsiteY36" fmla="*/ 299078 h 2806700"/>
              <a:gd name="connsiteX37" fmla="*/ 2017630 w 4019550"/>
              <a:gd name="connsiteY37" fmla="*/ 285752 h 2806700"/>
              <a:gd name="connsiteX38" fmla="*/ 0 w 4019550"/>
              <a:gd name="connsiteY38" fmla="*/ 0 h 2806700"/>
              <a:gd name="connsiteX39" fmla="*/ 2009774 w 4019550"/>
              <a:gd name="connsiteY39" fmla="*/ 3176 h 2806700"/>
              <a:gd name="connsiteX40" fmla="*/ 4019550 w 4019550"/>
              <a:gd name="connsiteY40" fmla="*/ 6352 h 2806700"/>
              <a:gd name="connsiteX41" fmla="*/ 4019550 w 4019550"/>
              <a:gd name="connsiteY41" fmla="*/ 1403352 h 2806700"/>
              <a:gd name="connsiteX42" fmla="*/ 4019550 w 4019550"/>
              <a:gd name="connsiteY42" fmla="*/ 2800352 h 2806700"/>
              <a:gd name="connsiteX43" fmla="*/ 2009774 w 4019550"/>
              <a:gd name="connsiteY43" fmla="*/ 2803526 h 2806700"/>
              <a:gd name="connsiteX44" fmla="*/ 0 w 4019550"/>
              <a:gd name="connsiteY44" fmla="*/ 2806700 h 2806700"/>
              <a:gd name="connsiteX45" fmla="*/ 0 w 4019550"/>
              <a:gd name="connsiteY45" fmla="*/ 1403352 h 280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019550" h="2806700">
                <a:moveTo>
                  <a:pt x="2602804" y="1537274"/>
                </a:moveTo>
                <a:cubicBezTo>
                  <a:pt x="2592358" y="1539072"/>
                  <a:pt x="2494024" y="1626528"/>
                  <a:pt x="2384522" y="1731616"/>
                </a:cubicBezTo>
                <a:cubicBezTo>
                  <a:pt x="2157596" y="1948992"/>
                  <a:pt x="2121576" y="1972026"/>
                  <a:pt x="2012436" y="1972026"/>
                </a:cubicBezTo>
                <a:cubicBezTo>
                  <a:pt x="1902936" y="1972026"/>
                  <a:pt x="1867276" y="1948992"/>
                  <a:pt x="1640350" y="1731616"/>
                </a:cubicBezTo>
                <a:cubicBezTo>
                  <a:pt x="1530488" y="1626528"/>
                  <a:pt x="1431074" y="1539432"/>
                  <a:pt x="1419188" y="1537634"/>
                </a:cubicBezTo>
                <a:cubicBezTo>
                  <a:pt x="1402258" y="1535474"/>
                  <a:pt x="1288434" y="1643802"/>
                  <a:pt x="917068" y="2015212"/>
                </a:cubicBezTo>
                <a:cubicBezTo>
                  <a:pt x="652682" y="2279734"/>
                  <a:pt x="436562" y="2503228"/>
                  <a:pt x="436562" y="2512586"/>
                </a:cubicBezTo>
                <a:cubicBezTo>
                  <a:pt x="436562" y="2521584"/>
                  <a:pt x="442326" y="2531660"/>
                  <a:pt x="449168" y="2534180"/>
                </a:cubicBezTo>
                <a:cubicBezTo>
                  <a:pt x="471862" y="2543176"/>
                  <a:pt x="3551930" y="2541018"/>
                  <a:pt x="3565978" y="2532020"/>
                </a:cubicBezTo>
                <a:cubicBezTo>
                  <a:pt x="3573542" y="2527342"/>
                  <a:pt x="3578226" y="2516184"/>
                  <a:pt x="3576424" y="2507908"/>
                </a:cubicBezTo>
                <a:cubicBezTo>
                  <a:pt x="3574262" y="2499270"/>
                  <a:pt x="3358864" y="2276496"/>
                  <a:pt x="3097358" y="2013054"/>
                </a:cubicBezTo>
                <a:cubicBezTo>
                  <a:pt x="2757330" y="1670434"/>
                  <a:pt x="2616492" y="1535114"/>
                  <a:pt x="2602804" y="1537274"/>
                </a:cubicBezTo>
                <a:close/>
                <a:moveTo>
                  <a:pt x="3714934" y="438152"/>
                </a:moveTo>
                <a:cubicBezTo>
                  <a:pt x="3696562" y="438152"/>
                  <a:pt x="2733674" y="1378326"/>
                  <a:pt x="2733674" y="1395970"/>
                </a:cubicBezTo>
                <a:cubicBezTo>
                  <a:pt x="2733674" y="1412894"/>
                  <a:pt x="3693680" y="2367470"/>
                  <a:pt x="3711332" y="2368190"/>
                </a:cubicBezTo>
                <a:cubicBezTo>
                  <a:pt x="3720338" y="2368552"/>
                  <a:pt x="3730784" y="2361710"/>
                  <a:pt x="3734026" y="2353068"/>
                </a:cubicBezTo>
                <a:cubicBezTo>
                  <a:pt x="3737628" y="2344066"/>
                  <a:pt x="3740150" y="1917008"/>
                  <a:pt x="3740150" y="1403532"/>
                </a:cubicBezTo>
                <a:cubicBezTo>
                  <a:pt x="3740150" y="890414"/>
                  <a:pt x="3737628" y="462996"/>
                  <a:pt x="3734026" y="454354"/>
                </a:cubicBezTo>
                <a:cubicBezTo>
                  <a:pt x="3730784" y="445352"/>
                  <a:pt x="3722138" y="438152"/>
                  <a:pt x="3714934" y="438152"/>
                </a:cubicBezTo>
                <a:close/>
                <a:moveTo>
                  <a:pt x="290848" y="427040"/>
                </a:moveTo>
                <a:cubicBezTo>
                  <a:pt x="276078" y="427040"/>
                  <a:pt x="274638" y="509194"/>
                  <a:pt x="274638" y="1403172"/>
                </a:cubicBezTo>
                <a:cubicBezTo>
                  <a:pt x="274638" y="2347594"/>
                  <a:pt x="274998" y="2379664"/>
                  <a:pt x="293368" y="2379664"/>
                </a:cubicBezTo>
                <a:cubicBezTo>
                  <a:pt x="304896" y="2379664"/>
                  <a:pt x="504102" y="2186168"/>
                  <a:pt x="796606" y="1891418"/>
                </a:cubicBezTo>
                <a:cubicBezTo>
                  <a:pt x="1063174" y="1622972"/>
                  <a:pt x="1281112" y="1399928"/>
                  <a:pt x="1281112" y="1395604"/>
                </a:cubicBezTo>
                <a:cubicBezTo>
                  <a:pt x="1281112" y="1387678"/>
                  <a:pt x="1039400" y="1146616"/>
                  <a:pt x="537602" y="653326"/>
                </a:cubicBezTo>
                <a:cubicBezTo>
                  <a:pt x="411164" y="528652"/>
                  <a:pt x="300214" y="427040"/>
                  <a:pt x="290848" y="427040"/>
                </a:cubicBezTo>
                <a:close/>
                <a:moveTo>
                  <a:pt x="2017630" y="285752"/>
                </a:moveTo>
                <a:cubicBezTo>
                  <a:pt x="1171800" y="285752"/>
                  <a:pt x="472880" y="288272"/>
                  <a:pt x="463878" y="291874"/>
                </a:cubicBezTo>
                <a:cubicBezTo>
                  <a:pt x="455236" y="295116"/>
                  <a:pt x="447674" y="303760"/>
                  <a:pt x="447674" y="310962"/>
                </a:cubicBezTo>
                <a:cubicBezTo>
                  <a:pt x="447674" y="318166"/>
                  <a:pt x="506008" y="379754"/>
                  <a:pt x="577304" y="448186"/>
                </a:cubicBezTo>
                <a:cubicBezTo>
                  <a:pt x="743662" y="607740"/>
                  <a:pt x="1400090" y="1248838"/>
                  <a:pt x="1703640" y="1548136"/>
                </a:cubicBezTo>
                <a:cubicBezTo>
                  <a:pt x="1964698" y="1805296"/>
                  <a:pt x="1979822" y="1816100"/>
                  <a:pt x="2047518" y="1790530"/>
                </a:cubicBezTo>
                <a:cubicBezTo>
                  <a:pt x="2061922" y="1785126"/>
                  <a:pt x="2158784" y="1696886"/>
                  <a:pt x="2262486" y="1594598"/>
                </a:cubicBezTo>
                <a:cubicBezTo>
                  <a:pt x="2366550" y="1492672"/>
                  <a:pt x="2456210" y="1406230"/>
                  <a:pt x="2461612" y="1402630"/>
                </a:cubicBezTo>
                <a:cubicBezTo>
                  <a:pt x="2467374" y="1399388"/>
                  <a:pt x="2552712" y="1316910"/>
                  <a:pt x="2651374" y="1219664"/>
                </a:cubicBezTo>
                <a:cubicBezTo>
                  <a:pt x="2750038" y="1122420"/>
                  <a:pt x="2929358" y="946658"/>
                  <a:pt x="3049626" y="829244"/>
                </a:cubicBezTo>
                <a:cubicBezTo>
                  <a:pt x="3576064" y="315644"/>
                  <a:pt x="3578226" y="313484"/>
                  <a:pt x="3566342" y="299078"/>
                </a:cubicBezTo>
                <a:cubicBezTo>
                  <a:pt x="3556980" y="287912"/>
                  <a:pt x="3288000" y="285752"/>
                  <a:pt x="2017630" y="285752"/>
                </a:cubicBezTo>
                <a:close/>
                <a:moveTo>
                  <a:pt x="0" y="0"/>
                </a:moveTo>
                <a:lnTo>
                  <a:pt x="2009774" y="3176"/>
                </a:lnTo>
                <a:lnTo>
                  <a:pt x="4019550" y="6352"/>
                </a:lnTo>
                <a:lnTo>
                  <a:pt x="4019550" y="1403352"/>
                </a:lnTo>
                <a:lnTo>
                  <a:pt x="4019550" y="2800352"/>
                </a:lnTo>
                <a:lnTo>
                  <a:pt x="2009774" y="2803526"/>
                </a:lnTo>
                <a:lnTo>
                  <a:pt x="0" y="2806700"/>
                </a:lnTo>
                <a:lnTo>
                  <a:pt x="0" y="1403352"/>
                </a:lnTo>
                <a:close/>
              </a:path>
            </a:pathLst>
          </a:custGeom>
          <a:solidFill>
            <a:schemeClr val="bg1"/>
          </a:solidFill>
          <a:ln>
            <a:noFill/>
          </a:ln>
          <a:extLst/>
        </p:spPr>
        <p:txBody>
          <a:bodyPr vert="horz" wrap="square" lIns="91440" tIns="45721" rIns="91440" bIns="45721" numCol="1" anchor="t" anchorCtr="0" compatLnSpc="1">
            <a:prstTxWarp prst="textNoShape">
              <a:avLst/>
            </a:prstTxWarp>
            <a:noAutofit/>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nvGrpSpPr>
          <p:cNvPr id="27" name="群組 26"/>
          <p:cNvGrpSpPr/>
          <p:nvPr/>
        </p:nvGrpSpPr>
        <p:grpSpPr>
          <a:xfrm>
            <a:off x="10936844" y="2823710"/>
            <a:ext cx="483218" cy="487044"/>
            <a:chOff x="35271090" y="7603951"/>
            <a:chExt cx="2960312" cy="2983747"/>
          </a:xfrm>
          <a:solidFill>
            <a:schemeClr val="bg1"/>
          </a:solidFill>
        </p:grpSpPr>
        <p:sp>
          <p:nvSpPr>
            <p:cNvPr id="28" name="Freeform 64"/>
            <p:cNvSpPr>
              <a:spLocks/>
            </p:cNvSpPr>
            <p:nvPr/>
          </p:nvSpPr>
          <p:spPr bwMode="auto">
            <a:xfrm>
              <a:off x="35271090" y="7831303"/>
              <a:ext cx="2741159" cy="2756395"/>
            </a:xfrm>
            <a:custGeom>
              <a:avLst/>
              <a:gdLst>
                <a:gd name="T0" fmla="*/ 8340 w 10315"/>
                <a:gd name="T1" fmla="*/ 10308 h 10367"/>
                <a:gd name="T2" fmla="*/ 5664 w 10315"/>
                <a:gd name="T3" fmla="*/ 9264 h 10367"/>
                <a:gd name="T4" fmla="*/ 1758 w 10315"/>
                <a:gd name="T5" fmla="*/ 5527 h 10367"/>
                <a:gd name="T6" fmla="*/ 715 w 10315"/>
                <a:gd name="T7" fmla="*/ 3992 h 10367"/>
                <a:gd name="T8" fmla="*/ 0 w 10315"/>
                <a:gd name="T9" fmla="*/ 1636 h 10367"/>
                <a:gd name="T10" fmla="*/ 592 w 10315"/>
                <a:gd name="T11" fmla="*/ 310 h 10367"/>
                <a:gd name="T12" fmla="*/ 904 w 10315"/>
                <a:gd name="T13" fmla="*/ 0 h 10367"/>
                <a:gd name="T14" fmla="*/ 2258 w 10315"/>
                <a:gd name="T15" fmla="*/ 1354 h 10367"/>
                <a:gd name="T16" fmla="*/ 3613 w 10315"/>
                <a:gd name="T17" fmla="*/ 2737 h 10367"/>
                <a:gd name="T18" fmla="*/ 3454 w 10315"/>
                <a:gd name="T19" fmla="*/ 2921 h 10367"/>
                <a:gd name="T20" fmla="*/ 3133 w 10315"/>
                <a:gd name="T21" fmla="*/ 3369 h 10367"/>
                <a:gd name="T22" fmla="*/ 3197 w 10315"/>
                <a:gd name="T23" fmla="*/ 3545 h 10367"/>
                <a:gd name="T24" fmla="*/ 6784 w 10315"/>
                <a:gd name="T25" fmla="*/ 7117 h 10367"/>
                <a:gd name="T26" fmla="*/ 7147 w 10315"/>
                <a:gd name="T27" fmla="*/ 7102 h 10367"/>
                <a:gd name="T28" fmla="*/ 7382 w 10315"/>
                <a:gd name="T29" fmla="*/ 6877 h 10367"/>
                <a:gd name="T30" fmla="*/ 7573 w 10315"/>
                <a:gd name="T31" fmla="*/ 6702 h 10367"/>
                <a:gd name="T32" fmla="*/ 8961 w 10315"/>
                <a:gd name="T33" fmla="*/ 8057 h 10367"/>
                <a:gd name="T34" fmla="*/ 10315 w 10315"/>
                <a:gd name="T35" fmla="*/ 9413 h 10367"/>
                <a:gd name="T36" fmla="*/ 10004 w 10315"/>
                <a:gd name="T37" fmla="*/ 9719 h 10367"/>
                <a:gd name="T38" fmla="*/ 9454 w 10315"/>
                <a:gd name="T39" fmla="*/ 10140 h 10367"/>
                <a:gd name="T40" fmla="*/ 8340 w 10315"/>
                <a:gd name="T41" fmla="*/ 10308 h 10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315" h="10367">
                  <a:moveTo>
                    <a:pt x="8340" y="10308"/>
                  </a:moveTo>
                  <a:cubicBezTo>
                    <a:pt x="7406" y="10186"/>
                    <a:pt x="6521" y="9840"/>
                    <a:pt x="5664" y="9264"/>
                  </a:cubicBezTo>
                  <a:cubicBezTo>
                    <a:pt x="4245" y="8309"/>
                    <a:pt x="2853" y="6977"/>
                    <a:pt x="1758" y="5527"/>
                  </a:cubicBezTo>
                  <a:cubicBezTo>
                    <a:pt x="1446" y="5114"/>
                    <a:pt x="908" y="4323"/>
                    <a:pt x="715" y="3992"/>
                  </a:cubicBezTo>
                  <a:cubicBezTo>
                    <a:pt x="259" y="3215"/>
                    <a:pt x="0" y="2362"/>
                    <a:pt x="0" y="1636"/>
                  </a:cubicBezTo>
                  <a:cubicBezTo>
                    <a:pt x="0" y="1037"/>
                    <a:pt x="111" y="789"/>
                    <a:pt x="592" y="310"/>
                  </a:cubicBezTo>
                  <a:lnTo>
                    <a:pt x="904" y="0"/>
                  </a:lnTo>
                  <a:lnTo>
                    <a:pt x="2258" y="1354"/>
                  </a:lnTo>
                  <a:cubicBezTo>
                    <a:pt x="3003" y="2099"/>
                    <a:pt x="3613" y="2721"/>
                    <a:pt x="3613" y="2737"/>
                  </a:cubicBezTo>
                  <a:cubicBezTo>
                    <a:pt x="3613" y="2754"/>
                    <a:pt x="3541" y="2836"/>
                    <a:pt x="3454" y="2921"/>
                  </a:cubicBezTo>
                  <a:cubicBezTo>
                    <a:pt x="3242" y="3127"/>
                    <a:pt x="3133" y="3280"/>
                    <a:pt x="3133" y="3369"/>
                  </a:cubicBezTo>
                  <a:cubicBezTo>
                    <a:pt x="3133" y="3409"/>
                    <a:pt x="3162" y="3489"/>
                    <a:pt x="3197" y="3545"/>
                  </a:cubicBezTo>
                  <a:cubicBezTo>
                    <a:pt x="3264" y="3656"/>
                    <a:pt x="6683" y="7059"/>
                    <a:pt x="6784" y="7117"/>
                  </a:cubicBezTo>
                  <a:cubicBezTo>
                    <a:pt x="6873" y="7168"/>
                    <a:pt x="7059" y="7160"/>
                    <a:pt x="7147" y="7102"/>
                  </a:cubicBezTo>
                  <a:cubicBezTo>
                    <a:pt x="7189" y="7074"/>
                    <a:pt x="7295" y="6973"/>
                    <a:pt x="7382" y="6877"/>
                  </a:cubicBezTo>
                  <a:cubicBezTo>
                    <a:pt x="7469" y="6780"/>
                    <a:pt x="7555" y="6702"/>
                    <a:pt x="7573" y="6702"/>
                  </a:cubicBezTo>
                  <a:cubicBezTo>
                    <a:pt x="7591" y="6702"/>
                    <a:pt x="8216" y="7312"/>
                    <a:pt x="8961" y="8057"/>
                  </a:cubicBezTo>
                  <a:lnTo>
                    <a:pt x="10315" y="9413"/>
                  </a:lnTo>
                  <a:lnTo>
                    <a:pt x="10004" y="9719"/>
                  </a:lnTo>
                  <a:cubicBezTo>
                    <a:pt x="9742" y="9976"/>
                    <a:pt x="9655" y="10042"/>
                    <a:pt x="9454" y="10140"/>
                  </a:cubicBezTo>
                  <a:cubicBezTo>
                    <a:pt x="9073" y="10323"/>
                    <a:pt x="8787" y="10367"/>
                    <a:pt x="8340" y="10308"/>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29" name="Freeform 68"/>
            <p:cNvSpPr>
              <a:spLocks/>
            </p:cNvSpPr>
            <p:nvPr/>
          </p:nvSpPr>
          <p:spPr bwMode="auto">
            <a:xfrm>
              <a:off x="37416905" y="9379432"/>
              <a:ext cx="814497" cy="826215"/>
            </a:xfrm>
            <a:custGeom>
              <a:avLst/>
              <a:gdLst>
                <a:gd name="T0" fmla="*/ 1347 w 3068"/>
                <a:gd name="T1" fmla="*/ 1761 h 3108"/>
                <a:gd name="T2" fmla="*/ 0 w 3068"/>
                <a:gd name="T3" fmla="*/ 369 h 3108"/>
                <a:gd name="T4" fmla="*/ 310 w 3068"/>
                <a:gd name="T5" fmla="*/ 72 h 3108"/>
                <a:gd name="T6" fmla="*/ 832 w 3068"/>
                <a:gd name="T7" fmla="*/ 81 h 3108"/>
                <a:gd name="T8" fmla="*/ 3020 w 3068"/>
                <a:gd name="T9" fmla="*/ 2260 h 3108"/>
                <a:gd name="T10" fmla="*/ 3021 w 3068"/>
                <a:gd name="T11" fmla="*/ 2768 h 3108"/>
                <a:gd name="T12" fmla="*/ 2712 w 3068"/>
                <a:gd name="T13" fmla="*/ 3108 h 3108"/>
                <a:gd name="T14" fmla="*/ 1347 w 3068"/>
                <a:gd name="T15" fmla="*/ 1761 h 3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68" h="3108">
                  <a:moveTo>
                    <a:pt x="1347" y="1761"/>
                  </a:moveTo>
                  <a:cubicBezTo>
                    <a:pt x="606" y="1019"/>
                    <a:pt x="0" y="393"/>
                    <a:pt x="0" y="369"/>
                  </a:cubicBezTo>
                  <a:cubicBezTo>
                    <a:pt x="0" y="313"/>
                    <a:pt x="183" y="138"/>
                    <a:pt x="310" y="72"/>
                  </a:cubicBezTo>
                  <a:cubicBezTo>
                    <a:pt x="449" y="0"/>
                    <a:pt x="688" y="5"/>
                    <a:pt x="832" y="81"/>
                  </a:cubicBezTo>
                  <a:cubicBezTo>
                    <a:pt x="954" y="146"/>
                    <a:pt x="2961" y="2144"/>
                    <a:pt x="3020" y="2260"/>
                  </a:cubicBezTo>
                  <a:cubicBezTo>
                    <a:pt x="3068" y="2353"/>
                    <a:pt x="3068" y="2681"/>
                    <a:pt x="3021" y="2768"/>
                  </a:cubicBezTo>
                  <a:cubicBezTo>
                    <a:pt x="2980" y="2844"/>
                    <a:pt x="2740" y="3108"/>
                    <a:pt x="2712" y="3108"/>
                  </a:cubicBezTo>
                  <a:cubicBezTo>
                    <a:pt x="2703" y="3108"/>
                    <a:pt x="2088" y="2502"/>
                    <a:pt x="1347" y="176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30" name="Freeform 76"/>
            <p:cNvSpPr>
              <a:spLocks/>
            </p:cNvSpPr>
            <p:nvPr/>
          </p:nvSpPr>
          <p:spPr bwMode="auto">
            <a:xfrm>
              <a:off x="35646105" y="7603951"/>
              <a:ext cx="820355" cy="823871"/>
            </a:xfrm>
            <a:custGeom>
              <a:avLst/>
              <a:gdLst>
                <a:gd name="T0" fmla="*/ 1348 w 3087"/>
                <a:gd name="T1" fmla="*/ 1751 h 3099"/>
                <a:gd name="T2" fmla="*/ 0 w 3087"/>
                <a:gd name="T3" fmla="*/ 374 h 3099"/>
                <a:gd name="T4" fmla="*/ 331 w 3087"/>
                <a:gd name="T5" fmla="*/ 68 h 3099"/>
                <a:gd name="T6" fmla="*/ 825 w 3087"/>
                <a:gd name="T7" fmla="*/ 87 h 3099"/>
                <a:gd name="T8" fmla="*/ 1960 w 3087"/>
                <a:gd name="T9" fmla="*/ 1177 h 3099"/>
                <a:gd name="T10" fmla="*/ 3033 w 3087"/>
                <a:gd name="T11" fmla="*/ 2331 h 3099"/>
                <a:gd name="T12" fmla="*/ 3043 w 3087"/>
                <a:gd name="T13" fmla="*/ 2683 h 3099"/>
                <a:gd name="T14" fmla="*/ 2714 w 3087"/>
                <a:gd name="T15" fmla="*/ 3099 h 3099"/>
                <a:gd name="T16" fmla="*/ 1348 w 3087"/>
                <a:gd name="T17" fmla="*/ 1751 h 3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7" h="3099">
                  <a:moveTo>
                    <a:pt x="1348" y="1751"/>
                  </a:moveTo>
                  <a:cubicBezTo>
                    <a:pt x="607" y="1010"/>
                    <a:pt x="0" y="390"/>
                    <a:pt x="0" y="374"/>
                  </a:cubicBezTo>
                  <a:cubicBezTo>
                    <a:pt x="0" y="330"/>
                    <a:pt x="227" y="120"/>
                    <a:pt x="331" y="68"/>
                  </a:cubicBezTo>
                  <a:cubicBezTo>
                    <a:pt x="465" y="0"/>
                    <a:pt x="698" y="9"/>
                    <a:pt x="825" y="87"/>
                  </a:cubicBezTo>
                  <a:cubicBezTo>
                    <a:pt x="883" y="122"/>
                    <a:pt x="1394" y="612"/>
                    <a:pt x="1960" y="1177"/>
                  </a:cubicBezTo>
                  <a:cubicBezTo>
                    <a:pt x="2838" y="2052"/>
                    <a:pt x="2995" y="2222"/>
                    <a:pt x="3033" y="2331"/>
                  </a:cubicBezTo>
                  <a:cubicBezTo>
                    <a:pt x="3085" y="2486"/>
                    <a:pt x="3087" y="2536"/>
                    <a:pt x="3043" y="2683"/>
                  </a:cubicBezTo>
                  <a:cubicBezTo>
                    <a:pt x="3013" y="2783"/>
                    <a:pt x="2763" y="3099"/>
                    <a:pt x="2714" y="3099"/>
                  </a:cubicBezTo>
                  <a:cubicBezTo>
                    <a:pt x="2704" y="3099"/>
                    <a:pt x="2089" y="2492"/>
                    <a:pt x="1348" y="175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spTree>
    <p:extLst>
      <p:ext uri="{BB962C8B-B14F-4D97-AF65-F5344CB8AC3E}">
        <p14:creationId xmlns:p14="http://schemas.microsoft.com/office/powerpoint/2010/main" val="10840383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9" name="投影片編號版面配置區 8"/>
          <p:cNvSpPr>
            <a:spLocks noGrp="1"/>
          </p:cNvSpPr>
          <p:nvPr>
            <p:ph type="sldNum" sz="quarter" idx="12"/>
          </p:nvPr>
        </p:nvSpPr>
        <p:spPr/>
        <p:txBody>
          <a:bodyPr/>
          <a:lstStyle/>
          <a:p>
            <a:fld id="{93B68095-C8B2-4A76-90AA-E601358CCBC3}" type="slidenum">
              <a:rPr lang="zh-TW" altLang="en-US" smtClean="0"/>
              <a:t>21</a:t>
            </a:fld>
            <a:endParaRPr lang="zh-TW" altLang="en-US"/>
          </a:p>
        </p:txBody>
      </p:sp>
      <p:pic>
        <p:nvPicPr>
          <p:cNvPr id="15" name="圖片版面配置區 14"/>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a:xfrm>
            <a:off x="4552316" y="3360421"/>
            <a:ext cx="2581275" cy="2536825"/>
          </a:xfrm>
        </p:spPr>
      </p:pic>
      <p:pic>
        <p:nvPicPr>
          <p:cNvPr id="16" name="圖片版面配置區 15"/>
          <p:cNvPicPr>
            <a:picLocks noGrp="1" noChangeAspect="1"/>
          </p:cNvPicPr>
          <p:nvPr>
            <p:ph type="pic" sz="quarter" idx="13"/>
          </p:nvPr>
        </p:nvPicPr>
        <p:blipFill>
          <a:blip r:embed="rId4" cstate="email">
            <a:extLst>
              <a:ext uri="{28A0092B-C50C-407E-A947-70E740481C1C}">
                <a14:useLocalDpi xmlns:a14="http://schemas.microsoft.com/office/drawing/2010/main"/>
              </a:ext>
            </a:extLst>
          </a:blip>
          <a:srcRect/>
          <a:stretch>
            <a:fillRect/>
          </a:stretch>
        </p:blipFill>
        <p:spPr>
          <a:xfrm>
            <a:off x="7029450" y="3360420"/>
            <a:ext cx="2581275" cy="2536825"/>
          </a:xfrm>
        </p:spPr>
      </p:pic>
      <p:pic>
        <p:nvPicPr>
          <p:cNvPr id="23" name="圖片版面配置區 22"/>
          <p:cNvPicPr>
            <a:picLocks noGrp="1" noChangeAspect="1"/>
          </p:cNvPicPr>
          <p:nvPr>
            <p:ph type="pic" sz="quarter" idx="13"/>
          </p:nvPr>
        </p:nvPicPr>
        <p:blipFill>
          <a:blip r:embed="rId5" cstate="email">
            <a:extLst>
              <a:ext uri="{28A0092B-C50C-407E-A947-70E740481C1C}">
                <a14:useLocalDpi xmlns:a14="http://schemas.microsoft.com/office/drawing/2010/main"/>
              </a:ext>
            </a:extLst>
          </a:blip>
          <a:srcRect/>
          <a:stretch>
            <a:fillRect/>
          </a:stretch>
        </p:blipFill>
        <p:spPr>
          <a:xfrm>
            <a:off x="9610725" y="3360421"/>
            <a:ext cx="2581275" cy="2536825"/>
          </a:xfrm>
        </p:spPr>
      </p:pic>
      <p:pic>
        <p:nvPicPr>
          <p:cNvPr id="18" name="圖片 17"/>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3360420"/>
            <a:ext cx="4557396" cy="2536825"/>
          </a:xfrm>
          <a:prstGeom prst="rect">
            <a:avLst/>
          </a:prstGeom>
        </p:spPr>
      </p:pic>
      <p:sp>
        <p:nvSpPr>
          <p:cNvPr id="19" name="矩形 18"/>
          <p:cNvSpPr/>
          <p:nvPr/>
        </p:nvSpPr>
        <p:spPr>
          <a:xfrm>
            <a:off x="0" y="3360421"/>
            <a:ext cx="4557396" cy="2536824"/>
          </a:xfrm>
          <a:prstGeom prst="rect">
            <a:avLst/>
          </a:prstGeom>
          <a:solidFill>
            <a:schemeClr val="accent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p:cNvSpPr/>
          <p:nvPr/>
        </p:nvSpPr>
        <p:spPr>
          <a:xfrm>
            <a:off x="4557397" y="3360419"/>
            <a:ext cx="2472054" cy="2536828"/>
          </a:xfrm>
          <a:prstGeom prst="rect">
            <a:avLst/>
          </a:prstGeom>
          <a:solidFill>
            <a:schemeClr val="accent2">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23"/>
          <p:cNvSpPr/>
          <p:nvPr/>
        </p:nvSpPr>
        <p:spPr>
          <a:xfrm>
            <a:off x="7031989" y="3360419"/>
            <a:ext cx="2583816" cy="2527711"/>
          </a:xfrm>
          <a:prstGeom prst="rect">
            <a:avLst/>
          </a:prstGeom>
          <a:solidFill>
            <a:schemeClr val="accent3">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矩形 24"/>
          <p:cNvSpPr/>
          <p:nvPr/>
        </p:nvSpPr>
        <p:spPr>
          <a:xfrm>
            <a:off x="9615805" y="3369538"/>
            <a:ext cx="2576195" cy="2527708"/>
          </a:xfrm>
          <a:prstGeom prst="rect">
            <a:avLst/>
          </a:prstGeom>
          <a:solidFill>
            <a:schemeClr val="accent4">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文字方塊 25"/>
          <p:cNvSpPr txBox="1"/>
          <p:nvPr/>
        </p:nvSpPr>
        <p:spPr>
          <a:xfrm>
            <a:off x="4991012" y="3670961"/>
            <a:ext cx="1553611" cy="554236"/>
          </a:xfrm>
          <a:prstGeom prst="rect">
            <a:avLst/>
          </a:prstGeom>
          <a:noFill/>
        </p:spPr>
        <p:txBody>
          <a:bodyPr wrap="square" rtlCol="0">
            <a:spAutoFit/>
          </a:bodyPr>
          <a:lstStyle/>
          <a:p>
            <a:pPr algn="ctr"/>
            <a:r>
              <a:rPr lang="en-US" altLang="zh-TW" sz="2400" dirty="0">
                <a:solidFill>
                  <a:schemeClr val="bg1"/>
                </a:solidFill>
              </a:rPr>
              <a:t>Agenda</a:t>
            </a:r>
            <a:endParaRPr lang="zh-TW" altLang="en-US" sz="2400" dirty="0">
              <a:solidFill>
                <a:schemeClr val="bg1"/>
              </a:solidFill>
            </a:endParaRPr>
          </a:p>
        </p:txBody>
      </p:sp>
      <p:sp>
        <p:nvSpPr>
          <p:cNvPr id="30" name="文字方塊 29"/>
          <p:cNvSpPr txBox="1"/>
          <p:nvPr/>
        </p:nvSpPr>
        <p:spPr>
          <a:xfrm>
            <a:off x="7289181" y="3670961"/>
            <a:ext cx="2067856" cy="554236"/>
          </a:xfrm>
          <a:prstGeom prst="rect">
            <a:avLst/>
          </a:prstGeom>
          <a:noFill/>
        </p:spPr>
        <p:txBody>
          <a:bodyPr wrap="square" rtlCol="0">
            <a:spAutoFit/>
          </a:bodyPr>
          <a:lstStyle/>
          <a:p>
            <a:pPr algn="ctr"/>
            <a:r>
              <a:rPr lang="en-US" altLang="zh-TW" sz="2400" dirty="0">
                <a:solidFill>
                  <a:schemeClr val="bg1"/>
                </a:solidFill>
              </a:rPr>
              <a:t>Business</a:t>
            </a:r>
            <a:endParaRPr lang="zh-TW" altLang="en-US" sz="2400" dirty="0">
              <a:solidFill>
                <a:schemeClr val="bg1"/>
              </a:solidFill>
            </a:endParaRPr>
          </a:p>
        </p:txBody>
      </p:sp>
      <p:sp>
        <p:nvSpPr>
          <p:cNvPr id="31" name="文字方塊 30"/>
          <p:cNvSpPr txBox="1"/>
          <p:nvPr/>
        </p:nvSpPr>
        <p:spPr>
          <a:xfrm>
            <a:off x="10107398" y="3670961"/>
            <a:ext cx="1553611" cy="554236"/>
          </a:xfrm>
          <a:prstGeom prst="rect">
            <a:avLst/>
          </a:prstGeom>
          <a:noFill/>
        </p:spPr>
        <p:txBody>
          <a:bodyPr wrap="square" rtlCol="0">
            <a:spAutoFit/>
          </a:bodyPr>
          <a:lstStyle/>
          <a:p>
            <a:pPr algn="ctr"/>
            <a:r>
              <a:rPr lang="en-US" altLang="zh-TW" sz="2400" dirty="0">
                <a:solidFill>
                  <a:schemeClr val="bg1"/>
                </a:solidFill>
              </a:rPr>
              <a:t>Security</a:t>
            </a:r>
            <a:endParaRPr lang="zh-TW" altLang="en-US" sz="2400" dirty="0">
              <a:solidFill>
                <a:schemeClr val="bg1"/>
              </a:solidFill>
            </a:endParaRPr>
          </a:p>
        </p:txBody>
      </p:sp>
      <p:sp>
        <p:nvSpPr>
          <p:cNvPr id="32" name="矩形 31"/>
          <p:cNvSpPr/>
          <p:nvPr/>
        </p:nvSpPr>
        <p:spPr>
          <a:xfrm>
            <a:off x="4710712" y="4640595"/>
            <a:ext cx="2208847" cy="830997"/>
          </a:xfrm>
          <a:prstGeom prst="rect">
            <a:avLst/>
          </a:prstGeom>
        </p:spPr>
        <p:txBody>
          <a:bodyPr wrap="square">
            <a:spAutoFit/>
          </a:bodyPr>
          <a:lstStyle/>
          <a:p>
            <a:pPr algn="ctr"/>
            <a:r>
              <a:rPr lang="en-US" altLang="zh-TW" sz="1600" dirty="0">
                <a:solidFill>
                  <a:schemeClr val="bg1"/>
                </a:solidFill>
              </a:rPr>
              <a:t>The quick brown fox jumps over the lazy dog</a:t>
            </a:r>
            <a:r>
              <a:rPr lang="en-US" altLang="zh-TW" sz="1600" dirty="0" smtClean="0">
                <a:solidFill>
                  <a:schemeClr val="bg1"/>
                </a:solidFill>
              </a:rPr>
              <a:t>.</a:t>
            </a:r>
            <a:endParaRPr lang="zh-TW" altLang="en-US" sz="1600" dirty="0">
              <a:solidFill>
                <a:schemeClr val="bg1"/>
              </a:solidFill>
            </a:endParaRPr>
          </a:p>
        </p:txBody>
      </p:sp>
      <p:sp>
        <p:nvSpPr>
          <p:cNvPr id="33" name="矩形 32"/>
          <p:cNvSpPr/>
          <p:nvPr/>
        </p:nvSpPr>
        <p:spPr>
          <a:xfrm>
            <a:off x="7218686" y="4640595"/>
            <a:ext cx="2208847" cy="830997"/>
          </a:xfrm>
          <a:prstGeom prst="rect">
            <a:avLst/>
          </a:prstGeom>
        </p:spPr>
        <p:txBody>
          <a:bodyPr wrap="square">
            <a:spAutoFit/>
          </a:bodyPr>
          <a:lstStyle/>
          <a:p>
            <a:pPr algn="ctr"/>
            <a:r>
              <a:rPr lang="en-US" altLang="zh-TW" sz="1600" dirty="0">
                <a:solidFill>
                  <a:schemeClr val="bg1"/>
                </a:solidFill>
              </a:rPr>
              <a:t>The quick brown fox jumps over the lazy </a:t>
            </a:r>
            <a:r>
              <a:rPr lang="en-US" altLang="zh-TW" sz="1600" dirty="0" smtClean="0">
                <a:solidFill>
                  <a:schemeClr val="bg1"/>
                </a:solidFill>
              </a:rPr>
              <a:t>dog. </a:t>
            </a:r>
            <a:endParaRPr lang="zh-TW" altLang="en-US" sz="1600" dirty="0">
              <a:solidFill>
                <a:schemeClr val="bg1"/>
              </a:solidFill>
            </a:endParaRPr>
          </a:p>
        </p:txBody>
      </p:sp>
      <p:sp>
        <p:nvSpPr>
          <p:cNvPr id="34" name="矩形 33"/>
          <p:cNvSpPr/>
          <p:nvPr/>
        </p:nvSpPr>
        <p:spPr>
          <a:xfrm>
            <a:off x="9779778" y="4640595"/>
            <a:ext cx="2208847" cy="830997"/>
          </a:xfrm>
          <a:prstGeom prst="rect">
            <a:avLst/>
          </a:prstGeom>
        </p:spPr>
        <p:txBody>
          <a:bodyPr wrap="square">
            <a:spAutoFit/>
          </a:bodyPr>
          <a:lstStyle/>
          <a:p>
            <a:pPr algn="ctr"/>
            <a:r>
              <a:rPr lang="en-US" altLang="zh-TW" sz="1600" dirty="0">
                <a:solidFill>
                  <a:schemeClr val="bg1"/>
                </a:solidFill>
              </a:rPr>
              <a:t>The quick brown fox jumps over the lazy </a:t>
            </a:r>
            <a:r>
              <a:rPr lang="en-US" altLang="zh-TW" sz="1600" dirty="0" smtClean="0">
                <a:solidFill>
                  <a:schemeClr val="bg1"/>
                </a:solidFill>
              </a:rPr>
              <a:t>dog. </a:t>
            </a:r>
            <a:endParaRPr lang="zh-TW" altLang="en-US" sz="1600" dirty="0">
              <a:solidFill>
                <a:schemeClr val="bg1"/>
              </a:solidFill>
            </a:endParaRPr>
          </a:p>
        </p:txBody>
      </p:sp>
      <p:grpSp>
        <p:nvGrpSpPr>
          <p:cNvPr id="35" name="群組 34"/>
          <p:cNvGrpSpPr/>
          <p:nvPr/>
        </p:nvGrpSpPr>
        <p:grpSpPr>
          <a:xfrm>
            <a:off x="5554874" y="4175264"/>
            <a:ext cx="374752" cy="386996"/>
            <a:chOff x="28257052" y="18076368"/>
            <a:chExt cx="2295823" cy="2370827"/>
          </a:xfrm>
          <a:solidFill>
            <a:schemeClr val="bg1"/>
          </a:solidFill>
        </p:grpSpPr>
        <p:sp>
          <p:nvSpPr>
            <p:cNvPr id="36" name="Freeform 20"/>
            <p:cNvSpPr>
              <a:spLocks/>
            </p:cNvSpPr>
            <p:nvPr/>
          </p:nvSpPr>
          <p:spPr bwMode="auto">
            <a:xfrm>
              <a:off x="28257052" y="19569414"/>
              <a:ext cx="2295823" cy="877781"/>
            </a:xfrm>
            <a:custGeom>
              <a:avLst/>
              <a:gdLst>
                <a:gd name="T0" fmla="*/ 7 w 8637"/>
                <a:gd name="T1" fmla="*/ 1658 h 3302"/>
                <a:gd name="T2" fmla="*/ 15 w 8637"/>
                <a:gd name="T3" fmla="*/ 14 h 3302"/>
                <a:gd name="T4" fmla="*/ 396 w 8637"/>
                <a:gd name="T5" fmla="*/ 14 h 3302"/>
                <a:gd name="T6" fmla="*/ 777 w 8637"/>
                <a:gd name="T7" fmla="*/ 14 h 3302"/>
                <a:gd name="T8" fmla="*/ 791 w 8637"/>
                <a:gd name="T9" fmla="*/ 1270 h 3302"/>
                <a:gd name="T10" fmla="*/ 805 w 8637"/>
                <a:gd name="T11" fmla="*/ 2526 h 3302"/>
                <a:gd name="T12" fmla="*/ 4333 w 8637"/>
                <a:gd name="T13" fmla="*/ 2526 h 3302"/>
                <a:gd name="T14" fmla="*/ 7860 w 8637"/>
                <a:gd name="T15" fmla="*/ 2526 h 3302"/>
                <a:gd name="T16" fmla="*/ 7868 w 8637"/>
                <a:gd name="T17" fmla="*/ 1300 h 3302"/>
                <a:gd name="T18" fmla="*/ 7907 w 8637"/>
                <a:gd name="T19" fmla="*/ 37 h 3302"/>
                <a:gd name="T20" fmla="*/ 8281 w 8637"/>
                <a:gd name="T21" fmla="*/ 6 h 3302"/>
                <a:gd name="T22" fmla="*/ 8622 w 8637"/>
                <a:gd name="T23" fmla="*/ 14 h 3302"/>
                <a:gd name="T24" fmla="*/ 8630 w 8637"/>
                <a:gd name="T25" fmla="*/ 1658 h 3302"/>
                <a:gd name="T26" fmla="*/ 8637 w 8637"/>
                <a:gd name="T27" fmla="*/ 3302 h 3302"/>
                <a:gd name="T28" fmla="*/ 4318 w 8637"/>
                <a:gd name="T29" fmla="*/ 3302 h 3302"/>
                <a:gd name="T30" fmla="*/ 0 w 8637"/>
                <a:gd name="T31" fmla="*/ 3302 h 3302"/>
                <a:gd name="T32" fmla="*/ 7 w 8637"/>
                <a:gd name="T33" fmla="*/ 1658 h 3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37" h="3302">
                  <a:moveTo>
                    <a:pt x="7" y="1658"/>
                  </a:moveTo>
                  <a:lnTo>
                    <a:pt x="15" y="14"/>
                  </a:lnTo>
                  <a:lnTo>
                    <a:pt x="396" y="14"/>
                  </a:lnTo>
                  <a:lnTo>
                    <a:pt x="777" y="14"/>
                  </a:lnTo>
                  <a:lnTo>
                    <a:pt x="791" y="1270"/>
                  </a:lnTo>
                  <a:lnTo>
                    <a:pt x="805" y="2526"/>
                  </a:lnTo>
                  <a:lnTo>
                    <a:pt x="4333" y="2526"/>
                  </a:lnTo>
                  <a:lnTo>
                    <a:pt x="7860" y="2526"/>
                  </a:lnTo>
                  <a:lnTo>
                    <a:pt x="7868" y="1300"/>
                  </a:lnTo>
                  <a:cubicBezTo>
                    <a:pt x="7873" y="437"/>
                    <a:pt x="7885" y="64"/>
                    <a:pt x="7907" y="37"/>
                  </a:cubicBezTo>
                  <a:cubicBezTo>
                    <a:pt x="7932" y="7"/>
                    <a:pt x="8019" y="0"/>
                    <a:pt x="8281" y="6"/>
                  </a:cubicBezTo>
                  <a:lnTo>
                    <a:pt x="8622" y="14"/>
                  </a:lnTo>
                  <a:lnTo>
                    <a:pt x="8630" y="1658"/>
                  </a:lnTo>
                  <a:lnTo>
                    <a:pt x="8637" y="3302"/>
                  </a:lnTo>
                  <a:lnTo>
                    <a:pt x="4318" y="3302"/>
                  </a:lnTo>
                  <a:lnTo>
                    <a:pt x="0" y="3302"/>
                  </a:lnTo>
                  <a:lnTo>
                    <a:pt x="7" y="1658"/>
                  </a:ln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37" name="Freeform 21"/>
            <p:cNvSpPr>
              <a:spLocks/>
            </p:cNvSpPr>
            <p:nvPr/>
          </p:nvSpPr>
          <p:spPr bwMode="auto">
            <a:xfrm>
              <a:off x="28669571" y="18076368"/>
              <a:ext cx="1477812" cy="1913772"/>
            </a:xfrm>
            <a:custGeom>
              <a:avLst/>
              <a:gdLst>
                <a:gd name="T0" fmla="*/ 2356 w 5560"/>
                <a:gd name="T1" fmla="*/ 6730 h 7197"/>
                <a:gd name="T2" fmla="*/ 1834 w 5560"/>
                <a:gd name="T3" fmla="*/ 6114 h 7197"/>
                <a:gd name="T4" fmla="*/ 1326 w 5560"/>
                <a:gd name="T5" fmla="*/ 5518 h 7197"/>
                <a:gd name="T6" fmla="*/ 0 w 5560"/>
                <a:gd name="T7" fmla="*/ 3940 h 7197"/>
                <a:gd name="T8" fmla="*/ 802 w 5560"/>
                <a:gd name="T9" fmla="*/ 3923 h 7197"/>
                <a:gd name="T10" fmla="*/ 1648 w 5560"/>
                <a:gd name="T11" fmla="*/ 3906 h 7197"/>
                <a:gd name="T12" fmla="*/ 1693 w 5560"/>
                <a:gd name="T13" fmla="*/ 1945 h 7197"/>
                <a:gd name="T14" fmla="*/ 1693 w 5560"/>
                <a:gd name="T15" fmla="*/ 0 h 7197"/>
                <a:gd name="T16" fmla="*/ 2780 w 5560"/>
                <a:gd name="T17" fmla="*/ 0 h 7197"/>
                <a:gd name="T18" fmla="*/ 3866 w 5560"/>
                <a:gd name="T19" fmla="*/ 0 h 7197"/>
                <a:gd name="T20" fmla="*/ 3866 w 5560"/>
                <a:gd name="T21" fmla="*/ 1928 h 7197"/>
                <a:gd name="T22" fmla="*/ 3900 w 5560"/>
                <a:gd name="T23" fmla="*/ 3889 h 7197"/>
                <a:gd name="T24" fmla="*/ 4749 w 5560"/>
                <a:gd name="T25" fmla="*/ 3923 h 7197"/>
                <a:gd name="T26" fmla="*/ 5555 w 5560"/>
                <a:gd name="T27" fmla="*/ 3949 h 7197"/>
                <a:gd name="T28" fmla="*/ 5178 w 5560"/>
                <a:gd name="T29" fmla="*/ 4406 h 7197"/>
                <a:gd name="T30" fmla="*/ 4642 w 5560"/>
                <a:gd name="T31" fmla="*/ 5038 h 7197"/>
                <a:gd name="T32" fmla="*/ 4040 w 5560"/>
                <a:gd name="T33" fmla="*/ 5745 h 7197"/>
                <a:gd name="T34" fmla="*/ 3334 w 5560"/>
                <a:gd name="T35" fmla="*/ 6575 h 7197"/>
                <a:gd name="T36" fmla="*/ 2768 w 5560"/>
                <a:gd name="T37" fmla="*/ 7197 h 7197"/>
                <a:gd name="T38" fmla="*/ 2356 w 5560"/>
                <a:gd name="T39" fmla="*/ 6730 h 7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60" h="7197">
                  <a:moveTo>
                    <a:pt x="2356" y="6730"/>
                  </a:moveTo>
                  <a:cubicBezTo>
                    <a:pt x="2139" y="6474"/>
                    <a:pt x="1904" y="6197"/>
                    <a:pt x="1834" y="6114"/>
                  </a:cubicBezTo>
                  <a:cubicBezTo>
                    <a:pt x="1764" y="6032"/>
                    <a:pt x="1536" y="5763"/>
                    <a:pt x="1326" y="5518"/>
                  </a:cubicBezTo>
                  <a:cubicBezTo>
                    <a:pt x="352" y="4378"/>
                    <a:pt x="0" y="3958"/>
                    <a:pt x="0" y="3940"/>
                  </a:cubicBezTo>
                  <a:cubicBezTo>
                    <a:pt x="0" y="3931"/>
                    <a:pt x="361" y="3923"/>
                    <a:pt x="802" y="3923"/>
                  </a:cubicBezTo>
                  <a:cubicBezTo>
                    <a:pt x="1243" y="3923"/>
                    <a:pt x="1624" y="3916"/>
                    <a:pt x="1648" y="3906"/>
                  </a:cubicBezTo>
                  <a:cubicBezTo>
                    <a:pt x="1688" y="3891"/>
                    <a:pt x="1693" y="3692"/>
                    <a:pt x="1693" y="1945"/>
                  </a:cubicBezTo>
                  <a:lnTo>
                    <a:pt x="1693" y="0"/>
                  </a:lnTo>
                  <a:lnTo>
                    <a:pt x="2780" y="0"/>
                  </a:lnTo>
                  <a:lnTo>
                    <a:pt x="3866" y="0"/>
                  </a:lnTo>
                  <a:lnTo>
                    <a:pt x="3866" y="1928"/>
                  </a:lnTo>
                  <a:cubicBezTo>
                    <a:pt x="3866" y="3390"/>
                    <a:pt x="3874" y="3864"/>
                    <a:pt x="3900" y="3889"/>
                  </a:cubicBezTo>
                  <a:cubicBezTo>
                    <a:pt x="3925" y="3914"/>
                    <a:pt x="4153" y="3923"/>
                    <a:pt x="4749" y="3923"/>
                  </a:cubicBezTo>
                  <a:cubicBezTo>
                    <a:pt x="5234" y="3923"/>
                    <a:pt x="5560" y="3934"/>
                    <a:pt x="5555" y="3949"/>
                  </a:cubicBezTo>
                  <a:cubicBezTo>
                    <a:pt x="5550" y="3964"/>
                    <a:pt x="5380" y="4169"/>
                    <a:pt x="5178" y="4406"/>
                  </a:cubicBezTo>
                  <a:cubicBezTo>
                    <a:pt x="4977" y="4643"/>
                    <a:pt x="4735" y="4928"/>
                    <a:pt x="4642" y="5038"/>
                  </a:cubicBezTo>
                  <a:cubicBezTo>
                    <a:pt x="4549" y="5149"/>
                    <a:pt x="4278" y="5467"/>
                    <a:pt x="4040" y="5745"/>
                  </a:cubicBezTo>
                  <a:cubicBezTo>
                    <a:pt x="3802" y="6024"/>
                    <a:pt x="3484" y="6397"/>
                    <a:pt x="3334" y="6575"/>
                  </a:cubicBezTo>
                  <a:cubicBezTo>
                    <a:pt x="3019" y="6949"/>
                    <a:pt x="2793" y="7197"/>
                    <a:pt x="2768" y="7197"/>
                  </a:cubicBezTo>
                  <a:cubicBezTo>
                    <a:pt x="2759" y="7196"/>
                    <a:pt x="2574" y="6986"/>
                    <a:pt x="2356" y="673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sp>
        <p:nvSpPr>
          <p:cNvPr id="38" name="手繪多邊形 37"/>
          <p:cNvSpPr>
            <a:spLocks/>
          </p:cNvSpPr>
          <p:nvPr/>
        </p:nvSpPr>
        <p:spPr bwMode="auto">
          <a:xfrm>
            <a:off x="8053584" y="4175264"/>
            <a:ext cx="484366" cy="338214"/>
          </a:xfrm>
          <a:custGeom>
            <a:avLst/>
            <a:gdLst>
              <a:gd name="connsiteX0" fmla="*/ 2602804 w 4019550"/>
              <a:gd name="connsiteY0" fmla="*/ 1537274 h 2806700"/>
              <a:gd name="connsiteX1" fmla="*/ 2384522 w 4019550"/>
              <a:gd name="connsiteY1" fmla="*/ 1731616 h 2806700"/>
              <a:gd name="connsiteX2" fmla="*/ 2012436 w 4019550"/>
              <a:gd name="connsiteY2" fmla="*/ 1972026 h 2806700"/>
              <a:gd name="connsiteX3" fmla="*/ 1640350 w 4019550"/>
              <a:gd name="connsiteY3" fmla="*/ 1731616 h 2806700"/>
              <a:gd name="connsiteX4" fmla="*/ 1419188 w 4019550"/>
              <a:gd name="connsiteY4" fmla="*/ 1537634 h 2806700"/>
              <a:gd name="connsiteX5" fmla="*/ 917068 w 4019550"/>
              <a:gd name="connsiteY5" fmla="*/ 2015212 h 2806700"/>
              <a:gd name="connsiteX6" fmla="*/ 436562 w 4019550"/>
              <a:gd name="connsiteY6" fmla="*/ 2512586 h 2806700"/>
              <a:gd name="connsiteX7" fmla="*/ 449168 w 4019550"/>
              <a:gd name="connsiteY7" fmla="*/ 2534180 h 2806700"/>
              <a:gd name="connsiteX8" fmla="*/ 3565978 w 4019550"/>
              <a:gd name="connsiteY8" fmla="*/ 2532020 h 2806700"/>
              <a:gd name="connsiteX9" fmla="*/ 3576424 w 4019550"/>
              <a:gd name="connsiteY9" fmla="*/ 2507908 h 2806700"/>
              <a:gd name="connsiteX10" fmla="*/ 3097358 w 4019550"/>
              <a:gd name="connsiteY10" fmla="*/ 2013054 h 2806700"/>
              <a:gd name="connsiteX11" fmla="*/ 2602804 w 4019550"/>
              <a:gd name="connsiteY11" fmla="*/ 1537274 h 2806700"/>
              <a:gd name="connsiteX12" fmla="*/ 3714934 w 4019550"/>
              <a:gd name="connsiteY12" fmla="*/ 438152 h 2806700"/>
              <a:gd name="connsiteX13" fmla="*/ 2733674 w 4019550"/>
              <a:gd name="connsiteY13" fmla="*/ 1395970 h 2806700"/>
              <a:gd name="connsiteX14" fmla="*/ 3711332 w 4019550"/>
              <a:gd name="connsiteY14" fmla="*/ 2368190 h 2806700"/>
              <a:gd name="connsiteX15" fmla="*/ 3734026 w 4019550"/>
              <a:gd name="connsiteY15" fmla="*/ 2353068 h 2806700"/>
              <a:gd name="connsiteX16" fmla="*/ 3740150 w 4019550"/>
              <a:gd name="connsiteY16" fmla="*/ 1403532 h 2806700"/>
              <a:gd name="connsiteX17" fmla="*/ 3734026 w 4019550"/>
              <a:gd name="connsiteY17" fmla="*/ 454354 h 2806700"/>
              <a:gd name="connsiteX18" fmla="*/ 3714934 w 4019550"/>
              <a:gd name="connsiteY18" fmla="*/ 438152 h 2806700"/>
              <a:gd name="connsiteX19" fmla="*/ 290848 w 4019550"/>
              <a:gd name="connsiteY19" fmla="*/ 427040 h 2806700"/>
              <a:gd name="connsiteX20" fmla="*/ 274638 w 4019550"/>
              <a:gd name="connsiteY20" fmla="*/ 1403172 h 2806700"/>
              <a:gd name="connsiteX21" fmla="*/ 293368 w 4019550"/>
              <a:gd name="connsiteY21" fmla="*/ 2379664 h 2806700"/>
              <a:gd name="connsiteX22" fmla="*/ 796606 w 4019550"/>
              <a:gd name="connsiteY22" fmla="*/ 1891418 h 2806700"/>
              <a:gd name="connsiteX23" fmla="*/ 1281112 w 4019550"/>
              <a:gd name="connsiteY23" fmla="*/ 1395604 h 2806700"/>
              <a:gd name="connsiteX24" fmla="*/ 537602 w 4019550"/>
              <a:gd name="connsiteY24" fmla="*/ 653326 h 2806700"/>
              <a:gd name="connsiteX25" fmla="*/ 290848 w 4019550"/>
              <a:gd name="connsiteY25" fmla="*/ 427040 h 2806700"/>
              <a:gd name="connsiteX26" fmla="*/ 2017630 w 4019550"/>
              <a:gd name="connsiteY26" fmla="*/ 285752 h 2806700"/>
              <a:gd name="connsiteX27" fmla="*/ 463878 w 4019550"/>
              <a:gd name="connsiteY27" fmla="*/ 291874 h 2806700"/>
              <a:gd name="connsiteX28" fmla="*/ 447674 w 4019550"/>
              <a:gd name="connsiteY28" fmla="*/ 310962 h 2806700"/>
              <a:gd name="connsiteX29" fmla="*/ 577304 w 4019550"/>
              <a:gd name="connsiteY29" fmla="*/ 448186 h 2806700"/>
              <a:gd name="connsiteX30" fmla="*/ 1703640 w 4019550"/>
              <a:gd name="connsiteY30" fmla="*/ 1548136 h 2806700"/>
              <a:gd name="connsiteX31" fmla="*/ 2047518 w 4019550"/>
              <a:gd name="connsiteY31" fmla="*/ 1790530 h 2806700"/>
              <a:gd name="connsiteX32" fmla="*/ 2262486 w 4019550"/>
              <a:gd name="connsiteY32" fmla="*/ 1594598 h 2806700"/>
              <a:gd name="connsiteX33" fmla="*/ 2461612 w 4019550"/>
              <a:gd name="connsiteY33" fmla="*/ 1402630 h 2806700"/>
              <a:gd name="connsiteX34" fmla="*/ 2651374 w 4019550"/>
              <a:gd name="connsiteY34" fmla="*/ 1219664 h 2806700"/>
              <a:gd name="connsiteX35" fmla="*/ 3049626 w 4019550"/>
              <a:gd name="connsiteY35" fmla="*/ 829244 h 2806700"/>
              <a:gd name="connsiteX36" fmla="*/ 3566342 w 4019550"/>
              <a:gd name="connsiteY36" fmla="*/ 299078 h 2806700"/>
              <a:gd name="connsiteX37" fmla="*/ 2017630 w 4019550"/>
              <a:gd name="connsiteY37" fmla="*/ 285752 h 2806700"/>
              <a:gd name="connsiteX38" fmla="*/ 0 w 4019550"/>
              <a:gd name="connsiteY38" fmla="*/ 0 h 2806700"/>
              <a:gd name="connsiteX39" fmla="*/ 2009774 w 4019550"/>
              <a:gd name="connsiteY39" fmla="*/ 3176 h 2806700"/>
              <a:gd name="connsiteX40" fmla="*/ 4019550 w 4019550"/>
              <a:gd name="connsiteY40" fmla="*/ 6352 h 2806700"/>
              <a:gd name="connsiteX41" fmla="*/ 4019550 w 4019550"/>
              <a:gd name="connsiteY41" fmla="*/ 1403352 h 2806700"/>
              <a:gd name="connsiteX42" fmla="*/ 4019550 w 4019550"/>
              <a:gd name="connsiteY42" fmla="*/ 2800352 h 2806700"/>
              <a:gd name="connsiteX43" fmla="*/ 2009774 w 4019550"/>
              <a:gd name="connsiteY43" fmla="*/ 2803526 h 2806700"/>
              <a:gd name="connsiteX44" fmla="*/ 0 w 4019550"/>
              <a:gd name="connsiteY44" fmla="*/ 2806700 h 2806700"/>
              <a:gd name="connsiteX45" fmla="*/ 0 w 4019550"/>
              <a:gd name="connsiteY45" fmla="*/ 1403352 h 280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019550" h="2806700">
                <a:moveTo>
                  <a:pt x="2602804" y="1537274"/>
                </a:moveTo>
                <a:cubicBezTo>
                  <a:pt x="2592358" y="1539072"/>
                  <a:pt x="2494024" y="1626528"/>
                  <a:pt x="2384522" y="1731616"/>
                </a:cubicBezTo>
                <a:cubicBezTo>
                  <a:pt x="2157596" y="1948992"/>
                  <a:pt x="2121576" y="1972026"/>
                  <a:pt x="2012436" y="1972026"/>
                </a:cubicBezTo>
                <a:cubicBezTo>
                  <a:pt x="1902936" y="1972026"/>
                  <a:pt x="1867276" y="1948992"/>
                  <a:pt x="1640350" y="1731616"/>
                </a:cubicBezTo>
                <a:cubicBezTo>
                  <a:pt x="1530488" y="1626528"/>
                  <a:pt x="1431074" y="1539432"/>
                  <a:pt x="1419188" y="1537634"/>
                </a:cubicBezTo>
                <a:cubicBezTo>
                  <a:pt x="1402258" y="1535474"/>
                  <a:pt x="1288434" y="1643802"/>
                  <a:pt x="917068" y="2015212"/>
                </a:cubicBezTo>
                <a:cubicBezTo>
                  <a:pt x="652682" y="2279734"/>
                  <a:pt x="436562" y="2503228"/>
                  <a:pt x="436562" y="2512586"/>
                </a:cubicBezTo>
                <a:cubicBezTo>
                  <a:pt x="436562" y="2521584"/>
                  <a:pt x="442326" y="2531660"/>
                  <a:pt x="449168" y="2534180"/>
                </a:cubicBezTo>
                <a:cubicBezTo>
                  <a:pt x="471862" y="2543176"/>
                  <a:pt x="3551930" y="2541018"/>
                  <a:pt x="3565978" y="2532020"/>
                </a:cubicBezTo>
                <a:cubicBezTo>
                  <a:pt x="3573542" y="2527342"/>
                  <a:pt x="3578226" y="2516184"/>
                  <a:pt x="3576424" y="2507908"/>
                </a:cubicBezTo>
                <a:cubicBezTo>
                  <a:pt x="3574262" y="2499270"/>
                  <a:pt x="3358864" y="2276496"/>
                  <a:pt x="3097358" y="2013054"/>
                </a:cubicBezTo>
                <a:cubicBezTo>
                  <a:pt x="2757330" y="1670434"/>
                  <a:pt x="2616492" y="1535114"/>
                  <a:pt x="2602804" y="1537274"/>
                </a:cubicBezTo>
                <a:close/>
                <a:moveTo>
                  <a:pt x="3714934" y="438152"/>
                </a:moveTo>
                <a:cubicBezTo>
                  <a:pt x="3696562" y="438152"/>
                  <a:pt x="2733674" y="1378326"/>
                  <a:pt x="2733674" y="1395970"/>
                </a:cubicBezTo>
                <a:cubicBezTo>
                  <a:pt x="2733674" y="1412894"/>
                  <a:pt x="3693680" y="2367470"/>
                  <a:pt x="3711332" y="2368190"/>
                </a:cubicBezTo>
                <a:cubicBezTo>
                  <a:pt x="3720338" y="2368552"/>
                  <a:pt x="3730784" y="2361710"/>
                  <a:pt x="3734026" y="2353068"/>
                </a:cubicBezTo>
                <a:cubicBezTo>
                  <a:pt x="3737628" y="2344066"/>
                  <a:pt x="3740150" y="1917008"/>
                  <a:pt x="3740150" y="1403532"/>
                </a:cubicBezTo>
                <a:cubicBezTo>
                  <a:pt x="3740150" y="890414"/>
                  <a:pt x="3737628" y="462996"/>
                  <a:pt x="3734026" y="454354"/>
                </a:cubicBezTo>
                <a:cubicBezTo>
                  <a:pt x="3730784" y="445352"/>
                  <a:pt x="3722138" y="438152"/>
                  <a:pt x="3714934" y="438152"/>
                </a:cubicBezTo>
                <a:close/>
                <a:moveTo>
                  <a:pt x="290848" y="427040"/>
                </a:moveTo>
                <a:cubicBezTo>
                  <a:pt x="276078" y="427040"/>
                  <a:pt x="274638" y="509194"/>
                  <a:pt x="274638" y="1403172"/>
                </a:cubicBezTo>
                <a:cubicBezTo>
                  <a:pt x="274638" y="2347594"/>
                  <a:pt x="274998" y="2379664"/>
                  <a:pt x="293368" y="2379664"/>
                </a:cubicBezTo>
                <a:cubicBezTo>
                  <a:pt x="304896" y="2379664"/>
                  <a:pt x="504102" y="2186168"/>
                  <a:pt x="796606" y="1891418"/>
                </a:cubicBezTo>
                <a:cubicBezTo>
                  <a:pt x="1063174" y="1622972"/>
                  <a:pt x="1281112" y="1399928"/>
                  <a:pt x="1281112" y="1395604"/>
                </a:cubicBezTo>
                <a:cubicBezTo>
                  <a:pt x="1281112" y="1387678"/>
                  <a:pt x="1039400" y="1146616"/>
                  <a:pt x="537602" y="653326"/>
                </a:cubicBezTo>
                <a:cubicBezTo>
                  <a:pt x="411164" y="528652"/>
                  <a:pt x="300214" y="427040"/>
                  <a:pt x="290848" y="427040"/>
                </a:cubicBezTo>
                <a:close/>
                <a:moveTo>
                  <a:pt x="2017630" y="285752"/>
                </a:moveTo>
                <a:cubicBezTo>
                  <a:pt x="1171800" y="285752"/>
                  <a:pt x="472880" y="288272"/>
                  <a:pt x="463878" y="291874"/>
                </a:cubicBezTo>
                <a:cubicBezTo>
                  <a:pt x="455236" y="295116"/>
                  <a:pt x="447674" y="303760"/>
                  <a:pt x="447674" y="310962"/>
                </a:cubicBezTo>
                <a:cubicBezTo>
                  <a:pt x="447674" y="318166"/>
                  <a:pt x="506008" y="379754"/>
                  <a:pt x="577304" y="448186"/>
                </a:cubicBezTo>
                <a:cubicBezTo>
                  <a:pt x="743662" y="607740"/>
                  <a:pt x="1400090" y="1248838"/>
                  <a:pt x="1703640" y="1548136"/>
                </a:cubicBezTo>
                <a:cubicBezTo>
                  <a:pt x="1964698" y="1805296"/>
                  <a:pt x="1979822" y="1816100"/>
                  <a:pt x="2047518" y="1790530"/>
                </a:cubicBezTo>
                <a:cubicBezTo>
                  <a:pt x="2061922" y="1785126"/>
                  <a:pt x="2158784" y="1696886"/>
                  <a:pt x="2262486" y="1594598"/>
                </a:cubicBezTo>
                <a:cubicBezTo>
                  <a:pt x="2366550" y="1492672"/>
                  <a:pt x="2456210" y="1406230"/>
                  <a:pt x="2461612" y="1402630"/>
                </a:cubicBezTo>
                <a:cubicBezTo>
                  <a:pt x="2467374" y="1399388"/>
                  <a:pt x="2552712" y="1316910"/>
                  <a:pt x="2651374" y="1219664"/>
                </a:cubicBezTo>
                <a:cubicBezTo>
                  <a:pt x="2750038" y="1122420"/>
                  <a:pt x="2929358" y="946658"/>
                  <a:pt x="3049626" y="829244"/>
                </a:cubicBezTo>
                <a:cubicBezTo>
                  <a:pt x="3576064" y="315644"/>
                  <a:pt x="3578226" y="313484"/>
                  <a:pt x="3566342" y="299078"/>
                </a:cubicBezTo>
                <a:cubicBezTo>
                  <a:pt x="3556980" y="287912"/>
                  <a:pt x="3288000" y="285752"/>
                  <a:pt x="2017630" y="285752"/>
                </a:cubicBezTo>
                <a:close/>
                <a:moveTo>
                  <a:pt x="0" y="0"/>
                </a:moveTo>
                <a:lnTo>
                  <a:pt x="2009774" y="3176"/>
                </a:lnTo>
                <a:lnTo>
                  <a:pt x="4019550" y="6352"/>
                </a:lnTo>
                <a:lnTo>
                  <a:pt x="4019550" y="1403352"/>
                </a:lnTo>
                <a:lnTo>
                  <a:pt x="4019550" y="2800352"/>
                </a:lnTo>
                <a:lnTo>
                  <a:pt x="2009774" y="2803526"/>
                </a:lnTo>
                <a:lnTo>
                  <a:pt x="0" y="2806700"/>
                </a:lnTo>
                <a:lnTo>
                  <a:pt x="0" y="1403352"/>
                </a:lnTo>
                <a:close/>
              </a:path>
            </a:pathLst>
          </a:custGeom>
          <a:solidFill>
            <a:schemeClr val="bg1"/>
          </a:solidFill>
          <a:ln>
            <a:noFill/>
          </a:ln>
          <a:extLst/>
        </p:spPr>
        <p:txBody>
          <a:bodyPr vert="horz" wrap="square" lIns="91440" tIns="45721" rIns="91440" bIns="45721" numCol="1" anchor="t" anchorCtr="0" compatLnSpc="1">
            <a:prstTxWarp prst="textNoShape">
              <a:avLst/>
            </a:prstTxWarp>
            <a:noAutofit/>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nvGrpSpPr>
          <p:cNvPr id="39" name="群組 38"/>
          <p:cNvGrpSpPr/>
          <p:nvPr/>
        </p:nvGrpSpPr>
        <p:grpSpPr>
          <a:xfrm>
            <a:off x="10776947" y="4133290"/>
            <a:ext cx="483218" cy="487044"/>
            <a:chOff x="35271090" y="7603951"/>
            <a:chExt cx="2960312" cy="2983747"/>
          </a:xfrm>
          <a:solidFill>
            <a:schemeClr val="bg1"/>
          </a:solidFill>
        </p:grpSpPr>
        <p:sp>
          <p:nvSpPr>
            <p:cNvPr id="40" name="Freeform 64"/>
            <p:cNvSpPr>
              <a:spLocks/>
            </p:cNvSpPr>
            <p:nvPr/>
          </p:nvSpPr>
          <p:spPr bwMode="auto">
            <a:xfrm>
              <a:off x="35271090" y="7831303"/>
              <a:ext cx="2741159" cy="2756395"/>
            </a:xfrm>
            <a:custGeom>
              <a:avLst/>
              <a:gdLst>
                <a:gd name="T0" fmla="*/ 8340 w 10315"/>
                <a:gd name="T1" fmla="*/ 10308 h 10367"/>
                <a:gd name="T2" fmla="*/ 5664 w 10315"/>
                <a:gd name="T3" fmla="*/ 9264 h 10367"/>
                <a:gd name="T4" fmla="*/ 1758 w 10315"/>
                <a:gd name="T5" fmla="*/ 5527 h 10367"/>
                <a:gd name="T6" fmla="*/ 715 w 10315"/>
                <a:gd name="T7" fmla="*/ 3992 h 10367"/>
                <a:gd name="T8" fmla="*/ 0 w 10315"/>
                <a:gd name="T9" fmla="*/ 1636 h 10367"/>
                <a:gd name="T10" fmla="*/ 592 w 10315"/>
                <a:gd name="T11" fmla="*/ 310 h 10367"/>
                <a:gd name="T12" fmla="*/ 904 w 10315"/>
                <a:gd name="T13" fmla="*/ 0 h 10367"/>
                <a:gd name="T14" fmla="*/ 2258 w 10315"/>
                <a:gd name="T15" fmla="*/ 1354 h 10367"/>
                <a:gd name="T16" fmla="*/ 3613 w 10315"/>
                <a:gd name="T17" fmla="*/ 2737 h 10367"/>
                <a:gd name="T18" fmla="*/ 3454 w 10315"/>
                <a:gd name="T19" fmla="*/ 2921 h 10367"/>
                <a:gd name="T20" fmla="*/ 3133 w 10315"/>
                <a:gd name="T21" fmla="*/ 3369 h 10367"/>
                <a:gd name="T22" fmla="*/ 3197 w 10315"/>
                <a:gd name="T23" fmla="*/ 3545 h 10367"/>
                <a:gd name="T24" fmla="*/ 6784 w 10315"/>
                <a:gd name="T25" fmla="*/ 7117 h 10367"/>
                <a:gd name="T26" fmla="*/ 7147 w 10315"/>
                <a:gd name="T27" fmla="*/ 7102 h 10367"/>
                <a:gd name="T28" fmla="*/ 7382 w 10315"/>
                <a:gd name="T29" fmla="*/ 6877 h 10367"/>
                <a:gd name="T30" fmla="*/ 7573 w 10315"/>
                <a:gd name="T31" fmla="*/ 6702 h 10367"/>
                <a:gd name="T32" fmla="*/ 8961 w 10315"/>
                <a:gd name="T33" fmla="*/ 8057 h 10367"/>
                <a:gd name="T34" fmla="*/ 10315 w 10315"/>
                <a:gd name="T35" fmla="*/ 9413 h 10367"/>
                <a:gd name="T36" fmla="*/ 10004 w 10315"/>
                <a:gd name="T37" fmla="*/ 9719 h 10367"/>
                <a:gd name="T38" fmla="*/ 9454 w 10315"/>
                <a:gd name="T39" fmla="*/ 10140 h 10367"/>
                <a:gd name="T40" fmla="*/ 8340 w 10315"/>
                <a:gd name="T41" fmla="*/ 10308 h 10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315" h="10367">
                  <a:moveTo>
                    <a:pt x="8340" y="10308"/>
                  </a:moveTo>
                  <a:cubicBezTo>
                    <a:pt x="7406" y="10186"/>
                    <a:pt x="6521" y="9840"/>
                    <a:pt x="5664" y="9264"/>
                  </a:cubicBezTo>
                  <a:cubicBezTo>
                    <a:pt x="4245" y="8309"/>
                    <a:pt x="2853" y="6977"/>
                    <a:pt x="1758" y="5527"/>
                  </a:cubicBezTo>
                  <a:cubicBezTo>
                    <a:pt x="1446" y="5114"/>
                    <a:pt x="908" y="4323"/>
                    <a:pt x="715" y="3992"/>
                  </a:cubicBezTo>
                  <a:cubicBezTo>
                    <a:pt x="259" y="3215"/>
                    <a:pt x="0" y="2362"/>
                    <a:pt x="0" y="1636"/>
                  </a:cubicBezTo>
                  <a:cubicBezTo>
                    <a:pt x="0" y="1037"/>
                    <a:pt x="111" y="789"/>
                    <a:pt x="592" y="310"/>
                  </a:cubicBezTo>
                  <a:lnTo>
                    <a:pt x="904" y="0"/>
                  </a:lnTo>
                  <a:lnTo>
                    <a:pt x="2258" y="1354"/>
                  </a:lnTo>
                  <a:cubicBezTo>
                    <a:pt x="3003" y="2099"/>
                    <a:pt x="3613" y="2721"/>
                    <a:pt x="3613" y="2737"/>
                  </a:cubicBezTo>
                  <a:cubicBezTo>
                    <a:pt x="3613" y="2754"/>
                    <a:pt x="3541" y="2836"/>
                    <a:pt x="3454" y="2921"/>
                  </a:cubicBezTo>
                  <a:cubicBezTo>
                    <a:pt x="3242" y="3127"/>
                    <a:pt x="3133" y="3280"/>
                    <a:pt x="3133" y="3369"/>
                  </a:cubicBezTo>
                  <a:cubicBezTo>
                    <a:pt x="3133" y="3409"/>
                    <a:pt x="3162" y="3489"/>
                    <a:pt x="3197" y="3545"/>
                  </a:cubicBezTo>
                  <a:cubicBezTo>
                    <a:pt x="3264" y="3656"/>
                    <a:pt x="6683" y="7059"/>
                    <a:pt x="6784" y="7117"/>
                  </a:cubicBezTo>
                  <a:cubicBezTo>
                    <a:pt x="6873" y="7168"/>
                    <a:pt x="7059" y="7160"/>
                    <a:pt x="7147" y="7102"/>
                  </a:cubicBezTo>
                  <a:cubicBezTo>
                    <a:pt x="7189" y="7074"/>
                    <a:pt x="7295" y="6973"/>
                    <a:pt x="7382" y="6877"/>
                  </a:cubicBezTo>
                  <a:cubicBezTo>
                    <a:pt x="7469" y="6780"/>
                    <a:pt x="7555" y="6702"/>
                    <a:pt x="7573" y="6702"/>
                  </a:cubicBezTo>
                  <a:cubicBezTo>
                    <a:pt x="7591" y="6702"/>
                    <a:pt x="8216" y="7312"/>
                    <a:pt x="8961" y="8057"/>
                  </a:cubicBezTo>
                  <a:lnTo>
                    <a:pt x="10315" y="9413"/>
                  </a:lnTo>
                  <a:lnTo>
                    <a:pt x="10004" y="9719"/>
                  </a:lnTo>
                  <a:cubicBezTo>
                    <a:pt x="9742" y="9976"/>
                    <a:pt x="9655" y="10042"/>
                    <a:pt x="9454" y="10140"/>
                  </a:cubicBezTo>
                  <a:cubicBezTo>
                    <a:pt x="9073" y="10323"/>
                    <a:pt x="8787" y="10367"/>
                    <a:pt x="8340" y="10308"/>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41" name="Freeform 68"/>
            <p:cNvSpPr>
              <a:spLocks/>
            </p:cNvSpPr>
            <p:nvPr/>
          </p:nvSpPr>
          <p:spPr bwMode="auto">
            <a:xfrm>
              <a:off x="37416905" y="9379432"/>
              <a:ext cx="814497" cy="826215"/>
            </a:xfrm>
            <a:custGeom>
              <a:avLst/>
              <a:gdLst>
                <a:gd name="T0" fmla="*/ 1347 w 3068"/>
                <a:gd name="T1" fmla="*/ 1761 h 3108"/>
                <a:gd name="T2" fmla="*/ 0 w 3068"/>
                <a:gd name="T3" fmla="*/ 369 h 3108"/>
                <a:gd name="T4" fmla="*/ 310 w 3068"/>
                <a:gd name="T5" fmla="*/ 72 h 3108"/>
                <a:gd name="T6" fmla="*/ 832 w 3068"/>
                <a:gd name="T7" fmla="*/ 81 h 3108"/>
                <a:gd name="T8" fmla="*/ 3020 w 3068"/>
                <a:gd name="T9" fmla="*/ 2260 h 3108"/>
                <a:gd name="T10" fmla="*/ 3021 w 3068"/>
                <a:gd name="T11" fmla="*/ 2768 h 3108"/>
                <a:gd name="T12" fmla="*/ 2712 w 3068"/>
                <a:gd name="T13" fmla="*/ 3108 h 3108"/>
                <a:gd name="T14" fmla="*/ 1347 w 3068"/>
                <a:gd name="T15" fmla="*/ 1761 h 3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68" h="3108">
                  <a:moveTo>
                    <a:pt x="1347" y="1761"/>
                  </a:moveTo>
                  <a:cubicBezTo>
                    <a:pt x="606" y="1019"/>
                    <a:pt x="0" y="393"/>
                    <a:pt x="0" y="369"/>
                  </a:cubicBezTo>
                  <a:cubicBezTo>
                    <a:pt x="0" y="313"/>
                    <a:pt x="183" y="138"/>
                    <a:pt x="310" y="72"/>
                  </a:cubicBezTo>
                  <a:cubicBezTo>
                    <a:pt x="449" y="0"/>
                    <a:pt x="688" y="5"/>
                    <a:pt x="832" y="81"/>
                  </a:cubicBezTo>
                  <a:cubicBezTo>
                    <a:pt x="954" y="146"/>
                    <a:pt x="2961" y="2144"/>
                    <a:pt x="3020" y="2260"/>
                  </a:cubicBezTo>
                  <a:cubicBezTo>
                    <a:pt x="3068" y="2353"/>
                    <a:pt x="3068" y="2681"/>
                    <a:pt x="3021" y="2768"/>
                  </a:cubicBezTo>
                  <a:cubicBezTo>
                    <a:pt x="2980" y="2844"/>
                    <a:pt x="2740" y="3108"/>
                    <a:pt x="2712" y="3108"/>
                  </a:cubicBezTo>
                  <a:cubicBezTo>
                    <a:pt x="2703" y="3108"/>
                    <a:pt x="2088" y="2502"/>
                    <a:pt x="1347" y="176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42" name="Freeform 76"/>
            <p:cNvSpPr>
              <a:spLocks/>
            </p:cNvSpPr>
            <p:nvPr/>
          </p:nvSpPr>
          <p:spPr bwMode="auto">
            <a:xfrm>
              <a:off x="35646105" y="7603951"/>
              <a:ext cx="820355" cy="823871"/>
            </a:xfrm>
            <a:custGeom>
              <a:avLst/>
              <a:gdLst>
                <a:gd name="T0" fmla="*/ 1348 w 3087"/>
                <a:gd name="T1" fmla="*/ 1751 h 3099"/>
                <a:gd name="T2" fmla="*/ 0 w 3087"/>
                <a:gd name="T3" fmla="*/ 374 h 3099"/>
                <a:gd name="T4" fmla="*/ 331 w 3087"/>
                <a:gd name="T5" fmla="*/ 68 h 3099"/>
                <a:gd name="T6" fmla="*/ 825 w 3087"/>
                <a:gd name="T7" fmla="*/ 87 h 3099"/>
                <a:gd name="T8" fmla="*/ 1960 w 3087"/>
                <a:gd name="T9" fmla="*/ 1177 h 3099"/>
                <a:gd name="T10" fmla="*/ 3033 w 3087"/>
                <a:gd name="T11" fmla="*/ 2331 h 3099"/>
                <a:gd name="T12" fmla="*/ 3043 w 3087"/>
                <a:gd name="T13" fmla="*/ 2683 h 3099"/>
                <a:gd name="T14" fmla="*/ 2714 w 3087"/>
                <a:gd name="T15" fmla="*/ 3099 h 3099"/>
                <a:gd name="T16" fmla="*/ 1348 w 3087"/>
                <a:gd name="T17" fmla="*/ 1751 h 3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7" h="3099">
                  <a:moveTo>
                    <a:pt x="1348" y="1751"/>
                  </a:moveTo>
                  <a:cubicBezTo>
                    <a:pt x="607" y="1010"/>
                    <a:pt x="0" y="390"/>
                    <a:pt x="0" y="374"/>
                  </a:cubicBezTo>
                  <a:cubicBezTo>
                    <a:pt x="0" y="330"/>
                    <a:pt x="227" y="120"/>
                    <a:pt x="331" y="68"/>
                  </a:cubicBezTo>
                  <a:cubicBezTo>
                    <a:pt x="465" y="0"/>
                    <a:pt x="698" y="9"/>
                    <a:pt x="825" y="87"/>
                  </a:cubicBezTo>
                  <a:cubicBezTo>
                    <a:pt x="883" y="122"/>
                    <a:pt x="1394" y="612"/>
                    <a:pt x="1960" y="1177"/>
                  </a:cubicBezTo>
                  <a:cubicBezTo>
                    <a:pt x="2838" y="2052"/>
                    <a:pt x="2995" y="2222"/>
                    <a:pt x="3033" y="2331"/>
                  </a:cubicBezTo>
                  <a:cubicBezTo>
                    <a:pt x="3085" y="2486"/>
                    <a:pt x="3087" y="2536"/>
                    <a:pt x="3043" y="2683"/>
                  </a:cubicBezTo>
                  <a:cubicBezTo>
                    <a:pt x="3013" y="2783"/>
                    <a:pt x="2763" y="3099"/>
                    <a:pt x="2714" y="3099"/>
                  </a:cubicBezTo>
                  <a:cubicBezTo>
                    <a:pt x="2704" y="3099"/>
                    <a:pt x="2089" y="2492"/>
                    <a:pt x="1348" y="175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sp>
        <p:nvSpPr>
          <p:cNvPr id="13" name="文字方塊 12"/>
          <p:cNvSpPr txBox="1"/>
          <p:nvPr/>
        </p:nvSpPr>
        <p:spPr>
          <a:xfrm>
            <a:off x="342900" y="3711092"/>
            <a:ext cx="3974990" cy="646331"/>
          </a:xfrm>
          <a:prstGeom prst="rect">
            <a:avLst/>
          </a:prstGeom>
          <a:noFill/>
        </p:spPr>
        <p:txBody>
          <a:bodyPr wrap="square" rtlCol="0">
            <a:spAutoFit/>
          </a:bodyPr>
          <a:lstStyle/>
          <a:p>
            <a:pPr algn="ctr"/>
            <a:r>
              <a:rPr lang="en-US" altLang="zh-TW" sz="3600" b="1" dirty="0"/>
              <a:t>Keys To Success</a:t>
            </a:r>
            <a:endParaRPr lang="zh-TW" altLang="en-US" sz="3600" b="1" dirty="0"/>
          </a:p>
        </p:txBody>
      </p:sp>
      <p:sp>
        <p:nvSpPr>
          <p:cNvPr id="43" name="矩形 42"/>
          <p:cNvSpPr/>
          <p:nvPr/>
        </p:nvSpPr>
        <p:spPr>
          <a:xfrm>
            <a:off x="510379" y="4372522"/>
            <a:ext cx="3536637" cy="830997"/>
          </a:xfrm>
          <a:prstGeom prst="rect">
            <a:avLst/>
          </a:prstGeom>
        </p:spPr>
        <p:txBody>
          <a:bodyPr wrap="square">
            <a:spAutoFit/>
          </a:bodyPr>
          <a:lstStyle/>
          <a:p>
            <a:pPr algn="ctr"/>
            <a:r>
              <a:rPr lang="en-US" altLang="zh-TW" sz="1600" dirty="0">
                <a:solidFill>
                  <a:schemeClr val="bg1"/>
                </a:solidFill>
              </a:rPr>
              <a:t>The quick brown fox jumps over the lazy dog. The quick brown fox jumps over the lazy dog</a:t>
            </a:r>
            <a:r>
              <a:rPr lang="en-US" altLang="zh-TW" sz="1600" dirty="0" smtClean="0">
                <a:solidFill>
                  <a:schemeClr val="bg1"/>
                </a:solidFill>
              </a:rPr>
              <a:t>.</a:t>
            </a:r>
            <a:endParaRPr lang="zh-TW" altLang="en-US" sz="1600" dirty="0">
              <a:solidFill>
                <a:schemeClr val="bg1"/>
              </a:solidFill>
            </a:endParaRPr>
          </a:p>
        </p:txBody>
      </p:sp>
      <p:sp>
        <p:nvSpPr>
          <p:cNvPr id="44" name="矩形 43"/>
          <p:cNvSpPr/>
          <p:nvPr/>
        </p:nvSpPr>
        <p:spPr>
          <a:xfrm>
            <a:off x="848907" y="1350493"/>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45" name="文字方塊 18"/>
          <p:cNvSpPr txBox="1"/>
          <p:nvPr/>
        </p:nvSpPr>
        <p:spPr>
          <a:xfrm>
            <a:off x="708794" y="704162"/>
            <a:ext cx="3916226" cy="646331"/>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600" b="1" dirty="0" smtClean="0">
                <a:solidFill>
                  <a:schemeClr val="bg1">
                    <a:lumMod val="50000"/>
                  </a:schemeClr>
                </a:solidFill>
              </a:rPr>
              <a:t>16:9</a:t>
            </a:r>
            <a:r>
              <a:rPr lang="zh-TW" altLang="en-US" sz="3600" b="1" dirty="0" smtClean="0">
                <a:solidFill>
                  <a:schemeClr val="bg1">
                    <a:lumMod val="50000"/>
                  </a:schemeClr>
                </a:solidFill>
              </a:rPr>
              <a:t> </a:t>
            </a:r>
            <a:r>
              <a:rPr lang="en-US" altLang="zh-TW" sz="3600" b="1" dirty="0" smtClean="0">
                <a:solidFill>
                  <a:schemeClr val="bg1">
                    <a:lumMod val="50000"/>
                  </a:schemeClr>
                </a:solidFill>
              </a:rPr>
              <a:t>Layout 019</a:t>
            </a:r>
            <a:endParaRPr lang="zh-TW" altLang="en-US" sz="3600" b="1" dirty="0">
              <a:solidFill>
                <a:schemeClr val="bg1">
                  <a:lumMod val="50000"/>
                </a:schemeClr>
              </a:solidFill>
            </a:endParaRPr>
          </a:p>
        </p:txBody>
      </p:sp>
      <p:sp>
        <p:nvSpPr>
          <p:cNvPr id="46" name="文字方塊 45"/>
          <p:cNvSpPr txBox="1"/>
          <p:nvPr/>
        </p:nvSpPr>
        <p:spPr>
          <a:xfrm>
            <a:off x="769845" y="2251194"/>
            <a:ext cx="9570058" cy="830997"/>
          </a:xfrm>
          <a:prstGeom prst="rect">
            <a:avLst/>
          </a:prstGeom>
          <a:noFill/>
        </p:spPr>
        <p:txBody>
          <a:bodyPr wrap="square" rtlCol="0" anchor="ctr">
            <a:spAutoFit/>
          </a:bodyPr>
          <a:lstStyle/>
          <a:p>
            <a:r>
              <a:rPr lang="en-US" altLang="zh-TW" sz="1600" dirty="0"/>
              <a:t>The quick brown fox jumps over the lazy dog. The quick brown fox jumps over the lazy dog. The quick brown fox jumps over the lazy dog. The quick brown fox jumps over the lazy dog. The quick brown fox jumps over the lazy dog. </a:t>
            </a:r>
          </a:p>
        </p:txBody>
      </p:sp>
      <p:sp>
        <p:nvSpPr>
          <p:cNvPr id="47" name="文字方塊 46"/>
          <p:cNvSpPr txBox="1"/>
          <p:nvPr/>
        </p:nvSpPr>
        <p:spPr>
          <a:xfrm>
            <a:off x="6171726" y="663875"/>
            <a:ext cx="5131748" cy="1631216"/>
          </a:xfrm>
          <a:prstGeom prst="rect">
            <a:avLst/>
          </a:prstGeom>
          <a:noFill/>
        </p:spPr>
        <p:txBody>
          <a:bodyPr wrap="square" rtlCol="0" anchor="ctr">
            <a:spAutoFit/>
          </a:bodyPr>
          <a:lstStyle/>
          <a:p>
            <a:pPr algn="r">
              <a:lnSpc>
                <a:spcPts val="6000"/>
              </a:lnSpc>
            </a:pPr>
            <a:r>
              <a:rPr lang="en-US" altLang="zh-TW" sz="3200" b="1" dirty="0"/>
              <a:t>Business </a:t>
            </a:r>
            <a:r>
              <a:rPr lang="en-US" altLang="zh-TW" sz="3200" b="1" dirty="0" smtClean="0"/>
              <a:t/>
            </a:r>
            <a:br>
              <a:rPr lang="en-US" altLang="zh-TW" sz="3200" b="1" dirty="0" smtClean="0"/>
            </a:br>
            <a:r>
              <a:rPr lang="en-US" altLang="zh-TW" sz="6600" b="1" dirty="0" smtClean="0"/>
              <a:t>Elements</a:t>
            </a:r>
            <a:endParaRPr lang="en-US" altLang="zh-TW" sz="6600" b="1" dirty="0"/>
          </a:p>
        </p:txBody>
      </p:sp>
    </p:spTree>
    <p:extLst>
      <p:ext uri="{BB962C8B-B14F-4D97-AF65-F5344CB8AC3E}">
        <p14:creationId xmlns:p14="http://schemas.microsoft.com/office/powerpoint/2010/main" val="7377701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7818120" y="0"/>
            <a:ext cx="437388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頁尾版面配置區 3"/>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6" name="投影片編號版面配置區 5"/>
          <p:cNvSpPr>
            <a:spLocks noGrp="1"/>
          </p:cNvSpPr>
          <p:nvPr>
            <p:ph type="sldNum" sz="quarter" idx="12"/>
          </p:nvPr>
        </p:nvSpPr>
        <p:spPr/>
        <p:txBody>
          <a:bodyPr/>
          <a:lstStyle/>
          <a:p>
            <a:fld id="{93B68095-C8B2-4A76-90AA-E601358CCBC3}" type="slidenum">
              <a:rPr lang="zh-TW" altLang="en-US" smtClean="0"/>
              <a:t>22</a:t>
            </a:fld>
            <a:endParaRPr lang="zh-TW" altLang="en-US"/>
          </a:p>
        </p:txBody>
      </p:sp>
      <p:pic>
        <p:nvPicPr>
          <p:cNvPr id="11" name="圖片版面配置區 10"/>
          <p:cNvPicPr>
            <a:picLocks noGrp="1" noChangeAspect="1"/>
          </p:cNvPicPr>
          <p:nvPr>
            <p:ph type="pic" sz="quarter" idx="17"/>
          </p:nvPr>
        </p:nvPicPr>
        <p:blipFill>
          <a:blip r:embed="rId3" cstate="email">
            <a:extLst>
              <a:ext uri="{28A0092B-C50C-407E-A947-70E740481C1C}">
                <a14:useLocalDpi xmlns:a14="http://schemas.microsoft.com/office/drawing/2010/main"/>
              </a:ext>
            </a:extLst>
          </a:blip>
          <a:srcRect/>
          <a:stretch>
            <a:fillRect/>
          </a:stretch>
        </p:blipFill>
        <p:spPr>
          <a:xfrm>
            <a:off x="1021080" y="1907381"/>
            <a:ext cx="2903538" cy="2624605"/>
          </a:xfrm>
        </p:spPr>
      </p:pic>
      <p:pic>
        <p:nvPicPr>
          <p:cNvPr id="14" name="圖片版面配置區 13"/>
          <p:cNvPicPr>
            <a:picLocks noGrp="1"/>
          </p:cNvPicPr>
          <p:nvPr>
            <p:ph type="pic" sz="quarter" idx="17"/>
          </p:nvPr>
        </p:nvPicPr>
        <p:blipFill>
          <a:blip r:embed="rId4" cstate="email">
            <a:extLst>
              <a:ext uri="{28A0092B-C50C-407E-A947-70E740481C1C}">
                <a14:useLocalDpi xmlns:a14="http://schemas.microsoft.com/office/drawing/2010/main"/>
              </a:ext>
            </a:extLst>
          </a:blip>
          <a:srcRect/>
          <a:stretch>
            <a:fillRect/>
          </a:stretch>
        </p:blipFill>
        <p:spPr>
          <a:xfrm>
            <a:off x="4247830" y="1907586"/>
            <a:ext cx="2905200" cy="2624400"/>
          </a:xfrm>
        </p:spPr>
      </p:pic>
      <p:sp>
        <p:nvSpPr>
          <p:cNvPr id="16" name="矩形 15"/>
          <p:cNvSpPr/>
          <p:nvPr/>
        </p:nvSpPr>
        <p:spPr>
          <a:xfrm>
            <a:off x="848907" y="1350493"/>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17" name="文字方塊 18"/>
          <p:cNvSpPr txBox="1"/>
          <p:nvPr/>
        </p:nvSpPr>
        <p:spPr>
          <a:xfrm>
            <a:off x="708794" y="704162"/>
            <a:ext cx="3916226" cy="646331"/>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600" b="1" dirty="0" smtClean="0">
                <a:solidFill>
                  <a:schemeClr val="bg1">
                    <a:lumMod val="50000"/>
                  </a:schemeClr>
                </a:solidFill>
              </a:rPr>
              <a:t>16:9</a:t>
            </a:r>
            <a:r>
              <a:rPr lang="zh-TW" altLang="en-US" sz="3600" b="1" dirty="0" smtClean="0">
                <a:solidFill>
                  <a:schemeClr val="bg1">
                    <a:lumMod val="50000"/>
                  </a:schemeClr>
                </a:solidFill>
              </a:rPr>
              <a:t> </a:t>
            </a:r>
            <a:r>
              <a:rPr lang="en-US" altLang="zh-TW" sz="3600" b="1" dirty="0" smtClean="0">
                <a:solidFill>
                  <a:schemeClr val="bg1">
                    <a:lumMod val="50000"/>
                  </a:schemeClr>
                </a:solidFill>
              </a:rPr>
              <a:t>Layout 020</a:t>
            </a:r>
          </a:p>
        </p:txBody>
      </p:sp>
      <p:sp>
        <p:nvSpPr>
          <p:cNvPr id="19" name="文字方塊 41"/>
          <p:cNvSpPr txBox="1"/>
          <p:nvPr/>
        </p:nvSpPr>
        <p:spPr>
          <a:xfrm>
            <a:off x="1414148" y="5285882"/>
            <a:ext cx="2321987"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smtClean="0"/>
              <a:t>The quick brown fox jumps over the lazy dog. The quick brown fox jumps over the lazy dog. </a:t>
            </a:r>
          </a:p>
        </p:txBody>
      </p:sp>
      <p:sp>
        <p:nvSpPr>
          <p:cNvPr id="21" name="文字方塊 43"/>
          <p:cNvSpPr txBox="1"/>
          <p:nvPr/>
        </p:nvSpPr>
        <p:spPr>
          <a:xfrm>
            <a:off x="1739805" y="4697653"/>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smtClean="0"/>
              <a:t>TITLE 01</a:t>
            </a:r>
          </a:p>
        </p:txBody>
      </p:sp>
      <p:sp>
        <p:nvSpPr>
          <p:cNvPr id="22" name="文字方塊 41"/>
          <p:cNvSpPr txBox="1"/>
          <p:nvPr/>
        </p:nvSpPr>
        <p:spPr>
          <a:xfrm>
            <a:off x="4698779" y="5285882"/>
            <a:ext cx="2321987"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smtClean="0"/>
              <a:t>The quick brown fox jumps over the lazy dog. The quick brown fox jumps over the lazy dog. </a:t>
            </a:r>
          </a:p>
        </p:txBody>
      </p:sp>
      <p:sp>
        <p:nvSpPr>
          <p:cNvPr id="26" name="文字方塊 43"/>
          <p:cNvSpPr txBox="1"/>
          <p:nvPr/>
        </p:nvSpPr>
        <p:spPr>
          <a:xfrm>
            <a:off x="5024436" y="4697653"/>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smtClean="0"/>
              <a:t>TITLE 0</a:t>
            </a:r>
            <a:r>
              <a:rPr lang="en-US" altLang="zh-TW" sz="2400" b="1" dirty="0" smtClean="0"/>
              <a:t>2</a:t>
            </a:r>
            <a:endParaRPr lang="en-US" sz="2400" b="1" dirty="0" smtClean="0"/>
          </a:p>
        </p:txBody>
      </p:sp>
      <p:sp>
        <p:nvSpPr>
          <p:cNvPr id="27" name="文字方塊 26"/>
          <p:cNvSpPr txBox="1"/>
          <p:nvPr/>
        </p:nvSpPr>
        <p:spPr>
          <a:xfrm>
            <a:off x="8253204" y="1465051"/>
            <a:ext cx="3503712" cy="707886"/>
          </a:xfrm>
          <a:prstGeom prst="rect">
            <a:avLst/>
          </a:prstGeom>
          <a:noFill/>
        </p:spPr>
        <p:txBody>
          <a:bodyPr wrap="square" rtlCol="0" anchor="ctr">
            <a:spAutoFit/>
          </a:bodyPr>
          <a:lstStyle/>
          <a:p>
            <a:pPr algn="ctr"/>
            <a:r>
              <a:rPr lang="en-US" altLang="zh-TW" sz="4000" b="1" dirty="0">
                <a:solidFill>
                  <a:schemeClr val="bg1"/>
                </a:solidFill>
              </a:rPr>
              <a:t>Great Ideas</a:t>
            </a:r>
            <a:endParaRPr lang="zh-TW" altLang="en-US" sz="4000" b="1" dirty="0">
              <a:solidFill>
                <a:schemeClr val="bg1"/>
              </a:solidFill>
            </a:endParaRPr>
          </a:p>
        </p:txBody>
      </p:sp>
      <p:sp>
        <p:nvSpPr>
          <p:cNvPr id="28" name="文字方塊 27"/>
          <p:cNvSpPr txBox="1"/>
          <p:nvPr/>
        </p:nvSpPr>
        <p:spPr>
          <a:xfrm>
            <a:off x="8138905" y="2741233"/>
            <a:ext cx="3794016" cy="1815882"/>
          </a:xfrm>
          <a:prstGeom prst="rect">
            <a:avLst/>
          </a:prstGeom>
          <a:noFill/>
        </p:spPr>
        <p:txBody>
          <a:bodyPr wrap="square" rtlCol="0" anchor="ctr">
            <a:spAutoFit/>
          </a:bodyPr>
          <a:lstStyle/>
          <a:p>
            <a:r>
              <a:rPr lang="en-US" altLang="zh-TW" sz="1600" dirty="0">
                <a:solidFill>
                  <a:schemeClr val="bg1"/>
                </a:solidFill>
              </a:rPr>
              <a:t>The quick brown fox jumps over the lazy dog. The quick brown fox jumps over the lazy dog. The quick brown fox jumps over the lazy dog. The quick brown fox jumps over the lazy dog. The quick brown fox jumps over the lazy dog. </a:t>
            </a:r>
          </a:p>
        </p:txBody>
      </p:sp>
      <p:cxnSp>
        <p:nvCxnSpPr>
          <p:cNvPr id="8" name="直線接點 7"/>
          <p:cNvCxnSpPr/>
          <p:nvPr/>
        </p:nvCxnSpPr>
        <p:spPr>
          <a:xfrm>
            <a:off x="8138905" y="2434590"/>
            <a:ext cx="361801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09930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3"/>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6" name="投影片編號版面配置區 5"/>
          <p:cNvSpPr>
            <a:spLocks noGrp="1"/>
          </p:cNvSpPr>
          <p:nvPr>
            <p:ph type="sldNum" sz="quarter" idx="12"/>
          </p:nvPr>
        </p:nvSpPr>
        <p:spPr/>
        <p:txBody>
          <a:bodyPr/>
          <a:lstStyle/>
          <a:p>
            <a:fld id="{93B68095-C8B2-4A76-90AA-E601358CCBC3}" type="slidenum">
              <a:rPr lang="zh-TW" altLang="en-US" smtClean="0"/>
              <a:t>23</a:t>
            </a:fld>
            <a:endParaRPr lang="zh-TW" altLang="en-US"/>
          </a:p>
        </p:txBody>
      </p:sp>
      <p:sp>
        <p:nvSpPr>
          <p:cNvPr id="16" name="矩形 15"/>
          <p:cNvSpPr/>
          <p:nvPr/>
        </p:nvSpPr>
        <p:spPr>
          <a:xfrm>
            <a:off x="848907" y="1007593"/>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17" name="文字方塊 18"/>
          <p:cNvSpPr txBox="1"/>
          <p:nvPr/>
        </p:nvSpPr>
        <p:spPr>
          <a:xfrm>
            <a:off x="708794" y="361262"/>
            <a:ext cx="3916226" cy="646331"/>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600" b="1" dirty="0" smtClean="0">
                <a:solidFill>
                  <a:schemeClr val="bg1">
                    <a:lumMod val="50000"/>
                  </a:schemeClr>
                </a:solidFill>
              </a:rPr>
              <a:t>16:9</a:t>
            </a:r>
            <a:r>
              <a:rPr lang="zh-TW" altLang="en-US" sz="3600" b="1" dirty="0" smtClean="0">
                <a:solidFill>
                  <a:schemeClr val="bg1">
                    <a:lumMod val="50000"/>
                  </a:schemeClr>
                </a:solidFill>
              </a:rPr>
              <a:t> </a:t>
            </a:r>
            <a:r>
              <a:rPr lang="en-US" altLang="zh-TW" sz="3600" b="1" dirty="0" smtClean="0">
                <a:solidFill>
                  <a:schemeClr val="bg1">
                    <a:lumMod val="50000"/>
                  </a:schemeClr>
                </a:solidFill>
              </a:rPr>
              <a:t>Layout 021</a:t>
            </a:r>
          </a:p>
        </p:txBody>
      </p:sp>
      <p:pic>
        <p:nvPicPr>
          <p:cNvPr id="20" name="圖片版面配置區 16"/>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a:xfrm>
            <a:off x="2278380" y="1423354"/>
            <a:ext cx="3048000" cy="2752725"/>
          </a:xfrm>
        </p:spPr>
      </p:pic>
      <p:pic>
        <p:nvPicPr>
          <p:cNvPr id="23" name="圖片版面配置區 17"/>
          <p:cNvPicPr>
            <a:picLocks noGrp="1" noChangeAspect="1"/>
          </p:cNvPicPr>
          <p:nvPr>
            <p:ph type="pic" sz="quarter" idx="13"/>
          </p:nvPr>
        </p:nvPicPr>
        <p:blipFill>
          <a:blip r:embed="rId4" cstate="email">
            <a:extLst>
              <a:ext uri="{28A0092B-C50C-407E-A947-70E740481C1C}">
                <a14:useLocalDpi xmlns:a14="http://schemas.microsoft.com/office/drawing/2010/main"/>
              </a:ext>
            </a:extLst>
          </a:blip>
          <a:srcRect/>
          <a:stretch>
            <a:fillRect/>
          </a:stretch>
        </p:blipFill>
        <p:spPr>
          <a:xfrm>
            <a:off x="7322821" y="4105275"/>
            <a:ext cx="3048000" cy="2752725"/>
          </a:xfrm>
        </p:spPr>
      </p:pic>
      <p:sp>
        <p:nvSpPr>
          <p:cNvPr id="7" name="矩形 6"/>
          <p:cNvSpPr/>
          <p:nvPr/>
        </p:nvSpPr>
        <p:spPr>
          <a:xfrm>
            <a:off x="4884957" y="2857500"/>
            <a:ext cx="3401793" cy="34017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文字方塊 23"/>
          <p:cNvSpPr txBox="1"/>
          <p:nvPr/>
        </p:nvSpPr>
        <p:spPr>
          <a:xfrm>
            <a:off x="4981827" y="3296298"/>
            <a:ext cx="3185193" cy="707886"/>
          </a:xfrm>
          <a:prstGeom prst="rect">
            <a:avLst/>
          </a:prstGeom>
          <a:noFill/>
        </p:spPr>
        <p:txBody>
          <a:bodyPr wrap="square" rtlCol="0" anchor="ctr">
            <a:spAutoFit/>
          </a:bodyPr>
          <a:lstStyle/>
          <a:p>
            <a:pPr algn="ctr"/>
            <a:r>
              <a:rPr lang="en-US" altLang="zh-TW" sz="4000" b="1" dirty="0">
                <a:solidFill>
                  <a:schemeClr val="bg1"/>
                </a:solidFill>
              </a:rPr>
              <a:t>Great Ideas</a:t>
            </a:r>
            <a:endParaRPr lang="zh-TW" altLang="en-US" sz="4000" b="1" dirty="0">
              <a:solidFill>
                <a:schemeClr val="bg1"/>
              </a:solidFill>
            </a:endParaRPr>
          </a:p>
        </p:txBody>
      </p:sp>
      <p:sp>
        <p:nvSpPr>
          <p:cNvPr id="25" name="文字方塊 24"/>
          <p:cNvSpPr txBox="1"/>
          <p:nvPr/>
        </p:nvSpPr>
        <p:spPr>
          <a:xfrm>
            <a:off x="5212825" y="4120807"/>
            <a:ext cx="2571005" cy="1169551"/>
          </a:xfrm>
          <a:prstGeom prst="rect">
            <a:avLst/>
          </a:prstGeom>
          <a:noFill/>
        </p:spPr>
        <p:txBody>
          <a:bodyPr wrap="square" rtlCol="0" anchor="ctr">
            <a:spAutoFit/>
          </a:bodyPr>
          <a:lstStyle/>
          <a:p>
            <a:r>
              <a:rPr lang="en-US" altLang="zh-TW" sz="1400" dirty="0">
                <a:solidFill>
                  <a:schemeClr val="bg1"/>
                </a:solidFill>
              </a:rPr>
              <a:t>The quick brown fox jumps over the lazy dog. The quick brown fox jumps over the lazy dog. The quick brown fox jumps over the lazy dog. </a:t>
            </a:r>
          </a:p>
        </p:txBody>
      </p:sp>
      <p:grpSp>
        <p:nvGrpSpPr>
          <p:cNvPr id="29" name="群組 28"/>
          <p:cNvGrpSpPr/>
          <p:nvPr/>
        </p:nvGrpSpPr>
        <p:grpSpPr>
          <a:xfrm>
            <a:off x="6866908" y="973105"/>
            <a:ext cx="694264" cy="801914"/>
            <a:chOff x="1362694" y="1728515"/>
            <a:chExt cx="694264" cy="801914"/>
          </a:xfrm>
        </p:grpSpPr>
        <p:sp>
          <p:nvSpPr>
            <p:cNvPr id="40" name="手繪多邊形 39"/>
            <p:cNvSpPr/>
            <p:nvPr/>
          </p:nvSpPr>
          <p:spPr>
            <a:xfrm flipH="1">
              <a:off x="1362694" y="1728515"/>
              <a:ext cx="694264" cy="801914"/>
            </a:xfrm>
            <a:custGeom>
              <a:avLst/>
              <a:gdLst>
                <a:gd name="connsiteX0" fmla="*/ 1413669 w 2825605"/>
                <a:gd name="connsiteY0" fmla="*/ 0 h 3263728"/>
                <a:gd name="connsiteX1" fmla="*/ 2825605 w 2825605"/>
                <a:gd name="connsiteY1" fmla="*/ 815181 h 3263728"/>
                <a:gd name="connsiteX2" fmla="*/ 2825028 w 2825605"/>
                <a:gd name="connsiteY2" fmla="*/ 2448130 h 3263728"/>
                <a:gd name="connsiteX3" fmla="*/ 1411936 w 2825605"/>
                <a:gd name="connsiteY3" fmla="*/ 3263728 h 3263728"/>
                <a:gd name="connsiteX4" fmla="*/ 0 w 2825605"/>
                <a:gd name="connsiteY4" fmla="*/ 2448547 h 3263728"/>
                <a:gd name="connsiteX5" fmla="*/ 1157 w 2825605"/>
                <a:gd name="connsiteY5" fmla="*/ 817767 h 326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5605" h="3263728">
                  <a:moveTo>
                    <a:pt x="1413669" y="0"/>
                  </a:moveTo>
                  <a:lnTo>
                    <a:pt x="2825605" y="815181"/>
                  </a:lnTo>
                  <a:lnTo>
                    <a:pt x="2825028" y="2448130"/>
                  </a:lnTo>
                  <a:lnTo>
                    <a:pt x="1411936" y="3263728"/>
                  </a:lnTo>
                  <a:lnTo>
                    <a:pt x="0" y="2448547"/>
                  </a:lnTo>
                  <a:lnTo>
                    <a:pt x="1157" y="817767"/>
                  </a:lnTo>
                  <a:close/>
                </a:path>
              </a:pathLst>
            </a:cu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1" name="手繪多邊形 40"/>
            <p:cNvSpPr>
              <a:spLocks/>
            </p:cNvSpPr>
            <p:nvPr/>
          </p:nvSpPr>
          <p:spPr bwMode="auto">
            <a:xfrm flipV="1">
              <a:off x="1596786" y="1920693"/>
              <a:ext cx="226080" cy="417557"/>
            </a:xfrm>
            <a:custGeom>
              <a:avLst/>
              <a:gdLst>
                <a:gd name="connsiteX0" fmla="*/ 1041502 w 2397801"/>
                <a:gd name="connsiteY0" fmla="*/ 588163 h 4428623"/>
                <a:gd name="connsiteX1" fmla="*/ 299462 w 2397801"/>
                <a:gd name="connsiteY1" fmla="*/ 593899 h 4428623"/>
                <a:gd name="connsiteX2" fmla="*/ 283250 w 2397801"/>
                <a:gd name="connsiteY2" fmla="*/ 2218109 h 4428623"/>
                <a:gd name="connsiteX3" fmla="*/ 290095 w 2397801"/>
                <a:gd name="connsiteY3" fmla="*/ 3843037 h 4428623"/>
                <a:gd name="connsiteX4" fmla="*/ 1207710 w 2397801"/>
                <a:gd name="connsiteY4" fmla="*/ 3847357 h 4428623"/>
                <a:gd name="connsiteX5" fmla="*/ 2118479 w 2397801"/>
                <a:gd name="connsiteY5" fmla="*/ 3844837 h 4428623"/>
                <a:gd name="connsiteX6" fmla="*/ 2121001 w 2397801"/>
                <a:gd name="connsiteY6" fmla="*/ 2224589 h 4428623"/>
                <a:gd name="connsiteX7" fmla="*/ 2110914 w 2397801"/>
                <a:gd name="connsiteY7" fmla="*/ 596419 h 4428623"/>
                <a:gd name="connsiteX8" fmla="*/ 1041502 w 2397801"/>
                <a:gd name="connsiteY8" fmla="*/ 588163 h 4428623"/>
                <a:gd name="connsiteX9" fmla="*/ 1205249 w 2397801"/>
                <a:gd name="connsiteY9" fmla="*/ 186437 h 4428623"/>
                <a:gd name="connsiteX10" fmla="*/ 930070 w 2397801"/>
                <a:gd name="connsiteY10" fmla="*/ 210597 h 4428623"/>
                <a:gd name="connsiteX11" fmla="*/ 899455 w 2397801"/>
                <a:gd name="connsiteY11" fmla="*/ 338957 h 4428623"/>
                <a:gd name="connsiteX12" fmla="*/ 1201647 w 2397801"/>
                <a:gd name="connsiteY12" fmla="*/ 414677 h 4428623"/>
                <a:gd name="connsiteX13" fmla="*/ 1445490 w 2397801"/>
                <a:gd name="connsiteY13" fmla="*/ 398813 h 4428623"/>
                <a:gd name="connsiteX14" fmla="*/ 1513204 w 2397801"/>
                <a:gd name="connsiteY14" fmla="*/ 295689 h 4428623"/>
                <a:gd name="connsiteX15" fmla="*/ 1484029 w 2397801"/>
                <a:gd name="connsiteY15" fmla="*/ 219609 h 4428623"/>
                <a:gd name="connsiteX16" fmla="*/ 1454134 w 2397801"/>
                <a:gd name="connsiteY16" fmla="*/ 186437 h 4428623"/>
                <a:gd name="connsiteX17" fmla="*/ 813103 w 2397801"/>
                <a:gd name="connsiteY17" fmla="*/ 1 h 4428623"/>
                <a:gd name="connsiteX18" fmla="*/ 1241394 w 2397801"/>
                <a:gd name="connsiteY18" fmla="*/ 553 h 4428623"/>
                <a:gd name="connsiteX19" fmla="*/ 2335516 w 2397801"/>
                <a:gd name="connsiteY19" fmla="*/ 3793 h 4428623"/>
                <a:gd name="connsiteX20" fmla="*/ 2364318 w 2397801"/>
                <a:gd name="connsiteY20" fmla="*/ 25037 h 4428623"/>
                <a:gd name="connsiteX21" fmla="*/ 2392760 w 2397801"/>
                <a:gd name="connsiteY21" fmla="*/ 46641 h 4428623"/>
                <a:gd name="connsiteX22" fmla="*/ 2395281 w 2397801"/>
                <a:gd name="connsiteY22" fmla="*/ 2216709 h 4428623"/>
                <a:gd name="connsiteX23" fmla="*/ 2397801 w 2397801"/>
                <a:gd name="connsiteY23" fmla="*/ 4386781 h 4428623"/>
                <a:gd name="connsiteX24" fmla="*/ 2371159 w 2397801"/>
                <a:gd name="connsiteY24" fmla="*/ 4408025 h 4428623"/>
                <a:gd name="connsiteX25" fmla="*/ 1205032 w 2397801"/>
                <a:gd name="connsiteY25" fmla="*/ 4428545 h 4428623"/>
                <a:gd name="connsiteX26" fmla="*/ 48265 w 2397801"/>
                <a:gd name="connsiteY26" fmla="*/ 4418105 h 4428623"/>
                <a:gd name="connsiteX27" fmla="*/ 21 w 2397801"/>
                <a:gd name="connsiteY27" fmla="*/ 2208429 h 4428623"/>
                <a:gd name="connsiteX28" fmla="*/ 21 w 2397801"/>
                <a:gd name="connsiteY28" fmla="*/ 68245 h 4428623"/>
                <a:gd name="connsiteX29" fmla="*/ 28823 w 2397801"/>
                <a:gd name="connsiteY29" fmla="*/ 39437 h 4428623"/>
                <a:gd name="connsiteX30" fmla="*/ 102629 w 2397801"/>
                <a:gd name="connsiteY30" fmla="*/ 4153 h 4428623"/>
                <a:gd name="connsiteX31" fmla="*/ 813103 w 2397801"/>
                <a:gd name="connsiteY31" fmla="*/ 1 h 442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7801" h="4428623">
                  <a:moveTo>
                    <a:pt x="1041502" y="588163"/>
                  </a:moveTo>
                  <a:cubicBezTo>
                    <a:pt x="655239" y="588159"/>
                    <a:pt x="310023" y="589961"/>
                    <a:pt x="299462" y="593899"/>
                  </a:cubicBezTo>
                  <a:cubicBezTo>
                    <a:pt x="284691" y="599661"/>
                    <a:pt x="283250" y="752323"/>
                    <a:pt x="283250" y="2218109"/>
                  </a:cubicBezTo>
                  <a:cubicBezTo>
                    <a:pt x="283250" y="3108165"/>
                    <a:pt x="286492" y="3839437"/>
                    <a:pt x="290095" y="3843037"/>
                  </a:cubicBezTo>
                  <a:cubicBezTo>
                    <a:pt x="294058" y="3846637"/>
                    <a:pt x="706931" y="3848797"/>
                    <a:pt x="1207710" y="3847357"/>
                  </a:cubicBezTo>
                  <a:lnTo>
                    <a:pt x="2118479" y="3844837"/>
                  </a:lnTo>
                  <a:lnTo>
                    <a:pt x="2121001" y="2224589"/>
                  </a:lnTo>
                  <a:cubicBezTo>
                    <a:pt x="2123163" y="935231"/>
                    <a:pt x="2121001" y="602901"/>
                    <a:pt x="2110914" y="596419"/>
                  </a:cubicBezTo>
                  <a:cubicBezTo>
                    <a:pt x="2102605" y="591155"/>
                    <a:pt x="1538127" y="588167"/>
                    <a:pt x="1041502" y="588163"/>
                  </a:cubicBezTo>
                  <a:close/>
                  <a:moveTo>
                    <a:pt x="1205249" y="186437"/>
                  </a:moveTo>
                  <a:cubicBezTo>
                    <a:pt x="956363" y="186437"/>
                    <a:pt x="956003" y="186437"/>
                    <a:pt x="930070" y="210597"/>
                  </a:cubicBezTo>
                  <a:cubicBezTo>
                    <a:pt x="889369" y="248817"/>
                    <a:pt x="878564" y="294969"/>
                    <a:pt x="899455" y="338957"/>
                  </a:cubicBezTo>
                  <a:cubicBezTo>
                    <a:pt x="931511" y="406745"/>
                    <a:pt x="960685" y="414317"/>
                    <a:pt x="1201647" y="414677"/>
                  </a:cubicBezTo>
                  <a:cubicBezTo>
                    <a:pt x="1375975" y="415037"/>
                    <a:pt x="1418476" y="412513"/>
                    <a:pt x="1445490" y="398813"/>
                  </a:cubicBezTo>
                  <a:cubicBezTo>
                    <a:pt x="1493394" y="374653"/>
                    <a:pt x="1513204" y="345085"/>
                    <a:pt x="1513204" y="295689"/>
                  </a:cubicBezTo>
                  <a:cubicBezTo>
                    <a:pt x="1513564" y="262517"/>
                    <a:pt x="1507081" y="245209"/>
                    <a:pt x="1484029" y="219609"/>
                  </a:cubicBezTo>
                  <a:lnTo>
                    <a:pt x="1454134" y="186437"/>
                  </a:lnTo>
                  <a:close/>
                  <a:moveTo>
                    <a:pt x="813103" y="1"/>
                  </a:moveTo>
                  <a:cubicBezTo>
                    <a:pt x="946149" y="13"/>
                    <a:pt x="1090993" y="193"/>
                    <a:pt x="1241394" y="553"/>
                  </a:cubicBezTo>
                  <a:lnTo>
                    <a:pt x="2335516" y="3793"/>
                  </a:lnTo>
                  <a:lnTo>
                    <a:pt x="2364318" y="25037"/>
                  </a:lnTo>
                  <a:lnTo>
                    <a:pt x="2392760" y="46641"/>
                  </a:lnTo>
                  <a:lnTo>
                    <a:pt x="2395281" y="2216709"/>
                  </a:lnTo>
                  <a:lnTo>
                    <a:pt x="2397801" y="4386781"/>
                  </a:lnTo>
                  <a:lnTo>
                    <a:pt x="2371159" y="4408025"/>
                  </a:lnTo>
                  <a:cubicBezTo>
                    <a:pt x="2344517" y="4428905"/>
                    <a:pt x="2342717" y="4428905"/>
                    <a:pt x="1205032" y="4428545"/>
                  </a:cubicBezTo>
                  <a:cubicBezTo>
                    <a:pt x="450415" y="4428545"/>
                    <a:pt x="60146" y="4424945"/>
                    <a:pt x="48265" y="4418105"/>
                  </a:cubicBezTo>
                  <a:cubicBezTo>
                    <a:pt x="-2499" y="4388581"/>
                    <a:pt x="21" y="4509201"/>
                    <a:pt x="21" y="2208429"/>
                  </a:cubicBezTo>
                  <a:lnTo>
                    <a:pt x="21" y="68245"/>
                  </a:lnTo>
                  <a:lnTo>
                    <a:pt x="28823" y="39437"/>
                  </a:lnTo>
                  <a:cubicBezTo>
                    <a:pt x="47905" y="19997"/>
                    <a:pt x="72747" y="8473"/>
                    <a:pt x="102629" y="4153"/>
                  </a:cubicBezTo>
                  <a:cubicBezTo>
                    <a:pt x="120991" y="1453"/>
                    <a:pt x="413962" y="-31"/>
                    <a:pt x="813103" y="1"/>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grpSp>
      <p:sp>
        <p:nvSpPr>
          <p:cNvPr id="30" name="矩形 29"/>
          <p:cNvSpPr/>
          <p:nvPr/>
        </p:nvSpPr>
        <p:spPr>
          <a:xfrm>
            <a:off x="6866908" y="2158727"/>
            <a:ext cx="2208512"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a:t>
            </a:r>
            <a:endParaRPr lang="zh-TW" altLang="en-US" sz="1400" dirty="0"/>
          </a:p>
        </p:txBody>
      </p:sp>
      <p:sp>
        <p:nvSpPr>
          <p:cNvPr id="31" name="文字方塊 88"/>
          <p:cNvSpPr txBox="1"/>
          <p:nvPr/>
        </p:nvSpPr>
        <p:spPr>
          <a:xfrm>
            <a:off x="6866908" y="1777072"/>
            <a:ext cx="1771650"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b="1" dirty="0" smtClean="0">
                <a:solidFill>
                  <a:schemeClr val="accent1"/>
                </a:solidFill>
              </a:rPr>
              <a:t>Business</a:t>
            </a:r>
            <a:endParaRPr lang="zh-TW" altLang="en-US" sz="2400" b="1" dirty="0">
              <a:solidFill>
                <a:schemeClr val="accent1"/>
              </a:solidFill>
            </a:endParaRPr>
          </a:p>
        </p:txBody>
      </p:sp>
      <p:grpSp>
        <p:nvGrpSpPr>
          <p:cNvPr id="33" name="群組 32"/>
          <p:cNvGrpSpPr/>
          <p:nvPr/>
        </p:nvGrpSpPr>
        <p:grpSpPr>
          <a:xfrm>
            <a:off x="9367947" y="973105"/>
            <a:ext cx="694264" cy="801914"/>
            <a:chOff x="4172343" y="1728515"/>
            <a:chExt cx="694264" cy="801914"/>
          </a:xfrm>
        </p:grpSpPr>
        <p:sp>
          <p:nvSpPr>
            <p:cNvPr id="36" name="手繪多邊形 35"/>
            <p:cNvSpPr/>
            <p:nvPr/>
          </p:nvSpPr>
          <p:spPr>
            <a:xfrm flipH="1">
              <a:off x="4172343" y="1728515"/>
              <a:ext cx="694264" cy="801914"/>
            </a:xfrm>
            <a:custGeom>
              <a:avLst/>
              <a:gdLst>
                <a:gd name="connsiteX0" fmla="*/ 1413669 w 2825605"/>
                <a:gd name="connsiteY0" fmla="*/ 0 h 3263728"/>
                <a:gd name="connsiteX1" fmla="*/ 2825605 w 2825605"/>
                <a:gd name="connsiteY1" fmla="*/ 815181 h 3263728"/>
                <a:gd name="connsiteX2" fmla="*/ 2825028 w 2825605"/>
                <a:gd name="connsiteY2" fmla="*/ 2448130 h 3263728"/>
                <a:gd name="connsiteX3" fmla="*/ 1411936 w 2825605"/>
                <a:gd name="connsiteY3" fmla="*/ 3263728 h 3263728"/>
                <a:gd name="connsiteX4" fmla="*/ 0 w 2825605"/>
                <a:gd name="connsiteY4" fmla="*/ 2448547 h 3263728"/>
                <a:gd name="connsiteX5" fmla="*/ 1157 w 2825605"/>
                <a:gd name="connsiteY5" fmla="*/ 817767 h 326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5605" h="3263728">
                  <a:moveTo>
                    <a:pt x="1413669" y="0"/>
                  </a:moveTo>
                  <a:lnTo>
                    <a:pt x="2825605" y="815181"/>
                  </a:lnTo>
                  <a:lnTo>
                    <a:pt x="2825028" y="2448130"/>
                  </a:lnTo>
                  <a:lnTo>
                    <a:pt x="1411936" y="3263728"/>
                  </a:lnTo>
                  <a:lnTo>
                    <a:pt x="0" y="2448547"/>
                  </a:lnTo>
                  <a:lnTo>
                    <a:pt x="1157" y="817767"/>
                  </a:lnTo>
                  <a:close/>
                </a:path>
              </a:pathLst>
            </a:cu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37" name="群組 36"/>
            <p:cNvGrpSpPr/>
            <p:nvPr/>
          </p:nvGrpSpPr>
          <p:grpSpPr>
            <a:xfrm>
              <a:off x="4339153" y="1980634"/>
              <a:ext cx="360645" cy="297677"/>
              <a:chOff x="13079250" y="23448756"/>
              <a:chExt cx="2967819" cy="2449630"/>
            </a:xfrm>
            <a:solidFill>
              <a:schemeClr val="bg1"/>
            </a:solidFill>
          </p:grpSpPr>
          <p:sp>
            <p:nvSpPr>
              <p:cNvPr id="38" name="手繪多邊形 37"/>
              <p:cNvSpPr>
                <a:spLocks/>
              </p:cNvSpPr>
              <p:nvPr/>
            </p:nvSpPr>
            <p:spPr bwMode="auto">
              <a:xfrm>
                <a:off x="13079250" y="23448756"/>
                <a:ext cx="2967819" cy="2449630"/>
              </a:xfrm>
              <a:custGeom>
                <a:avLst/>
                <a:gdLst>
                  <a:gd name="connsiteX0" fmla="*/ 2007528 w 4024625"/>
                  <a:gd name="connsiteY0" fmla="*/ 1087436 h 3321916"/>
                  <a:gd name="connsiteX1" fmla="*/ 1840007 w 4024625"/>
                  <a:gd name="connsiteY1" fmla="*/ 1101840 h 3321916"/>
                  <a:gd name="connsiteX2" fmla="*/ 1743097 w 4024625"/>
                  <a:gd name="connsiteY2" fmla="*/ 1122724 h 3321916"/>
                  <a:gd name="connsiteX3" fmla="*/ 1609441 w 4024625"/>
                  <a:gd name="connsiteY3" fmla="*/ 1178896 h 3321916"/>
                  <a:gd name="connsiteX4" fmla="*/ 1096431 w 4024625"/>
                  <a:gd name="connsiteY4" fmla="*/ 1856928 h 3321916"/>
                  <a:gd name="connsiteX5" fmla="*/ 1116966 w 4024625"/>
                  <a:gd name="connsiteY5" fmla="*/ 2260216 h 3321916"/>
                  <a:gd name="connsiteX6" fmla="*/ 1819472 w 4024625"/>
                  <a:gd name="connsiteY6" fmla="*/ 2915204 h 3321916"/>
                  <a:gd name="connsiteX7" fmla="*/ 1895847 w 4024625"/>
                  <a:gd name="connsiteY7" fmla="*/ 2930328 h 3321916"/>
                  <a:gd name="connsiteX8" fmla="*/ 2217919 w 4024625"/>
                  <a:gd name="connsiteY8" fmla="*/ 2911604 h 3321916"/>
                  <a:gd name="connsiteX9" fmla="*/ 2875753 w 4024625"/>
                  <a:gd name="connsiteY9" fmla="*/ 2323952 h 3321916"/>
                  <a:gd name="connsiteX10" fmla="*/ 2922227 w 4024625"/>
                  <a:gd name="connsiteY10" fmla="*/ 2006360 h 3321916"/>
                  <a:gd name="connsiteX11" fmla="*/ 2861343 w 4024625"/>
                  <a:gd name="connsiteY11" fmla="*/ 1660684 h 3321916"/>
                  <a:gd name="connsiteX12" fmla="*/ 2600515 w 4024625"/>
                  <a:gd name="connsiteY12" fmla="*/ 1300604 h 3321916"/>
                  <a:gd name="connsiteX13" fmla="*/ 2271958 w 4024625"/>
                  <a:gd name="connsiteY13" fmla="*/ 1122364 h 3321916"/>
                  <a:gd name="connsiteX14" fmla="*/ 2175409 w 4024625"/>
                  <a:gd name="connsiteY14" fmla="*/ 1101840 h 3321916"/>
                  <a:gd name="connsiteX15" fmla="*/ 2007528 w 4024625"/>
                  <a:gd name="connsiteY15" fmla="*/ 1087436 h 3321916"/>
                  <a:gd name="connsiteX16" fmla="*/ 691176 w 4024625"/>
                  <a:gd name="connsiteY16" fmla="*/ 884236 h 3321916"/>
                  <a:gd name="connsiteX17" fmla="*/ 395695 w 4024625"/>
                  <a:gd name="connsiteY17" fmla="*/ 895036 h 3321916"/>
                  <a:gd name="connsiteX18" fmla="*/ 376237 w 4024625"/>
                  <a:gd name="connsiteY18" fmla="*/ 1095956 h 3321916"/>
                  <a:gd name="connsiteX19" fmla="*/ 388128 w 4024625"/>
                  <a:gd name="connsiteY19" fmla="*/ 1299032 h 3321916"/>
                  <a:gd name="connsiteX20" fmla="*/ 691176 w 4024625"/>
                  <a:gd name="connsiteY20" fmla="*/ 1311272 h 3321916"/>
                  <a:gd name="connsiteX21" fmla="*/ 994223 w 4024625"/>
                  <a:gd name="connsiteY21" fmla="*/ 1299032 h 3321916"/>
                  <a:gd name="connsiteX22" fmla="*/ 1006475 w 4024625"/>
                  <a:gd name="connsiteY22" fmla="*/ 1095956 h 3321916"/>
                  <a:gd name="connsiteX23" fmla="*/ 987017 w 4024625"/>
                  <a:gd name="connsiteY23" fmla="*/ 895036 h 3321916"/>
                  <a:gd name="connsiteX24" fmla="*/ 691176 w 4024625"/>
                  <a:gd name="connsiteY24" fmla="*/ 884236 h 3321916"/>
                  <a:gd name="connsiteX25" fmla="*/ 1504906 w 4024625"/>
                  <a:gd name="connsiteY25" fmla="*/ 0 h 3321916"/>
                  <a:gd name="connsiteX26" fmla="*/ 2007262 w 4024625"/>
                  <a:gd name="connsiteY26" fmla="*/ 0 h 3321916"/>
                  <a:gd name="connsiteX27" fmla="*/ 2509258 w 4024625"/>
                  <a:gd name="connsiteY27" fmla="*/ 0 h 3321916"/>
                  <a:gd name="connsiteX28" fmla="*/ 2657624 w 4024625"/>
                  <a:gd name="connsiteY28" fmla="*/ 247692 h 3321916"/>
                  <a:gd name="connsiteX29" fmla="*/ 2828316 w 4024625"/>
                  <a:gd name="connsiteY29" fmla="*/ 501868 h 3321916"/>
                  <a:gd name="connsiteX30" fmla="*/ 3367404 w 4024625"/>
                  <a:gd name="connsiteY30" fmla="*/ 507988 h 3321916"/>
                  <a:gd name="connsiteX31" fmla="*/ 3906130 w 4024625"/>
                  <a:gd name="connsiteY31" fmla="*/ 519508 h 3321916"/>
                  <a:gd name="connsiteX32" fmla="*/ 3961588 w 4024625"/>
                  <a:gd name="connsiteY32" fmla="*/ 562352 h 3321916"/>
                  <a:gd name="connsiteX33" fmla="*/ 4024607 w 4024625"/>
                  <a:gd name="connsiteY33" fmla="*/ 1909552 h 3321916"/>
                  <a:gd name="connsiteX34" fmla="*/ 4011283 w 4024625"/>
                  <a:gd name="connsiteY34" fmla="*/ 3168188 h 3321916"/>
                  <a:gd name="connsiteX35" fmla="*/ 3887404 w 4024625"/>
                  <a:gd name="connsiteY35" fmla="*/ 3301396 h 3321916"/>
                  <a:gd name="connsiteX36" fmla="*/ 2004381 w 4024625"/>
                  <a:gd name="connsiteY36" fmla="*/ 3321556 h 3321916"/>
                  <a:gd name="connsiteX37" fmla="*/ 133601 w 4024625"/>
                  <a:gd name="connsiteY37" fmla="*/ 3306436 h 3321916"/>
                  <a:gd name="connsiteX38" fmla="*/ 28809 w 4024625"/>
                  <a:gd name="connsiteY38" fmla="*/ 3226872 h 3321916"/>
                  <a:gd name="connsiteX39" fmla="*/ 0 w 4024625"/>
                  <a:gd name="connsiteY39" fmla="*/ 3187268 h 3321916"/>
                  <a:gd name="connsiteX40" fmla="*/ 0 w 4024625"/>
                  <a:gd name="connsiteY40" fmla="*/ 1913152 h 3321916"/>
                  <a:gd name="connsiteX41" fmla="*/ 11524 w 4024625"/>
                  <a:gd name="connsiteY41" fmla="*/ 616716 h 3321916"/>
                  <a:gd name="connsiteX42" fmla="*/ 103712 w 4024625"/>
                  <a:gd name="connsiteY42" fmla="*/ 522388 h 3321916"/>
                  <a:gd name="connsiteX43" fmla="*/ 654683 w 4024625"/>
                  <a:gd name="connsiteY43" fmla="*/ 507988 h 3321916"/>
                  <a:gd name="connsiteX44" fmla="*/ 1177925 w 4024625"/>
                  <a:gd name="connsiteY44" fmla="*/ 507988 h 3321916"/>
                  <a:gd name="connsiteX45" fmla="*/ 1203853 w 4024625"/>
                  <a:gd name="connsiteY45" fmla="*/ 485308 h 3321916"/>
                  <a:gd name="connsiteX46" fmla="*/ 1367344 w 4024625"/>
                  <a:gd name="connsiteY46" fmla="*/ 231132 h 332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024625" h="3321916">
                    <a:moveTo>
                      <a:pt x="2007528" y="1087436"/>
                    </a:moveTo>
                    <a:cubicBezTo>
                      <a:pt x="1951687" y="1087436"/>
                      <a:pt x="1876033" y="1093916"/>
                      <a:pt x="1840007" y="1101840"/>
                    </a:cubicBezTo>
                    <a:cubicBezTo>
                      <a:pt x="1803621" y="1109400"/>
                      <a:pt x="1760029" y="1119124"/>
                      <a:pt x="1743097" y="1122724"/>
                    </a:cubicBezTo>
                    <a:cubicBezTo>
                      <a:pt x="1726525" y="1126324"/>
                      <a:pt x="1666362" y="1151532"/>
                      <a:pt x="1609441" y="1178896"/>
                    </a:cubicBezTo>
                    <a:cubicBezTo>
                      <a:pt x="1336724" y="1309604"/>
                      <a:pt x="1148309" y="1558780"/>
                      <a:pt x="1096431" y="1856928"/>
                    </a:cubicBezTo>
                    <a:cubicBezTo>
                      <a:pt x="1079499" y="1953788"/>
                      <a:pt x="1090667" y="2171996"/>
                      <a:pt x="1116966" y="2260216"/>
                    </a:cubicBezTo>
                    <a:cubicBezTo>
                      <a:pt x="1216398" y="2593652"/>
                      <a:pt x="1494518" y="2852908"/>
                      <a:pt x="1819472" y="2915204"/>
                    </a:cubicBezTo>
                    <a:cubicBezTo>
                      <a:pt x="1850094" y="2920964"/>
                      <a:pt x="1884679" y="2927808"/>
                      <a:pt x="1895847" y="2930328"/>
                    </a:cubicBezTo>
                    <a:cubicBezTo>
                      <a:pt x="1937277" y="2940048"/>
                      <a:pt x="2152352" y="2927448"/>
                      <a:pt x="2217919" y="2911604"/>
                    </a:cubicBezTo>
                    <a:cubicBezTo>
                      <a:pt x="2518736" y="2839588"/>
                      <a:pt x="2773079" y="2612376"/>
                      <a:pt x="2875753" y="2323952"/>
                    </a:cubicBezTo>
                    <a:cubicBezTo>
                      <a:pt x="2917183" y="2208004"/>
                      <a:pt x="2922587" y="2170916"/>
                      <a:pt x="2922227" y="2006360"/>
                    </a:cubicBezTo>
                    <a:cubicBezTo>
                      <a:pt x="2921506" y="1833164"/>
                      <a:pt x="2914301" y="1793552"/>
                      <a:pt x="2861343" y="1660684"/>
                    </a:cubicBezTo>
                    <a:cubicBezTo>
                      <a:pt x="2805503" y="1521692"/>
                      <a:pt x="2713997" y="1394944"/>
                      <a:pt x="2600515" y="1300604"/>
                    </a:cubicBezTo>
                    <a:cubicBezTo>
                      <a:pt x="2527382" y="1239748"/>
                      <a:pt x="2336084" y="1136048"/>
                      <a:pt x="2271958" y="1122364"/>
                    </a:cubicBezTo>
                    <a:cubicBezTo>
                      <a:pt x="2255026" y="1118764"/>
                      <a:pt x="2211795" y="1109400"/>
                      <a:pt x="2175409" y="1101840"/>
                    </a:cubicBezTo>
                    <a:cubicBezTo>
                      <a:pt x="2139022" y="1093916"/>
                      <a:pt x="2063368" y="1087436"/>
                      <a:pt x="2007528" y="1087436"/>
                    </a:cubicBezTo>
                    <a:close/>
                    <a:moveTo>
                      <a:pt x="691176" y="884236"/>
                    </a:moveTo>
                    <a:cubicBezTo>
                      <a:pt x="520734" y="884236"/>
                      <a:pt x="407947" y="888196"/>
                      <a:pt x="395695" y="895036"/>
                    </a:cubicBezTo>
                    <a:cubicBezTo>
                      <a:pt x="377318" y="904760"/>
                      <a:pt x="376237" y="918084"/>
                      <a:pt x="376237" y="1095956"/>
                    </a:cubicBezTo>
                    <a:cubicBezTo>
                      <a:pt x="376237" y="1230980"/>
                      <a:pt x="379480" y="1290392"/>
                      <a:pt x="388128" y="1299032"/>
                    </a:cubicBezTo>
                    <a:cubicBezTo>
                      <a:pt x="397137" y="1308032"/>
                      <a:pt x="478574" y="1311272"/>
                      <a:pt x="691176" y="1311272"/>
                    </a:cubicBezTo>
                    <a:cubicBezTo>
                      <a:pt x="904138" y="1311272"/>
                      <a:pt x="985575" y="1308032"/>
                      <a:pt x="994223" y="1299032"/>
                    </a:cubicBezTo>
                    <a:cubicBezTo>
                      <a:pt x="1002872" y="1290392"/>
                      <a:pt x="1006475" y="1230980"/>
                      <a:pt x="1006475" y="1095956"/>
                    </a:cubicBezTo>
                    <a:cubicBezTo>
                      <a:pt x="1006475" y="918084"/>
                      <a:pt x="1005394" y="904760"/>
                      <a:pt x="987017" y="895036"/>
                    </a:cubicBezTo>
                    <a:cubicBezTo>
                      <a:pt x="974765" y="888196"/>
                      <a:pt x="861978" y="884236"/>
                      <a:pt x="691176" y="884236"/>
                    </a:cubicBezTo>
                    <a:close/>
                    <a:moveTo>
                      <a:pt x="1504906" y="0"/>
                    </a:moveTo>
                    <a:lnTo>
                      <a:pt x="2007262" y="0"/>
                    </a:lnTo>
                    <a:lnTo>
                      <a:pt x="2509258" y="0"/>
                    </a:lnTo>
                    <a:lnTo>
                      <a:pt x="2657624" y="247692"/>
                    </a:lnTo>
                    <a:cubicBezTo>
                      <a:pt x="2764216" y="425904"/>
                      <a:pt x="2812112" y="497548"/>
                      <a:pt x="2828316" y="501868"/>
                    </a:cubicBezTo>
                    <a:cubicBezTo>
                      <a:pt x="2840920" y="505108"/>
                      <a:pt x="3083276" y="507988"/>
                      <a:pt x="3367404" y="507988"/>
                    </a:cubicBezTo>
                    <a:cubicBezTo>
                      <a:pt x="3728235" y="507988"/>
                      <a:pt x="3890286" y="511588"/>
                      <a:pt x="3906130" y="519508"/>
                    </a:cubicBezTo>
                    <a:cubicBezTo>
                      <a:pt x="3918014" y="525628"/>
                      <a:pt x="3943222" y="545072"/>
                      <a:pt x="3961588" y="562352"/>
                    </a:cubicBezTo>
                    <a:cubicBezTo>
                      <a:pt x="4027488" y="624636"/>
                      <a:pt x="4024607" y="568112"/>
                      <a:pt x="4024607" y="1909552"/>
                    </a:cubicBezTo>
                    <a:cubicBezTo>
                      <a:pt x="4024607" y="2872968"/>
                      <a:pt x="4021726" y="3133624"/>
                      <a:pt x="4011283" y="3168188"/>
                    </a:cubicBezTo>
                    <a:cubicBezTo>
                      <a:pt x="3991477" y="3235152"/>
                      <a:pt x="3952225" y="3277272"/>
                      <a:pt x="3887404" y="3301396"/>
                    </a:cubicBezTo>
                    <a:cubicBezTo>
                      <a:pt x="3830867" y="3322636"/>
                      <a:pt x="3830507" y="3322636"/>
                      <a:pt x="2004381" y="3321556"/>
                    </a:cubicBezTo>
                    <a:cubicBezTo>
                      <a:pt x="489032" y="3320836"/>
                      <a:pt x="170333" y="3318316"/>
                      <a:pt x="133601" y="3306436"/>
                    </a:cubicBezTo>
                    <a:cubicBezTo>
                      <a:pt x="81025" y="3290232"/>
                      <a:pt x="66981" y="3279432"/>
                      <a:pt x="28809" y="3226872"/>
                    </a:cubicBezTo>
                    <a:lnTo>
                      <a:pt x="0" y="3187268"/>
                    </a:lnTo>
                    <a:lnTo>
                      <a:pt x="0" y="1913152"/>
                    </a:lnTo>
                    <a:cubicBezTo>
                      <a:pt x="0" y="991136"/>
                      <a:pt x="3241" y="632556"/>
                      <a:pt x="11524" y="616716"/>
                    </a:cubicBezTo>
                    <a:cubicBezTo>
                      <a:pt x="28449" y="583952"/>
                      <a:pt x="72382" y="538592"/>
                      <a:pt x="103712" y="522388"/>
                    </a:cubicBezTo>
                    <a:cubicBezTo>
                      <a:pt x="126399" y="510508"/>
                      <a:pt x="223989" y="507988"/>
                      <a:pt x="654683" y="507988"/>
                    </a:cubicBezTo>
                    <a:lnTo>
                      <a:pt x="1177925" y="507988"/>
                    </a:lnTo>
                    <a:lnTo>
                      <a:pt x="1203853" y="485308"/>
                    </a:lnTo>
                    <a:cubicBezTo>
                      <a:pt x="1217897" y="472708"/>
                      <a:pt x="1291360" y="358220"/>
                      <a:pt x="1367344" y="23113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sp>
            <p:nvSpPr>
              <p:cNvPr id="39" name="手繪多邊形 38"/>
              <p:cNvSpPr>
                <a:spLocks/>
              </p:cNvSpPr>
              <p:nvPr/>
            </p:nvSpPr>
            <p:spPr bwMode="auto">
              <a:xfrm>
                <a:off x="14046734" y="24416165"/>
                <a:ext cx="1019800" cy="1024369"/>
              </a:xfrm>
              <a:custGeom>
                <a:avLst/>
                <a:gdLst>
                  <a:gd name="connsiteX0" fmla="*/ 696901 w 1382938"/>
                  <a:gd name="connsiteY0" fmla="*/ 174564 h 1389136"/>
                  <a:gd name="connsiteX1" fmla="*/ 615103 w 1382938"/>
                  <a:gd name="connsiteY1" fmla="*/ 185584 h 1389136"/>
                  <a:gd name="connsiteX2" fmla="*/ 187732 w 1382938"/>
                  <a:gd name="connsiteY2" fmla="*/ 592580 h 1389136"/>
                  <a:gd name="connsiteX3" fmla="*/ 187732 w 1382938"/>
                  <a:gd name="connsiteY3" fmla="*/ 808496 h 1389136"/>
                  <a:gd name="connsiteX4" fmla="*/ 532584 w 1382938"/>
                  <a:gd name="connsiteY4" fmla="*/ 1189940 h 1389136"/>
                  <a:gd name="connsiteX5" fmla="*/ 850769 w 1382938"/>
                  <a:gd name="connsiteY5" fmla="*/ 1191740 h 1389136"/>
                  <a:gd name="connsiteX6" fmla="*/ 1062653 w 1382938"/>
                  <a:gd name="connsiteY6" fmla="*/ 1061472 h 1389136"/>
                  <a:gd name="connsiteX7" fmla="*/ 1208953 w 1382938"/>
                  <a:gd name="connsiteY7" fmla="*/ 698740 h 1389136"/>
                  <a:gd name="connsiteX8" fmla="*/ 1135442 w 1382938"/>
                  <a:gd name="connsiteY8" fmla="*/ 424528 h 1389136"/>
                  <a:gd name="connsiteX9" fmla="*/ 777619 w 1382938"/>
                  <a:gd name="connsiteY9" fmla="*/ 185944 h 1389136"/>
                  <a:gd name="connsiteX10" fmla="*/ 696901 w 1382938"/>
                  <a:gd name="connsiteY10" fmla="*/ 174564 h 1389136"/>
                  <a:gd name="connsiteX11" fmla="*/ 709912 w 1382938"/>
                  <a:gd name="connsiteY11" fmla="*/ 376 h 1389136"/>
                  <a:gd name="connsiteX12" fmla="*/ 908829 w 1382938"/>
                  <a:gd name="connsiteY12" fmla="*/ 35660 h 1389136"/>
                  <a:gd name="connsiteX13" fmla="*/ 1337507 w 1382938"/>
                  <a:gd name="connsiteY13" fmla="*/ 434916 h 1389136"/>
                  <a:gd name="connsiteX14" fmla="*/ 1382858 w 1382938"/>
                  <a:gd name="connsiteY14" fmla="*/ 698084 h 1389136"/>
                  <a:gd name="connsiteX15" fmla="*/ 1357663 w 1382938"/>
                  <a:gd name="connsiteY15" fmla="*/ 904012 h 1389136"/>
                  <a:gd name="connsiteX16" fmla="*/ 909909 w 1382938"/>
                  <a:gd name="connsiteY16" fmla="*/ 1358712 h 1389136"/>
                  <a:gd name="connsiteX17" fmla="*/ 688552 w 1382938"/>
                  <a:gd name="connsiteY17" fmla="*/ 1388952 h 1389136"/>
                  <a:gd name="connsiteX18" fmla="*/ 517585 w 1382938"/>
                  <a:gd name="connsiteY18" fmla="*/ 1372752 h 1389136"/>
                  <a:gd name="connsiteX19" fmla="*/ 178170 w 1382938"/>
                  <a:gd name="connsiteY19" fmla="*/ 1165384 h 1389136"/>
                  <a:gd name="connsiteX20" fmla="*/ 10443 w 1382938"/>
                  <a:gd name="connsiteY20" fmla="*/ 585760 h 1389136"/>
                  <a:gd name="connsiteX21" fmla="*/ 214163 w 1382938"/>
                  <a:gd name="connsiteY21" fmla="*/ 195868 h 1389136"/>
                  <a:gd name="connsiteX22" fmla="*/ 657958 w 1382938"/>
                  <a:gd name="connsiteY22" fmla="*/ 1820 h 1389136"/>
                  <a:gd name="connsiteX23" fmla="*/ 709912 w 1382938"/>
                  <a:gd name="connsiteY23" fmla="*/ 376 h 138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82938" h="1389136">
                    <a:moveTo>
                      <a:pt x="696901" y="174564"/>
                    </a:moveTo>
                    <a:cubicBezTo>
                      <a:pt x="674920" y="174520"/>
                      <a:pt x="652759" y="178208"/>
                      <a:pt x="615103" y="185584"/>
                    </a:cubicBezTo>
                    <a:cubicBezTo>
                      <a:pt x="397454" y="228768"/>
                      <a:pt x="236379" y="381708"/>
                      <a:pt x="187732" y="592580"/>
                    </a:cubicBezTo>
                    <a:cubicBezTo>
                      <a:pt x="167553" y="678228"/>
                      <a:pt x="167553" y="721768"/>
                      <a:pt x="187732" y="808496"/>
                    </a:cubicBezTo>
                    <a:cubicBezTo>
                      <a:pt x="228451" y="983024"/>
                      <a:pt x="366104" y="1135604"/>
                      <a:pt x="532584" y="1189940"/>
                    </a:cubicBezTo>
                    <a:cubicBezTo>
                      <a:pt x="623030" y="1219448"/>
                      <a:pt x="766808" y="1220168"/>
                      <a:pt x="850769" y="1191740"/>
                    </a:cubicBezTo>
                    <a:cubicBezTo>
                      <a:pt x="935450" y="1163312"/>
                      <a:pt x="1000673" y="1123008"/>
                      <a:pt x="1062653" y="1061472"/>
                    </a:cubicBezTo>
                    <a:cubicBezTo>
                      <a:pt x="1166432" y="957476"/>
                      <a:pt x="1208953" y="852036"/>
                      <a:pt x="1208953" y="698740"/>
                    </a:cubicBezTo>
                    <a:cubicBezTo>
                      <a:pt x="1208953" y="591140"/>
                      <a:pt x="1188413" y="514132"/>
                      <a:pt x="1135442" y="424528"/>
                    </a:cubicBezTo>
                    <a:cubicBezTo>
                      <a:pt x="1067697" y="309016"/>
                      <a:pt x="928243" y="216172"/>
                      <a:pt x="777619" y="185944"/>
                    </a:cubicBezTo>
                    <a:cubicBezTo>
                      <a:pt x="740684" y="178388"/>
                      <a:pt x="718883" y="174612"/>
                      <a:pt x="696901" y="174564"/>
                    </a:cubicBezTo>
                    <a:close/>
                    <a:moveTo>
                      <a:pt x="709912" y="376"/>
                    </a:moveTo>
                    <a:cubicBezTo>
                      <a:pt x="769131" y="2720"/>
                      <a:pt x="846471" y="15952"/>
                      <a:pt x="908829" y="35660"/>
                    </a:cubicBezTo>
                    <a:cubicBezTo>
                      <a:pt x="1098153" y="95424"/>
                      <a:pt x="1272359" y="257788"/>
                      <a:pt x="1337507" y="434916"/>
                    </a:cubicBezTo>
                    <a:cubicBezTo>
                      <a:pt x="1380339" y="551560"/>
                      <a:pt x="1383578" y="570280"/>
                      <a:pt x="1382858" y="698084"/>
                    </a:cubicBezTo>
                    <a:cubicBezTo>
                      <a:pt x="1382138" y="803928"/>
                      <a:pt x="1377819" y="839572"/>
                      <a:pt x="1357663" y="904012"/>
                    </a:cubicBezTo>
                    <a:cubicBezTo>
                      <a:pt x="1287477" y="1127220"/>
                      <a:pt x="1129827" y="1287428"/>
                      <a:pt x="909909" y="1358712"/>
                    </a:cubicBezTo>
                    <a:cubicBezTo>
                      <a:pt x="822086" y="1387152"/>
                      <a:pt x="802290" y="1390032"/>
                      <a:pt x="688552" y="1388952"/>
                    </a:cubicBezTo>
                    <a:cubicBezTo>
                      <a:pt x="610087" y="1387872"/>
                      <a:pt x="546379" y="1382112"/>
                      <a:pt x="517585" y="1372752"/>
                    </a:cubicBezTo>
                    <a:cubicBezTo>
                      <a:pt x="367854" y="1324148"/>
                      <a:pt x="263834" y="1260788"/>
                      <a:pt x="178170" y="1165384"/>
                    </a:cubicBezTo>
                    <a:cubicBezTo>
                      <a:pt x="41037" y="1012736"/>
                      <a:pt x="-27710" y="774768"/>
                      <a:pt x="10443" y="585760"/>
                    </a:cubicBezTo>
                    <a:cubicBezTo>
                      <a:pt x="45716" y="412596"/>
                      <a:pt x="105464" y="298112"/>
                      <a:pt x="214163" y="195868"/>
                    </a:cubicBezTo>
                    <a:cubicBezTo>
                      <a:pt x="343738" y="74184"/>
                      <a:pt x="448478" y="28460"/>
                      <a:pt x="657958" y="1820"/>
                    </a:cubicBezTo>
                    <a:cubicBezTo>
                      <a:pt x="672445" y="20"/>
                      <a:pt x="690172" y="-408"/>
                      <a:pt x="709912" y="376"/>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grpSp>
      </p:grpSp>
      <p:sp>
        <p:nvSpPr>
          <p:cNvPr id="34" name="矩形 33"/>
          <p:cNvSpPr/>
          <p:nvPr/>
        </p:nvSpPr>
        <p:spPr>
          <a:xfrm>
            <a:off x="9367947" y="2158727"/>
            <a:ext cx="2208512"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a:t>
            </a:r>
            <a:endParaRPr lang="zh-TW" altLang="en-US" sz="1400" dirty="0"/>
          </a:p>
        </p:txBody>
      </p:sp>
      <p:sp>
        <p:nvSpPr>
          <p:cNvPr id="35" name="文字方塊 88"/>
          <p:cNvSpPr txBox="1"/>
          <p:nvPr/>
        </p:nvSpPr>
        <p:spPr>
          <a:xfrm>
            <a:off x="9367947" y="1777072"/>
            <a:ext cx="1771650"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b="1" dirty="0" smtClean="0">
                <a:solidFill>
                  <a:schemeClr val="accent1"/>
                </a:solidFill>
              </a:rPr>
              <a:t>Business</a:t>
            </a:r>
            <a:endParaRPr lang="zh-TW" altLang="en-US" sz="2400" b="1" dirty="0">
              <a:solidFill>
                <a:schemeClr val="accent1"/>
              </a:solidFill>
            </a:endParaRPr>
          </a:p>
        </p:txBody>
      </p:sp>
      <p:grpSp>
        <p:nvGrpSpPr>
          <p:cNvPr id="42" name="群組 41"/>
          <p:cNvGrpSpPr/>
          <p:nvPr/>
        </p:nvGrpSpPr>
        <p:grpSpPr>
          <a:xfrm>
            <a:off x="2721624" y="4379507"/>
            <a:ext cx="694264" cy="801914"/>
            <a:chOff x="1362694" y="4121951"/>
            <a:chExt cx="694264" cy="801914"/>
          </a:xfrm>
        </p:grpSpPr>
        <p:sp>
          <p:nvSpPr>
            <p:cNvPr id="57" name="手繪多邊形 56"/>
            <p:cNvSpPr/>
            <p:nvPr/>
          </p:nvSpPr>
          <p:spPr>
            <a:xfrm flipH="1">
              <a:off x="1362694" y="4121951"/>
              <a:ext cx="694264" cy="801914"/>
            </a:xfrm>
            <a:custGeom>
              <a:avLst/>
              <a:gdLst>
                <a:gd name="connsiteX0" fmla="*/ 1413669 w 2825605"/>
                <a:gd name="connsiteY0" fmla="*/ 0 h 3263728"/>
                <a:gd name="connsiteX1" fmla="*/ 2825605 w 2825605"/>
                <a:gd name="connsiteY1" fmla="*/ 815181 h 3263728"/>
                <a:gd name="connsiteX2" fmla="*/ 2825028 w 2825605"/>
                <a:gd name="connsiteY2" fmla="*/ 2448130 h 3263728"/>
                <a:gd name="connsiteX3" fmla="*/ 1411936 w 2825605"/>
                <a:gd name="connsiteY3" fmla="*/ 3263728 h 3263728"/>
                <a:gd name="connsiteX4" fmla="*/ 0 w 2825605"/>
                <a:gd name="connsiteY4" fmla="*/ 2448547 h 3263728"/>
                <a:gd name="connsiteX5" fmla="*/ 1157 w 2825605"/>
                <a:gd name="connsiteY5" fmla="*/ 817767 h 326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5605" h="3263728">
                  <a:moveTo>
                    <a:pt x="1413669" y="0"/>
                  </a:moveTo>
                  <a:lnTo>
                    <a:pt x="2825605" y="815181"/>
                  </a:lnTo>
                  <a:lnTo>
                    <a:pt x="2825028" y="2448130"/>
                  </a:lnTo>
                  <a:lnTo>
                    <a:pt x="1411936" y="3263728"/>
                  </a:lnTo>
                  <a:lnTo>
                    <a:pt x="0" y="2448547"/>
                  </a:lnTo>
                  <a:lnTo>
                    <a:pt x="1157" y="817767"/>
                  </a:lnTo>
                  <a:close/>
                </a:path>
              </a:pathLst>
            </a:cu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58" name="群組 57"/>
            <p:cNvGrpSpPr/>
            <p:nvPr/>
          </p:nvGrpSpPr>
          <p:grpSpPr>
            <a:xfrm>
              <a:off x="1527411" y="4387932"/>
              <a:ext cx="364812" cy="270005"/>
              <a:chOff x="4120407" y="4174776"/>
              <a:chExt cx="438956" cy="324876"/>
            </a:xfrm>
            <a:solidFill>
              <a:schemeClr val="bg1"/>
            </a:solidFill>
          </p:grpSpPr>
          <p:sp>
            <p:nvSpPr>
              <p:cNvPr id="59" name="Freeform 18"/>
              <p:cNvSpPr>
                <a:spLocks/>
              </p:cNvSpPr>
              <p:nvPr/>
            </p:nvSpPr>
            <p:spPr bwMode="auto">
              <a:xfrm>
                <a:off x="4249786" y="4342529"/>
                <a:ext cx="180198" cy="67672"/>
              </a:xfrm>
              <a:custGeom>
                <a:avLst/>
                <a:gdLst>
                  <a:gd name="T0" fmla="*/ 49 w 99"/>
                  <a:gd name="T1" fmla="*/ 0 h 37"/>
                  <a:gd name="T2" fmla="*/ 4 w 99"/>
                  <a:gd name="T3" fmla="*/ 14 h 37"/>
                  <a:gd name="T4" fmla="*/ 0 w 99"/>
                  <a:gd name="T5" fmla="*/ 21 h 37"/>
                  <a:gd name="T6" fmla="*/ 3 w 99"/>
                  <a:gd name="T7" fmla="*/ 27 h 37"/>
                  <a:gd name="T8" fmla="*/ 9 w 99"/>
                  <a:gd name="T9" fmla="*/ 34 h 37"/>
                  <a:gd name="T10" fmla="*/ 20 w 99"/>
                  <a:gd name="T11" fmla="*/ 35 h 37"/>
                  <a:gd name="T12" fmla="*/ 49 w 99"/>
                  <a:gd name="T13" fmla="*/ 26 h 37"/>
                  <a:gd name="T14" fmla="*/ 79 w 99"/>
                  <a:gd name="T15" fmla="*/ 35 h 37"/>
                  <a:gd name="T16" fmla="*/ 90 w 99"/>
                  <a:gd name="T17" fmla="*/ 34 h 37"/>
                  <a:gd name="T18" fmla="*/ 96 w 99"/>
                  <a:gd name="T19" fmla="*/ 27 h 37"/>
                  <a:gd name="T20" fmla="*/ 99 w 99"/>
                  <a:gd name="T21" fmla="*/ 21 h 37"/>
                  <a:gd name="T22" fmla="*/ 95 w 99"/>
                  <a:gd name="T23" fmla="*/ 14 h 37"/>
                  <a:gd name="T24" fmla="*/ 49 w 99"/>
                  <a:gd name="T2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37">
                    <a:moveTo>
                      <a:pt x="49" y="0"/>
                    </a:moveTo>
                    <a:cubicBezTo>
                      <a:pt x="32" y="0"/>
                      <a:pt x="17" y="5"/>
                      <a:pt x="4" y="14"/>
                    </a:cubicBezTo>
                    <a:cubicBezTo>
                      <a:pt x="2" y="16"/>
                      <a:pt x="1" y="18"/>
                      <a:pt x="0" y="21"/>
                    </a:cubicBezTo>
                    <a:cubicBezTo>
                      <a:pt x="0" y="23"/>
                      <a:pt x="1" y="26"/>
                      <a:pt x="3" y="27"/>
                    </a:cubicBezTo>
                    <a:lnTo>
                      <a:pt x="9" y="34"/>
                    </a:lnTo>
                    <a:cubicBezTo>
                      <a:pt x="12" y="37"/>
                      <a:pt x="17" y="37"/>
                      <a:pt x="20" y="35"/>
                    </a:cubicBezTo>
                    <a:cubicBezTo>
                      <a:pt x="28" y="29"/>
                      <a:pt x="39" y="26"/>
                      <a:pt x="49" y="26"/>
                    </a:cubicBezTo>
                    <a:cubicBezTo>
                      <a:pt x="60" y="26"/>
                      <a:pt x="71" y="29"/>
                      <a:pt x="79" y="35"/>
                    </a:cubicBezTo>
                    <a:cubicBezTo>
                      <a:pt x="82" y="37"/>
                      <a:pt x="87" y="37"/>
                      <a:pt x="90" y="34"/>
                    </a:cubicBezTo>
                    <a:lnTo>
                      <a:pt x="96" y="27"/>
                    </a:lnTo>
                    <a:cubicBezTo>
                      <a:pt x="98" y="26"/>
                      <a:pt x="99" y="23"/>
                      <a:pt x="99" y="21"/>
                    </a:cubicBezTo>
                    <a:cubicBezTo>
                      <a:pt x="98" y="18"/>
                      <a:pt x="97" y="16"/>
                      <a:pt x="95" y="14"/>
                    </a:cubicBezTo>
                    <a:cubicBezTo>
                      <a:pt x="82" y="5"/>
                      <a:pt x="66" y="0"/>
                      <a:pt x="4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sp>
            <p:nvSpPr>
              <p:cNvPr id="60" name="Freeform 19"/>
              <p:cNvSpPr>
                <a:spLocks/>
              </p:cNvSpPr>
              <p:nvPr/>
            </p:nvSpPr>
            <p:spPr bwMode="auto">
              <a:xfrm>
                <a:off x="4182374" y="4256708"/>
                <a:ext cx="315022" cy="85821"/>
              </a:xfrm>
              <a:custGeom>
                <a:avLst/>
                <a:gdLst>
                  <a:gd name="T0" fmla="*/ 86 w 173"/>
                  <a:gd name="T1" fmla="*/ 0 h 47"/>
                  <a:gd name="T2" fmla="*/ 4 w 173"/>
                  <a:gd name="T3" fmla="*/ 24 h 47"/>
                  <a:gd name="T4" fmla="*/ 0 w 173"/>
                  <a:gd name="T5" fmla="*/ 30 h 47"/>
                  <a:gd name="T6" fmla="*/ 3 w 173"/>
                  <a:gd name="T7" fmla="*/ 37 h 47"/>
                  <a:gd name="T8" fmla="*/ 9 w 173"/>
                  <a:gd name="T9" fmla="*/ 44 h 47"/>
                  <a:gd name="T10" fmla="*/ 19 w 173"/>
                  <a:gd name="T11" fmla="*/ 45 h 47"/>
                  <a:gd name="T12" fmla="*/ 86 w 173"/>
                  <a:gd name="T13" fmla="*/ 26 h 47"/>
                  <a:gd name="T14" fmla="*/ 154 w 173"/>
                  <a:gd name="T15" fmla="*/ 45 h 47"/>
                  <a:gd name="T16" fmla="*/ 164 w 173"/>
                  <a:gd name="T17" fmla="*/ 44 h 47"/>
                  <a:gd name="T18" fmla="*/ 170 w 173"/>
                  <a:gd name="T19" fmla="*/ 37 h 47"/>
                  <a:gd name="T20" fmla="*/ 173 w 173"/>
                  <a:gd name="T21" fmla="*/ 30 h 47"/>
                  <a:gd name="T22" fmla="*/ 169 w 173"/>
                  <a:gd name="T23" fmla="*/ 24 h 47"/>
                  <a:gd name="T24" fmla="*/ 86 w 173"/>
                  <a:gd name="T25"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3" h="47">
                    <a:moveTo>
                      <a:pt x="86" y="0"/>
                    </a:moveTo>
                    <a:cubicBezTo>
                      <a:pt x="56" y="0"/>
                      <a:pt x="28" y="9"/>
                      <a:pt x="4" y="24"/>
                    </a:cubicBezTo>
                    <a:cubicBezTo>
                      <a:pt x="2" y="25"/>
                      <a:pt x="0" y="28"/>
                      <a:pt x="0" y="30"/>
                    </a:cubicBezTo>
                    <a:cubicBezTo>
                      <a:pt x="0" y="33"/>
                      <a:pt x="1" y="35"/>
                      <a:pt x="3" y="37"/>
                    </a:cubicBezTo>
                    <a:lnTo>
                      <a:pt x="9" y="44"/>
                    </a:lnTo>
                    <a:cubicBezTo>
                      <a:pt x="12" y="46"/>
                      <a:pt x="16" y="47"/>
                      <a:pt x="19" y="45"/>
                    </a:cubicBezTo>
                    <a:cubicBezTo>
                      <a:pt x="39" y="33"/>
                      <a:pt x="62" y="26"/>
                      <a:pt x="86" y="26"/>
                    </a:cubicBezTo>
                    <a:cubicBezTo>
                      <a:pt x="111" y="26"/>
                      <a:pt x="134" y="33"/>
                      <a:pt x="154" y="45"/>
                    </a:cubicBezTo>
                    <a:cubicBezTo>
                      <a:pt x="157" y="47"/>
                      <a:pt x="161" y="46"/>
                      <a:pt x="164" y="44"/>
                    </a:cubicBezTo>
                    <a:lnTo>
                      <a:pt x="170" y="37"/>
                    </a:lnTo>
                    <a:cubicBezTo>
                      <a:pt x="172" y="35"/>
                      <a:pt x="173" y="33"/>
                      <a:pt x="173" y="30"/>
                    </a:cubicBezTo>
                    <a:cubicBezTo>
                      <a:pt x="173" y="28"/>
                      <a:pt x="171" y="25"/>
                      <a:pt x="169" y="24"/>
                    </a:cubicBezTo>
                    <a:cubicBezTo>
                      <a:pt x="145" y="9"/>
                      <a:pt x="117" y="0"/>
                      <a:pt x="8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sp>
            <p:nvSpPr>
              <p:cNvPr id="61" name="Freeform 20"/>
              <p:cNvSpPr>
                <a:spLocks/>
              </p:cNvSpPr>
              <p:nvPr/>
            </p:nvSpPr>
            <p:spPr bwMode="auto">
              <a:xfrm>
                <a:off x="4120407" y="4174776"/>
                <a:ext cx="438956" cy="105786"/>
              </a:xfrm>
              <a:custGeom>
                <a:avLst/>
                <a:gdLst>
                  <a:gd name="T0" fmla="*/ 9 w 241"/>
                  <a:gd name="T1" fmla="*/ 54 h 58"/>
                  <a:gd name="T2" fmla="*/ 19 w 241"/>
                  <a:gd name="T3" fmla="*/ 55 h 58"/>
                  <a:gd name="T4" fmla="*/ 120 w 241"/>
                  <a:gd name="T5" fmla="*/ 26 h 58"/>
                  <a:gd name="T6" fmla="*/ 222 w 241"/>
                  <a:gd name="T7" fmla="*/ 55 h 58"/>
                  <a:gd name="T8" fmla="*/ 232 w 241"/>
                  <a:gd name="T9" fmla="*/ 54 h 58"/>
                  <a:gd name="T10" fmla="*/ 239 w 241"/>
                  <a:gd name="T11" fmla="*/ 48 h 58"/>
                  <a:gd name="T12" fmla="*/ 241 w 241"/>
                  <a:gd name="T13" fmla="*/ 41 h 58"/>
                  <a:gd name="T14" fmla="*/ 237 w 241"/>
                  <a:gd name="T15" fmla="*/ 35 h 58"/>
                  <a:gd name="T16" fmla="*/ 120 w 241"/>
                  <a:gd name="T17" fmla="*/ 0 h 58"/>
                  <a:gd name="T18" fmla="*/ 4 w 241"/>
                  <a:gd name="T19" fmla="*/ 35 h 58"/>
                  <a:gd name="T20" fmla="*/ 0 w 241"/>
                  <a:gd name="T21" fmla="*/ 41 h 58"/>
                  <a:gd name="T22" fmla="*/ 2 w 241"/>
                  <a:gd name="T23" fmla="*/ 48 h 58"/>
                  <a:gd name="T24" fmla="*/ 9 w 241"/>
                  <a:gd name="T25" fmla="*/ 5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1" h="58">
                    <a:moveTo>
                      <a:pt x="9" y="54"/>
                    </a:moveTo>
                    <a:cubicBezTo>
                      <a:pt x="12" y="57"/>
                      <a:pt x="16" y="58"/>
                      <a:pt x="19" y="55"/>
                    </a:cubicBezTo>
                    <a:cubicBezTo>
                      <a:pt x="49" y="37"/>
                      <a:pt x="83" y="26"/>
                      <a:pt x="120" y="26"/>
                    </a:cubicBezTo>
                    <a:cubicBezTo>
                      <a:pt x="158" y="26"/>
                      <a:pt x="192" y="37"/>
                      <a:pt x="222" y="55"/>
                    </a:cubicBezTo>
                    <a:cubicBezTo>
                      <a:pt x="225" y="58"/>
                      <a:pt x="229" y="57"/>
                      <a:pt x="232" y="54"/>
                    </a:cubicBezTo>
                    <a:lnTo>
                      <a:pt x="239" y="48"/>
                    </a:lnTo>
                    <a:cubicBezTo>
                      <a:pt x="241" y="46"/>
                      <a:pt x="241" y="43"/>
                      <a:pt x="241" y="41"/>
                    </a:cubicBezTo>
                    <a:cubicBezTo>
                      <a:pt x="241" y="38"/>
                      <a:pt x="240" y="36"/>
                      <a:pt x="237" y="35"/>
                    </a:cubicBezTo>
                    <a:cubicBezTo>
                      <a:pt x="204" y="13"/>
                      <a:pt x="164" y="0"/>
                      <a:pt x="120" y="0"/>
                    </a:cubicBezTo>
                    <a:cubicBezTo>
                      <a:pt x="77" y="0"/>
                      <a:pt x="37" y="13"/>
                      <a:pt x="4" y="35"/>
                    </a:cubicBezTo>
                    <a:cubicBezTo>
                      <a:pt x="1" y="36"/>
                      <a:pt x="0" y="38"/>
                      <a:pt x="0" y="41"/>
                    </a:cubicBezTo>
                    <a:cubicBezTo>
                      <a:pt x="0" y="43"/>
                      <a:pt x="0" y="46"/>
                      <a:pt x="2" y="48"/>
                    </a:cubicBezTo>
                    <a:lnTo>
                      <a:pt x="9" y="5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sp>
            <p:nvSpPr>
              <p:cNvPr id="62" name="Oval 21"/>
              <p:cNvSpPr>
                <a:spLocks noChangeArrowheads="1"/>
              </p:cNvSpPr>
              <p:nvPr/>
            </p:nvSpPr>
            <p:spPr bwMode="auto">
              <a:xfrm>
                <a:off x="4306049" y="4428350"/>
                <a:ext cx="71042" cy="71302"/>
              </a:xfrm>
              <a:prstGeom prst="ellipse">
                <a:avLst/>
              </a:pr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grpSp>
      </p:grpSp>
      <p:sp>
        <p:nvSpPr>
          <p:cNvPr id="43" name="矩形 42"/>
          <p:cNvSpPr/>
          <p:nvPr/>
        </p:nvSpPr>
        <p:spPr>
          <a:xfrm>
            <a:off x="2721623" y="5603043"/>
            <a:ext cx="2058907"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a:t>
            </a:r>
            <a:endParaRPr lang="zh-TW" altLang="en-US" sz="1400" dirty="0"/>
          </a:p>
        </p:txBody>
      </p:sp>
      <p:sp>
        <p:nvSpPr>
          <p:cNvPr id="44" name="文字方塊 88"/>
          <p:cNvSpPr txBox="1"/>
          <p:nvPr/>
        </p:nvSpPr>
        <p:spPr>
          <a:xfrm>
            <a:off x="2721624" y="5221388"/>
            <a:ext cx="1771650"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b="1" dirty="0" smtClean="0">
                <a:solidFill>
                  <a:schemeClr val="accent1"/>
                </a:solidFill>
              </a:rPr>
              <a:t>Business</a:t>
            </a:r>
            <a:endParaRPr lang="zh-TW" altLang="en-US" sz="2400" b="1" dirty="0">
              <a:solidFill>
                <a:schemeClr val="accent1"/>
              </a:solidFill>
            </a:endParaRPr>
          </a:p>
        </p:txBody>
      </p:sp>
      <p:grpSp>
        <p:nvGrpSpPr>
          <p:cNvPr id="45" name="群組 44"/>
          <p:cNvGrpSpPr/>
          <p:nvPr/>
        </p:nvGrpSpPr>
        <p:grpSpPr>
          <a:xfrm>
            <a:off x="562324" y="4417421"/>
            <a:ext cx="694264" cy="801914"/>
            <a:chOff x="6983699" y="1728515"/>
            <a:chExt cx="694264" cy="801914"/>
          </a:xfrm>
        </p:grpSpPr>
        <p:sp>
          <p:nvSpPr>
            <p:cNvPr id="48" name="手繪多邊形 47"/>
            <p:cNvSpPr/>
            <p:nvPr/>
          </p:nvSpPr>
          <p:spPr>
            <a:xfrm flipH="1">
              <a:off x="6983699" y="1728515"/>
              <a:ext cx="694264" cy="801914"/>
            </a:xfrm>
            <a:custGeom>
              <a:avLst/>
              <a:gdLst>
                <a:gd name="connsiteX0" fmla="*/ 1413669 w 2825605"/>
                <a:gd name="connsiteY0" fmla="*/ 0 h 3263728"/>
                <a:gd name="connsiteX1" fmla="*/ 2825605 w 2825605"/>
                <a:gd name="connsiteY1" fmla="*/ 815181 h 3263728"/>
                <a:gd name="connsiteX2" fmla="*/ 2825028 w 2825605"/>
                <a:gd name="connsiteY2" fmla="*/ 2448130 h 3263728"/>
                <a:gd name="connsiteX3" fmla="*/ 1411936 w 2825605"/>
                <a:gd name="connsiteY3" fmla="*/ 3263728 h 3263728"/>
                <a:gd name="connsiteX4" fmla="*/ 0 w 2825605"/>
                <a:gd name="connsiteY4" fmla="*/ 2448547 h 3263728"/>
                <a:gd name="connsiteX5" fmla="*/ 1157 w 2825605"/>
                <a:gd name="connsiteY5" fmla="*/ 817767 h 326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5605" h="3263728">
                  <a:moveTo>
                    <a:pt x="1413669" y="0"/>
                  </a:moveTo>
                  <a:lnTo>
                    <a:pt x="2825605" y="815181"/>
                  </a:lnTo>
                  <a:lnTo>
                    <a:pt x="2825028" y="2448130"/>
                  </a:lnTo>
                  <a:lnTo>
                    <a:pt x="1411936" y="3263728"/>
                  </a:lnTo>
                  <a:lnTo>
                    <a:pt x="0" y="2448547"/>
                  </a:lnTo>
                  <a:lnTo>
                    <a:pt x="1157" y="817767"/>
                  </a:lnTo>
                  <a:close/>
                </a:path>
              </a:pathLst>
            </a:custGeom>
            <a:solidFill>
              <a:schemeClr val="accent3"/>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49" name="群組 48"/>
            <p:cNvGrpSpPr/>
            <p:nvPr/>
          </p:nvGrpSpPr>
          <p:grpSpPr>
            <a:xfrm>
              <a:off x="7154008" y="1953383"/>
              <a:ext cx="353646" cy="352178"/>
              <a:chOff x="35309818" y="13261794"/>
              <a:chExt cx="2516828" cy="2506357"/>
            </a:xfrm>
            <a:solidFill>
              <a:schemeClr val="bg1"/>
            </a:solidFill>
          </p:grpSpPr>
          <p:sp>
            <p:nvSpPr>
              <p:cNvPr id="50" name="手繪多邊形 49"/>
              <p:cNvSpPr>
                <a:spLocks/>
              </p:cNvSpPr>
              <p:nvPr/>
            </p:nvSpPr>
            <p:spPr bwMode="auto">
              <a:xfrm>
                <a:off x="35309818" y="13850431"/>
                <a:ext cx="2516828" cy="1917720"/>
              </a:xfrm>
              <a:custGeom>
                <a:avLst/>
                <a:gdLst>
                  <a:gd name="connsiteX0" fmla="*/ 2520096 w 3413041"/>
                  <a:gd name="connsiteY0" fmla="*/ 2002111 h 2600599"/>
                  <a:gd name="connsiteX1" fmla="*/ 2443148 w 3413041"/>
                  <a:gd name="connsiteY1" fmla="*/ 2036713 h 2600599"/>
                  <a:gd name="connsiteX2" fmla="*/ 2430564 w 3413041"/>
                  <a:gd name="connsiteY2" fmla="*/ 2169719 h 2600599"/>
                  <a:gd name="connsiteX3" fmla="*/ 2517576 w 3413041"/>
                  <a:gd name="connsiteY3" fmla="*/ 2225587 h 2600599"/>
                  <a:gd name="connsiteX4" fmla="*/ 2561084 w 3413041"/>
                  <a:gd name="connsiteY4" fmla="*/ 2209367 h 2600599"/>
                  <a:gd name="connsiteX5" fmla="*/ 2616816 w 3413041"/>
                  <a:gd name="connsiteY5" fmla="*/ 2052933 h 2600599"/>
                  <a:gd name="connsiteX6" fmla="*/ 2520096 w 3413041"/>
                  <a:gd name="connsiteY6" fmla="*/ 2002111 h 2600599"/>
                  <a:gd name="connsiteX7" fmla="*/ 1508300 w 3413041"/>
                  <a:gd name="connsiteY7" fmla="*/ 2002111 h 2600599"/>
                  <a:gd name="connsiteX8" fmla="*/ 1405560 w 3413041"/>
                  <a:gd name="connsiteY8" fmla="*/ 2145595 h 2600599"/>
                  <a:gd name="connsiteX9" fmla="*/ 1478740 w 3413041"/>
                  <a:gd name="connsiteY9" fmla="*/ 2211959 h 2600599"/>
                  <a:gd name="connsiteX10" fmla="*/ 1603472 w 3413041"/>
                  <a:gd name="connsiteY10" fmla="*/ 2164249 h 2600599"/>
                  <a:gd name="connsiteX11" fmla="*/ 1611040 w 3413041"/>
                  <a:gd name="connsiteY11" fmla="*/ 2063091 h 2600599"/>
                  <a:gd name="connsiteX12" fmla="*/ 1508300 w 3413041"/>
                  <a:gd name="connsiteY12" fmla="*/ 2002111 h 2600599"/>
                  <a:gd name="connsiteX13" fmla="*/ 2022368 w 3413041"/>
                  <a:gd name="connsiteY13" fmla="*/ 2000359 h 2600599"/>
                  <a:gd name="connsiteX14" fmla="*/ 1911224 w 3413041"/>
                  <a:gd name="connsiteY14" fmla="*/ 2071965 h 2600599"/>
                  <a:gd name="connsiteX15" fmla="*/ 2048404 w 3413041"/>
                  <a:gd name="connsiteY15" fmla="*/ 2212371 h 2600599"/>
                  <a:gd name="connsiteX16" fmla="*/ 2097140 w 3413041"/>
                  <a:gd name="connsiteY16" fmla="*/ 2186677 h 2600599"/>
                  <a:gd name="connsiteX17" fmla="*/ 2123492 w 3413041"/>
                  <a:gd name="connsiteY17" fmla="*/ 2077755 h 2600599"/>
                  <a:gd name="connsiteX18" fmla="*/ 2022368 w 3413041"/>
                  <a:gd name="connsiteY18" fmla="*/ 2000359 h 2600599"/>
                  <a:gd name="connsiteX19" fmla="*/ 3015036 w 3413041"/>
                  <a:gd name="connsiteY19" fmla="*/ 1999015 h 2600599"/>
                  <a:gd name="connsiteX20" fmla="*/ 2949232 w 3413041"/>
                  <a:gd name="connsiteY20" fmla="*/ 2036257 h 2600599"/>
                  <a:gd name="connsiteX21" fmla="*/ 2938388 w 3413041"/>
                  <a:gd name="connsiteY21" fmla="*/ 2169321 h 2600599"/>
                  <a:gd name="connsiteX22" fmla="*/ 3036728 w 3413041"/>
                  <a:gd name="connsiteY22" fmla="*/ 2220303 h 2600599"/>
                  <a:gd name="connsiteX23" fmla="*/ 3059144 w 3413041"/>
                  <a:gd name="connsiteY23" fmla="*/ 2215603 h 2600599"/>
                  <a:gd name="connsiteX24" fmla="*/ 3098552 w 3413041"/>
                  <a:gd name="connsiteY24" fmla="*/ 2189569 h 2600599"/>
                  <a:gd name="connsiteX25" fmla="*/ 3015036 w 3413041"/>
                  <a:gd name="connsiteY25" fmla="*/ 1999015 h 2600599"/>
                  <a:gd name="connsiteX26" fmla="*/ 510504 w 3413041"/>
                  <a:gd name="connsiteY26" fmla="*/ 1896023 h 2600599"/>
                  <a:gd name="connsiteX27" fmla="*/ 395168 w 3413041"/>
                  <a:gd name="connsiteY27" fmla="*/ 1923123 h 2600599"/>
                  <a:gd name="connsiteX28" fmla="*/ 384384 w 3413041"/>
                  <a:gd name="connsiteY28" fmla="*/ 2288055 h 2600599"/>
                  <a:gd name="connsiteX29" fmla="*/ 606156 w 3413041"/>
                  <a:gd name="connsiteY29" fmla="*/ 2291305 h 2600599"/>
                  <a:gd name="connsiteX30" fmla="*/ 676964 w 3413041"/>
                  <a:gd name="connsiteY30" fmla="*/ 2223805 h 2600599"/>
                  <a:gd name="connsiteX31" fmla="*/ 706436 w 3413041"/>
                  <a:gd name="connsiteY31" fmla="*/ 2108297 h 2600599"/>
                  <a:gd name="connsiteX32" fmla="*/ 679120 w 3413041"/>
                  <a:gd name="connsiteY32" fmla="*/ 1994593 h 2600599"/>
                  <a:gd name="connsiteX33" fmla="*/ 510504 w 3413041"/>
                  <a:gd name="connsiteY33" fmla="*/ 1896023 h 2600599"/>
                  <a:gd name="connsiteX34" fmla="*/ 1699384 w 3413041"/>
                  <a:gd name="connsiteY34" fmla="*/ 387 h 2600599"/>
                  <a:gd name="connsiteX35" fmla="*/ 1880900 w 3413041"/>
                  <a:gd name="connsiteY35" fmla="*/ 104633 h 2600599"/>
                  <a:gd name="connsiteX36" fmla="*/ 1835172 w 3413041"/>
                  <a:gd name="connsiteY36" fmla="*/ 324865 h 2600599"/>
                  <a:gd name="connsiteX37" fmla="*/ 1808528 w 3413041"/>
                  <a:gd name="connsiteY37" fmla="*/ 349695 h 2600599"/>
                  <a:gd name="connsiteX38" fmla="*/ 1808528 w 3413041"/>
                  <a:gd name="connsiteY38" fmla="*/ 976565 h 2600599"/>
                  <a:gd name="connsiteX39" fmla="*/ 1824732 w 3413041"/>
                  <a:gd name="connsiteY39" fmla="*/ 1609553 h 2600599"/>
                  <a:gd name="connsiteX40" fmla="*/ 2553832 w 3413041"/>
                  <a:gd name="connsiteY40" fmla="*/ 1615671 h 2600599"/>
                  <a:gd name="connsiteX41" fmla="*/ 3379788 w 3413041"/>
                  <a:gd name="connsiteY41" fmla="*/ 1692319 h 2600599"/>
                  <a:gd name="connsiteX42" fmla="*/ 3408952 w 3413041"/>
                  <a:gd name="connsiteY42" fmla="*/ 1730825 h 2600599"/>
                  <a:gd name="connsiteX43" fmla="*/ 3411832 w 3413041"/>
                  <a:gd name="connsiteY43" fmla="*/ 2094279 h 2600599"/>
                  <a:gd name="connsiteX44" fmla="*/ 3395268 w 3413041"/>
                  <a:gd name="connsiteY44" fmla="*/ 2496239 h 2600599"/>
                  <a:gd name="connsiteX45" fmla="*/ 3299856 w 3413041"/>
                  <a:gd name="connsiteY45" fmla="*/ 2585125 h 2600599"/>
                  <a:gd name="connsiteX46" fmla="*/ 1709876 w 3413041"/>
                  <a:gd name="connsiteY46" fmla="*/ 2600599 h 2600599"/>
                  <a:gd name="connsiteX47" fmla="*/ 115576 w 3413041"/>
                  <a:gd name="connsiteY47" fmla="*/ 2581165 h 2600599"/>
                  <a:gd name="connsiteX48" fmla="*/ 11520 w 3413041"/>
                  <a:gd name="connsiteY48" fmla="*/ 2459535 h 2600599"/>
                  <a:gd name="connsiteX49" fmla="*/ 0 w 3413041"/>
                  <a:gd name="connsiteY49" fmla="*/ 2107955 h 2600599"/>
                  <a:gd name="connsiteX50" fmla="*/ 11520 w 3413041"/>
                  <a:gd name="connsiteY50" fmla="*/ 1756735 h 2600599"/>
                  <a:gd name="connsiteX51" fmla="*/ 111976 w 3413041"/>
                  <a:gd name="connsiteY51" fmla="*/ 1635823 h 2600599"/>
                  <a:gd name="connsiteX52" fmla="*/ 876360 w 3413041"/>
                  <a:gd name="connsiteY52" fmla="*/ 1615671 h 2600599"/>
                  <a:gd name="connsiteX53" fmla="*/ 1613384 w 3413041"/>
                  <a:gd name="connsiteY53" fmla="*/ 1603435 h 2600599"/>
                  <a:gd name="connsiteX54" fmla="*/ 1625624 w 3413041"/>
                  <a:gd name="connsiteY54" fmla="*/ 975845 h 2600599"/>
                  <a:gd name="connsiteX55" fmla="*/ 1625624 w 3413041"/>
                  <a:gd name="connsiteY55" fmla="*/ 360131 h 2600599"/>
                  <a:gd name="connsiteX56" fmla="*/ 1588900 w 3413041"/>
                  <a:gd name="connsiteY56" fmla="*/ 325225 h 2600599"/>
                  <a:gd name="connsiteX57" fmla="*/ 1539572 w 3413041"/>
                  <a:gd name="connsiteY57" fmla="*/ 115069 h 2600599"/>
                  <a:gd name="connsiteX58" fmla="*/ 1627784 w 3413041"/>
                  <a:gd name="connsiteY58" fmla="*/ 20067 h 2600599"/>
                  <a:gd name="connsiteX59" fmla="*/ 1699384 w 3413041"/>
                  <a:gd name="connsiteY59" fmla="*/ 387 h 260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413041" h="2600599">
                    <a:moveTo>
                      <a:pt x="2520096" y="2002111"/>
                    </a:moveTo>
                    <a:cubicBezTo>
                      <a:pt x="2485576" y="2002111"/>
                      <a:pt x="2471552" y="2008599"/>
                      <a:pt x="2443148" y="2036713"/>
                    </a:cubicBezTo>
                    <a:cubicBezTo>
                      <a:pt x="2401440" y="2078525"/>
                      <a:pt x="2397124" y="2126825"/>
                      <a:pt x="2430564" y="2169719"/>
                    </a:cubicBezTo>
                    <a:cubicBezTo>
                      <a:pt x="2447824" y="2191345"/>
                      <a:pt x="2494924" y="2221623"/>
                      <a:pt x="2517576" y="2225587"/>
                    </a:cubicBezTo>
                    <a:cubicBezTo>
                      <a:pt x="2519016" y="2225947"/>
                      <a:pt x="2538432" y="2218379"/>
                      <a:pt x="2561084" y="2209367"/>
                    </a:cubicBezTo>
                    <a:cubicBezTo>
                      <a:pt x="2626164" y="2183415"/>
                      <a:pt x="2649536" y="2116733"/>
                      <a:pt x="2616816" y="2052933"/>
                    </a:cubicBezTo>
                    <a:cubicBezTo>
                      <a:pt x="2597040" y="2014725"/>
                      <a:pt x="2572952" y="2002111"/>
                      <a:pt x="2520096" y="2002111"/>
                    </a:cubicBezTo>
                    <a:close/>
                    <a:moveTo>
                      <a:pt x="1508300" y="2002111"/>
                    </a:moveTo>
                    <a:cubicBezTo>
                      <a:pt x="1428992" y="2002111"/>
                      <a:pt x="1376360" y="2076005"/>
                      <a:pt x="1405560" y="2145595"/>
                    </a:cubicBezTo>
                    <a:cubicBezTo>
                      <a:pt x="1421784" y="2184695"/>
                      <a:pt x="1436564" y="2198327"/>
                      <a:pt x="1478740" y="2211959"/>
                    </a:cubicBezTo>
                    <a:cubicBezTo>
                      <a:pt x="1522000" y="2225947"/>
                      <a:pt x="1574992" y="2205501"/>
                      <a:pt x="1603472" y="2164249"/>
                    </a:cubicBezTo>
                    <a:cubicBezTo>
                      <a:pt x="1630148" y="2125149"/>
                      <a:pt x="1631952" y="2102909"/>
                      <a:pt x="1611040" y="2063091"/>
                    </a:cubicBezTo>
                    <a:cubicBezTo>
                      <a:pt x="1589412" y="2021481"/>
                      <a:pt x="1556968" y="2002111"/>
                      <a:pt x="1508300" y="2002111"/>
                    </a:cubicBezTo>
                    <a:close/>
                    <a:moveTo>
                      <a:pt x="2022368" y="2000359"/>
                    </a:moveTo>
                    <a:cubicBezTo>
                      <a:pt x="1977828" y="1999137"/>
                      <a:pt x="1931620" y="2022751"/>
                      <a:pt x="1911224" y="2071965"/>
                    </a:cubicBezTo>
                    <a:cubicBezTo>
                      <a:pt x="1878012" y="2152299"/>
                      <a:pt x="1963928" y="2240235"/>
                      <a:pt x="2048404" y="2212371"/>
                    </a:cubicBezTo>
                    <a:cubicBezTo>
                      <a:pt x="2065372" y="2206943"/>
                      <a:pt x="2087392" y="2195363"/>
                      <a:pt x="2097140" y="2186677"/>
                    </a:cubicBezTo>
                    <a:cubicBezTo>
                      <a:pt x="2121328" y="2165689"/>
                      <a:pt x="2133600" y="2115027"/>
                      <a:pt x="2123492" y="2077755"/>
                    </a:cubicBezTo>
                    <a:cubicBezTo>
                      <a:pt x="2109776" y="2027635"/>
                      <a:pt x="2066904" y="2001581"/>
                      <a:pt x="2022368" y="2000359"/>
                    </a:cubicBezTo>
                    <a:close/>
                    <a:moveTo>
                      <a:pt x="3015036" y="1999015"/>
                    </a:moveTo>
                    <a:cubicBezTo>
                      <a:pt x="2991536" y="1999737"/>
                      <a:pt x="2973096" y="2010223"/>
                      <a:pt x="2949232" y="2036257"/>
                    </a:cubicBezTo>
                    <a:cubicBezTo>
                      <a:pt x="2909100" y="2080009"/>
                      <a:pt x="2905124" y="2127377"/>
                      <a:pt x="2938388" y="2169321"/>
                    </a:cubicBezTo>
                    <a:cubicBezTo>
                      <a:pt x="2962612" y="2200417"/>
                      <a:pt x="3015396" y="2227535"/>
                      <a:pt x="3036728" y="2220303"/>
                    </a:cubicBezTo>
                    <a:cubicBezTo>
                      <a:pt x="3044320" y="2217773"/>
                      <a:pt x="3054444" y="2215603"/>
                      <a:pt x="3059144" y="2215603"/>
                    </a:cubicBezTo>
                    <a:cubicBezTo>
                      <a:pt x="3063844" y="2215603"/>
                      <a:pt x="3081560" y="2203671"/>
                      <a:pt x="3098552" y="2189569"/>
                    </a:cubicBezTo>
                    <a:cubicBezTo>
                      <a:pt x="3181348" y="2119783"/>
                      <a:pt x="3126756" y="1995759"/>
                      <a:pt x="3015036" y="1999015"/>
                    </a:cubicBezTo>
                    <a:close/>
                    <a:moveTo>
                      <a:pt x="510504" y="1896023"/>
                    </a:moveTo>
                    <a:cubicBezTo>
                      <a:pt x="470936" y="1893547"/>
                      <a:pt x="430752" y="1902141"/>
                      <a:pt x="395168" y="1923123"/>
                    </a:cubicBezTo>
                    <a:cubicBezTo>
                      <a:pt x="254988" y="2005421"/>
                      <a:pt x="249236" y="2203951"/>
                      <a:pt x="384384" y="2288055"/>
                    </a:cubicBezTo>
                    <a:cubicBezTo>
                      <a:pt x="456272" y="2332815"/>
                      <a:pt x="532832" y="2333899"/>
                      <a:pt x="606156" y="2291305"/>
                    </a:cubicBezTo>
                    <a:cubicBezTo>
                      <a:pt x="628800" y="2278309"/>
                      <a:pt x="660788" y="2247627"/>
                      <a:pt x="676964" y="2223805"/>
                    </a:cubicBezTo>
                    <a:cubicBezTo>
                      <a:pt x="702844" y="2185543"/>
                      <a:pt x="706436" y="2170381"/>
                      <a:pt x="706436" y="2108297"/>
                    </a:cubicBezTo>
                    <a:cubicBezTo>
                      <a:pt x="706436" y="2048377"/>
                      <a:pt x="702124" y="2030329"/>
                      <a:pt x="679120" y="1994593"/>
                    </a:cubicBezTo>
                    <a:cubicBezTo>
                      <a:pt x="640704" y="1935035"/>
                      <a:pt x="576456" y="1900151"/>
                      <a:pt x="510504" y="1896023"/>
                    </a:cubicBezTo>
                    <a:close/>
                    <a:moveTo>
                      <a:pt x="1699384" y="387"/>
                    </a:moveTo>
                    <a:cubicBezTo>
                      <a:pt x="1772344" y="-4337"/>
                      <a:pt x="1845252" y="34461"/>
                      <a:pt x="1880900" y="104633"/>
                    </a:cubicBezTo>
                    <a:cubicBezTo>
                      <a:pt x="1916904" y="175165"/>
                      <a:pt x="1898180" y="266209"/>
                      <a:pt x="1835172" y="324865"/>
                    </a:cubicBezTo>
                    <a:lnTo>
                      <a:pt x="1808528" y="349695"/>
                    </a:lnTo>
                    <a:lnTo>
                      <a:pt x="1808528" y="976565"/>
                    </a:lnTo>
                    <a:cubicBezTo>
                      <a:pt x="1808528" y="1538661"/>
                      <a:pt x="1810328" y="1603795"/>
                      <a:pt x="1824732" y="1609553"/>
                    </a:cubicBezTo>
                    <a:cubicBezTo>
                      <a:pt x="1833372" y="1612791"/>
                      <a:pt x="2161740" y="1615671"/>
                      <a:pt x="2553832" y="1615671"/>
                    </a:cubicBezTo>
                    <a:cubicBezTo>
                      <a:pt x="3355664" y="1616031"/>
                      <a:pt x="3318940" y="1612791"/>
                      <a:pt x="3379788" y="1692319"/>
                    </a:cubicBezTo>
                    <a:lnTo>
                      <a:pt x="3408952" y="1730825"/>
                    </a:lnTo>
                    <a:lnTo>
                      <a:pt x="3411832" y="2094279"/>
                    </a:lnTo>
                    <a:cubicBezTo>
                      <a:pt x="3414712" y="2436503"/>
                      <a:pt x="3413632" y="2460255"/>
                      <a:pt x="3395268" y="2496239"/>
                    </a:cubicBezTo>
                    <a:cubicBezTo>
                      <a:pt x="3371144" y="2543381"/>
                      <a:pt x="3348104" y="2564973"/>
                      <a:pt x="3299856" y="2585125"/>
                    </a:cubicBezTo>
                    <a:cubicBezTo>
                      <a:pt x="3266732" y="2598799"/>
                      <a:pt x="3084188" y="2600599"/>
                      <a:pt x="1709876" y="2600599"/>
                    </a:cubicBezTo>
                    <a:cubicBezTo>
                      <a:pt x="215668" y="2600239"/>
                      <a:pt x="155900" y="2599519"/>
                      <a:pt x="115576" y="2581165"/>
                    </a:cubicBezTo>
                    <a:cubicBezTo>
                      <a:pt x="69848" y="2560655"/>
                      <a:pt x="29524" y="2513153"/>
                      <a:pt x="11520" y="2459535"/>
                    </a:cubicBezTo>
                    <a:cubicBezTo>
                      <a:pt x="3960" y="2436503"/>
                      <a:pt x="0" y="2318111"/>
                      <a:pt x="0" y="2107955"/>
                    </a:cubicBezTo>
                    <a:cubicBezTo>
                      <a:pt x="0" y="1898157"/>
                      <a:pt x="3960" y="1779405"/>
                      <a:pt x="11520" y="1756735"/>
                    </a:cubicBezTo>
                    <a:cubicBezTo>
                      <a:pt x="28804" y="1704915"/>
                      <a:pt x="67328" y="1658493"/>
                      <a:pt x="111976" y="1635823"/>
                    </a:cubicBezTo>
                    <a:cubicBezTo>
                      <a:pt x="150500" y="1616031"/>
                      <a:pt x="172824" y="1615671"/>
                      <a:pt x="876360" y="1615671"/>
                    </a:cubicBezTo>
                    <a:cubicBezTo>
                      <a:pt x="1426516" y="1615671"/>
                      <a:pt x="1604380" y="1612791"/>
                      <a:pt x="1613384" y="1603435"/>
                    </a:cubicBezTo>
                    <a:cubicBezTo>
                      <a:pt x="1622744" y="1594079"/>
                      <a:pt x="1625624" y="1440781"/>
                      <a:pt x="1625624" y="975845"/>
                    </a:cubicBezTo>
                    <a:lnTo>
                      <a:pt x="1625624" y="360131"/>
                    </a:lnTo>
                    <a:lnTo>
                      <a:pt x="1588900" y="325225"/>
                    </a:lnTo>
                    <a:cubicBezTo>
                      <a:pt x="1525172" y="264409"/>
                      <a:pt x="1507888" y="190999"/>
                      <a:pt x="1539572" y="115069"/>
                    </a:cubicBezTo>
                    <a:cubicBezTo>
                      <a:pt x="1559736" y="66847"/>
                      <a:pt x="1581336" y="43817"/>
                      <a:pt x="1627784" y="20067"/>
                    </a:cubicBezTo>
                    <a:cubicBezTo>
                      <a:pt x="1650736" y="8371"/>
                      <a:pt x="1675064" y="1961"/>
                      <a:pt x="1699384" y="38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sp>
            <p:nvSpPr>
              <p:cNvPr id="51" name="Freeform 92"/>
              <p:cNvSpPr>
                <a:spLocks/>
              </p:cNvSpPr>
              <p:nvPr/>
            </p:nvSpPr>
            <p:spPr bwMode="auto">
              <a:xfrm>
                <a:off x="35512341" y="13261794"/>
                <a:ext cx="405044" cy="1443407"/>
              </a:xfrm>
              <a:custGeom>
                <a:avLst/>
                <a:gdLst>
                  <a:gd name="T0" fmla="*/ 1033 w 1527"/>
                  <a:gd name="T1" fmla="*/ 5262 h 5433"/>
                  <a:gd name="T2" fmla="*/ 125 w 1527"/>
                  <a:gd name="T3" fmla="*/ 3147 h 5433"/>
                  <a:gd name="T4" fmla="*/ 1098 w 1527"/>
                  <a:gd name="T5" fmla="*/ 127 h 5433"/>
                  <a:gd name="T6" fmla="*/ 1212 w 1527"/>
                  <a:gd name="T7" fmla="*/ 0 h 5433"/>
                  <a:gd name="T8" fmla="*/ 1369 w 1527"/>
                  <a:gd name="T9" fmla="*/ 154 h 5433"/>
                  <a:gd name="T10" fmla="*/ 1527 w 1527"/>
                  <a:gd name="T11" fmla="*/ 353 h 5433"/>
                  <a:gd name="T12" fmla="*/ 1439 w 1527"/>
                  <a:gd name="T13" fmla="*/ 481 h 5433"/>
                  <a:gd name="T14" fmla="*/ 863 w 1527"/>
                  <a:gd name="T15" fmla="*/ 1402 h 5433"/>
                  <a:gd name="T16" fmla="*/ 622 w 1527"/>
                  <a:gd name="T17" fmla="*/ 2283 h 5433"/>
                  <a:gd name="T18" fmla="*/ 1412 w 1527"/>
                  <a:gd name="T19" fmla="*/ 4958 h 5433"/>
                  <a:gd name="T20" fmla="*/ 1526 w 1527"/>
                  <a:gd name="T21" fmla="*/ 5112 h 5433"/>
                  <a:gd name="T22" fmla="*/ 1210 w 1527"/>
                  <a:gd name="T23" fmla="*/ 5432 h 5433"/>
                  <a:gd name="T24" fmla="*/ 1033 w 1527"/>
                  <a:gd name="T25" fmla="*/ 5262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7" h="5433">
                    <a:moveTo>
                      <a:pt x="1033" y="5262"/>
                    </a:moveTo>
                    <a:cubicBezTo>
                      <a:pt x="505" y="4626"/>
                      <a:pt x="222" y="3966"/>
                      <a:pt x="125" y="3147"/>
                    </a:cubicBezTo>
                    <a:cubicBezTo>
                      <a:pt x="0" y="2085"/>
                      <a:pt x="368" y="942"/>
                      <a:pt x="1098" y="127"/>
                    </a:cubicBezTo>
                    <a:lnTo>
                      <a:pt x="1212" y="0"/>
                    </a:lnTo>
                    <a:lnTo>
                      <a:pt x="1369" y="154"/>
                    </a:lnTo>
                    <a:cubicBezTo>
                      <a:pt x="1456" y="239"/>
                      <a:pt x="1527" y="329"/>
                      <a:pt x="1527" y="353"/>
                    </a:cubicBezTo>
                    <a:cubicBezTo>
                      <a:pt x="1527" y="378"/>
                      <a:pt x="1487" y="436"/>
                      <a:pt x="1439" y="481"/>
                    </a:cubicBezTo>
                    <a:cubicBezTo>
                      <a:pt x="1290" y="623"/>
                      <a:pt x="990" y="1101"/>
                      <a:pt x="863" y="1402"/>
                    </a:cubicBezTo>
                    <a:cubicBezTo>
                      <a:pt x="746" y="1677"/>
                      <a:pt x="696" y="1858"/>
                      <a:pt x="622" y="2283"/>
                    </a:cubicBezTo>
                    <a:cubicBezTo>
                      <a:pt x="471" y="3144"/>
                      <a:pt x="802" y="4265"/>
                      <a:pt x="1412" y="4958"/>
                    </a:cubicBezTo>
                    <a:cubicBezTo>
                      <a:pt x="1475" y="5030"/>
                      <a:pt x="1526" y="5099"/>
                      <a:pt x="1526" y="5112"/>
                    </a:cubicBezTo>
                    <a:cubicBezTo>
                      <a:pt x="1525" y="5152"/>
                      <a:pt x="1248" y="5433"/>
                      <a:pt x="1210" y="5432"/>
                    </a:cubicBezTo>
                    <a:cubicBezTo>
                      <a:pt x="1190" y="5432"/>
                      <a:pt x="1110" y="5356"/>
                      <a:pt x="1033" y="526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sp>
            <p:nvSpPr>
              <p:cNvPr id="52" name="Freeform 93"/>
              <p:cNvSpPr>
                <a:spLocks/>
              </p:cNvSpPr>
              <p:nvPr/>
            </p:nvSpPr>
            <p:spPr bwMode="auto">
              <a:xfrm>
                <a:off x="37228508" y="13261794"/>
                <a:ext cx="376948" cy="1443407"/>
              </a:xfrm>
              <a:custGeom>
                <a:avLst/>
                <a:gdLst>
                  <a:gd name="T0" fmla="*/ 144 w 1421"/>
                  <a:gd name="T1" fmla="*/ 5290 h 5433"/>
                  <a:gd name="T2" fmla="*/ 0 w 1421"/>
                  <a:gd name="T3" fmla="*/ 5119 h 5433"/>
                  <a:gd name="T4" fmla="*/ 156 w 1421"/>
                  <a:gd name="T5" fmla="*/ 4897 h 5433"/>
                  <a:gd name="T6" fmla="*/ 841 w 1421"/>
                  <a:gd name="T7" fmla="*/ 3529 h 5433"/>
                  <a:gd name="T8" fmla="*/ 915 w 1421"/>
                  <a:gd name="T9" fmla="*/ 2766 h 5433"/>
                  <a:gd name="T10" fmla="*/ 756 w 1421"/>
                  <a:gd name="T11" fmla="*/ 1640 h 5433"/>
                  <a:gd name="T12" fmla="*/ 158 w 1421"/>
                  <a:gd name="T13" fmla="*/ 567 h 5433"/>
                  <a:gd name="T14" fmla="*/ 0 w 1421"/>
                  <a:gd name="T15" fmla="*/ 341 h 5433"/>
                  <a:gd name="T16" fmla="*/ 157 w 1421"/>
                  <a:gd name="T17" fmla="*/ 154 h 5433"/>
                  <a:gd name="T18" fmla="*/ 314 w 1421"/>
                  <a:gd name="T19" fmla="*/ 0 h 5433"/>
                  <a:gd name="T20" fmla="*/ 452 w 1421"/>
                  <a:gd name="T21" fmla="*/ 155 h 5433"/>
                  <a:gd name="T22" fmla="*/ 1184 w 1421"/>
                  <a:gd name="T23" fmla="*/ 1378 h 5433"/>
                  <a:gd name="T24" fmla="*/ 1380 w 1421"/>
                  <a:gd name="T25" fmla="*/ 2110 h 5433"/>
                  <a:gd name="T26" fmla="*/ 1385 w 1421"/>
                  <a:gd name="T27" fmla="*/ 3313 h 5433"/>
                  <a:gd name="T28" fmla="*/ 1311 w 1421"/>
                  <a:gd name="T29" fmla="*/ 3641 h 5433"/>
                  <a:gd name="T30" fmla="*/ 711 w 1421"/>
                  <a:gd name="T31" fmla="*/ 4981 h 5433"/>
                  <a:gd name="T32" fmla="*/ 310 w 1421"/>
                  <a:gd name="T33" fmla="*/ 5433 h 5433"/>
                  <a:gd name="T34" fmla="*/ 144 w 1421"/>
                  <a:gd name="T35" fmla="*/ 5290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1" h="5433">
                    <a:moveTo>
                      <a:pt x="144" y="5290"/>
                    </a:moveTo>
                    <a:cubicBezTo>
                      <a:pt x="65" y="5212"/>
                      <a:pt x="0" y="5135"/>
                      <a:pt x="0" y="5119"/>
                    </a:cubicBezTo>
                    <a:cubicBezTo>
                      <a:pt x="0" y="5104"/>
                      <a:pt x="70" y="5004"/>
                      <a:pt x="156" y="4897"/>
                    </a:cubicBezTo>
                    <a:cubicBezTo>
                      <a:pt x="483" y="4492"/>
                      <a:pt x="709" y="4040"/>
                      <a:pt x="841" y="3529"/>
                    </a:cubicBezTo>
                    <a:cubicBezTo>
                      <a:pt x="905" y="3280"/>
                      <a:pt x="914" y="3186"/>
                      <a:pt x="915" y="2766"/>
                    </a:cubicBezTo>
                    <a:cubicBezTo>
                      <a:pt x="917" y="2242"/>
                      <a:pt x="889" y="2047"/>
                      <a:pt x="756" y="1640"/>
                    </a:cubicBezTo>
                    <a:cubicBezTo>
                      <a:pt x="623" y="1234"/>
                      <a:pt x="449" y="922"/>
                      <a:pt x="158" y="567"/>
                    </a:cubicBezTo>
                    <a:cubicBezTo>
                      <a:pt x="71" y="461"/>
                      <a:pt x="0" y="359"/>
                      <a:pt x="0" y="341"/>
                    </a:cubicBezTo>
                    <a:cubicBezTo>
                      <a:pt x="0" y="323"/>
                      <a:pt x="70" y="239"/>
                      <a:pt x="157" y="154"/>
                    </a:cubicBezTo>
                    <a:lnTo>
                      <a:pt x="314" y="0"/>
                    </a:lnTo>
                    <a:lnTo>
                      <a:pt x="452" y="155"/>
                    </a:lnTo>
                    <a:cubicBezTo>
                      <a:pt x="731" y="467"/>
                      <a:pt x="1039" y="981"/>
                      <a:pt x="1184" y="1378"/>
                    </a:cubicBezTo>
                    <a:cubicBezTo>
                      <a:pt x="1233" y="1511"/>
                      <a:pt x="1299" y="1760"/>
                      <a:pt x="1380" y="2110"/>
                    </a:cubicBezTo>
                    <a:cubicBezTo>
                      <a:pt x="1417" y="2273"/>
                      <a:pt x="1421" y="3170"/>
                      <a:pt x="1385" y="3313"/>
                    </a:cubicBezTo>
                    <a:cubicBezTo>
                      <a:pt x="1371" y="3369"/>
                      <a:pt x="1337" y="3516"/>
                      <a:pt x="1311" y="3641"/>
                    </a:cubicBezTo>
                    <a:cubicBezTo>
                      <a:pt x="1220" y="4071"/>
                      <a:pt x="985" y="4596"/>
                      <a:pt x="711" y="4981"/>
                    </a:cubicBezTo>
                    <a:cubicBezTo>
                      <a:pt x="572" y="5176"/>
                      <a:pt x="344" y="5433"/>
                      <a:pt x="310" y="5433"/>
                    </a:cubicBezTo>
                    <a:cubicBezTo>
                      <a:pt x="299" y="5433"/>
                      <a:pt x="224" y="5368"/>
                      <a:pt x="144" y="529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sp>
            <p:nvSpPr>
              <p:cNvPr id="53" name="Freeform 94"/>
              <p:cNvSpPr>
                <a:spLocks/>
              </p:cNvSpPr>
              <p:nvPr/>
            </p:nvSpPr>
            <p:spPr bwMode="auto">
              <a:xfrm>
                <a:off x="35835435" y="13472509"/>
                <a:ext cx="300856" cy="1021974"/>
              </a:xfrm>
              <a:custGeom>
                <a:avLst/>
                <a:gdLst>
                  <a:gd name="T0" fmla="*/ 649 w 1133"/>
                  <a:gd name="T1" fmla="*/ 3709 h 3850"/>
                  <a:gd name="T2" fmla="*/ 64 w 1133"/>
                  <a:gd name="T3" fmla="*/ 2517 h 3850"/>
                  <a:gd name="T4" fmla="*/ 50 w 1133"/>
                  <a:gd name="T5" fmla="*/ 1437 h 3850"/>
                  <a:gd name="T6" fmla="*/ 583 w 1133"/>
                  <a:gd name="T7" fmla="*/ 253 h 3850"/>
                  <a:gd name="T8" fmla="*/ 974 w 1133"/>
                  <a:gd name="T9" fmla="*/ 185 h 3850"/>
                  <a:gd name="T10" fmla="*/ 1133 w 1133"/>
                  <a:gd name="T11" fmla="*/ 344 h 3850"/>
                  <a:gd name="T12" fmla="*/ 984 w 1133"/>
                  <a:gd name="T13" fmla="*/ 538 h 3850"/>
                  <a:gd name="T14" fmla="*/ 561 w 1133"/>
                  <a:gd name="T15" fmla="*/ 1412 h 3850"/>
                  <a:gd name="T16" fmla="*/ 616 w 1133"/>
                  <a:gd name="T17" fmla="*/ 2679 h 3850"/>
                  <a:gd name="T18" fmla="*/ 966 w 1133"/>
                  <a:gd name="T19" fmla="*/ 3313 h 3850"/>
                  <a:gd name="T20" fmla="*/ 1087 w 1133"/>
                  <a:gd name="T21" fmla="*/ 3572 h 3850"/>
                  <a:gd name="T22" fmla="*/ 780 w 1133"/>
                  <a:gd name="T23" fmla="*/ 3850 h 3850"/>
                  <a:gd name="T24" fmla="*/ 649 w 1133"/>
                  <a:gd name="T25" fmla="*/ 3709 h 3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3" h="3850">
                    <a:moveTo>
                      <a:pt x="649" y="3709"/>
                    </a:moveTo>
                    <a:cubicBezTo>
                      <a:pt x="375" y="3385"/>
                      <a:pt x="157" y="2939"/>
                      <a:pt x="64" y="2517"/>
                    </a:cubicBezTo>
                    <a:cubicBezTo>
                      <a:pt x="8" y="2258"/>
                      <a:pt x="0" y="1696"/>
                      <a:pt x="50" y="1437"/>
                    </a:cubicBezTo>
                    <a:cubicBezTo>
                      <a:pt x="132" y="1013"/>
                      <a:pt x="338" y="555"/>
                      <a:pt x="583" y="253"/>
                    </a:cubicBezTo>
                    <a:cubicBezTo>
                      <a:pt x="788" y="1"/>
                      <a:pt x="789" y="0"/>
                      <a:pt x="974" y="185"/>
                    </a:cubicBezTo>
                    <a:lnTo>
                      <a:pt x="1133" y="344"/>
                    </a:lnTo>
                    <a:lnTo>
                      <a:pt x="984" y="538"/>
                    </a:lnTo>
                    <a:cubicBezTo>
                      <a:pt x="797" y="782"/>
                      <a:pt x="632" y="1122"/>
                      <a:pt x="561" y="1412"/>
                    </a:cubicBezTo>
                    <a:cubicBezTo>
                      <a:pt x="469" y="1785"/>
                      <a:pt x="494" y="2369"/>
                      <a:pt x="616" y="2679"/>
                    </a:cubicBezTo>
                    <a:cubicBezTo>
                      <a:pt x="701" y="2898"/>
                      <a:pt x="831" y="3134"/>
                      <a:pt x="966" y="3313"/>
                    </a:cubicBezTo>
                    <a:cubicBezTo>
                      <a:pt x="1102" y="3494"/>
                      <a:pt x="1118" y="3528"/>
                      <a:pt x="1087" y="3572"/>
                    </a:cubicBezTo>
                    <a:cubicBezTo>
                      <a:pt x="1050" y="3625"/>
                      <a:pt x="802" y="3850"/>
                      <a:pt x="780" y="3850"/>
                    </a:cubicBezTo>
                    <a:cubicBezTo>
                      <a:pt x="774" y="3850"/>
                      <a:pt x="715" y="3787"/>
                      <a:pt x="649" y="37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sp>
            <p:nvSpPr>
              <p:cNvPr id="54" name="Freeform 95"/>
              <p:cNvSpPr>
                <a:spLocks/>
              </p:cNvSpPr>
              <p:nvPr/>
            </p:nvSpPr>
            <p:spPr bwMode="auto">
              <a:xfrm>
                <a:off x="37010764" y="13480709"/>
                <a:ext cx="313734" cy="1013779"/>
              </a:xfrm>
              <a:custGeom>
                <a:avLst/>
                <a:gdLst>
                  <a:gd name="T0" fmla="*/ 263 w 1183"/>
                  <a:gd name="T1" fmla="*/ 3770 h 3819"/>
                  <a:gd name="T2" fmla="*/ 103 w 1183"/>
                  <a:gd name="T3" fmla="*/ 3603 h 3819"/>
                  <a:gd name="T4" fmla="*/ 0 w 1183"/>
                  <a:gd name="T5" fmla="*/ 3485 h 3819"/>
                  <a:gd name="T6" fmla="*/ 140 w 1183"/>
                  <a:gd name="T7" fmla="*/ 3311 h 3819"/>
                  <a:gd name="T8" fmla="*/ 593 w 1183"/>
                  <a:gd name="T9" fmla="*/ 2295 h 3819"/>
                  <a:gd name="T10" fmla="*/ 620 w 1183"/>
                  <a:gd name="T11" fmla="*/ 1689 h 3819"/>
                  <a:gd name="T12" fmla="*/ 144 w 1183"/>
                  <a:gd name="T13" fmla="*/ 506 h 3819"/>
                  <a:gd name="T14" fmla="*/ 0 w 1183"/>
                  <a:gd name="T15" fmla="*/ 318 h 3819"/>
                  <a:gd name="T16" fmla="*/ 156 w 1183"/>
                  <a:gd name="T17" fmla="*/ 157 h 3819"/>
                  <a:gd name="T18" fmla="*/ 362 w 1183"/>
                  <a:gd name="T19" fmla="*/ 26 h 3819"/>
                  <a:gd name="T20" fmla="*/ 836 w 1183"/>
                  <a:gd name="T21" fmla="*/ 701 h 3819"/>
                  <a:gd name="T22" fmla="*/ 1105 w 1183"/>
                  <a:gd name="T23" fmla="*/ 1615 h 3819"/>
                  <a:gd name="T24" fmla="*/ 672 w 1183"/>
                  <a:gd name="T25" fmla="*/ 3424 h 3819"/>
                  <a:gd name="T26" fmla="*/ 342 w 1183"/>
                  <a:gd name="T27" fmla="*/ 3819 h 3819"/>
                  <a:gd name="T28" fmla="*/ 263 w 1183"/>
                  <a:gd name="T29" fmla="*/ 3770 h 3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3" h="3819">
                    <a:moveTo>
                      <a:pt x="263" y="3770"/>
                    </a:moveTo>
                    <a:cubicBezTo>
                      <a:pt x="232" y="3743"/>
                      <a:pt x="160" y="3668"/>
                      <a:pt x="103" y="3603"/>
                    </a:cubicBezTo>
                    <a:lnTo>
                      <a:pt x="0" y="3485"/>
                    </a:lnTo>
                    <a:lnTo>
                      <a:pt x="140" y="3311"/>
                    </a:lnTo>
                    <a:cubicBezTo>
                      <a:pt x="378" y="3015"/>
                      <a:pt x="537" y="2660"/>
                      <a:pt x="593" y="2295"/>
                    </a:cubicBezTo>
                    <a:cubicBezTo>
                      <a:pt x="643" y="1975"/>
                      <a:pt x="645" y="1920"/>
                      <a:pt x="620" y="1689"/>
                    </a:cubicBezTo>
                    <a:cubicBezTo>
                      <a:pt x="573" y="1255"/>
                      <a:pt x="412" y="855"/>
                      <a:pt x="144" y="506"/>
                    </a:cubicBezTo>
                    <a:lnTo>
                      <a:pt x="0" y="318"/>
                    </a:lnTo>
                    <a:lnTo>
                      <a:pt x="156" y="157"/>
                    </a:lnTo>
                    <a:cubicBezTo>
                      <a:pt x="287" y="21"/>
                      <a:pt x="319" y="0"/>
                      <a:pt x="362" y="26"/>
                    </a:cubicBezTo>
                    <a:cubicBezTo>
                      <a:pt x="473" y="94"/>
                      <a:pt x="693" y="407"/>
                      <a:pt x="836" y="701"/>
                    </a:cubicBezTo>
                    <a:cubicBezTo>
                      <a:pt x="1000" y="1038"/>
                      <a:pt x="1051" y="1210"/>
                      <a:pt x="1105" y="1615"/>
                    </a:cubicBezTo>
                    <a:cubicBezTo>
                      <a:pt x="1183" y="2193"/>
                      <a:pt x="1007" y="2927"/>
                      <a:pt x="672" y="3424"/>
                    </a:cubicBezTo>
                    <a:cubicBezTo>
                      <a:pt x="555" y="3597"/>
                      <a:pt x="370" y="3819"/>
                      <a:pt x="342" y="3819"/>
                    </a:cubicBezTo>
                    <a:cubicBezTo>
                      <a:pt x="330" y="3819"/>
                      <a:pt x="294" y="3797"/>
                      <a:pt x="263" y="37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sp>
            <p:nvSpPr>
              <p:cNvPr id="55" name="Freeform 96"/>
              <p:cNvSpPr>
                <a:spLocks/>
              </p:cNvSpPr>
              <p:nvPr/>
            </p:nvSpPr>
            <p:spPr bwMode="auto">
              <a:xfrm>
                <a:off x="36138636" y="13684397"/>
                <a:ext cx="208374" cy="600542"/>
              </a:xfrm>
              <a:custGeom>
                <a:avLst/>
                <a:gdLst>
                  <a:gd name="T0" fmla="*/ 317 w 783"/>
                  <a:gd name="T1" fmla="*/ 2127 h 2261"/>
                  <a:gd name="T2" fmla="*/ 0 w 783"/>
                  <a:gd name="T3" fmla="*/ 1146 h 2261"/>
                  <a:gd name="T4" fmla="*/ 342 w 783"/>
                  <a:gd name="T5" fmla="*/ 122 h 2261"/>
                  <a:gd name="T6" fmla="*/ 449 w 783"/>
                  <a:gd name="T7" fmla="*/ 0 h 2261"/>
                  <a:gd name="T8" fmla="*/ 616 w 783"/>
                  <a:gd name="T9" fmla="*/ 170 h 2261"/>
                  <a:gd name="T10" fmla="*/ 783 w 783"/>
                  <a:gd name="T11" fmla="*/ 339 h 2261"/>
                  <a:gd name="T12" fmla="*/ 705 w 783"/>
                  <a:gd name="T13" fmla="*/ 451 h 2261"/>
                  <a:gd name="T14" fmla="*/ 492 w 783"/>
                  <a:gd name="T15" fmla="*/ 1139 h 2261"/>
                  <a:gd name="T16" fmla="*/ 685 w 783"/>
                  <a:gd name="T17" fmla="*/ 1795 h 2261"/>
                  <a:gd name="T18" fmla="*/ 747 w 783"/>
                  <a:gd name="T19" fmla="*/ 1975 h 2261"/>
                  <a:gd name="T20" fmla="*/ 441 w 783"/>
                  <a:gd name="T21" fmla="*/ 2261 h 2261"/>
                  <a:gd name="T22" fmla="*/ 317 w 783"/>
                  <a:gd name="T23" fmla="*/ 2127 h 2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3" h="2261">
                    <a:moveTo>
                      <a:pt x="317" y="2127"/>
                    </a:moveTo>
                    <a:cubicBezTo>
                      <a:pt x="85" y="1820"/>
                      <a:pt x="1" y="1557"/>
                      <a:pt x="0" y="1146"/>
                    </a:cubicBezTo>
                    <a:cubicBezTo>
                      <a:pt x="0" y="720"/>
                      <a:pt x="112" y="384"/>
                      <a:pt x="342" y="122"/>
                    </a:cubicBezTo>
                    <a:lnTo>
                      <a:pt x="449" y="0"/>
                    </a:lnTo>
                    <a:lnTo>
                      <a:pt x="616" y="170"/>
                    </a:lnTo>
                    <a:lnTo>
                      <a:pt x="783" y="339"/>
                    </a:lnTo>
                    <a:lnTo>
                      <a:pt x="705" y="451"/>
                    </a:lnTo>
                    <a:cubicBezTo>
                      <a:pt x="555" y="668"/>
                      <a:pt x="493" y="869"/>
                      <a:pt x="492" y="1139"/>
                    </a:cubicBezTo>
                    <a:cubicBezTo>
                      <a:pt x="491" y="1416"/>
                      <a:pt x="539" y="1578"/>
                      <a:pt x="685" y="1795"/>
                    </a:cubicBezTo>
                    <a:cubicBezTo>
                      <a:pt x="752" y="1893"/>
                      <a:pt x="767" y="1938"/>
                      <a:pt x="747" y="1975"/>
                    </a:cubicBezTo>
                    <a:cubicBezTo>
                      <a:pt x="715" y="2036"/>
                      <a:pt x="473" y="2261"/>
                      <a:pt x="441" y="2261"/>
                    </a:cubicBezTo>
                    <a:cubicBezTo>
                      <a:pt x="428" y="2261"/>
                      <a:pt x="373" y="2201"/>
                      <a:pt x="317" y="212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sp>
            <p:nvSpPr>
              <p:cNvPr id="56" name="Freeform 97"/>
              <p:cNvSpPr>
                <a:spLocks/>
              </p:cNvSpPr>
              <p:nvPr/>
            </p:nvSpPr>
            <p:spPr bwMode="auto">
              <a:xfrm>
                <a:off x="36800046" y="13693762"/>
                <a:ext cx="234129" cy="591177"/>
              </a:xfrm>
              <a:custGeom>
                <a:avLst/>
                <a:gdLst>
                  <a:gd name="T0" fmla="*/ 149 w 881"/>
                  <a:gd name="T1" fmla="*/ 2074 h 2228"/>
                  <a:gd name="T2" fmla="*/ 0 w 881"/>
                  <a:gd name="T3" fmla="*/ 1917 h 2228"/>
                  <a:gd name="T4" fmla="*/ 50 w 881"/>
                  <a:gd name="T5" fmla="*/ 1840 h 2228"/>
                  <a:gd name="T6" fmla="*/ 276 w 881"/>
                  <a:gd name="T7" fmla="*/ 1323 h 2228"/>
                  <a:gd name="T8" fmla="*/ 97 w 881"/>
                  <a:gd name="T9" fmla="*/ 454 h 2228"/>
                  <a:gd name="T10" fmla="*/ 1 w 881"/>
                  <a:gd name="T11" fmla="*/ 302 h 2228"/>
                  <a:gd name="T12" fmla="*/ 150 w 881"/>
                  <a:gd name="T13" fmla="*/ 151 h 2228"/>
                  <a:gd name="T14" fmla="*/ 333 w 881"/>
                  <a:gd name="T15" fmla="*/ 0 h 2228"/>
                  <a:gd name="T16" fmla="*/ 628 w 881"/>
                  <a:gd name="T17" fmla="*/ 389 h 2228"/>
                  <a:gd name="T18" fmla="*/ 501 w 881"/>
                  <a:gd name="T19" fmla="*/ 2041 h 2228"/>
                  <a:gd name="T20" fmla="*/ 340 w 881"/>
                  <a:gd name="T21" fmla="*/ 2223 h 2228"/>
                  <a:gd name="T22" fmla="*/ 149 w 881"/>
                  <a:gd name="T23" fmla="*/ 2074 h 2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1" h="2228">
                    <a:moveTo>
                      <a:pt x="149" y="2074"/>
                    </a:moveTo>
                    <a:lnTo>
                      <a:pt x="0" y="1917"/>
                    </a:lnTo>
                    <a:lnTo>
                      <a:pt x="50" y="1840"/>
                    </a:lnTo>
                    <a:cubicBezTo>
                      <a:pt x="178" y="1647"/>
                      <a:pt x="236" y="1514"/>
                      <a:pt x="276" y="1323"/>
                    </a:cubicBezTo>
                    <a:cubicBezTo>
                      <a:pt x="338" y="1024"/>
                      <a:pt x="280" y="742"/>
                      <a:pt x="97" y="454"/>
                    </a:cubicBezTo>
                    <a:lnTo>
                      <a:pt x="1" y="302"/>
                    </a:lnTo>
                    <a:lnTo>
                      <a:pt x="150" y="151"/>
                    </a:lnTo>
                    <a:cubicBezTo>
                      <a:pt x="232" y="68"/>
                      <a:pt x="315" y="0"/>
                      <a:pt x="333" y="0"/>
                    </a:cubicBezTo>
                    <a:cubicBezTo>
                      <a:pt x="387" y="0"/>
                      <a:pt x="528" y="187"/>
                      <a:pt x="628" y="389"/>
                    </a:cubicBezTo>
                    <a:cubicBezTo>
                      <a:pt x="881" y="903"/>
                      <a:pt x="830" y="1560"/>
                      <a:pt x="501" y="2041"/>
                    </a:cubicBezTo>
                    <a:cubicBezTo>
                      <a:pt x="435" y="2137"/>
                      <a:pt x="363" y="2219"/>
                      <a:pt x="340" y="2223"/>
                    </a:cubicBezTo>
                    <a:cubicBezTo>
                      <a:pt x="316" y="2228"/>
                      <a:pt x="230" y="2161"/>
                      <a:pt x="149" y="207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grpSp>
      </p:grpSp>
      <p:sp>
        <p:nvSpPr>
          <p:cNvPr id="46" name="矩形 45"/>
          <p:cNvSpPr/>
          <p:nvPr/>
        </p:nvSpPr>
        <p:spPr>
          <a:xfrm>
            <a:off x="562323" y="5603043"/>
            <a:ext cx="2058907"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a:t>
            </a:r>
            <a:endParaRPr lang="zh-TW" altLang="en-US" sz="1400" dirty="0"/>
          </a:p>
        </p:txBody>
      </p:sp>
      <p:sp>
        <p:nvSpPr>
          <p:cNvPr id="47" name="文字方塊 88"/>
          <p:cNvSpPr txBox="1"/>
          <p:nvPr/>
        </p:nvSpPr>
        <p:spPr>
          <a:xfrm>
            <a:off x="562324" y="5221388"/>
            <a:ext cx="1771650"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b="1" dirty="0" smtClean="0">
                <a:solidFill>
                  <a:schemeClr val="accent1"/>
                </a:solidFill>
              </a:rPr>
              <a:t>Business</a:t>
            </a:r>
            <a:endParaRPr lang="zh-TW" altLang="en-US" sz="2400" b="1" dirty="0">
              <a:solidFill>
                <a:schemeClr val="accent1"/>
              </a:solidFill>
            </a:endParaRPr>
          </a:p>
        </p:txBody>
      </p:sp>
    </p:spTree>
    <p:extLst>
      <p:ext uri="{BB962C8B-B14F-4D97-AF65-F5344CB8AC3E}">
        <p14:creationId xmlns:p14="http://schemas.microsoft.com/office/powerpoint/2010/main" val="31268201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08710" y="0"/>
            <a:ext cx="633126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 descr="\\LIVEAURA\Matter Lab\商攝\形象照\2015-形像圖\about us\IMG_5066-V.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439978" y="-15039"/>
            <a:ext cx="4752022" cy="6873039"/>
          </a:xfrm>
          <a:prstGeom prst="rect">
            <a:avLst/>
          </a:prstGeom>
          <a:noFill/>
        </p:spPr>
      </p:pic>
      <p:sp>
        <p:nvSpPr>
          <p:cNvPr id="27" name="矩形 26"/>
          <p:cNvSpPr/>
          <p:nvPr/>
        </p:nvSpPr>
        <p:spPr>
          <a:xfrm>
            <a:off x="0" y="0"/>
            <a:ext cx="1108710" cy="685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矩形 30"/>
          <p:cNvSpPr/>
          <p:nvPr/>
        </p:nvSpPr>
        <p:spPr>
          <a:xfrm>
            <a:off x="1666721" y="1123955"/>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32" name="文字方塊 18"/>
          <p:cNvSpPr txBox="1"/>
          <p:nvPr/>
        </p:nvSpPr>
        <p:spPr>
          <a:xfrm>
            <a:off x="1526608" y="477624"/>
            <a:ext cx="3916226" cy="646331"/>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600" b="1" dirty="0" smtClean="0">
                <a:solidFill>
                  <a:schemeClr val="bg1"/>
                </a:solidFill>
              </a:rPr>
              <a:t>16:9</a:t>
            </a:r>
            <a:r>
              <a:rPr lang="zh-TW" altLang="en-US" sz="3600" b="1" dirty="0" smtClean="0">
                <a:solidFill>
                  <a:schemeClr val="bg1"/>
                </a:solidFill>
              </a:rPr>
              <a:t> </a:t>
            </a:r>
            <a:r>
              <a:rPr lang="en-US" altLang="zh-TW" sz="3600" b="1" dirty="0" smtClean="0">
                <a:solidFill>
                  <a:schemeClr val="bg1"/>
                </a:solidFill>
              </a:rPr>
              <a:t>Layout 022</a:t>
            </a:r>
          </a:p>
        </p:txBody>
      </p:sp>
      <p:grpSp>
        <p:nvGrpSpPr>
          <p:cNvPr id="9" name="群組 8"/>
          <p:cNvGrpSpPr/>
          <p:nvPr/>
        </p:nvGrpSpPr>
        <p:grpSpPr>
          <a:xfrm>
            <a:off x="1870288" y="1980164"/>
            <a:ext cx="720000" cy="720000"/>
            <a:chOff x="1870288" y="1980164"/>
            <a:chExt cx="720000" cy="720000"/>
          </a:xfrm>
        </p:grpSpPr>
        <p:sp>
          <p:nvSpPr>
            <p:cNvPr id="60" name="橢圓 59"/>
            <p:cNvSpPr/>
            <p:nvPr/>
          </p:nvSpPr>
          <p:spPr>
            <a:xfrm flipH="1">
              <a:off x="1870288" y="1980164"/>
              <a:ext cx="720000" cy="7200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2" name="手繪多邊形 61"/>
            <p:cNvSpPr>
              <a:spLocks/>
            </p:cNvSpPr>
            <p:nvPr/>
          </p:nvSpPr>
          <p:spPr bwMode="auto">
            <a:xfrm flipV="1">
              <a:off x="2117248" y="2131386"/>
              <a:ext cx="226080" cy="417557"/>
            </a:xfrm>
            <a:custGeom>
              <a:avLst/>
              <a:gdLst>
                <a:gd name="connsiteX0" fmla="*/ 1041502 w 2397801"/>
                <a:gd name="connsiteY0" fmla="*/ 588163 h 4428623"/>
                <a:gd name="connsiteX1" fmla="*/ 299462 w 2397801"/>
                <a:gd name="connsiteY1" fmla="*/ 593899 h 4428623"/>
                <a:gd name="connsiteX2" fmla="*/ 283250 w 2397801"/>
                <a:gd name="connsiteY2" fmla="*/ 2218109 h 4428623"/>
                <a:gd name="connsiteX3" fmla="*/ 290095 w 2397801"/>
                <a:gd name="connsiteY3" fmla="*/ 3843037 h 4428623"/>
                <a:gd name="connsiteX4" fmla="*/ 1207710 w 2397801"/>
                <a:gd name="connsiteY4" fmla="*/ 3847357 h 4428623"/>
                <a:gd name="connsiteX5" fmla="*/ 2118479 w 2397801"/>
                <a:gd name="connsiteY5" fmla="*/ 3844837 h 4428623"/>
                <a:gd name="connsiteX6" fmla="*/ 2121001 w 2397801"/>
                <a:gd name="connsiteY6" fmla="*/ 2224589 h 4428623"/>
                <a:gd name="connsiteX7" fmla="*/ 2110914 w 2397801"/>
                <a:gd name="connsiteY7" fmla="*/ 596419 h 4428623"/>
                <a:gd name="connsiteX8" fmla="*/ 1041502 w 2397801"/>
                <a:gd name="connsiteY8" fmla="*/ 588163 h 4428623"/>
                <a:gd name="connsiteX9" fmla="*/ 1205249 w 2397801"/>
                <a:gd name="connsiteY9" fmla="*/ 186437 h 4428623"/>
                <a:gd name="connsiteX10" fmla="*/ 930070 w 2397801"/>
                <a:gd name="connsiteY10" fmla="*/ 210597 h 4428623"/>
                <a:gd name="connsiteX11" fmla="*/ 899455 w 2397801"/>
                <a:gd name="connsiteY11" fmla="*/ 338957 h 4428623"/>
                <a:gd name="connsiteX12" fmla="*/ 1201647 w 2397801"/>
                <a:gd name="connsiteY12" fmla="*/ 414677 h 4428623"/>
                <a:gd name="connsiteX13" fmla="*/ 1445490 w 2397801"/>
                <a:gd name="connsiteY13" fmla="*/ 398813 h 4428623"/>
                <a:gd name="connsiteX14" fmla="*/ 1513204 w 2397801"/>
                <a:gd name="connsiteY14" fmla="*/ 295689 h 4428623"/>
                <a:gd name="connsiteX15" fmla="*/ 1484029 w 2397801"/>
                <a:gd name="connsiteY15" fmla="*/ 219609 h 4428623"/>
                <a:gd name="connsiteX16" fmla="*/ 1454134 w 2397801"/>
                <a:gd name="connsiteY16" fmla="*/ 186437 h 4428623"/>
                <a:gd name="connsiteX17" fmla="*/ 813103 w 2397801"/>
                <a:gd name="connsiteY17" fmla="*/ 1 h 4428623"/>
                <a:gd name="connsiteX18" fmla="*/ 1241394 w 2397801"/>
                <a:gd name="connsiteY18" fmla="*/ 553 h 4428623"/>
                <a:gd name="connsiteX19" fmla="*/ 2335516 w 2397801"/>
                <a:gd name="connsiteY19" fmla="*/ 3793 h 4428623"/>
                <a:gd name="connsiteX20" fmla="*/ 2364318 w 2397801"/>
                <a:gd name="connsiteY20" fmla="*/ 25037 h 4428623"/>
                <a:gd name="connsiteX21" fmla="*/ 2392760 w 2397801"/>
                <a:gd name="connsiteY21" fmla="*/ 46641 h 4428623"/>
                <a:gd name="connsiteX22" fmla="*/ 2395281 w 2397801"/>
                <a:gd name="connsiteY22" fmla="*/ 2216709 h 4428623"/>
                <a:gd name="connsiteX23" fmla="*/ 2397801 w 2397801"/>
                <a:gd name="connsiteY23" fmla="*/ 4386781 h 4428623"/>
                <a:gd name="connsiteX24" fmla="*/ 2371159 w 2397801"/>
                <a:gd name="connsiteY24" fmla="*/ 4408025 h 4428623"/>
                <a:gd name="connsiteX25" fmla="*/ 1205032 w 2397801"/>
                <a:gd name="connsiteY25" fmla="*/ 4428545 h 4428623"/>
                <a:gd name="connsiteX26" fmla="*/ 48265 w 2397801"/>
                <a:gd name="connsiteY26" fmla="*/ 4418105 h 4428623"/>
                <a:gd name="connsiteX27" fmla="*/ 21 w 2397801"/>
                <a:gd name="connsiteY27" fmla="*/ 2208429 h 4428623"/>
                <a:gd name="connsiteX28" fmla="*/ 21 w 2397801"/>
                <a:gd name="connsiteY28" fmla="*/ 68245 h 4428623"/>
                <a:gd name="connsiteX29" fmla="*/ 28823 w 2397801"/>
                <a:gd name="connsiteY29" fmla="*/ 39437 h 4428623"/>
                <a:gd name="connsiteX30" fmla="*/ 102629 w 2397801"/>
                <a:gd name="connsiteY30" fmla="*/ 4153 h 4428623"/>
                <a:gd name="connsiteX31" fmla="*/ 813103 w 2397801"/>
                <a:gd name="connsiteY31" fmla="*/ 1 h 442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7801" h="4428623">
                  <a:moveTo>
                    <a:pt x="1041502" y="588163"/>
                  </a:moveTo>
                  <a:cubicBezTo>
                    <a:pt x="655239" y="588159"/>
                    <a:pt x="310023" y="589961"/>
                    <a:pt x="299462" y="593899"/>
                  </a:cubicBezTo>
                  <a:cubicBezTo>
                    <a:pt x="284691" y="599661"/>
                    <a:pt x="283250" y="752323"/>
                    <a:pt x="283250" y="2218109"/>
                  </a:cubicBezTo>
                  <a:cubicBezTo>
                    <a:pt x="283250" y="3108165"/>
                    <a:pt x="286492" y="3839437"/>
                    <a:pt x="290095" y="3843037"/>
                  </a:cubicBezTo>
                  <a:cubicBezTo>
                    <a:pt x="294058" y="3846637"/>
                    <a:pt x="706931" y="3848797"/>
                    <a:pt x="1207710" y="3847357"/>
                  </a:cubicBezTo>
                  <a:lnTo>
                    <a:pt x="2118479" y="3844837"/>
                  </a:lnTo>
                  <a:lnTo>
                    <a:pt x="2121001" y="2224589"/>
                  </a:lnTo>
                  <a:cubicBezTo>
                    <a:pt x="2123163" y="935231"/>
                    <a:pt x="2121001" y="602901"/>
                    <a:pt x="2110914" y="596419"/>
                  </a:cubicBezTo>
                  <a:cubicBezTo>
                    <a:pt x="2102605" y="591155"/>
                    <a:pt x="1538127" y="588167"/>
                    <a:pt x="1041502" y="588163"/>
                  </a:cubicBezTo>
                  <a:close/>
                  <a:moveTo>
                    <a:pt x="1205249" y="186437"/>
                  </a:moveTo>
                  <a:cubicBezTo>
                    <a:pt x="956363" y="186437"/>
                    <a:pt x="956003" y="186437"/>
                    <a:pt x="930070" y="210597"/>
                  </a:cubicBezTo>
                  <a:cubicBezTo>
                    <a:pt x="889369" y="248817"/>
                    <a:pt x="878564" y="294969"/>
                    <a:pt x="899455" y="338957"/>
                  </a:cubicBezTo>
                  <a:cubicBezTo>
                    <a:pt x="931511" y="406745"/>
                    <a:pt x="960685" y="414317"/>
                    <a:pt x="1201647" y="414677"/>
                  </a:cubicBezTo>
                  <a:cubicBezTo>
                    <a:pt x="1375975" y="415037"/>
                    <a:pt x="1418476" y="412513"/>
                    <a:pt x="1445490" y="398813"/>
                  </a:cubicBezTo>
                  <a:cubicBezTo>
                    <a:pt x="1493394" y="374653"/>
                    <a:pt x="1513204" y="345085"/>
                    <a:pt x="1513204" y="295689"/>
                  </a:cubicBezTo>
                  <a:cubicBezTo>
                    <a:pt x="1513564" y="262517"/>
                    <a:pt x="1507081" y="245209"/>
                    <a:pt x="1484029" y="219609"/>
                  </a:cubicBezTo>
                  <a:lnTo>
                    <a:pt x="1454134" y="186437"/>
                  </a:lnTo>
                  <a:close/>
                  <a:moveTo>
                    <a:pt x="813103" y="1"/>
                  </a:moveTo>
                  <a:cubicBezTo>
                    <a:pt x="946149" y="13"/>
                    <a:pt x="1090993" y="193"/>
                    <a:pt x="1241394" y="553"/>
                  </a:cubicBezTo>
                  <a:lnTo>
                    <a:pt x="2335516" y="3793"/>
                  </a:lnTo>
                  <a:lnTo>
                    <a:pt x="2364318" y="25037"/>
                  </a:lnTo>
                  <a:lnTo>
                    <a:pt x="2392760" y="46641"/>
                  </a:lnTo>
                  <a:lnTo>
                    <a:pt x="2395281" y="2216709"/>
                  </a:lnTo>
                  <a:lnTo>
                    <a:pt x="2397801" y="4386781"/>
                  </a:lnTo>
                  <a:lnTo>
                    <a:pt x="2371159" y="4408025"/>
                  </a:lnTo>
                  <a:cubicBezTo>
                    <a:pt x="2344517" y="4428905"/>
                    <a:pt x="2342717" y="4428905"/>
                    <a:pt x="1205032" y="4428545"/>
                  </a:cubicBezTo>
                  <a:cubicBezTo>
                    <a:pt x="450415" y="4428545"/>
                    <a:pt x="60146" y="4424945"/>
                    <a:pt x="48265" y="4418105"/>
                  </a:cubicBezTo>
                  <a:cubicBezTo>
                    <a:pt x="-2499" y="4388581"/>
                    <a:pt x="21" y="4509201"/>
                    <a:pt x="21" y="2208429"/>
                  </a:cubicBezTo>
                  <a:lnTo>
                    <a:pt x="21" y="68245"/>
                  </a:lnTo>
                  <a:lnTo>
                    <a:pt x="28823" y="39437"/>
                  </a:lnTo>
                  <a:cubicBezTo>
                    <a:pt x="47905" y="19997"/>
                    <a:pt x="72747" y="8473"/>
                    <a:pt x="102629" y="4153"/>
                  </a:cubicBezTo>
                  <a:cubicBezTo>
                    <a:pt x="120991" y="1453"/>
                    <a:pt x="413962" y="-31"/>
                    <a:pt x="813103" y="1"/>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grpSp>
      <p:grpSp>
        <p:nvGrpSpPr>
          <p:cNvPr id="5" name="群組 4"/>
          <p:cNvGrpSpPr/>
          <p:nvPr/>
        </p:nvGrpSpPr>
        <p:grpSpPr>
          <a:xfrm>
            <a:off x="1870288" y="4373600"/>
            <a:ext cx="720000" cy="720000"/>
            <a:chOff x="1870288" y="4373600"/>
            <a:chExt cx="720000" cy="720000"/>
          </a:xfrm>
        </p:grpSpPr>
        <p:sp>
          <p:nvSpPr>
            <p:cNvPr id="51" name="橢圓 50"/>
            <p:cNvSpPr/>
            <p:nvPr/>
          </p:nvSpPr>
          <p:spPr>
            <a:xfrm flipH="1">
              <a:off x="1870288" y="4373600"/>
              <a:ext cx="720000" cy="7200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52" name="群組 51"/>
            <p:cNvGrpSpPr/>
            <p:nvPr/>
          </p:nvGrpSpPr>
          <p:grpSpPr>
            <a:xfrm>
              <a:off x="2047882" y="4598598"/>
              <a:ext cx="364812" cy="270005"/>
              <a:chOff x="4120407" y="4174776"/>
              <a:chExt cx="438956" cy="324876"/>
            </a:xfrm>
            <a:solidFill>
              <a:schemeClr val="bg1"/>
            </a:solidFill>
          </p:grpSpPr>
          <p:sp>
            <p:nvSpPr>
              <p:cNvPr id="53" name="Freeform 18"/>
              <p:cNvSpPr>
                <a:spLocks/>
              </p:cNvSpPr>
              <p:nvPr/>
            </p:nvSpPr>
            <p:spPr bwMode="auto">
              <a:xfrm>
                <a:off x="4249786" y="4342529"/>
                <a:ext cx="180198" cy="67672"/>
              </a:xfrm>
              <a:custGeom>
                <a:avLst/>
                <a:gdLst>
                  <a:gd name="T0" fmla="*/ 49 w 99"/>
                  <a:gd name="T1" fmla="*/ 0 h 37"/>
                  <a:gd name="T2" fmla="*/ 4 w 99"/>
                  <a:gd name="T3" fmla="*/ 14 h 37"/>
                  <a:gd name="T4" fmla="*/ 0 w 99"/>
                  <a:gd name="T5" fmla="*/ 21 h 37"/>
                  <a:gd name="T6" fmla="*/ 3 w 99"/>
                  <a:gd name="T7" fmla="*/ 27 h 37"/>
                  <a:gd name="T8" fmla="*/ 9 w 99"/>
                  <a:gd name="T9" fmla="*/ 34 h 37"/>
                  <a:gd name="T10" fmla="*/ 20 w 99"/>
                  <a:gd name="T11" fmla="*/ 35 h 37"/>
                  <a:gd name="T12" fmla="*/ 49 w 99"/>
                  <a:gd name="T13" fmla="*/ 26 h 37"/>
                  <a:gd name="T14" fmla="*/ 79 w 99"/>
                  <a:gd name="T15" fmla="*/ 35 h 37"/>
                  <a:gd name="T16" fmla="*/ 90 w 99"/>
                  <a:gd name="T17" fmla="*/ 34 h 37"/>
                  <a:gd name="T18" fmla="*/ 96 w 99"/>
                  <a:gd name="T19" fmla="*/ 27 h 37"/>
                  <a:gd name="T20" fmla="*/ 99 w 99"/>
                  <a:gd name="T21" fmla="*/ 21 h 37"/>
                  <a:gd name="T22" fmla="*/ 95 w 99"/>
                  <a:gd name="T23" fmla="*/ 14 h 37"/>
                  <a:gd name="T24" fmla="*/ 49 w 99"/>
                  <a:gd name="T2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37">
                    <a:moveTo>
                      <a:pt x="49" y="0"/>
                    </a:moveTo>
                    <a:cubicBezTo>
                      <a:pt x="32" y="0"/>
                      <a:pt x="17" y="5"/>
                      <a:pt x="4" y="14"/>
                    </a:cubicBezTo>
                    <a:cubicBezTo>
                      <a:pt x="2" y="16"/>
                      <a:pt x="1" y="18"/>
                      <a:pt x="0" y="21"/>
                    </a:cubicBezTo>
                    <a:cubicBezTo>
                      <a:pt x="0" y="23"/>
                      <a:pt x="1" y="26"/>
                      <a:pt x="3" y="27"/>
                    </a:cubicBezTo>
                    <a:lnTo>
                      <a:pt x="9" y="34"/>
                    </a:lnTo>
                    <a:cubicBezTo>
                      <a:pt x="12" y="37"/>
                      <a:pt x="17" y="37"/>
                      <a:pt x="20" y="35"/>
                    </a:cubicBezTo>
                    <a:cubicBezTo>
                      <a:pt x="28" y="29"/>
                      <a:pt x="39" y="26"/>
                      <a:pt x="49" y="26"/>
                    </a:cubicBezTo>
                    <a:cubicBezTo>
                      <a:pt x="60" y="26"/>
                      <a:pt x="71" y="29"/>
                      <a:pt x="79" y="35"/>
                    </a:cubicBezTo>
                    <a:cubicBezTo>
                      <a:pt x="82" y="37"/>
                      <a:pt x="87" y="37"/>
                      <a:pt x="90" y="34"/>
                    </a:cubicBezTo>
                    <a:lnTo>
                      <a:pt x="96" y="27"/>
                    </a:lnTo>
                    <a:cubicBezTo>
                      <a:pt x="98" y="26"/>
                      <a:pt x="99" y="23"/>
                      <a:pt x="99" y="21"/>
                    </a:cubicBezTo>
                    <a:cubicBezTo>
                      <a:pt x="98" y="18"/>
                      <a:pt x="97" y="16"/>
                      <a:pt x="95" y="14"/>
                    </a:cubicBezTo>
                    <a:cubicBezTo>
                      <a:pt x="82" y="5"/>
                      <a:pt x="66" y="0"/>
                      <a:pt x="4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sp>
            <p:nvSpPr>
              <p:cNvPr id="54" name="Freeform 19"/>
              <p:cNvSpPr>
                <a:spLocks/>
              </p:cNvSpPr>
              <p:nvPr/>
            </p:nvSpPr>
            <p:spPr bwMode="auto">
              <a:xfrm>
                <a:off x="4182374" y="4256708"/>
                <a:ext cx="315022" cy="85821"/>
              </a:xfrm>
              <a:custGeom>
                <a:avLst/>
                <a:gdLst>
                  <a:gd name="T0" fmla="*/ 86 w 173"/>
                  <a:gd name="T1" fmla="*/ 0 h 47"/>
                  <a:gd name="T2" fmla="*/ 4 w 173"/>
                  <a:gd name="T3" fmla="*/ 24 h 47"/>
                  <a:gd name="T4" fmla="*/ 0 w 173"/>
                  <a:gd name="T5" fmla="*/ 30 h 47"/>
                  <a:gd name="T6" fmla="*/ 3 w 173"/>
                  <a:gd name="T7" fmla="*/ 37 h 47"/>
                  <a:gd name="T8" fmla="*/ 9 w 173"/>
                  <a:gd name="T9" fmla="*/ 44 h 47"/>
                  <a:gd name="T10" fmla="*/ 19 w 173"/>
                  <a:gd name="T11" fmla="*/ 45 h 47"/>
                  <a:gd name="T12" fmla="*/ 86 w 173"/>
                  <a:gd name="T13" fmla="*/ 26 h 47"/>
                  <a:gd name="T14" fmla="*/ 154 w 173"/>
                  <a:gd name="T15" fmla="*/ 45 h 47"/>
                  <a:gd name="T16" fmla="*/ 164 w 173"/>
                  <a:gd name="T17" fmla="*/ 44 h 47"/>
                  <a:gd name="T18" fmla="*/ 170 w 173"/>
                  <a:gd name="T19" fmla="*/ 37 h 47"/>
                  <a:gd name="T20" fmla="*/ 173 w 173"/>
                  <a:gd name="T21" fmla="*/ 30 h 47"/>
                  <a:gd name="T22" fmla="*/ 169 w 173"/>
                  <a:gd name="T23" fmla="*/ 24 h 47"/>
                  <a:gd name="T24" fmla="*/ 86 w 173"/>
                  <a:gd name="T25"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3" h="47">
                    <a:moveTo>
                      <a:pt x="86" y="0"/>
                    </a:moveTo>
                    <a:cubicBezTo>
                      <a:pt x="56" y="0"/>
                      <a:pt x="28" y="9"/>
                      <a:pt x="4" y="24"/>
                    </a:cubicBezTo>
                    <a:cubicBezTo>
                      <a:pt x="2" y="25"/>
                      <a:pt x="0" y="28"/>
                      <a:pt x="0" y="30"/>
                    </a:cubicBezTo>
                    <a:cubicBezTo>
                      <a:pt x="0" y="33"/>
                      <a:pt x="1" y="35"/>
                      <a:pt x="3" y="37"/>
                    </a:cubicBezTo>
                    <a:lnTo>
                      <a:pt x="9" y="44"/>
                    </a:lnTo>
                    <a:cubicBezTo>
                      <a:pt x="12" y="46"/>
                      <a:pt x="16" y="47"/>
                      <a:pt x="19" y="45"/>
                    </a:cubicBezTo>
                    <a:cubicBezTo>
                      <a:pt x="39" y="33"/>
                      <a:pt x="62" y="26"/>
                      <a:pt x="86" y="26"/>
                    </a:cubicBezTo>
                    <a:cubicBezTo>
                      <a:pt x="111" y="26"/>
                      <a:pt x="134" y="33"/>
                      <a:pt x="154" y="45"/>
                    </a:cubicBezTo>
                    <a:cubicBezTo>
                      <a:pt x="157" y="47"/>
                      <a:pt x="161" y="46"/>
                      <a:pt x="164" y="44"/>
                    </a:cubicBezTo>
                    <a:lnTo>
                      <a:pt x="170" y="37"/>
                    </a:lnTo>
                    <a:cubicBezTo>
                      <a:pt x="172" y="35"/>
                      <a:pt x="173" y="33"/>
                      <a:pt x="173" y="30"/>
                    </a:cubicBezTo>
                    <a:cubicBezTo>
                      <a:pt x="173" y="28"/>
                      <a:pt x="171" y="25"/>
                      <a:pt x="169" y="24"/>
                    </a:cubicBezTo>
                    <a:cubicBezTo>
                      <a:pt x="145" y="9"/>
                      <a:pt x="117" y="0"/>
                      <a:pt x="8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sp>
            <p:nvSpPr>
              <p:cNvPr id="56" name="Freeform 20"/>
              <p:cNvSpPr>
                <a:spLocks/>
              </p:cNvSpPr>
              <p:nvPr/>
            </p:nvSpPr>
            <p:spPr bwMode="auto">
              <a:xfrm>
                <a:off x="4120407" y="4174776"/>
                <a:ext cx="438956" cy="105786"/>
              </a:xfrm>
              <a:custGeom>
                <a:avLst/>
                <a:gdLst>
                  <a:gd name="T0" fmla="*/ 9 w 241"/>
                  <a:gd name="T1" fmla="*/ 54 h 58"/>
                  <a:gd name="T2" fmla="*/ 19 w 241"/>
                  <a:gd name="T3" fmla="*/ 55 h 58"/>
                  <a:gd name="T4" fmla="*/ 120 w 241"/>
                  <a:gd name="T5" fmla="*/ 26 h 58"/>
                  <a:gd name="T6" fmla="*/ 222 w 241"/>
                  <a:gd name="T7" fmla="*/ 55 h 58"/>
                  <a:gd name="T8" fmla="*/ 232 w 241"/>
                  <a:gd name="T9" fmla="*/ 54 h 58"/>
                  <a:gd name="T10" fmla="*/ 239 w 241"/>
                  <a:gd name="T11" fmla="*/ 48 h 58"/>
                  <a:gd name="T12" fmla="*/ 241 w 241"/>
                  <a:gd name="T13" fmla="*/ 41 h 58"/>
                  <a:gd name="T14" fmla="*/ 237 w 241"/>
                  <a:gd name="T15" fmla="*/ 35 h 58"/>
                  <a:gd name="T16" fmla="*/ 120 w 241"/>
                  <a:gd name="T17" fmla="*/ 0 h 58"/>
                  <a:gd name="T18" fmla="*/ 4 w 241"/>
                  <a:gd name="T19" fmla="*/ 35 h 58"/>
                  <a:gd name="T20" fmla="*/ 0 w 241"/>
                  <a:gd name="T21" fmla="*/ 41 h 58"/>
                  <a:gd name="T22" fmla="*/ 2 w 241"/>
                  <a:gd name="T23" fmla="*/ 48 h 58"/>
                  <a:gd name="T24" fmla="*/ 9 w 241"/>
                  <a:gd name="T25" fmla="*/ 5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1" h="58">
                    <a:moveTo>
                      <a:pt x="9" y="54"/>
                    </a:moveTo>
                    <a:cubicBezTo>
                      <a:pt x="12" y="57"/>
                      <a:pt x="16" y="58"/>
                      <a:pt x="19" y="55"/>
                    </a:cubicBezTo>
                    <a:cubicBezTo>
                      <a:pt x="49" y="37"/>
                      <a:pt x="83" y="26"/>
                      <a:pt x="120" y="26"/>
                    </a:cubicBezTo>
                    <a:cubicBezTo>
                      <a:pt x="158" y="26"/>
                      <a:pt x="192" y="37"/>
                      <a:pt x="222" y="55"/>
                    </a:cubicBezTo>
                    <a:cubicBezTo>
                      <a:pt x="225" y="58"/>
                      <a:pt x="229" y="57"/>
                      <a:pt x="232" y="54"/>
                    </a:cubicBezTo>
                    <a:lnTo>
                      <a:pt x="239" y="48"/>
                    </a:lnTo>
                    <a:cubicBezTo>
                      <a:pt x="241" y="46"/>
                      <a:pt x="241" y="43"/>
                      <a:pt x="241" y="41"/>
                    </a:cubicBezTo>
                    <a:cubicBezTo>
                      <a:pt x="241" y="38"/>
                      <a:pt x="240" y="36"/>
                      <a:pt x="237" y="35"/>
                    </a:cubicBezTo>
                    <a:cubicBezTo>
                      <a:pt x="204" y="13"/>
                      <a:pt x="164" y="0"/>
                      <a:pt x="120" y="0"/>
                    </a:cubicBezTo>
                    <a:cubicBezTo>
                      <a:pt x="77" y="0"/>
                      <a:pt x="37" y="13"/>
                      <a:pt x="4" y="35"/>
                    </a:cubicBezTo>
                    <a:cubicBezTo>
                      <a:pt x="1" y="36"/>
                      <a:pt x="0" y="38"/>
                      <a:pt x="0" y="41"/>
                    </a:cubicBezTo>
                    <a:cubicBezTo>
                      <a:pt x="0" y="43"/>
                      <a:pt x="0" y="46"/>
                      <a:pt x="2" y="48"/>
                    </a:cubicBezTo>
                    <a:lnTo>
                      <a:pt x="9" y="5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sp>
            <p:nvSpPr>
              <p:cNvPr id="58" name="Oval 21"/>
              <p:cNvSpPr>
                <a:spLocks noChangeArrowheads="1"/>
              </p:cNvSpPr>
              <p:nvPr/>
            </p:nvSpPr>
            <p:spPr bwMode="auto">
              <a:xfrm>
                <a:off x="4306049" y="4428350"/>
                <a:ext cx="71042" cy="71302"/>
              </a:xfrm>
              <a:prstGeom prst="ellipse">
                <a:avLst/>
              </a:pr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grpSp>
      </p:grpSp>
      <p:sp>
        <p:nvSpPr>
          <p:cNvPr id="46" name="橢圓 45"/>
          <p:cNvSpPr/>
          <p:nvPr/>
        </p:nvSpPr>
        <p:spPr>
          <a:xfrm flipH="1">
            <a:off x="4679937" y="1980164"/>
            <a:ext cx="720000" cy="7200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47" name="群組 46"/>
          <p:cNvGrpSpPr/>
          <p:nvPr/>
        </p:nvGrpSpPr>
        <p:grpSpPr>
          <a:xfrm>
            <a:off x="4859615" y="2191326"/>
            <a:ext cx="360645" cy="297677"/>
            <a:chOff x="13079250" y="23448756"/>
            <a:chExt cx="2967819" cy="2449630"/>
          </a:xfrm>
          <a:solidFill>
            <a:schemeClr val="bg1"/>
          </a:solidFill>
        </p:grpSpPr>
        <p:sp>
          <p:nvSpPr>
            <p:cNvPr id="49" name="手繪多邊形 48"/>
            <p:cNvSpPr>
              <a:spLocks/>
            </p:cNvSpPr>
            <p:nvPr/>
          </p:nvSpPr>
          <p:spPr bwMode="auto">
            <a:xfrm>
              <a:off x="13079250" y="23448756"/>
              <a:ext cx="2967819" cy="2449630"/>
            </a:xfrm>
            <a:custGeom>
              <a:avLst/>
              <a:gdLst>
                <a:gd name="connsiteX0" fmla="*/ 2007528 w 4024625"/>
                <a:gd name="connsiteY0" fmla="*/ 1087436 h 3321916"/>
                <a:gd name="connsiteX1" fmla="*/ 1840007 w 4024625"/>
                <a:gd name="connsiteY1" fmla="*/ 1101840 h 3321916"/>
                <a:gd name="connsiteX2" fmla="*/ 1743097 w 4024625"/>
                <a:gd name="connsiteY2" fmla="*/ 1122724 h 3321916"/>
                <a:gd name="connsiteX3" fmla="*/ 1609441 w 4024625"/>
                <a:gd name="connsiteY3" fmla="*/ 1178896 h 3321916"/>
                <a:gd name="connsiteX4" fmla="*/ 1096431 w 4024625"/>
                <a:gd name="connsiteY4" fmla="*/ 1856928 h 3321916"/>
                <a:gd name="connsiteX5" fmla="*/ 1116966 w 4024625"/>
                <a:gd name="connsiteY5" fmla="*/ 2260216 h 3321916"/>
                <a:gd name="connsiteX6" fmla="*/ 1819472 w 4024625"/>
                <a:gd name="connsiteY6" fmla="*/ 2915204 h 3321916"/>
                <a:gd name="connsiteX7" fmla="*/ 1895847 w 4024625"/>
                <a:gd name="connsiteY7" fmla="*/ 2930328 h 3321916"/>
                <a:gd name="connsiteX8" fmla="*/ 2217919 w 4024625"/>
                <a:gd name="connsiteY8" fmla="*/ 2911604 h 3321916"/>
                <a:gd name="connsiteX9" fmla="*/ 2875753 w 4024625"/>
                <a:gd name="connsiteY9" fmla="*/ 2323952 h 3321916"/>
                <a:gd name="connsiteX10" fmla="*/ 2922227 w 4024625"/>
                <a:gd name="connsiteY10" fmla="*/ 2006360 h 3321916"/>
                <a:gd name="connsiteX11" fmla="*/ 2861343 w 4024625"/>
                <a:gd name="connsiteY11" fmla="*/ 1660684 h 3321916"/>
                <a:gd name="connsiteX12" fmla="*/ 2600515 w 4024625"/>
                <a:gd name="connsiteY12" fmla="*/ 1300604 h 3321916"/>
                <a:gd name="connsiteX13" fmla="*/ 2271958 w 4024625"/>
                <a:gd name="connsiteY13" fmla="*/ 1122364 h 3321916"/>
                <a:gd name="connsiteX14" fmla="*/ 2175409 w 4024625"/>
                <a:gd name="connsiteY14" fmla="*/ 1101840 h 3321916"/>
                <a:gd name="connsiteX15" fmla="*/ 2007528 w 4024625"/>
                <a:gd name="connsiteY15" fmla="*/ 1087436 h 3321916"/>
                <a:gd name="connsiteX16" fmla="*/ 691176 w 4024625"/>
                <a:gd name="connsiteY16" fmla="*/ 884236 h 3321916"/>
                <a:gd name="connsiteX17" fmla="*/ 395695 w 4024625"/>
                <a:gd name="connsiteY17" fmla="*/ 895036 h 3321916"/>
                <a:gd name="connsiteX18" fmla="*/ 376237 w 4024625"/>
                <a:gd name="connsiteY18" fmla="*/ 1095956 h 3321916"/>
                <a:gd name="connsiteX19" fmla="*/ 388128 w 4024625"/>
                <a:gd name="connsiteY19" fmla="*/ 1299032 h 3321916"/>
                <a:gd name="connsiteX20" fmla="*/ 691176 w 4024625"/>
                <a:gd name="connsiteY20" fmla="*/ 1311272 h 3321916"/>
                <a:gd name="connsiteX21" fmla="*/ 994223 w 4024625"/>
                <a:gd name="connsiteY21" fmla="*/ 1299032 h 3321916"/>
                <a:gd name="connsiteX22" fmla="*/ 1006475 w 4024625"/>
                <a:gd name="connsiteY22" fmla="*/ 1095956 h 3321916"/>
                <a:gd name="connsiteX23" fmla="*/ 987017 w 4024625"/>
                <a:gd name="connsiteY23" fmla="*/ 895036 h 3321916"/>
                <a:gd name="connsiteX24" fmla="*/ 691176 w 4024625"/>
                <a:gd name="connsiteY24" fmla="*/ 884236 h 3321916"/>
                <a:gd name="connsiteX25" fmla="*/ 1504906 w 4024625"/>
                <a:gd name="connsiteY25" fmla="*/ 0 h 3321916"/>
                <a:gd name="connsiteX26" fmla="*/ 2007262 w 4024625"/>
                <a:gd name="connsiteY26" fmla="*/ 0 h 3321916"/>
                <a:gd name="connsiteX27" fmla="*/ 2509258 w 4024625"/>
                <a:gd name="connsiteY27" fmla="*/ 0 h 3321916"/>
                <a:gd name="connsiteX28" fmla="*/ 2657624 w 4024625"/>
                <a:gd name="connsiteY28" fmla="*/ 247692 h 3321916"/>
                <a:gd name="connsiteX29" fmla="*/ 2828316 w 4024625"/>
                <a:gd name="connsiteY29" fmla="*/ 501868 h 3321916"/>
                <a:gd name="connsiteX30" fmla="*/ 3367404 w 4024625"/>
                <a:gd name="connsiteY30" fmla="*/ 507988 h 3321916"/>
                <a:gd name="connsiteX31" fmla="*/ 3906130 w 4024625"/>
                <a:gd name="connsiteY31" fmla="*/ 519508 h 3321916"/>
                <a:gd name="connsiteX32" fmla="*/ 3961588 w 4024625"/>
                <a:gd name="connsiteY32" fmla="*/ 562352 h 3321916"/>
                <a:gd name="connsiteX33" fmla="*/ 4024607 w 4024625"/>
                <a:gd name="connsiteY33" fmla="*/ 1909552 h 3321916"/>
                <a:gd name="connsiteX34" fmla="*/ 4011283 w 4024625"/>
                <a:gd name="connsiteY34" fmla="*/ 3168188 h 3321916"/>
                <a:gd name="connsiteX35" fmla="*/ 3887404 w 4024625"/>
                <a:gd name="connsiteY35" fmla="*/ 3301396 h 3321916"/>
                <a:gd name="connsiteX36" fmla="*/ 2004381 w 4024625"/>
                <a:gd name="connsiteY36" fmla="*/ 3321556 h 3321916"/>
                <a:gd name="connsiteX37" fmla="*/ 133601 w 4024625"/>
                <a:gd name="connsiteY37" fmla="*/ 3306436 h 3321916"/>
                <a:gd name="connsiteX38" fmla="*/ 28809 w 4024625"/>
                <a:gd name="connsiteY38" fmla="*/ 3226872 h 3321916"/>
                <a:gd name="connsiteX39" fmla="*/ 0 w 4024625"/>
                <a:gd name="connsiteY39" fmla="*/ 3187268 h 3321916"/>
                <a:gd name="connsiteX40" fmla="*/ 0 w 4024625"/>
                <a:gd name="connsiteY40" fmla="*/ 1913152 h 3321916"/>
                <a:gd name="connsiteX41" fmla="*/ 11524 w 4024625"/>
                <a:gd name="connsiteY41" fmla="*/ 616716 h 3321916"/>
                <a:gd name="connsiteX42" fmla="*/ 103712 w 4024625"/>
                <a:gd name="connsiteY42" fmla="*/ 522388 h 3321916"/>
                <a:gd name="connsiteX43" fmla="*/ 654683 w 4024625"/>
                <a:gd name="connsiteY43" fmla="*/ 507988 h 3321916"/>
                <a:gd name="connsiteX44" fmla="*/ 1177925 w 4024625"/>
                <a:gd name="connsiteY44" fmla="*/ 507988 h 3321916"/>
                <a:gd name="connsiteX45" fmla="*/ 1203853 w 4024625"/>
                <a:gd name="connsiteY45" fmla="*/ 485308 h 3321916"/>
                <a:gd name="connsiteX46" fmla="*/ 1367344 w 4024625"/>
                <a:gd name="connsiteY46" fmla="*/ 231132 h 332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024625" h="3321916">
                  <a:moveTo>
                    <a:pt x="2007528" y="1087436"/>
                  </a:moveTo>
                  <a:cubicBezTo>
                    <a:pt x="1951687" y="1087436"/>
                    <a:pt x="1876033" y="1093916"/>
                    <a:pt x="1840007" y="1101840"/>
                  </a:cubicBezTo>
                  <a:cubicBezTo>
                    <a:pt x="1803621" y="1109400"/>
                    <a:pt x="1760029" y="1119124"/>
                    <a:pt x="1743097" y="1122724"/>
                  </a:cubicBezTo>
                  <a:cubicBezTo>
                    <a:pt x="1726525" y="1126324"/>
                    <a:pt x="1666362" y="1151532"/>
                    <a:pt x="1609441" y="1178896"/>
                  </a:cubicBezTo>
                  <a:cubicBezTo>
                    <a:pt x="1336724" y="1309604"/>
                    <a:pt x="1148309" y="1558780"/>
                    <a:pt x="1096431" y="1856928"/>
                  </a:cubicBezTo>
                  <a:cubicBezTo>
                    <a:pt x="1079499" y="1953788"/>
                    <a:pt x="1090667" y="2171996"/>
                    <a:pt x="1116966" y="2260216"/>
                  </a:cubicBezTo>
                  <a:cubicBezTo>
                    <a:pt x="1216398" y="2593652"/>
                    <a:pt x="1494518" y="2852908"/>
                    <a:pt x="1819472" y="2915204"/>
                  </a:cubicBezTo>
                  <a:cubicBezTo>
                    <a:pt x="1850094" y="2920964"/>
                    <a:pt x="1884679" y="2927808"/>
                    <a:pt x="1895847" y="2930328"/>
                  </a:cubicBezTo>
                  <a:cubicBezTo>
                    <a:pt x="1937277" y="2940048"/>
                    <a:pt x="2152352" y="2927448"/>
                    <a:pt x="2217919" y="2911604"/>
                  </a:cubicBezTo>
                  <a:cubicBezTo>
                    <a:pt x="2518736" y="2839588"/>
                    <a:pt x="2773079" y="2612376"/>
                    <a:pt x="2875753" y="2323952"/>
                  </a:cubicBezTo>
                  <a:cubicBezTo>
                    <a:pt x="2917183" y="2208004"/>
                    <a:pt x="2922587" y="2170916"/>
                    <a:pt x="2922227" y="2006360"/>
                  </a:cubicBezTo>
                  <a:cubicBezTo>
                    <a:pt x="2921506" y="1833164"/>
                    <a:pt x="2914301" y="1793552"/>
                    <a:pt x="2861343" y="1660684"/>
                  </a:cubicBezTo>
                  <a:cubicBezTo>
                    <a:pt x="2805503" y="1521692"/>
                    <a:pt x="2713997" y="1394944"/>
                    <a:pt x="2600515" y="1300604"/>
                  </a:cubicBezTo>
                  <a:cubicBezTo>
                    <a:pt x="2527382" y="1239748"/>
                    <a:pt x="2336084" y="1136048"/>
                    <a:pt x="2271958" y="1122364"/>
                  </a:cubicBezTo>
                  <a:cubicBezTo>
                    <a:pt x="2255026" y="1118764"/>
                    <a:pt x="2211795" y="1109400"/>
                    <a:pt x="2175409" y="1101840"/>
                  </a:cubicBezTo>
                  <a:cubicBezTo>
                    <a:pt x="2139022" y="1093916"/>
                    <a:pt x="2063368" y="1087436"/>
                    <a:pt x="2007528" y="1087436"/>
                  </a:cubicBezTo>
                  <a:close/>
                  <a:moveTo>
                    <a:pt x="691176" y="884236"/>
                  </a:moveTo>
                  <a:cubicBezTo>
                    <a:pt x="520734" y="884236"/>
                    <a:pt x="407947" y="888196"/>
                    <a:pt x="395695" y="895036"/>
                  </a:cubicBezTo>
                  <a:cubicBezTo>
                    <a:pt x="377318" y="904760"/>
                    <a:pt x="376237" y="918084"/>
                    <a:pt x="376237" y="1095956"/>
                  </a:cubicBezTo>
                  <a:cubicBezTo>
                    <a:pt x="376237" y="1230980"/>
                    <a:pt x="379480" y="1290392"/>
                    <a:pt x="388128" y="1299032"/>
                  </a:cubicBezTo>
                  <a:cubicBezTo>
                    <a:pt x="397137" y="1308032"/>
                    <a:pt x="478574" y="1311272"/>
                    <a:pt x="691176" y="1311272"/>
                  </a:cubicBezTo>
                  <a:cubicBezTo>
                    <a:pt x="904138" y="1311272"/>
                    <a:pt x="985575" y="1308032"/>
                    <a:pt x="994223" y="1299032"/>
                  </a:cubicBezTo>
                  <a:cubicBezTo>
                    <a:pt x="1002872" y="1290392"/>
                    <a:pt x="1006475" y="1230980"/>
                    <a:pt x="1006475" y="1095956"/>
                  </a:cubicBezTo>
                  <a:cubicBezTo>
                    <a:pt x="1006475" y="918084"/>
                    <a:pt x="1005394" y="904760"/>
                    <a:pt x="987017" y="895036"/>
                  </a:cubicBezTo>
                  <a:cubicBezTo>
                    <a:pt x="974765" y="888196"/>
                    <a:pt x="861978" y="884236"/>
                    <a:pt x="691176" y="884236"/>
                  </a:cubicBezTo>
                  <a:close/>
                  <a:moveTo>
                    <a:pt x="1504906" y="0"/>
                  </a:moveTo>
                  <a:lnTo>
                    <a:pt x="2007262" y="0"/>
                  </a:lnTo>
                  <a:lnTo>
                    <a:pt x="2509258" y="0"/>
                  </a:lnTo>
                  <a:lnTo>
                    <a:pt x="2657624" y="247692"/>
                  </a:lnTo>
                  <a:cubicBezTo>
                    <a:pt x="2764216" y="425904"/>
                    <a:pt x="2812112" y="497548"/>
                    <a:pt x="2828316" y="501868"/>
                  </a:cubicBezTo>
                  <a:cubicBezTo>
                    <a:pt x="2840920" y="505108"/>
                    <a:pt x="3083276" y="507988"/>
                    <a:pt x="3367404" y="507988"/>
                  </a:cubicBezTo>
                  <a:cubicBezTo>
                    <a:pt x="3728235" y="507988"/>
                    <a:pt x="3890286" y="511588"/>
                    <a:pt x="3906130" y="519508"/>
                  </a:cubicBezTo>
                  <a:cubicBezTo>
                    <a:pt x="3918014" y="525628"/>
                    <a:pt x="3943222" y="545072"/>
                    <a:pt x="3961588" y="562352"/>
                  </a:cubicBezTo>
                  <a:cubicBezTo>
                    <a:pt x="4027488" y="624636"/>
                    <a:pt x="4024607" y="568112"/>
                    <a:pt x="4024607" y="1909552"/>
                  </a:cubicBezTo>
                  <a:cubicBezTo>
                    <a:pt x="4024607" y="2872968"/>
                    <a:pt x="4021726" y="3133624"/>
                    <a:pt x="4011283" y="3168188"/>
                  </a:cubicBezTo>
                  <a:cubicBezTo>
                    <a:pt x="3991477" y="3235152"/>
                    <a:pt x="3952225" y="3277272"/>
                    <a:pt x="3887404" y="3301396"/>
                  </a:cubicBezTo>
                  <a:cubicBezTo>
                    <a:pt x="3830867" y="3322636"/>
                    <a:pt x="3830507" y="3322636"/>
                    <a:pt x="2004381" y="3321556"/>
                  </a:cubicBezTo>
                  <a:cubicBezTo>
                    <a:pt x="489032" y="3320836"/>
                    <a:pt x="170333" y="3318316"/>
                    <a:pt x="133601" y="3306436"/>
                  </a:cubicBezTo>
                  <a:cubicBezTo>
                    <a:pt x="81025" y="3290232"/>
                    <a:pt x="66981" y="3279432"/>
                    <a:pt x="28809" y="3226872"/>
                  </a:cubicBezTo>
                  <a:lnTo>
                    <a:pt x="0" y="3187268"/>
                  </a:lnTo>
                  <a:lnTo>
                    <a:pt x="0" y="1913152"/>
                  </a:lnTo>
                  <a:cubicBezTo>
                    <a:pt x="0" y="991136"/>
                    <a:pt x="3241" y="632556"/>
                    <a:pt x="11524" y="616716"/>
                  </a:cubicBezTo>
                  <a:cubicBezTo>
                    <a:pt x="28449" y="583952"/>
                    <a:pt x="72382" y="538592"/>
                    <a:pt x="103712" y="522388"/>
                  </a:cubicBezTo>
                  <a:cubicBezTo>
                    <a:pt x="126399" y="510508"/>
                    <a:pt x="223989" y="507988"/>
                    <a:pt x="654683" y="507988"/>
                  </a:cubicBezTo>
                  <a:lnTo>
                    <a:pt x="1177925" y="507988"/>
                  </a:lnTo>
                  <a:lnTo>
                    <a:pt x="1203853" y="485308"/>
                  </a:lnTo>
                  <a:cubicBezTo>
                    <a:pt x="1217897" y="472708"/>
                    <a:pt x="1291360" y="358220"/>
                    <a:pt x="1367344" y="23113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sp>
          <p:nvSpPr>
            <p:cNvPr id="50" name="手繪多邊形 49"/>
            <p:cNvSpPr>
              <a:spLocks/>
            </p:cNvSpPr>
            <p:nvPr/>
          </p:nvSpPr>
          <p:spPr bwMode="auto">
            <a:xfrm>
              <a:off x="14046734" y="24416165"/>
              <a:ext cx="1019800" cy="1024369"/>
            </a:xfrm>
            <a:custGeom>
              <a:avLst/>
              <a:gdLst>
                <a:gd name="connsiteX0" fmla="*/ 696901 w 1382938"/>
                <a:gd name="connsiteY0" fmla="*/ 174564 h 1389136"/>
                <a:gd name="connsiteX1" fmla="*/ 615103 w 1382938"/>
                <a:gd name="connsiteY1" fmla="*/ 185584 h 1389136"/>
                <a:gd name="connsiteX2" fmla="*/ 187732 w 1382938"/>
                <a:gd name="connsiteY2" fmla="*/ 592580 h 1389136"/>
                <a:gd name="connsiteX3" fmla="*/ 187732 w 1382938"/>
                <a:gd name="connsiteY3" fmla="*/ 808496 h 1389136"/>
                <a:gd name="connsiteX4" fmla="*/ 532584 w 1382938"/>
                <a:gd name="connsiteY4" fmla="*/ 1189940 h 1389136"/>
                <a:gd name="connsiteX5" fmla="*/ 850769 w 1382938"/>
                <a:gd name="connsiteY5" fmla="*/ 1191740 h 1389136"/>
                <a:gd name="connsiteX6" fmla="*/ 1062653 w 1382938"/>
                <a:gd name="connsiteY6" fmla="*/ 1061472 h 1389136"/>
                <a:gd name="connsiteX7" fmla="*/ 1208953 w 1382938"/>
                <a:gd name="connsiteY7" fmla="*/ 698740 h 1389136"/>
                <a:gd name="connsiteX8" fmla="*/ 1135442 w 1382938"/>
                <a:gd name="connsiteY8" fmla="*/ 424528 h 1389136"/>
                <a:gd name="connsiteX9" fmla="*/ 777619 w 1382938"/>
                <a:gd name="connsiteY9" fmla="*/ 185944 h 1389136"/>
                <a:gd name="connsiteX10" fmla="*/ 696901 w 1382938"/>
                <a:gd name="connsiteY10" fmla="*/ 174564 h 1389136"/>
                <a:gd name="connsiteX11" fmla="*/ 709912 w 1382938"/>
                <a:gd name="connsiteY11" fmla="*/ 376 h 1389136"/>
                <a:gd name="connsiteX12" fmla="*/ 908829 w 1382938"/>
                <a:gd name="connsiteY12" fmla="*/ 35660 h 1389136"/>
                <a:gd name="connsiteX13" fmla="*/ 1337507 w 1382938"/>
                <a:gd name="connsiteY13" fmla="*/ 434916 h 1389136"/>
                <a:gd name="connsiteX14" fmla="*/ 1382858 w 1382938"/>
                <a:gd name="connsiteY14" fmla="*/ 698084 h 1389136"/>
                <a:gd name="connsiteX15" fmla="*/ 1357663 w 1382938"/>
                <a:gd name="connsiteY15" fmla="*/ 904012 h 1389136"/>
                <a:gd name="connsiteX16" fmla="*/ 909909 w 1382938"/>
                <a:gd name="connsiteY16" fmla="*/ 1358712 h 1389136"/>
                <a:gd name="connsiteX17" fmla="*/ 688552 w 1382938"/>
                <a:gd name="connsiteY17" fmla="*/ 1388952 h 1389136"/>
                <a:gd name="connsiteX18" fmla="*/ 517585 w 1382938"/>
                <a:gd name="connsiteY18" fmla="*/ 1372752 h 1389136"/>
                <a:gd name="connsiteX19" fmla="*/ 178170 w 1382938"/>
                <a:gd name="connsiteY19" fmla="*/ 1165384 h 1389136"/>
                <a:gd name="connsiteX20" fmla="*/ 10443 w 1382938"/>
                <a:gd name="connsiteY20" fmla="*/ 585760 h 1389136"/>
                <a:gd name="connsiteX21" fmla="*/ 214163 w 1382938"/>
                <a:gd name="connsiteY21" fmla="*/ 195868 h 1389136"/>
                <a:gd name="connsiteX22" fmla="*/ 657958 w 1382938"/>
                <a:gd name="connsiteY22" fmla="*/ 1820 h 1389136"/>
                <a:gd name="connsiteX23" fmla="*/ 709912 w 1382938"/>
                <a:gd name="connsiteY23" fmla="*/ 376 h 138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82938" h="1389136">
                  <a:moveTo>
                    <a:pt x="696901" y="174564"/>
                  </a:moveTo>
                  <a:cubicBezTo>
                    <a:pt x="674920" y="174520"/>
                    <a:pt x="652759" y="178208"/>
                    <a:pt x="615103" y="185584"/>
                  </a:cubicBezTo>
                  <a:cubicBezTo>
                    <a:pt x="397454" y="228768"/>
                    <a:pt x="236379" y="381708"/>
                    <a:pt x="187732" y="592580"/>
                  </a:cubicBezTo>
                  <a:cubicBezTo>
                    <a:pt x="167553" y="678228"/>
                    <a:pt x="167553" y="721768"/>
                    <a:pt x="187732" y="808496"/>
                  </a:cubicBezTo>
                  <a:cubicBezTo>
                    <a:pt x="228451" y="983024"/>
                    <a:pt x="366104" y="1135604"/>
                    <a:pt x="532584" y="1189940"/>
                  </a:cubicBezTo>
                  <a:cubicBezTo>
                    <a:pt x="623030" y="1219448"/>
                    <a:pt x="766808" y="1220168"/>
                    <a:pt x="850769" y="1191740"/>
                  </a:cubicBezTo>
                  <a:cubicBezTo>
                    <a:pt x="935450" y="1163312"/>
                    <a:pt x="1000673" y="1123008"/>
                    <a:pt x="1062653" y="1061472"/>
                  </a:cubicBezTo>
                  <a:cubicBezTo>
                    <a:pt x="1166432" y="957476"/>
                    <a:pt x="1208953" y="852036"/>
                    <a:pt x="1208953" y="698740"/>
                  </a:cubicBezTo>
                  <a:cubicBezTo>
                    <a:pt x="1208953" y="591140"/>
                    <a:pt x="1188413" y="514132"/>
                    <a:pt x="1135442" y="424528"/>
                  </a:cubicBezTo>
                  <a:cubicBezTo>
                    <a:pt x="1067697" y="309016"/>
                    <a:pt x="928243" y="216172"/>
                    <a:pt x="777619" y="185944"/>
                  </a:cubicBezTo>
                  <a:cubicBezTo>
                    <a:pt x="740684" y="178388"/>
                    <a:pt x="718883" y="174612"/>
                    <a:pt x="696901" y="174564"/>
                  </a:cubicBezTo>
                  <a:close/>
                  <a:moveTo>
                    <a:pt x="709912" y="376"/>
                  </a:moveTo>
                  <a:cubicBezTo>
                    <a:pt x="769131" y="2720"/>
                    <a:pt x="846471" y="15952"/>
                    <a:pt x="908829" y="35660"/>
                  </a:cubicBezTo>
                  <a:cubicBezTo>
                    <a:pt x="1098153" y="95424"/>
                    <a:pt x="1272359" y="257788"/>
                    <a:pt x="1337507" y="434916"/>
                  </a:cubicBezTo>
                  <a:cubicBezTo>
                    <a:pt x="1380339" y="551560"/>
                    <a:pt x="1383578" y="570280"/>
                    <a:pt x="1382858" y="698084"/>
                  </a:cubicBezTo>
                  <a:cubicBezTo>
                    <a:pt x="1382138" y="803928"/>
                    <a:pt x="1377819" y="839572"/>
                    <a:pt x="1357663" y="904012"/>
                  </a:cubicBezTo>
                  <a:cubicBezTo>
                    <a:pt x="1287477" y="1127220"/>
                    <a:pt x="1129827" y="1287428"/>
                    <a:pt x="909909" y="1358712"/>
                  </a:cubicBezTo>
                  <a:cubicBezTo>
                    <a:pt x="822086" y="1387152"/>
                    <a:pt x="802290" y="1390032"/>
                    <a:pt x="688552" y="1388952"/>
                  </a:cubicBezTo>
                  <a:cubicBezTo>
                    <a:pt x="610087" y="1387872"/>
                    <a:pt x="546379" y="1382112"/>
                    <a:pt x="517585" y="1372752"/>
                  </a:cubicBezTo>
                  <a:cubicBezTo>
                    <a:pt x="367854" y="1324148"/>
                    <a:pt x="263834" y="1260788"/>
                    <a:pt x="178170" y="1165384"/>
                  </a:cubicBezTo>
                  <a:cubicBezTo>
                    <a:pt x="41037" y="1012736"/>
                    <a:pt x="-27710" y="774768"/>
                    <a:pt x="10443" y="585760"/>
                  </a:cubicBezTo>
                  <a:cubicBezTo>
                    <a:pt x="45716" y="412596"/>
                    <a:pt x="105464" y="298112"/>
                    <a:pt x="214163" y="195868"/>
                  </a:cubicBezTo>
                  <a:cubicBezTo>
                    <a:pt x="343738" y="74184"/>
                    <a:pt x="448478" y="28460"/>
                    <a:pt x="657958" y="1820"/>
                  </a:cubicBezTo>
                  <a:cubicBezTo>
                    <a:pt x="672445" y="20"/>
                    <a:pt x="690172" y="-408"/>
                    <a:pt x="709912" y="376"/>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grpSp>
      <p:grpSp>
        <p:nvGrpSpPr>
          <p:cNvPr id="11" name="群組 10"/>
          <p:cNvGrpSpPr/>
          <p:nvPr/>
        </p:nvGrpSpPr>
        <p:grpSpPr>
          <a:xfrm>
            <a:off x="4549951" y="4449344"/>
            <a:ext cx="720000" cy="720000"/>
            <a:chOff x="7491293" y="1980164"/>
            <a:chExt cx="720000" cy="720000"/>
          </a:xfrm>
        </p:grpSpPr>
        <p:sp>
          <p:nvSpPr>
            <p:cNvPr id="37" name="橢圓 36"/>
            <p:cNvSpPr/>
            <p:nvPr/>
          </p:nvSpPr>
          <p:spPr>
            <a:xfrm flipH="1">
              <a:off x="7491293" y="1980164"/>
              <a:ext cx="720000" cy="7200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38" name="群組 37"/>
            <p:cNvGrpSpPr/>
            <p:nvPr/>
          </p:nvGrpSpPr>
          <p:grpSpPr>
            <a:xfrm>
              <a:off x="7674470" y="2164075"/>
              <a:ext cx="353646" cy="352178"/>
              <a:chOff x="35309818" y="13261794"/>
              <a:chExt cx="2516828" cy="2506357"/>
            </a:xfrm>
            <a:solidFill>
              <a:schemeClr val="bg1"/>
            </a:solidFill>
          </p:grpSpPr>
          <p:sp>
            <p:nvSpPr>
              <p:cNvPr id="39" name="手繪多邊形 38"/>
              <p:cNvSpPr>
                <a:spLocks/>
              </p:cNvSpPr>
              <p:nvPr/>
            </p:nvSpPr>
            <p:spPr bwMode="auto">
              <a:xfrm>
                <a:off x="35309818" y="13850431"/>
                <a:ext cx="2516828" cy="1917720"/>
              </a:xfrm>
              <a:custGeom>
                <a:avLst/>
                <a:gdLst>
                  <a:gd name="connsiteX0" fmla="*/ 2520096 w 3413041"/>
                  <a:gd name="connsiteY0" fmla="*/ 2002111 h 2600599"/>
                  <a:gd name="connsiteX1" fmla="*/ 2443148 w 3413041"/>
                  <a:gd name="connsiteY1" fmla="*/ 2036713 h 2600599"/>
                  <a:gd name="connsiteX2" fmla="*/ 2430564 w 3413041"/>
                  <a:gd name="connsiteY2" fmla="*/ 2169719 h 2600599"/>
                  <a:gd name="connsiteX3" fmla="*/ 2517576 w 3413041"/>
                  <a:gd name="connsiteY3" fmla="*/ 2225587 h 2600599"/>
                  <a:gd name="connsiteX4" fmla="*/ 2561084 w 3413041"/>
                  <a:gd name="connsiteY4" fmla="*/ 2209367 h 2600599"/>
                  <a:gd name="connsiteX5" fmla="*/ 2616816 w 3413041"/>
                  <a:gd name="connsiteY5" fmla="*/ 2052933 h 2600599"/>
                  <a:gd name="connsiteX6" fmla="*/ 2520096 w 3413041"/>
                  <a:gd name="connsiteY6" fmla="*/ 2002111 h 2600599"/>
                  <a:gd name="connsiteX7" fmla="*/ 1508300 w 3413041"/>
                  <a:gd name="connsiteY7" fmla="*/ 2002111 h 2600599"/>
                  <a:gd name="connsiteX8" fmla="*/ 1405560 w 3413041"/>
                  <a:gd name="connsiteY8" fmla="*/ 2145595 h 2600599"/>
                  <a:gd name="connsiteX9" fmla="*/ 1478740 w 3413041"/>
                  <a:gd name="connsiteY9" fmla="*/ 2211959 h 2600599"/>
                  <a:gd name="connsiteX10" fmla="*/ 1603472 w 3413041"/>
                  <a:gd name="connsiteY10" fmla="*/ 2164249 h 2600599"/>
                  <a:gd name="connsiteX11" fmla="*/ 1611040 w 3413041"/>
                  <a:gd name="connsiteY11" fmla="*/ 2063091 h 2600599"/>
                  <a:gd name="connsiteX12" fmla="*/ 1508300 w 3413041"/>
                  <a:gd name="connsiteY12" fmla="*/ 2002111 h 2600599"/>
                  <a:gd name="connsiteX13" fmla="*/ 2022368 w 3413041"/>
                  <a:gd name="connsiteY13" fmla="*/ 2000359 h 2600599"/>
                  <a:gd name="connsiteX14" fmla="*/ 1911224 w 3413041"/>
                  <a:gd name="connsiteY14" fmla="*/ 2071965 h 2600599"/>
                  <a:gd name="connsiteX15" fmla="*/ 2048404 w 3413041"/>
                  <a:gd name="connsiteY15" fmla="*/ 2212371 h 2600599"/>
                  <a:gd name="connsiteX16" fmla="*/ 2097140 w 3413041"/>
                  <a:gd name="connsiteY16" fmla="*/ 2186677 h 2600599"/>
                  <a:gd name="connsiteX17" fmla="*/ 2123492 w 3413041"/>
                  <a:gd name="connsiteY17" fmla="*/ 2077755 h 2600599"/>
                  <a:gd name="connsiteX18" fmla="*/ 2022368 w 3413041"/>
                  <a:gd name="connsiteY18" fmla="*/ 2000359 h 2600599"/>
                  <a:gd name="connsiteX19" fmla="*/ 3015036 w 3413041"/>
                  <a:gd name="connsiteY19" fmla="*/ 1999015 h 2600599"/>
                  <a:gd name="connsiteX20" fmla="*/ 2949232 w 3413041"/>
                  <a:gd name="connsiteY20" fmla="*/ 2036257 h 2600599"/>
                  <a:gd name="connsiteX21" fmla="*/ 2938388 w 3413041"/>
                  <a:gd name="connsiteY21" fmla="*/ 2169321 h 2600599"/>
                  <a:gd name="connsiteX22" fmla="*/ 3036728 w 3413041"/>
                  <a:gd name="connsiteY22" fmla="*/ 2220303 h 2600599"/>
                  <a:gd name="connsiteX23" fmla="*/ 3059144 w 3413041"/>
                  <a:gd name="connsiteY23" fmla="*/ 2215603 h 2600599"/>
                  <a:gd name="connsiteX24" fmla="*/ 3098552 w 3413041"/>
                  <a:gd name="connsiteY24" fmla="*/ 2189569 h 2600599"/>
                  <a:gd name="connsiteX25" fmla="*/ 3015036 w 3413041"/>
                  <a:gd name="connsiteY25" fmla="*/ 1999015 h 2600599"/>
                  <a:gd name="connsiteX26" fmla="*/ 510504 w 3413041"/>
                  <a:gd name="connsiteY26" fmla="*/ 1896023 h 2600599"/>
                  <a:gd name="connsiteX27" fmla="*/ 395168 w 3413041"/>
                  <a:gd name="connsiteY27" fmla="*/ 1923123 h 2600599"/>
                  <a:gd name="connsiteX28" fmla="*/ 384384 w 3413041"/>
                  <a:gd name="connsiteY28" fmla="*/ 2288055 h 2600599"/>
                  <a:gd name="connsiteX29" fmla="*/ 606156 w 3413041"/>
                  <a:gd name="connsiteY29" fmla="*/ 2291305 h 2600599"/>
                  <a:gd name="connsiteX30" fmla="*/ 676964 w 3413041"/>
                  <a:gd name="connsiteY30" fmla="*/ 2223805 h 2600599"/>
                  <a:gd name="connsiteX31" fmla="*/ 706436 w 3413041"/>
                  <a:gd name="connsiteY31" fmla="*/ 2108297 h 2600599"/>
                  <a:gd name="connsiteX32" fmla="*/ 679120 w 3413041"/>
                  <a:gd name="connsiteY32" fmla="*/ 1994593 h 2600599"/>
                  <a:gd name="connsiteX33" fmla="*/ 510504 w 3413041"/>
                  <a:gd name="connsiteY33" fmla="*/ 1896023 h 2600599"/>
                  <a:gd name="connsiteX34" fmla="*/ 1699384 w 3413041"/>
                  <a:gd name="connsiteY34" fmla="*/ 387 h 2600599"/>
                  <a:gd name="connsiteX35" fmla="*/ 1880900 w 3413041"/>
                  <a:gd name="connsiteY35" fmla="*/ 104633 h 2600599"/>
                  <a:gd name="connsiteX36" fmla="*/ 1835172 w 3413041"/>
                  <a:gd name="connsiteY36" fmla="*/ 324865 h 2600599"/>
                  <a:gd name="connsiteX37" fmla="*/ 1808528 w 3413041"/>
                  <a:gd name="connsiteY37" fmla="*/ 349695 h 2600599"/>
                  <a:gd name="connsiteX38" fmla="*/ 1808528 w 3413041"/>
                  <a:gd name="connsiteY38" fmla="*/ 976565 h 2600599"/>
                  <a:gd name="connsiteX39" fmla="*/ 1824732 w 3413041"/>
                  <a:gd name="connsiteY39" fmla="*/ 1609553 h 2600599"/>
                  <a:gd name="connsiteX40" fmla="*/ 2553832 w 3413041"/>
                  <a:gd name="connsiteY40" fmla="*/ 1615671 h 2600599"/>
                  <a:gd name="connsiteX41" fmla="*/ 3379788 w 3413041"/>
                  <a:gd name="connsiteY41" fmla="*/ 1692319 h 2600599"/>
                  <a:gd name="connsiteX42" fmla="*/ 3408952 w 3413041"/>
                  <a:gd name="connsiteY42" fmla="*/ 1730825 h 2600599"/>
                  <a:gd name="connsiteX43" fmla="*/ 3411832 w 3413041"/>
                  <a:gd name="connsiteY43" fmla="*/ 2094279 h 2600599"/>
                  <a:gd name="connsiteX44" fmla="*/ 3395268 w 3413041"/>
                  <a:gd name="connsiteY44" fmla="*/ 2496239 h 2600599"/>
                  <a:gd name="connsiteX45" fmla="*/ 3299856 w 3413041"/>
                  <a:gd name="connsiteY45" fmla="*/ 2585125 h 2600599"/>
                  <a:gd name="connsiteX46" fmla="*/ 1709876 w 3413041"/>
                  <a:gd name="connsiteY46" fmla="*/ 2600599 h 2600599"/>
                  <a:gd name="connsiteX47" fmla="*/ 115576 w 3413041"/>
                  <a:gd name="connsiteY47" fmla="*/ 2581165 h 2600599"/>
                  <a:gd name="connsiteX48" fmla="*/ 11520 w 3413041"/>
                  <a:gd name="connsiteY48" fmla="*/ 2459535 h 2600599"/>
                  <a:gd name="connsiteX49" fmla="*/ 0 w 3413041"/>
                  <a:gd name="connsiteY49" fmla="*/ 2107955 h 2600599"/>
                  <a:gd name="connsiteX50" fmla="*/ 11520 w 3413041"/>
                  <a:gd name="connsiteY50" fmla="*/ 1756735 h 2600599"/>
                  <a:gd name="connsiteX51" fmla="*/ 111976 w 3413041"/>
                  <a:gd name="connsiteY51" fmla="*/ 1635823 h 2600599"/>
                  <a:gd name="connsiteX52" fmla="*/ 876360 w 3413041"/>
                  <a:gd name="connsiteY52" fmla="*/ 1615671 h 2600599"/>
                  <a:gd name="connsiteX53" fmla="*/ 1613384 w 3413041"/>
                  <a:gd name="connsiteY53" fmla="*/ 1603435 h 2600599"/>
                  <a:gd name="connsiteX54" fmla="*/ 1625624 w 3413041"/>
                  <a:gd name="connsiteY54" fmla="*/ 975845 h 2600599"/>
                  <a:gd name="connsiteX55" fmla="*/ 1625624 w 3413041"/>
                  <a:gd name="connsiteY55" fmla="*/ 360131 h 2600599"/>
                  <a:gd name="connsiteX56" fmla="*/ 1588900 w 3413041"/>
                  <a:gd name="connsiteY56" fmla="*/ 325225 h 2600599"/>
                  <a:gd name="connsiteX57" fmla="*/ 1539572 w 3413041"/>
                  <a:gd name="connsiteY57" fmla="*/ 115069 h 2600599"/>
                  <a:gd name="connsiteX58" fmla="*/ 1627784 w 3413041"/>
                  <a:gd name="connsiteY58" fmla="*/ 20067 h 2600599"/>
                  <a:gd name="connsiteX59" fmla="*/ 1699384 w 3413041"/>
                  <a:gd name="connsiteY59" fmla="*/ 387 h 260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413041" h="2600599">
                    <a:moveTo>
                      <a:pt x="2520096" y="2002111"/>
                    </a:moveTo>
                    <a:cubicBezTo>
                      <a:pt x="2485576" y="2002111"/>
                      <a:pt x="2471552" y="2008599"/>
                      <a:pt x="2443148" y="2036713"/>
                    </a:cubicBezTo>
                    <a:cubicBezTo>
                      <a:pt x="2401440" y="2078525"/>
                      <a:pt x="2397124" y="2126825"/>
                      <a:pt x="2430564" y="2169719"/>
                    </a:cubicBezTo>
                    <a:cubicBezTo>
                      <a:pt x="2447824" y="2191345"/>
                      <a:pt x="2494924" y="2221623"/>
                      <a:pt x="2517576" y="2225587"/>
                    </a:cubicBezTo>
                    <a:cubicBezTo>
                      <a:pt x="2519016" y="2225947"/>
                      <a:pt x="2538432" y="2218379"/>
                      <a:pt x="2561084" y="2209367"/>
                    </a:cubicBezTo>
                    <a:cubicBezTo>
                      <a:pt x="2626164" y="2183415"/>
                      <a:pt x="2649536" y="2116733"/>
                      <a:pt x="2616816" y="2052933"/>
                    </a:cubicBezTo>
                    <a:cubicBezTo>
                      <a:pt x="2597040" y="2014725"/>
                      <a:pt x="2572952" y="2002111"/>
                      <a:pt x="2520096" y="2002111"/>
                    </a:cubicBezTo>
                    <a:close/>
                    <a:moveTo>
                      <a:pt x="1508300" y="2002111"/>
                    </a:moveTo>
                    <a:cubicBezTo>
                      <a:pt x="1428992" y="2002111"/>
                      <a:pt x="1376360" y="2076005"/>
                      <a:pt x="1405560" y="2145595"/>
                    </a:cubicBezTo>
                    <a:cubicBezTo>
                      <a:pt x="1421784" y="2184695"/>
                      <a:pt x="1436564" y="2198327"/>
                      <a:pt x="1478740" y="2211959"/>
                    </a:cubicBezTo>
                    <a:cubicBezTo>
                      <a:pt x="1522000" y="2225947"/>
                      <a:pt x="1574992" y="2205501"/>
                      <a:pt x="1603472" y="2164249"/>
                    </a:cubicBezTo>
                    <a:cubicBezTo>
                      <a:pt x="1630148" y="2125149"/>
                      <a:pt x="1631952" y="2102909"/>
                      <a:pt x="1611040" y="2063091"/>
                    </a:cubicBezTo>
                    <a:cubicBezTo>
                      <a:pt x="1589412" y="2021481"/>
                      <a:pt x="1556968" y="2002111"/>
                      <a:pt x="1508300" y="2002111"/>
                    </a:cubicBezTo>
                    <a:close/>
                    <a:moveTo>
                      <a:pt x="2022368" y="2000359"/>
                    </a:moveTo>
                    <a:cubicBezTo>
                      <a:pt x="1977828" y="1999137"/>
                      <a:pt x="1931620" y="2022751"/>
                      <a:pt x="1911224" y="2071965"/>
                    </a:cubicBezTo>
                    <a:cubicBezTo>
                      <a:pt x="1878012" y="2152299"/>
                      <a:pt x="1963928" y="2240235"/>
                      <a:pt x="2048404" y="2212371"/>
                    </a:cubicBezTo>
                    <a:cubicBezTo>
                      <a:pt x="2065372" y="2206943"/>
                      <a:pt x="2087392" y="2195363"/>
                      <a:pt x="2097140" y="2186677"/>
                    </a:cubicBezTo>
                    <a:cubicBezTo>
                      <a:pt x="2121328" y="2165689"/>
                      <a:pt x="2133600" y="2115027"/>
                      <a:pt x="2123492" y="2077755"/>
                    </a:cubicBezTo>
                    <a:cubicBezTo>
                      <a:pt x="2109776" y="2027635"/>
                      <a:pt x="2066904" y="2001581"/>
                      <a:pt x="2022368" y="2000359"/>
                    </a:cubicBezTo>
                    <a:close/>
                    <a:moveTo>
                      <a:pt x="3015036" y="1999015"/>
                    </a:moveTo>
                    <a:cubicBezTo>
                      <a:pt x="2991536" y="1999737"/>
                      <a:pt x="2973096" y="2010223"/>
                      <a:pt x="2949232" y="2036257"/>
                    </a:cubicBezTo>
                    <a:cubicBezTo>
                      <a:pt x="2909100" y="2080009"/>
                      <a:pt x="2905124" y="2127377"/>
                      <a:pt x="2938388" y="2169321"/>
                    </a:cubicBezTo>
                    <a:cubicBezTo>
                      <a:pt x="2962612" y="2200417"/>
                      <a:pt x="3015396" y="2227535"/>
                      <a:pt x="3036728" y="2220303"/>
                    </a:cubicBezTo>
                    <a:cubicBezTo>
                      <a:pt x="3044320" y="2217773"/>
                      <a:pt x="3054444" y="2215603"/>
                      <a:pt x="3059144" y="2215603"/>
                    </a:cubicBezTo>
                    <a:cubicBezTo>
                      <a:pt x="3063844" y="2215603"/>
                      <a:pt x="3081560" y="2203671"/>
                      <a:pt x="3098552" y="2189569"/>
                    </a:cubicBezTo>
                    <a:cubicBezTo>
                      <a:pt x="3181348" y="2119783"/>
                      <a:pt x="3126756" y="1995759"/>
                      <a:pt x="3015036" y="1999015"/>
                    </a:cubicBezTo>
                    <a:close/>
                    <a:moveTo>
                      <a:pt x="510504" y="1896023"/>
                    </a:moveTo>
                    <a:cubicBezTo>
                      <a:pt x="470936" y="1893547"/>
                      <a:pt x="430752" y="1902141"/>
                      <a:pt x="395168" y="1923123"/>
                    </a:cubicBezTo>
                    <a:cubicBezTo>
                      <a:pt x="254988" y="2005421"/>
                      <a:pt x="249236" y="2203951"/>
                      <a:pt x="384384" y="2288055"/>
                    </a:cubicBezTo>
                    <a:cubicBezTo>
                      <a:pt x="456272" y="2332815"/>
                      <a:pt x="532832" y="2333899"/>
                      <a:pt x="606156" y="2291305"/>
                    </a:cubicBezTo>
                    <a:cubicBezTo>
                      <a:pt x="628800" y="2278309"/>
                      <a:pt x="660788" y="2247627"/>
                      <a:pt x="676964" y="2223805"/>
                    </a:cubicBezTo>
                    <a:cubicBezTo>
                      <a:pt x="702844" y="2185543"/>
                      <a:pt x="706436" y="2170381"/>
                      <a:pt x="706436" y="2108297"/>
                    </a:cubicBezTo>
                    <a:cubicBezTo>
                      <a:pt x="706436" y="2048377"/>
                      <a:pt x="702124" y="2030329"/>
                      <a:pt x="679120" y="1994593"/>
                    </a:cubicBezTo>
                    <a:cubicBezTo>
                      <a:pt x="640704" y="1935035"/>
                      <a:pt x="576456" y="1900151"/>
                      <a:pt x="510504" y="1896023"/>
                    </a:cubicBezTo>
                    <a:close/>
                    <a:moveTo>
                      <a:pt x="1699384" y="387"/>
                    </a:moveTo>
                    <a:cubicBezTo>
                      <a:pt x="1772344" y="-4337"/>
                      <a:pt x="1845252" y="34461"/>
                      <a:pt x="1880900" y="104633"/>
                    </a:cubicBezTo>
                    <a:cubicBezTo>
                      <a:pt x="1916904" y="175165"/>
                      <a:pt x="1898180" y="266209"/>
                      <a:pt x="1835172" y="324865"/>
                    </a:cubicBezTo>
                    <a:lnTo>
                      <a:pt x="1808528" y="349695"/>
                    </a:lnTo>
                    <a:lnTo>
                      <a:pt x="1808528" y="976565"/>
                    </a:lnTo>
                    <a:cubicBezTo>
                      <a:pt x="1808528" y="1538661"/>
                      <a:pt x="1810328" y="1603795"/>
                      <a:pt x="1824732" y="1609553"/>
                    </a:cubicBezTo>
                    <a:cubicBezTo>
                      <a:pt x="1833372" y="1612791"/>
                      <a:pt x="2161740" y="1615671"/>
                      <a:pt x="2553832" y="1615671"/>
                    </a:cubicBezTo>
                    <a:cubicBezTo>
                      <a:pt x="3355664" y="1616031"/>
                      <a:pt x="3318940" y="1612791"/>
                      <a:pt x="3379788" y="1692319"/>
                    </a:cubicBezTo>
                    <a:lnTo>
                      <a:pt x="3408952" y="1730825"/>
                    </a:lnTo>
                    <a:lnTo>
                      <a:pt x="3411832" y="2094279"/>
                    </a:lnTo>
                    <a:cubicBezTo>
                      <a:pt x="3414712" y="2436503"/>
                      <a:pt x="3413632" y="2460255"/>
                      <a:pt x="3395268" y="2496239"/>
                    </a:cubicBezTo>
                    <a:cubicBezTo>
                      <a:pt x="3371144" y="2543381"/>
                      <a:pt x="3348104" y="2564973"/>
                      <a:pt x="3299856" y="2585125"/>
                    </a:cubicBezTo>
                    <a:cubicBezTo>
                      <a:pt x="3266732" y="2598799"/>
                      <a:pt x="3084188" y="2600599"/>
                      <a:pt x="1709876" y="2600599"/>
                    </a:cubicBezTo>
                    <a:cubicBezTo>
                      <a:pt x="215668" y="2600239"/>
                      <a:pt x="155900" y="2599519"/>
                      <a:pt x="115576" y="2581165"/>
                    </a:cubicBezTo>
                    <a:cubicBezTo>
                      <a:pt x="69848" y="2560655"/>
                      <a:pt x="29524" y="2513153"/>
                      <a:pt x="11520" y="2459535"/>
                    </a:cubicBezTo>
                    <a:cubicBezTo>
                      <a:pt x="3960" y="2436503"/>
                      <a:pt x="0" y="2318111"/>
                      <a:pt x="0" y="2107955"/>
                    </a:cubicBezTo>
                    <a:cubicBezTo>
                      <a:pt x="0" y="1898157"/>
                      <a:pt x="3960" y="1779405"/>
                      <a:pt x="11520" y="1756735"/>
                    </a:cubicBezTo>
                    <a:cubicBezTo>
                      <a:pt x="28804" y="1704915"/>
                      <a:pt x="67328" y="1658493"/>
                      <a:pt x="111976" y="1635823"/>
                    </a:cubicBezTo>
                    <a:cubicBezTo>
                      <a:pt x="150500" y="1616031"/>
                      <a:pt x="172824" y="1615671"/>
                      <a:pt x="876360" y="1615671"/>
                    </a:cubicBezTo>
                    <a:cubicBezTo>
                      <a:pt x="1426516" y="1615671"/>
                      <a:pt x="1604380" y="1612791"/>
                      <a:pt x="1613384" y="1603435"/>
                    </a:cubicBezTo>
                    <a:cubicBezTo>
                      <a:pt x="1622744" y="1594079"/>
                      <a:pt x="1625624" y="1440781"/>
                      <a:pt x="1625624" y="975845"/>
                    </a:cubicBezTo>
                    <a:lnTo>
                      <a:pt x="1625624" y="360131"/>
                    </a:lnTo>
                    <a:lnTo>
                      <a:pt x="1588900" y="325225"/>
                    </a:lnTo>
                    <a:cubicBezTo>
                      <a:pt x="1525172" y="264409"/>
                      <a:pt x="1507888" y="190999"/>
                      <a:pt x="1539572" y="115069"/>
                    </a:cubicBezTo>
                    <a:cubicBezTo>
                      <a:pt x="1559736" y="66847"/>
                      <a:pt x="1581336" y="43817"/>
                      <a:pt x="1627784" y="20067"/>
                    </a:cubicBezTo>
                    <a:cubicBezTo>
                      <a:pt x="1650736" y="8371"/>
                      <a:pt x="1675064" y="1961"/>
                      <a:pt x="1699384" y="38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sp>
            <p:nvSpPr>
              <p:cNvPr id="40" name="Freeform 92"/>
              <p:cNvSpPr>
                <a:spLocks/>
              </p:cNvSpPr>
              <p:nvPr/>
            </p:nvSpPr>
            <p:spPr bwMode="auto">
              <a:xfrm>
                <a:off x="35512341" y="13261794"/>
                <a:ext cx="405044" cy="1443407"/>
              </a:xfrm>
              <a:custGeom>
                <a:avLst/>
                <a:gdLst>
                  <a:gd name="T0" fmla="*/ 1033 w 1527"/>
                  <a:gd name="T1" fmla="*/ 5262 h 5433"/>
                  <a:gd name="T2" fmla="*/ 125 w 1527"/>
                  <a:gd name="T3" fmla="*/ 3147 h 5433"/>
                  <a:gd name="T4" fmla="*/ 1098 w 1527"/>
                  <a:gd name="T5" fmla="*/ 127 h 5433"/>
                  <a:gd name="T6" fmla="*/ 1212 w 1527"/>
                  <a:gd name="T7" fmla="*/ 0 h 5433"/>
                  <a:gd name="T8" fmla="*/ 1369 w 1527"/>
                  <a:gd name="T9" fmla="*/ 154 h 5433"/>
                  <a:gd name="T10" fmla="*/ 1527 w 1527"/>
                  <a:gd name="T11" fmla="*/ 353 h 5433"/>
                  <a:gd name="T12" fmla="*/ 1439 w 1527"/>
                  <a:gd name="T13" fmla="*/ 481 h 5433"/>
                  <a:gd name="T14" fmla="*/ 863 w 1527"/>
                  <a:gd name="T15" fmla="*/ 1402 h 5433"/>
                  <a:gd name="T16" fmla="*/ 622 w 1527"/>
                  <a:gd name="T17" fmla="*/ 2283 h 5433"/>
                  <a:gd name="T18" fmla="*/ 1412 w 1527"/>
                  <a:gd name="T19" fmla="*/ 4958 h 5433"/>
                  <a:gd name="T20" fmla="*/ 1526 w 1527"/>
                  <a:gd name="T21" fmla="*/ 5112 h 5433"/>
                  <a:gd name="T22" fmla="*/ 1210 w 1527"/>
                  <a:gd name="T23" fmla="*/ 5432 h 5433"/>
                  <a:gd name="T24" fmla="*/ 1033 w 1527"/>
                  <a:gd name="T25" fmla="*/ 5262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7" h="5433">
                    <a:moveTo>
                      <a:pt x="1033" y="5262"/>
                    </a:moveTo>
                    <a:cubicBezTo>
                      <a:pt x="505" y="4626"/>
                      <a:pt x="222" y="3966"/>
                      <a:pt x="125" y="3147"/>
                    </a:cubicBezTo>
                    <a:cubicBezTo>
                      <a:pt x="0" y="2085"/>
                      <a:pt x="368" y="942"/>
                      <a:pt x="1098" y="127"/>
                    </a:cubicBezTo>
                    <a:lnTo>
                      <a:pt x="1212" y="0"/>
                    </a:lnTo>
                    <a:lnTo>
                      <a:pt x="1369" y="154"/>
                    </a:lnTo>
                    <a:cubicBezTo>
                      <a:pt x="1456" y="239"/>
                      <a:pt x="1527" y="329"/>
                      <a:pt x="1527" y="353"/>
                    </a:cubicBezTo>
                    <a:cubicBezTo>
                      <a:pt x="1527" y="378"/>
                      <a:pt x="1487" y="436"/>
                      <a:pt x="1439" y="481"/>
                    </a:cubicBezTo>
                    <a:cubicBezTo>
                      <a:pt x="1290" y="623"/>
                      <a:pt x="990" y="1101"/>
                      <a:pt x="863" y="1402"/>
                    </a:cubicBezTo>
                    <a:cubicBezTo>
                      <a:pt x="746" y="1677"/>
                      <a:pt x="696" y="1858"/>
                      <a:pt x="622" y="2283"/>
                    </a:cubicBezTo>
                    <a:cubicBezTo>
                      <a:pt x="471" y="3144"/>
                      <a:pt x="802" y="4265"/>
                      <a:pt x="1412" y="4958"/>
                    </a:cubicBezTo>
                    <a:cubicBezTo>
                      <a:pt x="1475" y="5030"/>
                      <a:pt x="1526" y="5099"/>
                      <a:pt x="1526" y="5112"/>
                    </a:cubicBezTo>
                    <a:cubicBezTo>
                      <a:pt x="1525" y="5152"/>
                      <a:pt x="1248" y="5433"/>
                      <a:pt x="1210" y="5432"/>
                    </a:cubicBezTo>
                    <a:cubicBezTo>
                      <a:pt x="1190" y="5432"/>
                      <a:pt x="1110" y="5356"/>
                      <a:pt x="1033" y="526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sp>
            <p:nvSpPr>
              <p:cNvPr id="41" name="Freeform 93"/>
              <p:cNvSpPr>
                <a:spLocks/>
              </p:cNvSpPr>
              <p:nvPr/>
            </p:nvSpPr>
            <p:spPr bwMode="auto">
              <a:xfrm>
                <a:off x="37228508" y="13261794"/>
                <a:ext cx="376948" cy="1443407"/>
              </a:xfrm>
              <a:custGeom>
                <a:avLst/>
                <a:gdLst>
                  <a:gd name="T0" fmla="*/ 144 w 1421"/>
                  <a:gd name="T1" fmla="*/ 5290 h 5433"/>
                  <a:gd name="T2" fmla="*/ 0 w 1421"/>
                  <a:gd name="T3" fmla="*/ 5119 h 5433"/>
                  <a:gd name="T4" fmla="*/ 156 w 1421"/>
                  <a:gd name="T5" fmla="*/ 4897 h 5433"/>
                  <a:gd name="T6" fmla="*/ 841 w 1421"/>
                  <a:gd name="T7" fmla="*/ 3529 h 5433"/>
                  <a:gd name="T8" fmla="*/ 915 w 1421"/>
                  <a:gd name="T9" fmla="*/ 2766 h 5433"/>
                  <a:gd name="T10" fmla="*/ 756 w 1421"/>
                  <a:gd name="T11" fmla="*/ 1640 h 5433"/>
                  <a:gd name="T12" fmla="*/ 158 w 1421"/>
                  <a:gd name="T13" fmla="*/ 567 h 5433"/>
                  <a:gd name="T14" fmla="*/ 0 w 1421"/>
                  <a:gd name="T15" fmla="*/ 341 h 5433"/>
                  <a:gd name="T16" fmla="*/ 157 w 1421"/>
                  <a:gd name="T17" fmla="*/ 154 h 5433"/>
                  <a:gd name="T18" fmla="*/ 314 w 1421"/>
                  <a:gd name="T19" fmla="*/ 0 h 5433"/>
                  <a:gd name="T20" fmla="*/ 452 w 1421"/>
                  <a:gd name="T21" fmla="*/ 155 h 5433"/>
                  <a:gd name="T22" fmla="*/ 1184 w 1421"/>
                  <a:gd name="T23" fmla="*/ 1378 h 5433"/>
                  <a:gd name="T24" fmla="*/ 1380 w 1421"/>
                  <a:gd name="T25" fmla="*/ 2110 h 5433"/>
                  <a:gd name="T26" fmla="*/ 1385 w 1421"/>
                  <a:gd name="T27" fmla="*/ 3313 h 5433"/>
                  <a:gd name="T28" fmla="*/ 1311 w 1421"/>
                  <a:gd name="T29" fmla="*/ 3641 h 5433"/>
                  <a:gd name="T30" fmla="*/ 711 w 1421"/>
                  <a:gd name="T31" fmla="*/ 4981 h 5433"/>
                  <a:gd name="T32" fmla="*/ 310 w 1421"/>
                  <a:gd name="T33" fmla="*/ 5433 h 5433"/>
                  <a:gd name="T34" fmla="*/ 144 w 1421"/>
                  <a:gd name="T35" fmla="*/ 5290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1" h="5433">
                    <a:moveTo>
                      <a:pt x="144" y="5290"/>
                    </a:moveTo>
                    <a:cubicBezTo>
                      <a:pt x="65" y="5212"/>
                      <a:pt x="0" y="5135"/>
                      <a:pt x="0" y="5119"/>
                    </a:cubicBezTo>
                    <a:cubicBezTo>
                      <a:pt x="0" y="5104"/>
                      <a:pt x="70" y="5004"/>
                      <a:pt x="156" y="4897"/>
                    </a:cubicBezTo>
                    <a:cubicBezTo>
                      <a:pt x="483" y="4492"/>
                      <a:pt x="709" y="4040"/>
                      <a:pt x="841" y="3529"/>
                    </a:cubicBezTo>
                    <a:cubicBezTo>
                      <a:pt x="905" y="3280"/>
                      <a:pt x="914" y="3186"/>
                      <a:pt x="915" y="2766"/>
                    </a:cubicBezTo>
                    <a:cubicBezTo>
                      <a:pt x="917" y="2242"/>
                      <a:pt x="889" y="2047"/>
                      <a:pt x="756" y="1640"/>
                    </a:cubicBezTo>
                    <a:cubicBezTo>
                      <a:pt x="623" y="1234"/>
                      <a:pt x="449" y="922"/>
                      <a:pt x="158" y="567"/>
                    </a:cubicBezTo>
                    <a:cubicBezTo>
                      <a:pt x="71" y="461"/>
                      <a:pt x="0" y="359"/>
                      <a:pt x="0" y="341"/>
                    </a:cubicBezTo>
                    <a:cubicBezTo>
                      <a:pt x="0" y="323"/>
                      <a:pt x="70" y="239"/>
                      <a:pt x="157" y="154"/>
                    </a:cubicBezTo>
                    <a:lnTo>
                      <a:pt x="314" y="0"/>
                    </a:lnTo>
                    <a:lnTo>
                      <a:pt x="452" y="155"/>
                    </a:lnTo>
                    <a:cubicBezTo>
                      <a:pt x="731" y="467"/>
                      <a:pt x="1039" y="981"/>
                      <a:pt x="1184" y="1378"/>
                    </a:cubicBezTo>
                    <a:cubicBezTo>
                      <a:pt x="1233" y="1511"/>
                      <a:pt x="1299" y="1760"/>
                      <a:pt x="1380" y="2110"/>
                    </a:cubicBezTo>
                    <a:cubicBezTo>
                      <a:pt x="1417" y="2273"/>
                      <a:pt x="1421" y="3170"/>
                      <a:pt x="1385" y="3313"/>
                    </a:cubicBezTo>
                    <a:cubicBezTo>
                      <a:pt x="1371" y="3369"/>
                      <a:pt x="1337" y="3516"/>
                      <a:pt x="1311" y="3641"/>
                    </a:cubicBezTo>
                    <a:cubicBezTo>
                      <a:pt x="1220" y="4071"/>
                      <a:pt x="985" y="4596"/>
                      <a:pt x="711" y="4981"/>
                    </a:cubicBezTo>
                    <a:cubicBezTo>
                      <a:pt x="572" y="5176"/>
                      <a:pt x="344" y="5433"/>
                      <a:pt x="310" y="5433"/>
                    </a:cubicBezTo>
                    <a:cubicBezTo>
                      <a:pt x="299" y="5433"/>
                      <a:pt x="224" y="5368"/>
                      <a:pt x="144" y="529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sp>
            <p:nvSpPr>
              <p:cNvPr id="42" name="Freeform 94"/>
              <p:cNvSpPr>
                <a:spLocks/>
              </p:cNvSpPr>
              <p:nvPr/>
            </p:nvSpPr>
            <p:spPr bwMode="auto">
              <a:xfrm>
                <a:off x="35835435" y="13472509"/>
                <a:ext cx="300856" cy="1021974"/>
              </a:xfrm>
              <a:custGeom>
                <a:avLst/>
                <a:gdLst>
                  <a:gd name="T0" fmla="*/ 649 w 1133"/>
                  <a:gd name="T1" fmla="*/ 3709 h 3850"/>
                  <a:gd name="T2" fmla="*/ 64 w 1133"/>
                  <a:gd name="T3" fmla="*/ 2517 h 3850"/>
                  <a:gd name="T4" fmla="*/ 50 w 1133"/>
                  <a:gd name="T5" fmla="*/ 1437 h 3850"/>
                  <a:gd name="T6" fmla="*/ 583 w 1133"/>
                  <a:gd name="T7" fmla="*/ 253 h 3850"/>
                  <a:gd name="T8" fmla="*/ 974 w 1133"/>
                  <a:gd name="T9" fmla="*/ 185 h 3850"/>
                  <a:gd name="T10" fmla="*/ 1133 w 1133"/>
                  <a:gd name="T11" fmla="*/ 344 h 3850"/>
                  <a:gd name="T12" fmla="*/ 984 w 1133"/>
                  <a:gd name="T13" fmla="*/ 538 h 3850"/>
                  <a:gd name="T14" fmla="*/ 561 w 1133"/>
                  <a:gd name="T15" fmla="*/ 1412 h 3850"/>
                  <a:gd name="T16" fmla="*/ 616 w 1133"/>
                  <a:gd name="T17" fmla="*/ 2679 h 3850"/>
                  <a:gd name="T18" fmla="*/ 966 w 1133"/>
                  <a:gd name="T19" fmla="*/ 3313 h 3850"/>
                  <a:gd name="T20" fmla="*/ 1087 w 1133"/>
                  <a:gd name="T21" fmla="*/ 3572 h 3850"/>
                  <a:gd name="T22" fmla="*/ 780 w 1133"/>
                  <a:gd name="T23" fmla="*/ 3850 h 3850"/>
                  <a:gd name="T24" fmla="*/ 649 w 1133"/>
                  <a:gd name="T25" fmla="*/ 3709 h 3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3" h="3850">
                    <a:moveTo>
                      <a:pt x="649" y="3709"/>
                    </a:moveTo>
                    <a:cubicBezTo>
                      <a:pt x="375" y="3385"/>
                      <a:pt x="157" y="2939"/>
                      <a:pt x="64" y="2517"/>
                    </a:cubicBezTo>
                    <a:cubicBezTo>
                      <a:pt x="8" y="2258"/>
                      <a:pt x="0" y="1696"/>
                      <a:pt x="50" y="1437"/>
                    </a:cubicBezTo>
                    <a:cubicBezTo>
                      <a:pt x="132" y="1013"/>
                      <a:pt x="338" y="555"/>
                      <a:pt x="583" y="253"/>
                    </a:cubicBezTo>
                    <a:cubicBezTo>
                      <a:pt x="788" y="1"/>
                      <a:pt x="789" y="0"/>
                      <a:pt x="974" y="185"/>
                    </a:cubicBezTo>
                    <a:lnTo>
                      <a:pt x="1133" y="344"/>
                    </a:lnTo>
                    <a:lnTo>
                      <a:pt x="984" y="538"/>
                    </a:lnTo>
                    <a:cubicBezTo>
                      <a:pt x="797" y="782"/>
                      <a:pt x="632" y="1122"/>
                      <a:pt x="561" y="1412"/>
                    </a:cubicBezTo>
                    <a:cubicBezTo>
                      <a:pt x="469" y="1785"/>
                      <a:pt x="494" y="2369"/>
                      <a:pt x="616" y="2679"/>
                    </a:cubicBezTo>
                    <a:cubicBezTo>
                      <a:pt x="701" y="2898"/>
                      <a:pt x="831" y="3134"/>
                      <a:pt x="966" y="3313"/>
                    </a:cubicBezTo>
                    <a:cubicBezTo>
                      <a:pt x="1102" y="3494"/>
                      <a:pt x="1118" y="3528"/>
                      <a:pt x="1087" y="3572"/>
                    </a:cubicBezTo>
                    <a:cubicBezTo>
                      <a:pt x="1050" y="3625"/>
                      <a:pt x="802" y="3850"/>
                      <a:pt x="780" y="3850"/>
                    </a:cubicBezTo>
                    <a:cubicBezTo>
                      <a:pt x="774" y="3850"/>
                      <a:pt x="715" y="3787"/>
                      <a:pt x="649" y="37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sp>
            <p:nvSpPr>
              <p:cNvPr id="43" name="Freeform 95"/>
              <p:cNvSpPr>
                <a:spLocks/>
              </p:cNvSpPr>
              <p:nvPr/>
            </p:nvSpPr>
            <p:spPr bwMode="auto">
              <a:xfrm>
                <a:off x="37010764" y="13480709"/>
                <a:ext cx="313734" cy="1013779"/>
              </a:xfrm>
              <a:custGeom>
                <a:avLst/>
                <a:gdLst>
                  <a:gd name="T0" fmla="*/ 263 w 1183"/>
                  <a:gd name="T1" fmla="*/ 3770 h 3819"/>
                  <a:gd name="T2" fmla="*/ 103 w 1183"/>
                  <a:gd name="T3" fmla="*/ 3603 h 3819"/>
                  <a:gd name="T4" fmla="*/ 0 w 1183"/>
                  <a:gd name="T5" fmla="*/ 3485 h 3819"/>
                  <a:gd name="T6" fmla="*/ 140 w 1183"/>
                  <a:gd name="T7" fmla="*/ 3311 h 3819"/>
                  <a:gd name="T8" fmla="*/ 593 w 1183"/>
                  <a:gd name="T9" fmla="*/ 2295 h 3819"/>
                  <a:gd name="T10" fmla="*/ 620 w 1183"/>
                  <a:gd name="T11" fmla="*/ 1689 h 3819"/>
                  <a:gd name="T12" fmla="*/ 144 w 1183"/>
                  <a:gd name="T13" fmla="*/ 506 h 3819"/>
                  <a:gd name="T14" fmla="*/ 0 w 1183"/>
                  <a:gd name="T15" fmla="*/ 318 h 3819"/>
                  <a:gd name="T16" fmla="*/ 156 w 1183"/>
                  <a:gd name="T17" fmla="*/ 157 h 3819"/>
                  <a:gd name="T18" fmla="*/ 362 w 1183"/>
                  <a:gd name="T19" fmla="*/ 26 h 3819"/>
                  <a:gd name="T20" fmla="*/ 836 w 1183"/>
                  <a:gd name="T21" fmla="*/ 701 h 3819"/>
                  <a:gd name="T22" fmla="*/ 1105 w 1183"/>
                  <a:gd name="T23" fmla="*/ 1615 h 3819"/>
                  <a:gd name="T24" fmla="*/ 672 w 1183"/>
                  <a:gd name="T25" fmla="*/ 3424 h 3819"/>
                  <a:gd name="T26" fmla="*/ 342 w 1183"/>
                  <a:gd name="T27" fmla="*/ 3819 h 3819"/>
                  <a:gd name="T28" fmla="*/ 263 w 1183"/>
                  <a:gd name="T29" fmla="*/ 3770 h 3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3" h="3819">
                    <a:moveTo>
                      <a:pt x="263" y="3770"/>
                    </a:moveTo>
                    <a:cubicBezTo>
                      <a:pt x="232" y="3743"/>
                      <a:pt x="160" y="3668"/>
                      <a:pt x="103" y="3603"/>
                    </a:cubicBezTo>
                    <a:lnTo>
                      <a:pt x="0" y="3485"/>
                    </a:lnTo>
                    <a:lnTo>
                      <a:pt x="140" y="3311"/>
                    </a:lnTo>
                    <a:cubicBezTo>
                      <a:pt x="378" y="3015"/>
                      <a:pt x="537" y="2660"/>
                      <a:pt x="593" y="2295"/>
                    </a:cubicBezTo>
                    <a:cubicBezTo>
                      <a:pt x="643" y="1975"/>
                      <a:pt x="645" y="1920"/>
                      <a:pt x="620" y="1689"/>
                    </a:cubicBezTo>
                    <a:cubicBezTo>
                      <a:pt x="573" y="1255"/>
                      <a:pt x="412" y="855"/>
                      <a:pt x="144" y="506"/>
                    </a:cubicBezTo>
                    <a:lnTo>
                      <a:pt x="0" y="318"/>
                    </a:lnTo>
                    <a:lnTo>
                      <a:pt x="156" y="157"/>
                    </a:lnTo>
                    <a:cubicBezTo>
                      <a:pt x="287" y="21"/>
                      <a:pt x="319" y="0"/>
                      <a:pt x="362" y="26"/>
                    </a:cubicBezTo>
                    <a:cubicBezTo>
                      <a:pt x="473" y="94"/>
                      <a:pt x="693" y="407"/>
                      <a:pt x="836" y="701"/>
                    </a:cubicBezTo>
                    <a:cubicBezTo>
                      <a:pt x="1000" y="1038"/>
                      <a:pt x="1051" y="1210"/>
                      <a:pt x="1105" y="1615"/>
                    </a:cubicBezTo>
                    <a:cubicBezTo>
                      <a:pt x="1183" y="2193"/>
                      <a:pt x="1007" y="2927"/>
                      <a:pt x="672" y="3424"/>
                    </a:cubicBezTo>
                    <a:cubicBezTo>
                      <a:pt x="555" y="3597"/>
                      <a:pt x="370" y="3819"/>
                      <a:pt x="342" y="3819"/>
                    </a:cubicBezTo>
                    <a:cubicBezTo>
                      <a:pt x="330" y="3819"/>
                      <a:pt x="294" y="3797"/>
                      <a:pt x="263" y="37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sp>
            <p:nvSpPr>
              <p:cNvPr id="44" name="Freeform 96"/>
              <p:cNvSpPr>
                <a:spLocks/>
              </p:cNvSpPr>
              <p:nvPr/>
            </p:nvSpPr>
            <p:spPr bwMode="auto">
              <a:xfrm>
                <a:off x="36138636" y="13684397"/>
                <a:ext cx="208374" cy="600542"/>
              </a:xfrm>
              <a:custGeom>
                <a:avLst/>
                <a:gdLst>
                  <a:gd name="T0" fmla="*/ 317 w 783"/>
                  <a:gd name="T1" fmla="*/ 2127 h 2261"/>
                  <a:gd name="T2" fmla="*/ 0 w 783"/>
                  <a:gd name="T3" fmla="*/ 1146 h 2261"/>
                  <a:gd name="T4" fmla="*/ 342 w 783"/>
                  <a:gd name="T5" fmla="*/ 122 h 2261"/>
                  <a:gd name="T6" fmla="*/ 449 w 783"/>
                  <a:gd name="T7" fmla="*/ 0 h 2261"/>
                  <a:gd name="T8" fmla="*/ 616 w 783"/>
                  <a:gd name="T9" fmla="*/ 170 h 2261"/>
                  <a:gd name="T10" fmla="*/ 783 w 783"/>
                  <a:gd name="T11" fmla="*/ 339 h 2261"/>
                  <a:gd name="T12" fmla="*/ 705 w 783"/>
                  <a:gd name="T13" fmla="*/ 451 h 2261"/>
                  <a:gd name="T14" fmla="*/ 492 w 783"/>
                  <a:gd name="T15" fmla="*/ 1139 h 2261"/>
                  <a:gd name="T16" fmla="*/ 685 w 783"/>
                  <a:gd name="T17" fmla="*/ 1795 h 2261"/>
                  <a:gd name="T18" fmla="*/ 747 w 783"/>
                  <a:gd name="T19" fmla="*/ 1975 h 2261"/>
                  <a:gd name="T20" fmla="*/ 441 w 783"/>
                  <a:gd name="T21" fmla="*/ 2261 h 2261"/>
                  <a:gd name="T22" fmla="*/ 317 w 783"/>
                  <a:gd name="T23" fmla="*/ 2127 h 2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3" h="2261">
                    <a:moveTo>
                      <a:pt x="317" y="2127"/>
                    </a:moveTo>
                    <a:cubicBezTo>
                      <a:pt x="85" y="1820"/>
                      <a:pt x="1" y="1557"/>
                      <a:pt x="0" y="1146"/>
                    </a:cubicBezTo>
                    <a:cubicBezTo>
                      <a:pt x="0" y="720"/>
                      <a:pt x="112" y="384"/>
                      <a:pt x="342" y="122"/>
                    </a:cubicBezTo>
                    <a:lnTo>
                      <a:pt x="449" y="0"/>
                    </a:lnTo>
                    <a:lnTo>
                      <a:pt x="616" y="170"/>
                    </a:lnTo>
                    <a:lnTo>
                      <a:pt x="783" y="339"/>
                    </a:lnTo>
                    <a:lnTo>
                      <a:pt x="705" y="451"/>
                    </a:lnTo>
                    <a:cubicBezTo>
                      <a:pt x="555" y="668"/>
                      <a:pt x="493" y="869"/>
                      <a:pt x="492" y="1139"/>
                    </a:cubicBezTo>
                    <a:cubicBezTo>
                      <a:pt x="491" y="1416"/>
                      <a:pt x="539" y="1578"/>
                      <a:pt x="685" y="1795"/>
                    </a:cubicBezTo>
                    <a:cubicBezTo>
                      <a:pt x="752" y="1893"/>
                      <a:pt x="767" y="1938"/>
                      <a:pt x="747" y="1975"/>
                    </a:cubicBezTo>
                    <a:cubicBezTo>
                      <a:pt x="715" y="2036"/>
                      <a:pt x="473" y="2261"/>
                      <a:pt x="441" y="2261"/>
                    </a:cubicBezTo>
                    <a:cubicBezTo>
                      <a:pt x="428" y="2261"/>
                      <a:pt x="373" y="2201"/>
                      <a:pt x="317" y="212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sp>
            <p:nvSpPr>
              <p:cNvPr id="45" name="Freeform 97"/>
              <p:cNvSpPr>
                <a:spLocks/>
              </p:cNvSpPr>
              <p:nvPr/>
            </p:nvSpPr>
            <p:spPr bwMode="auto">
              <a:xfrm>
                <a:off x="36800046" y="13693762"/>
                <a:ext cx="234129" cy="591177"/>
              </a:xfrm>
              <a:custGeom>
                <a:avLst/>
                <a:gdLst>
                  <a:gd name="T0" fmla="*/ 149 w 881"/>
                  <a:gd name="T1" fmla="*/ 2074 h 2228"/>
                  <a:gd name="T2" fmla="*/ 0 w 881"/>
                  <a:gd name="T3" fmla="*/ 1917 h 2228"/>
                  <a:gd name="T4" fmla="*/ 50 w 881"/>
                  <a:gd name="T5" fmla="*/ 1840 h 2228"/>
                  <a:gd name="T6" fmla="*/ 276 w 881"/>
                  <a:gd name="T7" fmla="*/ 1323 h 2228"/>
                  <a:gd name="T8" fmla="*/ 97 w 881"/>
                  <a:gd name="T9" fmla="*/ 454 h 2228"/>
                  <a:gd name="T10" fmla="*/ 1 w 881"/>
                  <a:gd name="T11" fmla="*/ 302 h 2228"/>
                  <a:gd name="T12" fmla="*/ 150 w 881"/>
                  <a:gd name="T13" fmla="*/ 151 h 2228"/>
                  <a:gd name="T14" fmla="*/ 333 w 881"/>
                  <a:gd name="T15" fmla="*/ 0 h 2228"/>
                  <a:gd name="T16" fmla="*/ 628 w 881"/>
                  <a:gd name="T17" fmla="*/ 389 h 2228"/>
                  <a:gd name="T18" fmla="*/ 501 w 881"/>
                  <a:gd name="T19" fmla="*/ 2041 h 2228"/>
                  <a:gd name="T20" fmla="*/ 340 w 881"/>
                  <a:gd name="T21" fmla="*/ 2223 h 2228"/>
                  <a:gd name="T22" fmla="*/ 149 w 881"/>
                  <a:gd name="T23" fmla="*/ 2074 h 2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1" h="2228">
                    <a:moveTo>
                      <a:pt x="149" y="2074"/>
                    </a:moveTo>
                    <a:lnTo>
                      <a:pt x="0" y="1917"/>
                    </a:lnTo>
                    <a:lnTo>
                      <a:pt x="50" y="1840"/>
                    </a:lnTo>
                    <a:cubicBezTo>
                      <a:pt x="178" y="1647"/>
                      <a:pt x="236" y="1514"/>
                      <a:pt x="276" y="1323"/>
                    </a:cubicBezTo>
                    <a:cubicBezTo>
                      <a:pt x="338" y="1024"/>
                      <a:pt x="280" y="742"/>
                      <a:pt x="97" y="454"/>
                    </a:cubicBezTo>
                    <a:lnTo>
                      <a:pt x="1" y="302"/>
                    </a:lnTo>
                    <a:lnTo>
                      <a:pt x="150" y="151"/>
                    </a:lnTo>
                    <a:cubicBezTo>
                      <a:pt x="232" y="68"/>
                      <a:pt x="315" y="0"/>
                      <a:pt x="333" y="0"/>
                    </a:cubicBezTo>
                    <a:cubicBezTo>
                      <a:pt x="387" y="0"/>
                      <a:pt x="528" y="187"/>
                      <a:pt x="628" y="389"/>
                    </a:cubicBezTo>
                    <a:cubicBezTo>
                      <a:pt x="881" y="903"/>
                      <a:pt x="830" y="1560"/>
                      <a:pt x="501" y="2041"/>
                    </a:cubicBezTo>
                    <a:cubicBezTo>
                      <a:pt x="435" y="2137"/>
                      <a:pt x="363" y="2219"/>
                      <a:pt x="340" y="2223"/>
                    </a:cubicBezTo>
                    <a:cubicBezTo>
                      <a:pt x="316" y="2228"/>
                      <a:pt x="230" y="2161"/>
                      <a:pt x="149" y="207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grpSp>
      </p:grpSp>
      <p:sp>
        <p:nvSpPr>
          <p:cNvPr id="64" name="文字方塊 63"/>
          <p:cNvSpPr txBox="1"/>
          <p:nvPr/>
        </p:nvSpPr>
        <p:spPr>
          <a:xfrm>
            <a:off x="2677109" y="1975309"/>
            <a:ext cx="1040130" cy="707886"/>
          </a:xfrm>
          <a:prstGeom prst="rect">
            <a:avLst/>
          </a:prstGeom>
          <a:noFill/>
        </p:spPr>
        <p:txBody>
          <a:bodyPr wrap="square" rtlCol="0">
            <a:spAutoFit/>
          </a:bodyPr>
          <a:lstStyle/>
          <a:p>
            <a:r>
              <a:rPr lang="en-US" sz="4000" b="1" dirty="0" smtClean="0">
                <a:solidFill>
                  <a:schemeClr val="bg1"/>
                </a:solidFill>
              </a:rPr>
              <a:t>01.</a:t>
            </a:r>
            <a:endParaRPr lang="en-US" sz="4000" b="1" dirty="0">
              <a:solidFill>
                <a:schemeClr val="bg1"/>
              </a:solidFill>
            </a:endParaRPr>
          </a:p>
        </p:txBody>
      </p:sp>
      <p:sp>
        <p:nvSpPr>
          <p:cNvPr id="66" name="矩形 65"/>
          <p:cNvSpPr/>
          <p:nvPr/>
        </p:nvSpPr>
        <p:spPr>
          <a:xfrm>
            <a:off x="1861347" y="2795798"/>
            <a:ext cx="2188142" cy="523220"/>
          </a:xfrm>
          <a:prstGeom prst="rect">
            <a:avLst/>
          </a:prstGeom>
        </p:spPr>
        <p:txBody>
          <a:bodyPr wrap="square">
            <a:spAutoFit/>
          </a:bodyPr>
          <a:lstStyle/>
          <a:p>
            <a:r>
              <a:rPr lang="en-US" altLang="zh-TW" sz="1400" dirty="0">
                <a:solidFill>
                  <a:schemeClr val="bg1"/>
                </a:solidFill>
              </a:rPr>
              <a:t>The quick brown fox jumps over the lazy dog. </a:t>
            </a:r>
            <a:endParaRPr lang="en-US" sz="1400" dirty="0">
              <a:solidFill>
                <a:schemeClr val="bg1"/>
              </a:solidFill>
            </a:endParaRPr>
          </a:p>
        </p:txBody>
      </p:sp>
      <p:sp>
        <p:nvSpPr>
          <p:cNvPr id="68" name="文字方塊 67"/>
          <p:cNvSpPr txBox="1"/>
          <p:nvPr/>
        </p:nvSpPr>
        <p:spPr>
          <a:xfrm>
            <a:off x="2677109" y="4385714"/>
            <a:ext cx="1040130" cy="707886"/>
          </a:xfrm>
          <a:prstGeom prst="rect">
            <a:avLst/>
          </a:prstGeom>
          <a:noFill/>
        </p:spPr>
        <p:txBody>
          <a:bodyPr wrap="square" rtlCol="0">
            <a:spAutoFit/>
          </a:bodyPr>
          <a:lstStyle/>
          <a:p>
            <a:r>
              <a:rPr lang="en-US" sz="4000" b="1" dirty="0" smtClean="0">
                <a:solidFill>
                  <a:schemeClr val="bg1"/>
                </a:solidFill>
              </a:rPr>
              <a:t>0</a:t>
            </a:r>
            <a:r>
              <a:rPr lang="en-US" altLang="zh-TW" sz="4000" b="1" dirty="0" smtClean="0">
                <a:solidFill>
                  <a:schemeClr val="bg1"/>
                </a:solidFill>
              </a:rPr>
              <a:t>3</a:t>
            </a:r>
            <a:r>
              <a:rPr lang="en-US" sz="4000" b="1" dirty="0" smtClean="0">
                <a:solidFill>
                  <a:schemeClr val="bg1"/>
                </a:solidFill>
              </a:rPr>
              <a:t>.</a:t>
            </a:r>
            <a:endParaRPr lang="en-US" sz="4000" b="1" dirty="0">
              <a:solidFill>
                <a:schemeClr val="bg1"/>
              </a:solidFill>
            </a:endParaRPr>
          </a:p>
        </p:txBody>
      </p:sp>
      <p:sp>
        <p:nvSpPr>
          <p:cNvPr id="69" name="矩形 68"/>
          <p:cNvSpPr/>
          <p:nvPr/>
        </p:nvSpPr>
        <p:spPr>
          <a:xfrm>
            <a:off x="1861347" y="5206203"/>
            <a:ext cx="2188142" cy="523220"/>
          </a:xfrm>
          <a:prstGeom prst="rect">
            <a:avLst/>
          </a:prstGeom>
        </p:spPr>
        <p:txBody>
          <a:bodyPr wrap="square">
            <a:spAutoFit/>
          </a:bodyPr>
          <a:lstStyle/>
          <a:p>
            <a:r>
              <a:rPr lang="en-US" altLang="zh-TW" sz="1400" dirty="0">
                <a:solidFill>
                  <a:schemeClr val="bg1"/>
                </a:solidFill>
              </a:rPr>
              <a:t>The quick brown fox jumps over the lazy dog. </a:t>
            </a:r>
            <a:endParaRPr lang="en-US" sz="1400" dirty="0">
              <a:solidFill>
                <a:schemeClr val="bg1"/>
              </a:solidFill>
            </a:endParaRPr>
          </a:p>
        </p:txBody>
      </p:sp>
      <p:sp>
        <p:nvSpPr>
          <p:cNvPr id="70" name="文字方塊 69"/>
          <p:cNvSpPr txBox="1"/>
          <p:nvPr/>
        </p:nvSpPr>
        <p:spPr>
          <a:xfrm>
            <a:off x="5546002" y="1975309"/>
            <a:ext cx="1040130" cy="707886"/>
          </a:xfrm>
          <a:prstGeom prst="rect">
            <a:avLst/>
          </a:prstGeom>
          <a:noFill/>
        </p:spPr>
        <p:txBody>
          <a:bodyPr wrap="square" rtlCol="0">
            <a:spAutoFit/>
          </a:bodyPr>
          <a:lstStyle/>
          <a:p>
            <a:r>
              <a:rPr lang="en-US" sz="4000" b="1" dirty="0" smtClean="0">
                <a:solidFill>
                  <a:schemeClr val="bg1"/>
                </a:solidFill>
              </a:rPr>
              <a:t>0</a:t>
            </a:r>
            <a:r>
              <a:rPr lang="en-US" altLang="zh-TW" sz="4000" b="1" dirty="0" smtClean="0">
                <a:solidFill>
                  <a:schemeClr val="bg1"/>
                </a:solidFill>
              </a:rPr>
              <a:t>2</a:t>
            </a:r>
            <a:r>
              <a:rPr lang="en-US" sz="4000" b="1" dirty="0" smtClean="0">
                <a:solidFill>
                  <a:schemeClr val="bg1"/>
                </a:solidFill>
              </a:rPr>
              <a:t>.</a:t>
            </a:r>
            <a:endParaRPr lang="en-US" sz="4000" b="1" dirty="0">
              <a:solidFill>
                <a:schemeClr val="bg1"/>
              </a:solidFill>
            </a:endParaRPr>
          </a:p>
        </p:txBody>
      </p:sp>
      <p:sp>
        <p:nvSpPr>
          <p:cNvPr id="71" name="矩形 70"/>
          <p:cNvSpPr/>
          <p:nvPr/>
        </p:nvSpPr>
        <p:spPr>
          <a:xfrm>
            <a:off x="4730240" y="2795798"/>
            <a:ext cx="2188142" cy="523220"/>
          </a:xfrm>
          <a:prstGeom prst="rect">
            <a:avLst/>
          </a:prstGeom>
        </p:spPr>
        <p:txBody>
          <a:bodyPr wrap="square">
            <a:spAutoFit/>
          </a:bodyPr>
          <a:lstStyle/>
          <a:p>
            <a:r>
              <a:rPr lang="en-US" altLang="zh-TW" sz="1400" dirty="0">
                <a:solidFill>
                  <a:schemeClr val="bg1"/>
                </a:solidFill>
              </a:rPr>
              <a:t>The quick brown fox jumps over the lazy dog. </a:t>
            </a:r>
            <a:endParaRPr lang="en-US" sz="1400" dirty="0">
              <a:solidFill>
                <a:schemeClr val="bg1"/>
              </a:solidFill>
            </a:endParaRPr>
          </a:p>
        </p:txBody>
      </p:sp>
      <p:sp>
        <p:nvSpPr>
          <p:cNvPr id="72" name="文字方塊 71"/>
          <p:cNvSpPr txBox="1"/>
          <p:nvPr/>
        </p:nvSpPr>
        <p:spPr>
          <a:xfrm>
            <a:off x="5546002" y="4385714"/>
            <a:ext cx="1040130" cy="707886"/>
          </a:xfrm>
          <a:prstGeom prst="rect">
            <a:avLst/>
          </a:prstGeom>
          <a:noFill/>
        </p:spPr>
        <p:txBody>
          <a:bodyPr wrap="square" rtlCol="0">
            <a:spAutoFit/>
          </a:bodyPr>
          <a:lstStyle/>
          <a:p>
            <a:r>
              <a:rPr lang="en-US" sz="4000" b="1" dirty="0" smtClean="0">
                <a:solidFill>
                  <a:schemeClr val="bg1"/>
                </a:solidFill>
              </a:rPr>
              <a:t>0</a:t>
            </a:r>
            <a:r>
              <a:rPr lang="en-US" altLang="zh-TW" sz="4000" b="1" dirty="0" smtClean="0">
                <a:solidFill>
                  <a:schemeClr val="bg1"/>
                </a:solidFill>
              </a:rPr>
              <a:t>4</a:t>
            </a:r>
            <a:r>
              <a:rPr lang="en-US" sz="4000" b="1" dirty="0" smtClean="0">
                <a:solidFill>
                  <a:schemeClr val="bg1"/>
                </a:solidFill>
              </a:rPr>
              <a:t>.</a:t>
            </a:r>
            <a:endParaRPr lang="en-US" sz="4000" b="1" dirty="0">
              <a:solidFill>
                <a:schemeClr val="bg1"/>
              </a:solidFill>
            </a:endParaRPr>
          </a:p>
        </p:txBody>
      </p:sp>
      <p:sp>
        <p:nvSpPr>
          <p:cNvPr id="73" name="矩形 72"/>
          <p:cNvSpPr/>
          <p:nvPr/>
        </p:nvSpPr>
        <p:spPr>
          <a:xfrm>
            <a:off x="4730240" y="5206203"/>
            <a:ext cx="2188142" cy="523220"/>
          </a:xfrm>
          <a:prstGeom prst="rect">
            <a:avLst/>
          </a:prstGeom>
        </p:spPr>
        <p:txBody>
          <a:bodyPr wrap="square">
            <a:spAutoFit/>
          </a:bodyPr>
          <a:lstStyle/>
          <a:p>
            <a:r>
              <a:rPr lang="en-US" altLang="zh-TW" sz="1400" dirty="0">
                <a:solidFill>
                  <a:schemeClr val="bg1"/>
                </a:solidFill>
              </a:rPr>
              <a:t>The quick brown fox jumps over the lazy dog. </a:t>
            </a:r>
            <a:endParaRPr lang="en-US" sz="1400" dirty="0">
              <a:solidFill>
                <a:schemeClr val="bg1"/>
              </a:solidFill>
            </a:endParaRPr>
          </a:p>
        </p:txBody>
      </p:sp>
      <p:sp>
        <p:nvSpPr>
          <p:cNvPr id="6" name="頁尾版面配置區 5"/>
          <p:cNvSpPr>
            <a:spLocks noGrp="1"/>
          </p:cNvSpPr>
          <p:nvPr>
            <p:ph type="ftr" sz="quarter" idx="11"/>
          </p:nvPr>
        </p:nvSpPr>
        <p:spPr/>
        <p:txBody>
          <a:bodyPr/>
          <a:lstStyle/>
          <a:p>
            <a:r>
              <a:rPr lang="zh-TW" altLang="en-US" dirty="0" smtClean="0">
                <a:solidFill>
                  <a:schemeClr val="bg1"/>
                </a:solidFill>
              </a:rPr>
              <a:t>商業簡報網  韓明文講師 </a:t>
            </a:r>
            <a:r>
              <a:rPr lang="en-US" altLang="zh-TW" dirty="0" smtClean="0">
                <a:solidFill>
                  <a:schemeClr val="bg1"/>
                </a:solidFill>
              </a:rPr>
              <a:t>X Matter Lab</a:t>
            </a:r>
            <a:endParaRPr lang="zh-TW" altLang="en-US" dirty="0">
              <a:solidFill>
                <a:schemeClr val="bg1"/>
              </a:solidFill>
            </a:endParaRPr>
          </a:p>
        </p:txBody>
      </p:sp>
      <p:sp>
        <p:nvSpPr>
          <p:cNvPr id="7" name="投影片編號版面配置區 6"/>
          <p:cNvSpPr>
            <a:spLocks noGrp="1"/>
          </p:cNvSpPr>
          <p:nvPr>
            <p:ph type="sldNum" sz="quarter" idx="12"/>
          </p:nvPr>
        </p:nvSpPr>
        <p:spPr/>
        <p:txBody>
          <a:bodyPr/>
          <a:lstStyle/>
          <a:p>
            <a:fld id="{93B68095-C8B2-4A76-90AA-E601358CCBC3}" type="slidenum">
              <a:rPr lang="zh-TW" altLang="en-US" smtClean="0"/>
              <a:t>24</a:t>
            </a:fld>
            <a:endParaRPr lang="zh-TW" altLang="en-US"/>
          </a:p>
        </p:txBody>
      </p:sp>
    </p:spTree>
    <p:extLst>
      <p:ext uri="{BB962C8B-B14F-4D97-AF65-F5344CB8AC3E}">
        <p14:creationId xmlns:p14="http://schemas.microsoft.com/office/powerpoint/2010/main" val="9356066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6915150" y="1897380"/>
            <a:ext cx="2503170" cy="18454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699" name="Picture 3" descr="\\LIVEAURA\Matter Lab\商攝\形象照\2016-商攝(20160324)原檔\matterlab修\修\Tote\IMG_9493.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6518787" cy="6858000"/>
          </a:xfrm>
          <a:prstGeom prst="rect">
            <a:avLst/>
          </a:prstGeom>
          <a:noFill/>
        </p:spPr>
      </p:pic>
      <p:sp>
        <p:nvSpPr>
          <p:cNvPr id="3" name="投影片編號版面配置區 2"/>
          <p:cNvSpPr>
            <a:spLocks noGrp="1"/>
          </p:cNvSpPr>
          <p:nvPr>
            <p:ph type="sldNum" sz="quarter" idx="12"/>
          </p:nvPr>
        </p:nvSpPr>
        <p:spPr/>
        <p:txBody>
          <a:bodyPr/>
          <a:lstStyle/>
          <a:p>
            <a:fld id="{93B68095-C8B2-4A76-90AA-E601358CCBC3}" type="slidenum">
              <a:rPr lang="zh-TW" altLang="en-US" smtClean="0"/>
              <a:pPr/>
              <a:t>25</a:t>
            </a:fld>
            <a:endParaRPr lang="zh-TW" altLang="en-US"/>
          </a:p>
        </p:txBody>
      </p:sp>
      <p:sp>
        <p:nvSpPr>
          <p:cNvPr id="10" name="頁尾版面配置區 9"/>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0" name="矩形 29"/>
          <p:cNvSpPr/>
          <p:nvPr/>
        </p:nvSpPr>
        <p:spPr>
          <a:xfrm>
            <a:off x="7798126" y="1007593"/>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31" name="文字方塊 18"/>
          <p:cNvSpPr txBox="1"/>
          <p:nvPr/>
        </p:nvSpPr>
        <p:spPr>
          <a:xfrm>
            <a:off x="7658013" y="361262"/>
            <a:ext cx="3916226" cy="646331"/>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600" b="1" dirty="0" smtClean="0">
                <a:solidFill>
                  <a:schemeClr val="bg1">
                    <a:lumMod val="50000"/>
                  </a:schemeClr>
                </a:solidFill>
              </a:rPr>
              <a:t>16:9</a:t>
            </a:r>
            <a:r>
              <a:rPr lang="zh-TW" altLang="en-US" sz="3600" b="1" dirty="0" smtClean="0">
                <a:solidFill>
                  <a:schemeClr val="bg1">
                    <a:lumMod val="50000"/>
                  </a:schemeClr>
                </a:solidFill>
              </a:rPr>
              <a:t> </a:t>
            </a:r>
            <a:r>
              <a:rPr lang="en-US" altLang="zh-TW" sz="3600" b="1" dirty="0" smtClean="0">
                <a:solidFill>
                  <a:schemeClr val="bg1">
                    <a:lumMod val="50000"/>
                  </a:schemeClr>
                </a:solidFill>
              </a:rPr>
              <a:t>Layout 023</a:t>
            </a:r>
          </a:p>
        </p:txBody>
      </p:sp>
      <p:sp>
        <p:nvSpPr>
          <p:cNvPr id="32" name="文字方塊 2"/>
          <p:cNvSpPr txBox="1"/>
          <p:nvPr/>
        </p:nvSpPr>
        <p:spPr>
          <a:xfrm>
            <a:off x="7642647" y="2142391"/>
            <a:ext cx="1638513" cy="138499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solidFill>
              </a:rPr>
              <a:t>The quick brown fox jumps over the lazy dog. </a:t>
            </a:r>
            <a:r>
              <a:rPr lang="en-US" sz="1400" dirty="0">
                <a:solidFill>
                  <a:schemeClr val="bg1"/>
                </a:solidFill>
              </a:rPr>
              <a:t>The quick brown fox jumps over the lazy dog. </a:t>
            </a:r>
          </a:p>
        </p:txBody>
      </p:sp>
      <p:grpSp>
        <p:nvGrpSpPr>
          <p:cNvPr id="34" name="群組 33"/>
          <p:cNvGrpSpPr/>
          <p:nvPr/>
        </p:nvGrpSpPr>
        <p:grpSpPr>
          <a:xfrm>
            <a:off x="7051875" y="4568426"/>
            <a:ext cx="577254" cy="577254"/>
            <a:chOff x="753011" y="3678609"/>
            <a:chExt cx="792893" cy="792893"/>
          </a:xfrm>
        </p:grpSpPr>
        <p:sp>
          <p:nvSpPr>
            <p:cNvPr id="60" name="橢圓 59"/>
            <p:cNvSpPr/>
            <p:nvPr/>
          </p:nvSpPr>
          <p:spPr>
            <a:xfrm>
              <a:off x="753011" y="3678609"/>
              <a:ext cx="792893" cy="792893"/>
            </a:xfrm>
            <a:prstGeom prst="ellipse">
              <a:avLst/>
            </a:prstGeom>
            <a:solidFill>
              <a:schemeClr val="accent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600" b="1" dirty="0" smtClean="0">
                <a:solidFill>
                  <a:schemeClr val="tx1"/>
                </a:solidFill>
                <a:latin typeface="微軟正黑體" panose="020B0604030504040204" pitchFamily="34" charset="-120"/>
                <a:ea typeface="微軟正黑體" panose="020B0604030504040204" pitchFamily="34" charset="-120"/>
              </a:endParaRPr>
            </a:p>
          </p:txBody>
        </p:sp>
        <p:grpSp>
          <p:nvGrpSpPr>
            <p:cNvPr id="61" name="群組 60"/>
            <p:cNvGrpSpPr>
              <a:grpSpLocks noChangeAspect="1"/>
            </p:cNvGrpSpPr>
            <p:nvPr/>
          </p:nvGrpSpPr>
          <p:grpSpPr>
            <a:xfrm>
              <a:off x="968838" y="3788586"/>
              <a:ext cx="361238" cy="572933"/>
              <a:chOff x="20786390" y="7271767"/>
              <a:chExt cx="2055158" cy="3259547"/>
            </a:xfrm>
            <a:solidFill>
              <a:schemeClr val="bg1"/>
            </a:solidFill>
          </p:grpSpPr>
          <p:sp>
            <p:nvSpPr>
              <p:cNvPr id="62" name="手繪多邊形 61"/>
              <p:cNvSpPr>
                <a:spLocks/>
              </p:cNvSpPr>
              <p:nvPr/>
            </p:nvSpPr>
            <p:spPr bwMode="auto">
              <a:xfrm>
                <a:off x="20786390" y="8292860"/>
                <a:ext cx="2055158" cy="2238454"/>
              </a:xfrm>
              <a:custGeom>
                <a:avLst/>
                <a:gdLst>
                  <a:gd name="connsiteX0" fmla="*/ 1910220 w 2786191"/>
                  <a:gd name="connsiteY0" fmla="*/ 2438744 h 3034687"/>
                  <a:gd name="connsiteX1" fmla="*/ 1802556 w 2786191"/>
                  <a:gd name="connsiteY1" fmla="*/ 2438922 h 3034687"/>
                  <a:gd name="connsiteX2" fmla="*/ 1503672 w 2786191"/>
                  <a:gd name="connsiteY2" fmla="*/ 2445020 h 3034687"/>
                  <a:gd name="connsiteX3" fmla="*/ 1487488 w 2786191"/>
                  <a:gd name="connsiteY3" fmla="*/ 2549424 h 3034687"/>
                  <a:gd name="connsiteX4" fmla="*/ 1499716 w 2786191"/>
                  <a:gd name="connsiteY4" fmla="*/ 2659566 h 3034687"/>
                  <a:gd name="connsiteX5" fmla="*/ 1793564 w 2786191"/>
                  <a:gd name="connsiteY5" fmla="*/ 2671764 h 3034687"/>
                  <a:gd name="connsiteX6" fmla="*/ 2090650 w 2786191"/>
                  <a:gd name="connsiteY6" fmla="*/ 2655978 h 3034687"/>
                  <a:gd name="connsiteX7" fmla="*/ 2106836 w 2786191"/>
                  <a:gd name="connsiteY7" fmla="*/ 2559110 h 3034687"/>
                  <a:gd name="connsiteX8" fmla="*/ 1910220 w 2786191"/>
                  <a:gd name="connsiteY8" fmla="*/ 2438744 h 3034687"/>
                  <a:gd name="connsiteX9" fmla="*/ 1910090 w 2786191"/>
                  <a:gd name="connsiteY9" fmla="*/ 2032044 h 3034687"/>
                  <a:gd name="connsiteX10" fmla="*/ 1802362 w 2786191"/>
                  <a:gd name="connsiteY10" fmla="*/ 2032208 h 3034687"/>
                  <a:gd name="connsiteX11" fmla="*/ 1503302 w 2786191"/>
                  <a:gd name="connsiteY11" fmla="*/ 2038336 h 3034687"/>
                  <a:gd name="connsiteX12" fmla="*/ 1502942 w 2786191"/>
                  <a:gd name="connsiteY12" fmla="*/ 2253898 h 3034687"/>
                  <a:gd name="connsiteX13" fmla="*/ 1795884 w 2786191"/>
                  <a:gd name="connsiteY13" fmla="*/ 2261828 h 3034687"/>
                  <a:gd name="connsiteX14" fmla="*/ 2089908 w 2786191"/>
                  <a:gd name="connsiteY14" fmla="*/ 2247410 h 3034687"/>
                  <a:gd name="connsiteX15" fmla="*/ 2106822 w 2786191"/>
                  <a:gd name="connsiteY15" fmla="*/ 2152606 h 3034687"/>
                  <a:gd name="connsiteX16" fmla="*/ 1910090 w 2786191"/>
                  <a:gd name="connsiteY16" fmla="*/ 2032044 h 3034687"/>
                  <a:gd name="connsiteX17" fmla="*/ 1797596 w 2786191"/>
                  <a:gd name="connsiteY17" fmla="*/ 1635126 h 3034687"/>
                  <a:gd name="connsiteX18" fmla="*/ 1503694 w 2786191"/>
                  <a:gd name="connsiteY18" fmla="*/ 1641254 h 3034687"/>
                  <a:gd name="connsiteX19" fmla="*/ 1487488 w 2786191"/>
                  <a:gd name="connsiteY19" fmla="*/ 1746144 h 3034687"/>
                  <a:gd name="connsiteX20" fmla="*/ 1494330 w 2786191"/>
                  <a:gd name="connsiteY20" fmla="*/ 1852116 h 3034687"/>
                  <a:gd name="connsiteX21" fmla="*/ 1793996 w 2786191"/>
                  <a:gd name="connsiteY21" fmla="*/ 1858964 h 3034687"/>
                  <a:gd name="connsiteX22" fmla="*/ 2097262 w 2786191"/>
                  <a:gd name="connsiteY22" fmla="*/ 1839140 h 3034687"/>
                  <a:gd name="connsiteX23" fmla="*/ 2091498 w 2786191"/>
                  <a:gd name="connsiteY23" fmla="*/ 1650986 h 3034687"/>
                  <a:gd name="connsiteX24" fmla="*/ 1797596 w 2786191"/>
                  <a:gd name="connsiteY24" fmla="*/ 1635126 h 3034687"/>
                  <a:gd name="connsiteX25" fmla="*/ 1794138 w 2786191"/>
                  <a:gd name="connsiteY25" fmla="*/ 1228726 h 3034687"/>
                  <a:gd name="connsiteX26" fmla="*/ 1500006 w 2786191"/>
                  <a:gd name="connsiteY26" fmla="*/ 1241034 h 3034687"/>
                  <a:gd name="connsiteX27" fmla="*/ 1500726 w 2786191"/>
                  <a:gd name="connsiteY27" fmla="*/ 1456798 h 3034687"/>
                  <a:gd name="connsiteX28" fmla="*/ 1799898 w 2786191"/>
                  <a:gd name="connsiteY28" fmla="*/ 1462952 h 3034687"/>
                  <a:gd name="connsiteX29" fmla="*/ 2097270 w 2786191"/>
                  <a:gd name="connsiteY29" fmla="*/ 1443764 h 3034687"/>
                  <a:gd name="connsiteX30" fmla="*/ 2091510 w 2786191"/>
                  <a:gd name="connsiteY30" fmla="*/ 1244654 h 3034687"/>
                  <a:gd name="connsiteX31" fmla="*/ 1794138 w 2786191"/>
                  <a:gd name="connsiteY31" fmla="*/ 1228726 h 3034687"/>
                  <a:gd name="connsiteX32" fmla="*/ 1793454 w 2786191"/>
                  <a:gd name="connsiteY32" fmla="*/ 822326 h 3034687"/>
                  <a:gd name="connsiteX33" fmla="*/ 1499712 w 2786191"/>
                  <a:gd name="connsiteY33" fmla="*/ 834552 h 3034687"/>
                  <a:gd name="connsiteX34" fmla="*/ 1487488 w 2786191"/>
                  <a:gd name="connsiteY34" fmla="*/ 938828 h 3034687"/>
                  <a:gd name="connsiteX35" fmla="*/ 1499712 w 2786191"/>
                  <a:gd name="connsiteY35" fmla="*/ 1043464 h 3034687"/>
                  <a:gd name="connsiteX36" fmla="*/ 1793454 w 2786191"/>
                  <a:gd name="connsiteY36" fmla="*/ 1055688 h 3034687"/>
                  <a:gd name="connsiteX37" fmla="*/ 2090432 w 2786191"/>
                  <a:gd name="connsiteY37" fmla="*/ 1039868 h 3034687"/>
                  <a:gd name="connsiteX38" fmla="*/ 2106612 w 2786191"/>
                  <a:gd name="connsiteY38" fmla="*/ 938828 h 3034687"/>
                  <a:gd name="connsiteX39" fmla="*/ 2090432 w 2786191"/>
                  <a:gd name="connsiteY39" fmla="*/ 838148 h 3034687"/>
                  <a:gd name="connsiteX40" fmla="*/ 1793454 w 2786191"/>
                  <a:gd name="connsiteY40" fmla="*/ 822326 h 3034687"/>
                  <a:gd name="connsiteX41" fmla="*/ 1389856 w 2786191"/>
                  <a:gd name="connsiteY41" fmla="*/ 173040 h 3034687"/>
                  <a:gd name="connsiteX42" fmla="*/ 321100 w 2786191"/>
                  <a:gd name="connsiteY42" fmla="*/ 189236 h 3034687"/>
                  <a:gd name="connsiteX43" fmla="*/ 338388 w 2786191"/>
                  <a:gd name="connsiteY43" fmla="*/ 273092 h 3034687"/>
                  <a:gd name="connsiteX44" fmla="*/ 366472 w 2786191"/>
                  <a:gd name="connsiteY44" fmla="*/ 462400 h 3034687"/>
                  <a:gd name="connsiteX45" fmla="*/ 397800 w 2786191"/>
                  <a:gd name="connsiteY45" fmla="*/ 609600 h 3034687"/>
                  <a:gd name="connsiteX46" fmla="*/ 607376 w 2786191"/>
                  <a:gd name="connsiteY46" fmla="*/ 589088 h 3034687"/>
                  <a:gd name="connsiteX47" fmla="*/ 1171280 w 2786191"/>
                  <a:gd name="connsiteY47" fmla="*/ 485076 h 3034687"/>
                  <a:gd name="connsiteX48" fmla="*/ 1323960 w 2786191"/>
                  <a:gd name="connsiteY48" fmla="*/ 448724 h 3034687"/>
                  <a:gd name="connsiteX49" fmla="*/ 1454676 w 2786191"/>
                  <a:gd name="connsiteY49" fmla="*/ 422092 h 3034687"/>
                  <a:gd name="connsiteX50" fmla="*/ 1957004 w 2786191"/>
                  <a:gd name="connsiteY50" fmla="*/ 421372 h 3034687"/>
                  <a:gd name="connsiteX51" fmla="*/ 2090960 w 2786191"/>
                  <a:gd name="connsiteY51" fmla="*/ 452324 h 3034687"/>
                  <a:gd name="connsiteX52" fmla="*/ 2284328 w 2786191"/>
                  <a:gd name="connsiteY52" fmla="*/ 507388 h 3034687"/>
                  <a:gd name="connsiteX53" fmla="*/ 2332940 w 2786191"/>
                  <a:gd name="connsiteY53" fmla="*/ 527184 h 3034687"/>
                  <a:gd name="connsiteX54" fmla="*/ 2414680 w 2786191"/>
                  <a:gd name="connsiteY54" fmla="*/ 416692 h 3034687"/>
                  <a:gd name="connsiteX55" fmla="*/ 2442048 w 2786191"/>
                  <a:gd name="connsiteY55" fmla="*/ 273092 h 3034687"/>
                  <a:gd name="connsiteX56" fmla="*/ 2458972 w 2786191"/>
                  <a:gd name="connsiteY56" fmla="*/ 189236 h 3034687"/>
                  <a:gd name="connsiteX57" fmla="*/ 1389856 w 2786191"/>
                  <a:gd name="connsiteY57" fmla="*/ 173040 h 3034687"/>
                  <a:gd name="connsiteX58" fmla="*/ 56152 w 2786191"/>
                  <a:gd name="connsiteY58" fmla="*/ 0 h 3034687"/>
                  <a:gd name="connsiteX59" fmla="*/ 1392280 w 2786191"/>
                  <a:gd name="connsiteY59" fmla="*/ 0 h 3034687"/>
                  <a:gd name="connsiteX60" fmla="*/ 2728408 w 2786191"/>
                  <a:gd name="connsiteY60" fmla="*/ 0 h 3034687"/>
                  <a:gd name="connsiteX61" fmla="*/ 2759364 w 2786191"/>
                  <a:gd name="connsiteY61" fmla="*/ 30964 h 3034687"/>
                  <a:gd name="connsiteX62" fmla="*/ 2784200 w 2786191"/>
                  <a:gd name="connsiteY62" fmla="*/ 99368 h 3034687"/>
                  <a:gd name="connsiteX63" fmla="*/ 2720848 w 2786191"/>
                  <a:gd name="connsiteY63" fmla="*/ 186852 h 3034687"/>
                  <a:gd name="connsiteX64" fmla="*/ 2638780 w 2786191"/>
                  <a:gd name="connsiteY64" fmla="*/ 276856 h 3034687"/>
                  <a:gd name="connsiteX65" fmla="*/ 2584428 w 2786191"/>
                  <a:gd name="connsiteY65" fmla="*/ 1656080 h 3034687"/>
                  <a:gd name="connsiteX66" fmla="*/ 2565352 w 2786191"/>
                  <a:gd name="connsiteY66" fmla="*/ 2870776 h 3034687"/>
                  <a:gd name="connsiteX67" fmla="*/ 2435768 w 2786191"/>
                  <a:gd name="connsiteY67" fmla="*/ 3007580 h 3034687"/>
                  <a:gd name="connsiteX68" fmla="*/ 2386456 w 2786191"/>
                  <a:gd name="connsiteY68" fmla="*/ 3032780 h 3034687"/>
                  <a:gd name="connsiteX69" fmla="*/ 1405960 w 2786191"/>
                  <a:gd name="connsiteY69" fmla="*/ 3034580 h 3034687"/>
                  <a:gd name="connsiteX70" fmla="*/ 394144 w 2786191"/>
                  <a:gd name="connsiteY70" fmla="*/ 3025580 h 3034687"/>
                  <a:gd name="connsiteX71" fmla="*/ 232888 w 2786191"/>
                  <a:gd name="connsiteY71" fmla="*/ 2880856 h 3034687"/>
                  <a:gd name="connsiteX72" fmla="*/ 202292 w 2786191"/>
                  <a:gd name="connsiteY72" fmla="*/ 2821092 h 3034687"/>
                  <a:gd name="connsiteX73" fmla="*/ 197252 w 2786191"/>
                  <a:gd name="connsiteY73" fmla="*/ 1585876 h 3034687"/>
                  <a:gd name="connsiteX74" fmla="*/ 192212 w 2786191"/>
                  <a:gd name="connsiteY74" fmla="*/ 350660 h 3034687"/>
                  <a:gd name="connsiteX75" fmla="*/ 168456 w 2786191"/>
                  <a:gd name="connsiteY75" fmla="*/ 304936 h 3034687"/>
                  <a:gd name="connsiteX76" fmla="*/ 72352 w 2786191"/>
                  <a:gd name="connsiteY76" fmla="*/ 190452 h 3034687"/>
                  <a:gd name="connsiteX77" fmla="*/ 0 w 2786191"/>
                  <a:gd name="connsiteY77" fmla="*/ 84964 h 3034687"/>
                  <a:gd name="connsiteX78" fmla="*/ 28076 w 2786191"/>
                  <a:gd name="connsiteY78" fmla="*/ 24124 h 303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786191" h="3034687">
                    <a:moveTo>
                      <a:pt x="1910220" y="2438744"/>
                    </a:moveTo>
                    <a:cubicBezTo>
                      <a:pt x="1879378" y="2438766"/>
                      <a:pt x="1843738" y="2438922"/>
                      <a:pt x="1802556" y="2438922"/>
                    </a:cubicBezTo>
                    <a:cubicBezTo>
                      <a:pt x="1647180" y="2438922"/>
                      <a:pt x="1512304" y="2441792"/>
                      <a:pt x="1503672" y="2445020"/>
                    </a:cubicBezTo>
                    <a:cubicBezTo>
                      <a:pt x="1490364" y="2450044"/>
                      <a:pt x="1487488" y="2469418"/>
                      <a:pt x="1487488" y="2549424"/>
                    </a:cubicBezTo>
                    <a:cubicBezTo>
                      <a:pt x="1487488" y="2612208"/>
                      <a:pt x="1491804" y="2652032"/>
                      <a:pt x="1499716" y="2659566"/>
                    </a:cubicBezTo>
                    <a:cubicBezTo>
                      <a:pt x="1508708" y="2668536"/>
                      <a:pt x="1587834" y="2671764"/>
                      <a:pt x="1793564" y="2671764"/>
                    </a:cubicBezTo>
                    <a:cubicBezTo>
                      <a:pt x="2035620" y="2671764"/>
                      <a:pt x="2076982" y="2669612"/>
                      <a:pt x="2090650" y="2655978"/>
                    </a:cubicBezTo>
                    <a:cubicBezTo>
                      <a:pt x="2102520" y="2644138"/>
                      <a:pt x="2106836" y="2619024"/>
                      <a:pt x="2106836" y="2559110"/>
                    </a:cubicBezTo>
                    <a:cubicBezTo>
                      <a:pt x="2106836" y="2445156"/>
                      <a:pt x="2126112" y="2438602"/>
                      <a:pt x="1910220" y="2438744"/>
                    </a:cubicBezTo>
                    <a:close/>
                    <a:moveTo>
                      <a:pt x="1910090" y="2032044"/>
                    </a:moveTo>
                    <a:cubicBezTo>
                      <a:pt x="1879230" y="2032056"/>
                      <a:pt x="1843568" y="2032208"/>
                      <a:pt x="1802362" y="2032208"/>
                    </a:cubicBezTo>
                    <a:cubicBezTo>
                      <a:pt x="1646894" y="2032208"/>
                      <a:pt x="1511940" y="2035092"/>
                      <a:pt x="1503302" y="2038336"/>
                    </a:cubicBezTo>
                    <a:cubicBezTo>
                      <a:pt x="1479910" y="2047348"/>
                      <a:pt x="1479550" y="2240560"/>
                      <a:pt x="1502942" y="2253898"/>
                    </a:cubicBezTo>
                    <a:cubicBezTo>
                      <a:pt x="1511580" y="2258584"/>
                      <a:pt x="1643296" y="2262188"/>
                      <a:pt x="1795884" y="2261828"/>
                    </a:cubicBezTo>
                    <a:cubicBezTo>
                      <a:pt x="2015052" y="2261468"/>
                      <a:pt x="2076592" y="2258224"/>
                      <a:pt x="2089908" y="2247410"/>
                    </a:cubicBezTo>
                    <a:cubicBezTo>
                      <a:pt x="2102862" y="2236236"/>
                      <a:pt x="2106822" y="2215328"/>
                      <a:pt x="2106822" y="2152606"/>
                    </a:cubicBezTo>
                    <a:cubicBezTo>
                      <a:pt x="2106822" y="2038742"/>
                      <a:pt x="2126108" y="2031960"/>
                      <a:pt x="1910090" y="2032044"/>
                    </a:cubicBezTo>
                    <a:close/>
                    <a:moveTo>
                      <a:pt x="1797596" y="1635126"/>
                    </a:moveTo>
                    <a:cubicBezTo>
                      <a:pt x="1644884" y="1635126"/>
                      <a:pt x="1512340" y="1637650"/>
                      <a:pt x="1503694" y="1641254"/>
                    </a:cubicBezTo>
                    <a:cubicBezTo>
                      <a:pt x="1490368" y="1646300"/>
                      <a:pt x="1487488" y="1665404"/>
                      <a:pt x="1487488" y="1746144"/>
                    </a:cubicBezTo>
                    <a:cubicBezTo>
                      <a:pt x="1487488" y="1800572"/>
                      <a:pt x="1490728" y="1848150"/>
                      <a:pt x="1494330" y="1852116"/>
                    </a:cubicBezTo>
                    <a:cubicBezTo>
                      <a:pt x="1497932" y="1855720"/>
                      <a:pt x="1632998" y="1858964"/>
                      <a:pt x="1793996" y="1858964"/>
                    </a:cubicBezTo>
                    <a:cubicBezTo>
                      <a:pt x="2072770" y="1858964"/>
                      <a:pt x="2087176" y="1857882"/>
                      <a:pt x="2097262" y="1839140"/>
                    </a:cubicBezTo>
                    <a:cubicBezTo>
                      <a:pt x="2114550" y="1806700"/>
                      <a:pt x="2110588" y="1669728"/>
                      <a:pt x="2091498" y="1650986"/>
                    </a:cubicBezTo>
                    <a:cubicBezTo>
                      <a:pt x="2077812" y="1637288"/>
                      <a:pt x="2036752" y="1635126"/>
                      <a:pt x="1797596" y="1635126"/>
                    </a:cubicBezTo>
                    <a:close/>
                    <a:moveTo>
                      <a:pt x="1794138" y="1228726"/>
                    </a:moveTo>
                    <a:cubicBezTo>
                      <a:pt x="1588210" y="1228726"/>
                      <a:pt x="1509006" y="1231984"/>
                      <a:pt x="1500006" y="1241034"/>
                    </a:cubicBezTo>
                    <a:cubicBezTo>
                      <a:pt x="1482724" y="1258050"/>
                      <a:pt x="1483446" y="1449920"/>
                      <a:pt x="1500726" y="1456798"/>
                    </a:cubicBezTo>
                    <a:cubicBezTo>
                      <a:pt x="1507566" y="1459694"/>
                      <a:pt x="1642212" y="1462228"/>
                      <a:pt x="1799898" y="1462952"/>
                    </a:cubicBezTo>
                    <a:cubicBezTo>
                      <a:pt x="2073508" y="1463676"/>
                      <a:pt x="2087188" y="1462590"/>
                      <a:pt x="2097270" y="1443764"/>
                    </a:cubicBezTo>
                    <a:cubicBezTo>
                      <a:pt x="2114550" y="1411184"/>
                      <a:pt x="2110590" y="1263480"/>
                      <a:pt x="2091510" y="1244654"/>
                    </a:cubicBezTo>
                    <a:cubicBezTo>
                      <a:pt x="2077828" y="1230898"/>
                      <a:pt x="2036426" y="1228726"/>
                      <a:pt x="1794138" y="1228726"/>
                    </a:cubicBezTo>
                    <a:close/>
                    <a:moveTo>
                      <a:pt x="1793454" y="822326"/>
                    </a:moveTo>
                    <a:cubicBezTo>
                      <a:pt x="1587798" y="822326"/>
                      <a:pt x="1508700" y="825562"/>
                      <a:pt x="1499712" y="834552"/>
                    </a:cubicBezTo>
                    <a:cubicBezTo>
                      <a:pt x="1492160" y="842102"/>
                      <a:pt x="1487488" y="880576"/>
                      <a:pt x="1487488" y="938828"/>
                    </a:cubicBezTo>
                    <a:cubicBezTo>
                      <a:pt x="1487488" y="997438"/>
                      <a:pt x="1492160" y="1035912"/>
                      <a:pt x="1499712" y="1043464"/>
                    </a:cubicBezTo>
                    <a:cubicBezTo>
                      <a:pt x="1508700" y="1052452"/>
                      <a:pt x="1587798" y="1055688"/>
                      <a:pt x="1793454" y="1055688"/>
                    </a:cubicBezTo>
                    <a:cubicBezTo>
                      <a:pt x="2035424" y="1055688"/>
                      <a:pt x="2076770" y="1053532"/>
                      <a:pt x="2090432" y="1039868"/>
                    </a:cubicBezTo>
                    <a:cubicBezTo>
                      <a:pt x="2102658" y="1027642"/>
                      <a:pt x="2106612" y="1002472"/>
                      <a:pt x="2106612" y="938828"/>
                    </a:cubicBezTo>
                    <a:cubicBezTo>
                      <a:pt x="2106612" y="875542"/>
                      <a:pt x="2102658" y="850014"/>
                      <a:pt x="2090432" y="838148"/>
                    </a:cubicBezTo>
                    <a:cubicBezTo>
                      <a:pt x="2076770" y="824484"/>
                      <a:pt x="2035424" y="822326"/>
                      <a:pt x="1793454" y="822326"/>
                    </a:cubicBezTo>
                    <a:close/>
                    <a:moveTo>
                      <a:pt x="1389856" y="173040"/>
                    </a:moveTo>
                    <a:cubicBezTo>
                      <a:pt x="421208" y="173040"/>
                      <a:pt x="326864" y="174480"/>
                      <a:pt x="321100" y="189236"/>
                    </a:cubicBezTo>
                    <a:cubicBezTo>
                      <a:pt x="317500" y="198232"/>
                      <a:pt x="325424" y="236024"/>
                      <a:pt x="338388" y="273092"/>
                    </a:cubicBezTo>
                    <a:cubicBezTo>
                      <a:pt x="357112" y="325280"/>
                      <a:pt x="363232" y="368108"/>
                      <a:pt x="366472" y="462400"/>
                    </a:cubicBezTo>
                    <a:cubicBezTo>
                      <a:pt x="370076" y="571812"/>
                      <a:pt x="378356" y="609600"/>
                      <a:pt x="397800" y="609600"/>
                    </a:cubicBezTo>
                    <a:cubicBezTo>
                      <a:pt x="401404" y="609600"/>
                      <a:pt x="495748" y="600244"/>
                      <a:pt x="607376" y="589088"/>
                    </a:cubicBezTo>
                    <a:cubicBezTo>
                      <a:pt x="823072" y="567492"/>
                      <a:pt x="926780" y="548420"/>
                      <a:pt x="1171280" y="485076"/>
                    </a:cubicBezTo>
                    <a:cubicBezTo>
                      <a:pt x="1224576" y="471400"/>
                      <a:pt x="1292992" y="454844"/>
                      <a:pt x="1323960" y="448724"/>
                    </a:cubicBezTo>
                    <a:cubicBezTo>
                      <a:pt x="1354568" y="442608"/>
                      <a:pt x="1413624" y="430728"/>
                      <a:pt x="1454676" y="422092"/>
                    </a:cubicBezTo>
                    <a:cubicBezTo>
                      <a:pt x="1555500" y="401216"/>
                      <a:pt x="1868780" y="400500"/>
                      <a:pt x="1957004" y="421372"/>
                    </a:cubicBezTo>
                    <a:cubicBezTo>
                      <a:pt x="1991572" y="429292"/>
                      <a:pt x="2052068" y="443328"/>
                      <a:pt x="2090960" y="452324"/>
                    </a:cubicBezTo>
                    <a:cubicBezTo>
                      <a:pt x="2164056" y="468880"/>
                      <a:pt x="2248320" y="492992"/>
                      <a:pt x="2284328" y="507388"/>
                    </a:cubicBezTo>
                    <a:cubicBezTo>
                      <a:pt x="2295492" y="512068"/>
                      <a:pt x="2317456" y="520704"/>
                      <a:pt x="2332940" y="527184"/>
                    </a:cubicBezTo>
                    <a:cubicBezTo>
                      <a:pt x="2401360" y="554536"/>
                      <a:pt x="2407120" y="546620"/>
                      <a:pt x="2414680" y="416692"/>
                    </a:cubicBezTo>
                    <a:cubicBezTo>
                      <a:pt x="2417204" y="374944"/>
                      <a:pt x="2429444" y="310164"/>
                      <a:pt x="2442048" y="273092"/>
                    </a:cubicBezTo>
                    <a:cubicBezTo>
                      <a:pt x="2454652" y="236024"/>
                      <a:pt x="2462212" y="198592"/>
                      <a:pt x="2458972" y="189236"/>
                    </a:cubicBezTo>
                    <a:cubicBezTo>
                      <a:pt x="2453212" y="174480"/>
                      <a:pt x="2361388" y="173040"/>
                      <a:pt x="1389856" y="173040"/>
                    </a:cubicBezTo>
                    <a:close/>
                    <a:moveTo>
                      <a:pt x="56152" y="0"/>
                    </a:moveTo>
                    <a:lnTo>
                      <a:pt x="1392280" y="0"/>
                    </a:lnTo>
                    <a:lnTo>
                      <a:pt x="2728408" y="0"/>
                    </a:lnTo>
                    <a:lnTo>
                      <a:pt x="2759364" y="30964"/>
                    </a:lnTo>
                    <a:cubicBezTo>
                      <a:pt x="2786000" y="57604"/>
                      <a:pt x="2789240" y="66964"/>
                      <a:pt x="2784200" y="99368"/>
                    </a:cubicBezTo>
                    <a:cubicBezTo>
                      <a:pt x="2779520" y="128528"/>
                      <a:pt x="2765124" y="147968"/>
                      <a:pt x="2720848" y="186852"/>
                    </a:cubicBezTo>
                    <a:cubicBezTo>
                      <a:pt x="2689532" y="214572"/>
                      <a:pt x="2652820" y="254892"/>
                      <a:pt x="2638780" y="276856"/>
                    </a:cubicBezTo>
                    <a:cubicBezTo>
                      <a:pt x="2585508" y="361460"/>
                      <a:pt x="2584428" y="382700"/>
                      <a:pt x="2584428" y="1656080"/>
                    </a:cubicBezTo>
                    <a:cubicBezTo>
                      <a:pt x="2584068" y="2775008"/>
                      <a:pt x="2583348" y="2831532"/>
                      <a:pt x="2565352" y="2870776"/>
                    </a:cubicBezTo>
                    <a:cubicBezTo>
                      <a:pt x="2538356" y="2930176"/>
                      <a:pt x="2492280" y="2978780"/>
                      <a:pt x="2435768" y="3007580"/>
                    </a:cubicBezTo>
                    <a:lnTo>
                      <a:pt x="2386456" y="3032780"/>
                    </a:lnTo>
                    <a:lnTo>
                      <a:pt x="1405960" y="3034580"/>
                    </a:lnTo>
                    <a:cubicBezTo>
                      <a:pt x="765972" y="3035300"/>
                      <a:pt x="414660" y="3032420"/>
                      <a:pt x="394144" y="3025580"/>
                    </a:cubicBezTo>
                    <a:cubicBezTo>
                      <a:pt x="334392" y="3006500"/>
                      <a:pt x="265284" y="2944216"/>
                      <a:pt x="232888" y="2880856"/>
                    </a:cubicBezTo>
                    <a:lnTo>
                      <a:pt x="202292" y="2821092"/>
                    </a:lnTo>
                    <a:lnTo>
                      <a:pt x="197252" y="1585876"/>
                    </a:lnTo>
                    <a:lnTo>
                      <a:pt x="192212" y="350660"/>
                    </a:lnTo>
                    <a:lnTo>
                      <a:pt x="168456" y="304936"/>
                    </a:lnTo>
                    <a:cubicBezTo>
                      <a:pt x="155140" y="279736"/>
                      <a:pt x="111944" y="228252"/>
                      <a:pt x="72352" y="190452"/>
                    </a:cubicBezTo>
                    <a:cubicBezTo>
                      <a:pt x="8640" y="129968"/>
                      <a:pt x="0" y="117368"/>
                      <a:pt x="0" y="84964"/>
                    </a:cubicBezTo>
                    <a:cubicBezTo>
                      <a:pt x="0" y="57244"/>
                      <a:pt x="7200" y="42124"/>
                      <a:pt x="28076" y="2412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63" name="Freeform 83"/>
              <p:cNvSpPr>
                <a:spLocks/>
              </p:cNvSpPr>
              <p:nvPr/>
            </p:nvSpPr>
            <p:spPr bwMode="auto">
              <a:xfrm>
                <a:off x="21298103" y="7724933"/>
                <a:ext cx="450826" cy="440287"/>
              </a:xfrm>
              <a:custGeom>
                <a:avLst/>
                <a:gdLst>
                  <a:gd name="T0" fmla="*/ 468 w 1695"/>
                  <a:gd name="T1" fmla="*/ 1570 h 1659"/>
                  <a:gd name="T2" fmla="*/ 30 w 1695"/>
                  <a:gd name="T3" fmla="*/ 1001 h 1659"/>
                  <a:gd name="T4" fmla="*/ 29 w 1695"/>
                  <a:gd name="T5" fmla="*/ 705 h 1659"/>
                  <a:gd name="T6" fmla="*/ 249 w 1695"/>
                  <a:gd name="T7" fmla="*/ 300 h 1659"/>
                  <a:gd name="T8" fmla="*/ 1076 w 1695"/>
                  <a:gd name="T9" fmla="*/ 95 h 1659"/>
                  <a:gd name="T10" fmla="*/ 1568 w 1695"/>
                  <a:gd name="T11" fmla="*/ 586 h 1659"/>
                  <a:gd name="T12" fmla="*/ 1174 w 1695"/>
                  <a:gd name="T13" fmla="*/ 1559 h 1659"/>
                  <a:gd name="T14" fmla="*/ 468 w 1695"/>
                  <a:gd name="T15" fmla="*/ 1570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5" h="1659">
                    <a:moveTo>
                      <a:pt x="468" y="1570"/>
                    </a:moveTo>
                    <a:cubicBezTo>
                      <a:pt x="237" y="1451"/>
                      <a:pt x="106" y="1280"/>
                      <a:pt x="30" y="1001"/>
                    </a:cubicBezTo>
                    <a:cubicBezTo>
                      <a:pt x="1" y="891"/>
                      <a:pt x="0" y="835"/>
                      <a:pt x="29" y="705"/>
                    </a:cubicBezTo>
                    <a:cubicBezTo>
                      <a:pt x="74" y="502"/>
                      <a:pt x="94" y="465"/>
                      <a:pt x="249" y="300"/>
                    </a:cubicBezTo>
                    <a:cubicBezTo>
                      <a:pt x="462" y="72"/>
                      <a:pt x="751" y="0"/>
                      <a:pt x="1076" y="95"/>
                    </a:cubicBezTo>
                    <a:cubicBezTo>
                      <a:pt x="1280" y="155"/>
                      <a:pt x="1497" y="372"/>
                      <a:pt x="1568" y="586"/>
                    </a:cubicBezTo>
                    <a:cubicBezTo>
                      <a:pt x="1695" y="967"/>
                      <a:pt x="1522" y="1394"/>
                      <a:pt x="1174" y="1559"/>
                    </a:cubicBezTo>
                    <a:cubicBezTo>
                      <a:pt x="972" y="1654"/>
                      <a:pt x="640" y="1659"/>
                      <a:pt x="468" y="15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64" name="Freeform 84"/>
              <p:cNvSpPr>
                <a:spLocks/>
              </p:cNvSpPr>
              <p:nvPr/>
            </p:nvSpPr>
            <p:spPr bwMode="auto">
              <a:xfrm>
                <a:off x="21924576" y="7962645"/>
                <a:ext cx="220144" cy="195553"/>
              </a:xfrm>
              <a:custGeom>
                <a:avLst/>
                <a:gdLst>
                  <a:gd name="T0" fmla="*/ 179 w 832"/>
                  <a:gd name="T1" fmla="*/ 669 h 734"/>
                  <a:gd name="T2" fmla="*/ 59 w 832"/>
                  <a:gd name="T3" fmla="*/ 500 h 734"/>
                  <a:gd name="T4" fmla="*/ 177 w 832"/>
                  <a:gd name="T5" fmla="*/ 83 h 734"/>
                  <a:gd name="T6" fmla="*/ 414 w 832"/>
                  <a:gd name="T7" fmla="*/ 0 h 734"/>
                  <a:gd name="T8" fmla="*/ 762 w 832"/>
                  <a:gd name="T9" fmla="*/ 222 h 734"/>
                  <a:gd name="T10" fmla="*/ 674 w 832"/>
                  <a:gd name="T11" fmla="*/ 641 h 734"/>
                  <a:gd name="T12" fmla="*/ 416 w 832"/>
                  <a:gd name="T13" fmla="*/ 733 h 734"/>
                  <a:gd name="T14" fmla="*/ 179 w 832"/>
                  <a:gd name="T15" fmla="*/ 669 h 7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2" h="734">
                    <a:moveTo>
                      <a:pt x="179" y="669"/>
                    </a:moveTo>
                    <a:cubicBezTo>
                      <a:pt x="137" y="635"/>
                      <a:pt x="83" y="559"/>
                      <a:pt x="59" y="500"/>
                    </a:cubicBezTo>
                    <a:cubicBezTo>
                      <a:pt x="0" y="359"/>
                      <a:pt x="45" y="199"/>
                      <a:pt x="177" y="83"/>
                    </a:cubicBezTo>
                    <a:cubicBezTo>
                      <a:pt x="255" y="15"/>
                      <a:pt x="296" y="0"/>
                      <a:pt x="414" y="0"/>
                    </a:cubicBezTo>
                    <a:cubicBezTo>
                      <a:pt x="589" y="0"/>
                      <a:pt x="691" y="65"/>
                      <a:pt x="762" y="222"/>
                    </a:cubicBezTo>
                    <a:cubicBezTo>
                      <a:pt x="832" y="378"/>
                      <a:pt x="802" y="520"/>
                      <a:pt x="674" y="641"/>
                    </a:cubicBezTo>
                    <a:cubicBezTo>
                      <a:pt x="587" y="724"/>
                      <a:pt x="559" y="734"/>
                      <a:pt x="416" y="733"/>
                    </a:cubicBezTo>
                    <a:cubicBezTo>
                      <a:pt x="293" y="732"/>
                      <a:pt x="238" y="717"/>
                      <a:pt x="179" y="66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65" name="Freeform 87"/>
              <p:cNvSpPr>
                <a:spLocks/>
              </p:cNvSpPr>
              <p:nvPr/>
            </p:nvSpPr>
            <p:spPr bwMode="auto">
              <a:xfrm>
                <a:off x="21948000" y="7446240"/>
                <a:ext cx="306796" cy="290402"/>
              </a:xfrm>
              <a:custGeom>
                <a:avLst/>
                <a:gdLst>
                  <a:gd name="T0" fmla="*/ 466 w 1154"/>
                  <a:gd name="T1" fmla="*/ 1002 h 1094"/>
                  <a:gd name="T2" fmla="*/ 151 w 1154"/>
                  <a:gd name="T3" fmla="*/ 256 h 1094"/>
                  <a:gd name="T4" fmla="*/ 615 w 1154"/>
                  <a:gd name="T5" fmla="*/ 0 h 1094"/>
                  <a:gd name="T6" fmla="*/ 919 w 1154"/>
                  <a:gd name="T7" fmla="*/ 93 h 1094"/>
                  <a:gd name="T8" fmla="*/ 1130 w 1154"/>
                  <a:gd name="T9" fmla="*/ 559 h 1094"/>
                  <a:gd name="T10" fmla="*/ 466 w 1154"/>
                  <a:gd name="T11" fmla="*/ 1002 h 1094"/>
                </a:gdLst>
                <a:ahLst/>
                <a:cxnLst>
                  <a:cxn ang="0">
                    <a:pos x="T0" y="T1"/>
                  </a:cxn>
                  <a:cxn ang="0">
                    <a:pos x="T2" y="T3"/>
                  </a:cxn>
                  <a:cxn ang="0">
                    <a:pos x="T4" y="T5"/>
                  </a:cxn>
                  <a:cxn ang="0">
                    <a:pos x="T6" y="T7"/>
                  </a:cxn>
                  <a:cxn ang="0">
                    <a:pos x="T8" y="T9"/>
                  </a:cxn>
                  <a:cxn ang="0">
                    <a:pos x="T10" y="T11"/>
                  </a:cxn>
                </a:cxnLst>
                <a:rect l="0" t="0" r="r" b="b"/>
                <a:pathLst>
                  <a:path w="1154" h="1094">
                    <a:moveTo>
                      <a:pt x="466" y="1002"/>
                    </a:moveTo>
                    <a:cubicBezTo>
                      <a:pt x="148" y="902"/>
                      <a:pt x="0" y="551"/>
                      <a:pt x="151" y="256"/>
                    </a:cubicBezTo>
                    <a:cubicBezTo>
                      <a:pt x="239" y="83"/>
                      <a:pt x="391" y="0"/>
                      <a:pt x="615" y="0"/>
                    </a:cubicBezTo>
                    <a:cubicBezTo>
                      <a:pt x="777" y="0"/>
                      <a:pt x="810" y="10"/>
                      <a:pt x="919" y="93"/>
                    </a:cubicBezTo>
                    <a:cubicBezTo>
                      <a:pt x="1061" y="201"/>
                      <a:pt x="1154" y="407"/>
                      <a:pt x="1130" y="559"/>
                    </a:cubicBezTo>
                    <a:cubicBezTo>
                      <a:pt x="1079" y="878"/>
                      <a:pt x="755" y="1094"/>
                      <a:pt x="466" y="100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66" name="Freeform 88"/>
              <p:cNvSpPr>
                <a:spLocks/>
              </p:cNvSpPr>
              <p:nvPr/>
            </p:nvSpPr>
            <p:spPr bwMode="auto">
              <a:xfrm>
                <a:off x="21299276" y="7271767"/>
                <a:ext cx="210775" cy="221314"/>
              </a:xfrm>
              <a:custGeom>
                <a:avLst/>
                <a:gdLst>
                  <a:gd name="T0" fmla="*/ 191 w 794"/>
                  <a:gd name="T1" fmla="*/ 780 h 835"/>
                  <a:gd name="T2" fmla="*/ 0 w 794"/>
                  <a:gd name="T3" fmla="*/ 462 h 835"/>
                  <a:gd name="T4" fmla="*/ 152 w 794"/>
                  <a:gd name="T5" fmla="*/ 160 h 835"/>
                  <a:gd name="T6" fmla="*/ 763 w 794"/>
                  <a:gd name="T7" fmla="*/ 367 h 835"/>
                  <a:gd name="T8" fmla="*/ 734 w 794"/>
                  <a:gd name="T9" fmla="*/ 611 h 835"/>
                  <a:gd name="T10" fmla="*/ 591 w 794"/>
                  <a:gd name="T11" fmla="*/ 783 h 835"/>
                  <a:gd name="T12" fmla="*/ 191 w 794"/>
                  <a:gd name="T13" fmla="*/ 780 h 835"/>
                </a:gdLst>
                <a:ahLst/>
                <a:cxnLst>
                  <a:cxn ang="0">
                    <a:pos x="T0" y="T1"/>
                  </a:cxn>
                  <a:cxn ang="0">
                    <a:pos x="T2" y="T3"/>
                  </a:cxn>
                  <a:cxn ang="0">
                    <a:pos x="T4" y="T5"/>
                  </a:cxn>
                  <a:cxn ang="0">
                    <a:pos x="T6" y="T7"/>
                  </a:cxn>
                  <a:cxn ang="0">
                    <a:pos x="T8" y="T9"/>
                  </a:cxn>
                  <a:cxn ang="0">
                    <a:pos x="T10" y="T11"/>
                  </a:cxn>
                  <a:cxn ang="0">
                    <a:pos x="T12" y="T13"/>
                  </a:cxn>
                </a:cxnLst>
                <a:rect l="0" t="0" r="r" b="b"/>
                <a:pathLst>
                  <a:path w="794" h="835">
                    <a:moveTo>
                      <a:pt x="191" y="780"/>
                    </a:moveTo>
                    <a:cubicBezTo>
                      <a:pt x="109" y="736"/>
                      <a:pt x="0" y="554"/>
                      <a:pt x="0" y="462"/>
                    </a:cubicBezTo>
                    <a:cubicBezTo>
                      <a:pt x="0" y="369"/>
                      <a:pt x="82" y="206"/>
                      <a:pt x="152" y="160"/>
                    </a:cubicBezTo>
                    <a:cubicBezTo>
                      <a:pt x="396" y="0"/>
                      <a:pt x="683" y="97"/>
                      <a:pt x="763" y="367"/>
                    </a:cubicBezTo>
                    <a:cubicBezTo>
                      <a:pt x="794" y="468"/>
                      <a:pt x="791" y="495"/>
                      <a:pt x="734" y="611"/>
                    </a:cubicBezTo>
                    <a:cubicBezTo>
                      <a:pt x="698" y="686"/>
                      <a:pt x="637" y="758"/>
                      <a:pt x="591" y="783"/>
                    </a:cubicBezTo>
                    <a:cubicBezTo>
                      <a:pt x="489" y="835"/>
                      <a:pt x="291" y="834"/>
                      <a:pt x="191" y="78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grpSp>
        <p:nvGrpSpPr>
          <p:cNvPr id="36" name="群組 35"/>
          <p:cNvGrpSpPr/>
          <p:nvPr/>
        </p:nvGrpSpPr>
        <p:grpSpPr>
          <a:xfrm>
            <a:off x="9623501" y="4568426"/>
            <a:ext cx="577254" cy="577254"/>
            <a:chOff x="753011" y="4669209"/>
            <a:chExt cx="792893" cy="792893"/>
          </a:xfrm>
        </p:grpSpPr>
        <p:sp>
          <p:nvSpPr>
            <p:cNvPr id="51" name="橢圓 50"/>
            <p:cNvSpPr/>
            <p:nvPr/>
          </p:nvSpPr>
          <p:spPr>
            <a:xfrm>
              <a:off x="753011" y="4669209"/>
              <a:ext cx="792893" cy="792893"/>
            </a:xfrm>
            <a:prstGeom prst="ellipse">
              <a:avLst/>
            </a:prstGeom>
            <a:solidFill>
              <a:schemeClr val="accent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600" b="1" dirty="0" smtClean="0">
                <a:solidFill>
                  <a:schemeClr val="tx1"/>
                </a:solidFill>
                <a:latin typeface="微軟正黑體" panose="020B0604030504040204" pitchFamily="34" charset="-120"/>
                <a:ea typeface="微軟正黑體" panose="020B0604030504040204" pitchFamily="34" charset="-120"/>
              </a:endParaRPr>
            </a:p>
          </p:txBody>
        </p:sp>
        <p:grpSp>
          <p:nvGrpSpPr>
            <p:cNvPr id="52" name="群組 51"/>
            <p:cNvGrpSpPr>
              <a:grpSpLocks noChangeAspect="1"/>
            </p:cNvGrpSpPr>
            <p:nvPr/>
          </p:nvGrpSpPr>
          <p:grpSpPr>
            <a:xfrm>
              <a:off x="930291" y="4847401"/>
              <a:ext cx="438332" cy="436508"/>
              <a:chOff x="35309818" y="13261794"/>
              <a:chExt cx="2516828" cy="2506357"/>
            </a:xfrm>
            <a:solidFill>
              <a:schemeClr val="bg1"/>
            </a:solidFill>
          </p:grpSpPr>
          <p:sp>
            <p:nvSpPr>
              <p:cNvPr id="53" name="手繪多邊形 52"/>
              <p:cNvSpPr>
                <a:spLocks/>
              </p:cNvSpPr>
              <p:nvPr/>
            </p:nvSpPr>
            <p:spPr bwMode="auto">
              <a:xfrm>
                <a:off x="35309818" y="13850431"/>
                <a:ext cx="2516828" cy="1917720"/>
              </a:xfrm>
              <a:custGeom>
                <a:avLst/>
                <a:gdLst>
                  <a:gd name="connsiteX0" fmla="*/ 2520096 w 3413041"/>
                  <a:gd name="connsiteY0" fmla="*/ 2002111 h 2600599"/>
                  <a:gd name="connsiteX1" fmla="*/ 2443148 w 3413041"/>
                  <a:gd name="connsiteY1" fmla="*/ 2036713 h 2600599"/>
                  <a:gd name="connsiteX2" fmla="*/ 2430564 w 3413041"/>
                  <a:gd name="connsiteY2" fmla="*/ 2169719 h 2600599"/>
                  <a:gd name="connsiteX3" fmla="*/ 2517576 w 3413041"/>
                  <a:gd name="connsiteY3" fmla="*/ 2225587 h 2600599"/>
                  <a:gd name="connsiteX4" fmla="*/ 2561084 w 3413041"/>
                  <a:gd name="connsiteY4" fmla="*/ 2209367 h 2600599"/>
                  <a:gd name="connsiteX5" fmla="*/ 2616816 w 3413041"/>
                  <a:gd name="connsiteY5" fmla="*/ 2052933 h 2600599"/>
                  <a:gd name="connsiteX6" fmla="*/ 2520096 w 3413041"/>
                  <a:gd name="connsiteY6" fmla="*/ 2002111 h 2600599"/>
                  <a:gd name="connsiteX7" fmla="*/ 1508300 w 3413041"/>
                  <a:gd name="connsiteY7" fmla="*/ 2002111 h 2600599"/>
                  <a:gd name="connsiteX8" fmla="*/ 1405560 w 3413041"/>
                  <a:gd name="connsiteY8" fmla="*/ 2145595 h 2600599"/>
                  <a:gd name="connsiteX9" fmla="*/ 1478740 w 3413041"/>
                  <a:gd name="connsiteY9" fmla="*/ 2211959 h 2600599"/>
                  <a:gd name="connsiteX10" fmla="*/ 1603472 w 3413041"/>
                  <a:gd name="connsiteY10" fmla="*/ 2164249 h 2600599"/>
                  <a:gd name="connsiteX11" fmla="*/ 1611040 w 3413041"/>
                  <a:gd name="connsiteY11" fmla="*/ 2063091 h 2600599"/>
                  <a:gd name="connsiteX12" fmla="*/ 1508300 w 3413041"/>
                  <a:gd name="connsiteY12" fmla="*/ 2002111 h 2600599"/>
                  <a:gd name="connsiteX13" fmla="*/ 2022368 w 3413041"/>
                  <a:gd name="connsiteY13" fmla="*/ 2000359 h 2600599"/>
                  <a:gd name="connsiteX14" fmla="*/ 1911224 w 3413041"/>
                  <a:gd name="connsiteY14" fmla="*/ 2071965 h 2600599"/>
                  <a:gd name="connsiteX15" fmla="*/ 2048404 w 3413041"/>
                  <a:gd name="connsiteY15" fmla="*/ 2212371 h 2600599"/>
                  <a:gd name="connsiteX16" fmla="*/ 2097140 w 3413041"/>
                  <a:gd name="connsiteY16" fmla="*/ 2186677 h 2600599"/>
                  <a:gd name="connsiteX17" fmla="*/ 2123492 w 3413041"/>
                  <a:gd name="connsiteY17" fmla="*/ 2077755 h 2600599"/>
                  <a:gd name="connsiteX18" fmla="*/ 2022368 w 3413041"/>
                  <a:gd name="connsiteY18" fmla="*/ 2000359 h 2600599"/>
                  <a:gd name="connsiteX19" fmla="*/ 3015036 w 3413041"/>
                  <a:gd name="connsiteY19" fmla="*/ 1999015 h 2600599"/>
                  <a:gd name="connsiteX20" fmla="*/ 2949232 w 3413041"/>
                  <a:gd name="connsiteY20" fmla="*/ 2036257 h 2600599"/>
                  <a:gd name="connsiteX21" fmla="*/ 2938388 w 3413041"/>
                  <a:gd name="connsiteY21" fmla="*/ 2169321 h 2600599"/>
                  <a:gd name="connsiteX22" fmla="*/ 3036728 w 3413041"/>
                  <a:gd name="connsiteY22" fmla="*/ 2220303 h 2600599"/>
                  <a:gd name="connsiteX23" fmla="*/ 3059144 w 3413041"/>
                  <a:gd name="connsiteY23" fmla="*/ 2215603 h 2600599"/>
                  <a:gd name="connsiteX24" fmla="*/ 3098552 w 3413041"/>
                  <a:gd name="connsiteY24" fmla="*/ 2189569 h 2600599"/>
                  <a:gd name="connsiteX25" fmla="*/ 3015036 w 3413041"/>
                  <a:gd name="connsiteY25" fmla="*/ 1999015 h 2600599"/>
                  <a:gd name="connsiteX26" fmla="*/ 510504 w 3413041"/>
                  <a:gd name="connsiteY26" fmla="*/ 1896023 h 2600599"/>
                  <a:gd name="connsiteX27" fmla="*/ 395168 w 3413041"/>
                  <a:gd name="connsiteY27" fmla="*/ 1923123 h 2600599"/>
                  <a:gd name="connsiteX28" fmla="*/ 384384 w 3413041"/>
                  <a:gd name="connsiteY28" fmla="*/ 2288055 h 2600599"/>
                  <a:gd name="connsiteX29" fmla="*/ 606156 w 3413041"/>
                  <a:gd name="connsiteY29" fmla="*/ 2291305 h 2600599"/>
                  <a:gd name="connsiteX30" fmla="*/ 676964 w 3413041"/>
                  <a:gd name="connsiteY30" fmla="*/ 2223805 h 2600599"/>
                  <a:gd name="connsiteX31" fmla="*/ 706436 w 3413041"/>
                  <a:gd name="connsiteY31" fmla="*/ 2108297 h 2600599"/>
                  <a:gd name="connsiteX32" fmla="*/ 679120 w 3413041"/>
                  <a:gd name="connsiteY32" fmla="*/ 1994593 h 2600599"/>
                  <a:gd name="connsiteX33" fmla="*/ 510504 w 3413041"/>
                  <a:gd name="connsiteY33" fmla="*/ 1896023 h 2600599"/>
                  <a:gd name="connsiteX34" fmla="*/ 1699384 w 3413041"/>
                  <a:gd name="connsiteY34" fmla="*/ 387 h 2600599"/>
                  <a:gd name="connsiteX35" fmla="*/ 1880900 w 3413041"/>
                  <a:gd name="connsiteY35" fmla="*/ 104633 h 2600599"/>
                  <a:gd name="connsiteX36" fmla="*/ 1835172 w 3413041"/>
                  <a:gd name="connsiteY36" fmla="*/ 324865 h 2600599"/>
                  <a:gd name="connsiteX37" fmla="*/ 1808528 w 3413041"/>
                  <a:gd name="connsiteY37" fmla="*/ 349695 h 2600599"/>
                  <a:gd name="connsiteX38" fmla="*/ 1808528 w 3413041"/>
                  <a:gd name="connsiteY38" fmla="*/ 976565 h 2600599"/>
                  <a:gd name="connsiteX39" fmla="*/ 1824732 w 3413041"/>
                  <a:gd name="connsiteY39" fmla="*/ 1609553 h 2600599"/>
                  <a:gd name="connsiteX40" fmla="*/ 2553832 w 3413041"/>
                  <a:gd name="connsiteY40" fmla="*/ 1615671 h 2600599"/>
                  <a:gd name="connsiteX41" fmla="*/ 3379788 w 3413041"/>
                  <a:gd name="connsiteY41" fmla="*/ 1692319 h 2600599"/>
                  <a:gd name="connsiteX42" fmla="*/ 3408952 w 3413041"/>
                  <a:gd name="connsiteY42" fmla="*/ 1730825 h 2600599"/>
                  <a:gd name="connsiteX43" fmla="*/ 3411832 w 3413041"/>
                  <a:gd name="connsiteY43" fmla="*/ 2094279 h 2600599"/>
                  <a:gd name="connsiteX44" fmla="*/ 3395268 w 3413041"/>
                  <a:gd name="connsiteY44" fmla="*/ 2496239 h 2600599"/>
                  <a:gd name="connsiteX45" fmla="*/ 3299856 w 3413041"/>
                  <a:gd name="connsiteY45" fmla="*/ 2585125 h 2600599"/>
                  <a:gd name="connsiteX46" fmla="*/ 1709876 w 3413041"/>
                  <a:gd name="connsiteY46" fmla="*/ 2600599 h 2600599"/>
                  <a:gd name="connsiteX47" fmla="*/ 115576 w 3413041"/>
                  <a:gd name="connsiteY47" fmla="*/ 2581165 h 2600599"/>
                  <a:gd name="connsiteX48" fmla="*/ 11520 w 3413041"/>
                  <a:gd name="connsiteY48" fmla="*/ 2459535 h 2600599"/>
                  <a:gd name="connsiteX49" fmla="*/ 0 w 3413041"/>
                  <a:gd name="connsiteY49" fmla="*/ 2107955 h 2600599"/>
                  <a:gd name="connsiteX50" fmla="*/ 11520 w 3413041"/>
                  <a:gd name="connsiteY50" fmla="*/ 1756735 h 2600599"/>
                  <a:gd name="connsiteX51" fmla="*/ 111976 w 3413041"/>
                  <a:gd name="connsiteY51" fmla="*/ 1635823 h 2600599"/>
                  <a:gd name="connsiteX52" fmla="*/ 876360 w 3413041"/>
                  <a:gd name="connsiteY52" fmla="*/ 1615671 h 2600599"/>
                  <a:gd name="connsiteX53" fmla="*/ 1613384 w 3413041"/>
                  <a:gd name="connsiteY53" fmla="*/ 1603435 h 2600599"/>
                  <a:gd name="connsiteX54" fmla="*/ 1625624 w 3413041"/>
                  <a:gd name="connsiteY54" fmla="*/ 975845 h 2600599"/>
                  <a:gd name="connsiteX55" fmla="*/ 1625624 w 3413041"/>
                  <a:gd name="connsiteY55" fmla="*/ 360131 h 2600599"/>
                  <a:gd name="connsiteX56" fmla="*/ 1588900 w 3413041"/>
                  <a:gd name="connsiteY56" fmla="*/ 325225 h 2600599"/>
                  <a:gd name="connsiteX57" fmla="*/ 1539572 w 3413041"/>
                  <a:gd name="connsiteY57" fmla="*/ 115069 h 2600599"/>
                  <a:gd name="connsiteX58" fmla="*/ 1627784 w 3413041"/>
                  <a:gd name="connsiteY58" fmla="*/ 20067 h 2600599"/>
                  <a:gd name="connsiteX59" fmla="*/ 1699384 w 3413041"/>
                  <a:gd name="connsiteY59" fmla="*/ 387 h 260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413041" h="2600599">
                    <a:moveTo>
                      <a:pt x="2520096" y="2002111"/>
                    </a:moveTo>
                    <a:cubicBezTo>
                      <a:pt x="2485576" y="2002111"/>
                      <a:pt x="2471552" y="2008599"/>
                      <a:pt x="2443148" y="2036713"/>
                    </a:cubicBezTo>
                    <a:cubicBezTo>
                      <a:pt x="2401440" y="2078525"/>
                      <a:pt x="2397124" y="2126825"/>
                      <a:pt x="2430564" y="2169719"/>
                    </a:cubicBezTo>
                    <a:cubicBezTo>
                      <a:pt x="2447824" y="2191345"/>
                      <a:pt x="2494924" y="2221623"/>
                      <a:pt x="2517576" y="2225587"/>
                    </a:cubicBezTo>
                    <a:cubicBezTo>
                      <a:pt x="2519016" y="2225947"/>
                      <a:pt x="2538432" y="2218379"/>
                      <a:pt x="2561084" y="2209367"/>
                    </a:cubicBezTo>
                    <a:cubicBezTo>
                      <a:pt x="2626164" y="2183415"/>
                      <a:pt x="2649536" y="2116733"/>
                      <a:pt x="2616816" y="2052933"/>
                    </a:cubicBezTo>
                    <a:cubicBezTo>
                      <a:pt x="2597040" y="2014725"/>
                      <a:pt x="2572952" y="2002111"/>
                      <a:pt x="2520096" y="2002111"/>
                    </a:cubicBezTo>
                    <a:close/>
                    <a:moveTo>
                      <a:pt x="1508300" y="2002111"/>
                    </a:moveTo>
                    <a:cubicBezTo>
                      <a:pt x="1428992" y="2002111"/>
                      <a:pt x="1376360" y="2076005"/>
                      <a:pt x="1405560" y="2145595"/>
                    </a:cubicBezTo>
                    <a:cubicBezTo>
                      <a:pt x="1421784" y="2184695"/>
                      <a:pt x="1436564" y="2198327"/>
                      <a:pt x="1478740" y="2211959"/>
                    </a:cubicBezTo>
                    <a:cubicBezTo>
                      <a:pt x="1522000" y="2225947"/>
                      <a:pt x="1574992" y="2205501"/>
                      <a:pt x="1603472" y="2164249"/>
                    </a:cubicBezTo>
                    <a:cubicBezTo>
                      <a:pt x="1630148" y="2125149"/>
                      <a:pt x="1631952" y="2102909"/>
                      <a:pt x="1611040" y="2063091"/>
                    </a:cubicBezTo>
                    <a:cubicBezTo>
                      <a:pt x="1589412" y="2021481"/>
                      <a:pt x="1556968" y="2002111"/>
                      <a:pt x="1508300" y="2002111"/>
                    </a:cubicBezTo>
                    <a:close/>
                    <a:moveTo>
                      <a:pt x="2022368" y="2000359"/>
                    </a:moveTo>
                    <a:cubicBezTo>
                      <a:pt x="1977828" y="1999137"/>
                      <a:pt x="1931620" y="2022751"/>
                      <a:pt x="1911224" y="2071965"/>
                    </a:cubicBezTo>
                    <a:cubicBezTo>
                      <a:pt x="1878012" y="2152299"/>
                      <a:pt x="1963928" y="2240235"/>
                      <a:pt x="2048404" y="2212371"/>
                    </a:cubicBezTo>
                    <a:cubicBezTo>
                      <a:pt x="2065372" y="2206943"/>
                      <a:pt x="2087392" y="2195363"/>
                      <a:pt x="2097140" y="2186677"/>
                    </a:cubicBezTo>
                    <a:cubicBezTo>
                      <a:pt x="2121328" y="2165689"/>
                      <a:pt x="2133600" y="2115027"/>
                      <a:pt x="2123492" y="2077755"/>
                    </a:cubicBezTo>
                    <a:cubicBezTo>
                      <a:pt x="2109776" y="2027635"/>
                      <a:pt x="2066904" y="2001581"/>
                      <a:pt x="2022368" y="2000359"/>
                    </a:cubicBezTo>
                    <a:close/>
                    <a:moveTo>
                      <a:pt x="3015036" y="1999015"/>
                    </a:moveTo>
                    <a:cubicBezTo>
                      <a:pt x="2991536" y="1999737"/>
                      <a:pt x="2973096" y="2010223"/>
                      <a:pt x="2949232" y="2036257"/>
                    </a:cubicBezTo>
                    <a:cubicBezTo>
                      <a:pt x="2909100" y="2080009"/>
                      <a:pt x="2905124" y="2127377"/>
                      <a:pt x="2938388" y="2169321"/>
                    </a:cubicBezTo>
                    <a:cubicBezTo>
                      <a:pt x="2962612" y="2200417"/>
                      <a:pt x="3015396" y="2227535"/>
                      <a:pt x="3036728" y="2220303"/>
                    </a:cubicBezTo>
                    <a:cubicBezTo>
                      <a:pt x="3044320" y="2217773"/>
                      <a:pt x="3054444" y="2215603"/>
                      <a:pt x="3059144" y="2215603"/>
                    </a:cubicBezTo>
                    <a:cubicBezTo>
                      <a:pt x="3063844" y="2215603"/>
                      <a:pt x="3081560" y="2203671"/>
                      <a:pt x="3098552" y="2189569"/>
                    </a:cubicBezTo>
                    <a:cubicBezTo>
                      <a:pt x="3181348" y="2119783"/>
                      <a:pt x="3126756" y="1995759"/>
                      <a:pt x="3015036" y="1999015"/>
                    </a:cubicBezTo>
                    <a:close/>
                    <a:moveTo>
                      <a:pt x="510504" y="1896023"/>
                    </a:moveTo>
                    <a:cubicBezTo>
                      <a:pt x="470936" y="1893547"/>
                      <a:pt x="430752" y="1902141"/>
                      <a:pt x="395168" y="1923123"/>
                    </a:cubicBezTo>
                    <a:cubicBezTo>
                      <a:pt x="254988" y="2005421"/>
                      <a:pt x="249236" y="2203951"/>
                      <a:pt x="384384" y="2288055"/>
                    </a:cubicBezTo>
                    <a:cubicBezTo>
                      <a:pt x="456272" y="2332815"/>
                      <a:pt x="532832" y="2333899"/>
                      <a:pt x="606156" y="2291305"/>
                    </a:cubicBezTo>
                    <a:cubicBezTo>
                      <a:pt x="628800" y="2278309"/>
                      <a:pt x="660788" y="2247627"/>
                      <a:pt x="676964" y="2223805"/>
                    </a:cubicBezTo>
                    <a:cubicBezTo>
                      <a:pt x="702844" y="2185543"/>
                      <a:pt x="706436" y="2170381"/>
                      <a:pt x="706436" y="2108297"/>
                    </a:cubicBezTo>
                    <a:cubicBezTo>
                      <a:pt x="706436" y="2048377"/>
                      <a:pt x="702124" y="2030329"/>
                      <a:pt x="679120" y="1994593"/>
                    </a:cubicBezTo>
                    <a:cubicBezTo>
                      <a:pt x="640704" y="1935035"/>
                      <a:pt x="576456" y="1900151"/>
                      <a:pt x="510504" y="1896023"/>
                    </a:cubicBezTo>
                    <a:close/>
                    <a:moveTo>
                      <a:pt x="1699384" y="387"/>
                    </a:moveTo>
                    <a:cubicBezTo>
                      <a:pt x="1772344" y="-4337"/>
                      <a:pt x="1845252" y="34461"/>
                      <a:pt x="1880900" y="104633"/>
                    </a:cubicBezTo>
                    <a:cubicBezTo>
                      <a:pt x="1916904" y="175165"/>
                      <a:pt x="1898180" y="266209"/>
                      <a:pt x="1835172" y="324865"/>
                    </a:cubicBezTo>
                    <a:lnTo>
                      <a:pt x="1808528" y="349695"/>
                    </a:lnTo>
                    <a:lnTo>
                      <a:pt x="1808528" y="976565"/>
                    </a:lnTo>
                    <a:cubicBezTo>
                      <a:pt x="1808528" y="1538661"/>
                      <a:pt x="1810328" y="1603795"/>
                      <a:pt x="1824732" y="1609553"/>
                    </a:cubicBezTo>
                    <a:cubicBezTo>
                      <a:pt x="1833372" y="1612791"/>
                      <a:pt x="2161740" y="1615671"/>
                      <a:pt x="2553832" y="1615671"/>
                    </a:cubicBezTo>
                    <a:cubicBezTo>
                      <a:pt x="3355664" y="1616031"/>
                      <a:pt x="3318940" y="1612791"/>
                      <a:pt x="3379788" y="1692319"/>
                    </a:cubicBezTo>
                    <a:lnTo>
                      <a:pt x="3408952" y="1730825"/>
                    </a:lnTo>
                    <a:lnTo>
                      <a:pt x="3411832" y="2094279"/>
                    </a:lnTo>
                    <a:cubicBezTo>
                      <a:pt x="3414712" y="2436503"/>
                      <a:pt x="3413632" y="2460255"/>
                      <a:pt x="3395268" y="2496239"/>
                    </a:cubicBezTo>
                    <a:cubicBezTo>
                      <a:pt x="3371144" y="2543381"/>
                      <a:pt x="3348104" y="2564973"/>
                      <a:pt x="3299856" y="2585125"/>
                    </a:cubicBezTo>
                    <a:cubicBezTo>
                      <a:pt x="3266732" y="2598799"/>
                      <a:pt x="3084188" y="2600599"/>
                      <a:pt x="1709876" y="2600599"/>
                    </a:cubicBezTo>
                    <a:cubicBezTo>
                      <a:pt x="215668" y="2600239"/>
                      <a:pt x="155900" y="2599519"/>
                      <a:pt x="115576" y="2581165"/>
                    </a:cubicBezTo>
                    <a:cubicBezTo>
                      <a:pt x="69848" y="2560655"/>
                      <a:pt x="29524" y="2513153"/>
                      <a:pt x="11520" y="2459535"/>
                    </a:cubicBezTo>
                    <a:cubicBezTo>
                      <a:pt x="3960" y="2436503"/>
                      <a:pt x="0" y="2318111"/>
                      <a:pt x="0" y="2107955"/>
                    </a:cubicBezTo>
                    <a:cubicBezTo>
                      <a:pt x="0" y="1898157"/>
                      <a:pt x="3960" y="1779405"/>
                      <a:pt x="11520" y="1756735"/>
                    </a:cubicBezTo>
                    <a:cubicBezTo>
                      <a:pt x="28804" y="1704915"/>
                      <a:pt x="67328" y="1658493"/>
                      <a:pt x="111976" y="1635823"/>
                    </a:cubicBezTo>
                    <a:cubicBezTo>
                      <a:pt x="150500" y="1616031"/>
                      <a:pt x="172824" y="1615671"/>
                      <a:pt x="876360" y="1615671"/>
                    </a:cubicBezTo>
                    <a:cubicBezTo>
                      <a:pt x="1426516" y="1615671"/>
                      <a:pt x="1604380" y="1612791"/>
                      <a:pt x="1613384" y="1603435"/>
                    </a:cubicBezTo>
                    <a:cubicBezTo>
                      <a:pt x="1622744" y="1594079"/>
                      <a:pt x="1625624" y="1440781"/>
                      <a:pt x="1625624" y="975845"/>
                    </a:cubicBezTo>
                    <a:lnTo>
                      <a:pt x="1625624" y="360131"/>
                    </a:lnTo>
                    <a:lnTo>
                      <a:pt x="1588900" y="325225"/>
                    </a:lnTo>
                    <a:cubicBezTo>
                      <a:pt x="1525172" y="264409"/>
                      <a:pt x="1507888" y="190999"/>
                      <a:pt x="1539572" y="115069"/>
                    </a:cubicBezTo>
                    <a:cubicBezTo>
                      <a:pt x="1559736" y="66847"/>
                      <a:pt x="1581336" y="43817"/>
                      <a:pt x="1627784" y="20067"/>
                    </a:cubicBezTo>
                    <a:cubicBezTo>
                      <a:pt x="1650736" y="8371"/>
                      <a:pt x="1675064" y="1961"/>
                      <a:pt x="1699384" y="38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54" name="Freeform 92"/>
              <p:cNvSpPr>
                <a:spLocks/>
              </p:cNvSpPr>
              <p:nvPr/>
            </p:nvSpPr>
            <p:spPr bwMode="auto">
              <a:xfrm>
                <a:off x="35512341" y="13261794"/>
                <a:ext cx="405044" cy="1443407"/>
              </a:xfrm>
              <a:custGeom>
                <a:avLst/>
                <a:gdLst>
                  <a:gd name="T0" fmla="*/ 1033 w 1527"/>
                  <a:gd name="T1" fmla="*/ 5262 h 5433"/>
                  <a:gd name="T2" fmla="*/ 125 w 1527"/>
                  <a:gd name="T3" fmla="*/ 3147 h 5433"/>
                  <a:gd name="T4" fmla="*/ 1098 w 1527"/>
                  <a:gd name="T5" fmla="*/ 127 h 5433"/>
                  <a:gd name="T6" fmla="*/ 1212 w 1527"/>
                  <a:gd name="T7" fmla="*/ 0 h 5433"/>
                  <a:gd name="T8" fmla="*/ 1369 w 1527"/>
                  <a:gd name="T9" fmla="*/ 154 h 5433"/>
                  <a:gd name="T10" fmla="*/ 1527 w 1527"/>
                  <a:gd name="T11" fmla="*/ 353 h 5433"/>
                  <a:gd name="T12" fmla="*/ 1439 w 1527"/>
                  <a:gd name="T13" fmla="*/ 481 h 5433"/>
                  <a:gd name="T14" fmla="*/ 863 w 1527"/>
                  <a:gd name="T15" fmla="*/ 1402 h 5433"/>
                  <a:gd name="T16" fmla="*/ 622 w 1527"/>
                  <a:gd name="T17" fmla="*/ 2283 h 5433"/>
                  <a:gd name="T18" fmla="*/ 1412 w 1527"/>
                  <a:gd name="T19" fmla="*/ 4958 h 5433"/>
                  <a:gd name="T20" fmla="*/ 1526 w 1527"/>
                  <a:gd name="T21" fmla="*/ 5112 h 5433"/>
                  <a:gd name="T22" fmla="*/ 1210 w 1527"/>
                  <a:gd name="T23" fmla="*/ 5432 h 5433"/>
                  <a:gd name="T24" fmla="*/ 1033 w 1527"/>
                  <a:gd name="T25" fmla="*/ 5262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7" h="5433">
                    <a:moveTo>
                      <a:pt x="1033" y="5262"/>
                    </a:moveTo>
                    <a:cubicBezTo>
                      <a:pt x="505" y="4626"/>
                      <a:pt x="222" y="3966"/>
                      <a:pt x="125" y="3147"/>
                    </a:cubicBezTo>
                    <a:cubicBezTo>
                      <a:pt x="0" y="2085"/>
                      <a:pt x="368" y="942"/>
                      <a:pt x="1098" y="127"/>
                    </a:cubicBezTo>
                    <a:lnTo>
                      <a:pt x="1212" y="0"/>
                    </a:lnTo>
                    <a:lnTo>
                      <a:pt x="1369" y="154"/>
                    </a:lnTo>
                    <a:cubicBezTo>
                      <a:pt x="1456" y="239"/>
                      <a:pt x="1527" y="329"/>
                      <a:pt x="1527" y="353"/>
                    </a:cubicBezTo>
                    <a:cubicBezTo>
                      <a:pt x="1527" y="378"/>
                      <a:pt x="1487" y="436"/>
                      <a:pt x="1439" y="481"/>
                    </a:cubicBezTo>
                    <a:cubicBezTo>
                      <a:pt x="1290" y="623"/>
                      <a:pt x="990" y="1101"/>
                      <a:pt x="863" y="1402"/>
                    </a:cubicBezTo>
                    <a:cubicBezTo>
                      <a:pt x="746" y="1677"/>
                      <a:pt x="696" y="1858"/>
                      <a:pt x="622" y="2283"/>
                    </a:cubicBezTo>
                    <a:cubicBezTo>
                      <a:pt x="471" y="3144"/>
                      <a:pt x="802" y="4265"/>
                      <a:pt x="1412" y="4958"/>
                    </a:cubicBezTo>
                    <a:cubicBezTo>
                      <a:pt x="1475" y="5030"/>
                      <a:pt x="1526" y="5099"/>
                      <a:pt x="1526" y="5112"/>
                    </a:cubicBezTo>
                    <a:cubicBezTo>
                      <a:pt x="1525" y="5152"/>
                      <a:pt x="1248" y="5433"/>
                      <a:pt x="1210" y="5432"/>
                    </a:cubicBezTo>
                    <a:cubicBezTo>
                      <a:pt x="1190" y="5432"/>
                      <a:pt x="1110" y="5356"/>
                      <a:pt x="1033" y="526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55" name="Freeform 93"/>
              <p:cNvSpPr>
                <a:spLocks/>
              </p:cNvSpPr>
              <p:nvPr/>
            </p:nvSpPr>
            <p:spPr bwMode="auto">
              <a:xfrm>
                <a:off x="37228508" y="13261794"/>
                <a:ext cx="376948" cy="1443407"/>
              </a:xfrm>
              <a:custGeom>
                <a:avLst/>
                <a:gdLst>
                  <a:gd name="T0" fmla="*/ 144 w 1421"/>
                  <a:gd name="T1" fmla="*/ 5290 h 5433"/>
                  <a:gd name="T2" fmla="*/ 0 w 1421"/>
                  <a:gd name="T3" fmla="*/ 5119 h 5433"/>
                  <a:gd name="T4" fmla="*/ 156 w 1421"/>
                  <a:gd name="T5" fmla="*/ 4897 h 5433"/>
                  <a:gd name="T6" fmla="*/ 841 w 1421"/>
                  <a:gd name="T7" fmla="*/ 3529 h 5433"/>
                  <a:gd name="T8" fmla="*/ 915 w 1421"/>
                  <a:gd name="T9" fmla="*/ 2766 h 5433"/>
                  <a:gd name="T10" fmla="*/ 756 w 1421"/>
                  <a:gd name="T11" fmla="*/ 1640 h 5433"/>
                  <a:gd name="T12" fmla="*/ 158 w 1421"/>
                  <a:gd name="T13" fmla="*/ 567 h 5433"/>
                  <a:gd name="T14" fmla="*/ 0 w 1421"/>
                  <a:gd name="T15" fmla="*/ 341 h 5433"/>
                  <a:gd name="T16" fmla="*/ 157 w 1421"/>
                  <a:gd name="T17" fmla="*/ 154 h 5433"/>
                  <a:gd name="T18" fmla="*/ 314 w 1421"/>
                  <a:gd name="T19" fmla="*/ 0 h 5433"/>
                  <a:gd name="T20" fmla="*/ 452 w 1421"/>
                  <a:gd name="T21" fmla="*/ 155 h 5433"/>
                  <a:gd name="T22" fmla="*/ 1184 w 1421"/>
                  <a:gd name="T23" fmla="*/ 1378 h 5433"/>
                  <a:gd name="T24" fmla="*/ 1380 w 1421"/>
                  <a:gd name="T25" fmla="*/ 2110 h 5433"/>
                  <a:gd name="T26" fmla="*/ 1385 w 1421"/>
                  <a:gd name="T27" fmla="*/ 3313 h 5433"/>
                  <a:gd name="T28" fmla="*/ 1311 w 1421"/>
                  <a:gd name="T29" fmla="*/ 3641 h 5433"/>
                  <a:gd name="T30" fmla="*/ 711 w 1421"/>
                  <a:gd name="T31" fmla="*/ 4981 h 5433"/>
                  <a:gd name="T32" fmla="*/ 310 w 1421"/>
                  <a:gd name="T33" fmla="*/ 5433 h 5433"/>
                  <a:gd name="T34" fmla="*/ 144 w 1421"/>
                  <a:gd name="T35" fmla="*/ 5290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1" h="5433">
                    <a:moveTo>
                      <a:pt x="144" y="5290"/>
                    </a:moveTo>
                    <a:cubicBezTo>
                      <a:pt x="65" y="5212"/>
                      <a:pt x="0" y="5135"/>
                      <a:pt x="0" y="5119"/>
                    </a:cubicBezTo>
                    <a:cubicBezTo>
                      <a:pt x="0" y="5104"/>
                      <a:pt x="70" y="5004"/>
                      <a:pt x="156" y="4897"/>
                    </a:cubicBezTo>
                    <a:cubicBezTo>
                      <a:pt x="483" y="4492"/>
                      <a:pt x="709" y="4040"/>
                      <a:pt x="841" y="3529"/>
                    </a:cubicBezTo>
                    <a:cubicBezTo>
                      <a:pt x="905" y="3280"/>
                      <a:pt x="914" y="3186"/>
                      <a:pt x="915" y="2766"/>
                    </a:cubicBezTo>
                    <a:cubicBezTo>
                      <a:pt x="917" y="2242"/>
                      <a:pt x="889" y="2047"/>
                      <a:pt x="756" y="1640"/>
                    </a:cubicBezTo>
                    <a:cubicBezTo>
                      <a:pt x="623" y="1234"/>
                      <a:pt x="449" y="922"/>
                      <a:pt x="158" y="567"/>
                    </a:cubicBezTo>
                    <a:cubicBezTo>
                      <a:pt x="71" y="461"/>
                      <a:pt x="0" y="359"/>
                      <a:pt x="0" y="341"/>
                    </a:cubicBezTo>
                    <a:cubicBezTo>
                      <a:pt x="0" y="323"/>
                      <a:pt x="70" y="239"/>
                      <a:pt x="157" y="154"/>
                    </a:cubicBezTo>
                    <a:lnTo>
                      <a:pt x="314" y="0"/>
                    </a:lnTo>
                    <a:lnTo>
                      <a:pt x="452" y="155"/>
                    </a:lnTo>
                    <a:cubicBezTo>
                      <a:pt x="731" y="467"/>
                      <a:pt x="1039" y="981"/>
                      <a:pt x="1184" y="1378"/>
                    </a:cubicBezTo>
                    <a:cubicBezTo>
                      <a:pt x="1233" y="1511"/>
                      <a:pt x="1299" y="1760"/>
                      <a:pt x="1380" y="2110"/>
                    </a:cubicBezTo>
                    <a:cubicBezTo>
                      <a:pt x="1417" y="2273"/>
                      <a:pt x="1421" y="3170"/>
                      <a:pt x="1385" y="3313"/>
                    </a:cubicBezTo>
                    <a:cubicBezTo>
                      <a:pt x="1371" y="3369"/>
                      <a:pt x="1337" y="3516"/>
                      <a:pt x="1311" y="3641"/>
                    </a:cubicBezTo>
                    <a:cubicBezTo>
                      <a:pt x="1220" y="4071"/>
                      <a:pt x="985" y="4596"/>
                      <a:pt x="711" y="4981"/>
                    </a:cubicBezTo>
                    <a:cubicBezTo>
                      <a:pt x="572" y="5176"/>
                      <a:pt x="344" y="5433"/>
                      <a:pt x="310" y="5433"/>
                    </a:cubicBezTo>
                    <a:cubicBezTo>
                      <a:pt x="299" y="5433"/>
                      <a:pt x="224" y="5368"/>
                      <a:pt x="144" y="529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56" name="Freeform 94"/>
              <p:cNvSpPr>
                <a:spLocks/>
              </p:cNvSpPr>
              <p:nvPr/>
            </p:nvSpPr>
            <p:spPr bwMode="auto">
              <a:xfrm>
                <a:off x="35835435" y="13472509"/>
                <a:ext cx="300856" cy="1021974"/>
              </a:xfrm>
              <a:custGeom>
                <a:avLst/>
                <a:gdLst>
                  <a:gd name="T0" fmla="*/ 649 w 1133"/>
                  <a:gd name="T1" fmla="*/ 3709 h 3850"/>
                  <a:gd name="T2" fmla="*/ 64 w 1133"/>
                  <a:gd name="T3" fmla="*/ 2517 h 3850"/>
                  <a:gd name="T4" fmla="*/ 50 w 1133"/>
                  <a:gd name="T5" fmla="*/ 1437 h 3850"/>
                  <a:gd name="T6" fmla="*/ 583 w 1133"/>
                  <a:gd name="T7" fmla="*/ 253 h 3850"/>
                  <a:gd name="T8" fmla="*/ 974 w 1133"/>
                  <a:gd name="T9" fmla="*/ 185 h 3850"/>
                  <a:gd name="T10" fmla="*/ 1133 w 1133"/>
                  <a:gd name="T11" fmla="*/ 344 h 3850"/>
                  <a:gd name="T12" fmla="*/ 984 w 1133"/>
                  <a:gd name="T13" fmla="*/ 538 h 3850"/>
                  <a:gd name="T14" fmla="*/ 561 w 1133"/>
                  <a:gd name="T15" fmla="*/ 1412 h 3850"/>
                  <a:gd name="T16" fmla="*/ 616 w 1133"/>
                  <a:gd name="T17" fmla="*/ 2679 h 3850"/>
                  <a:gd name="T18" fmla="*/ 966 w 1133"/>
                  <a:gd name="T19" fmla="*/ 3313 h 3850"/>
                  <a:gd name="T20" fmla="*/ 1087 w 1133"/>
                  <a:gd name="T21" fmla="*/ 3572 h 3850"/>
                  <a:gd name="T22" fmla="*/ 780 w 1133"/>
                  <a:gd name="T23" fmla="*/ 3850 h 3850"/>
                  <a:gd name="T24" fmla="*/ 649 w 1133"/>
                  <a:gd name="T25" fmla="*/ 3709 h 3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3" h="3850">
                    <a:moveTo>
                      <a:pt x="649" y="3709"/>
                    </a:moveTo>
                    <a:cubicBezTo>
                      <a:pt x="375" y="3385"/>
                      <a:pt x="157" y="2939"/>
                      <a:pt x="64" y="2517"/>
                    </a:cubicBezTo>
                    <a:cubicBezTo>
                      <a:pt x="8" y="2258"/>
                      <a:pt x="0" y="1696"/>
                      <a:pt x="50" y="1437"/>
                    </a:cubicBezTo>
                    <a:cubicBezTo>
                      <a:pt x="132" y="1013"/>
                      <a:pt x="338" y="555"/>
                      <a:pt x="583" y="253"/>
                    </a:cubicBezTo>
                    <a:cubicBezTo>
                      <a:pt x="788" y="1"/>
                      <a:pt x="789" y="0"/>
                      <a:pt x="974" y="185"/>
                    </a:cubicBezTo>
                    <a:lnTo>
                      <a:pt x="1133" y="344"/>
                    </a:lnTo>
                    <a:lnTo>
                      <a:pt x="984" y="538"/>
                    </a:lnTo>
                    <a:cubicBezTo>
                      <a:pt x="797" y="782"/>
                      <a:pt x="632" y="1122"/>
                      <a:pt x="561" y="1412"/>
                    </a:cubicBezTo>
                    <a:cubicBezTo>
                      <a:pt x="469" y="1785"/>
                      <a:pt x="494" y="2369"/>
                      <a:pt x="616" y="2679"/>
                    </a:cubicBezTo>
                    <a:cubicBezTo>
                      <a:pt x="701" y="2898"/>
                      <a:pt x="831" y="3134"/>
                      <a:pt x="966" y="3313"/>
                    </a:cubicBezTo>
                    <a:cubicBezTo>
                      <a:pt x="1102" y="3494"/>
                      <a:pt x="1118" y="3528"/>
                      <a:pt x="1087" y="3572"/>
                    </a:cubicBezTo>
                    <a:cubicBezTo>
                      <a:pt x="1050" y="3625"/>
                      <a:pt x="802" y="3850"/>
                      <a:pt x="780" y="3850"/>
                    </a:cubicBezTo>
                    <a:cubicBezTo>
                      <a:pt x="774" y="3850"/>
                      <a:pt x="715" y="3787"/>
                      <a:pt x="649" y="37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57" name="Freeform 95"/>
              <p:cNvSpPr>
                <a:spLocks/>
              </p:cNvSpPr>
              <p:nvPr/>
            </p:nvSpPr>
            <p:spPr bwMode="auto">
              <a:xfrm>
                <a:off x="37010764" y="13480709"/>
                <a:ext cx="313734" cy="1013779"/>
              </a:xfrm>
              <a:custGeom>
                <a:avLst/>
                <a:gdLst>
                  <a:gd name="T0" fmla="*/ 263 w 1183"/>
                  <a:gd name="T1" fmla="*/ 3770 h 3819"/>
                  <a:gd name="T2" fmla="*/ 103 w 1183"/>
                  <a:gd name="T3" fmla="*/ 3603 h 3819"/>
                  <a:gd name="T4" fmla="*/ 0 w 1183"/>
                  <a:gd name="T5" fmla="*/ 3485 h 3819"/>
                  <a:gd name="T6" fmla="*/ 140 w 1183"/>
                  <a:gd name="T7" fmla="*/ 3311 h 3819"/>
                  <a:gd name="T8" fmla="*/ 593 w 1183"/>
                  <a:gd name="T9" fmla="*/ 2295 h 3819"/>
                  <a:gd name="T10" fmla="*/ 620 w 1183"/>
                  <a:gd name="T11" fmla="*/ 1689 h 3819"/>
                  <a:gd name="T12" fmla="*/ 144 w 1183"/>
                  <a:gd name="T13" fmla="*/ 506 h 3819"/>
                  <a:gd name="T14" fmla="*/ 0 w 1183"/>
                  <a:gd name="T15" fmla="*/ 318 h 3819"/>
                  <a:gd name="T16" fmla="*/ 156 w 1183"/>
                  <a:gd name="T17" fmla="*/ 157 h 3819"/>
                  <a:gd name="T18" fmla="*/ 362 w 1183"/>
                  <a:gd name="T19" fmla="*/ 26 h 3819"/>
                  <a:gd name="T20" fmla="*/ 836 w 1183"/>
                  <a:gd name="T21" fmla="*/ 701 h 3819"/>
                  <a:gd name="T22" fmla="*/ 1105 w 1183"/>
                  <a:gd name="T23" fmla="*/ 1615 h 3819"/>
                  <a:gd name="T24" fmla="*/ 672 w 1183"/>
                  <a:gd name="T25" fmla="*/ 3424 h 3819"/>
                  <a:gd name="T26" fmla="*/ 342 w 1183"/>
                  <a:gd name="T27" fmla="*/ 3819 h 3819"/>
                  <a:gd name="T28" fmla="*/ 263 w 1183"/>
                  <a:gd name="T29" fmla="*/ 3770 h 3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3" h="3819">
                    <a:moveTo>
                      <a:pt x="263" y="3770"/>
                    </a:moveTo>
                    <a:cubicBezTo>
                      <a:pt x="232" y="3743"/>
                      <a:pt x="160" y="3668"/>
                      <a:pt x="103" y="3603"/>
                    </a:cubicBezTo>
                    <a:lnTo>
                      <a:pt x="0" y="3485"/>
                    </a:lnTo>
                    <a:lnTo>
                      <a:pt x="140" y="3311"/>
                    </a:lnTo>
                    <a:cubicBezTo>
                      <a:pt x="378" y="3015"/>
                      <a:pt x="537" y="2660"/>
                      <a:pt x="593" y="2295"/>
                    </a:cubicBezTo>
                    <a:cubicBezTo>
                      <a:pt x="643" y="1975"/>
                      <a:pt x="645" y="1920"/>
                      <a:pt x="620" y="1689"/>
                    </a:cubicBezTo>
                    <a:cubicBezTo>
                      <a:pt x="573" y="1255"/>
                      <a:pt x="412" y="855"/>
                      <a:pt x="144" y="506"/>
                    </a:cubicBezTo>
                    <a:lnTo>
                      <a:pt x="0" y="318"/>
                    </a:lnTo>
                    <a:lnTo>
                      <a:pt x="156" y="157"/>
                    </a:lnTo>
                    <a:cubicBezTo>
                      <a:pt x="287" y="21"/>
                      <a:pt x="319" y="0"/>
                      <a:pt x="362" y="26"/>
                    </a:cubicBezTo>
                    <a:cubicBezTo>
                      <a:pt x="473" y="94"/>
                      <a:pt x="693" y="407"/>
                      <a:pt x="836" y="701"/>
                    </a:cubicBezTo>
                    <a:cubicBezTo>
                      <a:pt x="1000" y="1038"/>
                      <a:pt x="1051" y="1210"/>
                      <a:pt x="1105" y="1615"/>
                    </a:cubicBezTo>
                    <a:cubicBezTo>
                      <a:pt x="1183" y="2193"/>
                      <a:pt x="1007" y="2927"/>
                      <a:pt x="672" y="3424"/>
                    </a:cubicBezTo>
                    <a:cubicBezTo>
                      <a:pt x="555" y="3597"/>
                      <a:pt x="370" y="3819"/>
                      <a:pt x="342" y="3819"/>
                    </a:cubicBezTo>
                    <a:cubicBezTo>
                      <a:pt x="330" y="3819"/>
                      <a:pt x="294" y="3797"/>
                      <a:pt x="263" y="37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58" name="Freeform 96"/>
              <p:cNvSpPr>
                <a:spLocks/>
              </p:cNvSpPr>
              <p:nvPr/>
            </p:nvSpPr>
            <p:spPr bwMode="auto">
              <a:xfrm>
                <a:off x="36138636" y="13684397"/>
                <a:ext cx="208374" cy="600542"/>
              </a:xfrm>
              <a:custGeom>
                <a:avLst/>
                <a:gdLst>
                  <a:gd name="T0" fmla="*/ 317 w 783"/>
                  <a:gd name="T1" fmla="*/ 2127 h 2261"/>
                  <a:gd name="T2" fmla="*/ 0 w 783"/>
                  <a:gd name="T3" fmla="*/ 1146 h 2261"/>
                  <a:gd name="T4" fmla="*/ 342 w 783"/>
                  <a:gd name="T5" fmla="*/ 122 h 2261"/>
                  <a:gd name="T6" fmla="*/ 449 w 783"/>
                  <a:gd name="T7" fmla="*/ 0 h 2261"/>
                  <a:gd name="T8" fmla="*/ 616 w 783"/>
                  <a:gd name="T9" fmla="*/ 170 h 2261"/>
                  <a:gd name="T10" fmla="*/ 783 w 783"/>
                  <a:gd name="T11" fmla="*/ 339 h 2261"/>
                  <a:gd name="T12" fmla="*/ 705 w 783"/>
                  <a:gd name="T13" fmla="*/ 451 h 2261"/>
                  <a:gd name="T14" fmla="*/ 492 w 783"/>
                  <a:gd name="T15" fmla="*/ 1139 h 2261"/>
                  <a:gd name="T16" fmla="*/ 685 w 783"/>
                  <a:gd name="T17" fmla="*/ 1795 h 2261"/>
                  <a:gd name="T18" fmla="*/ 747 w 783"/>
                  <a:gd name="T19" fmla="*/ 1975 h 2261"/>
                  <a:gd name="T20" fmla="*/ 441 w 783"/>
                  <a:gd name="T21" fmla="*/ 2261 h 2261"/>
                  <a:gd name="T22" fmla="*/ 317 w 783"/>
                  <a:gd name="T23" fmla="*/ 2127 h 2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3" h="2261">
                    <a:moveTo>
                      <a:pt x="317" y="2127"/>
                    </a:moveTo>
                    <a:cubicBezTo>
                      <a:pt x="85" y="1820"/>
                      <a:pt x="1" y="1557"/>
                      <a:pt x="0" y="1146"/>
                    </a:cubicBezTo>
                    <a:cubicBezTo>
                      <a:pt x="0" y="720"/>
                      <a:pt x="112" y="384"/>
                      <a:pt x="342" y="122"/>
                    </a:cubicBezTo>
                    <a:lnTo>
                      <a:pt x="449" y="0"/>
                    </a:lnTo>
                    <a:lnTo>
                      <a:pt x="616" y="170"/>
                    </a:lnTo>
                    <a:lnTo>
                      <a:pt x="783" y="339"/>
                    </a:lnTo>
                    <a:lnTo>
                      <a:pt x="705" y="451"/>
                    </a:lnTo>
                    <a:cubicBezTo>
                      <a:pt x="555" y="668"/>
                      <a:pt x="493" y="869"/>
                      <a:pt x="492" y="1139"/>
                    </a:cubicBezTo>
                    <a:cubicBezTo>
                      <a:pt x="491" y="1416"/>
                      <a:pt x="539" y="1578"/>
                      <a:pt x="685" y="1795"/>
                    </a:cubicBezTo>
                    <a:cubicBezTo>
                      <a:pt x="752" y="1893"/>
                      <a:pt x="767" y="1938"/>
                      <a:pt x="747" y="1975"/>
                    </a:cubicBezTo>
                    <a:cubicBezTo>
                      <a:pt x="715" y="2036"/>
                      <a:pt x="473" y="2261"/>
                      <a:pt x="441" y="2261"/>
                    </a:cubicBezTo>
                    <a:cubicBezTo>
                      <a:pt x="428" y="2261"/>
                      <a:pt x="373" y="2201"/>
                      <a:pt x="317" y="212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59" name="Freeform 97"/>
              <p:cNvSpPr>
                <a:spLocks/>
              </p:cNvSpPr>
              <p:nvPr/>
            </p:nvSpPr>
            <p:spPr bwMode="auto">
              <a:xfrm>
                <a:off x="36800046" y="13693762"/>
                <a:ext cx="234129" cy="591177"/>
              </a:xfrm>
              <a:custGeom>
                <a:avLst/>
                <a:gdLst>
                  <a:gd name="T0" fmla="*/ 149 w 881"/>
                  <a:gd name="T1" fmla="*/ 2074 h 2228"/>
                  <a:gd name="T2" fmla="*/ 0 w 881"/>
                  <a:gd name="T3" fmla="*/ 1917 h 2228"/>
                  <a:gd name="T4" fmla="*/ 50 w 881"/>
                  <a:gd name="T5" fmla="*/ 1840 h 2228"/>
                  <a:gd name="T6" fmla="*/ 276 w 881"/>
                  <a:gd name="T7" fmla="*/ 1323 h 2228"/>
                  <a:gd name="T8" fmla="*/ 97 w 881"/>
                  <a:gd name="T9" fmla="*/ 454 h 2228"/>
                  <a:gd name="T10" fmla="*/ 1 w 881"/>
                  <a:gd name="T11" fmla="*/ 302 h 2228"/>
                  <a:gd name="T12" fmla="*/ 150 w 881"/>
                  <a:gd name="T13" fmla="*/ 151 h 2228"/>
                  <a:gd name="T14" fmla="*/ 333 w 881"/>
                  <a:gd name="T15" fmla="*/ 0 h 2228"/>
                  <a:gd name="T16" fmla="*/ 628 w 881"/>
                  <a:gd name="T17" fmla="*/ 389 h 2228"/>
                  <a:gd name="T18" fmla="*/ 501 w 881"/>
                  <a:gd name="T19" fmla="*/ 2041 h 2228"/>
                  <a:gd name="T20" fmla="*/ 340 w 881"/>
                  <a:gd name="T21" fmla="*/ 2223 h 2228"/>
                  <a:gd name="T22" fmla="*/ 149 w 881"/>
                  <a:gd name="T23" fmla="*/ 2074 h 2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1" h="2228">
                    <a:moveTo>
                      <a:pt x="149" y="2074"/>
                    </a:moveTo>
                    <a:lnTo>
                      <a:pt x="0" y="1917"/>
                    </a:lnTo>
                    <a:lnTo>
                      <a:pt x="50" y="1840"/>
                    </a:lnTo>
                    <a:cubicBezTo>
                      <a:pt x="178" y="1647"/>
                      <a:pt x="236" y="1514"/>
                      <a:pt x="276" y="1323"/>
                    </a:cubicBezTo>
                    <a:cubicBezTo>
                      <a:pt x="338" y="1024"/>
                      <a:pt x="280" y="742"/>
                      <a:pt x="97" y="454"/>
                    </a:cubicBezTo>
                    <a:lnTo>
                      <a:pt x="1" y="302"/>
                    </a:lnTo>
                    <a:lnTo>
                      <a:pt x="150" y="151"/>
                    </a:lnTo>
                    <a:cubicBezTo>
                      <a:pt x="232" y="68"/>
                      <a:pt x="315" y="0"/>
                      <a:pt x="333" y="0"/>
                    </a:cubicBezTo>
                    <a:cubicBezTo>
                      <a:pt x="387" y="0"/>
                      <a:pt x="528" y="187"/>
                      <a:pt x="628" y="389"/>
                    </a:cubicBezTo>
                    <a:cubicBezTo>
                      <a:pt x="881" y="903"/>
                      <a:pt x="830" y="1560"/>
                      <a:pt x="501" y="2041"/>
                    </a:cubicBezTo>
                    <a:cubicBezTo>
                      <a:pt x="435" y="2137"/>
                      <a:pt x="363" y="2219"/>
                      <a:pt x="340" y="2223"/>
                    </a:cubicBezTo>
                    <a:cubicBezTo>
                      <a:pt x="316" y="2228"/>
                      <a:pt x="230" y="2161"/>
                      <a:pt x="149" y="207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grpSp>
        <p:nvGrpSpPr>
          <p:cNvPr id="39" name="群組 38"/>
          <p:cNvGrpSpPr/>
          <p:nvPr/>
        </p:nvGrpSpPr>
        <p:grpSpPr>
          <a:xfrm>
            <a:off x="9623501" y="2223097"/>
            <a:ext cx="577254" cy="577254"/>
            <a:chOff x="4833397" y="2463569"/>
            <a:chExt cx="792893" cy="792893"/>
          </a:xfrm>
        </p:grpSpPr>
        <p:sp>
          <p:nvSpPr>
            <p:cNvPr id="40" name="橢圓 39"/>
            <p:cNvSpPr/>
            <p:nvPr/>
          </p:nvSpPr>
          <p:spPr>
            <a:xfrm>
              <a:off x="4833397" y="2463569"/>
              <a:ext cx="792893" cy="792893"/>
            </a:xfrm>
            <a:prstGeom prst="ellipse">
              <a:avLst/>
            </a:prstGeom>
            <a:solidFill>
              <a:schemeClr val="accent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600" b="1" dirty="0" smtClean="0">
                <a:solidFill>
                  <a:schemeClr val="tx1"/>
                </a:solidFill>
                <a:latin typeface="微軟正黑體" panose="020B0604030504040204" pitchFamily="34" charset="-120"/>
                <a:ea typeface="微軟正黑體" panose="020B0604030504040204" pitchFamily="34" charset="-120"/>
              </a:endParaRPr>
            </a:p>
          </p:txBody>
        </p:sp>
        <p:grpSp>
          <p:nvGrpSpPr>
            <p:cNvPr id="41" name="群組 40"/>
            <p:cNvGrpSpPr>
              <a:grpSpLocks noChangeAspect="1"/>
            </p:cNvGrpSpPr>
            <p:nvPr/>
          </p:nvGrpSpPr>
          <p:grpSpPr>
            <a:xfrm flipH="1">
              <a:off x="5028279" y="2586121"/>
              <a:ext cx="386305" cy="450219"/>
              <a:chOff x="5879834" y="12757517"/>
              <a:chExt cx="2542690" cy="2963334"/>
            </a:xfrm>
            <a:solidFill>
              <a:schemeClr val="bg1"/>
            </a:solidFill>
          </p:grpSpPr>
          <p:sp>
            <p:nvSpPr>
              <p:cNvPr id="42" name="Freeform 15"/>
              <p:cNvSpPr>
                <a:spLocks/>
              </p:cNvSpPr>
              <p:nvPr/>
            </p:nvSpPr>
            <p:spPr bwMode="auto">
              <a:xfrm>
                <a:off x="5879834" y="14574055"/>
                <a:ext cx="1150319" cy="1146794"/>
              </a:xfrm>
              <a:custGeom>
                <a:avLst/>
                <a:gdLst>
                  <a:gd name="T0" fmla="*/ 34 w 4315"/>
                  <a:gd name="T1" fmla="*/ 4281 h 4303"/>
                  <a:gd name="T2" fmla="*/ 5 w 4315"/>
                  <a:gd name="T3" fmla="*/ 2129 h 4303"/>
                  <a:gd name="T4" fmla="*/ 13 w 4315"/>
                  <a:gd name="T5" fmla="*/ 0 h 4303"/>
                  <a:gd name="T6" fmla="*/ 2158 w 4315"/>
                  <a:gd name="T7" fmla="*/ 0 h 4303"/>
                  <a:gd name="T8" fmla="*/ 4302 w 4315"/>
                  <a:gd name="T9" fmla="*/ 0 h 4303"/>
                  <a:gd name="T10" fmla="*/ 4310 w 4315"/>
                  <a:gd name="T11" fmla="*/ 2129 h 4303"/>
                  <a:gd name="T12" fmla="*/ 4281 w 4315"/>
                  <a:gd name="T13" fmla="*/ 4281 h 4303"/>
                  <a:gd name="T14" fmla="*/ 2158 w 4315"/>
                  <a:gd name="T15" fmla="*/ 4303 h 4303"/>
                  <a:gd name="T16" fmla="*/ 34 w 4315"/>
                  <a:gd name="T17" fmla="*/ 4281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5" h="4303">
                    <a:moveTo>
                      <a:pt x="34" y="4281"/>
                    </a:moveTo>
                    <a:cubicBezTo>
                      <a:pt x="6" y="4263"/>
                      <a:pt x="0" y="3814"/>
                      <a:pt x="5" y="2129"/>
                    </a:cubicBezTo>
                    <a:lnTo>
                      <a:pt x="13" y="0"/>
                    </a:lnTo>
                    <a:lnTo>
                      <a:pt x="2158" y="0"/>
                    </a:lnTo>
                    <a:lnTo>
                      <a:pt x="4302" y="0"/>
                    </a:lnTo>
                    <a:lnTo>
                      <a:pt x="4310" y="2129"/>
                    </a:lnTo>
                    <a:cubicBezTo>
                      <a:pt x="4315" y="3814"/>
                      <a:pt x="4309" y="4263"/>
                      <a:pt x="4281" y="4281"/>
                    </a:cubicBezTo>
                    <a:cubicBezTo>
                      <a:pt x="4262" y="4293"/>
                      <a:pt x="3306" y="4303"/>
                      <a:pt x="2158" y="4303"/>
                    </a:cubicBezTo>
                    <a:cubicBezTo>
                      <a:pt x="1009" y="4303"/>
                      <a:pt x="53" y="4293"/>
                      <a:pt x="34" y="428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7" name="Freeform 16"/>
              <p:cNvSpPr>
                <a:spLocks/>
              </p:cNvSpPr>
              <p:nvPr/>
            </p:nvSpPr>
            <p:spPr bwMode="auto">
              <a:xfrm>
                <a:off x="7271028" y="14570532"/>
                <a:ext cx="1151492" cy="1150319"/>
              </a:xfrm>
              <a:custGeom>
                <a:avLst/>
                <a:gdLst>
                  <a:gd name="T0" fmla="*/ 30 w 4317"/>
                  <a:gd name="T1" fmla="*/ 4280 h 4317"/>
                  <a:gd name="T2" fmla="*/ 6 w 4317"/>
                  <a:gd name="T3" fmla="*/ 2128 h 4317"/>
                  <a:gd name="T4" fmla="*/ 13 w 4317"/>
                  <a:gd name="T5" fmla="*/ 14 h 4317"/>
                  <a:gd name="T6" fmla="*/ 2165 w 4317"/>
                  <a:gd name="T7" fmla="*/ 7 h 4317"/>
                  <a:gd name="T8" fmla="*/ 4317 w 4317"/>
                  <a:gd name="T9" fmla="*/ 0 h 4317"/>
                  <a:gd name="T10" fmla="*/ 4310 w 4317"/>
                  <a:gd name="T11" fmla="*/ 2152 h 4317"/>
                  <a:gd name="T12" fmla="*/ 4303 w 4317"/>
                  <a:gd name="T13" fmla="*/ 4304 h 4317"/>
                  <a:gd name="T14" fmla="*/ 2182 w 4317"/>
                  <a:gd name="T15" fmla="*/ 4311 h 4317"/>
                  <a:gd name="T16" fmla="*/ 30 w 4317"/>
                  <a:gd name="T17" fmla="*/ 4280 h 4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7" h="4317">
                    <a:moveTo>
                      <a:pt x="30" y="4280"/>
                    </a:moveTo>
                    <a:cubicBezTo>
                      <a:pt x="7" y="4252"/>
                      <a:pt x="0" y="3671"/>
                      <a:pt x="6" y="2128"/>
                    </a:cubicBezTo>
                    <a:lnTo>
                      <a:pt x="13" y="14"/>
                    </a:lnTo>
                    <a:lnTo>
                      <a:pt x="2165" y="7"/>
                    </a:lnTo>
                    <a:lnTo>
                      <a:pt x="4317" y="0"/>
                    </a:lnTo>
                    <a:lnTo>
                      <a:pt x="4310" y="2152"/>
                    </a:lnTo>
                    <a:lnTo>
                      <a:pt x="4303" y="4304"/>
                    </a:lnTo>
                    <a:lnTo>
                      <a:pt x="2182" y="4311"/>
                    </a:lnTo>
                    <a:cubicBezTo>
                      <a:pt x="418" y="4317"/>
                      <a:pt x="57" y="4312"/>
                      <a:pt x="30" y="428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8" name="Freeform 19"/>
              <p:cNvSpPr>
                <a:spLocks/>
              </p:cNvSpPr>
              <p:nvPr/>
            </p:nvSpPr>
            <p:spPr bwMode="auto">
              <a:xfrm>
                <a:off x="5881011" y="13554161"/>
                <a:ext cx="1149142" cy="767271"/>
              </a:xfrm>
              <a:custGeom>
                <a:avLst/>
                <a:gdLst>
                  <a:gd name="T0" fmla="*/ 11 w 4316"/>
                  <a:gd name="T1" fmla="*/ 2844 h 2878"/>
                  <a:gd name="T2" fmla="*/ 4 w 4316"/>
                  <a:gd name="T3" fmla="*/ 1411 h 2878"/>
                  <a:gd name="T4" fmla="*/ 12 w 4316"/>
                  <a:gd name="T5" fmla="*/ 14 h 2878"/>
                  <a:gd name="T6" fmla="*/ 2164 w 4316"/>
                  <a:gd name="T7" fmla="*/ 7 h 2878"/>
                  <a:gd name="T8" fmla="*/ 4316 w 4316"/>
                  <a:gd name="T9" fmla="*/ 0 h 2878"/>
                  <a:gd name="T10" fmla="*/ 4309 w 4316"/>
                  <a:gd name="T11" fmla="*/ 1432 h 2878"/>
                  <a:gd name="T12" fmla="*/ 4301 w 4316"/>
                  <a:gd name="T13" fmla="*/ 2865 h 2878"/>
                  <a:gd name="T14" fmla="*/ 2163 w 4316"/>
                  <a:gd name="T15" fmla="*/ 2872 h 2878"/>
                  <a:gd name="T16" fmla="*/ 11 w 4316"/>
                  <a:gd name="T17" fmla="*/ 2844 h 2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6" h="2878">
                    <a:moveTo>
                      <a:pt x="11" y="2844"/>
                    </a:moveTo>
                    <a:cubicBezTo>
                      <a:pt x="3" y="2824"/>
                      <a:pt x="0" y="2180"/>
                      <a:pt x="4" y="1411"/>
                    </a:cubicBezTo>
                    <a:lnTo>
                      <a:pt x="12" y="14"/>
                    </a:lnTo>
                    <a:lnTo>
                      <a:pt x="2164" y="7"/>
                    </a:lnTo>
                    <a:lnTo>
                      <a:pt x="4316" y="0"/>
                    </a:lnTo>
                    <a:lnTo>
                      <a:pt x="4309" y="1432"/>
                    </a:lnTo>
                    <a:lnTo>
                      <a:pt x="4301" y="2865"/>
                    </a:lnTo>
                    <a:lnTo>
                      <a:pt x="2163" y="2872"/>
                    </a:lnTo>
                    <a:cubicBezTo>
                      <a:pt x="467" y="2878"/>
                      <a:pt x="21" y="2872"/>
                      <a:pt x="11" y="284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9" name="Freeform 20"/>
              <p:cNvSpPr>
                <a:spLocks/>
              </p:cNvSpPr>
              <p:nvPr/>
            </p:nvSpPr>
            <p:spPr bwMode="auto">
              <a:xfrm>
                <a:off x="7272205" y="13554164"/>
                <a:ext cx="1150319" cy="768446"/>
              </a:xfrm>
              <a:custGeom>
                <a:avLst/>
                <a:gdLst>
                  <a:gd name="T0" fmla="*/ 11 w 4316"/>
                  <a:gd name="T1" fmla="*/ 2843 h 2879"/>
                  <a:gd name="T2" fmla="*/ 4 w 4316"/>
                  <a:gd name="T3" fmla="*/ 1411 h 2879"/>
                  <a:gd name="T4" fmla="*/ 12 w 4316"/>
                  <a:gd name="T5" fmla="*/ 14 h 2879"/>
                  <a:gd name="T6" fmla="*/ 2164 w 4316"/>
                  <a:gd name="T7" fmla="*/ 7 h 2879"/>
                  <a:gd name="T8" fmla="*/ 4316 w 4316"/>
                  <a:gd name="T9" fmla="*/ 0 h 2879"/>
                  <a:gd name="T10" fmla="*/ 4316 w 4316"/>
                  <a:gd name="T11" fmla="*/ 1439 h 2879"/>
                  <a:gd name="T12" fmla="*/ 4316 w 4316"/>
                  <a:gd name="T13" fmla="*/ 2879 h 2879"/>
                  <a:gd name="T14" fmla="*/ 2170 w 4316"/>
                  <a:gd name="T15" fmla="*/ 2879 h 2879"/>
                  <a:gd name="T16" fmla="*/ 11 w 4316"/>
                  <a:gd name="T17" fmla="*/ 2843 h 2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6" h="2879">
                    <a:moveTo>
                      <a:pt x="11" y="2843"/>
                    </a:moveTo>
                    <a:cubicBezTo>
                      <a:pt x="3" y="2824"/>
                      <a:pt x="0" y="2180"/>
                      <a:pt x="4" y="1411"/>
                    </a:cubicBezTo>
                    <a:lnTo>
                      <a:pt x="12" y="14"/>
                    </a:lnTo>
                    <a:lnTo>
                      <a:pt x="2164" y="7"/>
                    </a:lnTo>
                    <a:lnTo>
                      <a:pt x="4316" y="0"/>
                    </a:lnTo>
                    <a:lnTo>
                      <a:pt x="4316" y="1439"/>
                    </a:lnTo>
                    <a:lnTo>
                      <a:pt x="4316" y="2879"/>
                    </a:lnTo>
                    <a:lnTo>
                      <a:pt x="2170" y="2879"/>
                    </a:lnTo>
                    <a:cubicBezTo>
                      <a:pt x="479" y="2879"/>
                      <a:pt x="21" y="2871"/>
                      <a:pt x="11" y="2843"/>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50" name="Freeform 22"/>
              <p:cNvSpPr>
                <a:spLocks/>
              </p:cNvSpPr>
              <p:nvPr/>
            </p:nvSpPr>
            <p:spPr bwMode="auto">
              <a:xfrm>
                <a:off x="6402707" y="12757517"/>
                <a:ext cx="1488717" cy="623922"/>
              </a:xfrm>
              <a:custGeom>
                <a:avLst/>
                <a:gdLst>
                  <a:gd name="T0" fmla="*/ 41 w 5587"/>
                  <a:gd name="T1" fmla="*/ 2285 h 2342"/>
                  <a:gd name="T2" fmla="*/ 55 w 5587"/>
                  <a:gd name="T3" fmla="*/ 1580 h 2342"/>
                  <a:gd name="T4" fmla="*/ 803 w 5587"/>
                  <a:gd name="T5" fmla="*/ 1545 h 2342"/>
                  <a:gd name="T6" fmla="*/ 1528 w 5587"/>
                  <a:gd name="T7" fmla="*/ 1507 h 2342"/>
                  <a:gd name="T8" fmla="*/ 1157 w 5587"/>
                  <a:gd name="T9" fmla="*/ 1090 h 2342"/>
                  <a:gd name="T10" fmla="*/ 775 w 5587"/>
                  <a:gd name="T11" fmla="*/ 677 h 2342"/>
                  <a:gd name="T12" fmla="*/ 1294 w 5587"/>
                  <a:gd name="T13" fmla="*/ 141 h 2342"/>
                  <a:gd name="T14" fmla="*/ 1819 w 5587"/>
                  <a:gd name="T15" fmla="*/ 635 h 2342"/>
                  <a:gd name="T16" fmla="*/ 2362 w 5587"/>
                  <a:gd name="T17" fmla="*/ 1129 h 2342"/>
                  <a:gd name="T18" fmla="*/ 2412 w 5587"/>
                  <a:gd name="T19" fmla="*/ 596 h 2342"/>
                  <a:gd name="T20" fmla="*/ 2451 w 5587"/>
                  <a:gd name="T21" fmla="*/ 30 h 2342"/>
                  <a:gd name="T22" fmla="*/ 2839 w 5587"/>
                  <a:gd name="T23" fmla="*/ 6 h 2342"/>
                  <a:gd name="T24" fmla="*/ 3188 w 5587"/>
                  <a:gd name="T25" fmla="*/ 14 h 2342"/>
                  <a:gd name="T26" fmla="*/ 3196 w 5587"/>
                  <a:gd name="T27" fmla="*/ 572 h 2342"/>
                  <a:gd name="T28" fmla="*/ 3248 w 5587"/>
                  <a:gd name="T29" fmla="*/ 1148 h 2342"/>
                  <a:gd name="T30" fmla="*/ 3805 w 5587"/>
                  <a:gd name="T31" fmla="*/ 653 h 2342"/>
                  <a:gd name="T32" fmla="*/ 4349 w 5587"/>
                  <a:gd name="T33" fmla="*/ 141 h 2342"/>
                  <a:gd name="T34" fmla="*/ 4857 w 5587"/>
                  <a:gd name="T35" fmla="*/ 655 h 2342"/>
                  <a:gd name="T36" fmla="*/ 4487 w 5587"/>
                  <a:gd name="T37" fmla="*/ 1073 h 2342"/>
                  <a:gd name="T38" fmla="*/ 4112 w 5587"/>
                  <a:gd name="T39" fmla="*/ 1501 h 2342"/>
                  <a:gd name="T40" fmla="*/ 4856 w 5587"/>
                  <a:gd name="T41" fmla="*/ 1552 h 2342"/>
                  <a:gd name="T42" fmla="*/ 5587 w 5587"/>
                  <a:gd name="T43" fmla="*/ 1566 h 2342"/>
                  <a:gd name="T44" fmla="*/ 5587 w 5587"/>
                  <a:gd name="T45" fmla="*/ 1947 h 2342"/>
                  <a:gd name="T46" fmla="*/ 5587 w 5587"/>
                  <a:gd name="T47" fmla="*/ 2328 h 2342"/>
                  <a:gd name="T48" fmla="*/ 2829 w 5587"/>
                  <a:gd name="T49" fmla="*/ 2335 h 2342"/>
                  <a:gd name="T50" fmla="*/ 41 w 5587"/>
                  <a:gd name="T51" fmla="*/ 2285 h 2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87" h="2342">
                    <a:moveTo>
                      <a:pt x="41" y="2285"/>
                    </a:moveTo>
                    <a:cubicBezTo>
                      <a:pt x="0" y="2208"/>
                      <a:pt x="11" y="1617"/>
                      <a:pt x="55" y="1580"/>
                    </a:cubicBezTo>
                    <a:cubicBezTo>
                      <a:pt x="74" y="1565"/>
                      <a:pt x="390" y="1550"/>
                      <a:pt x="803" y="1545"/>
                    </a:cubicBezTo>
                    <a:cubicBezTo>
                      <a:pt x="1286" y="1540"/>
                      <a:pt x="1522" y="1528"/>
                      <a:pt x="1528" y="1507"/>
                    </a:cubicBezTo>
                    <a:cubicBezTo>
                      <a:pt x="1534" y="1490"/>
                      <a:pt x="1367" y="1302"/>
                      <a:pt x="1157" y="1090"/>
                    </a:cubicBezTo>
                    <a:cubicBezTo>
                      <a:pt x="947" y="877"/>
                      <a:pt x="775" y="691"/>
                      <a:pt x="775" y="677"/>
                    </a:cubicBezTo>
                    <a:cubicBezTo>
                      <a:pt x="775" y="639"/>
                      <a:pt x="1256" y="141"/>
                      <a:pt x="1294" y="141"/>
                    </a:cubicBezTo>
                    <a:cubicBezTo>
                      <a:pt x="1311" y="141"/>
                      <a:pt x="1548" y="363"/>
                      <a:pt x="1819" y="635"/>
                    </a:cubicBezTo>
                    <a:cubicBezTo>
                      <a:pt x="2091" y="906"/>
                      <a:pt x="2335" y="1129"/>
                      <a:pt x="2362" y="1129"/>
                    </a:cubicBezTo>
                    <a:cubicBezTo>
                      <a:pt x="2408" y="1129"/>
                      <a:pt x="2412" y="1086"/>
                      <a:pt x="2412" y="596"/>
                    </a:cubicBezTo>
                    <a:cubicBezTo>
                      <a:pt x="2412" y="175"/>
                      <a:pt x="2420" y="56"/>
                      <a:pt x="2451" y="30"/>
                    </a:cubicBezTo>
                    <a:cubicBezTo>
                      <a:pt x="2477" y="9"/>
                      <a:pt x="2606" y="0"/>
                      <a:pt x="2839" y="6"/>
                    </a:cubicBezTo>
                    <a:lnTo>
                      <a:pt x="3188" y="14"/>
                    </a:lnTo>
                    <a:lnTo>
                      <a:pt x="3196" y="572"/>
                    </a:lnTo>
                    <a:cubicBezTo>
                      <a:pt x="3202" y="1050"/>
                      <a:pt x="3210" y="1133"/>
                      <a:pt x="3248" y="1148"/>
                    </a:cubicBezTo>
                    <a:cubicBezTo>
                      <a:pt x="3279" y="1160"/>
                      <a:pt x="3444" y="1014"/>
                      <a:pt x="3805" y="653"/>
                    </a:cubicBezTo>
                    <a:cubicBezTo>
                      <a:pt x="4087" y="371"/>
                      <a:pt x="4332" y="141"/>
                      <a:pt x="4349" y="141"/>
                    </a:cubicBezTo>
                    <a:cubicBezTo>
                      <a:pt x="4376" y="141"/>
                      <a:pt x="4811" y="581"/>
                      <a:pt x="4857" y="655"/>
                    </a:cubicBezTo>
                    <a:cubicBezTo>
                      <a:pt x="4866" y="670"/>
                      <a:pt x="4700" y="858"/>
                      <a:pt x="4487" y="1073"/>
                    </a:cubicBezTo>
                    <a:cubicBezTo>
                      <a:pt x="4274" y="1288"/>
                      <a:pt x="4105" y="1480"/>
                      <a:pt x="4112" y="1501"/>
                    </a:cubicBezTo>
                    <a:cubicBezTo>
                      <a:pt x="4121" y="1530"/>
                      <a:pt x="4286" y="1541"/>
                      <a:pt x="4856" y="1552"/>
                    </a:cubicBezTo>
                    <a:lnTo>
                      <a:pt x="5587" y="1566"/>
                    </a:lnTo>
                    <a:lnTo>
                      <a:pt x="5587" y="1947"/>
                    </a:lnTo>
                    <a:lnTo>
                      <a:pt x="5587" y="2328"/>
                    </a:lnTo>
                    <a:lnTo>
                      <a:pt x="2829" y="2335"/>
                    </a:lnTo>
                    <a:cubicBezTo>
                      <a:pt x="90" y="2342"/>
                      <a:pt x="71" y="2342"/>
                      <a:pt x="41" y="2285"/>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sp>
        <p:nvSpPr>
          <p:cNvPr id="69" name="文字方塊 2"/>
          <p:cNvSpPr txBox="1"/>
          <p:nvPr/>
        </p:nvSpPr>
        <p:spPr>
          <a:xfrm>
            <a:off x="10227399" y="2142391"/>
            <a:ext cx="1638513" cy="138499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p>
        </p:txBody>
      </p:sp>
      <p:sp>
        <p:nvSpPr>
          <p:cNvPr id="70" name="文字方塊 2"/>
          <p:cNvSpPr txBox="1"/>
          <p:nvPr/>
        </p:nvSpPr>
        <p:spPr>
          <a:xfrm>
            <a:off x="7642647" y="4482889"/>
            <a:ext cx="1638513" cy="1384995"/>
          </a:xfrm>
          <a:prstGeom prst="rect">
            <a:avLst/>
          </a:prstGeom>
          <a:noFill/>
          <a:ln>
            <a:solidFill>
              <a:schemeClr val="bg1"/>
            </a:solidFill>
          </a:ln>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p>
        </p:txBody>
      </p:sp>
      <p:sp>
        <p:nvSpPr>
          <p:cNvPr id="71" name="文字方塊 2"/>
          <p:cNvSpPr txBox="1"/>
          <p:nvPr/>
        </p:nvSpPr>
        <p:spPr>
          <a:xfrm>
            <a:off x="10227399" y="4482889"/>
            <a:ext cx="1638513" cy="138499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p>
        </p:txBody>
      </p:sp>
      <p:sp>
        <p:nvSpPr>
          <p:cNvPr id="67" name="橢圓 66"/>
          <p:cNvSpPr/>
          <p:nvPr/>
        </p:nvSpPr>
        <p:spPr>
          <a:xfrm>
            <a:off x="7051875" y="2223097"/>
            <a:ext cx="577254" cy="577254"/>
          </a:xfrm>
          <a:prstGeom prst="ellipse">
            <a:avLst/>
          </a:prstGeom>
          <a:solidFill>
            <a:schemeClr val="accent1"/>
          </a:solid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600" b="1" dirty="0" smtClean="0">
              <a:solidFill>
                <a:schemeClr val="tx1"/>
              </a:solidFill>
              <a:latin typeface="微軟正黑體" panose="020B0604030504040204" pitchFamily="34" charset="-120"/>
              <a:ea typeface="微軟正黑體" panose="020B0604030504040204" pitchFamily="34" charset="-120"/>
            </a:endParaRPr>
          </a:p>
        </p:txBody>
      </p:sp>
      <p:sp>
        <p:nvSpPr>
          <p:cNvPr id="68" name="手繪多邊形 67"/>
          <p:cNvSpPr>
            <a:spLocks noChangeAspect="1"/>
          </p:cNvSpPr>
          <p:nvPr/>
        </p:nvSpPr>
        <p:spPr bwMode="auto">
          <a:xfrm>
            <a:off x="7211333" y="2326584"/>
            <a:ext cx="258337" cy="370279"/>
          </a:xfrm>
          <a:custGeom>
            <a:avLst/>
            <a:gdLst>
              <a:gd name="connsiteX0" fmla="*/ 1425658 w 2805113"/>
              <a:gd name="connsiteY0" fmla="*/ 2654910 h 4020601"/>
              <a:gd name="connsiteX1" fmla="*/ 1327719 w 2805113"/>
              <a:gd name="connsiteY1" fmla="*/ 2665300 h 4020601"/>
              <a:gd name="connsiteX2" fmla="*/ 1092810 w 2805113"/>
              <a:gd name="connsiteY2" fmla="*/ 2944062 h 4020601"/>
              <a:gd name="connsiteX3" fmla="*/ 1237785 w 2805113"/>
              <a:gd name="connsiteY3" fmla="*/ 3234006 h 4020601"/>
              <a:gd name="connsiteX4" fmla="*/ 1301099 w 2805113"/>
              <a:gd name="connsiteY4" fmla="*/ 3406744 h 4020601"/>
              <a:gd name="connsiteX5" fmla="*/ 1307934 w 2805113"/>
              <a:gd name="connsiteY5" fmla="*/ 3531882 h 4020601"/>
              <a:gd name="connsiteX6" fmla="*/ 1512265 w 2805113"/>
              <a:gd name="connsiteY6" fmla="*/ 3526472 h 4020601"/>
              <a:gd name="connsiteX7" fmla="*/ 1524496 w 2805113"/>
              <a:gd name="connsiteY7" fmla="*/ 3391238 h 4020601"/>
              <a:gd name="connsiteX8" fmla="*/ 1524496 w 2805113"/>
              <a:gd name="connsiteY8" fmla="*/ 3267904 h 4020601"/>
              <a:gd name="connsiteX9" fmla="*/ 1577737 w 2805113"/>
              <a:gd name="connsiteY9" fmla="*/ 3232924 h 4020601"/>
              <a:gd name="connsiteX10" fmla="*/ 1708322 w 2805113"/>
              <a:gd name="connsiteY10" fmla="*/ 3056938 h 4020601"/>
              <a:gd name="connsiteX11" fmla="*/ 1715157 w 2805113"/>
              <a:gd name="connsiteY11" fmla="*/ 2940818 h 4020601"/>
              <a:gd name="connsiteX12" fmla="*/ 1674147 w 2805113"/>
              <a:gd name="connsiteY12" fmla="*/ 2808468 h 4020601"/>
              <a:gd name="connsiteX13" fmla="*/ 1425658 w 2805113"/>
              <a:gd name="connsiteY13" fmla="*/ 2654910 h 4020601"/>
              <a:gd name="connsiteX14" fmla="*/ 1415430 w 2805113"/>
              <a:gd name="connsiteY14" fmla="*/ 50 h 4020601"/>
              <a:gd name="connsiteX15" fmla="*/ 1647059 w 2805113"/>
              <a:gd name="connsiteY15" fmla="*/ 25528 h 4020601"/>
              <a:gd name="connsiteX16" fmla="*/ 2127061 w 2805113"/>
              <a:gd name="connsiteY16" fmla="*/ 284444 h 4020601"/>
              <a:gd name="connsiteX17" fmla="*/ 2433138 w 2805113"/>
              <a:gd name="connsiteY17" fmla="*/ 821360 h 4020601"/>
              <a:gd name="connsiteX18" fmla="*/ 2449703 w 2805113"/>
              <a:gd name="connsiteY18" fmla="*/ 1319746 h 4020601"/>
              <a:gd name="connsiteX19" fmla="*/ 2317189 w 2805113"/>
              <a:gd name="connsiteY19" fmla="*/ 1332350 h 4020601"/>
              <a:gd name="connsiteX20" fmla="*/ 2185396 w 2805113"/>
              <a:gd name="connsiteY20" fmla="*/ 1332350 h 4020601"/>
              <a:gd name="connsiteX21" fmla="*/ 2185036 w 2805113"/>
              <a:gd name="connsiteY21" fmla="*/ 1187588 h 4020601"/>
              <a:gd name="connsiteX22" fmla="*/ 1926490 w 2805113"/>
              <a:gd name="connsiteY22" fmla="*/ 481060 h 4020601"/>
              <a:gd name="connsiteX23" fmla="*/ 1265002 w 2805113"/>
              <a:gd name="connsiteY23" fmla="*/ 290564 h 4020601"/>
              <a:gd name="connsiteX24" fmla="*/ 873222 w 2805113"/>
              <a:gd name="connsiteY24" fmla="*/ 499066 h 4020601"/>
              <a:gd name="connsiteX25" fmla="*/ 674091 w 2805113"/>
              <a:gd name="connsiteY25" fmla="*/ 809116 h 4020601"/>
              <a:gd name="connsiteX26" fmla="*/ 645644 w 2805113"/>
              <a:gd name="connsiteY26" fmla="*/ 890500 h 4020601"/>
              <a:gd name="connsiteX27" fmla="*/ 642763 w 2805113"/>
              <a:gd name="connsiteY27" fmla="*/ 1419856 h 4020601"/>
              <a:gd name="connsiteX28" fmla="*/ 655367 w 2805113"/>
              <a:gd name="connsiteY28" fmla="*/ 1962176 h 4020601"/>
              <a:gd name="connsiteX29" fmla="*/ 1092878 w 2805113"/>
              <a:gd name="connsiteY29" fmla="*/ 1940208 h 4020601"/>
              <a:gd name="connsiteX30" fmla="*/ 1629414 w 2805113"/>
              <a:gd name="connsiteY30" fmla="*/ 1931926 h 4020601"/>
              <a:gd name="connsiteX31" fmla="*/ 1859873 w 2805113"/>
              <a:gd name="connsiteY31" fmla="*/ 1952812 h 4020601"/>
              <a:gd name="connsiteX32" fmla="*/ 2297024 w 2805113"/>
              <a:gd name="connsiteY32" fmla="*/ 1983062 h 4020601"/>
              <a:gd name="connsiteX33" fmla="*/ 2690964 w 2805113"/>
              <a:gd name="connsiteY33" fmla="*/ 2010070 h 4020601"/>
              <a:gd name="connsiteX34" fmla="*/ 2805113 w 2805113"/>
              <a:gd name="connsiteY34" fmla="*/ 2016192 h 4020601"/>
              <a:gd name="connsiteX35" fmla="*/ 2805113 w 2805113"/>
              <a:gd name="connsiteY35" fmla="*/ 2963990 h 4020601"/>
              <a:gd name="connsiteX36" fmla="*/ 2805113 w 2805113"/>
              <a:gd name="connsiteY36" fmla="*/ 3911788 h 4020601"/>
              <a:gd name="connsiteX37" fmla="*/ 2779906 w 2805113"/>
              <a:gd name="connsiteY37" fmla="*/ 3917910 h 4020601"/>
              <a:gd name="connsiteX38" fmla="*/ 2599501 w 2805113"/>
              <a:gd name="connsiteY38" fmla="*/ 3934474 h 4020601"/>
              <a:gd name="connsiteX39" fmla="*/ 2312148 w 2805113"/>
              <a:gd name="connsiteY39" fmla="*/ 3955000 h 4020601"/>
              <a:gd name="connsiteX40" fmla="*/ 2012912 w 2805113"/>
              <a:gd name="connsiteY40" fmla="*/ 3975166 h 4020601"/>
              <a:gd name="connsiteX41" fmla="*/ 1829985 w 2805113"/>
              <a:gd name="connsiteY41" fmla="*/ 3989930 h 4020601"/>
              <a:gd name="connsiteX42" fmla="*/ 1636256 w 2805113"/>
              <a:gd name="connsiteY42" fmla="*/ 4005056 h 4020601"/>
              <a:gd name="connsiteX43" fmla="*/ 1423082 w 2805113"/>
              <a:gd name="connsiteY43" fmla="*/ 4019460 h 4020601"/>
              <a:gd name="connsiteX44" fmla="*/ 1341701 w 2805113"/>
              <a:gd name="connsiteY44" fmla="*/ 4015498 h 4020601"/>
              <a:gd name="connsiteX45" fmla="*/ 1225031 w 2805113"/>
              <a:gd name="connsiteY45" fmla="*/ 4006136 h 4020601"/>
              <a:gd name="connsiteX46" fmla="*/ 985931 w 2805113"/>
              <a:gd name="connsiteY46" fmla="*/ 3990650 h 4020601"/>
              <a:gd name="connsiteX47" fmla="*/ 213534 w 2805113"/>
              <a:gd name="connsiteY47" fmla="*/ 3934474 h 4020601"/>
              <a:gd name="connsiteX48" fmla="*/ 33128 w 2805113"/>
              <a:gd name="connsiteY48" fmla="*/ 3917910 h 4020601"/>
              <a:gd name="connsiteX49" fmla="*/ 0 w 2805113"/>
              <a:gd name="connsiteY49" fmla="*/ 3911428 h 4020601"/>
              <a:gd name="connsiteX50" fmla="*/ 2881 w 2805113"/>
              <a:gd name="connsiteY50" fmla="*/ 2965070 h 4020601"/>
              <a:gd name="connsiteX51" fmla="*/ 5401 w 2805113"/>
              <a:gd name="connsiteY51" fmla="*/ 2018352 h 4020601"/>
              <a:gd name="connsiteX52" fmla="*/ 71298 w 2805113"/>
              <a:gd name="connsiteY52" fmla="*/ 2016192 h 4020601"/>
              <a:gd name="connsiteX53" fmla="*/ 342447 w 2805113"/>
              <a:gd name="connsiteY53" fmla="*/ 1981260 h 4020601"/>
              <a:gd name="connsiteX54" fmla="*/ 356131 w 2805113"/>
              <a:gd name="connsiteY54" fmla="*/ 1478914 h 4020601"/>
              <a:gd name="connsiteX55" fmla="*/ 366933 w 2805113"/>
              <a:gd name="connsiteY55" fmla="*/ 913548 h 4020601"/>
              <a:gd name="connsiteX56" fmla="*/ 684894 w 2805113"/>
              <a:gd name="connsiteY56" fmla="*/ 288044 h 4020601"/>
              <a:gd name="connsiteX57" fmla="*/ 1184341 w 2805113"/>
              <a:gd name="connsiteY57" fmla="*/ 21566 h 4020601"/>
              <a:gd name="connsiteX58" fmla="*/ 1415430 w 2805113"/>
              <a:gd name="connsiteY58" fmla="*/ 50 h 402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805113" h="4020601">
                <a:moveTo>
                  <a:pt x="1425658" y="2654910"/>
                </a:moveTo>
                <a:cubicBezTo>
                  <a:pt x="1392989" y="2652724"/>
                  <a:pt x="1359916" y="2656014"/>
                  <a:pt x="1327719" y="2665300"/>
                </a:cubicBezTo>
                <a:cubicBezTo>
                  <a:pt x="1202171" y="2701362"/>
                  <a:pt x="1110437" y="2810270"/>
                  <a:pt x="1092810" y="2944062"/>
                </a:cubicBezTo>
                <a:cubicBezTo>
                  <a:pt x="1079500" y="3042874"/>
                  <a:pt x="1148570" y="3180632"/>
                  <a:pt x="1237785" y="3234006"/>
                </a:cubicBezTo>
                <a:cubicBezTo>
                  <a:pt x="1298940" y="3270790"/>
                  <a:pt x="1301099" y="3276560"/>
                  <a:pt x="1301099" y="3406744"/>
                </a:cubicBezTo>
                <a:cubicBezTo>
                  <a:pt x="1301099" y="3471658"/>
                  <a:pt x="1304336" y="3528276"/>
                  <a:pt x="1307934" y="3531882"/>
                </a:cubicBezTo>
                <a:cubicBezTo>
                  <a:pt x="1320165" y="3544144"/>
                  <a:pt x="1499314" y="3539454"/>
                  <a:pt x="1512265" y="3526472"/>
                </a:cubicBezTo>
                <a:cubicBezTo>
                  <a:pt x="1520539" y="3518178"/>
                  <a:pt x="1524496" y="3473100"/>
                  <a:pt x="1524496" y="3391238"/>
                </a:cubicBezTo>
                <a:lnTo>
                  <a:pt x="1524496" y="3267904"/>
                </a:lnTo>
                <a:lnTo>
                  <a:pt x="1577737" y="3232924"/>
                </a:lnTo>
                <a:cubicBezTo>
                  <a:pt x="1637094" y="3193616"/>
                  <a:pt x="1691054" y="3121130"/>
                  <a:pt x="1708322" y="3056938"/>
                </a:cubicBezTo>
                <a:cubicBezTo>
                  <a:pt x="1714437" y="3033498"/>
                  <a:pt x="1717675" y="2981208"/>
                  <a:pt x="1715157" y="2940818"/>
                </a:cubicBezTo>
                <a:cubicBezTo>
                  <a:pt x="1711200" y="2878428"/>
                  <a:pt x="1704724" y="2857874"/>
                  <a:pt x="1674147" y="2808468"/>
                </a:cubicBezTo>
                <a:cubicBezTo>
                  <a:pt x="1618028" y="2717318"/>
                  <a:pt x="1523664" y="2661468"/>
                  <a:pt x="1425658" y="2654910"/>
                </a:cubicBezTo>
                <a:close/>
                <a:moveTo>
                  <a:pt x="1415430" y="50"/>
                </a:moveTo>
                <a:cubicBezTo>
                  <a:pt x="1498701" y="770"/>
                  <a:pt x="1582062" y="9324"/>
                  <a:pt x="1647059" y="25528"/>
                </a:cubicBezTo>
                <a:cubicBezTo>
                  <a:pt x="1837907" y="73060"/>
                  <a:pt x="1989506" y="154804"/>
                  <a:pt x="2127061" y="284444"/>
                </a:cubicBezTo>
                <a:cubicBezTo>
                  <a:pt x="2283340" y="432086"/>
                  <a:pt x="2378044" y="598096"/>
                  <a:pt x="2433138" y="821360"/>
                </a:cubicBezTo>
                <a:cubicBezTo>
                  <a:pt x="2446102" y="873576"/>
                  <a:pt x="2455104" y="1142214"/>
                  <a:pt x="2449703" y="1319746"/>
                </a:cubicBezTo>
                <a:cubicBezTo>
                  <a:pt x="2449703" y="1329470"/>
                  <a:pt x="2416214" y="1332350"/>
                  <a:pt x="2317189" y="1332350"/>
                </a:cubicBezTo>
                <a:lnTo>
                  <a:pt x="2185396" y="1332350"/>
                </a:lnTo>
                <a:lnTo>
                  <a:pt x="2185036" y="1187588"/>
                </a:lnTo>
                <a:cubicBezTo>
                  <a:pt x="2185036" y="848728"/>
                  <a:pt x="2114818" y="657152"/>
                  <a:pt x="1926490" y="481060"/>
                </a:cubicBezTo>
                <a:cubicBezTo>
                  <a:pt x="1749325" y="315772"/>
                  <a:pt x="1495460" y="242310"/>
                  <a:pt x="1265002" y="290564"/>
                </a:cubicBezTo>
                <a:cubicBezTo>
                  <a:pt x="1099359" y="325134"/>
                  <a:pt x="989892" y="383112"/>
                  <a:pt x="873222" y="499066"/>
                </a:cubicBezTo>
                <a:cubicBezTo>
                  <a:pt x="774917" y="596294"/>
                  <a:pt x="717302" y="686320"/>
                  <a:pt x="674091" y="809116"/>
                </a:cubicBezTo>
                <a:lnTo>
                  <a:pt x="645644" y="890500"/>
                </a:lnTo>
                <a:lnTo>
                  <a:pt x="642763" y="1419856"/>
                </a:lnTo>
                <a:cubicBezTo>
                  <a:pt x="640243" y="1884752"/>
                  <a:pt x="641683" y="1951012"/>
                  <a:pt x="655367" y="1962176"/>
                </a:cubicBezTo>
                <a:cubicBezTo>
                  <a:pt x="671571" y="1975860"/>
                  <a:pt x="831811" y="1967576"/>
                  <a:pt x="1092878" y="1940208"/>
                </a:cubicBezTo>
                <a:cubicBezTo>
                  <a:pt x="1255999" y="1923284"/>
                  <a:pt x="1544432" y="1918602"/>
                  <a:pt x="1629414" y="1931926"/>
                </a:cubicBezTo>
                <a:cubicBezTo>
                  <a:pt x="1669744" y="1938408"/>
                  <a:pt x="1773451" y="1947772"/>
                  <a:pt x="1859873" y="1952812"/>
                </a:cubicBezTo>
                <a:cubicBezTo>
                  <a:pt x="1946655" y="1957854"/>
                  <a:pt x="2143265" y="1971538"/>
                  <a:pt x="2297024" y="1983062"/>
                </a:cubicBezTo>
                <a:cubicBezTo>
                  <a:pt x="2450783" y="1994584"/>
                  <a:pt x="2627948" y="2006828"/>
                  <a:pt x="2690964" y="2010070"/>
                </a:cubicBezTo>
                <a:lnTo>
                  <a:pt x="2805113" y="2016192"/>
                </a:lnTo>
                <a:lnTo>
                  <a:pt x="2805113" y="2963990"/>
                </a:lnTo>
                <a:lnTo>
                  <a:pt x="2805113" y="3911788"/>
                </a:lnTo>
                <a:lnTo>
                  <a:pt x="2779906" y="3917910"/>
                </a:lnTo>
                <a:cubicBezTo>
                  <a:pt x="2766223" y="3921510"/>
                  <a:pt x="2685202" y="3929072"/>
                  <a:pt x="2599501" y="3934474"/>
                </a:cubicBezTo>
                <a:cubicBezTo>
                  <a:pt x="2514159" y="3940236"/>
                  <a:pt x="2384886" y="3949598"/>
                  <a:pt x="2312148" y="3955000"/>
                </a:cubicBezTo>
                <a:cubicBezTo>
                  <a:pt x="2239409" y="3960762"/>
                  <a:pt x="2104735" y="3969764"/>
                  <a:pt x="2012912" y="3975166"/>
                </a:cubicBezTo>
                <a:cubicBezTo>
                  <a:pt x="1920728" y="3980568"/>
                  <a:pt x="1838627" y="3987410"/>
                  <a:pt x="1829985" y="3989930"/>
                </a:cubicBezTo>
                <a:cubicBezTo>
                  <a:pt x="1821343" y="3992812"/>
                  <a:pt x="1734201" y="3999294"/>
                  <a:pt x="1636256" y="4005056"/>
                </a:cubicBezTo>
                <a:cubicBezTo>
                  <a:pt x="1538671" y="4010456"/>
                  <a:pt x="1442527" y="4016938"/>
                  <a:pt x="1423082" y="4019460"/>
                </a:cubicBezTo>
                <a:cubicBezTo>
                  <a:pt x="1403277" y="4021980"/>
                  <a:pt x="1366908" y="4020180"/>
                  <a:pt x="1341701" y="4015498"/>
                </a:cubicBezTo>
                <a:cubicBezTo>
                  <a:pt x="1316495" y="4010816"/>
                  <a:pt x="1263921" y="4006496"/>
                  <a:pt x="1225031" y="4006136"/>
                </a:cubicBezTo>
                <a:cubicBezTo>
                  <a:pt x="1185781" y="4006136"/>
                  <a:pt x="1078114" y="3998934"/>
                  <a:pt x="985931" y="3990650"/>
                </a:cubicBezTo>
                <a:cubicBezTo>
                  <a:pt x="831811" y="3976606"/>
                  <a:pt x="589110" y="3958962"/>
                  <a:pt x="213534" y="3934474"/>
                </a:cubicBezTo>
                <a:cubicBezTo>
                  <a:pt x="132514" y="3929072"/>
                  <a:pt x="51493" y="3921510"/>
                  <a:pt x="33128" y="3917910"/>
                </a:cubicBezTo>
                <a:lnTo>
                  <a:pt x="0" y="3911428"/>
                </a:lnTo>
                <a:lnTo>
                  <a:pt x="2881" y="2965070"/>
                </a:lnTo>
                <a:lnTo>
                  <a:pt x="5401" y="2018352"/>
                </a:lnTo>
                <a:lnTo>
                  <a:pt x="71298" y="2016192"/>
                </a:lnTo>
                <a:cubicBezTo>
                  <a:pt x="180766" y="2012230"/>
                  <a:pt x="328403" y="1993144"/>
                  <a:pt x="342447" y="1981260"/>
                </a:cubicBezTo>
                <a:cubicBezTo>
                  <a:pt x="353250" y="1972618"/>
                  <a:pt x="356131" y="1872510"/>
                  <a:pt x="356131" y="1478914"/>
                </a:cubicBezTo>
                <a:cubicBezTo>
                  <a:pt x="356131" y="1177144"/>
                  <a:pt x="360092" y="958920"/>
                  <a:pt x="366933" y="913548"/>
                </a:cubicBezTo>
                <a:cubicBezTo>
                  <a:pt x="404383" y="662554"/>
                  <a:pt x="508809" y="457294"/>
                  <a:pt x="684894" y="288044"/>
                </a:cubicBezTo>
                <a:cubicBezTo>
                  <a:pt x="824250" y="154444"/>
                  <a:pt x="987371" y="67300"/>
                  <a:pt x="1184341" y="21566"/>
                </a:cubicBezTo>
                <a:cubicBezTo>
                  <a:pt x="1248978" y="6442"/>
                  <a:pt x="1332159" y="-670"/>
                  <a:pt x="1415430" y="50"/>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Tree>
    <p:extLst>
      <p:ext uri="{BB962C8B-B14F-4D97-AF65-F5344CB8AC3E}">
        <p14:creationId xmlns:p14="http://schemas.microsoft.com/office/powerpoint/2010/main" val="42275065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415146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26</a:t>
            </a:fld>
            <a:endParaRPr lang="zh-TW" altLang="en-US"/>
          </a:p>
        </p:txBody>
      </p:sp>
      <p:pic>
        <p:nvPicPr>
          <p:cNvPr id="4" name="圖片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151460" y="0"/>
            <a:ext cx="3889081" cy="3451209"/>
          </a:xfrm>
          <a:prstGeom prst="rect">
            <a:avLst/>
          </a:prstGeom>
        </p:spPr>
      </p:pic>
      <p:pic>
        <p:nvPicPr>
          <p:cNvPr id="5" name="Picture 5" descr="\\LIVEAURA\Matter Lab\商攝\形象照\2016-商攝(20160324)原檔\matterlab修\修\Bleu\FINAL\IMG_0541.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151459" y="3451209"/>
            <a:ext cx="3889081" cy="3420437"/>
          </a:xfrm>
          <a:prstGeom prst="rect">
            <a:avLst/>
          </a:prstGeom>
          <a:noFill/>
        </p:spPr>
      </p:pic>
      <p:sp>
        <p:nvSpPr>
          <p:cNvPr id="8" name="文字方塊 2"/>
          <p:cNvSpPr txBox="1"/>
          <p:nvPr/>
        </p:nvSpPr>
        <p:spPr>
          <a:xfrm>
            <a:off x="8842165" y="1834165"/>
            <a:ext cx="2440138"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a:t>
            </a:r>
            <a:r>
              <a:rPr lang="en-US" sz="1400" dirty="0"/>
              <a:t>The quick brown fox jumps over the lazy dog. </a:t>
            </a:r>
          </a:p>
        </p:txBody>
      </p:sp>
      <p:grpSp>
        <p:nvGrpSpPr>
          <p:cNvPr id="9" name="群組 8"/>
          <p:cNvGrpSpPr/>
          <p:nvPr/>
        </p:nvGrpSpPr>
        <p:grpSpPr>
          <a:xfrm>
            <a:off x="8874325" y="3678613"/>
            <a:ext cx="577254" cy="577254"/>
            <a:chOff x="753011" y="3678609"/>
            <a:chExt cx="792893" cy="792893"/>
          </a:xfrm>
        </p:grpSpPr>
        <p:sp>
          <p:nvSpPr>
            <p:cNvPr id="10" name="橢圓 9"/>
            <p:cNvSpPr/>
            <p:nvPr/>
          </p:nvSpPr>
          <p:spPr>
            <a:xfrm>
              <a:off x="753011" y="3678609"/>
              <a:ext cx="792893" cy="792893"/>
            </a:xfrm>
            <a:prstGeom prst="ellipse">
              <a:avLst/>
            </a:prstGeom>
            <a:solidFill>
              <a:schemeClr val="accent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600" b="1" dirty="0" smtClean="0">
                <a:solidFill>
                  <a:schemeClr val="tx1"/>
                </a:solidFill>
                <a:latin typeface="微軟正黑體" panose="020B0604030504040204" pitchFamily="34" charset="-120"/>
                <a:ea typeface="微軟正黑體" panose="020B0604030504040204" pitchFamily="34" charset="-120"/>
              </a:endParaRPr>
            </a:p>
          </p:txBody>
        </p:sp>
        <p:grpSp>
          <p:nvGrpSpPr>
            <p:cNvPr id="11" name="群組 10"/>
            <p:cNvGrpSpPr>
              <a:grpSpLocks noChangeAspect="1"/>
            </p:cNvGrpSpPr>
            <p:nvPr/>
          </p:nvGrpSpPr>
          <p:grpSpPr>
            <a:xfrm>
              <a:off x="968838" y="3788586"/>
              <a:ext cx="361238" cy="572933"/>
              <a:chOff x="20786390" y="7271767"/>
              <a:chExt cx="2055158" cy="3259547"/>
            </a:xfrm>
            <a:solidFill>
              <a:schemeClr val="bg1"/>
            </a:solidFill>
          </p:grpSpPr>
          <p:sp>
            <p:nvSpPr>
              <p:cNvPr id="12" name="手繪多邊形 11"/>
              <p:cNvSpPr>
                <a:spLocks/>
              </p:cNvSpPr>
              <p:nvPr/>
            </p:nvSpPr>
            <p:spPr bwMode="auto">
              <a:xfrm>
                <a:off x="20786390" y="8292860"/>
                <a:ext cx="2055158" cy="2238454"/>
              </a:xfrm>
              <a:custGeom>
                <a:avLst/>
                <a:gdLst>
                  <a:gd name="connsiteX0" fmla="*/ 1910220 w 2786191"/>
                  <a:gd name="connsiteY0" fmla="*/ 2438744 h 3034687"/>
                  <a:gd name="connsiteX1" fmla="*/ 1802556 w 2786191"/>
                  <a:gd name="connsiteY1" fmla="*/ 2438922 h 3034687"/>
                  <a:gd name="connsiteX2" fmla="*/ 1503672 w 2786191"/>
                  <a:gd name="connsiteY2" fmla="*/ 2445020 h 3034687"/>
                  <a:gd name="connsiteX3" fmla="*/ 1487488 w 2786191"/>
                  <a:gd name="connsiteY3" fmla="*/ 2549424 h 3034687"/>
                  <a:gd name="connsiteX4" fmla="*/ 1499716 w 2786191"/>
                  <a:gd name="connsiteY4" fmla="*/ 2659566 h 3034687"/>
                  <a:gd name="connsiteX5" fmla="*/ 1793564 w 2786191"/>
                  <a:gd name="connsiteY5" fmla="*/ 2671764 h 3034687"/>
                  <a:gd name="connsiteX6" fmla="*/ 2090650 w 2786191"/>
                  <a:gd name="connsiteY6" fmla="*/ 2655978 h 3034687"/>
                  <a:gd name="connsiteX7" fmla="*/ 2106836 w 2786191"/>
                  <a:gd name="connsiteY7" fmla="*/ 2559110 h 3034687"/>
                  <a:gd name="connsiteX8" fmla="*/ 1910220 w 2786191"/>
                  <a:gd name="connsiteY8" fmla="*/ 2438744 h 3034687"/>
                  <a:gd name="connsiteX9" fmla="*/ 1910090 w 2786191"/>
                  <a:gd name="connsiteY9" fmla="*/ 2032044 h 3034687"/>
                  <a:gd name="connsiteX10" fmla="*/ 1802362 w 2786191"/>
                  <a:gd name="connsiteY10" fmla="*/ 2032208 h 3034687"/>
                  <a:gd name="connsiteX11" fmla="*/ 1503302 w 2786191"/>
                  <a:gd name="connsiteY11" fmla="*/ 2038336 h 3034687"/>
                  <a:gd name="connsiteX12" fmla="*/ 1502942 w 2786191"/>
                  <a:gd name="connsiteY12" fmla="*/ 2253898 h 3034687"/>
                  <a:gd name="connsiteX13" fmla="*/ 1795884 w 2786191"/>
                  <a:gd name="connsiteY13" fmla="*/ 2261828 h 3034687"/>
                  <a:gd name="connsiteX14" fmla="*/ 2089908 w 2786191"/>
                  <a:gd name="connsiteY14" fmla="*/ 2247410 h 3034687"/>
                  <a:gd name="connsiteX15" fmla="*/ 2106822 w 2786191"/>
                  <a:gd name="connsiteY15" fmla="*/ 2152606 h 3034687"/>
                  <a:gd name="connsiteX16" fmla="*/ 1910090 w 2786191"/>
                  <a:gd name="connsiteY16" fmla="*/ 2032044 h 3034687"/>
                  <a:gd name="connsiteX17" fmla="*/ 1797596 w 2786191"/>
                  <a:gd name="connsiteY17" fmla="*/ 1635126 h 3034687"/>
                  <a:gd name="connsiteX18" fmla="*/ 1503694 w 2786191"/>
                  <a:gd name="connsiteY18" fmla="*/ 1641254 h 3034687"/>
                  <a:gd name="connsiteX19" fmla="*/ 1487488 w 2786191"/>
                  <a:gd name="connsiteY19" fmla="*/ 1746144 h 3034687"/>
                  <a:gd name="connsiteX20" fmla="*/ 1494330 w 2786191"/>
                  <a:gd name="connsiteY20" fmla="*/ 1852116 h 3034687"/>
                  <a:gd name="connsiteX21" fmla="*/ 1793996 w 2786191"/>
                  <a:gd name="connsiteY21" fmla="*/ 1858964 h 3034687"/>
                  <a:gd name="connsiteX22" fmla="*/ 2097262 w 2786191"/>
                  <a:gd name="connsiteY22" fmla="*/ 1839140 h 3034687"/>
                  <a:gd name="connsiteX23" fmla="*/ 2091498 w 2786191"/>
                  <a:gd name="connsiteY23" fmla="*/ 1650986 h 3034687"/>
                  <a:gd name="connsiteX24" fmla="*/ 1797596 w 2786191"/>
                  <a:gd name="connsiteY24" fmla="*/ 1635126 h 3034687"/>
                  <a:gd name="connsiteX25" fmla="*/ 1794138 w 2786191"/>
                  <a:gd name="connsiteY25" fmla="*/ 1228726 h 3034687"/>
                  <a:gd name="connsiteX26" fmla="*/ 1500006 w 2786191"/>
                  <a:gd name="connsiteY26" fmla="*/ 1241034 h 3034687"/>
                  <a:gd name="connsiteX27" fmla="*/ 1500726 w 2786191"/>
                  <a:gd name="connsiteY27" fmla="*/ 1456798 h 3034687"/>
                  <a:gd name="connsiteX28" fmla="*/ 1799898 w 2786191"/>
                  <a:gd name="connsiteY28" fmla="*/ 1462952 h 3034687"/>
                  <a:gd name="connsiteX29" fmla="*/ 2097270 w 2786191"/>
                  <a:gd name="connsiteY29" fmla="*/ 1443764 h 3034687"/>
                  <a:gd name="connsiteX30" fmla="*/ 2091510 w 2786191"/>
                  <a:gd name="connsiteY30" fmla="*/ 1244654 h 3034687"/>
                  <a:gd name="connsiteX31" fmla="*/ 1794138 w 2786191"/>
                  <a:gd name="connsiteY31" fmla="*/ 1228726 h 3034687"/>
                  <a:gd name="connsiteX32" fmla="*/ 1793454 w 2786191"/>
                  <a:gd name="connsiteY32" fmla="*/ 822326 h 3034687"/>
                  <a:gd name="connsiteX33" fmla="*/ 1499712 w 2786191"/>
                  <a:gd name="connsiteY33" fmla="*/ 834552 h 3034687"/>
                  <a:gd name="connsiteX34" fmla="*/ 1487488 w 2786191"/>
                  <a:gd name="connsiteY34" fmla="*/ 938828 h 3034687"/>
                  <a:gd name="connsiteX35" fmla="*/ 1499712 w 2786191"/>
                  <a:gd name="connsiteY35" fmla="*/ 1043464 h 3034687"/>
                  <a:gd name="connsiteX36" fmla="*/ 1793454 w 2786191"/>
                  <a:gd name="connsiteY36" fmla="*/ 1055688 h 3034687"/>
                  <a:gd name="connsiteX37" fmla="*/ 2090432 w 2786191"/>
                  <a:gd name="connsiteY37" fmla="*/ 1039868 h 3034687"/>
                  <a:gd name="connsiteX38" fmla="*/ 2106612 w 2786191"/>
                  <a:gd name="connsiteY38" fmla="*/ 938828 h 3034687"/>
                  <a:gd name="connsiteX39" fmla="*/ 2090432 w 2786191"/>
                  <a:gd name="connsiteY39" fmla="*/ 838148 h 3034687"/>
                  <a:gd name="connsiteX40" fmla="*/ 1793454 w 2786191"/>
                  <a:gd name="connsiteY40" fmla="*/ 822326 h 3034687"/>
                  <a:gd name="connsiteX41" fmla="*/ 1389856 w 2786191"/>
                  <a:gd name="connsiteY41" fmla="*/ 173040 h 3034687"/>
                  <a:gd name="connsiteX42" fmla="*/ 321100 w 2786191"/>
                  <a:gd name="connsiteY42" fmla="*/ 189236 h 3034687"/>
                  <a:gd name="connsiteX43" fmla="*/ 338388 w 2786191"/>
                  <a:gd name="connsiteY43" fmla="*/ 273092 h 3034687"/>
                  <a:gd name="connsiteX44" fmla="*/ 366472 w 2786191"/>
                  <a:gd name="connsiteY44" fmla="*/ 462400 h 3034687"/>
                  <a:gd name="connsiteX45" fmla="*/ 397800 w 2786191"/>
                  <a:gd name="connsiteY45" fmla="*/ 609600 h 3034687"/>
                  <a:gd name="connsiteX46" fmla="*/ 607376 w 2786191"/>
                  <a:gd name="connsiteY46" fmla="*/ 589088 h 3034687"/>
                  <a:gd name="connsiteX47" fmla="*/ 1171280 w 2786191"/>
                  <a:gd name="connsiteY47" fmla="*/ 485076 h 3034687"/>
                  <a:gd name="connsiteX48" fmla="*/ 1323960 w 2786191"/>
                  <a:gd name="connsiteY48" fmla="*/ 448724 h 3034687"/>
                  <a:gd name="connsiteX49" fmla="*/ 1454676 w 2786191"/>
                  <a:gd name="connsiteY49" fmla="*/ 422092 h 3034687"/>
                  <a:gd name="connsiteX50" fmla="*/ 1957004 w 2786191"/>
                  <a:gd name="connsiteY50" fmla="*/ 421372 h 3034687"/>
                  <a:gd name="connsiteX51" fmla="*/ 2090960 w 2786191"/>
                  <a:gd name="connsiteY51" fmla="*/ 452324 h 3034687"/>
                  <a:gd name="connsiteX52" fmla="*/ 2284328 w 2786191"/>
                  <a:gd name="connsiteY52" fmla="*/ 507388 h 3034687"/>
                  <a:gd name="connsiteX53" fmla="*/ 2332940 w 2786191"/>
                  <a:gd name="connsiteY53" fmla="*/ 527184 h 3034687"/>
                  <a:gd name="connsiteX54" fmla="*/ 2414680 w 2786191"/>
                  <a:gd name="connsiteY54" fmla="*/ 416692 h 3034687"/>
                  <a:gd name="connsiteX55" fmla="*/ 2442048 w 2786191"/>
                  <a:gd name="connsiteY55" fmla="*/ 273092 h 3034687"/>
                  <a:gd name="connsiteX56" fmla="*/ 2458972 w 2786191"/>
                  <a:gd name="connsiteY56" fmla="*/ 189236 h 3034687"/>
                  <a:gd name="connsiteX57" fmla="*/ 1389856 w 2786191"/>
                  <a:gd name="connsiteY57" fmla="*/ 173040 h 3034687"/>
                  <a:gd name="connsiteX58" fmla="*/ 56152 w 2786191"/>
                  <a:gd name="connsiteY58" fmla="*/ 0 h 3034687"/>
                  <a:gd name="connsiteX59" fmla="*/ 1392280 w 2786191"/>
                  <a:gd name="connsiteY59" fmla="*/ 0 h 3034687"/>
                  <a:gd name="connsiteX60" fmla="*/ 2728408 w 2786191"/>
                  <a:gd name="connsiteY60" fmla="*/ 0 h 3034687"/>
                  <a:gd name="connsiteX61" fmla="*/ 2759364 w 2786191"/>
                  <a:gd name="connsiteY61" fmla="*/ 30964 h 3034687"/>
                  <a:gd name="connsiteX62" fmla="*/ 2784200 w 2786191"/>
                  <a:gd name="connsiteY62" fmla="*/ 99368 h 3034687"/>
                  <a:gd name="connsiteX63" fmla="*/ 2720848 w 2786191"/>
                  <a:gd name="connsiteY63" fmla="*/ 186852 h 3034687"/>
                  <a:gd name="connsiteX64" fmla="*/ 2638780 w 2786191"/>
                  <a:gd name="connsiteY64" fmla="*/ 276856 h 3034687"/>
                  <a:gd name="connsiteX65" fmla="*/ 2584428 w 2786191"/>
                  <a:gd name="connsiteY65" fmla="*/ 1656080 h 3034687"/>
                  <a:gd name="connsiteX66" fmla="*/ 2565352 w 2786191"/>
                  <a:gd name="connsiteY66" fmla="*/ 2870776 h 3034687"/>
                  <a:gd name="connsiteX67" fmla="*/ 2435768 w 2786191"/>
                  <a:gd name="connsiteY67" fmla="*/ 3007580 h 3034687"/>
                  <a:gd name="connsiteX68" fmla="*/ 2386456 w 2786191"/>
                  <a:gd name="connsiteY68" fmla="*/ 3032780 h 3034687"/>
                  <a:gd name="connsiteX69" fmla="*/ 1405960 w 2786191"/>
                  <a:gd name="connsiteY69" fmla="*/ 3034580 h 3034687"/>
                  <a:gd name="connsiteX70" fmla="*/ 394144 w 2786191"/>
                  <a:gd name="connsiteY70" fmla="*/ 3025580 h 3034687"/>
                  <a:gd name="connsiteX71" fmla="*/ 232888 w 2786191"/>
                  <a:gd name="connsiteY71" fmla="*/ 2880856 h 3034687"/>
                  <a:gd name="connsiteX72" fmla="*/ 202292 w 2786191"/>
                  <a:gd name="connsiteY72" fmla="*/ 2821092 h 3034687"/>
                  <a:gd name="connsiteX73" fmla="*/ 197252 w 2786191"/>
                  <a:gd name="connsiteY73" fmla="*/ 1585876 h 3034687"/>
                  <a:gd name="connsiteX74" fmla="*/ 192212 w 2786191"/>
                  <a:gd name="connsiteY74" fmla="*/ 350660 h 3034687"/>
                  <a:gd name="connsiteX75" fmla="*/ 168456 w 2786191"/>
                  <a:gd name="connsiteY75" fmla="*/ 304936 h 3034687"/>
                  <a:gd name="connsiteX76" fmla="*/ 72352 w 2786191"/>
                  <a:gd name="connsiteY76" fmla="*/ 190452 h 3034687"/>
                  <a:gd name="connsiteX77" fmla="*/ 0 w 2786191"/>
                  <a:gd name="connsiteY77" fmla="*/ 84964 h 3034687"/>
                  <a:gd name="connsiteX78" fmla="*/ 28076 w 2786191"/>
                  <a:gd name="connsiteY78" fmla="*/ 24124 h 303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786191" h="3034687">
                    <a:moveTo>
                      <a:pt x="1910220" y="2438744"/>
                    </a:moveTo>
                    <a:cubicBezTo>
                      <a:pt x="1879378" y="2438766"/>
                      <a:pt x="1843738" y="2438922"/>
                      <a:pt x="1802556" y="2438922"/>
                    </a:cubicBezTo>
                    <a:cubicBezTo>
                      <a:pt x="1647180" y="2438922"/>
                      <a:pt x="1512304" y="2441792"/>
                      <a:pt x="1503672" y="2445020"/>
                    </a:cubicBezTo>
                    <a:cubicBezTo>
                      <a:pt x="1490364" y="2450044"/>
                      <a:pt x="1487488" y="2469418"/>
                      <a:pt x="1487488" y="2549424"/>
                    </a:cubicBezTo>
                    <a:cubicBezTo>
                      <a:pt x="1487488" y="2612208"/>
                      <a:pt x="1491804" y="2652032"/>
                      <a:pt x="1499716" y="2659566"/>
                    </a:cubicBezTo>
                    <a:cubicBezTo>
                      <a:pt x="1508708" y="2668536"/>
                      <a:pt x="1587834" y="2671764"/>
                      <a:pt x="1793564" y="2671764"/>
                    </a:cubicBezTo>
                    <a:cubicBezTo>
                      <a:pt x="2035620" y="2671764"/>
                      <a:pt x="2076982" y="2669612"/>
                      <a:pt x="2090650" y="2655978"/>
                    </a:cubicBezTo>
                    <a:cubicBezTo>
                      <a:pt x="2102520" y="2644138"/>
                      <a:pt x="2106836" y="2619024"/>
                      <a:pt x="2106836" y="2559110"/>
                    </a:cubicBezTo>
                    <a:cubicBezTo>
                      <a:pt x="2106836" y="2445156"/>
                      <a:pt x="2126112" y="2438602"/>
                      <a:pt x="1910220" y="2438744"/>
                    </a:cubicBezTo>
                    <a:close/>
                    <a:moveTo>
                      <a:pt x="1910090" y="2032044"/>
                    </a:moveTo>
                    <a:cubicBezTo>
                      <a:pt x="1879230" y="2032056"/>
                      <a:pt x="1843568" y="2032208"/>
                      <a:pt x="1802362" y="2032208"/>
                    </a:cubicBezTo>
                    <a:cubicBezTo>
                      <a:pt x="1646894" y="2032208"/>
                      <a:pt x="1511940" y="2035092"/>
                      <a:pt x="1503302" y="2038336"/>
                    </a:cubicBezTo>
                    <a:cubicBezTo>
                      <a:pt x="1479910" y="2047348"/>
                      <a:pt x="1479550" y="2240560"/>
                      <a:pt x="1502942" y="2253898"/>
                    </a:cubicBezTo>
                    <a:cubicBezTo>
                      <a:pt x="1511580" y="2258584"/>
                      <a:pt x="1643296" y="2262188"/>
                      <a:pt x="1795884" y="2261828"/>
                    </a:cubicBezTo>
                    <a:cubicBezTo>
                      <a:pt x="2015052" y="2261468"/>
                      <a:pt x="2076592" y="2258224"/>
                      <a:pt x="2089908" y="2247410"/>
                    </a:cubicBezTo>
                    <a:cubicBezTo>
                      <a:pt x="2102862" y="2236236"/>
                      <a:pt x="2106822" y="2215328"/>
                      <a:pt x="2106822" y="2152606"/>
                    </a:cubicBezTo>
                    <a:cubicBezTo>
                      <a:pt x="2106822" y="2038742"/>
                      <a:pt x="2126108" y="2031960"/>
                      <a:pt x="1910090" y="2032044"/>
                    </a:cubicBezTo>
                    <a:close/>
                    <a:moveTo>
                      <a:pt x="1797596" y="1635126"/>
                    </a:moveTo>
                    <a:cubicBezTo>
                      <a:pt x="1644884" y="1635126"/>
                      <a:pt x="1512340" y="1637650"/>
                      <a:pt x="1503694" y="1641254"/>
                    </a:cubicBezTo>
                    <a:cubicBezTo>
                      <a:pt x="1490368" y="1646300"/>
                      <a:pt x="1487488" y="1665404"/>
                      <a:pt x="1487488" y="1746144"/>
                    </a:cubicBezTo>
                    <a:cubicBezTo>
                      <a:pt x="1487488" y="1800572"/>
                      <a:pt x="1490728" y="1848150"/>
                      <a:pt x="1494330" y="1852116"/>
                    </a:cubicBezTo>
                    <a:cubicBezTo>
                      <a:pt x="1497932" y="1855720"/>
                      <a:pt x="1632998" y="1858964"/>
                      <a:pt x="1793996" y="1858964"/>
                    </a:cubicBezTo>
                    <a:cubicBezTo>
                      <a:pt x="2072770" y="1858964"/>
                      <a:pt x="2087176" y="1857882"/>
                      <a:pt x="2097262" y="1839140"/>
                    </a:cubicBezTo>
                    <a:cubicBezTo>
                      <a:pt x="2114550" y="1806700"/>
                      <a:pt x="2110588" y="1669728"/>
                      <a:pt x="2091498" y="1650986"/>
                    </a:cubicBezTo>
                    <a:cubicBezTo>
                      <a:pt x="2077812" y="1637288"/>
                      <a:pt x="2036752" y="1635126"/>
                      <a:pt x="1797596" y="1635126"/>
                    </a:cubicBezTo>
                    <a:close/>
                    <a:moveTo>
                      <a:pt x="1794138" y="1228726"/>
                    </a:moveTo>
                    <a:cubicBezTo>
                      <a:pt x="1588210" y="1228726"/>
                      <a:pt x="1509006" y="1231984"/>
                      <a:pt x="1500006" y="1241034"/>
                    </a:cubicBezTo>
                    <a:cubicBezTo>
                      <a:pt x="1482724" y="1258050"/>
                      <a:pt x="1483446" y="1449920"/>
                      <a:pt x="1500726" y="1456798"/>
                    </a:cubicBezTo>
                    <a:cubicBezTo>
                      <a:pt x="1507566" y="1459694"/>
                      <a:pt x="1642212" y="1462228"/>
                      <a:pt x="1799898" y="1462952"/>
                    </a:cubicBezTo>
                    <a:cubicBezTo>
                      <a:pt x="2073508" y="1463676"/>
                      <a:pt x="2087188" y="1462590"/>
                      <a:pt x="2097270" y="1443764"/>
                    </a:cubicBezTo>
                    <a:cubicBezTo>
                      <a:pt x="2114550" y="1411184"/>
                      <a:pt x="2110590" y="1263480"/>
                      <a:pt x="2091510" y="1244654"/>
                    </a:cubicBezTo>
                    <a:cubicBezTo>
                      <a:pt x="2077828" y="1230898"/>
                      <a:pt x="2036426" y="1228726"/>
                      <a:pt x="1794138" y="1228726"/>
                    </a:cubicBezTo>
                    <a:close/>
                    <a:moveTo>
                      <a:pt x="1793454" y="822326"/>
                    </a:moveTo>
                    <a:cubicBezTo>
                      <a:pt x="1587798" y="822326"/>
                      <a:pt x="1508700" y="825562"/>
                      <a:pt x="1499712" y="834552"/>
                    </a:cubicBezTo>
                    <a:cubicBezTo>
                      <a:pt x="1492160" y="842102"/>
                      <a:pt x="1487488" y="880576"/>
                      <a:pt x="1487488" y="938828"/>
                    </a:cubicBezTo>
                    <a:cubicBezTo>
                      <a:pt x="1487488" y="997438"/>
                      <a:pt x="1492160" y="1035912"/>
                      <a:pt x="1499712" y="1043464"/>
                    </a:cubicBezTo>
                    <a:cubicBezTo>
                      <a:pt x="1508700" y="1052452"/>
                      <a:pt x="1587798" y="1055688"/>
                      <a:pt x="1793454" y="1055688"/>
                    </a:cubicBezTo>
                    <a:cubicBezTo>
                      <a:pt x="2035424" y="1055688"/>
                      <a:pt x="2076770" y="1053532"/>
                      <a:pt x="2090432" y="1039868"/>
                    </a:cubicBezTo>
                    <a:cubicBezTo>
                      <a:pt x="2102658" y="1027642"/>
                      <a:pt x="2106612" y="1002472"/>
                      <a:pt x="2106612" y="938828"/>
                    </a:cubicBezTo>
                    <a:cubicBezTo>
                      <a:pt x="2106612" y="875542"/>
                      <a:pt x="2102658" y="850014"/>
                      <a:pt x="2090432" y="838148"/>
                    </a:cubicBezTo>
                    <a:cubicBezTo>
                      <a:pt x="2076770" y="824484"/>
                      <a:pt x="2035424" y="822326"/>
                      <a:pt x="1793454" y="822326"/>
                    </a:cubicBezTo>
                    <a:close/>
                    <a:moveTo>
                      <a:pt x="1389856" y="173040"/>
                    </a:moveTo>
                    <a:cubicBezTo>
                      <a:pt x="421208" y="173040"/>
                      <a:pt x="326864" y="174480"/>
                      <a:pt x="321100" y="189236"/>
                    </a:cubicBezTo>
                    <a:cubicBezTo>
                      <a:pt x="317500" y="198232"/>
                      <a:pt x="325424" y="236024"/>
                      <a:pt x="338388" y="273092"/>
                    </a:cubicBezTo>
                    <a:cubicBezTo>
                      <a:pt x="357112" y="325280"/>
                      <a:pt x="363232" y="368108"/>
                      <a:pt x="366472" y="462400"/>
                    </a:cubicBezTo>
                    <a:cubicBezTo>
                      <a:pt x="370076" y="571812"/>
                      <a:pt x="378356" y="609600"/>
                      <a:pt x="397800" y="609600"/>
                    </a:cubicBezTo>
                    <a:cubicBezTo>
                      <a:pt x="401404" y="609600"/>
                      <a:pt x="495748" y="600244"/>
                      <a:pt x="607376" y="589088"/>
                    </a:cubicBezTo>
                    <a:cubicBezTo>
                      <a:pt x="823072" y="567492"/>
                      <a:pt x="926780" y="548420"/>
                      <a:pt x="1171280" y="485076"/>
                    </a:cubicBezTo>
                    <a:cubicBezTo>
                      <a:pt x="1224576" y="471400"/>
                      <a:pt x="1292992" y="454844"/>
                      <a:pt x="1323960" y="448724"/>
                    </a:cubicBezTo>
                    <a:cubicBezTo>
                      <a:pt x="1354568" y="442608"/>
                      <a:pt x="1413624" y="430728"/>
                      <a:pt x="1454676" y="422092"/>
                    </a:cubicBezTo>
                    <a:cubicBezTo>
                      <a:pt x="1555500" y="401216"/>
                      <a:pt x="1868780" y="400500"/>
                      <a:pt x="1957004" y="421372"/>
                    </a:cubicBezTo>
                    <a:cubicBezTo>
                      <a:pt x="1991572" y="429292"/>
                      <a:pt x="2052068" y="443328"/>
                      <a:pt x="2090960" y="452324"/>
                    </a:cubicBezTo>
                    <a:cubicBezTo>
                      <a:pt x="2164056" y="468880"/>
                      <a:pt x="2248320" y="492992"/>
                      <a:pt x="2284328" y="507388"/>
                    </a:cubicBezTo>
                    <a:cubicBezTo>
                      <a:pt x="2295492" y="512068"/>
                      <a:pt x="2317456" y="520704"/>
                      <a:pt x="2332940" y="527184"/>
                    </a:cubicBezTo>
                    <a:cubicBezTo>
                      <a:pt x="2401360" y="554536"/>
                      <a:pt x="2407120" y="546620"/>
                      <a:pt x="2414680" y="416692"/>
                    </a:cubicBezTo>
                    <a:cubicBezTo>
                      <a:pt x="2417204" y="374944"/>
                      <a:pt x="2429444" y="310164"/>
                      <a:pt x="2442048" y="273092"/>
                    </a:cubicBezTo>
                    <a:cubicBezTo>
                      <a:pt x="2454652" y="236024"/>
                      <a:pt x="2462212" y="198592"/>
                      <a:pt x="2458972" y="189236"/>
                    </a:cubicBezTo>
                    <a:cubicBezTo>
                      <a:pt x="2453212" y="174480"/>
                      <a:pt x="2361388" y="173040"/>
                      <a:pt x="1389856" y="173040"/>
                    </a:cubicBezTo>
                    <a:close/>
                    <a:moveTo>
                      <a:pt x="56152" y="0"/>
                    </a:moveTo>
                    <a:lnTo>
                      <a:pt x="1392280" y="0"/>
                    </a:lnTo>
                    <a:lnTo>
                      <a:pt x="2728408" y="0"/>
                    </a:lnTo>
                    <a:lnTo>
                      <a:pt x="2759364" y="30964"/>
                    </a:lnTo>
                    <a:cubicBezTo>
                      <a:pt x="2786000" y="57604"/>
                      <a:pt x="2789240" y="66964"/>
                      <a:pt x="2784200" y="99368"/>
                    </a:cubicBezTo>
                    <a:cubicBezTo>
                      <a:pt x="2779520" y="128528"/>
                      <a:pt x="2765124" y="147968"/>
                      <a:pt x="2720848" y="186852"/>
                    </a:cubicBezTo>
                    <a:cubicBezTo>
                      <a:pt x="2689532" y="214572"/>
                      <a:pt x="2652820" y="254892"/>
                      <a:pt x="2638780" y="276856"/>
                    </a:cubicBezTo>
                    <a:cubicBezTo>
                      <a:pt x="2585508" y="361460"/>
                      <a:pt x="2584428" y="382700"/>
                      <a:pt x="2584428" y="1656080"/>
                    </a:cubicBezTo>
                    <a:cubicBezTo>
                      <a:pt x="2584068" y="2775008"/>
                      <a:pt x="2583348" y="2831532"/>
                      <a:pt x="2565352" y="2870776"/>
                    </a:cubicBezTo>
                    <a:cubicBezTo>
                      <a:pt x="2538356" y="2930176"/>
                      <a:pt x="2492280" y="2978780"/>
                      <a:pt x="2435768" y="3007580"/>
                    </a:cubicBezTo>
                    <a:lnTo>
                      <a:pt x="2386456" y="3032780"/>
                    </a:lnTo>
                    <a:lnTo>
                      <a:pt x="1405960" y="3034580"/>
                    </a:lnTo>
                    <a:cubicBezTo>
                      <a:pt x="765972" y="3035300"/>
                      <a:pt x="414660" y="3032420"/>
                      <a:pt x="394144" y="3025580"/>
                    </a:cubicBezTo>
                    <a:cubicBezTo>
                      <a:pt x="334392" y="3006500"/>
                      <a:pt x="265284" y="2944216"/>
                      <a:pt x="232888" y="2880856"/>
                    </a:cubicBezTo>
                    <a:lnTo>
                      <a:pt x="202292" y="2821092"/>
                    </a:lnTo>
                    <a:lnTo>
                      <a:pt x="197252" y="1585876"/>
                    </a:lnTo>
                    <a:lnTo>
                      <a:pt x="192212" y="350660"/>
                    </a:lnTo>
                    <a:lnTo>
                      <a:pt x="168456" y="304936"/>
                    </a:lnTo>
                    <a:cubicBezTo>
                      <a:pt x="155140" y="279736"/>
                      <a:pt x="111944" y="228252"/>
                      <a:pt x="72352" y="190452"/>
                    </a:cubicBezTo>
                    <a:cubicBezTo>
                      <a:pt x="8640" y="129968"/>
                      <a:pt x="0" y="117368"/>
                      <a:pt x="0" y="84964"/>
                    </a:cubicBezTo>
                    <a:cubicBezTo>
                      <a:pt x="0" y="57244"/>
                      <a:pt x="7200" y="42124"/>
                      <a:pt x="28076" y="2412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3" name="Freeform 83"/>
              <p:cNvSpPr>
                <a:spLocks/>
              </p:cNvSpPr>
              <p:nvPr/>
            </p:nvSpPr>
            <p:spPr bwMode="auto">
              <a:xfrm>
                <a:off x="21298103" y="7724933"/>
                <a:ext cx="450826" cy="440287"/>
              </a:xfrm>
              <a:custGeom>
                <a:avLst/>
                <a:gdLst>
                  <a:gd name="T0" fmla="*/ 468 w 1695"/>
                  <a:gd name="T1" fmla="*/ 1570 h 1659"/>
                  <a:gd name="T2" fmla="*/ 30 w 1695"/>
                  <a:gd name="T3" fmla="*/ 1001 h 1659"/>
                  <a:gd name="T4" fmla="*/ 29 w 1695"/>
                  <a:gd name="T5" fmla="*/ 705 h 1659"/>
                  <a:gd name="T6" fmla="*/ 249 w 1695"/>
                  <a:gd name="T7" fmla="*/ 300 h 1659"/>
                  <a:gd name="T8" fmla="*/ 1076 w 1695"/>
                  <a:gd name="T9" fmla="*/ 95 h 1659"/>
                  <a:gd name="T10" fmla="*/ 1568 w 1695"/>
                  <a:gd name="T11" fmla="*/ 586 h 1659"/>
                  <a:gd name="T12" fmla="*/ 1174 w 1695"/>
                  <a:gd name="T13" fmla="*/ 1559 h 1659"/>
                  <a:gd name="T14" fmla="*/ 468 w 1695"/>
                  <a:gd name="T15" fmla="*/ 1570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5" h="1659">
                    <a:moveTo>
                      <a:pt x="468" y="1570"/>
                    </a:moveTo>
                    <a:cubicBezTo>
                      <a:pt x="237" y="1451"/>
                      <a:pt x="106" y="1280"/>
                      <a:pt x="30" y="1001"/>
                    </a:cubicBezTo>
                    <a:cubicBezTo>
                      <a:pt x="1" y="891"/>
                      <a:pt x="0" y="835"/>
                      <a:pt x="29" y="705"/>
                    </a:cubicBezTo>
                    <a:cubicBezTo>
                      <a:pt x="74" y="502"/>
                      <a:pt x="94" y="465"/>
                      <a:pt x="249" y="300"/>
                    </a:cubicBezTo>
                    <a:cubicBezTo>
                      <a:pt x="462" y="72"/>
                      <a:pt x="751" y="0"/>
                      <a:pt x="1076" y="95"/>
                    </a:cubicBezTo>
                    <a:cubicBezTo>
                      <a:pt x="1280" y="155"/>
                      <a:pt x="1497" y="372"/>
                      <a:pt x="1568" y="586"/>
                    </a:cubicBezTo>
                    <a:cubicBezTo>
                      <a:pt x="1695" y="967"/>
                      <a:pt x="1522" y="1394"/>
                      <a:pt x="1174" y="1559"/>
                    </a:cubicBezTo>
                    <a:cubicBezTo>
                      <a:pt x="972" y="1654"/>
                      <a:pt x="640" y="1659"/>
                      <a:pt x="468" y="15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4" name="Freeform 84"/>
              <p:cNvSpPr>
                <a:spLocks/>
              </p:cNvSpPr>
              <p:nvPr/>
            </p:nvSpPr>
            <p:spPr bwMode="auto">
              <a:xfrm>
                <a:off x="21924576" y="7962645"/>
                <a:ext cx="220144" cy="195553"/>
              </a:xfrm>
              <a:custGeom>
                <a:avLst/>
                <a:gdLst>
                  <a:gd name="T0" fmla="*/ 179 w 832"/>
                  <a:gd name="T1" fmla="*/ 669 h 734"/>
                  <a:gd name="T2" fmla="*/ 59 w 832"/>
                  <a:gd name="T3" fmla="*/ 500 h 734"/>
                  <a:gd name="T4" fmla="*/ 177 w 832"/>
                  <a:gd name="T5" fmla="*/ 83 h 734"/>
                  <a:gd name="T6" fmla="*/ 414 w 832"/>
                  <a:gd name="T7" fmla="*/ 0 h 734"/>
                  <a:gd name="T8" fmla="*/ 762 w 832"/>
                  <a:gd name="T9" fmla="*/ 222 h 734"/>
                  <a:gd name="T10" fmla="*/ 674 w 832"/>
                  <a:gd name="T11" fmla="*/ 641 h 734"/>
                  <a:gd name="T12" fmla="*/ 416 w 832"/>
                  <a:gd name="T13" fmla="*/ 733 h 734"/>
                  <a:gd name="T14" fmla="*/ 179 w 832"/>
                  <a:gd name="T15" fmla="*/ 669 h 7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2" h="734">
                    <a:moveTo>
                      <a:pt x="179" y="669"/>
                    </a:moveTo>
                    <a:cubicBezTo>
                      <a:pt x="137" y="635"/>
                      <a:pt x="83" y="559"/>
                      <a:pt x="59" y="500"/>
                    </a:cubicBezTo>
                    <a:cubicBezTo>
                      <a:pt x="0" y="359"/>
                      <a:pt x="45" y="199"/>
                      <a:pt x="177" y="83"/>
                    </a:cubicBezTo>
                    <a:cubicBezTo>
                      <a:pt x="255" y="15"/>
                      <a:pt x="296" y="0"/>
                      <a:pt x="414" y="0"/>
                    </a:cubicBezTo>
                    <a:cubicBezTo>
                      <a:pt x="589" y="0"/>
                      <a:pt x="691" y="65"/>
                      <a:pt x="762" y="222"/>
                    </a:cubicBezTo>
                    <a:cubicBezTo>
                      <a:pt x="832" y="378"/>
                      <a:pt x="802" y="520"/>
                      <a:pt x="674" y="641"/>
                    </a:cubicBezTo>
                    <a:cubicBezTo>
                      <a:pt x="587" y="724"/>
                      <a:pt x="559" y="734"/>
                      <a:pt x="416" y="733"/>
                    </a:cubicBezTo>
                    <a:cubicBezTo>
                      <a:pt x="293" y="732"/>
                      <a:pt x="238" y="717"/>
                      <a:pt x="179" y="66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5" name="Freeform 87"/>
              <p:cNvSpPr>
                <a:spLocks/>
              </p:cNvSpPr>
              <p:nvPr/>
            </p:nvSpPr>
            <p:spPr bwMode="auto">
              <a:xfrm>
                <a:off x="21948000" y="7446240"/>
                <a:ext cx="306796" cy="290402"/>
              </a:xfrm>
              <a:custGeom>
                <a:avLst/>
                <a:gdLst>
                  <a:gd name="T0" fmla="*/ 466 w 1154"/>
                  <a:gd name="T1" fmla="*/ 1002 h 1094"/>
                  <a:gd name="T2" fmla="*/ 151 w 1154"/>
                  <a:gd name="T3" fmla="*/ 256 h 1094"/>
                  <a:gd name="T4" fmla="*/ 615 w 1154"/>
                  <a:gd name="T5" fmla="*/ 0 h 1094"/>
                  <a:gd name="T6" fmla="*/ 919 w 1154"/>
                  <a:gd name="T7" fmla="*/ 93 h 1094"/>
                  <a:gd name="T8" fmla="*/ 1130 w 1154"/>
                  <a:gd name="T9" fmla="*/ 559 h 1094"/>
                  <a:gd name="T10" fmla="*/ 466 w 1154"/>
                  <a:gd name="T11" fmla="*/ 1002 h 1094"/>
                </a:gdLst>
                <a:ahLst/>
                <a:cxnLst>
                  <a:cxn ang="0">
                    <a:pos x="T0" y="T1"/>
                  </a:cxn>
                  <a:cxn ang="0">
                    <a:pos x="T2" y="T3"/>
                  </a:cxn>
                  <a:cxn ang="0">
                    <a:pos x="T4" y="T5"/>
                  </a:cxn>
                  <a:cxn ang="0">
                    <a:pos x="T6" y="T7"/>
                  </a:cxn>
                  <a:cxn ang="0">
                    <a:pos x="T8" y="T9"/>
                  </a:cxn>
                  <a:cxn ang="0">
                    <a:pos x="T10" y="T11"/>
                  </a:cxn>
                </a:cxnLst>
                <a:rect l="0" t="0" r="r" b="b"/>
                <a:pathLst>
                  <a:path w="1154" h="1094">
                    <a:moveTo>
                      <a:pt x="466" y="1002"/>
                    </a:moveTo>
                    <a:cubicBezTo>
                      <a:pt x="148" y="902"/>
                      <a:pt x="0" y="551"/>
                      <a:pt x="151" y="256"/>
                    </a:cubicBezTo>
                    <a:cubicBezTo>
                      <a:pt x="239" y="83"/>
                      <a:pt x="391" y="0"/>
                      <a:pt x="615" y="0"/>
                    </a:cubicBezTo>
                    <a:cubicBezTo>
                      <a:pt x="777" y="0"/>
                      <a:pt x="810" y="10"/>
                      <a:pt x="919" y="93"/>
                    </a:cubicBezTo>
                    <a:cubicBezTo>
                      <a:pt x="1061" y="201"/>
                      <a:pt x="1154" y="407"/>
                      <a:pt x="1130" y="559"/>
                    </a:cubicBezTo>
                    <a:cubicBezTo>
                      <a:pt x="1079" y="878"/>
                      <a:pt x="755" y="1094"/>
                      <a:pt x="466" y="100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6" name="Freeform 88"/>
              <p:cNvSpPr>
                <a:spLocks/>
              </p:cNvSpPr>
              <p:nvPr/>
            </p:nvSpPr>
            <p:spPr bwMode="auto">
              <a:xfrm>
                <a:off x="21299276" y="7271767"/>
                <a:ext cx="210775" cy="221314"/>
              </a:xfrm>
              <a:custGeom>
                <a:avLst/>
                <a:gdLst>
                  <a:gd name="T0" fmla="*/ 191 w 794"/>
                  <a:gd name="T1" fmla="*/ 780 h 835"/>
                  <a:gd name="T2" fmla="*/ 0 w 794"/>
                  <a:gd name="T3" fmla="*/ 462 h 835"/>
                  <a:gd name="T4" fmla="*/ 152 w 794"/>
                  <a:gd name="T5" fmla="*/ 160 h 835"/>
                  <a:gd name="T6" fmla="*/ 763 w 794"/>
                  <a:gd name="T7" fmla="*/ 367 h 835"/>
                  <a:gd name="T8" fmla="*/ 734 w 794"/>
                  <a:gd name="T9" fmla="*/ 611 h 835"/>
                  <a:gd name="T10" fmla="*/ 591 w 794"/>
                  <a:gd name="T11" fmla="*/ 783 h 835"/>
                  <a:gd name="T12" fmla="*/ 191 w 794"/>
                  <a:gd name="T13" fmla="*/ 780 h 835"/>
                </a:gdLst>
                <a:ahLst/>
                <a:cxnLst>
                  <a:cxn ang="0">
                    <a:pos x="T0" y="T1"/>
                  </a:cxn>
                  <a:cxn ang="0">
                    <a:pos x="T2" y="T3"/>
                  </a:cxn>
                  <a:cxn ang="0">
                    <a:pos x="T4" y="T5"/>
                  </a:cxn>
                  <a:cxn ang="0">
                    <a:pos x="T6" y="T7"/>
                  </a:cxn>
                  <a:cxn ang="0">
                    <a:pos x="T8" y="T9"/>
                  </a:cxn>
                  <a:cxn ang="0">
                    <a:pos x="T10" y="T11"/>
                  </a:cxn>
                  <a:cxn ang="0">
                    <a:pos x="T12" y="T13"/>
                  </a:cxn>
                </a:cxnLst>
                <a:rect l="0" t="0" r="r" b="b"/>
                <a:pathLst>
                  <a:path w="794" h="835">
                    <a:moveTo>
                      <a:pt x="191" y="780"/>
                    </a:moveTo>
                    <a:cubicBezTo>
                      <a:pt x="109" y="736"/>
                      <a:pt x="0" y="554"/>
                      <a:pt x="0" y="462"/>
                    </a:cubicBezTo>
                    <a:cubicBezTo>
                      <a:pt x="0" y="369"/>
                      <a:pt x="82" y="206"/>
                      <a:pt x="152" y="160"/>
                    </a:cubicBezTo>
                    <a:cubicBezTo>
                      <a:pt x="396" y="0"/>
                      <a:pt x="683" y="97"/>
                      <a:pt x="763" y="367"/>
                    </a:cubicBezTo>
                    <a:cubicBezTo>
                      <a:pt x="794" y="468"/>
                      <a:pt x="791" y="495"/>
                      <a:pt x="734" y="611"/>
                    </a:cubicBezTo>
                    <a:cubicBezTo>
                      <a:pt x="698" y="686"/>
                      <a:pt x="637" y="758"/>
                      <a:pt x="591" y="783"/>
                    </a:cubicBezTo>
                    <a:cubicBezTo>
                      <a:pt x="489" y="835"/>
                      <a:pt x="291" y="834"/>
                      <a:pt x="191" y="78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sp>
        <p:nvSpPr>
          <p:cNvPr id="17" name="文字方塊 2"/>
          <p:cNvSpPr txBox="1"/>
          <p:nvPr/>
        </p:nvSpPr>
        <p:spPr>
          <a:xfrm>
            <a:off x="8874324" y="4798070"/>
            <a:ext cx="2440138" cy="954107"/>
          </a:xfrm>
          <a:prstGeom prst="rect">
            <a:avLst/>
          </a:prstGeom>
          <a:noFill/>
          <a:ln>
            <a:solidFill>
              <a:schemeClr val="bg1"/>
            </a:solidFill>
          </a:ln>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p>
        </p:txBody>
      </p:sp>
      <p:grpSp>
        <p:nvGrpSpPr>
          <p:cNvPr id="22" name="群組 21"/>
          <p:cNvGrpSpPr/>
          <p:nvPr/>
        </p:nvGrpSpPr>
        <p:grpSpPr>
          <a:xfrm>
            <a:off x="8874325" y="798360"/>
            <a:ext cx="577254" cy="577254"/>
            <a:chOff x="8874325" y="1481874"/>
            <a:chExt cx="577254" cy="577254"/>
          </a:xfrm>
        </p:grpSpPr>
        <p:sp>
          <p:nvSpPr>
            <p:cNvPr id="18" name="橢圓 17"/>
            <p:cNvSpPr/>
            <p:nvPr/>
          </p:nvSpPr>
          <p:spPr>
            <a:xfrm>
              <a:off x="8874325" y="1481874"/>
              <a:ext cx="577254" cy="577254"/>
            </a:xfrm>
            <a:prstGeom prst="ellipse">
              <a:avLst/>
            </a:prstGeom>
            <a:solidFill>
              <a:schemeClr val="accent1"/>
            </a:solid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600" b="1" dirty="0" smtClean="0">
                <a:solidFill>
                  <a:schemeClr val="tx1"/>
                </a:solidFill>
                <a:latin typeface="微軟正黑體" panose="020B0604030504040204" pitchFamily="34" charset="-120"/>
                <a:ea typeface="微軟正黑體" panose="020B0604030504040204" pitchFamily="34" charset="-120"/>
              </a:endParaRPr>
            </a:p>
          </p:txBody>
        </p:sp>
        <p:sp>
          <p:nvSpPr>
            <p:cNvPr id="19" name="手繪多邊形 18"/>
            <p:cNvSpPr>
              <a:spLocks noChangeAspect="1"/>
            </p:cNvSpPr>
            <p:nvPr/>
          </p:nvSpPr>
          <p:spPr bwMode="auto">
            <a:xfrm>
              <a:off x="9033783" y="1585361"/>
              <a:ext cx="258337" cy="370279"/>
            </a:xfrm>
            <a:custGeom>
              <a:avLst/>
              <a:gdLst>
                <a:gd name="connsiteX0" fmla="*/ 1425658 w 2805113"/>
                <a:gd name="connsiteY0" fmla="*/ 2654910 h 4020601"/>
                <a:gd name="connsiteX1" fmla="*/ 1327719 w 2805113"/>
                <a:gd name="connsiteY1" fmla="*/ 2665300 h 4020601"/>
                <a:gd name="connsiteX2" fmla="*/ 1092810 w 2805113"/>
                <a:gd name="connsiteY2" fmla="*/ 2944062 h 4020601"/>
                <a:gd name="connsiteX3" fmla="*/ 1237785 w 2805113"/>
                <a:gd name="connsiteY3" fmla="*/ 3234006 h 4020601"/>
                <a:gd name="connsiteX4" fmla="*/ 1301099 w 2805113"/>
                <a:gd name="connsiteY4" fmla="*/ 3406744 h 4020601"/>
                <a:gd name="connsiteX5" fmla="*/ 1307934 w 2805113"/>
                <a:gd name="connsiteY5" fmla="*/ 3531882 h 4020601"/>
                <a:gd name="connsiteX6" fmla="*/ 1512265 w 2805113"/>
                <a:gd name="connsiteY6" fmla="*/ 3526472 h 4020601"/>
                <a:gd name="connsiteX7" fmla="*/ 1524496 w 2805113"/>
                <a:gd name="connsiteY7" fmla="*/ 3391238 h 4020601"/>
                <a:gd name="connsiteX8" fmla="*/ 1524496 w 2805113"/>
                <a:gd name="connsiteY8" fmla="*/ 3267904 h 4020601"/>
                <a:gd name="connsiteX9" fmla="*/ 1577737 w 2805113"/>
                <a:gd name="connsiteY9" fmla="*/ 3232924 h 4020601"/>
                <a:gd name="connsiteX10" fmla="*/ 1708322 w 2805113"/>
                <a:gd name="connsiteY10" fmla="*/ 3056938 h 4020601"/>
                <a:gd name="connsiteX11" fmla="*/ 1715157 w 2805113"/>
                <a:gd name="connsiteY11" fmla="*/ 2940818 h 4020601"/>
                <a:gd name="connsiteX12" fmla="*/ 1674147 w 2805113"/>
                <a:gd name="connsiteY12" fmla="*/ 2808468 h 4020601"/>
                <a:gd name="connsiteX13" fmla="*/ 1425658 w 2805113"/>
                <a:gd name="connsiteY13" fmla="*/ 2654910 h 4020601"/>
                <a:gd name="connsiteX14" fmla="*/ 1415430 w 2805113"/>
                <a:gd name="connsiteY14" fmla="*/ 50 h 4020601"/>
                <a:gd name="connsiteX15" fmla="*/ 1647059 w 2805113"/>
                <a:gd name="connsiteY15" fmla="*/ 25528 h 4020601"/>
                <a:gd name="connsiteX16" fmla="*/ 2127061 w 2805113"/>
                <a:gd name="connsiteY16" fmla="*/ 284444 h 4020601"/>
                <a:gd name="connsiteX17" fmla="*/ 2433138 w 2805113"/>
                <a:gd name="connsiteY17" fmla="*/ 821360 h 4020601"/>
                <a:gd name="connsiteX18" fmla="*/ 2449703 w 2805113"/>
                <a:gd name="connsiteY18" fmla="*/ 1319746 h 4020601"/>
                <a:gd name="connsiteX19" fmla="*/ 2317189 w 2805113"/>
                <a:gd name="connsiteY19" fmla="*/ 1332350 h 4020601"/>
                <a:gd name="connsiteX20" fmla="*/ 2185396 w 2805113"/>
                <a:gd name="connsiteY20" fmla="*/ 1332350 h 4020601"/>
                <a:gd name="connsiteX21" fmla="*/ 2185036 w 2805113"/>
                <a:gd name="connsiteY21" fmla="*/ 1187588 h 4020601"/>
                <a:gd name="connsiteX22" fmla="*/ 1926490 w 2805113"/>
                <a:gd name="connsiteY22" fmla="*/ 481060 h 4020601"/>
                <a:gd name="connsiteX23" fmla="*/ 1265002 w 2805113"/>
                <a:gd name="connsiteY23" fmla="*/ 290564 h 4020601"/>
                <a:gd name="connsiteX24" fmla="*/ 873222 w 2805113"/>
                <a:gd name="connsiteY24" fmla="*/ 499066 h 4020601"/>
                <a:gd name="connsiteX25" fmla="*/ 674091 w 2805113"/>
                <a:gd name="connsiteY25" fmla="*/ 809116 h 4020601"/>
                <a:gd name="connsiteX26" fmla="*/ 645644 w 2805113"/>
                <a:gd name="connsiteY26" fmla="*/ 890500 h 4020601"/>
                <a:gd name="connsiteX27" fmla="*/ 642763 w 2805113"/>
                <a:gd name="connsiteY27" fmla="*/ 1419856 h 4020601"/>
                <a:gd name="connsiteX28" fmla="*/ 655367 w 2805113"/>
                <a:gd name="connsiteY28" fmla="*/ 1962176 h 4020601"/>
                <a:gd name="connsiteX29" fmla="*/ 1092878 w 2805113"/>
                <a:gd name="connsiteY29" fmla="*/ 1940208 h 4020601"/>
                <a:gd name="connsiteX30" fmla="*/ 1629414 w 2805113"/>
                <a:gd name="connsiteY30" fmla="*/ 1931926 h 4020601"/>
                <a:gd name="connsiteX31" fmla="*/ 1859873 w 2805113"/>
                <a:gd name="connsiteY31" fmla="*/ 1952812 h 4020601"/>
                <a:gd name="connsiteX32" fmla="*/ 2297024 w 2805113"/>
                <a:gd name="connsiteY32" fmla="*/ 1983062 h 4020601"/>
                <a:gd name="connsiteX33" fmla="*/ 2690964 w 2805113"/>
                <a:gd name="connsiteY33" fmla="*/ 2010070 h 4020601"/>
                <a:gd name="connsiteX34" fmla="*/ 2805113 w 2805113"/>
                <a:gd name="connsiteY34" fmla="*/ 2016192 h 4020601"/>
                <a:gd name="connsiteX35" fmla="*/ 2805113 w 2805113"/>
                <a:gd name="connsiteY35" fmla="*/ 2963990 h 4020601"/>
                <a:gd name="connsiteX36" fmla="*/ 2805113 w 2805113"/>
                <a:gd name="connsiteY36" fmla="*/ 3911788 h 4020601"/>
                <a:gd name="connsiteX37" fmla="*/ 2779906 w 2805113"/>
                <a:gd name="connsiteY37" fmla="*/ 3917910 h 4020601"/>
                <a:gd name="connsiteX38" fmla="*/ 2599501 w 2805113"/>
                <a:gd name="connsiteY38" fmla="*/ 3934474 h 4020601"/>
                <a:gd name="connsiteX39" fmla="*/ 2312148 w 2805113"/>
                <a:gd name="connsiteY39" fmla="*/ 3955000 h 4020601"/>
                <a:gd name="connsiteX40" fmla="*/ 2012912 w 2805113"/>
                <a:gd name="connsiteY40" fmla="*/ 3975166 h 4020601"/>
                <a:gd name="connsiteX41" fmla="*/ 1829985 w 2805113"/>
                <a:gd name="connsiteY41" fmla="*/ 3989930 h 4020601"/>
                <a:gd name="connsiteX42" fmla="*/ 1636256 w 2805113"/>
                <a:gd name="connsiteY42" fmla="*/ 4005056 h 4020601"/>
                <a:gd name="connsiteX43" fmla="*/ 1423082 w 2805113"/>
                <a:gd name="connsiteY43" fmla="*/ 4019460 h 4020601"/>
                <a:gd name="connsiteX44" fmla="*/ 1341701 w 2805113"/>
                <a:gd name="connsiteY44" fmla="*/ 4015498 h 4020601"/>
                <a:gd name="connsiteX45" fmla="*/ 1225031 w 2805113"/>
                <a:gd name="connsiteY45" fmla="*/ 4006136 h 4020601"/>
                <a:gd name="connsiteX46" fmla="*/ 985931 w 2805113"/>
                <a:gd name="connsiteY46" fmla="*/ 3990650 h 4020601"/>
                <a:gd name="connsiteX47" fmla="*/ 213534 w 2805113"/>
                <a:gd name="connsiteY47" fmla="*/ 3934474 h 4020601"/>
                <a:gd name="connsiteX48" fmla="*/ 33128 w 2805113"/>
                <a:gd name="connsiteY48" fmla="*/ 3917910 h 4020601"/>
                <a:gd name="connsiteX49" fmla="*/ 0 w 2805113"/>
                <a:gd name="connsiteY49" fmla="*/ 3911428 h 4020601"/>
                <a:gd name="connsiteX50" fmla="*/ 2881 w 2805113"/>
                <a:gd name="connsiteY50" fmla="*/ 2965070 h 4020601"/>
                <a:gd name="connsiteX51" fmla="*/ 5401 w 2805113"/>
                <a:gd name="connsiteY51" fmla="*/ 2018352 h 4020601"/>
                <a:gd name="connsiteX52" fmla="*/ 71298 w 2805113"/>
                <a:gd name="connsiteY52" fmla="*/ 2016192 h 4020601"/>
                <a:gd name="connsiteX53" fmla="*/ 342447 w 2805113"/>
                <a:gd name="connsiteY53" fmla="*/ 1981260 h 4020601"/>
                <a:gd name="connsiteX54" fmla="*/ 356131 w 2805113"/>
                <a:gd name="connsiteY54" fmla="*/ 1478914 h 4020601"/>
                <a:gd name="connsiteX55" fmla="*/ 366933 w 2805113"/>
                <a:gd name="connsiteY55" fmla="*/ 913548 h 4020601"/>
                <a:gd name="connsiteX56" fmla="*/ 684894 w 2805113"/>
                <a:gd name="connsiteY56" fmla="*/ 288044 h 4020601"/>
                <a:gd name="connsiteX57" fmla="*/ 1184341 w 2805113"/>
                <a:gd name="connsiteY57" fmla="*/ 21566 h 4020601"/>
                <a:gd name="connsiteX58" fmla="*/ 1415430 w 2805113"/>
                <a:gd name="connsiteY58" fmla="*/ 50 h 402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805113" h="4020601">
                  <a:moveTo>
                    <a:pt x="1425658" y="2654910"/>
                  </a:moveTo>
                  <a:cubicBezTo>
                    <a:pt x="1392989" y="2652724"/>
                    <a:pt x="1359916" y="2656014"/>
                    <a:pt x="1327719" y="2665300"/>
                  </a:cubicBezTo>
                  <a:cubicBezTo>
                    <a:pt x="1202171" y="2701362"/>
                    <a:pt x="1110437" y="2810270"/>
                    <a:pt x="1092810" y="2944062"/>
                  </a:cubicBezTo>
                  <a:cubicBezTo>
                    <a:pt x="1079500" y="3042874"/>
                    <a:pt x="1148570" y="3180632"/>
                    <a:pt x="1237785" y="3234006"/>
                  </a:cubicBezTo>
                  <a:cubicBezTo>
                    <a:pt x="1298940" y="3270790"/>
                    <a:pt x="1301099" y="3276560"/>
                    <a:pt x="1301099" y="3406744"/>
                  </a:cubicBezTo>
                  <a:cubicBezTo>
                    <a:pt x="1301099" y="3471658"/>
                    <a:pt x="1304336" y="3528276"/>
                    <a:pt x="1307934" y="3531882"/>
                  </a:cubicBezTo>
                  <a:cubicBezTo>
                    <a:pt x="1320165" y="3544144"/>
                    <a:pt x="1499314" y="3539454"/>
                    <a:pt x="1512265" y="3526472"/>
                  </a:cubicBezTo>
                  <a:cubicBezTo>
                    <a:pt x="1520539" y="3518178"/>
                    <a:pt x="1524496" y="3473100"/>
                    <a:pt x="1524496" y="3391238"/>
                  </a:cubicBezTo>
                  <a:lnTo>
                    <a:pt x="1524496" y="3267904"/>
                  </a:lnTo>
                  <a:lnTo>
                    <a:pt x="1577737" y="3232924"/>
                  </a:lnTo>
                  <a:cubicBezTo>
                    <a:pt x="1637094" y="3193616"/>
                    <a:pt x="1691054" y="3121130"/>
                    <a:pt x="1708322" y="3056938"/>
                  </a:cubicBezTo>
                  <a:cubicBezTo>
                    <a:pt x="1714437" y="3033498"/>
                    <a:pt x="1717675" y="2981208"/>
                    <a:pt x="1715157" y="2940818"/>
                  </a:cubicBezTo>
                  <a:cubicBezTo>
                    <a:pt x="1711200" y="2878428"/>
                    <a:pt x="1704724" y="2857874"/>
                    <a:pt x="1674147" y="2808468"/>
                  </a:cubicBezTo>
                  <a:cubicBezTo>
                    <a:pt x="1618028" y="2717318"/>
                    <a:pt x="1523664" y="2661468"/>
                    <a:pt x="1425658" y="2654910"/>
                  </a:cubicBezTo>
                  <a:close/>
                  <a:moveTo>
                    <a:pt x="1415430" y="50"/>
                  </a:moveTo>
                  <a:cubicBezTo>
                    <a:pt x="1498701" y="770"/>
                    <a:pt x="1582062" y="9324"/>
                    <a:pt x="1647059" y="25528"/>
                  </a:cubicBezTo>
                  <a:cubicBezTo>
                    <a:pt x="1837907" y="73060"/>
                    <a:pt x="1989506" y="154804"/>
                    <a:pt x="2127061" y="284444"/>
                  </a:cubicBezTo>
                  <a:cubicBezTo>
                    <a:pt x="2283340" y="432086"/>
                    <a:pt x="2378044" y="598096"/>
                    <a:pt x="2433138" y="821360"/>
                  </a:cubicBezTo>
                  <a:cubicBezTo>
                    <a:pt x="2446102" y="873576"/>
                    <a:pt x="2455104" y="1142214"/>
                    <a:pt x="2449703" y="1319746"/>
                  </a:cubicBezTo>
                  <a:cubicBezTo>
                    <a:pt x="2449703" y="1329470"/>
                    <a:pt x="2416214" y="1332350"/>
                    <a:pt x="2317189" y="1332350"/>
                  </a:cubicBezTo>
                  <a:lnTo>
                    <a:pt x="2185396" y="1332350"/>
                  </a:lnTo>
                  <a:lnTo>
                    <a:pt x="2185036" y="1187588"/>
                  </a:lnTo>
                  <a:cubicBezTo>
                    <a:pt x="2185036" y="848728"/>
                    <a:pt x="2114818" y="657152"/>
                    <a:pt x="1926490" y="481060"/>
                  </a:cubicBezTo>
                  <a:cubicBezTo>
                    <a:pt x="1749325" y="315772"/>
                    <a:pt x="1495460" y="242310"/>
                    <a:pt x="1265002" y="290564"/>
                  </a:cubicBezTo>
                  <a:cubicBezTo>
                    <a:pt x="1099359" y="325134"/>
                    <a:pt x="989892" y="383112"/>
                    <a:pt x="873222" y="499066"/>
                  </a:cubicBezTo>
                  <a:cubicBezTo>
                    <a:pt x="774917" y="596294"/>
                    <a:pt x="717302" y="686320"/>
                    <a:pt x="674091" y="809116"/>
                  </a:cubicBezTo>
                  <a:lnTo>
                    <a:pt x="645644" y="890500"/>
                  </a:lnTo>
                  <a:lnTo>
                    <a:pt x="642763" y="1419856"/>
                  </a:lnTo>
                  <a:cubicBezTo>
                    <a:pt x="640243" y="1884752"/>
                    <a:pt x="641683" y="1951012"/>
                    <a:pt x="655367" y="1962176"/>
                  </a:cubicBezTo>
                  <a:cubicBezTo>
                    <a:pt x="671571" y="1975860"/>
                    <a:pt x="831811" y="1967576"/>
                    <a:pt x="1092878" y="1940208"/>
                  </a:cubicBezTo>
                  <a:cubicBezTo>
                    <a:pt x="1255999" y="1923284"/>
                    <a:pt x="1544432" y="1918602"/>
                    <a:pt x="1629414" y="1931926"/>
                  </a:cubicBezTo>
                  <a:cubicBezTo>
                    <a:pt x="1669744" y="1938408"/>
                    <a:pt x="1773451" y="1947772"/>
                    <a:pt x="1859873" y="1952812"/>
                  </a:cubicBezTo>
                  <a:cubicBezTo>
                    <a:pt x="1946655" y="1957854"/>
                    <a:pt x="2143265" y="1971538"/>
                    <a:pt x="2297024" y="1983062"/>
                  </a:cubicBezTo>
                  <a:cubicBezTo>
                    <a:pt x="2450783" y="1994584"/>
                    <a:pt x="2627948" y="2006828"/>
                    <a:pt x="2690964" y="2010070"/>
                  </a:cubicBezTo>
                  <a:lnTo>
                    <a:pt x="2805113" y="2016192"/>
                  </a:lnTo>
                  <a:lnTo>
                    <a:pt x="2805113" y="2963990"/>
                  </a:lnTo>
                  <a:lnTo>
                    <a:pt x="2805113" y="3911788"/>
                  </a:lnTo>
                  <a:lnTo>
                    <a:pt x="2779906" y="3917910"/>
                  </a:lnTo>
                  <a:cubicBezTo>
                    <a:pt x="2766223" y="3921510"/>
                    <a:pt x="2685202" y="3929072"/>
                    <a:pt x="2599501" y="3934474"/>
                  </a:cubicBezTo>
                  <a:cubicBezTo>
                    <a:pt x="2514159" y="3940236"/>
                    <a:pt x="2384886" y="3949598"/>
                    <a:pt x="2312148" y="3955000"/>
                  </a:cubicBezTo>
                  <a:cubicBezTo>
                    <a:pt x="2239409" y="3960762"/>
                    <a:pt x="2104735" y="3969764"/>
                    <a:pt x="2012912" y="3975166"/>
                  </a:cubicBezTo>
                  <a:cubicBezTo>
                    <a:pt x="1920728" y="3980568"/>
                    <a:pt x="1838627" y="3987410"/>
                    <a:pt x="1829985" y="3989930"/>
                  </a:cubicBezTo>
                  <a:cubicBezTo>
                    <a:pt x="1821343" y="3992812"/>
                    <a:pt x="1734201" y="3999294"/>
                    <a:pt x="1636256" y="4005056"/>
                  </a:cubicBezTo>
                  <a:cubicBezTo>
                    <a:pt x="1538671" y="4010456"/>
                    <a:pt x="1442527" y="4016938"/>
                    <a:pt x="1423082" y="4019460"/>
                  </a:cubicBezTo>
                  <a:cubicBezTo>
                    <a:pt x="1403277" y="4021980"/>
                    <a:pt x="1366908" y="4020180"/>
                    <a:pt x="1341701" y="4015498"/>
                  </a:cubicBezTo>
                  <a:cubicBezTo>
                    <a:pt x="1316495" y="4010816"/>
                    <a:pt x="1263921" y="4006496"/>
                    <a:pt x="1225031" y="4006136"/>
                  </a:cubicBezTo>
                  <a:cubicBezTo>
                    <a:pt x="1185781" y="4006136"/>
                    <a:pt x="1078114" y="3998934"/>
                    <a:pt x="985931" y="3990650"/>
                  </a:cubicBezTo>
                  <a:cubicBezTo>
                    <a:pt x="831811" y="3976606"/>
                    <a:pt x="589110" y="3958962"/>
                    <a:pt x="213534" y="3934474"/>
                  </a:cubicBezTo>
                  <a:cubicBezTo>
                    <a:pt x="132514" y="3929072"/>
                    <a:pt x="51493" y="3921510"/>
                    <a:pt x="33128" y="3917910"/>
                  </a:cubicBezTo>
                  <a:lnTo>
                    <a:pt x="0" y="3911428"/>
                  </a:lnTo>
                  <a:lnTo>
                    <a:pt x="2881" y="2965070"/>
                  </a:lnTo>
                  <a:lnTo>
                    <a:pt x="5401" y="2018352"/>
                  </a:lnTo>
                  <a:lnTo>
                    <a:pt x="71298" y="2016192"/>
                  </a:lnTo>
                  <a:cubicBezTo>
                    <a:pt x="180766" y="2012230"/>
                    <a:pt x="328403" y="1993144"/>
                    <a:pt x="342447" y="1981260"/>
                  </a:cubicBezTo>
                  <a:cubicBezTo>
                    <a:pt x="353250" y="1972618"/>
                    <a:pt x="356131" y="1872510"/>
                    <a:pt x="356131" y="1478914"/>
                  </a:cubicBezTo>
                  <a:cubicBezTo>
                    <a:pt x="356131" y="1177144"/>
                    <a:pt x="360092" y="958920"/>
                    <a:pt x="366933" y="913548"/>
                  </a:cubicBezTo>
                  <a:cubicBezTo>
                    <a:pt x="404383" y="662554"/>
                    <a:pt x="508809" y="457294"/>
                    <a:pt x="684894" y="288044"/>
                  </a:cubicBezTo>
                  <a:cubicBezTo>
                    <a:pt x="824250" y="154444"/>
                    <a:pt x="987371" y="67300"/>
                    <a:pt x="1184341" y="21566"/>
                  </a:cubicBezTo>
                  <a:cubicBezTo>
                    <a:pt x="1248978" y="6442"/>
                    <a:pt x="1332159" y="-670"/>
                    <a:pt x="1415430" y="50"/>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20" name="文字方塊 43"/>
          <p:cNvSpPr txBox="1"/>
          <p:nvPr/>
        </p:nvSpPr>
        <p:spPr>
          <a:xfrm>
            <a:off x="8842165" y="1392846"/>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t>TITLE 01</a:t>
            </a:r>
          </a:p>
        </p:txBody>
      </p:sp>
      <p:sp>
        <p:nvSpPr>
          <p:cNvPr id="23" name="文字方塊 43"/>
          <p:cNvSpPr txBox="1"/>
          <p:nvPr/>
        </p:nvSpPr>
        <p:spPr>
          <a:xfrm>
            <a:off x="8842165" y="4332952"/>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t>TITLE 0</a:t>
            </a:r>
            <a:r>
              <a:rPr lang="en-US" altLang="zh-TW" sz="2400" b="1" dirty="0" smtClean="0"/>
              <a:t>2</a:t>
            </a:r>
            <a:endParaRPr lang="en-US" sz="2400" b="1" dirty="0" smtClean="0"/>
          </a:p>
        </p:txBody>
      </p:sp>
      <p:sp>
        <p:nvSpPr>
          <p:cNvPr id="24" name="矩形 23"/>
          <p:cNvSpPr/>
          <p:nvPr/>
        </p:nvSpPr>
        <p:spPr>
          <a:xfrm>
            <a:off x="328802" y="1504211"/>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25" name="文字方塊 18"/>
          <p:cNvSpPr txBox="1"/>
          <p:nvPr/>
        </p:nvSpPr>
        <p:spPr>
          <a:xfrm>
            <a:off x="188689" y="857880"/>
            <a:ext cx="3916226" cy="646331"/>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600" b="1" dirty="0" smtClean="0">
                <a:solidFill>
                  <a:schemeClr val="bg1">
                    <a:lumMod val="50000"/>
                  </a:schemeClr>
                </a:solidFill>
              </a:rPr>
              <a:t>16:9</a:t>
            </a:r>
            <a:r>
              <a:rPr lang="zh-TW" altLang="en-US" sz="3600" b="1" dirty="0" smtClean="0">
                <a:solidFill>
                  <a:schemeClr val="bg1">
                    <a:lumMod val="50000"/>
                  </a:schemeClr>
                </a:solidFill>
              </a:rPr>
              <a:t> </a:t>
            </a:r>
            <a:r>
              <a:rPr lang="en-US" altLang="zh-TW" sz="3600" b="1" dirty="0" smtClean="0">
                <a:solidFill>
                  <a:schemeClr val="bg1">
                    <a:lumMod val="50000"/>
                  </a:schemeClr>
                </a:solidFill>
              </a:rPr>
              <a:t>Layout 024</a:t>
            </a:r>
          </a:p>
        </p:txBody>
      </p:sp>
      <p:sp>
        <p:nvSpPr>
          <p:cNvPr id="26" name="文字方塊 25"/>
          <p:cNvSpPr txBox="1"/>
          <p:nvPr/>
        </p:nvSpPr>
        <p:spPr>
          <a:xfrm>
            <a:off x="503089" y="2791157"/>
            <a:ext cx="3145280" cy="1600438"/>
          </a:xfrm>
          <a:prstGeom prst="rect">
            <a:avLst/>
          </a:prstGeom>
          <a:noFill/>
        </p:spPr>
        <p:txBody>
          <a:bodyPr wrap="square" rtlCol="0" anchor="ctr">
            <a:spAutoFit/>
          </a:bodyPr>
          <a:lstStyle/>
          <a:p>
            <a:r>
              <a:rPr lang="en-US" altLang="zh-TW" sz="1400" dirty="0">
                <a:solidFill>
                  <a:schemeClr val="bg1"/>
                </a:solidFill>
              </a:rPr>
              <a:t>The quick brown fox jumps over the lazy dog. The quick brown fox jumps over the lazy dog. The quick brown fox jumps over the lazy dog. The quick brown fox jumps over the lazy dog. The quick brown fox jumps over the lazy dog. </a:t>
            </a:r>
          </a:p>
        </p:txBody>
      </p:sp>
    </p:spTree>
    <p:extLst>
      <p:ext uri="{BB962C8B-B14F-4D97-AF65-F5344CB8AC3E}">
        <p14:creationId xmlns:p14="http://schemas.microsoft.com/office/powerpoint/2010/main" val="8029346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27</a:t>
            </a:fld>
            <a:endParaRPr lang="zh-TW" altLang="en-US"/>
          </a:p>
        </p:txBody>
      </p:sp>
      <p:sp>
        <p:nvSpPr>
          <p:cNvPr id="4" name="矩形 3"/>
          <p:cNvSpPr/>
          <p:nvPr/>
        </p:nvSpPr>
        <p:spPr>
          <a:xfrm>
            <a:off x="4149191" y="0"/>
            <a:ext cx="389361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矩形 4"/>
          <p:cNvSpPr/>
          <p:nvPr/>
        </p:nvSpPr>
        <p:spPr>
          <a:xfrm>
            <a:off x="328802" y="955571"/>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6" name="文字方塊 18"/>
          <p:cNvSpPr txBox="1"/>
          <p:nvPr/>
        </p:nvSpPr>
        <p:spPr>
          <a:xfrm>
            <a:off x="188689" y="309240"/>
            <a:ext cx="3916226" cy="646331"/>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600" b="1" dirty="0" smtClean="0">
                <a:solidFill>
                  <a:schemeClr val="bg1">
                    <a:lumMod val="50000"/>
                  </a:schemeClr>
                </a:solidFill>
              </a:rPr>
              <a:t>16:9</a:t>
            </a:r>
            <a:r>
              <a:rPr lang="zh-TW" altLang="en-US" sz="3600" b="1" dirty="0" smtClean="0">
                <a:solidFill>
                  <a:schemeClr val="bg1">
                    <a:lumMod val="50000"/>
                  </a:schemeClr>
                </a:solidFill>
              </a:rPr>
              <a:t> </a:t>
            </a:r>
            <a:r>
              <a:rPr lang="en-US" altLang="zh-TW" sz="3600" b="1" dirty="0" smtClean="0">
                <a:solidFill>
                  <a:schemeClr val="bg1">
                    <a:lumMod val="50000"/>
                  </a:schemeClr>
                </a:solidFill>
              </a:rPr>
              <a:t>Layout 025</a:t>
            </a:r>
          </a:p>
        </p:txBody>
      </p:sp>
      <p:pic>
        <p:nvPicPr>
          <p:cNvPr id="7" name="圖片版面配置區 10"/>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08356" y="1417756"/>
            <a:ext cx="3440835" cy="2582743"/>
          </a:xfrm>
          <a:prstGeom prst="rect">
            <a:avLst/>
          </a:prstGeom>
        </p:spPr>
      </p:pic>
      <p:pic>
        <p:nvPicPr>
          <p:cNvPr id="8" name="圖片版面配置區 1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042810" y="1417756"/>
            <a:ext cx="3440835" cy="2582743"/>
          </a:xfrm>
          <a:prstGeom prst="rect">
            <a:avLst/>
          </a:prstGeom>
        </p:spPr>
      </p:pic>
      <p:sp>
        <p:nvSpPr>
          <p:cNvPr id="9" name="矩形 8"/>
          <p:cNvSpPr/>
          <p:nvPr/>
        </p:nvSpPr>
        <p:spPr>
          <a:xfrm>
            <a:off x="492038" y="5227517"/>
            <a:ext cx="2329542" cy="2068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矩形 9"/>
          <p:cNvSpPr/>
          <p:nvPr/>
        </p:nvSpPr>
        <p:spPr>
          <a:xfrm>
            <a:off x="2821580" y="5227517"/>
            <a:ext cx="1045029" cy="20682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文字方塊 10"/>
          <p:cNvSpPr txBox="1"/>
          <p:nvPr/>
        </p:nvSpPr>
        <p:spPr>
          <a:xfrm>
            <a:off x="2879638" y="4853774"/>
            <a:ext cx="885371" cy="369332"/>
          </a:xfrm>
          <a:prstGeom prst="rect">
            <a:avLst/>
          </a:prstGeom>
          <a:noFill/>
        </p:spPr>
        <p:txBody>
          <a:bodyPr wrap="square" rtlCol="0">
            <a:spAutoFit/>
          </a:bodyPr>
          <a:lstStyle/>
          <a:p>
            <a:pPr algn="r"/>
            <a:r>
              <a:rPr lang="en-US" altLang="zh-TW" dirty="0" smtClean="0"/>
              <a:t>80%</a:t>
            </a:r>
            <a:endParaRPr lang="en-US" dirty="0"/>
          </a:p>
        </p:txBody>
      </p:sp>
      <p:sp>
        <p:nvSpPr>
          <p:cNvPr id="12" name="文字方塊 11"/>
          <p:cNvSpPr txBox="1"/>
          <p:nvPr/>
        </p:nvSpPr>
        <p:spPr>
          <a:xfrm>
            <a:off x="492038" y="4853774"/>
            <a:ext cx="1081314" cy="369332"/>
          </a:xfrm>
          <a:prstGeom prst="rect">
            <a:avLst/>
          </a:prstGeom>
          <a:noFill/>
        </p:spPr>
        <p:txBody>
          <a:bodyPr wrap="square" rtlCol="0">
            <a:spAutoFit/>
          </a:bodyPr>
          <a:lstStyle/>
          <a:p>
            <a:r>
              <a:rPr lang="en-US" altLang="zh-TW" dirty="0" smtClean="0"/>
              <a:t>ABC</a:t>
            </a:r>
            <a:r>
              <a:rPr lang="zh-TW" altLang="en-US" dirty="0" smtClean="0"/>
              <a:t> </a:t>
            </a:r>
            <a:r>
              <a:rPr lang="en-US" altLang="zh-TW" dirty="0" smtClean="0"/>
              <a:t>01</a:t>
            </a:r>
            <a:endParaRPr lang="en-US" dirty="0"/>
          </a:p>
        </p:txBody>
      </p:sp>
      <p:sp>
        <p:nvSpPr>
          <p:cNvPr id="13" name="矩形 12"/>
          <p:cNvSpPr/>
          <p:nvPr/>
        </p:nvSpPr>
        <p:spPr>
          <a:xfrm>
            <a:off x="492038" y="6044921"/>
            <a:ext cx="1589314" cy="2068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矩形 13"/>
          <p:cNvSpPr/>
          <p:nvPr/>
        </p:nvSpPr>
        <p:spPr>
          <a:xfrm>
            <a:off x="2003338" y="6044921"/>
            <a:ext cx="1863271" cy="20682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文字方塊 14"/>
          <p:cNvSpPr txBox="1"/>
          <p:nvPr/>
        </p:nvSpPr>
        <p:spPr>
          <a:xfrm>
            <a:off x="2879638" y="5671178"/>
            <a:ext cx="885371" cy="369332"/>
          </a:xfrm>
          <a:prstGeom prst="rect">
            <a:avLst/>
          </a:prstGeom>
          <a:noFill/>
        </p:spPr>
        <p:txBody>
          <a:bodyPr wrap="square" rtlCol="0">
            <a:spAutoFit/>
          </a:bodyPr>
          <a:lstStyle/>
          <a:p>
            <a:pPr algn="r"/>
            <a:r>
              <a:rPr lang="en-US" altLang="zh-TW" dirty="0" smtClean="0"/>
              <a:t>60%</a:t>
            </a:r>
            <a:endParaRPr lang="en-US" dirty="0"/>
          </a:p>
        </p:txBody>
      </p:sp>
      <p:sp>
        <p:nvSpPr>
          <p:cNvPr id="16" name="文字方塊 15"/>
          <p:cNvSpPr txBox="1"/>
          <p:nvPr/>
        </p:nvSpPr>
        <p:spPr>
          <a:xfrm>
            <a:off x="492038" y="5671178"/>
            <a:ext cx="1081314" cy="369332"/>
          </a:xfrm>
          <a:prstGeom prst="rect">
            <a:avLst/>
          </a:prstGeom>
          <a:noFill/>
        </p:spPr>
        <p:txBody>
          <a:bodyPr wrap="square" rtlCol="0">
            <a:spAutoFit/>
          </a:bodyPr>
          <a:lstStyle/>
          <a:p>
            <a:r>
              <a:rPr lang="en-US" altLang="zh-TW" dirty="0" smtClean="0"/>
              <a:t>ABC</a:t>
            </a:r>
            <a:r>
              <a:rPr lang="zh-TW" altLang="en-US" dirty="0" smtClean="0"/>
              <a:t> </a:t>
            </a:r>
            <a:r>
              <a:rPr lang="en-US" altLang="zh-TW" dirty="0" smtClean="0"/>
              <a:t>02</a:t>
            </a:r>
            <a:endParaRPr lang="en-US" dirty="0"/>
          </a:p>
        </p:txBody>
      </p:sp>
      <p:sp>
        <p:nvSpPr>
          <p:cNvPr id="21" name="文字方塊 43"/>
          <p:cNvSpPr txBox="1"/>
          <p:nvPr/>
        </p:nvSpPr>
        <p:spPr>
          <a:xfrm>
            <a:off x="410680" y="4206120"/>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t>TITLE 01</a:t>
            </a:r>
          </a:p>
        </p:txBody>
      </p:sp>
      <p:sp>
        <p:nvSpPr>
          <p:cNvPr id="22" name="矩形 21"/>
          <p:cNvSpPr/>
          <p:nvPr/>
        </p:nvSpPr>
        <p:spPr>
          <a:xfrm>
            <a:off x="8325470" y="5227517"/>
            <a:ext cx="2329542" cy="2068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矩形 22"/>
          <p:cNvSpPr/>
          <p:nvPr/>
        </p:nvSpPr>
        <p:spPr>
          <a:xfrm>
            <a:off x="10655012" y="5227517"/>
            <a:ext cx="1045029" cy="20682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文字方塊 23"/>
          <p:cNvSpPr txBox="1"/>
          <p:nvPr/>
        </p:nvSpPr>
        <p:spPr>
          <a:xfrm>
            <a:off x="10713070" y="4853774"/>
            <a:ext cx="885371" cy="369332"/>
          </a:xfrm>
          <a:prstGeom prst="rect">
            <a:avLst/>
          </a:prstGeom>
          <a:noFill/>
        </p:spPr>
        <p:txBody>
          <a:bodyPr wrap="square" rtlCol="0">
            <a:spAutoFit/>
          </a:bodyPr>
          <a:lstStyle/>
          <a:p>
            <a:pPr algn="r"/>
            <a:r>
              <a:rPr lang="en-US" altLang="zh-TW" dirty="0" smtClean="0"/>
              <a:t>80%</a:t>
            </a:r>
            <a:endParaRPr lang="en-US" dirty="0"/>
          </a:p>
        </p:txBody>
      </p:sp>
      <p:sp>
        <p:nvSpPr>
          <p:cNvPr id="25" name="文字方塊 24"/>
          <p:cNvSpPr txBox="1"/>
          <p:nvPr/>
        </p:nvSpPr>
        <p:spPr>
          <a:xfrm>
            <a:off x="8325470" y="4853774"/>
            <a:ext cx="1081314" cy="369332"/>
          </a:xfrm>
          <a:prstGeom prst="rect">
            <a:avLst/>
          </a:prstGeom>
          <a:noFill/>
        </p:spPr>
        <p:txBody>
          <a:bodyPr wrap="square" rtlCol="0">
            <a:spAutoFit/>
          </a:bodyPr>
          <a:lstStyle/>
          <a:p>
            <a:r>
              <a:rPr lang="en-US" altLang="zh-TW" dirty="0" smtClean="0"/>
              <a:t>ABC</a:t>
            </a:r>
            <a:r>
              <a:rPr lang="zh-TW" altLang="en-US" dirty="0" smtClean="0"/>
              <a:t> </a:t>
            </a:r>
            <a:r>
              <a:rPr lang="en-US" altLang="zh-TW" dirty="0" smtClean="0"/>
              <a:t>01</a:t>
            </a:r>
            <a:endParaRPr lang="en-US" dirty="0"/>
          </a:p>
        </p:txBody>
      </p:sp>
      <p:sp>
        <p:nvSpPr>
          <p:cNvPr id="26" name="矩形 25"/>
          <p:cNvSpPr/>
          <p:nvPr/>
        </p:nvSpPr>
        <p:spPr>
          <a:xfrm>
            <a:off x="8325470" y="6044921"/>
            <a:ext cx="1589314" cy="2068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矩形 26"/>
          <p:cNvSpPr/>
          <p:nvPr/>
        </p:nvSpPr>
        <p:spPr>
          <a:xfrm>
            <a:off x="9836770" y="6044921"/>
            <a:ext cx="1863271" cy="20682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文字方塊 27"/>
          <p:cNvSpPr txBox="1"/>
          <p:nvPr/>
        </p:nvSpPr>
        <p:spPr>
          <a:xfrm>
            <a:off x="10713070" y="5671178"/>
            <a:ext cx="885371" cy="369332"/>
          </a:xfrm>
          <a:prstGeom prst="rect">
            <a:avLst/>
          </a:prstGeom>
          <a:noFill/>
        </p:spPr>
        <p:txBody>
          <a:bodyPr wrap="square" rtlCol="0">
            <a:spAutoFit/>
          </a:bodyPr>
          <a:lstStyle/>
          <a:p>
            <a:pPr algn="r"/>
            <a:r>
              <a:rPr lang="en-US" altLang="zh-TW" dirty="0" smtClean="0"/>
              <a:t>60%</a:t>
            </a:r>
            <a:endParaRPr lang="en-US" dirty="0"/>
          </a:p>
        </p:txBody>
      </p:sp>
      <p:sp>
        <p:nvSpPr>
          <p:cNvPr id="29" name="文字方塊 28"/>
          <p:cNvSpPr txBox="1"/>
          <p:nvPr/>
        </p:nvSpPr>
        <p:spPr>
          <a:xfrm>
            <a:off x="8325470" y="5671178"/>
            <a:ext cx="1081314" cy="369332"/>
          </a:xfrm>
          <a:prstGeom prst="rect">
            <a:avLst/>
          </a:prstGeom>
          <a:noFill/>
        </p:spPr>
        <p:txBody>
          <a:bodyPr wrap="square" rtlCol="0">
            <a:spAutoFit/>
          </a:bodyPr>
          <a:lstStyle/>
          <a:p>
            <a:r>
              <a:rPr lang="en-US" altLang="zh-TW" dirty="0" smtClean="0"/>
              <a:t>ABC</a:t>
            </a:r>
            <a:r>
              <a:rPr lang="zh-TW" altLang="en-US" dirty="0" smtClean="0"/>
              <a:t> </a:t>
            </a:r>
            <a:r>
              <a:rPr lang="en-US" altLang="zh-TW" dirty="0" smtClean="0"/>
              <a:t>02</a:t>
            </a:r>
            <a:endParaRPr lang="en-US" dirty="0"/>
          </a:p>
        </p:txBody>
      </p:sp>
      <p:sp>
        <p:nvSpPr>
          <p:cNvPr id="30" name="文字方塊 43"/>
          <p:cNvSpPr txBox="1"/>
          <p:nvPr/>
        </p:nvSpPr>
        <p:spPr>
          <a:xfrm>
            <a:off x="8244112" y="4206120"/>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t>TITLE 0</a:t>
            </a:r>
            <a:r>
              <a:rPr lang="en-US" altLang="zh-TW" sz="2400" b="1" dirty="0" smtClean="0"/>
              <a:t>2</a:t>
            </a:r>
            <a:endParaRPr lang="en-US" sz="2400" b="1" dirty="0" smtClean="0"/>
          </a:p>
        </p:txBody>
      </p:sp>
      <p:grpSp>
        <p:nvGrpSpPr>
          <p:cNvPr id="31" name="群組 30"/>
          <p:cNvGrpSpPr/>
          <p:nvPr/>
        </p:nvGrpSpPr>
        <p:grpSpPr>
          <a:xfrm>
            <a:off x="5736000" y="732787"/>
            <a:ext cx="720000" cy="720000"/>
            <a:chOff x="1870288" y="1980164"/>
            <a:chExt cx="720000" cy="720000"/>
          </a:xfrm>
        </p:grpSpPr>
        <p:sp>
          <p:nvSpPr>
            <p:cNvPr id="32" name="橢圓 31"/>
            <p:cNvSpPr/>
            <p:nvPr/>
          </p:nvSpPr>
          <p:spPr>
            <a:xfrm flipH="1">
              <a:off x="1870288" y="1980164"/>
              <a:ext cx="720000" cy="7200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 name="手繪多邊形 32"/>
            <p:cNvSpPr>
              <a:spLocks/>
            </p:cNvSpPr>
            <p:nvPr/>
          </p:nvSpPr>
          <p:spPr bwMode="auto">
            <a:xfrm flipV="1">
              <a:off x="2117248" y="2131386"/>
              <a:ext cx="226080" cy="417557"/>
            </a:xfrm>
            <a:custGeom>
              <a:avLst/>
              <a:gdLst>
                <a:gd name="connsiteX0" fmla="*/ 1041502 w 2397801"/>
                <a:gd name="connsiteY0" fmla="*/ 588163 h 4428623"/>
                <a:gd name="connsiteX1" fmla="*/ 299462 w 2397801"/>
                <a:gd name="connsiteY1" fmla="*/ 593899 h 4428623"/>
                <a:gd name="connsiteX2" fmla="*/ 283250 w 2397801"/>
                <a:gd name="connsiteY2" fmla="*/ 2218109 h 4428623"/>
                <a:gd name="connsiteX3" fmla="*/ 290095 w 2397801"/>
                <a:gd name="connsiteY3" fmla="*/ 3843037 h 4428623"/>
                <a:gd name="connsiteX4" fmla="*/ 1207710 w 2397801"/>
                <a:gd name="connsiteY4" fmla="*/ 3847357 h 4428623"/>
                <a:gd name="connsiteX5" fmla="*/ 2118479 w 2397801"/>
                <a:gd name="connsiteY5" fmla="*/ 3844837 h 4428623"/>
                <a:gd name="connsiteX6" fmla="*/ 2121001 w 2397801"/>
                <a:gd name="connsiteY6" fmla="*/ 2224589 h 4428623"/>
                <a:gd name="connsiteX7" fmla="*/ 2110914 w 2397801"/>
                <a:gd name="connsiteY7" fmla="*/ 596419 h 4428623"/>
                <a:gd name="connsiteX8" fmla="*/ 1041502 w 2397801"/>
                <a:gd name="connsiteY8" fmla="*/ 588163 h 4428623"/>
                <a:gd name="connsiteX9" fmla="*/ 1205249 w 2397801"/>
                <a:gd name="connsiteY9" fmla="*/ 186437 h 4428623"/>
                <a:gd name="connsiteX10" fmla="*/ 930070 w 2397801"/>
                <a:gd name="connsiteY10" fmla="*/ 210597 h 4428623"/>
                <a:gd name="connsiteX11" fmla="*/ 899455 w 2397801"/>
                <a:gd name="connsiteY11" fmla="*/ 338957 h 4428623"/>
                <a:gd name="connsiteX12" fmla="*/ 1201647 w 2397801"/>
                <a:gd name="connsiteY12" fmla="*/ 414677 h 4428623"/>
                <a:gd name="connsiteX13" fmla="*/ 1445490 w 2397801"/>
                <a:gd name="connsiteY13" fmla="*/ 398813 h 4428623"/>
                <a:gd name="connsiteX14" fmla="*/ 1513204 w 2397801"/>
                <a:gd name="connsiteY14" fmla="*/ 295689 h 4428623"/>
                <a:gd name="connsiteX15" fmla="*/ 1484029 w 2397801"/>
                <a:gd name="connsiteY15" fmla="*/ 219609 h 4428623"/>
                <a:gd name="connsiteX16" fmla="*/ 1454134 w 2397801"/>
                <a:gd name="connsiteY16" fmla="*/ 186437 h 4428623"/>
                <a:gd name="connsiteX17" fmla="*/ 813103 w 2397801"/>
                <a:gd name="connsiteY17" fmla="*/ 1 h 4428623"/>
                <a:gd name="connsiteX18" fmla="*/ 1241394 w 2397801"/>
                <a:gd name="connsiteY18" fmla="*/ 553 h 4428623"/>
                <a:gd name="connsiteX19" fmla="*/ 2335516 w 2397801"/>
                <a:gd name="connsiteY19" fmla="*/ 3793 h 4428623"/>
                <a:gd name="connsiteX20" fmla="*/ 2364318 w 2397801"/>
                <a:gd name="connsiteY20" fmla="*/ 25037 h 4428623"/>
                <a:gd name="connsiteX21" fmla="*/ 2392760 w 2397801"/>
                <a:gd name="connsiteY21" fmla="*/ 46641 h 4428623"/>
                <a:gd name="connsiteX22" fmla="*/ 2395281 w 2397801"/>
                <a:gd name="connsiteY22" fmla="*/ 2216709 h 4428623"/>
                <a:gd name="connsiteX23" fmla="*/ 2397801 w 2397801"/>
                <a:gd name="connsiteY23" fmla="*/ 4386781 h 4428623"/>
                <a:gd name="connsiteX24" fmla="*/ 2371159 w 2397801"/>
                <a:gd name="connsiteY24" fmla="*/ 4408025 h 4428623"/>
                <a:gd name="connsiteX25" fmla="*/ 1205032 w 2397801"/>
                <a:gd name="connsiteY25" fmla="*/ 4428545 h 4428623"/>
                <a:gd name="connsiteX26" fmla="*/ 48265 w 2397801"/>
                <a:gd name="connsiteY26" fmla="*/ 4418105 h 4428623"/>
                <a:gd name="connsiteX27" fmla="*/ 21 w 2397801"/>
                <a:gd name="connsiteY27" fmla="*/ 2208429 h 4428623"/>
                <a:gd name="connsiteX28" fmla="*/ 21 w 2397801"/>
                <a:gd name="connsiteY28" fmla="*/ 68245 h 4428623"/>
                <a:gd name="connsiteX29" fmla="*/ 28823 w 2397801"/>
                <a:gd name="connsiteY29" fmla="*/ 39437 h 4428623"/>
                <a:gd name="connsiteX30" fmla="*/ 102629 w 2397801"/>
                <a:gd name="connsiteY30" fmla="*/ 4153 h 4428623"/>
                <a:gd name="connsiteX31" fmla="*/ 813103 w 2397801"/>
                <a:gd name="connsiteY31" fmla="*/ 1 h 442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7801" h="4428623">
                  <a:moveTo>
                    <a:pt x="1041502" y="588163"/>
                  </a:moveTo>
                  <a:cubicBezTo>
                    <a:pt x="655239" y="588159"/>
                    <a:pt x="310023" y="589961"/>
                    <a:pt x="299462" y="593899"/>
                  </a:cubicBezTo>
                  <a:cubicBezTo>
                    <a:pt x="284691" y="599661"/>
                    <a:pt x="283250" y="752323"/>
                    <a:pt x="283250" y="2218109"/>
                  </a:cubicBezTo>
                  <a:cubicBezTo>
                    <a:pt x="283250" y="3108165"/>
                    <a:pt x="286492" y="3839437"/>
                    <a:pt x="290095" y="3843037"/>
                  </a:cubicBezTo>
                  <a:cubicBezTo>
                    <a:pt x="294058" y="3846637"/>
                    <a:pt x="706931" y="3848797"/>
                    <a:pt x="1207710" y="3847357"/>
                  </a:cubicBezTo>
                  <a:lnTo>
                    <a:pt x="2118479" y="3844837"/>
                  </a:lnTo>
                  <a:lnTo>
                    <a:pt x="2121001" y="2224589"/>
                  </a:lnTo>
                  <a:cubicBezTo>
                    <a:pt x="2123163" y="935231"/>
                    <a:pt x="2121001" y="602901"/>
                    <a:pt x="2110914" y="596419"/>
                  </a:cubicBezTo>
                  <a:cubicBezTo>
                    <a:pt x="2102605" y="591155"/>
                    <a:pt x="1538127" y="588167"/>
                    <a:pt x="1041502" y="588163"/>
                  </a:cubicBezTo>
                  <a:close/>
                  <a:moveTo>
                    <a:pt x="1205249" y="186437"/>
                  </a:moveTo>
                  <a:cubicBezTo>
                    <a:pt x="956363" y="186437"/>
                    <a:pt x="956003" y="186437"/>
                    <a:pt x="930070" y="210597"/>
                  </a:cubicBezTo>
                  <a:cubicBezTo>
                    <a:pt x="889369" y="248817"/>
                    <a:pt x="878564" y="294969"/>
                    <a:pt x="899455" y="338957"/>
                  </a:cubicBezTo>
                  <a:cubicBezTo>
                    <a:pt x="931511" y="406745"/>
                    <a:pt x="960685" y="414317"/>
                    <a:pt x="1201647" y="414677"/>
                  </a:cubicBezTo>
                  <a:cubicBezTo>
                    <a:pt x="1375975" y="415037"/>
                    <a:pt x="1418476" y="412513"/>
                    <a:pt x="1445490" y="398813"/>
                  </a:cubicBezTo>
                  <a:cubicBezTo>
                    <a:pt x="1493394" y="374653"/>
                    <a:pt x="1513204" y="345085"/>
                    <a:pt x="1513204" y="295689"/>
                  </a:cubicBezTo>
                  <a:cubicBezTo>
                    <a:pt x="1513564" y="262517"/>
                    <a:pt x="1507081" y="245209"/>
                    <a:pt x="1484029" y="219609"/>
                  </a:cubicBezTo>
                  <a:lnTo>
                    <a:pt x="1454134" y="186437"/>
                  </a:lnTo>
                  <a:close/>
                  <a:moveTo>
                    <a:pt x="813103" y="1"/>
                  </a:moveTo>
                  <a:cubicBezTo>
                    <a:pt x="946149" y="13"/>
                    <a:pt x="1090993" y="193"/>
                    <a:pt x="1241394" y="553"/>
                  </a:cubicBezTo>
                  <a:lnTo>
                    <a:pt x="2335516" y="3793"/>
                  </a:lnTo>
                  <a:lnTo>
                    <a:pt x="2364318" y="25037"/>
                  </a:lnTo>
                  <a:lnTo>
                    <a:pt x="2392760" y="46641"/>
                  </a:lnTo>
                  <a:lnTo>
                    <a:pt x="2395281" y="2216709"/>
                  </a:lnTo>
                  <a:lnTo>
                    <a:pt x="2397801" y="4386781"/>
                  </a:lnTo>
                  <a:lnTo>
                    <a:pt x="2371159" y="4408025"/>
                  </a:lnTo>
                  <a:cubicBezTo>
                    <a:pt x="2344517" y="4428905"/>
                    <a:pt x="2342717" y="4428905"/>
                    <a:pt x="1205032" y="4428545"/>
                  </a:cubicBezTo>
                  <a:cubicBezTo>
                    <a:pt x="450415" y="4428545"/>
                    <a:pt x="60146" y="4424945"/>
                    <a:pt x="48265" y="4418105"/>
                  </a:cubicBezTo>
                  <a:cubicBezTo>
                    <a:pt x="-2499" y="4388581"/>
                    <a:pt x="21" y="4509201"/>
                    <a:pt x="21" y="2208429"/>
                  </a:cubicBezTo>
                  <a:lnTo>
                    <a:pt x="21" y="68245"/>
                  </a:lnTo>
                  <a:lnTo>
                    <a:pt x="28823" y="39437"/>
                  </a:lnTo>
                  <a:cubicBezTo>
                    <a:pt x="47905" y="19997"/>
                    <a:pt x="72747" y="8473"/>
                    <a:pt x="102629" y="4153"/>
                  </a:cubicBezTo>
                  <a:cubicBezTo>
                    <a:pt x="120991" y="1453"/>
                    <a:pt x="413962" y="-31"/>
                    <a:pt x="813103" y="1"/>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grpSp>
      <p:grpSp>
        <p:nvGrpSpPr>
          <p:cNvPr id="42" name="群組 41"/>
          <p:cNvGrpSpPr/>
          <p:nvPr/>
        </p:nvGrpSpPr>
        <p:grpSpPr>
          <a:xfrm>
            <a:off x="5736000" y="3965387"/>
            <a:ext cx="720000" cy="720000"/>
            <a:chOff x="8451043" y="1064257"/>
            <a:chExt cx="720000" cy="720000"/>
          </a:xfrm>
        </p:grpSpPr>
        <p:sp>
          <p:nvSpPr>
            <p:cNvPr id="34" name="橢圓 33"/>
            <p:cNvSpPr/>
            <p:nvPr/>
          </p:nvSpPr>
          <p:spPr>
            <a:xfrm flipH="1">
              <a:off x="8451043" y="1064257"/>
              <a:ext cx="720000" cy="7200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35" name="群組 34"/>
            <p:cNvGrpSpPr/>
            <p:nvPr/>
          </p:nvGrpSpPr>
          <p:grpSpPr>
            <a:xfrm>
              <a:off x="8630721" y="1275419"/>
              <a:ext cx="360645" cy="297677"/>
              <a:chOff x="13079250" y="23448756"/>
              <a:chExt cx="2967819" cy="2449630"/>
            </a:xfrm>
            <a:solidFill>
              <a:schemeClr val="bg1"/>
            </a:solidFill>
          </p:grpSpPr>
          <p:sp>
            <p:nvSpPr>
              <p:cNvPr id="36" name="手繪多邊形 35"/>
              <p:cNvSpPr>
                <a:spLocks/>
              </p:cNvSpPr>
              <p:nvPr/>
            </p:nvSpPr>
            <p:spPr bwMode="auto">
              <a:xfrm>
                <a:off x="13079250" y="23448756"/>
                <a:ext cx="2967819" cy="2449630"/>
              </a:xfrm>
              <a:custGeom>
                <a:avLst/>
                <a:gdLst>
                  <a:gd name="connsiteX0" fmla="*/ 2007528 w 4024625"/>
                  <a:gd name="connsiteY0" fmla="*/ 1087436 h 3321916"/>
                  <a:gd name="connsiteX1" fmla="*/ 1840007 w 4024625"/>
                  <a:gd name="connsiteY1" fmla="*/ 1101840 h 3321916"/>
                  <a:gd name="connsiteX2" fmla="*/ 1743097 w 4024625"/>
                  <a:gd name="connsiteY2" fmla="*/ 1122724 h 3321916"/>
                  <a:gd name="connsiteX3" fmla="*/ 1609441 w 4024625"/>
                  <a:gd name="connsiteY3" fmla="*/ 1178896 h 3321916"/>
                  <a:gd name="connsiteX4" fmla="*/ 1096431 w 4024625"/>
                  <a:gd name="connsiteY4" fmla="*/ 1856928 h 3321916"/>
                  <a:gd name="connsiteX5" fmla="*/ 1116966 w 4024625"/>
                  <a:gd name="connsiteY5" fmla="*/ 2260216 h 3321916"/>
                  <a:gd name="connsiteX6" fmla="*/ 1819472 w 4024625"/>
                  <a:gd name="connsiteY6" fmla="*/ 2915204 h 3321916"/>
                  <a:gd name="connsiteX7" fmla="*/ 1895847 w 4024625"/>
                  <a:gd name="connsiteY7" fmla="*/ 2930328 h 3321916"/>
                  <a:gd name="connsiteX8" fmla="*/ 2217919 w 4024625"/>
                  <a:gd name="connsiteY8" fmla="*/ 2911604 h 3321916"/>
                  <a:gd name="connsiteX9" fmla="*/ 2875753 w 4024625"/>
                  <a:gd name="connsiteY9" fmla="*/ 2323952 h 3321916"/>
                  <a:gd name="connsiteX10" fmla="*/ 2922227 w 4024625"/>
                  <a:gd name="connsiteY10" fmla="*/ 2006360 h 3321916"/>
                  <a:gd name="connsiteX11" fmla="*/ 2861343 w 4024625"/>
                  <a:gd name="connsiteY11" fmla="*/ 1660684 h 3321916"/>
                  <a:gd name="connsiteX12" fmla="*/ 2600515 w 4024625"/>
                  <a:gd name="connsiteY12" fmla="*/ 1300604 h 3321916"/>
                  <a:gd name="connsiteX13" fmla="*/ 2271958 w 4024625"/>
                  <a:gd name="connsiteY13" fmla="*/ 1122364 h 3321916"/>
                  <a:gd name="connsiteX14" fmla="*/ 2175409 w 4024625"/>
                  <a:gd name="connsiteY14" fmla="*/ 1101840 h 3321916"/>
                  <a:gd name="connsiteX15" fmla="*/ 2007528 w 4024625"/>
                  <a:gd name="connsiteY15" fmla="*/ 1087436 h 3321916"/>
                  <a:gd name="connsiteX16" fmla="*/ 691176 w 4024625"/>
                  <a:gd name="connsiteY16" fmla="*/ 884236 h 3321916"/>
                  <a:gd name="connsiteX17" fmla="*/ 395695 w 4024625"/>
                  <a:gd name="connsiteY17" fmla="*/ 895036 h 3321916"/>
                  <a:gd name="connsiteX18" fmla="*/ 376237 w 4024625"/>
                  <a:gd name="connsiteY18" fmla="*/ 1095956 h 3321916"/>
                  <a:gd name="connsiteX19" fmla="*/ 388128 w 4024625"/>
                  <a:gd name="connsiteY19" fmla="*/ 1299032 h 3321916"/>
                  <a:gd name="connsiteX20" fmla="*/ 691176 w 4024625"/>
                  <a:gd name="connsiteY20" fmla="*/ 1311272 h 3321916"/>
                  <a:gd name="connsiteX21" fmla="*/ 994223 w 4024625"/>
                  <a:gd name="connsiteY21" fmla="*/ 1299032 h 3321916"/>
                  <a:gd name="connsiteX22" fmla="*/ 1006475 w 4024625"/>
                  <a:gd name="connsiteY22" fmla="*/ 1095956 h 3321916"/>
                  <a:gd name="connsiteX23" fmla="*/ 987017 w 4024625"/>
                  <a:gd name="connsiteY23" fmla="*/ 895036 h 3321916"/>
                  <a:gd name="connsiteX24" fmla="*/ 691176 w 4024625"/>
                  <a:gd name="connsiteY24" fmla="*/ 884236 h 3321916"/>
                  <a:gd name="connsiteX25" fmla="*/ 1504906 w 4024625"/>
                  <a:gd name="connsiteY25" fmla="*/ 0 h 3321916"/>
                  <a:gd name="connsiteX26" fmla="*/ 2007262 w 4024625"/>
                  <a:gd name="connsiteY26" fmla="*/ 0 h 3321916"/>
                  <a:gd name="connsiteX27" fmla="*/ 2509258 w 4024625"/>
                  <a:gd name="connsiteY27" fmla="*/ 0 h 3321916"/>
                  <a:gd name="connsiteX28" fmla="*/ 2657624 w 4024625"/>
                  <a:gd name="connsiteY28" fmla="*/ 247692 h 3321916"/>
                  <a:gd name="connsiteX29" fmla="*/ 2828316 w 4024625"/>
                  <a:gd name="connsiteY29" fmla="*/ 501868 h 3321916"/>
                  <a:gd name="connsiteX30" fmla="*/ 3367404 w 4024625"/>
                  <a:gd name="connsiteY30" fmla="*/ 507988 h 3321916"/>
                  <a:gd name="connsiteX31" fmla="*/ 3906130 w 4024625"/>
                  <a:gd name="connsiteY31" fmla="*/ 519508 h 3321916"/>
                  <a:gd name="connsiteX32" fmla="*/ 3961588 w 4024625"/>
                  <a:gd name="connsiteY32" fmla="*/ 562352 h 3321916"/>
                  <a:gd name="connsiteX33" fmla="*/ 4024607 w 4024625"/>
                  <a:gd name="connsiteY33" fmla="*/ 1909552 h 3321916"/>
                  <a:gd name="connsiteX34" fmla="*/ 4011283 w 4024625"/>
                  <a:gd name="connsiteY34" fmla="*/ 3168188 h 3321916"/>
                  <a:gd name="connsiteX35" fmla="*/ 3887404 w 4024625"/>
                  <a:gd name="connsiteY35" fmla="*/ 3301396 h 3321916"/>
                  <a:gd name="connsiteX36" fmla="*/ 2004381 w 4024625"/>
                  <a:gd name="connsiteY36" fmla="*/ 3321556 h 3321916"/>
                  <a:gd name="connsiteX37" fmla="*/ 133601 w 4024625"/>
                  <a:gd name="connsiteY37" fmla="*/ 3306436 h 3321916"/>
                  <a:gd name="connsiteX38" fmla="*/ 28809 w 4024625"/>
                  <a:gd name="connsiteY38" fmla="*/ 3226872 h 3321916"/>
                  <a:gd name="connsiteX39" fmla="*/ 0 w 4024625"/>
                  <a:gd name="connsiteY39" fmla="*/ 3187268 h 3321916"/>
                  <a:gd name="connsiteX40" fmla="*/ 0 w 4024625"/>
                  <a:gd name="connsiteY40" fmla="*/ 1913152 h 3321916"/>
                  <a:gd name="connsiteX41" fmla="*/ 11524 w 4024625"/>
                  <a:gd name="connsiteY41" fmla="*/ 616716 h 3321916"/>
                  <a:gd name="connsiteX42" fmla="*/ 103712 w 4024625"/>
                  <a:gd name="connsiteY42" fmla="*/ 522388 h 3321916"/>
                  <a:gd name="connsiteX43" fmla="*/ 654683 w 4024625"/>
                  <a:gd name="connsiteY43" fmla="*/ 507988 h 3321916"/>
                  <a:gd name="connsiteX44" fmla="*/ 1177925 w 4024625"/>
                  <a:gd name="connsiteY44" fmla="*/ 507988 h 3321916"/>
                  <a:gd name="connsiteX45" fmla="*/ 1203853 w 4024625"/>
                  <a:gd name="connsiteY45" fmla="*/ 485308 h 3321916"/>
                  <a:gd name="connsiteX46" fmla="*/ 1367344 w 4024625"/>
                  <a:gd name="connsiteY46" fmla="*/ 231132 h 332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024625" h="3321916">
                    <a:moveTo>
                      <a:pt x="2007528" y="1087436"/>
                    </a:moveTo>
                    <a:cubicBezTo>
                      <a:pt x="1951687" y="1087436"/>
                      <a:pt x="1876033" y="1093916"/>
                      <a:pt x="1840007" y="1101840"/>
                    </a:cubicBezTo>
                    <a:cubicBezTo>
                      <a:pt x="1803621" y="1109400"/>
                      <a:pt x="1760029" y="1119124"/>
                      <a:pt x="1743097" y="1122724"/>
                    </a:cubicBezTo>
                    <a:cubicBezTo>
                      <a:pt x="1726525" y="1126324"/>
                      <a:pt x="1666362" y="1151532"/>
                      <a:pt x="1609441" y="1178896"/>
                    </a:cubicBezTo>
                    <a:cubicBezTo>
                      <a:pt x="1336724" y="1309604"/>
                      <a:pt x="1148309" y="1558780"/>
                      <a:pt x="1096431" y="1856928"/>
                    </a:cubicBezTo>
                    <a:cubicBezTo>
                      <a:pt x="1079499" y="1953788"/>
                      <a:pt x="1090667" y="2171996"/>
                      <a:pt x="1116966" y="2260216"/>
                    </a:cubicBezTo>
                    <a:cubicBezTo>
                      <a:pt x="1216398" y="2593652"/>
                      <a:pt x="1494518" y="2852908"/>
                      <a:pt x="1819472" y="2915204"/>
                    </a:cubicBezTo>
                    <a:cubicBezTo>
                      <a:pt x="1850094" y="2920964"/>
                      <a:pt x="1884679" y="2927808"/>
                      <a:pt x="1895847" y="2930328"/>
                    </a:cubicBezTo>
                    <a:cubicBezTo>
                      <a:pt x="1937277" y="2940048"/>
                      <a:pt x="2152352" y="2927448"/>
                      <a:pt x="2217919" y="2911604"/>
                    </a:cubicBezTo>
                    <a:cubicBezTo>
                      <a:pt x="2518736" y="2839588"/>
                      <a:pt x="2773079" y="2612376"/>
                      <a:pt x="2875753" y="2323952"/>
                    </a:cubicBezTo>
                    <a:cubicBezTo>
                      <a:pt x="2917183" y="2208004"/>
                      <a:pt x="2922587" y="2170916"/>
                      <a:pt x="2922227" y="2006360"/>
                    </a:cubicBezTo>
                    <a:cubicBezTo>
                      <a:pt x="2921506" y="1833164"/>
                      <a:pt x="2914301" y="1793552"/>
                      <a:pt x="2861343" y="1660684"/>
                    </a:cubicBezTo>
                    <a:cubicBezTo>
                      <a:pt x="2805503" y="1521692"/>
                      <a:pt x="2713997" y="1394944"/>
                      <a:pt x="2600515" y="1300604"/>
                    </a:cubicBezTo>
                    <a:cubicBezTo>
                      <a:pt x="2527382" y="1239748"/>
                      <a:pt x="2336084" y="1136048"/>
                      <a:pt x="2271958" y="1122364"/>
                    </a:cubicBezTo>
                    <a:cubicBezTo>
                      <a:pt x="2255026" y="1118764"/>
                      <a:pt x="2211795" y="1109400"/>
                      <a:pt x="2175409" y="1101840"/>
                    </a:cubicBezTo>
                    <a:cubicBezTo>
                      <a:pt x="2139022" y="1093916"/>
                      <a:pt x="2063368" y="1087436"/>
                      <a:pt x="2007528" y="1087436"/>
                    </a:cubicBezTo>
                    <a:close/>
                    <a:moveTo>
                      <a:pt x="691176" y="884236"/>
                    </a:moveTo>
                    <a:cubicBezTo>
                      <a:pt x="520734" y="884236"/>
                      <a:pt x="407947" y="888196"/>
                      <a:pt x="395695" y="895036"/>
                    </a:cubicBezTo>
                    <a:cubicBezTo>
                      <a:pt x="377318" y="904760"/>
                      <a:pt x="376237" y="918084"/>
                      <a:pt x="376237" y="1095956"/>
                    </a:cubicBezTo>
                    <a:cubicBezTo>
                      <a:pt x="376237" y="1230980"/>
                      <a:pt x="379480" y="1290392"/>
                      <a:pt x="388128" y="1299032"/>
                    </a:cubicBezTo>
                    <a:cubicBezTo>
                      <a:pt x="397137" y="1308032"/>
                      <a:pt x="478574" y="1311272"/>
                      <a:pt x="691176" y="1311272"/>
                    </a:cubicBezTo>
                    <a:cubicBezTo>
                      <a:pt x="904138" y="1311272"/>
                      <a:pt x="985575" y="1308032"/>
                      <a:pt x="994223" y="1299032"/>
                    </a:cubicBezTo>
                    <a:cubicBezTo>
                      <a:pt x="1002872" y="1290392"/>
                      <a:pt x="1006475" y="1230980"/>
                      <a:pt x="1006475" y="1095956"/>
                    </a:cubicBezTo>
                    <a:cubicBezTo>
                      <a:pt x="1006475" y="918084"/>
                      <a:pt x="1005394" y="904760"/>
                      <a:pt x="987017" y="895036"/>
                    </a:cubicBezTo>
                    <a:cubicBezTo>
                      <a:pt x="974765" y="888196"/>
                      <a:pt x="861978" y="884236"/>
                      <a:pt x="691176" y="884236"/>
                    </a:cubicBezTo>
                    <a:close/>
                    <a:moveTo>
                      <a:pt x="1504906" y="0"/>
                    </a:moveTo>
                    <a:lnTo>
                      <a:pt x="2007262" y="0"/>
                    </a:lnTo>
                    <a:lnTo>
                      <a:pt x="2509258" y="0"/>
                    </a:lnTo>
                    <a:lnTo>
                      <a:pt x="2657624" y="247692"/>
                    </a:lnTo>
                    <a:cubicBezTo>
                      <a:pt x="2764216" y="425904"/>
                      <a:pt x="2812112" y="497548"/>
                      <a:pt x="2828316" y="501868"/>
                    </a:cubicBezTo>
                    <a:cubicBezTo>
                      <a:pt x="2840920" y="505108"/>
                      <a:pt x="3083276" y="507988"/>
                      <a:pt x="3367404" y="507988"/>
                    </a:cubicBezTo>
                    <a:cubicBezTo>
                      <a:pt x="3728235" y="507988"/>
                      <a:pt x="3890286" y="511588"/>
                      <a:pt x="3906130" y="519508"/>
                    </a:cubicBezTo>
                    <a:cubicBezTo>
                      <a:pt x="3918014" y="525628"/>
                      <a:pt x="3943222" y="545072"/>
                      <a:pt x="3961588" y="562352"/>
                    </a:cubicBezTo>
                    <a:cubicBezTo>
                      <a:pt x="4027488" y="624636"/>
                      <a:pt x="4024607" y="568112"/>
                      <a:pt x="4024607" y="1909552"/>
                    </a:cubicBezTo>
                    <a:cubicBezTo>
                      <a:pt x="4024607" y="2872968"/>
                      <a:pt x="4021726" y="3133624"/>
                      <a:pt x="4011283" y="3168188"/>
                    </a:cubicBezTo>
                    <a:cubicBezTo>
                      <a:pt x="3991477" y="3235152"/>
                      <a:pt x="3952225" y="3277272"/>
                      <a:pt x="3887404" y="3301396"/>
                    </a:cubicBezTo>
                    <a:cubicBezTo>
                      <a:pt x="3830867" y="3322636"/>
                      <a:pt x="3830507" y="3322636"/>
                      <a:pt x="2004381" y="3321556"/>
                    </a:cubicBezTo>
                    <a:cubicBezTo>
                      <a:pt x="489032" y="3320836"/>
                      <a:pt x="170333" y="3318316"/>
                      <a:pt x="133601" y="3306436"/>
                    </a:cubicBezTo>
                    <a:cubicBezTo>
                      <a:pt x="81025" y="3290232"/>
                      <a:pt x="66981" y="3279432"/>
                      <a:pt x="28809" y="3226872"/>
                    </a:cubicBezTo>
                    <a:lnTo>
                      <a:pt x="0" y="3187268"/>
                    </a:lnTo>
                    <a:lnTo>
                      <a:pt x="0" y="1913152"/>
                    </a:lnTo>
                    <a:cubicBezTo>
                      <a:pt x="0" y="991136"/>
                      <a:pt x="3241" y="632556"/>
                      <a:pt x="11524" y="616716"/>
                    </a:cubicBezTo>
                    <a:cubicBezTo>
                      <a:pt x="28449" y="583952"/>
                      <a:pt x="72382" y="538592"/>
                      <a:pt x="103712" y="522388"/>
                    </a:cubicBezTo>
                    <a:cubicBezTo>
                      <a:pt x="126399" y="510508"/>
                      <a:pt x="223989" y="507988"/>
                      <a:pt x="654683" y="507988"/>
                    </a:cubicBezTo>
                    <a:lnTo>
                      <a:pt x="1177925" y="507988"/>
                    </a:lnTo>
                    <a:lnTo>
                      <a:pt x="1203853" y="485308"/>
                    </a:lnTo>
                    <a:cubicBezTo>
                      <a:pt x="1217897" y="472708"/>
                      <a:pt x="1291360" y="358220"/>
                      <a:pt x="1367344" y="23113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sp>
            <p:nvSpPr>
              <p:cNvPr id="37" name="手繪多邊形 36"/>
              <p:cNvSpPr>
                <a:spLocks/>
              </p:cNvSpPr>
              <p:nvPr/>
            </p:nvSpPr>
            <p:spPr bwMode="auto">
              <a:xfrm>
                <a:off x="14046734" y="24416165"/>
                <a:ext cx="1019800" cy="1024369"/>
              </a:xfrm>
              <a:custGeom>
                <a:avLst/>
                <a:gdLst>
                  <a:gd name="connsiteX0" fmla="*/ 696901 w 1382938"/>
                  <a:gd name="connsiteY0" fmla="*/ 174564 h 1389136"/>
                  <a:gd name="connsiteX1" fmla="*/ 615103 w 1382938"/>
                  <a:gd name="connsiteY1" fmla="*/ 185584 h 1389136"/>
                  <a:gd name="connsiteX2" fmla="*/ 187732 w 1382938"/>
                  <a:gd name="connsiteY2" fmla="*/ 592580 h 1389136"/>
                  <a:gd name="connsiteX3" fmla="*/ 187732 w 1382938"/>
                  <a:gd name="connsiteY3" fmla="*/ 808496 h 1389136"/>
                  <a:gd name="connsiteX4" fmla="*/ 532584 w 1382938"/>
                  <a:gd name="connsiteY4" fmla="*/ 1189940 h 1389136"/>
                  <a:gd name="connsiteX5" fmla="*/ 850769 w 1382938"/>
                  <a:gd name="connsiteY5" fmla="*/ 1191740 h 1389136"/>
                  <a:gd name="connsiteX6" fmla="*/ 1062653 w 1382938"/>
                  <a:gd name="connsiteY6" fmla="*/ 1061472 h 1389136"/>
                  <a:gd name="connsiteX7" fmla="*/ 1208953 w 1382938"/>
                  <a:gd name="connsiteY7" fmla="*/ 698740 h 1389136"/>
                  <a:gd name="connsiteX8" fmla="*/ 1135442 w 1382938"/>
                  <a:gd name="connsiteY8" fmla="*/ 424528 h 1389136"/>
                  <a:gd name="connsiteX9" fmla="*/ 777619 w 1382938"/>
                  <a:gd name="connsiteY9" fmla="*/ 185944 h 1389136"/>
                  <a:gd name="connsiteX10" fmla="*/ 696901 w 1382938"/>
                  <a:gd name="connsiteY10" fmla="*/ 174564 h 1389136"/>
                  <a:gd name="connsiteX11" fmla="*/ 709912 w 1382938"/>
                  <a:gd name="connsiteY11" fmla="*/ 376 h 1389136"/>
                  <a:gd name="connsiteX12" fmla="*/ 908829 w 1382938"/>
                  <a:gd name="connsiteY12" fmla="*/ 35660 h 1389136"/>
                  <a:gd name="connsiteX13" fmla="*/ 1337507 w 1382938"/>
                  <a:gd name="connsiteY13" fmla="*/ 434916 h 1389136"/>
                  <a:gd name="connsiteX14" fmla="*/ 1382858 w 1382938"/>
                  <a:gd name="connsiteY14" fmla="*/ 698084 h 1389136"/>
                  <a:gd name="connsiteX15" fmla="*/ 1357663 w 1382938"/>
                  <a:gd name="connsiteY15" fmla="*/ 904012 h 1389136"/>
                  <a:gd name="connsiteX16" fmla="*/ 909909 w 1382938"/>
                  <a:gd name="connsiteY16" fmla="*/ 1358712 h 1389136"/>
                  <a:gd name="connsiteX17" fmla="*/ 688552 w 1382938"/>
                  <a:gd name="connsiteY17" fmla="*/ 1388952 h 1389136"/>
                  <a:gd name="connsiteX18" fmla="*/ 517585 w 1382938"/>
                  <a:gd name="connsiteY18" fmla="*/ 1372752 h 1389136"/>
                  <a:gd name="connsiteX19" fmla="*/ 178170 w 1382938"/>
                  <a:gd name="connsiteY19" fmla="*/ 1165384 h 1389136"/>
                  <a:gd name="connsiteX20" fmla="*/ 10443 w 1382938"/>
                  <a:gd name="connsiteY20" fmla="*/ 585760 h 1389136"/>
                  <a:gd name="connsiteX21" fmla="*/ 214163 w 1382938"/>
                  <a:gd name="connsiteY21" fmla="*/ 195868 h 1389136"/>
                  <a:gd name="connsiteX22" fmla="*/ 657958 w 1382938"/>
                  <a:gd name="connsiteY22" fmla="*/ 1820 h 1389136"/>
                  <a:gd name="connsiteX23" fmla="*/ 709912 w 1382938"/>
                  <a:gd name="connsiteY23" fmla="*/ 376 h 138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82938" h="1389136">
                    <a:moveTo>
                      <a:pt x="696901" y="174564"/>
                    </a:moveTo>
                    <a:cubicBezTo>
                      <a:pt x="674920" y="174520"/>
                      <a:pt x="652759" y="178208"/>
                      <a:pt x="615103" y="185584"/>
                    </a:cubicBezTo>
                    <a:cubicBezTo>
                      <a:pt x="397454" y="228768"/>
                      <a:pt x="236379" y="381708"/>
                      <a:pt x="187732" y="592580"/>
                    </a:cubicBezTo>
                    <a:cubicBezTo>
                      <a:pt x="167553" y="678228"/>
                      <a:pt x="167553" y="721768"/>
                      <a:pt x="187732" y="808496"/>
                    </a:cubicBezTo>
                    <a:cubicBezTo>
                      <a:pt x="228451" y="983024"/>
                      <a:pt x="366104" y="1135604"/>
                      <a:pt x="532584" y="1189940"/>
                    </a:cubicBezTo>
                    <a:cubicBezTo>
                      <a:pt x="623030" y="1219448"/>
                      <a:pt x="766808" y="1220168"/>
                      <a:pt x="850769" y="1191740"/>
                    </a:cubicBezTo>
                    <a:cubicBezTo>
                      <a:pt x="935450" y="1163312"/>
                      <a:pt x="1000673" y="1123008"/>
                      <a:pt x="1062653" y="1061472"/>
                    </a:cubicBezTo>
                    <a:cubicBezTo>
                      <a:pt x="1166432" y="957476"/>
                      <a:pt x="1208953" y="852036"/>
                      <a:pt x="1208953" y="698740"/>
                    </a:cubicBezTo>
                    <a:cubicBezTo>
                      <a:pt x="1208953" y="591140"/>
                      <a:pt x="1188413" y="514132"/>
                      <a:pt x="1135442" y="424528"/>
                    </a:cubicBezTo>
                    <a:cubicBezTo>
                      <a:pt x="1067697" y="309016"/>
                      <a:pt x="928243" y="216172"/>
                      <a:pt x="777619" y="185944"/>
                    </a:cubicBezTo>
                    <a:cubicBezTo>
                      <a:pt x="740684" y="178388"/>
                      <a:pt x="718883" y="174612"/>
                      <a:pt x="696901" y="174564"/>
                    </a:cubicBezTo>
                    <a:close/>
                    <a:moveTo>
                      <a:pt x="709912" y="376"/>
                    </a:moveTo>
                    <a:cubicBezTo>
                      <a:pt x="769131" y="2720"/>
                      <a:pt x="846471" y="15952"/>
                      <a:pt x="908829" y="35660"/>
                    </a:cubicBezTo>
                    <a:cubicBezTo>
                      <a:pt x="1098153" y="95424"/>
                      <a:pt x="1272359" y="257788"/>
                      <a:pt x="1337507" y="434916"/>
                    </a:cubicBezTo>
                    <a:cubicBezTo>
                      <a:pt x="1380339" y="551560"/>
                      <a:pt x="1383578" y="570280"/>
                      <a:pt x="1382858" y="698084"/>
                    </a:cubicBezTo>
                    <a:cubicBezTo>
                      <a:pt x="1382138" y="803928"/>
                      <a:pt x="1377819" y="839572"/>
                      <a:pt x="1357663" y="904012"/>
                    </a:cubicBezTo>
                    <a:cubicBezTo>
                      <a:pt x="1287477" y="1127220"/>
                      <a:pt x="1129827" y="1287428"/>
                      <a:pt x="909909" y="1358712"/>
                    </a:cubicBezTo>
                    <a:cubicBezTo>
                      <a:pt x="822086" y="1387152"/>
                      <a:pt x="802290" y="1390032"/>
                      <a:pt x="688552" y="1388952"/>
                    </a:cubicBezTo>
                    <a:cubicBezTo>
                      <a:pt x="610087" y="1387872"/>
                      <a:pt x="546379" y="1382112"/>
                      <a:pt x="517585" y="1372752"/>
                    </a:cubicBezTo>
                    <a:cubicBezTo>
                      <a:pt x="367854" y="1324148"/>
                      <a:pt x="263834" y="1260788"/>
                      <a:pt x="178170" y="1165384"/>
                    </a:cubicBezTo>
                    <a:cubicBezTo>
                      <a:pt x="41037" y="1012736"/>
                      <a:pt x="-27710" y="774768"/>
                      <a:pt x="10443" y="585760"/>
                    </a:cubicBezTo>
                    <a:cubicBezTo>
                      <a:pt x="45716" y="412596"/>
                      <a:pt x="105464" y="298112"/>
                      <a:pt x="214163" y="195868"/>
                    </a:cubicBezTo>
                    <a:cubicBezTo>
                      <a:pt x="343738" y="74184"/>
                      <a:pt x="448478" y="28460"/>
                      <a:pt x="657958" y="1820"/>
                    </a:cubicBezTo>
                    <a:cubicBezTo>
                      <a:pt x="672445" y="20"/>
                      <a:pt x="690172" y="-408"/>
                      <a:pt x="709912" y="376"/>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grpSp>
      </p:grpSp>
      <p:sp>
        <p:nvSpPr>
          <p:cNvPr id="38" name="文字方塊 37"/>
          <p:cNvSpPr txBox="1"/>
          <p:nvPr/>
        </p:nvSpPr>
        <p:spPr>
          <a:xfrm>
            <a:off x="5351027" y="1522807"/>
            <a:ext cx="1489947" cy="523220"/>
          </a:xfrm>
          <a:prstGeom prst="rect">
            <a:avLst/>
          </a:prstGeom>
          <a:noFill/>
        </p:spPr>
        <p:txBody>
          <a:bodyPr wrap="square" rtlCol="0">
            <a:spAutoFit/>
          </a:bodyPr>
          <a:lstStyle/>
          <a:p>
            <a:r>
              <a:rPr lang="en-US" altLang="zh-TW" sz="2800" b="1" dirty="0" smtClean="0">
                <a:solidFill>
                  <a:schemeClr val="bg1"/>
                </a:solidFill>
              </a:rPr>
              <a:t>Title 01</a:t>
            </a:r>
            <a:endParaRPr lang="en-US" sz="2800" b="1" dirty="0">
              <a:solidFill>
                <a:schemeClr val="bg1"/>
              </a:solidFill>
            </a:endParaRPr>
          </a:p>
        </p:txBody>
      </p:sp>
      <p:sp>
        <p:nvSpPr>
          <p:cNvPr id="39" name="矩形 38"/>
          <p:cNvSpPr/>
          <p:nvPr/>
        </p:nvSpPr>
        <p:spPr>
          <a:xfrm>
            <a:off x="4885716" y="1956027"/>
            <a:ext cx="2420568" cy="954107"/>
          </a:xfrm>
          <a:prstGeom prst="rect">
            <a:avLst/>
          </a:prstGeom>
        </p:spPr>
        <p:txBody>
          <a:bodyPr wrap="square">
            <a:spAutoFit/>
          </a:bodyPr>
          <a:lstStyle/>
          <a:p>
            <a:pPr algn="ctr"/>
            <a:r>
              <a:rPr lang="en-US" altLang="zh-TW" sz="1400" dirty="0">
                <a:solidFill>
                  <a:schemeClr val="bg1"/>
                </a:solidFill>
              </a:rPr>
              <a:t>The quick brown fox jumps over the lazy dog. The quick brown fox jumps over the lazy dog</a:t>
            </a:r>
            <a:endParaRPr lang="en-US" sz="1400" dirty="0">
              <a:solidFill>
                <a:schemeClr val="bg1"/>
              </a:solidFill>
            </a:endParaRPr>
          </a:p>
        </p:txBody>
      </p:sp>
      <p:sp>
        <p:nvSpPr>
          <p:cNvPr id="43" name="文字方塊 42"/>
          <p:cNvSpPr txBox="1"/>
          <p:nvPr/>
        </p:nvSpPr>
        <p:spPr>
          <a:xfrm>
            <a:off x="5351027" y="4832377"/>
            <a:ext cx="1489947" cy="523220"/>
          </a:xfrm>
          <a:prstGeom prst="rect">
            <a:avLst/>
          </a:prstGeom>
          <a:noFill/>
        </p:spPr>
        <p:txBody>
          <a:bodyPr wrap="square" rtlCol="0">
            <a:spAutoFit/>
          </a:bodyPr>
          <a:lstStyle/>
          <a:p>
            <a:r>
              <a:rPr lang="en-US" altLang="zh-TW" sz="2800" b="1" dirty="0" smtClean="0">
                <a:solidFill>
                  <a:schemeClr val="bg1"/>
                </a:solidFill>
              </a:rPr>
              <a:t>Title 02</a:t>
            </a:r>
            <a:endParaRPr lang="en-US" sz="2800" b="1" dirty="0">
              <a:solidFill>
                <a:schemeClr val="bg1"/>
              </a:solidFill>
            </a:endParaRPr>
          </a:p>
        </p:txBody>
      </p:sp>
      <p:sp>
        <p:nvSpPr>
          <p:cNvPr id="44" name="矩形 43"/>
          <p:cNvSpPr/>
          <p:nvPr/>
        </p:nvSpPr>
        <p:spPr>
          <a:xfrm>
            <a:off x="4885716" y="5265597"/>
            <a:ext cx="2420568" cy="954107"/>
          </a:xfrm>
          <a:prstGeom prst="rect">
            <a:avLst/>
          </a:prstGeom>
        </p:spPr>
        <p:txBody>
          <a:bodyPr wrap="square">
            <a:spAutoFit/>
          </a:bodyPr>
          <a:lstStyle/>
          <a:p>
            <a:pPr algn="ctr"/>
            <a:r>
              <a:rPr lang="en-US" altLang="zh-TW" sz="1400" dirty="0">
                <a:solidFill>
                  <a:schemeClr val="bg1"/>
                </a:solidFill>
              </a:rPr>
              <a:t>The quick brown fox jumps over the lazy dog. The quick brown fox jumps over the lazy dog</a:t>
            </a:r>
            <a:endParaRPr lang="en-US" sz="1400" dirty="0">
              <a:solidFill>
                <a:schemeClr val="bg1"/>
              </a:solidFill>
            </a:endParaRPr>
          </a:p>
        </p:txBody>
      </p:sp>
    </p:spTree>
    <p:extLst>
      <p:ext uri="{BB962C8B-B14F-4D97-AF65-F5344CB8AC3E}">
        <p14:creationId xmlns:p14="http://schemas.microsoft.com/office/powerpoint/2010/main" val="24840726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47853" y="0"/>
            <a:ext cx="4096294" cy="6858000"/>
          </a:xfrm>
          <a:prstGeom prst="rect">
            <a:avLst/>
          </a:prstGeom>
        </p:spPr>
      </p:pic>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28</a:t>
            </a:fld>
            <a:endParaRPr lang="zh-TW" altLang="en-US"/>
          </a:p>
        </p:txBody>
      </p:sp>
      <p:sp>
        <p:nvSpPr>
          <p:cNvPr id="4" name="矩形 3"/>
          <p:cNvSpPr/>
          <p:nvPr/>
        </p:nvSpPr>
        <p:spPr>
          <a:xfrm>
            <a:off x="248792" y="1584221"/>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18"/>
          <p:cNvSpPr txBox="1"/>
          <p:nvPr/>
        </p:nvSpPr>
        <p:spPr>
          <a:xfrm>
            <a:off x="108679" y="937890"/>
            <a:ext cx="3916226" cy="646331"/>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600" b="1" dirty="0" smtClean="0">
                <a:solidFill>
                  <a:schemeClr val="bg1">
                    <a:lumMod val="50000"/>
                  </a:schemeClr>
                </a:solidFill>
              </a:rPr>
              <a:t>16:9</a:t>
            </a:r>
            <a:r>
              <a:rPr lang="zh-TW" altLang="en-US" sz="3600" b="1" dirty="0" smtClean="0">
                <a:solidFill>
                  <a:schemeClr val="bg1">
                    <a:lumMod val="50000"/>
                  </a:schemeClr>
                </a:solidFill>
              </a:rPr>
              <a:t> </a:t>
            </a:r>
            <a:r>
              <a:rPr lang="en-US" altLang="zh-TW" sz="3600" b="1" dirty="0" smtClean="0">
                <a:solidFill>
                  <a:schemeClr val="bg1">
                    <a:lumMod val="50000"/>
                  </a:schemeClr>
                </a:solidFill>
              </a:rPr>
              <a:t>Layout 026</a:t>
            </a:r>
          </a:p>
        </p:txBody>
      </p:sp>
      <p:sp>
        <p:nvSpPr>
          <p:cNvPr id="7" name="文字方塊 6"/>
          <p:cNvSpPr txBox="1"/>
          <p:nvPr/>
        </p:nvSpPr>
        <p:spPr>
          <a:xfrm>
            <a:off x="8307209" y="3091227"/>
            <a:ext cx="3419971" cy="1384995"/>
          </a:xfrm>
          <a:prstGeom prst="rect">
            <a:avLst/>
          </a:prstGeom>
          <a:noFill/>
        </p:spPr>
        <p:txBody>
          <a:bodyPr wrap="square" rtlCol="0" anchor="ctr">
            <a:spAutoFit/>
          </a:bodyPr>
          <a:lstStyle/>
          <a:p>
            <a:r>
              <a:rPr lang="en-US" altLang="zh-TW" sz="1400" dirty="0"/>
              <a:t>The quick brown fox jumps over the lazy dog. The quick brown fox jumps over the lazy dog. The quick brown fox jumps over the lazy dog. The quick brown fox jumps over the lazy dog. The quick brown fox jumps over the lazy dog. </a:t>
            </a:r>
          </a:p>
        </p:txBody>
      </p:sp>
      <p:grpSp>
        <p:nvGrpSpPr>
          <p:cNvPr id="8" name="群組 7"/>
          <p:cNvGrpSpPr/>
          <p:nvPr/>
        </p:nvGrpSpPr>
        <p:grpSpPr>
          <a:xfrm>
            <a:off x="7655022" y="1639211"/>
            <a:ext cx="1310864" cy="1186890"/>
            <a:chOff x="6049791" y="6106301"/>
            <a:chExt cx="321022" cy="290662"/>
          </a:xfrm>
        </p:grpSpPr>
        <p:sp>
          <p:nvSpPr>
            <p:cNvPr id="9" name="文字方塊 8"/>
            <p:cNvSpPr txBox="1"/>
            <p:nvPr/>
          </p:nvSpPr>
          <p:spPr>
            <a:xfrm>
              <a:off x="6049791" y="6106301"/>
              <a:ext cx="140642" cy="290662"/>
            </a:xfrm>
            <a:custGeom>
              <a:avLst/>
              <a:gdLst>
                <a:gd name="connsiteX0" fmla="*/ 127248 w 140642"/>
                <a:gd name="connsiteY0" fmla="*/ 0 h 290662"/>
                <a:gd name="connsiteX1" fmla="*/ 127248 w 140642"/>
                <a:gd name="connsiteY1" fmla="*/ 29468 h 290662"/>
                <a:gd name="connsiteX2" fmla="*/ 83046 w 140642"/>
                <a:gd name="connsiteY2" fmla="*/ 61838 h 290662"/>
                <a:gd name="connsiteX3" fmla="*/ 67865 w 140642"/>
                <a:gd name="connsiteY3" fmla="*/ 106264 h 290662"/>
                <a:gd name="connsiteX4" fmla="*/ 86171 w 140642"/>
                <a:gd name="connsiteY4" fmla="*/ 151135 h 290662"/>
                <a:gd name="connsiteX5" fmla="*/ 122560 w 140642"/>
                <a:gd name="connsiteY5" fmla="*/ 196453 h 290662"/>
                <a:gd name="connsiteX6" fmla="*/ 140642 w 140642"/>
                <a:gd name="connsiteY6" fmla="*/ 241548 h 290662"/>
                <a:gd name="connsiteX7" fmla="*/ 124122 w 140642"/>
                <a:gd name="connsiteY7" fmla="*/ 276821 h 290662"/>
                <a:gd name="connsiteX8" fmla="*/ 86171 w 140642"/>
                <a:gd name="connsiteY8" fmla="*/ 290662 h 290662"/>
                <a:gd name="connsiteX9" fmla="*/ 45988 w 140642"/>
                <a:gd name="connsiteY9" fmla="*/ 275928 h 290662"/>
                <a:gd name="connsiteX10" fmla="*/ 12948 w 140642"/>
                <a:gd name="connsiteY10" fmla="*/ 233735 h 290662"/>
                <a:gd name="connsiteX11" fmla="*/ 0 w 140642"/>
                <a:gd name="connsiteY11" fmla="*/ 172790 h 290662"/>
                <a:gd name="connsiteX12" fmla="*/ 34602 w 140642"/>
                <a:gd name="connsiteY12" fmla="*/ 69429 h 290662"/>
                <a:gd name="connsiteX13" fmla="*/ 127248 w 140642"/>
                <a:gd name="connsiteY13" fmla="*/ 0 h 29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0642" h="290662">
                  <a:moveTo>
                    <a:pt x="127248" y="0"/>
                  </a:moveTo>
                  <a:lnTo>
                    <a:pt x="127248" y="29468"/>
                  </a:lnTo>
                  <a:cubicBezTo>
                    <a:pt x="107900" y="37803"/>
                    <a:pt x="93166" y="48593"/>
                    <a:pt x="83046" y="61838"/>
                  </a:cubicBezTo>
                  <a:cubicBezTo>
                    <a:pt x="72926" y="75084"/>
                    <a:pt x="67865" y="89892"/>
                    <a:pt x="67865" y="106264"/>
                  </a:cubicBezTo>
                  <a:cubicBezTo>
                    <a:pt x="67865" y="121146"/>
                    <a:pt x="73967" y="136104"/>
                    <a:pt x="86171" y="151135"/>
                  </a:cubicBezTo>
                  <a:cubicBezTo>
                    <a:pt x="98375" y="166167"/>
                    <a:pt x="110505" y="181273"/>
                    <a:pt x="122560" y="196453"/>
                  </a:cubicBezTo>
                  <a:cubicBezTo>
                    <a:pt x="134615" y="211634"/>
                    <a:pt x="140642" y="226666"/>
                    <a:pt x="140642" y="241548"/>
                  </a:cubicBezTo>
                  <a:cubicBezTo>
                    <a:pt x="140642" y="255836"/>
                    <a:pt x="135136" y="267593"/>
                    <a:pt x="124122" y="276821"/>
                  </a:cubicBezTo>
                  <a:cubicBezTo>
                    <a:pt x="113109" y="286048"/>
                    <a:pt x="100459" y="290662"/>
                    <a:pt x="86171" y="290662"/>
                  </a:cubicBezTo>
                  <a:cubicBezTo>
                    <a:pt x="72777" y="290662"/>
                    <a:pt x="59382" y="285750"/>
                    <a:pt x="45988" y="275928"/>
                  </a:cubicBezTo>
                  <a:cubicBezTo>
                    <a:pt x="32593" y="266105"/>
                    <a:pt x="21580" y="252041"/>
                    <a:pt x="12948" y="233735"/>
                  </a:cubicBezTo>
                  <a:cubicBezTo>
                    <a:pt x="4316" y="215429"/>
                    <a:pt x="0" y="195114"/>
                    <a:pt x="0" y="172790"/>
                  </a:cubicBezTo>
                  <a:cubicBezTo>
                    <a:pt x="0" y="133797"/>
                    <a:pt x="11534" y="99343"/>
                    <a:pt x="34602" y="69429"/>
                  </a:cubicBezTo>
                  <a:cubicBezTo>
                    <a:pt x="57671" y="39514"/>
                    <a:pt x="88553" y="16371"/>
                    <a:pt x="127248" y="0"/>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zh-TW" altLang="en-US" sz="7200" dirty="0">
                <a:latin typeface="Arial" panose="020B0604020202020204" pitchFamily="34" charset="0"/>
              </a:endParaRPr>
            </a:p>
          </p:txBody>
        </p:sp>
        <p:sp>
          <p:nvSpPr>
            <p:cNvPr id="10" name="文字方塊 9"/>
            <p:cNvSpPr txBox="1"/>
            <p:nvPr/>
          </p:nvSpPr>
          <p:spPr>
            <a:xfrm>
              <a:off x="6231063" y="6106301"/>
              <a:ext cx="139750" cy="290662"/>
            </a:xfrm>
            <a:custGeom>
              <a:avLst/>
              <a:gdLst>
                <a:gd name="connsiteX0" fmla="*/ 126802 w 139750"/>
                <a:gd name="connsiteY0" fmla="*/ 0 h 290662"/>
                <a:gd name="connsiteX1" fmla="*/ 126802 w 139750"/>
                <a:gd name="connsiteY1" fmla="*/ 29468 h 290662"/>
                <a:gd name="connsiteX2" fmla="*/ 82600 w 139750"/>
                <a:gd name="connsiteY2" fmla="*/ 61838 h 290662"/>
                <a:gd name="connsiteX3" fmla="*/ 67420 w 139750"/>
                <a:gd name="connsiteY3" fmla="*/ 106264 h 290662"/>
                <a:gd name="connsiteX4" fmla="*/ 85502 w 139750"/>
                <a:gd name="connsiteY4" fmla="*/ 151582 h 290662"/>
                <a:gd name="connsiteX5" fmla="*/ 121667 w 139750"/>
                <a:gd name="connsiteY5" fmla="*/ 196007 h 290662"/>
                <a:gd name="connsiteX6" fmla="*/ 139750 w 139750"/>
                <a:gd name="connsiteY6" fmla="*/ 241548 h 290662"/>
                <a:gd name="connsiteX7" fmla="*/ 123230 w 139750"/>
                <a:gd name="connsiteY7" fmla="*/ 277044 h 290662"/>
                <a:gd name="connsiteX8" fmla="*/ 85725 w 139750"/>
                <a:gd name="connsiteY8" fmla="*/ 290662 h 290662"/>
                <a:gd name="connsiteX9" fmla="*/ 45765 w 139750"/>
                <a:gd name="connsiteY9" fmla="*/ 276151 h 290662"/>
                <a:gd name="connsiteX10" fmla="*/ 12949 w 139750"/>
                <a:gd name="connsiteY10" fmla="*/ 234628 h 290662"/>
                <a:gd name="connsiteX11" fmla="*/ 0 w 139750"/>
                <a:gd name="connsiteY11" fmla="*/ 172790 h 290662"/>
                <a:gd name="connsiteX12" fmla="*/ 9153 w 139750"/>
                <a:gd name="connsiteY12" fmla="*/ 117426 h 290662"/>
                <a:gd name="connsiteX13" fmla="*/ 35273 w 139750"/>
                <a:gd name="connsiteY13" fmla="*/ 68759 h 290662"/>
                <a:gd name="connsiteX14" fmla="*/ 76573 w 139750"/>
                <a:gd name="connsiteY14" fmla="*/ 28799 h 290662"/>
                <a:gd name="connsiteX15" fmla="*/ 126802 w 139750"/>
                <a:gd name="connsiteY15" fmla="*/ 0 h 29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750" h="290662">
                  <a:moveTo>
                    <a:pt x="126802" y="0"/>
                  </a:moveTo>
                  <a:lnTo>
                    <a:pt x="126802" y="29468"/>
                  </a:lnTo>
                  <a:cubicBezTo>
                    <a:pt x="107454" y="37803"/>
                    <a:pt x="92720" y="48593"/>
                    <a:pt x="82600" y="61838"/>
                  </a:cubicBezTo>
                  <a:cubicBezTo>
                    <a:pt x="72480" y="75084"/>
                    <a:pt x="67420" y="89892"/>
                    <a:pt x="67420" y="106264"/>
                  </a:cubicBezTo>
                  <a:cubicBezTo>
                    <a:pt x="67420" y="121742"/>
                    <a:pt x="73447" y="136848"/>
                    <a:pt x="85502" y="151582"/>
                  </a:cubicBezTo>
                  <a:cubicBezTo>
                    <a:pt x="97557" y="166316"/>
                    <a:pt x="109612" y="181124"/>
                    <a:pt x="121667" y="196007"/>
                  </a:cubicBezTo>
                  <a:cubicBezTo>
                    <a:pt x="133723" y="210890"/>
                    <a:pt x="139750" y="226070"/>
                    <a:pt x="139750" y="241548"/>
                  </a:cubicBezTo>
                  <a:cubicBezTo>
                    <a:pt x="139750" y="256133"/>
                    <a:pt x="134243" y="267965"/>
                    <a:pt x="123230" y="277044"/>
                  </a:cubicBezTo>
                  <a:cubicBezTo>
                    <a:pt x="112217" y="286122"/>
                    <a:pt x="99715" y="290662"/>
                    <a:pt x="85725" y="290662"/>
                  </a:cubicBezTo>
                  <a:cubicBezTo>
                    <a:pt x="72331" y="290662"/>
                    <a:pt x="59011" y="285825"/>
                    <a:pt x="45765" y="276151"/>
                  </a:cubicBezTo>
                  <a:cubicBezTo>
                    <a:pt x="32519" y="266477"/>
                    <a:pt x="21581" y="252636"/>
                    <a:pt x="12949" y="234628"/>
                  </a:cubicBezTo>
                  <a:cubicBezTo>
                    <a:pt x="4317" y="216620"/>
                    <a:pt x="0" y="196007"/>
                    <a:pt x="0" y="172790"/>
                  </a:cubicBezTo>
                  <a:cubicBezTo>
                    <a:pt x="0" y="153740"/>
                    <a:pt x="3051" y="135285"/>
                    <a:pt x="9153" y="117426"/>
                  </a:cubicBezTo>
                  <a:cubicBezTo>
                    <a:pt x="15255" y="99566"/>
                    <a:pt x="23962" y="83344"/>
                    <a:pt x="35273" y="68759"/>
                  </a:cubicBezTo>
                  <a:cubicBezTo>
                    <a:pt x="46584" y="54174"/>
                    <a:pt x="60350" y="40854"/>
                    <a:pt x="76573" y="28799"/>
                  </a:cubicBezTo>
                  <a:cubicBezTo>
                    <a:pt x="92795" y="16743"/>
                    <a:pt x="109538" y="7144"/>
                    <a:pt x="126802" y="0"/>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zh-TW" altLang="en-US" sz="7200" dirty="0">
                <a:latin typeface="Arial" panose="020B0604020202020204" pitchFamily="34" charset="0"/>
              </a:endParaRPr>
            </a:p>
          </p:txBody>
        </p:sp>
      </p:grpSp>
      <p:sp>
        <p:nvSpPr>
          <p:cNvPr id="11" name="文字方塊 10"/>
          <p:cNvSpPr txBox="1"/>
          <p:nvPr/>
        </p:nvSpPr>
        <p:spPr>
          <a:xfrm>
            <a:off x="304987" y="2973440"/>
            <a:ext cx="3442599" cy="1502976"/>
          </a:xfrm>
          <a:prstGeom prst="rect">
            <a:avLst/>
          </a:prstGeom>
          <a:noFill/>
        </p:spPr>
        <p:txBody>
          <a:bodyPr wrap="square" rtlCol="0" anchor="ctr">
            <a:spAutoFit/>
          </a:bodyPr>
          <a:lstStyle/>
          <a:p>
            <a:pPr algn="r">
              <a:lnSpc>
                <a:spcPts val="5500"/>
              </a:lnSpc>
            </a:pPr>
            <a:r>
              <a:rPr lang="en-US" altLang="zh-TW" sz="3600" b="1" dirty="0"/>
              <a:t>Content </a:t>
            </a:r>
            <a:r>
              <a:rPr lang="en-US" altLang="zh-TW" sz="3600" b="1" dirty="0" smtClean="0"/>
              <a:t/>
            </a:r>
            <a:br>
              <a:rPr lang="en-US" altLang="zh-TW" sz="3600" b="1" dirty="0" smtClean="0"/>
            </a:br>
            <a:r>
              <a:rPr lang="en-US" altLang="zh-TW" sz="5400" b="1" dirty="0" smtClean="0"/>
              <a:t>Marketing</a:t>
            </a:r>
            <a:endParaRPr lang="zh-TW" altLang="en-US" sz="5400" b="1" dirty="0"/>
          </a:p>
        </p:txBody>
      </p:sp>
    </p:spTree>
    <p:extLst>
      <p:ext uri="{BB962C8B-B14F-4D97-AF65-F5344CB8AC3E}">
        <p14:creationId xmlns:p14="http://schemas.microsoft.com/office/powerpoint/2010/main" val="5105069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2</a:t>
            </a:fld>
            <a:endParaRPr lang="zh-TW" altLang="en-US"/>
          </a:p>
        </p:txBody>
      </p:sp>
    </p:spTree>
    <p:extLst>
      <p:ext uri="{BB962C8B-B14F-4D97-AF65-F5344CB8AC3E}">
        <p14:creationId xmlns:p14="http://schemas.microsoft.com/office/powerpoint/2010/main" val="7318683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0" y="0"/>
            <a:ext cx="45034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29</a:t>
            </a:fld>
            <a:endParaRPr lang="zh-TW" altLang="en-US"/>
          </a:p>
        </p:txBody>
      </p:sp>
      <p:sp>
        <p:nvSpPr>
          <p:cNvPr id="4" name="矩形 3"/>
          <p:cNvSpPr/>
          <p:nvPr/>
        </p:nvSpPr>
        <p:spPr>
          <a:xfrm>
            <a:off x="4851533" y="1244301"/>
            <a:ext cx="2187039" cy="4517571"/>
          </a:xfrm>
          <a:prstGeom prst="rect">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矩形 4"/>
          <p:cNvSpPr/>
          <p:nvPr/>
        </p:nvSpPr>
        <p:spPr>
          <a:xfrm>
            <a:off x="7257276" y="1244301"/>
            <a:ext cx="2187039" cy="4517571"/>
          </a:xfrm>
          <a:prstGeom prst="rect">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矩形 5"/>
          <p:cNvSpPr/>
          <p:nvPr/>
        </p:nvSpPr>
        <p:spPr>
          <a:xfrm>
            <a:off x="9663019" y="1244301"/>
            <a:ext cx="2187039" cy="4517571"/>
          </a:xfrm>
          <a:prstGeom prst="rect">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群組 6"/>
          <p:cNvGrpSpPr>
            <a:grpSpLocks noChangeAspect="1"/>
          </p:cNvGrpSpPr>
          <p:nvPr/>
        </p:nvGrpSpPr>
        <p:grpSpPr>
          <a:xfrm>
            <a:off x="10454949" y="1527454"/>
            <a:ext cx="603178" cy="778182"/>
            <a:chOff x="6015805" y="22759786"/>
            <a:chExt cx="2313454" cy="2984669"/>
          </a:xfrm>
          <a:solidFill>
            <a:schemeClr val="accent3"/>
          </a:solidFill>
        </p:grpSpPr>
        <p:sp>
          <p:nvSpPr>
            <p:cNvPr id="8" name="手繪多邊形 7"/>
            <p:cNvSpPr>
              <a:spLocks/>
            </p:cNvSpPr>
            <p:nvPr/>
          </p:nvSpPr>
          <p:spPr bwMode="auto">
            <a:xfrm>
              <a:off x="6015805" y="23891244"/>
              <a:ext cx="2313454" cy="1853211"/>
            </a:xfrm>
            <a:custGeom>
              <a:avLst/>
              <a:gdLst>
                <a:gd name="connsiteX0" fmla="*/ 2446019 w 3135538"/>
                <a:gd name="connsiteY0" fmla="*/ 584076 h 2511748"/>
                <a:gd name="connsiteX1" fmla="*/ 2414495 w 3135538"/>
                <a:gd name="connsiteY1" fmla="*/ 1067184 h 2511748"/>
                <a:gd name="connsiteX2" fmla="*/ 2427069 w 3135538"/>
                <a:gd name="connsiteY2" fmla="*/ 1533116 h 2511748"/>
                <a:gd name="connsiteX3" fmla="*/ 2579388 w 3135538"/>
                <a:gd name="connsiteY3" fmla="*/ 1499988 h 2511748"/>
                <a:gd name="connsiteX4" fmla="*/ 2860675 w 3135538"/>
                <a:gd name="connsiteY4" fmla="*/ 1061064 h 2511748"/>
                <a:gd name="connsiteX5" fmla="*/ 2790982 w 3135538"/>
                <a:gd name="connsiteY5" fmla="*/ 811176 h 2511748"/>
                <a:gd name="connsiteX6" fmla="*/ 2493888 w 3135538"/>
                <a:gd name="connsiteY6" fmla="*/ 592972 h 2511748"/>
                <a:gd name="connsiteX7" fmla="*/ 2446019 w 3135538"/>
                <a:gd name="connsiteY7" fmla="*/ 584076 h 2511748"/>
                <a:gd name="connsiteX8" fmla="*/ 0 w 3135538"/>
                <a:gd name="connsiteY8" fmla="*/ 0 h 2511748"/>
                <a:gd name="connsiteX9" fmla="*/ 1198844 w 3135538"/>
                <a:gd name="connsiteY9" fmla="*/ 0 h 2511748"/>
                <a:gd name="connsiteX10" fmla="*/ 2398048 w 3135538"/>
                <a:gd name="connsiteY10" fmla="*/ 0 h 2511748"/>
                <a:gd name="connsiteX11" fmla="*/ 2400928 w 3135538"/>
                <a:gd name="connsiteY11" fmla="*/ 138592 h 2511748"/>
                <a:gd name="connsiteX12" fmla="*/ 2417849 w 3135538"/>
                <a:gd name="connsiteY12" fmla="*/ 289424 h 2511748"/>
                <a:gd name="connsiteX13" fmla="*/ 2506412 w 3135538"/>
                <a:gd name="connsiteY13" fmla="*/ 314620 h 2511748"/>
                <a:gd name="connsiteX14" fmla="*/ 2825744 w 3135538"/>
                <a:gd name="connsiteY14" fmla="*/ 447812 h 2511748"/>
                <a:gd name="connsiteX15" fmla="*/ 3056512 w 3135538"/>
                <a:gd name="connsiteY15" fmla="*/ 1401756 h 2511748"/>
                <a:gd name="connsiteX16" fmla="*/ 2492371 w 3135538"/>
                <a:gd name="connsiteY16" fmla="*/ 1813572 h 2511748"/>
                <a:gd name="connsiteX17" fmla="*/ 2414249 w 3135538"/>
                <a:gd name="connsiteY17" fmla="*/ 1837692 h 2511748"/>
                <a:gd name="connsiteX18" fmla="*/ 2401288 w 3135538"/>
                <a:gd name="connsiteY18" fmla="*/ 2114156 h 2511748"/>
                <a:gd name="connsiteX19" fmla="*/ 2398048 w 3135538"/>
                <a:gd name="connsiteY19" fmla="*/ 2378740 h 2511748"/>
                <a:gd name="connsiteX20" fmla="*/ 2370687 w 3135538"/>
                <a:gd name="connsiteY20" fmla="*/ 2420136 h 2511748"/>
                <a:gd name="connsiteX21" fmla="*/ 2294364 w 3135538"/>
                <a:gd name="connsiteY21" fmla="*/ 2485292 h 2511748"/>
                <a:gd name="connsiteX22" fmla="*/ 2245402 w 3135538"/>
                <a:gd name="connsiteY22" fmla="*/ 2509412 h 2511748"/>
                <a:gd name="connsiteX23" fmla="*/ 1214325 w 3135538"/>
                <a:gd name="connsiteY23" fmla="*/ 2511212 h 2511748"/>
                <a:gd name="connsiteX24" fmla="*/ 142205 w 3135538"/>
                <a:gd name="connsiteY24" fmla="*/ 2500412 h 2511748"/>
                <a:gd name="connsiteX25" fmla="*/ 27721 w 3135538"/>
                <a:gd name="connsiteY25" fmla="*/ 2418696 h 2511748"/>
                <a:gd name="connsiteX26" fmla="*/ 0 w 3135538"/>
                <a:gd name="connsiteY26" fmla="*/ 2379100 h 2511748"/>
                <a:gd name="connsiteX27" fmla="*/ 0 w 3135538"/>
                <a:gd name="connsiteY27" fmla="*/ 1189368 h 2511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135538" h="2511748">
                  <a:moveTo>
                    <a:pt x="2446019" y="584076"/>
                  </a:moveTo>
                  <a:cubicBezTo>
                    <a:pt x="2411868" y="591488"/>
                    <a:pt x="2414495" y="673988"/>
                    <a:pt x="2414495" y="1067184"/>
                  </a:cubicBezTo>
                  <a:cubicBezTo>
                    <a:pt x="2414495" y="1425816"/>
                    <a:pt x="2417369" y="1528792"/>
                    <a:pt x="2427069" y="1533116"/>
                  </a:cubicBezTo>
                  <a:cubicBezTo>
                    <a:pt x="2452575" y="1544636"/>
                    <a:pt x="2514724" y="1530956"/>
                    <a:pt x="2579388" y="1499988"/>
                  </a:cubicBezTo>
                  <a:cubicBezTo>
                    <a:pt x="2752543" y="1417172"/>
                    <a:pt x="2860675" y="1248300"/>
                    <a:pt x="2860675" y="1061064"/>
                  </a:cubicBezTo>
                  <a:cubicBezTo>
                    <a:pt x="2860675" y="959524"/>
                    <a:pt x="2840917" y="888232"/>
                    <a:pt x="2790982" y="811176"/>
                  </a:cubicBezTo>
                  <a:cubicBezTo>
                    <a:pt x="2721648" y="703876"/>
                    <a:pt x="2613157" y="624300"/>
                    <a:pt x="2493888" y="592972"/>
                  </a:cubicBezTo>
                  <a:cubicBezTo>
                    <a:pt x="2472872" y="587480"/>
                    <a:pt x="2457402" y="581608"/>
                    <a:pt x="2446019" y="584076"/>
                  </a:cubicBezTo>
                  <a:close/>
                  <a:moveTo>
                    <a:pt x="0" y="0"/>
                  </a:moveTo>
                  <a:lnTo>
                    <a:pt x="1198844" y="0"/>
                  </a:lnTo>
                  <a:lnTo>
                    <a:pt x="2398048" y="0"/>
                  </a:lnTo>
                  <a:lnTo>
                    <a:pt x="2400928" y="138592"/>
                  </a:lnTo>
                  <a:cubicBezTo>
                    <a:pt x="2402728" y="242984"/>
                    <a:pt x="2407048" y="280424"/>
                    <a:pt x="2417849" y="289424"/>
                  </a:cubicBezTo>
                  <a:cubicBezTo>
                    <a:pt x="2425769" y="295900"/>
                    <a:pt x="2465730" y="307060"/>
                    <a:pt x="2506412" y="314620"/>
                  </a:cubicBezTo>
                  <a:cubicBezTo>
                    <a:pt x="2635657" y="337660"/>
                    <a:pt x="2719900" y="372936"/>
                    <a:pt x="2825744" y="447812"/>
                  </a:cubicBezTo>
                  <a:cubicBezTo>
                    <a:pt x="3121314" y="656960"/>
                    <a:pt x="3221038" y="1070576"/>
                    <a:pt x="3056512" y="1401756"/>
                  </a:cubicBezTo>
                  <a:cubicBezTo>
                    <a:pt x="2946708" y="1623144"/>
                    <a:pt x="2750141" y="1766776"/>
                    <a:pt x="2492371" y="1813572"/>
                  </a:cubicBezTo>
                  <a:cubicBezTo>
                    <a:pt x="2454570" y="1820052"/>
                    <a:pt x="2419649" y="1831212"/>
                    <a:pt x="2414249" y="1837692"/>
                  </a:cubicBezTo>
                  <a:cubicBezTo>
                    <a:pt x="2408488" y="1844532"/>
                    <a:pt x="2403088" y="1962964"/>
                    <a:pt x="2401288" y="2114156"/>
                  </a:cubicBezTo>
                  <a:lnTo>
                    <a:pt x="2398048" y="2378740"/>
                  </a:lnTo>
                  <a:lnTo>
                    <a:pt x="2370687" y="2420136"/>
                  </a:lnTo>
                  <a:cubicBezTo>
                    <a:pt x="2353406" y="2445696"/>
                    <a:pt x="2325325" y="2470176"/>
                    <a:pt x="2294364" y="2485292"/>
                  </a:cubicBezTo>
                  <a:lnTo>
                    <a:pt x="2245402" y="2509412"/>
                  </a:lnTo>
                  <a:lnTo>
                    <a:pt x="1214325" y="2511212"/>
                  </a:lnTo>
                  <a:cubicBezTo>
                    <a:pt x="404295" y="2513012"/>
                    <a:pt x="174246" y="2510492"/>
                    <a:pt x="142205" y="2500412"/>
                  </a:cubicBezTo>
                  <a:cubicBezTo>
                    <a:pt x="84243" y="2482052"/>
                    <a:pt x="59042" y="2464056"/>
                    <a:pt x="27721" y="2418696"/>
                  </a:cubicBezTo>
                  <a:lnTo>
                    <a:pt x="0" y="2379100"/>
                  </a:lnTo>
                  <a:lnTo>
                    <a:pt x="0" y="1189368"/>
                  </a:ln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9" name="Freeform 19"/>
            <p:cNvSpPr>
              <a:spLocks/>
            </p:cNvSpPr>
            <p:nvPr/>
          </p:nvSpPr>
          <p:spPr bwMode="auto">
            <a:xfrm>
              <a:off x="6391787" y="22987011"/>
              <a:ext cx="238942" cy="660605"/>
            </a:xfrm>
            <a:custGeom>
              <a:avLst/>
              <a:gdLst>
                <a:gd name="T0" fmla="*/ 332 w 902"/>
                <a:gd name="T1" fmla="*/ 2424 h 2484"/>
                <a:gd name="T2" fmla="*/ 225 w 902"/>
                <a:gd name="T3" fmla="*/ 2170 h 2484"/>
                <a:gd name="T4" fmla="*/ 318 w 902"/>
                <a:gd name="T5" fmla="*/ 2007 h 2484"/>
                <a:gd name="T6" fmla="*/ 347 w 902"/>
                <a:gd name="T7" fmla="*/ 1507 h 2484"/>
                <a:gd name="T8" fmla="*/ 54 w 902"/>
                <a:gd name="T9" fmla="*/ 1043 h 2484"/>
                <a:gd name="T10" fmla="*/ 55 w 902"/>
                <a:gd name="T11" fmla="*/ 423 h 2484"/>
                <a:gd name="T12" fmla="*/ 204 w 902"/>
                <a:gd name="T13" fmla="*/ 157 h 2484"/>
                <a:gd name="T14" fmla="*/ 441 w 902"/>
                <a:gd name="T15" fmla="*/ 8 h 2484"/>
                <a:gd name="T16" fmla="*/ 630 w 902"/>
                <a:gd name="T17" fmla="*/ 75 h 2484"/>
                <a:gd name="T18" fmla="*/ 598 w 902"/>
                <a:gd name="T19" fmla="*/ 428 h 2484"/>
                <a:gd name="T20" fmla="*/ 506 w 902"/>
                <a:gd name="T21" fmla="*/ 709 h 2484"/>
                <a:gd name="T22" fmla="*/ 652 w 902"/>
                <a:gd name="T23" fmla="*/ 1062 h 2484"/>
                <a:gd name="T24" fmla="*/ 900 w 902"/>
                <a:gd name="T25" fmla="*/ 1724 h 2484"/>
                <a:gd name="T26" fmla="*/ 656 w 902"/>
                <a:gd name="T27" fmla="*/ 2352 h 2484"/>
                <a:gd name="T28" fmla="*/ 332 w 902"/>
                <a:gd name="T29" fmla="*/ 2424 h 2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2" h="2484">
                  <a:moveTo>
                    <a:pt x="332" y="2424"/>
                  </a:moveTo>
                  <a:cubicBezTo>
                    <a:pt x="254" y="2386"/>
                    <a:pt x="199" y="2256"/>
                    <a:pt x="225" y="2170"/>
                  </a:cubicBezTo>
                  <a:cubicBezTo>
                    <a:pt x="236" y="2134"/>
                    <a:pt x="278" y="2061"/>
                    <a:pt x="318" y="2007"/>
                  </a:cubicBezTo>
                  <a:cubicBezTo>
                    <a:pt x="424" y="1866"/>
                    <a:pt x="437" y="1630"/>
                    <a:pt x="347" y="1507"/>
                  </a:cubicBezTo>
                  <a:cubicBezTo>
                    <a:pt x="130" y="1211"/>
                    <a:pt x="91" y="1149"/>
                    <a:pt x="54" y="1043"/>
                  </a:cubicBezTo>
                  <a:cubicBezTo>
                    <a:pt x="0" y="892"/>
                    <a:pt x="1" y="582"/>
                    <a:pt x="55" y="423"/>
                  </a:cubicBezTo>
                  <a:cubicBezTo>
                    <a:pt x="79" y="355"/>
                    <a:pt x="146" y="235"/>
                    <a:pt x="204" y="157"/>
                  </a:cubicBezTo>
                  <a:cubicBezTo>
                    <a:pt x="302" y="28"/>
                    <a:pt x="322" y="16"/>
                    <a:pt x="441" y="8"/>
                  </a:cubicBezTo>
                  <a:cubicBezTo>
                    <a:pt x="553" y="0"/>
                    <a:pt x="579" y="9"/>
                    <a:pt x="630" y="75"/>
                  </a:cubicBezTo>
                  <a:cubicBezTo>
                    <a:pt x="714" y="181"/>
                    <a:pt x="705" y="284"/>
                    <a:pt x="598" y="428"/>
                  </a:cubicBezTo>
                  <a:cubicBezTo>
                    <a:pt x="521" y="533"/>
                    <a:pt x="506" y="577"/>
                    <a:pt x="506" y="709"/>
                  </a:cubicBezTo>
                  <a:cubicBezTo>
                    <a:pt x="506" y="853"/>
                    <a:pt x="518" y="881"/>
                    <a:pt x="652" y="1062"/>
                  </a:cubicBezTo>
                  <a:cubicBezTo>
                    <a:pt x="852" y="1331"/>
                    <a:pt x="902" y="1465"/>
                    <a:pt x="900" y="1724"/>
                  </a:cubicBezTo>
                  <a:cubicBezTo>
                    <a:pt x="899" y="1972"/>
                    <a:pt x="818" y="2180"/>
                    <a:pt x="656" y="2352"/>
                  </a:cubicBezTo>
                  <a:cubicBezTo>
                    <a:pt x="551" y="2463"/>
                    <a:pt x="456" y="2484"/>
                    <a:pt x="332" y="242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0" name="Freeform 20"/>
            <p:cNvSpPr>
              <a:spLocks/>
            </p:cNvSpPr>
            <p:nvPr/>
          </p:nvSpPr>
          <p:spPr bwMode="auto">
            <a:xfrm>
              <a:off x="7154298" y="22988186"/>
              <a:ext cx="275252" cy="696916"/>
            </a:xfrm>
            <a:custGeom>
              <a:avLst/>
              <a:gdLst>
                <a:gd name="T0" fmla="*/ 379 w 1034"/>
                <a:gd name="T1" fmla="*/ 2400 h 2623"/>
                <a:gd name="T2" fmla="*/ 367 w 1034"/>
                <a:gd name="T3" fmla="*/ 2035 h 2623"/>
                <a:gd name="T4" fmla="*/ 306 w 1034"/>
                <a:gd name="T5" fmla="*/ 1349 h 2623"/>
                <a:gd name="T6" fmla="*/ 308 w 1034"/>
                <a:gd name="T7" fmla="*/ 126 h 2623"/>
                <a:gd name="T8" fmla="*/ 525 w 1034"/>
                <a:gd name="T9" fmla="*/ 0 h 2623"/>
                <a:gd name="T10" fmla="*/ 669 w 1034"/>
                <a:gd name="T11" fmla="*/ 440 h 2623"/>
                <a:gd name="T12" fmla="*/ 584 w 1034"/>
                <a:gd name="T13" fmla="*/ 724 h 2623"/>
                <a:gd name="T14" fmla="*/ 694 w 1034"/>
                <a:gd name="T15" fmla="*/ 1037 h 2623"/>
                <a:gd name="T16" fmla="*/ 951 w 1034"/>
                <a:gd name="T17" fmla="*/ 1569 h 2623"/>
                <a:gd name="T18" fmla="*/ 379 w 1034"/>
                <a:gd name="T19" fmla="*/ 2400 h 2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2623">
                  <a:moveTo>
                    <a:pt x="379" y="2400"/>
                  </a:moveTo>
                  <a:cubicBezTo>
                    <a:pt x="260" y="2306"/>
                    <a:pt x="257" y="2215"/>
                    <a:pt x="367" y="2035"/>
                  </a:cubicBezTo>
                  <a:cubicBezTo>
                    <a:pt x="539" y="1755"/>
                    <a:pt x="529" y="1646"/>
                    <a:pt x="306" y="1349"/>
                  </a:cubicBezTo>
                  <a:cubicBezTo>
                    <a:pt x="0" y="944"/>
                    <a:pt x="1" y="475"/>
                    <a:pt x="308" y="126"/>
                  </a:cubicBezTo>
                  <a:cubicBezTo>
                    <a:pt x="402" y="19"/>
                    <a:pt x="435" y="0"/>
                    <a:pt x="525" y="0"/>
                  </a:cubicBezTo>
                  <a:cubicBezTo>
                    <a:pt x="750" y="0"/>
                    <a:pt x="826" y="232"/>
                    <a:pt x="669" y="440"/>
                  </a:cubicBezTo>
                  <a:cubicBezTo>
                    <a:pt x="597" y="534"/>
                    <a:pt x="585" y="576"/>
                    <a:pt x="584" y="724"/>
                  </a:cubicBezTo>
                  <a:cubicBezTo>
                    <a:pt x="584" y="884"/>
                    <a:pt x="592" y="909"/>
                    <a:pt x="694" y="1037"/>
                  </a:cubicBezTo>
                  <a:cubicBezTo>
                    <a:pt x="844" y="1227"/>
                    <a:pt x="921" y="1388"/>
                    <a:pt x="951" y="1569"/>
                  </a:cubicBezTo>
                  <a:cubicBezTo>
                    <a:pt x="1034" y="2082"/>
                    <a:pt x="662" y="2623"/>
                    <a:pt x="379" y="240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1" name="Freeform 21"/>
            <p:cNvSpPr>
              <a:spLocks/>
            </p:cNvSpPr>
            <p:nvPr/>
          </p:nvSpPr>
          <p:spPr bwMode="auto">
            <a:xfrm>
              <a:off x="6767769" y="22759786"/>
              <a:ext cx="235429" cy="672317"/>
            </a:xfrm>
            <a:custGeom>
              <a:avLst/>
              <a:gdLst>
                <a:gd name="T0" fmla="*/ 358 w 889"/>
                <a:gd name="T1" fmla="*/ 2478 h 2531"/>
                <a:gd name="T2" fmla="*/ 206 w 889"/>
                <a:gd name="T3" fmla="*/ 2243 h 2531"/>
                <a:gd name="T4" fmla="*/ 297 w 889"/>
                <a:gd name="T5" fmla="*/ 2068 h 2531"/>
                <a:gd name="T6" fmla="*/ 389 w 889"/>
                <a:gd name="T7" fmla="*/ 1772 h 2531"/>
                <a:gd name="T8" fmla="*/ 243 w 889"/>
                <a:gd name="T9" fmla="*/ 1411 h 2531"/>
                <a:gd name="T10" fmla="*/ 13 w 889"/>
                <a:gd name="T11" fmla="*/ 721 h 2531"/>
                <a:gd name="T12" fmla="*/ 251 w 889"/>
                <a:gd name="T13" fmla="*/ 141 h 2531"/>
                <a:gd name="T14" fmla="*/ 617 w 889"/>
                <a:gd name="T15" fmla="*/ 113 h 2531"/>
                <a:gd name="T16" fmla="*/ 587 w 889"/>
                <a:gd name="T17" fmla="*/ 490 h 2531"/>
                <a:gd name="T18" fmla="*/ 662 w 889"/>
                <a:gd name="T19" fmla="*/ 1133 h 2531"/>
                <a:gd name="T20" fmla="*/ 889 w 889"/>
                <a:gd name="T21" fmla="*/ 1744 h 2531"/>
                <a:gd name="T22" fmla="*/ 710 w 889"/>
                <a:gd name="T23" fmla="*/ 2317 h 2531"/>
                <a:gd name="T24" fmla="*/ 545 w 889"/>
                <a:gd name="T25" fmla="*/ 2480 h 2531"/>
                <a:gd name="T26" fmla="*/ 358 w 889"/>
                <a:gd name="T27" fmla="*/ 2478 h 2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9" h="2531">
                  <a:moveTo>
                    <a:pt x="358" y="2478"/>
                  </a:moveTo>
                  <a:cubicBezTo>
                    <a:pt x="269" y="2434"/>
                    <a:pt x="206" y="2336"/>
                    <a:pt x="206" y="2243"/>
                  </a:cubicBezTo>
                  <a:cubicBezTo>
                    <a:pt x="206" y="2215"/>
                    <a:pt x="247" y="2136"/>
                    <a:pt x="297" y="2068"/>
                  </a:cubicBezTo>
                  <a:cubicBezTo>
                    <a:pt x="375" y="1961"/>
                    <a:pt x="388" y="1920"/>
                    <a:pt x="389" y="1772"/>
                  </a:cubicBezTo>
                  <a:cubicBezTo>
                    <a:pt x="390" y="1608"/>
                    <a:pt x="383" y="1592"/>
                    <a:pt x="243" y="1411"/>
                  </a:cubicBezTo>
                  <a:cubicBezTo>
                    <a:pt x="54" y="1166"/>
                    <a:pt x="0" y="1003"/>
                    <a:pt x="13" y="721"/>
                  </a:cubicBezTo>
                  <a:cubicBezTo>
                    <a:pt x="25" y="472"/>
                    <a:pt x="95" y="301"/>
                    <a:pt x="251" y="141"/>
                  </a:cubicBezTo>
                  <a:cubicBezTo>
                    <a:pt x="377" y="11"/>
                    <a:pt x="512" y="0"/>
                    <a:pt x="617" y="113"/>
                  </a:cubicBezTo>
                  <a:cubicBezTo>
                    <a:pt x="711" y="215"/>
                    <a:pt x="704" y="309"/>
                    <a:pt x="587" y="490"/>
                  </a:cubicBezTo>
                  <a:cubicBezTo>
                    <a:pt x="437" y="723"/>
                    <a:pt x="458" y="899"/>
                    <a:pt x="662" y="1133"/>
                  </a:cubicBezTo>
                  <a:cubicBezTo>
                    <a:pt x="825" y="1321"/>
                    <a:pt x="889" y="1493"/>
                    <a:pt x="889" y="1744"/>
                  </a:cubicBezTo>
                  <a:cubicBezTo>
                    <a:pt x="888" y="1992"/>
                    <a:pt x="850" y="2113"/>
                    <a:pt x="710" y="2317"/>
                  </a:cubicBezTo>
                  <a:cubicBezTo>
                    <a:pt x="664" y="2383"/>
                    <a:pt x="590" y="2457"/>
                    <a:pt x="545" y="2480"/>
                  </a:cubicBezTo>
                  <a:cubicBezTo>
                    <a:pt x="447" y="2530"/>
                    <a:pt x="466" y="2531"/>
                    <a:pt x="358" y="2478"/>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12" name="手繪多邊形 11"/>
          <p:cNvSpPr>
            <a:spLocks noChangeAspect="1"/>
          </p:cNvSpPr>
          <p:nvPr/>
        </p:nvSpPr>
        <p:spPr bwMode="auto">
          <a:xfrm>
            <a:off x="8019373" y="1693926"/>
            <a:ext cx="662844" cy="662872"/>
          </a:xfrm>
          <a:custGeom>
            <a:avLst/>
            <a:gdLst>
              <a:gd name="connsiteX0" fmla="*/ 2723747 w 3414713"/>
              <a:gd name="connsiteY0" fmla="*/ 2611578 h 3414854"/>
              <a:gd name="connsiteX1" fmla="*/ 2412074 w 3414713"/>
              <a:gd name="connsiteY1" fmla="*/ 2624182 h 3414854"/>
              <a:gd name="connsiteX2" fmla="*/ 2407761 w 3414713"/>
              <a:gd name="connsiteY2" fmla="*/ 3061330 h 3414854"/>
              <a:gd name="connsiteX3" fmla="*/ 2418545 w 3414713"/>
              <a:gd name="connsiteY3" fmla="*/ 3089418 h 3414854"/>
              <a:gd name="connsiteX4" fmla="*/ 2722668 w 3414713"/>
              <a:gd name="connsiteY4" fmla="*/ 3089418 h 3414854"/>
              <a:gd name="connsiteX5" fmla="*/ 3037576 w 3414713"/>
              <a:gd name="connsiteY5" fmla="*/ 3069612 h 3414854"/>
              <a:gd name="connsiteX6" fmla="*/ 3048001 w 3414713"/>
              <a:gd name="connsiteY6" fmla="*/ 2850318 h 3414854"/>
              <a:gd name="connsiteX7" fmla="*/ 3037576 w 3414713"/>
              <a:gd name="connsiteY7" fmla="*/ 2631384 h 3414854"/>
              <a:gd name="connsiteX8" fmla="*/ 2723747 w 3414713"/>
              <a:gd name="connsiteY8" fmla="*/ 2611578 h 3414854"/>
              <a:gd name="connsiteX9" fmla="*/ 1713559 w 3414713"/>
              <a:gd name="connsiteY9" fmla="*/ 2611578 h 3414854"/>
              <a:gd name="connsiteX10" fmla="*/ 1404472 w 3414713"/>
              <a:gd name="connsiteY10" fmla="*/ 2623822 h 3414854"/>
              <a:gd name="connsiteX11" fmla="*/ 1392238 w 3414713"/>
              <a:gd name="connsiteY11" fmla="*/ 2850318 h 3414854"/>
              <a:gd name="connsiteX12" fmla="*/ 1404472 w 3414713"/>
              <a:gd name="connsiteY12" fmla="*/ 3077174 h 3414854"/>
              <a:gd name="connsiteX13" fmla="*/ 1713559 w 3414713"/>
              <a:gd name="connsiteY13" fmla="*/ 3089418 h 3414854"/>
              <a:gd name="connsiteX14" fmla="*/ 2021566 w 3414713"/>
              <a:gd name="connsiteY14" fmla="*/ 3069612 h 3414854"/>
              <a:gd name="connsiteX15" fmla="*/ 2032001 w 3414713"/>
              <a:gd name="connsiteY15" fmla="*/ 2850318 h 3414854"/>
              <a:gd name="connsiteX16" fmla="*/ 2021566 w 3414713"/>
              <a:gd name="connsiteY16" fmla="*/ 2631384 h 3414854"/>
              <a:gd name="connsiteX17" fmla="*/ 1713559 w 3414713"/>
              <a:gd name="connsiteY17" fmla="*/ 2611578 h 3414854"/>
              <a:gd name="connsiteX18" fmla="*/ 697213 w 3414713"/>
              <a:gd name="connsiteY18" fmla="*/ 2611578 h 3414854"/>
              <a:gd name="connsiteX19" fmla="*/ 393217 w 3414713"/>
              <a:gd name="connsiteY19" fmla="*/ 2627786 h 3414854"/>
              <a:gd name="connsiteX20" fmla="*/ 399326 w 3414713"/>
              <a:gd name="connsiteY20" fmla="*/ 3077174 h 3414854"/>
              <a:gd name="connsiteX21" fmla="*/ 702962 w 3414713"/>
              <a:gd name="connsiteY21" fmla="*/ 3089418 h 3414854"/>
              <a:gd name="connsiteX22" fmla="*/ 1005161 w 3414713"/>
              <a:gd name="connsiteY22" fmla="*/ 3069614 h 3414854"/>
              <a:gd name="connsiteX23" fmla="*/ 1005161 w 3414713"/>
              <a:gd name="connsiteY23" fmla="*/ 2631386 h 3414854"/>
              <a:gd name="connsiteX24" fmla="*/ 697213 w 3414713"/>
              <a:gd name="connsiteY24" fmla="*/ 2611578 h 3414854"/>
              <a:gd name="connsiteX25" fmla="*/ 433028 w 3414713"/>
              <a:gd name="connsiteY25" fmla="*/ 18 h 3414854"/>
              <a:gd name="connsiteX26" fmla="*/ 533290 w 3414713"/>
              <a:gd name="connsiteY26" fmla="*/ 11162 h 3414854"/>
              <a:gd name="connsiteX27" fmla="*/ 569659 w 3414713"/>
              <a:gd name="connsiteY27" fmla="*/ 456078 h 3414854"/>
              <a:gd name="connsiteX28" fmla="*/ 588384 w 3414713"/>
              <a:gd name="connsiteY28" fmla="*/ 740682 h 3414854"/>
              <a:gd name="connsiteX29" fmla="*/ 608909 w 3414713"/>
              <a:gd name="connsiteY29" fmla="*/ 1010150 h 3414854"/>
              <a:gd name="connsiteX30" fmla="*/ 640236 w 3414713"/>
              <a:gd name="connsiteY30" fmla="*/ 1437054 h 3414854"/>
              <a:gd name="connsiteX31" fmla="*/ 671204 w 3414713"/>
              <a:gd name="connsiteY31" fmla="*/ 1823606 h 3414854"/>
              <a:gd name="connsiteX32" fmla="*/ 680926 w 3414713"/>
              <a:gd name="connsiteY32" fmla="*/ 1977438 h 3414854"/>
              <a:gd name="connsiteX33" fmla="*/ 901660 w 3414713"/>
              <a:gd name="connsiteY33" fmla="*/ 1975634 h 3414854"/>
              <a:gd name="connsiteX34" fmla="*/ 1366894 w 3414713"/>
              <a:gd name="connsiteY34" fmla="*/ 1734266 h 3414854"/>
              <a:gd name="connsiteX35" fmla="*/ 1722660 w 3414713"/>
              <a:gd name="connsiteY35" fmla="*/ 1549094 h 3414854"/>
              <a:gd name="connsiteX36" fmla="*/ 2042418 w 3414713"/>
              <a:gd name="connsiteY36" fmla="*/ 1396346 h 3414854"/>
              <a:gd name="connsiteX37" fmla="*/ 2052861 w 3414713"/>
              <a:gd name="connsiteY37" fmla="*/ 1732822 h 3414854"/>
              <a:gd name="connsiteX38" fmla="*/ 2065824 w 3414713"/>
              <a:gd name="connsiteY38" fmla="*/ 2068222 h 3414854"/>
              <a:gd name="connsiteX39" fmla="*/ 2424111 w 3414713"/>
              <a:gd name="connsiteY39" fmla="*/ 1894218 h 3414854"/>
              <a:gd name="connsiteX40" fmla="*/ 2947319 w 3414713"/>
              <a:gd name="connsiteY40" fmla="*/ 1623306 h 3414854"/>
              <a:gd name="connsiteX41" fmla="*/ 3258435 w 3414713"/>
              <a:gd name="connsiteY41" fmla="*/ 1461190 h 3414854"/>
              <a:gd name="connsiteX42" fmla="*/ 3403190 w 3414713"/>
              <a:gd name="connsiteY42" fmla="*/ 1391302 h 3414854"/>
              <a:gd name="connsiteX43" fmla="*/ 3414713 w 3414713"/>
              <a:gd name="connsiteY43" fmla="*/ 2403258 h 3414854"/>
              <a:gd name="connsiteX44" fmla="*/ 3414713 w 3414713"/>
              <a:gd name="connsiteY44" fmla="*/ 3414854 h 3414854"/>
              <a:gd name="connsiteX45" fmla="*/ 1707537 w 3414713"/>
              <a:gd name="connsiteY45" fmla="*/ 3414854 h 3414854"/>
              <a:gd name="connsiteX46" fmla="*/ 0 w 3414713"/>
              <a:gd name="connsiteY46" fmla="*/ 3414854 h 3414854"/>
              <a:gd name="connsiteX47" fmla="*/ 0 w 3414713"/>
              <a:gd name="connsiteY47" fmla="*/ 2742978 h 3414854"/>
              <a:gd name="connsiteX48" fmla="*/ 10443 w 3414713"/>
              <a:gd name="connsiteY48" fmla="*/ 1978158 h 3414854"/>
              <a:gd name="connsiteX49" fmla="*/ 61215 w 3414713"/>
              <a:gd name="connsiteY49" fmla="*/ 1299798 h 3414854"/>
              <a:gd name="connsiteX50" fmla="*/ 85341 w 3414713"/>
              <a:gd name="connsiteY50" fmla="*/ 959354 h 3414854"/>
              <a:gd name="connsiteX51" fmla="*/ 116308 w 3414713"/>
              <a:gd name="connsiteY51" fmla="*/ 542542 h 3414854"/>
              <a:gd name="connsiteX52" fmla="*/ 142235 w 3414713"/>
              <a:gd name="connsiteY52" fmla="*/ 207142 h 3414854"/>
              <a:gd name="connsiteX53" fmla="*/ 155198 w 3414713"/>
              <a:gd name="connsiteY53" fmla="*/ 44306 h 3414854"/>
              <a:gd name="connsiteX54" fmla="*/ 157719 w 3414713"/>
              <a:gd name="connsiteY54" fmla="*/ 3598 h 3414854"/>
              <a:gd name="connsiteX55" fmla="*/ 343524 w 3414713"/>
              <a:gd name="connsiteY55" fmla="*/ 718 h 3414854"/>
              <a:gd name="connsiteX56" fmla="*/ 433028 w 3414713"/>
              <a:gd name="connsiteY56" fmla="*/ 18 h 341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414713" h="3414854">
                <a:moveTo>
                  <a:pt x="2723747" y="2611578"/>
                </a:moveTo>
                <a:cubicBezTo>
                  <a:pt x="2491880" y="2611578"/>
                  <a:pt x="2418186" y="2614460"/>
                  <a:pt x="2412074" y="2624182"/>
                </a:cubicBezTo>
                <a:cubicBezTo>
                  <a:pt x="2399133" y="2643988"/>
                  <a:pt x="2395538" y="3028922"/>
                  <a:pt x="2407761" y="3061330"/>
                </a:cubicBezTo>
                <a:lnTo>
                  <a:pt x="2418545" y="3089418"/>
                </a:lnTo>
                <a:lnTo>
                  <a:pt x="2722668" y="3089418"/>
                </a:lnTo>
                <a:cubicBezTo>
                  <a:pt x="3013131" y="3089418"/>
                  <a:pt x="3027511" y="3088336"/>
                  <a:pt x="3037576" y="3069612"/>
                </a:cubicBezTo>
                <a:cubicBezTo>
                  <a:pt x="3043687" y="3058090"/>
                  <a:pt x="3048001" y="2968428"/>
                  <a:pt x="3048001" y="2850318"/>
                </a:cubicBezTo>
                <a:cubicBezTo>
                  <a:pt x="3048001" y="2732208"/>
                  <a:pt x="3043687" y="2642906"/>
                  <a:pt x="3037576" y="2631384"/>
                </a:cubicBezTo>
                <a:cubicBezTo>
                  <a:pt x="3027511" y="2612660"/>
                  <a:pt x="3013131" y="2611578"/>
                  <a:pt x="2723747" y="2611578"/>
                </a:cubicBezTo>
                <a:close/>
                <a:moveTo>
                  <a:pt x="1713559" y="2611578"/>
                </a:moveTo>
                <a:cubicBezTo>
                  <a:pt x="1496227" y="2611578"/>
                  <a:pt x="1413108" y="2614820"/>
                  <a:pt x="1404472" y="2623822"/>
                </a:cubicBezTo>
                <a:cubicBezTo>
                  <a:pt x="1395476" y="2632464"/>
                  <a:pt x="1392238" y="2697280"/>
                  <a:pt x="1392238" y="2850318"/>
                </a:cubicBezTo>
                <a:cubicBezTo>
                  <a:pt x="1392238" y="3003716"/>
                  <a:pt x="1395476" y="3068172"/>
                  <a:pt x="1404472" y="3077174"/>
                </a:cubicBezTo>
                <a:cubicBezTo>
                  <a:pt x="1413108" y="3085816"/>
                  <a:pt x="1496227" y="3089418"/>
                  <a:pt x="1713559" y="3089418"/>
                </a:cubicBezTo>
                <a:cubicBezTo>
                  <a:pt x="1997098" y="3089418"/>
                  <a:pt x="2011491" y="3088336"/>
                  <a:pt x="2021566" y="3069612"/>
                </a:cubicBezTo>
                <a:cubicBezTo>
                  <a:pt x="2027683" y="3058090"/>
                  <a:pt x="2032001" y="2968428"/>
                  <a:pt x="2032001" y="2850318"/>
                </a:cubicBezTo>
                <a:cubicBezTo>
                  <a:pt x="2032001" y="2732208"/>
                  <a:pt x="2027683" y="2642906"/>
                  <a:pt x="2021566" y="2631384"/>
                </a:cubicBezTo>
                <a:cubicBezTo>
                  <a:pt x="2011491" y="2612660"/>
                  <a:pt x="1997098" y="2611578"/>
                  <a:pt x="1713559" y="2611578"/>
                </a:cubicBezTo>
                <a:close/>
                <a:moveTo>
                  <a:pt x="697213" y="2611578"/>
                </a:moveTo>
                <a:cubicBezTo>
                  <a:pt x="434900" y="2611578"/>
                  <a:pt x="398607" y="2613382"/>
                  <a:pt x="393217" y="2627786"/>
                </a:cubicBezTo>
                <a:cubicBezTo>
                  <a:pt x="381000" y="2659830"/>
                  <a:pt x="386390" y="3064210"/>
                  <a:pt x="399326" y="3077174"/>
                </a:cubicBezTo>
                <a:cubicBezTo>
                  <a:pt x="407950" y="3085818"/>
                  <a:pt x="489878" y="3089418"/>
                  <a:pt x="702962" y="3089418"/>
                </a:cubicBezTo>
                <a:cubicBezTo>
                  <a:pt x="981086" y="3089418"/>
                  <a:pt x="995459" y="3088338"/>
                  <a:pt x="1005161" y="3069614"/>
                </a:cubicBezTo>
                <a:cubicBezTo>
                  <a:pt x="1019175" y="3043326"/>
                  <a:pt x="1019175" y="2657310"/>
                  <a:pt x="1005161" y="2631386"/>
                </a:cubicBezTo>
                <a:cubicBezTo>
                  <a:pt x="995459" y="2612662"/>
                  <a:pt x="981086" y="2611578"/>
                  <a:pt x="697213" y="2611578"/>
                </a:cubicBezTo>
                <a:close/>
                <a:moveTo>
                  <a:pt x="433028" y="18"/>
                </a:moveTo>
                <a:cubicBezTo>
                  <a:pt x="505743" y="290"/>
                  <a:pt x="530860" y="3598"/>
                  <a:pt x="533290" y="11162"/>
                </a:cubicBezTo>
                <a:cubicBezTo>
                  <a:pt x="537971" y="24494"/>
                  <a:pt x="554175" y="224074"/>
                  <a:pt x="569659" y="456078"/>
                </a:cubicBezTo>
                <a:cubicBezTo>
                  <a:pt x="574340" y="531734"/>
                  <a:pt x="582982" y="659622"/>
                  <a:pt x="588384" y="740682"/>
                </a:cubicBezTo>
                <a:cubicBezTo>
                  <a:pt x="593425" y="821738"/>
                  <a:pt x="602787" y="943146"/>
                  <a:pt x="608909" y="1010150"/>
                </a:cubicBezTo>
                <a:cubicBezTo>
                  <a:pt x="614670" y="1077158"/>
                  <a:pt x="629073" y="1269534"/>
                  <a:pt x="640236" y="1437054"/>
                </a:cubicBezTo>
                <a:cubicBezTo>
                  <a:pt x="651759" y="1604934"/>
                  <a:pt x="665442" y="1778938"/>
                  <a:pt x="671204" y="1823606"/>
                </a:cubicBezTo>
                <a:cubicBezTo>
                  <a:pt x="676605" y="1868278"/>
                  <a:pt x="680926" y="1937450"/>
                  <a:pt x="680926" y="1977438"/>
                </a:cubicBezTo>
                <a:cubicBezTo>
                  <a:pt x="680926" y="2090918"/>
                  <a:pt x="679126" y="2090918"/>
                  <a:pt x="901660" y="1975634"/>
                </a:cubicBezTo>
                <a:cubicBezTo>
                  <a:pt x="1006806" y="1921238"/>
                  <a:pt x="1216017" y="1812438"/>
                  <a:pt x="1366894" y="1734266"/>
                </a:cubicBezTo>
                <a:cubicBezTo>
                  <a:pt x="1517770" y="1656090"/>
                  <a:pt x="1678009" y="1572870"/>
                  <a:pt x="1722660" y="1549094"/>
                </a:cubicBezTo>
                <a:cubicBezTo>
                  <a:pt x="1927550" y="1440658"/>
                  <a:pt x="2033056" y="1390582"/>
                  <a:pt x="2042418" y="1396346"/>
                </a:cubicBezTo>
                <a:cubicBezTo>
                  <a:pt x="2049260" y="1400670"/>
                  <a:pt x="2052861" y="1518830"/>
                  <a:pt x="2052861" y="1732822"/>
                </a:cubicBezTo>
                <a:cubicBezTo>
                  <a:pt x="2052861" y="1991126"/>
                  <a:pt x="2055742" y="2064258"/>
                  <a:pt x="2065824" y="2068222"/>
                </a:cubicBezTo>
                <a:cubicBezTo>
                  <a:pt x="2073026" y="2070742"/>
                  <a:pt x="2234345" y="1992566"/>
                  <a:pt x="2424111" y="1894218"/>
                </a:cubicBezTo>
                <a:cubicBezTo>
                  <a:pt x="2613878" y="1795870"/>
                  <a:pt x="2849375" y="1673742"/>
                  <a:pt x="2947319" y="1623306"/>
                </a:cubicBezTo>
                <a:cubicBezTo>
                  <a:pt x="3044903" y="1572510"/>
                  <a:pt x="3184977" y="1499738"/>
                  <a:pt x="3258435" y="1461190"/>
                </a:cubicBezTo>
                <a:cubicBezTo>
                  <a:pt x="3331893" y="1423002"/>
                  <a:pt x="3397069" y="1391302"/>
                  <a:pt x="3403190" y="1391302"/>
                </a:cubicBezTo>
                <a:cubicBezTo>
                  <a:pt x="3411832" y="1391302"/>
                  <a:pt x="3414713" y="1660050"/>
                  <a:pt x="3414713" y="2403258"/>
                </a:cubicBezTo>
                <a:lnTo>
                  <a:pt x="3414713" y="3414854"/>
                </a:lnTo>
                <a:lnTo>
                  <a:pt x="1707537" y="3414854"/>
                </a:lnTo>
                <a:lnTo>
                  <a:pt x="0" y="3414854"/>
                </a:lnTo>
                <a:lnTo>
                  <a:pt x="0" y="2742978"/>
                </a:lnTo>
                <a:cubicBezTo>
                  <a:pt x="0" y="2358946"/>
                  <a:pt x="4681" y="2031474"/>
                  <a:pt x="10443" y="1978158"/>
                </a:cubicBezTo>
                <a:cubicBezTo>
                  <a:pt x="21245" y="1880166"/>
                  <a:pt x="47172" y="1534682"/>
                  <a:pt x="61215" y="1299798"/>
                </a:cubicBezTo>
                <a:cubicBezTo>
                  <a:pt x="65896" y="1224502"/>
                  <a:pt x="76699" y="1071034"/>
                  <a:pt x="85341" y="959354"/>
                </a:cubicBezTo>
                <a:cubicBezTo>
                  <a:pt x="93983" y="847678"/>
                  <a:pt x="108026" y="659982"/>
                  <a:pt x="116308" y="542542"/>
                </a:cubicBezTo>
                <a:cubicBezTo>
                  <a:pt x="124590" y="425098"/>
                  <a:pt x="136473" y="274150"/>
                  <a:pt x="142235" y="207142"/>
                </a:cubicBezTo>
                <a:cubicBezTo>
                  <a:pt x="147996" y="139774"/>
                  <a:pt x="154118" y="66642"/>
                  <a:pt x="155198" y="44306"/>
                </a:cubicBezTo>
                <a:lnTo>
                  <a:pt x="157719" y="3598"/>
                </a:lnTo>
                <a:lnTo>
                  <a:pt x="343524" y="718"/>
                </a:lnTo>
                <a:cubicBezTo>
                  <a:pt x="379263" y="178"/>
                  <a:pt x="408790" y="-70"/>
                  <a:pt x="433028" y="18"/>
                </a:cubicBezTo>
                <a:close/>
              </a:path>
            </a:pathLst>
          </a:custGeom>
          <a:solidFill>
            <a:schemeClr val="accent2"/>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3" name="手繪多邊形 12"/>
          <p:cNvSpPr>
            <a:spLocks noChangeAspect="1"/>
          </p:cNvSpPr>
          <p:nvPr/>
        </p:nvSpPr>
        <p:spPr bwMode="auto">
          <a:xfrm>
            <a:off x="5703753" y="1652624"/>
            <a:ext cx="482598" cy="691714"/>
          </a:xfrm>
          <a:custGeom>
            <a:avLst/>
            <a:gdLst>
              <a:gd name="connsiteX0" fmla="*/ 1425658 w 2805113"/>
              <a:gd name="connsiteY0" fmla="*/ 2654910 h 4020601"/>
              <a:gd name="connsiteX1" fmla="*/ 1327719 w 2805113"/>
              <a:gd name="connsiteY1" fmla="*/ 2665300 h 4020601"/>
              <a:gd name="connsiteX2" fmla="*/ 1092810 w 2805113"/>
              <a:gd name="connsiteY2" fmla="*/ 2944062 h 4020601"/>
              <a:gd name="connsiteX3" fmla="*/ 1237785 w 2805113"/>
              <a:gd name="connsiteY3" fmla="*/ 3234006 h 4020601"/>
              <a:gd name="connsiteX4" fmla="*/ 1301099 w 2805113"/>
              <a:gd name="connsiteY4" fmla="*/ 3406744 h 4020601"/>
              <a:gd name="connsiteX5" fmla="*/ 1307934 w 2805113"/>
              <a:gd name="connsiteY5" fmla="*/ 3531882 h 4020601"/>
              <a:gd name="connsiteX6" fmla="*/ 1512265 w 2805113"/>
              <a:gd name="connsiteY6" fmla="*/ 3526472 h 4020601"/>
              <a:gd name="connsiteX7" fmla="*/ 1524496 w 2805113"/>
              <a:gd name="connsiteY7" fmla="*/ 3391238 h 4020601"/>
              <a:gd name="connsiteX8" fmla="*/ 1524496 w 2805113"/>
              <a:gd name="connsiteY8" fmla="*/ 3267904 h 4020601"/>
              <a:gd name="connsiteX9" fmla="*/ 1577737 w 2805113"/>
              <a:gd name="connsiteY9" fmla="*/ 3232924 h 4020601"/>
              <a:gd name="connsiteX10" fmla="*/ 1708322 w 2805113"/>
              <a:gd name="connsiteY10" fmla="*/ 3056938 h 4020601"/>
              <a:gd name="connsiteX11" fmla="*/ 1715157 w 2805113"/>
              <a:gd name="connsiteY11" fmla="*/ 2940818 h 4020601"/>
              <a:gd name="connsiteX12" fmla="*/ 1674147 w 2805113"/>
              <a:gd name="connsiteY12" fmla="*/ 2808468 h 4020601"/>
              <a:gd name="connsiteX13" fmla="*/ 1425658 w 2805113"/>
              <a:gd name="connsiteY13" fmla="*/ 2654910 h 4020601"/>
              <a:gd name="connsiteX14" fmla="*/ 1415430 w 2805113"/>
              <a:gd name="connsiteY14" fmla="*/ 50 h 4020601"/>
              <a:gd name="connsiteX15" fmla="*/ 1647059 w 2805113"/>
              <a:gd name="connsiteY15" fmla="*/ 25528 h 4020601"/>
              <a:gd name="connsiteX16" fmla="*/ 2127061 w 2805113"/>
              <a:gd name="connsiteY16" fmla="*/ 284444 h 4020601"/>
              <a:gd name="connsiteX17" fmla="*/ 2433138 w 2805113"/>
              <a:gd name="connsiteY17" fmla="*/ 821360 h 4020601"/>
              <a:gd name="connsiteX18" fmla="*/ 2449703 w 2805113"/>
              <a:gd name="connsiteY18" fmla="*/ 1319746 h 4020601"/>
              <a:gd name="connsiteX19" fmla="*/ 2317189 w 2805113"/>
              <a:gd name="connsiteY19" fmla="*/ 1332350 h 4020601"/>
              <a:gd name="connsiteX20" fmla="*/ 2185396 w 2805113"/>
              <a:gd name="connsiteY20" fmla="*/ 1332350 h 4020601"/>
              <a:gd name="connsiteX21" fmla="*/ 2185036 w 2805113"/>
              <a:gd name="connsiteY21" fmla="*/ 1187588 h 4020601"/>
              <a:gd name="connsiteX22" fmla="*/ 1926490 w 2805113"/>
              <a:gd name="connsiteY22" fmla="*/ 481060 h 4020601"/>
              <a:gd name="connsiteX23" fmla="*/ 1265002 w 2805113"/>
              <a:gd name="connsiteY23" fmla="*/ 290564 h 4020601"/>
              <a:gd name="connsiteX24" fmla="*/ 873222 w 2805113"/>
              <a:gd name="connsiteY24" fmla="*/ 499066 h 4020601"/>
              <a:gd name="connsiteX25" fmla="*/ 674091 w 2805113"/>
              <a:gd name="connsiteY25" fmla="*/ 809116 h 4020601"/>
              <a:gd name="connsiteX26" fmla="*/ 645644 w 2805113"/>
              <a:gd name="connsiteY26" fmla="*/ 890500 h 4020601"/>
              <a:gd name="connsiteX27" fmla="*/ 642763 w 2805113"/>
              <a:gd name="connsiteY27" fmla="*/ 1419856 h 4020601"/>
              <a:gd name="connsiteX28" fmla="*/ 655367 w 2805113"/>
              <a:gd name="connsiteY28" fmla="*/ 1962176 h 4020601"/>
              <a:gd name="connsiteX29" fmla="*/ 1092878 w 2805113"/>
              <a:gd name="connsiteY29" fmla="*/ 1940208 h 4020601"/>
              <a:gd name="connsiteX30" fmla="*/ 1629414 w 2805113"/>
              <a:gd name="connsiteY30" fmla="*/ 1931926 h 4020601"/>
              <a:gd name="connsiteX31" fmla="*/ 1859873 w 2805113"/>
              <a:gd name="connsiteY31" fmla="*/ 1952812 h 4020601"/>
              <a:gd name="connsiteX32" fmla="*/ 2297024 w 2805113"/>
              <a:gd name="connsiteY32" fmla="*/ 1983062 h 4020601"/>
              <a:gd name="connsiteX33" fmla="*/ 2690964 w 2805113"/>
              <a:gd name="connsiteY33" fmla="*/ 2010070 h 4020601"/>
              <a:gd name="connsiteX34" fmla="*/ 2805113 w 2805113"/>
              <a:gd name="connsiteY34" fmla="*/ 2016192 h 4020601"/>
              <a:gd name="connsiteX35" fmla="*/ 2805113 w 2805113"/>
              <a:gd name="connsiteY35" fmla="*/ 2963990 h 4020601"/>
              <a:gd name="connsiteX36" fmla="*/ 2805113 w 2805113"/>
              <a:gd name="connsiteY36" fmla="*/ 3911788 h 4020601"/>
              <a:gd name="connsiteX37" fmla="*/ 2779906 w 2805113"/>
              <a:gd name="connsiteY37" fmla="*/ 3917910 h 4020601"/>
              <a:gd name="connsiteX38" fmla="*/ 2599501 w 2805113"/>
              <a:gd name="connsiteY38" fmla="*/ 3934474 h 4020601"/>
              <a:gd name="connsiteX39" fmla="*/ 2312148 w 2805113"/>
              <a:gd name="connsiteY39" fmla="*/ 3955000 h 4020601"/>
              <a:gd name="connsiteX40" fmla="*/ 2012912 w 2805113"/>
              <a:gd name="connsiteY40" fmla="*/ 3975166 h 4020601"/>
              <a:gd name="connsiteX41" fmla="*/ 1829985 w 2805113"/>
              <a:gd name="connsiteY41" fmla="*/ 3989930 h 4020601"/>
              <a:gd name="connsiteX42" fmla="*/ 1636256 w 2805113"/>
              <a:gd name="connsiteY42" fmla="*/ 4005056 h 4020601"/>
              <a:gd name="connsiteX43" fmla="*/ 1423082 w 2805113"/>
              <a:gd name="connsiteY43" fmla="*/ 4019460 h 4020601"/>
              <a:gd name="connsiteX44" fmla="*/ 1341701 w 2805113"/>
              <a:gd name="connsiteY44" fmla="*/ 4015498 h 4020601"/>
              <a:gd name="connsiteX45" fmla="*/ 1225031 w 2805113"/>
              <a:gd name="connsiteY45" fmla="*/ 4006136 h 4020601"/>
              <a:gd name="connsiteX46" fmla="*/ 985931 w 2805113"/>
              <a:gd name="connsiteY46" fmla="*/ 3990650 h 4020601"/>
              <a:gd name="connsiteX47" fmla="*/ 213534 w 2805113"/>
              <a:gd name="connsiteY47" fmla="*/ 3934474 h 4020601"/>
              <a:gd name="connsiteX48" fmla="*/ 33128 w 2805113"/>
              <a:gd name="connsiteY48" fmla="*/ 3917910 h 4020601"/>
              <a:gd name="connsiteX49" fmla="*/ 0 w 2805113"/>
              <a:gd name="connsiteY49" fmla="*/ 3911428 h 4020601"/>
              <a:gd name="connsiteX50" fmla="*/ 2881 w 2805113"/>
              <a:gd name="connsiteY50" fmla="*/ 2965070 h 4020601"/>
              <a:gd name="connsiteX51" fmla="*/ 5401 w 2805113"/>
              <a:gd name="connsiteY51" fmla="*/ 2018352 h 4020601"/>
              <a:gd name="connsiteX52" fmla="*/ 71298 w 2805113"/>
              <a:gd name="connsiteY52" fmla="*/ 2016192 h 4020601"/>
              <a:gd name="connsiteX53" fmla="*/ 342447 w 2805113"/>
              <a:gd name="connsiteY53" fmla="*/ 1981260 h 4020601"/>
              <a:gd name="connsiteX54" fmla="*/ 356131 w 2805113"/>
              <a:gd name="connsiteY54" fmla="*/ 1478914 h 4020601"/>
              <a:gd name="connsiteX55" fmla="*/ 366933 w 2805113"/>
              <a:gd name="connsiteY55" fmla="*/ 913548 h 4020601"/>
              <a:gd name="connsiteX56" fmla="*/ 684894 w 2805113"/>
              <a:gd name="connsiteY56" fmla="*/ 288044 h 4020601"/>
              <a:gd name="connsiteX57" fmla="*/ 1184341 w 2805113"/>
              <a:gd name="connsiteY57" fmla="*/ 21566 h 4020601"/>
              <a:gd name="connsiteX58" fmla="*/ 1415430 w 2805113"/>
              <a:gd name="connsiteY58" fmla="*/ 50 h 402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805113" h="4020601">
                <a:moveTo>
                  <a:pt x="1425658" y="2654910"/>
                </a:moveTo>
                <a:cubicBezTo>
                  <a:pt x="1392989" y="2652724"/>
                  <a:pt x="1359916" y="2656014"/>
                  <a:pt x="1327719" y="2665300"/>
                </a:cubicBezTo>
                <a:cubicBezTo>
                  <a:pt x="1202171" y="2701362"/>
                  <a:pt x="1110437" y="2810270"/>
                  <a:pt x="1092810" y="2944062"/>
                </a:cubicBezTo>
                <a:cubicBezTo>
                  <a:pt x="1079500" y="3042874"/>
                  <a:pt x="1148570" y="3180632"/>
                  <a:pt x="1237785" y="3234006"/>
                </a:cubicBezTo>
                <a:cubicBezTo>
                  <a:pt x="1298940" y="3270790"/>
                  <a:pt x="1301099" y="3276560"/>
                  <a:pt x="1301099" y="3406744"/>
                </a:cubicBezTo>
                <a:cubicBezTo>
                  <a:pt x="1301099" y="3471658"/>
                  <a:pt x="1304336" y="3528276"/>
                  <a:pt x="1307934" y="3531882"/>
                </a:cubicBezTo>
                <a:cubicBezTo>
                  <a:pt x="1320165" y="3544144"/>
                  <a:pt x="1499314" y="3539454"/>
                  <a:pt x="1512265" y="3526472"/>
                </a:cubicBezTo>
                <a:cubicBezTo>
                  <a:pt x="1520539" y="3518178"/>
                  <a:pt x="1524496" y="3473100"/>
                  <a:pt x="1524496" y="3391238"/>
                </a:cubicBezTo>
                <a:lnTo>
                  <a:pt x="1524496" y="3267904"/>
                </a:lnTo>
                <a:lnTo>
                  <a:pt x="1577737" y="3232924"/>
                </a:lnTo>
                <a:cubicBezTo>
                  <a:pt x="1637094" y="3193616"/>
                  <a:pt x="1691054" y="3121130"/>
                  <a:pt x="1708322" y="3056938"/>
                </a:cubicBezTo>
                <a:cubicBezTo>
                  <a:pt x="1714437" y="3033498"/>
                  <a:pt x="1717675" y="2981208"/>
                  <a:pt x="1715157" y="2940818"/>
                </a:cubicBezTo>
                <a:cubicBezTo>
                  <a:pt x="1711200" y="2878428"/>
                  <a:pt x="1704724" y="2857874"/>
                  <a:pt x="1674147" y="2808468"/>
                </a:cubicBezTo>
                <a:cubicBezTo>
                  <a:pt x="1618028" y="2717318"/>
                  <a:pt x="1523664" y="2661468"/>
                  <a:pt x="1425658" y="2654910"/>
                </a:cubicBezTo>
                <a:close/>
                <a:moveTo>
                  <a:pt x="1415430" y="50"/>
                </a:moveTo>
                <a:cubicBezTo>
                  <a:pt x="1498701" y="770"/>
                  <a:pt x="1582062" y="9324"/>
                  <a:pt x="1647059" y="25528"/>
                </a:cubicBezTo>
                <a:cubicBezTo>
                  <a:pt x="1837907" y="73060"/>
                  <a:pt x="1989506" y="154804"/>
                  <a:pt x="2127061" y="284444"/>
                </a:cubicBezTo>
                <a:cubicBezTo>
                  <a:pt x="2283340" y="432086"/>
                  <a:pt x="2378044" y="598096"/>
                  <a:pt x="2433138" y="821360"/>
                </a:cubicBezTo>
                <a:cubicBezTo>
                  <a:pt x="2446102" y="873576"/>
                  <a:pt x="2455104" y="1142214"/>
                  <a:pt x="2449703" y="1319746"/>
                </a:cubicBezTo>
                <a:cubicBezTo>
                  <a:pt x="2449703" y="1329470"/>
                  <a:pt x="2416214" y="1332350"/>
                  <a:pt x="2317189" y="1332350"/>
                </a:cubicBezTo>
                <a:lnTo>
                  <a:pt x="2185396" y="1332350"/>
                </a:lnTo>
                <a:lnTo>
                  <a:pt x="2185036" y="1187588"/>
                </a:lnTo>
                <a:cubicBezTo>
                  <a:pt x="2185036" y="848728"/>
                  <a:pt x="2114818" y="657152"/>
                  <a:pt x="1926490" y="481060"/>
                </a:cubicBezTo>
                <a:cubicBezTo>
                  <a:pt x="1749325" y="315772"/>
                  <a:pt x="1495460" y="242310"/>
                  <a:pt x="1265002" y="290564"/>
                </a:cubicBezTo>
                <a:cubicBezTo>
                  <a:pt x="1099359" y="325134"/>
                  <a:pt x="989892" y="383112"/>
                  <a:pt x="873222" y="499066"/>
                </a:cubicBezTo>
                <a:cubicBezTo>
                  <a:pt x="774917" y="596294"/>
                  <a:pt x="717302" y="686320"/>
                  <a:pt x="674091" y="809116"/>
                </a:cubicBezTo>
                <a:lnTo>
                  <a:pt x="645644" y="890500"/>
                </a:lnTo>
                <a:lnTo>
                  <a:pt x="642763" y="1419856"/>
                </a:lnTo>
                <a:cubicBezTo>
                  <a:pt x="640243" y="1884752"/>
                  <a:pt x="641683" y="1951012"/>
                  <a:pt x="655367" y="1962176"/>
                </a:cubicBezTo>
                <a:cubicBezTo>
                  <a:pt x="671571" y="1975860"/>
                  <a:pt x="831811" y="1967576"/>
                  <a:pt x="1092878" y="1940208"/>
                </a:cubicBezTo>
                <a:cubicBezTo>
                  <a:pt x="1255999" y="1923284"/>
                  <a:pt x="1544432" y="1918602"/>
                  <a:pt x="1629414" y="1931926"/>
                </a:cubicBezTo>
                <a:cubicBezTo>
                  <a:pt x="1669744" y="1938408"/>
                  <a:pt x="1773451" y="1947772"/>
                  <a:pt x="1859873" y="1952812"/>
                </a:cubicBezTo>
                <a:cubicBezTo>
                  <a:pt x="1946655" y="1957854"/>
                  <a:pt x="2143265" y="1971538"/>
                  <a:pt x="2297024" y="1983062"/>
                </a:cubicBezTo>
                <a:cubicBezTo>
                  <a:pt x="2450783" y="1994584"/>
                  <a:pt x="2627948" y="2006828"/>
                  <a:pt x="2690964" y="2010070"/>
                </a:cubicBezTo>
                <a:lnTo>
                  <a:pt x="2805113" y="2016192"/>
                </a:lnTo>
                <a:lnTo>
                  <a:pt x="2805113" y="2963990"/>
                </a:lnTo>
                <a:lnTo>
                  <a:pt x="2805113" y="3911788"/>
                </a:lnTo>
                <a:lnTo>
                  <a:pt x="2779906" y="3917910"/>
                </a:lnTo>
                <a:cubicBezTo>
                  <a:pt x="2766223" y="3921510"/>
                  <a:pt x="2685202" y="3929072"/>
                  <a:pt x="2599501" y="3934474"/>
                </a:cubicBezTo>
                <a:cubicBezTo>
                  <a:pt x="2514159" y="3940236"/>
                  <a:pt x="2384886" y="3949598"/>
                  <a:pt x="2312148" y="3955000"/>
                </a:cubicBezTo>
                <a:cubicBezTo>
                  <a:pt x="2239409" y="3960762"/>
                  <a:pt x="2104735" y="3969764"/>
                  <a:pt x="2012912" y="3975166"/>
                </a:cubicBezTo>
                <a:cubicBezTo>
                  <a:pt x="1920728" y="3980568"/>
                  <a:pt x="1838627" y="3987410"/>
                  <a:pt x="1829985" y="3989930"/>
                </a:cubicBezTo>
                <a:cubicBezTo>
                  <a:pt x="1821343" y="3992812"/>
                  <a:pt x="1734201" y="3999294"/>
                  <a:pt x="1636256" y="4005056"/>
                </a:cubicBezTo>
                <a:cubicBezTo>
                  <a:pt x="1538671" y="4010456"/>
                  <a:pt x="1442527" y="4016938"/>
                  <a:pt x="1423082" y="4019460"/>
                </a:cubicBezTo>
                <a:cubicBezTo>
                  <a:pt x="1403277" y="4021980"/>
                  <a:pt x="1366908" y="4020180"/>
                  <a:pt x="1341701" y="4015498"/>
                </a:cubicBezTo>
                <a:cubicBezTo>
                  <a:pt x="1316495" y="4010816"/>
                  <a:pt x="1263921" y="4006496"/>
                  <a:pt x="1225031" y="4006136"/>
                </a:cubicBezTo>
                <a:cubicBezTo>
                  <a:pt x="1185781" y="4006136"/>
                  <a:pt x="1078114" y="3998934"/>
                  <a:pt x="985931" y="3990650"/>
                </a:cubicBezTo>
                <a:cubicBezTo>
                  <a:pt x="831811" y="3976606"/>
                  <a:pt x="589110" y="3958962"/>
                  <a:pt x="213534" y="3934474"/>
                </a:cubicBezTo>
                <a:cubicBezTo>
                  <a:pt x="132514" y="3929072"/>
                  <a:pt x="51493" y="3921510"/>
                  <a:pt x="33128" y="3917910"/>
                </a:cubicBezTo>
                <a:lnTo>
                  <a:pt x="0" y="3911428"/>
                </a:lnTo>
                <a:lnTo>
                  <a:pt x="2881" y="2965070"/>
                </a:lnTo>
                <a:lnTo>
                  <a:pt x="5401" y="2018352"/>
                </a:lnTo>
                <a:lnTo>
                  <a:pt x="71298" y="2016192"/>
                </a:lnTo>
                <a:cubicBezTo>
                  <a:pt x="180766" y="2012230"/>
                  <a:pt x="328403" y="1993144"/>
                  <a:pt x="342447" y="1981260"/>
                </a:cubicBezTo>
                <a:cubicBezTo>
                  <a:pt x="353250" y="1972618"/>
                  <a:pt x="356131" y="1872510"/>
                  <a:pt x="356131" y="1478914"/>
                </a:cubicBezTo>
                <a:cubicBezTo>
                  <a:pt x="356131" y="1177144"/>
                  <a:pt x="360092" y="958920"/>
                  <a:pt x="366933" y="913548"/>
                </a:cubicBezTo>
                <a:cubicBezTo>
                  <a:pt x="404383" y="662554"/>
                  <a:pt x="508809" y="457294"/>
                  <a:pt x="684894" y="288044"/>
                </a:cubicBezTo>
                <a:cubicBezTo>
                  <a:pt x="824250" y="154444"/>
                  <a:pt x="987371" y="67300"/>
                  <a:pt x="1184341" y="21566"/>
                </a:cubicBezTo>
                <a:cubicBezTo>
                  <a:pt x="1248978" y="6442"/>
                  <a:pt x="1332159" y="-670"/>
                  <a:pt x="1415430" y="50"/>
                </a:cubicBezTo>
                <a:close/>
              </a:path>
            </a:pathLst>
          </a:custGeom>
          <a:solidFill>
            <a:schemeClr val="accent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4" name="文字方塊 41"/>
          <p:cNvSpPr txBox="1"/>
          <p:nvPr/>
        </p:nvSpPr>
        <p:spPr>
          <a:xfrm>
            <a:off x="4985554" y="3239396"/>
            <a:ext cx="1918997" cy="246221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r>
              <a:rPr lang="en-US" sz="1400" dirty="0"/>
              <a:t>The quick brown fox jumps over the lazy dog. </a:t>
            </a:r>
            <a:r>
              <a:rPr lang="en-US" sz="1400" dirty="0" smtClean="0"/>
              <a:t>The </a:t>
            </a:r>
            <a:r>
              <a:rPr lang="en-US" sz="1400" dirty="0"/>
              <a:t>quick brown fox jumps over the lazy dog. </a:t>
            </a:r>
          </a:p>
          <a:p>
            <a:endParaRPr lang="en-US" sz="1400" dirty="0" smtClean="0"/>
          </a:p>
        </p:txBody>
      </p:sp>
      <p:sp>
        <p:nvSpPr>
          <p:cNvPr id="15" name="文字方塊 43"/>
          <p:cNvSpPr txBox="1"/>
          <p:nvPr/>
        </p:nvSpPr>
        <p:spPr>
          <a:xfrm>
            <a:off x="5109716" y="2651167"/>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smtClean="0">
                <a:solidFill>
                  <a:schemeClr val="accent1"/>
                </a:solidFill>
              </a:rPr>
              <a:t>TITLE 01</a:t>
            </a:r>
          </a:p>
        </p:txBody>
      </p:sp>
      <p:sp>
        <p:nvSpPr>
          <p:cNvPr id="16" name="文字方塊 41"/>
          <p:cNvSpPr txBox="1"/>
          <p:nvPr/>
        </p:nvSpPr>
        <p:spPr>
          <a:xfrm>
            <a:off x="7391297" y="3239396"/>
            <a:ext cx="1918997" cy="246221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a:t>
            </a:r>
            <a:r>
              <a:rPr lang="en-US" sz="1400" dirty="0"/>
              <a:t>. The quick brown fox jumps over the lazy dog. </a:t>
            </a:r>
            <a:r>
              <a:rPr lang="en-US" sz="1400" dirty="0" smtClean="0"/>
              <a:t>The </a:t>
            </a:r>
            <a:r>
              <a:rPr lang="en-US" sz="1400" dirty="0"/>
              <a:t>quick brown fox jumps over the lazy dog. </a:t>
            </a:r>
          </a:p>
          <a:p>
            <a:r>
              <a:rPr lang="en-US" sz="1400" dirty="0" smtClean="0"/>
              <a:t> </a:t>
            </a:r>
          </a:p>
        </p:txBody>
      </p:sp>
      <p:sp>
        <p:nvSpPr>
          <p:cNvPr id="17" name="文字方塊 43"/>
          <p:cNvSpPr txBox="1"/>
          <p:nvPr/>
        </p:nvSpPr>
        <p:spPr>
          <a:xfrm>
            <a:off x="7515459" y="2651167"/>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smtClean="0">
                <a:solidFill>
                  <a:schemeClr val="accent2"/>
                </a:solidFill>
              </a:rPr>
              <a:t>TITLE 02</a:t>
            </a:r>
          </a:p>
        </p:txBody>
      </p:sp>
      <p:sp>
        <p:nvSpPr>
          <p:cNvPr id="18" name="文字方塊 17"/>
          <p:cNvSpPr txBox="1"/>
          <p:nvPr/>
        </p:nvSpPr>
        <p:spPr>
          <a:xfrm>
            <a:off x="9797040" y="3239396"/>
            <a:ext cx="1918997" cy="246221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r>
              <a:rPr lang="en-US" sz="1400" dirty="0"/>
              <a:t>The quick brown fox jumps over the lazy dog. </a:t>
            </a:r>
            <a:r>
              <a:rPr lang="en-US" sz="1400" dirty="0" smtClean="0"/>
              <a:t>The </a:t>
            </a:r>
            <a:r>
              <a:rPr lang="en-US" sz="1400" dirty="0"/>
              <a:t>quick brown fox jumps over the lazy dog. </a:t>
            </a:r>
          </a:p>
          <a:p>
            <a:endParaRPr lang="en-US" sz="1400" dirty="0" smtClean="0"/>
          </a:p>
        </p:txBody>
      </p:sp>
      <p:sp>
        <p:nvSpPr>
          <p:cNvPr id="19" name="文字方塊 43"/>
          <p:cNvSpPr txBox="1"/>
          <p:nvPr/>
        </p:nvSpPr>
        <p:spPr>
          <a:xfrm>
            <a:off x="9921202" y="2651167"/>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smtClean="0">
                <a:solidFill>
                  <a:schemeClr val="accent3"/>
                </a:solidFill>
              </a:rPr>
              <a:t>TITLE 03</a:t>
            </a:r>
          </a:p>
        </p:txBody>
      </p:sp>
      <p:sp>
        <p:nvSpPr>
          <p:cNvPr id="20" name="矩形 19"/>
          <p:cNvSpPr/>
          <p:nvPr/>
        </p:nvSpPr>
        <p:spPr>
          <a:xfrm>
            <a:off x="248792" y="1584221"/>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21" name="文字方塊 18"/>
          <p:cNvSpPr txBox="1"/>
          <p:nvPr/>
        </p:nvSpPr>
        <p:spPr>
          <a:xfrm>
            <a:off x="108679" y="937890"/>
            <a:ext cx="3916226" cy="646331"/>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600" b="1" dirty="0" smtClean="0">
                <a:solidFill>
                  <a:schemeClr val="bg1">
                    <a:lumMod val="50000"/>
                  </a:schemeClr>
                </a:solidFill>
              </a:rPr>
              <a:t>16:9</a:t>
            </a:r>
            <a:r>
              <a:rPr lang="zh-TW" altLang="en-US" sz="3600" b="1" dirty="0" smtClean="0">
                <a:solidFill>
                  <a:schemeClr val="bg1">
                    <a:lumMod val="50000"/>
                  </a:schemeClr>
                </a:solidFill>
              </a:rPr>
              <a:t> </a:t>
            </a:r>
            <a:r>
              <a:rPr lang="en-US" altLang="zh-TW" sz="3600" b="1" dirty="0" smtClean="0">
                <a:solidFill>
                  <a:schemeClr val="bg1">
                    <a:lumMod val="50000"/>
                  </a:schemeClr>
                </a:solidFill>
              </a:rPr>
              <a:t>Layout 027</a:t>
            </a:r>
          </a:p>
        </p:txBody>
      </p:sp>
      <p:sp>
        <p:nvSpPr>
          <p:cNvPr id="23" name="文字方塊 22"/>
          <p:cNvSpPr txBox="1"/>
          <p:nvPr/>
        </p:nvSpPr>
        <p:spPr>
          <a:xfrm>
            <a:off x="847226" y="2808070"/>
            <a:ext cx="3503712" cy="707886"/>
          </a:xfrm>
          <a:prstGeom prst="rect">
            <a:avLst/>
          </a:prstGeom>
          <a:noFill/>
        </p:spPr>
        <p:txBody>
          <a:bodyPr wrap="square" rtlCol="0" anchor="ctr">
            <a:spAutoFit/>
          </a:bodyPr>
          <a:lstStyle/>
          <a:p>
            <a:pPr algn="r"/>
            <a:r>
              <a:rPr lang="en-US" altLang="zh-TW" sz="4000" b="1" dirty="0">
                <a:solidFill>
                  <a:schemeClr val="bg1"/>
                </a:solidFill>
              </a:rPr>
              <a:t>Great Ideas</a:t>
            </a:r>
            <a:endParaRPr lang="zh-TW" altLang="en-US" sz="4000" b="1" dirty="0">
              <a:solidFill>
                <a:schemeClr val="bg1"/>
              </a:solidFill>
            </a:endParaRPr>
          </a:p>
        </p:txBody>
      </p:sp>
      <p:sp>
        <p:nvSpPr>
          <p:cNvPr id="24" name="矩形 23"/>
          <p:cNvSpPr/>
          <p:nvPr/>
        </p:nvSpPr>
        <p:spPr>
          <a:xfrm>
            <a:off x="110766" y="3588427"/>
            <a:ext cx="4202190" cy="1169551"/>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TW" sz="1400" dirty="0">
                <a:solidFill>
                  <a:schemeClr val="bg1"/>
                </a:solidFill>
              </a:rPr>
              <a:t>The quick brown fox jumps over the lazy dog. The quick brown fox jumps over the lazy dog. The quick brown fox jumps over the lazy dog. The quick brown fox jumps over the lazy dog. </a:t>
            </a:r>
            <a:endParaRPr lang="zh-TW" altLang="en-US" sz="1400" dirty="0">
              <a:solidFill>
                <a:schemeClr val="bg1"/>
              </a:solidFill>
            </a:endParaRPr>
          </a:p>
          <a:p>
            <a:pPr algn="r"/>
            <a:endParaRPr lang="zh-TW" altLang="en-US" sz="1400" dirty="0">
              <a:solidFill>
                <a:schemeClr val="bg1"/>
              </a:solidFill>
            </a:endParaRPr>
          </a:p>
        </p:txBody>
      </p:sp>
    </p:spTree>
    <p:extLst>
      <p:ext uri="{BB962C8B-B14F-4D97-AF65-F5344CB8AC3E}">
        <p14:creationId xmlns:p14="http://schemas.microsoft.com/office/powerpoint/2010/main" val="29399322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0" y="0"/>
            <a:ext cx="45034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30</a:t>
            </a:fld>
            <a:endParaRPr lang="zh-TW" altLang="en-US"/>
          </a:p>
        </p:txBody>
      </p:sp>
      <p:sp>
        <p:nvSpPr>
          <p:cNvPr id="4" name="矩形 3"/>
          <p:cNvSpPr/>
          <p:nvPr/>
        </p:nvSpPr>
        <p:spPr>
          <a:xfrm>
            <a:off x="4851533" y="958551"/>
            <a:ext cx="3204984" cy="2271655"/>
          </a:xfrm>
          <a:prstGeom prst="rect">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文字方塊 41"/>
          <p:cNvSpPr txBox="1"/>
          <p:nvPr/>
        </p:nvSpPr>
        <p:spPr>
          <a:xfrm>
            <a:off x="5940988" y="1904715"/>
            <a:ext cx="1918997" cy="116955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15" name="文字方塊 43"/>
          <p:cNvSpPr txBox="1"/>
          <p:nvPr/>
        </p:nvSpPr>
        <p:spPr>
          <a:xfrm>
            <a:off x="5912381" y="1259776"/>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smtClean="0">
                <a:solidFill>
                  <a:schemeClr val="accent1"/>
                </a:solidFill>
              </a:rPr>
              <a:t>TITLE 01</a:t>
            </a:r>
          </a:p>
        </p:txBody>
      </p:sp>
      <p:sp>
        <p:nvSpPr>
          <p:cNvPr id="20" name="矩形 19"/>
          <p:cNvSpPr/>
          <p:nvPr/>
        </p:nvSpPr>
        <p:spPr>
          <a:xfrm>
            <a:off x="248792" y="1584221"/>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21" name="文字方塊 18"/>
          <p:cNvSpPr txBox="1"/>
          <p:nvPr/>
        </p:nvSpPr>
        <p:spPr>
          <a:xfrm>
            <a:off x="108679" y="937890"/>
            <a:ext cx="3916226" cy="646331"/>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600" b="1" dirty="0" smtClean="0">
                <a:solidFill>
                  <a:schemeClr val="bg1">
                    <a:lumMod val="50000"/>
                  </a:schemeClr>
                </a:solidFill>
              </a:rPr>
              <a:t>16:9</a:t>
            </a:r>
            <a:r>
              <a:rPr lang="zh-TW" altLang="en-US" sz="3600" b="1" dirty="0" smtClean="0">
                <a:solidFill>
                  <a:schemeClr val="bg1">
                    <a:lumMod val="50000"/>
                  </a:schemeClr>
                </a:solidFill>
              </a:rPr>
              <a:t> </a:t>
            </a:r>
            <a:r>
              <a:rPr lang="en-US" altLang="zh-TW" sz="3600" b="1" dirty="0" smtClean="0">
                <a:solidFill>
                  <a:schemeClr val="bg1">
                    <a:lumMod val="50000"/>
                  </a:schemeClr>
                </a:solidFill>
              </a:rPr>
              <a:t>Layout 028</a:t>
            </a:r>
          </a:p>
        </p:txBody>
      </p:sp>
      <p:sp>
        <p:nvSpPr>
          <p:cNvPr id="23" name="文字方塊 22"/>
          <p:cNvSpPr txBox="1"/>
          <p:nvPr/>
        </p:nvSpPr>
        <p:spPr>
          <a:xfrm>
            <a:off x="847226" y="2808070"/>
            <a:ext cx="3503712" cy="707886"/>
          </a:xfrm>
          <a:prstGeom prst="rect">
            <a:avLst/>
          </a:prstGeom>
          <a:noFill/>
        </p:spPr>
        <p:txBody>
          <a:bodyPr wrap="square" rtlCol="0" anchor="ctr">
            <a:spAutoFit/>
          </a:bodyPr>
          <a:lstStyle/>
          <a:p>
            <a:pPr algn="r"/>
            <a:r>
              <a:rPr lang="en-US" altLang="zh-TW" sz="4000" b="1" dirty="0">
                <a:solidFill>
                  <a:schemeClr val="bg1"/>
                </a:solidFill>
              </a:rPr>
              <a:t>Great Ideas</a:t>
            </a:r>
            <a:endParaRPr lang="zh-TW" altLang="en-US" sz="4000" b="1" dirty="0">
              <a:solidFill>
                <a:schemeClr val="bg1"/>
              </a:solidFill>
            </a:endParaRPr>
          </a:p>
        </p:txBody>
      </p:sp>
      <p:sp>
        <p:nvSpPr>
          <p:cNvPr id="24" name="矩形 23"/>
          <p:cNvSpPr/>
          <p:nvPr/>
        </p:nvSpPr>
        <p:spPr>
          <a:xfrm>
            <a:off x="110766" y="3588427"/>
            <a:ext cx="4202190" cy="1169551"/>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TW" sz="1400" dirty="0">
                <a:solidFill>
                  <a:schemeClr val="bg1"/>
                </a:solidFill>
              </a:rPr>
              <a:t>The quick brown fox jumps over the lazy dog. The quick brown fox jumps over the lazy dog. The quick brown fox jumps over the lazy dog. The quick brown fox jumps over the lazy dog. </a:t>
            </a:r>
            <a:endParaRPr lang="zh-TW" altLang="en-US" sz="1400" dirty="0">
              <a:solidFill>
                <a:schemeClr val="bg1"/>
              </a:solidFill>
            </a:endParaRPr>
          </a:p>
          <a:p>
            <a:pPr algn="r"/>
            <a:endParaRPr lang="zh-TW" altLang="en-US" sz="1400" dirty="0">
              <a:solidFill>
                <a:schemeClr val="bg1"/>
              </a:solidFill>
            </a:endParaRPr>
          </a:p>
        </p:txBody>
      </p:sp>
      <p:sp>
        <p:nvSpPr>
          <p:cNvPr id="25" name="文字方塊 24"/>
          <p:cNvSpPr txBox="1"/>
          <p:nvPr/>
        </p:nvSpPr>
        <p:spPr>
          <a:xfrm>
            <a:off x="4912460" y="1006083"/>
            <a:ext cx="1156870" cy="1015663"/>
          </a:xfrm>
          <a:prstGeom prst="rect">
            <a:avLst/>
          </a:prstGeom>
          <a:noFill/>
        </p:spPr>
        <p:txBody>
          <a:bodyPr wrap="square" rtlCol="0">
            <a:spAutoFit/>
          </a:bodyPr>
          <a:lstStyle/>
          <a:p>
            <a:r>
              <a:rPr lang="en-US" sz="6000" b="1" dirty="0" smtClean="0">
                <a:solidFill>
                  <a:schemeClr val="accent1"/>
                </a:solidFill>
              </a:rPr>
              <a:t>01</a:t>
            </a:r>
            <a:endParaRPr lang="en-US" sz="6000" b="1" dirty="0">
              <a:solidFill>
                <a:schemeClr val="accent1"/>
              </a:solidFill>
            </a:endParaRPr>
          </a:p>
        </p:txBody>
      </p:sp>
      <p:sp>
        <p:nvSpPr>
          <p:cNvPr id="26" name="矩形 25"/>
          <p:cNvSpPr/>
          <p:nvPr/>
        </p:nvSpPr>
        <p:spPr>
          <a:xfrm>
            <a:off x="8497703" y="958551"/>
            <a:ext cx="3204984" cy="2271655"/>
          </a:xfrm>
          <a:prstGeom prst="rect">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文字方塊 41"/>
          <p:cNvSpPr txBox="1"/>
          <p:nvPr/>
        </p:nvSpPr>
        <p:spPr>
          <a:xfrm>
            <a:off x="9587158" y="1904715"/>
            <a:ext cx="1918997" cy="116955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28" name="文字方塊 43"/>
          <p:cNvSpPr txBox="1"/>
          <p:nvPr/>
        </p:nvSpPr>
        <p:spPr>
          <a:xfrm>
            <a:off x="9558551" y="1259776"/>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smtClean="0">
                <a:solidFill>
                  <a:schemeClr val="accent2"/>
                </a:solidFill>
              </a:rPr>
              <a:t>TITLE 0</a:t>
            </a:r>
            <a:r>
              <a:rPr lang="en-US" altLang="zh-TW" sz="2800" b="1" dirty="0" smtClean="0">
                <a:solidFill>
                  <a:schemeClr val="accent2"/>
                </a:solidFill>
              </a:rPr>
              <a:t>2</a:t>
            </a:r>
            <a:endParaRPr lang="en-US" sz="2800" b="1" dirty="0" smtClean="0">
              <a:solidFill>
                <a:schemeClr val="accent2"/>
              </a:solidFill>
            </a:endParaRPr>
          </a:p>
        </p:txBody>
      </p:sp>
      <p:sp>
        <p:nvSpPr>
          <p:cNvPr id="29" name="文字方塊 28"/>
          <p:cNvSpPr txBox="1"/>
          <p:nvPr/>
        </p:nvSpPr>
        <p:spPr>
          <a:xfrm>
            <a:off x="8558630" y="1006083"/>
            <a:ext cx="1156870" cy="1015663"/>
          </a:xfrm>
          <a:prstGeom prst="rect">
            <a:avLst/>
          </a:prstGeom>
          <a:noFill/>
        </p:spPr>
        <p:txBody>
          <a:bodyPr wrap="square" rtlCol="0">
            <a:spAutoFit/>
          </a:bodyPr>
          <a:lstStyle/>
          <a:p>
            <a:r>
              <a:rPr lang="en-US" sz="6000" b="1" dirty="0" smtClean="0">
                <a:solidFill>
                  <a:schemeClr val="accent2"/>
                </a:solidFill>
              </a:rPr>
              <a:t>0</a:t>
            </a:r>
            <a:r>
              <a:rPr lang="en-US" altLang="zh-TW" sz="6000" b="1" dirty="0" smtClean="0">
                <a:solidFill>
                  <a:schemeClr val="accent2"/>
                </a:solidFill>
              </a:rPr>
              <a:t>2</a:t>
            </a:r>
            <a:endParaRPr lang="en-US" sz="6000" b="1" dirty="0">
              <a:solidFill>
                <a:schemeClr val="accent2"/>
              </a:solidFill>
            </a:endParaRPr>
          </a:p>
        </p:txBody>
      </p:sp>
      <p:sp>
        <p:nvSpPr>
          <p:cNvPr id="30" name="矩形 29"/>
          <p:cNvSpPr/>
          <p:nvPr/>
        </p:nvSpPr>
        <p:spPr>
          <a:xfrm>
            <a:off x="4851533" y="3793191"/>
            <a:ext cx="3204984" cy="2271655"/>
          </a:xfrm>
          <a:prstGeom prst="rect">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文字方塊 41"/>
          <p:cNvSpPr txBox="1"/>
          <p:nvPr/>
        </p:nvSpPr>
        <p:spPr>
          <a:xfrm>
            <a:off x="5940988" y="4739355"/>
            <a:ext cx="1918997" cy="116955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32" name="文字方塊 43"/>
          <p:cNvSpPr txBox="1"/>
          <p:nvPr/>
        </p:nvSpPr>
        <p:spPr>
          <a:xfrm>
            <a:off x="5912381" y="4094416"/>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smtClean="0">
                <a:solidFill>
                  <a:schemeClr val="accent3"/>
                </a:solidFill>
              </a:rPr>
              <a:t>TITLE 0</a:t>
            </a:r>
            <a:r>
              <a:rPr lang="en-US" altLang="zh-TW" sz="2800" b="1" dirty="0" smtClean="0">
                <a:solidFill>
                  <a:schemeClr val="accent3"/>
                </a:solidFill>
              </a:rPr>
              <a:t>3</a:t>
            </a:r>
            <a:endParaRPr lang="en-US" sz="2800" b="1" dirty="0" smtClean="0">
              <a:solidFill>
                <a:schemeClr val="accent3"/>
              </a:solidFill>
            </a:endParaRPr>
          </a:p>
        </p:txBody>
      </p:sp>
      <p:sp>
        <p:nvSpPr>
          <p:cNvPr id="33" name="文字方塊 32"/>
          <p:cNvSpPr txBox="1"/>
          <p:nvPr/>
        </p:nvSpPr>
        <p:spPr>
          <a:xfrm>
            <a:off x="4912460" y="3840723"/>
            <a:ext cx="1156870" cy="1015663"/>
          </a:xfrm>
          <a:prstGeom prst="rect">
            <a:avLst/>
          </a:prstGeom>
          <a:noFill/>
        </p:spPr>
        <p:txBody>
          <a:bodyPr wrap="square" rtlCol="0">
            <a:spAutoFit/>
          </a:bodyPr>
          <a:lstStyle/>
          <a:p>
            <a:r>
              <a:rPr lang="en-US" sz="6000" b="1" dirty="0" smtClean="0">
                <a:solidFill>
                  <a:schemeClr val="accent3"/>
                </a:solidFill>
              </a:rPr>
              <a:t>0</a:t>
            </a:r>
            <a:r>
              <a:rPr lang="en-US" altLang="zh-TW" sz="6000" b="1" dirty="0" smtClean="0">
                <a:solidFill>
                  <a:schemeClr val="accent3"/>
                </a:solidFill>
              </a:rPr>
              <a:t>3</a:t>
            </a:r>
            <a:endParaRPr lang="en-US" sz="6000" b="1" dirty="0">
              <a:solidFill>
                <a:schemeClr val="accent3"/>
              </a:solidFill>
            </a:endParaRPr>
          </a:p>
        </p:txBody>
      </p:sp>
      <p:sp>
        <p:nvSpPr>
          <p:cNvPr id="34" name="矩形 33"/>
          <p:cNvSpPr/>
          <p:nvPr/>
        </p:nvSpPr>
        <p:spPr>
          <a:xfrm>
            <a:off x="8497703" y="3793191"/>
            <a:ext cx="3204984" cy="2271655"/>
          </a:xfrm>
          <a:prstGeom prst="rect">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文字方塊 41"/>
          <p:cNvSpPr txBox="1"/>
          <p:nvPr/>
        </p:nvSpPr>
        <p:spPr>
          <a:xfrm>
            <a:off x="9587158" y="4739355"/>
            <a:ext cx="1918997" cy="116955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36" name="文字方塊 43"/>
          <p:cNvSpPr txBox="1"/>
          <p:nvPr/>
        </p:nvSpPr>
        <p:spPr>
          <a:xfrm>
            <a:off x="9558551" y="4094416"/>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smtClean="0">
                <a:solidFill>
                  <a:schemeClr val="accent4"/>
                </a:solidFill>
              </a:rPr>
              <a:t>TITLE 0</a:t>
            </a:r>
            <a:r>
              <a:rPr lang="en-US" altLang="zh-TW" sz="2800" b="1" dirty="0" smtClean="0">
                <a:solidFill>
                  <a:schemeClr val="accent4"/>
                </a:solidFill>
              </a:rPr>
              <a:t>4</a:t>
            </a:r>
            <a:endParaRPr lang="en-US" sz="2800" b="1" dirty="0" smtClean="0">
              <a:solidFill>
                <a:schemeClr val="accent4"/>
              </a:solidFill>
            </a:endParaRPr>
          </a:p>
        </p:txBody>
      </p:sp>
      <p:sp>
        <p:nvSpPr>
          <p:cNvPr id="37" name="文字方塊 36"/>
          <p:cNvSpPr txBox="1"/>
          <p:nvPr/>
        </p:nvSpPr>
        <p:spPr>
          <a:xfrm>
            <a:off x="8558630" y="3840723"/>
            <a:ext cx="1156870" cy="1015663"/>
          </a:xfrm>
          <a:prstGeom prst="rect">
            <a:avLst/>
          </a:prstGeom>
          <a:noFill/>
        </p:spPr>
        <p:txBody>
          <a:bodyPr wrap="square" rtlCol="0">
            <a:spAutoFit/>
          </a:bodyPr>
          <a:lstStyle/>
          <a:p>
            <a:r>
              <a:rPr lang="en-US" sz="6000" b="1" dirty="0" smtClean="0">
                <a:solidFill>
                  <a:schemeClr val="accent4"/>
                </a:solidFill>
              </a:rPr>
              <a:t>0</a:t>
            </a:r>
            <a:r>
              <a:rPr lang="en-US" altLang="zh-TW" sz="6000" b="1" dirty="0" smtClean="0">
                <a:solidFill>
                  <a:schemeClr val="accent4"/>
                </a:solidFill>
              </a:rPr>
              <a:t>4</a:t>
            </a:r>
            <a:endParaRPr lang="en-US" sz="6000" b="1" dirty="0">
              <a:solidFill>
                <a:schemeClr val="accent4"/>
              </a:solidFill>
            </a:endParaRPr>
          </a:p>
        </p:txBody>
      </p:sp>
    </p:spTree>
    <p:extLst>
      <p:ext uri="{BB962C8B-B14F-4D97-AF65-F5344CB8AC3E}">
        <p14:creationId xmlns:p14="http://schemas.microsoft.com/office/powerpoint/2010/main" val="21208684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LIVEAURA\Matter Lab\商攝\形象照\2016-商攝(20160324)原檔\matterlab修\修\Tote\IMG_0390.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4377690" cy="6858000"/>
          </a:xfrm>
          <a:prstGeom prst="rect">
            <a:avLst/>
          </a:prstGeom>
          <a:noFill/>
        </p:spPr>
      </p:pic>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31</a:t>
            </a:fld>
            <a:endParaRPr lang="zh-TW" altLang="en-US"/>
          </a:p>
        </p:txBody>
      </p:sp>
      <p:sp>
        <p:nvSpPr>
          <p:cNvPr id="4" name="矩形 3"/>
          <p:cNvSpPr/>
          <p:nvPr/>
        </p:nvSpPr>
        <p:spPr>
          <a:xfrm>
            <a:off x="4377690" y="0"/>
            <a:ext cx="312039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文字方塊 2"/>
          <p:cNvSpPr txBox="1"/>
          <p:nvPr/>
        </p:nvSpPr>
        <p:spPr>
          <a:xfrm>
            <a:off x="9062078" y="2025991"/>
            <a:ext cx="2520322"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fox jumps over the lazy dog. </a:t>
            </a:r>
          </a:p>
        </p:txBody>
      </p:sp>
      <p:grpSp>
        <p:nvGrpSpPr>
          <p:cNvPr id="7" name="群組 6"/>
          <p:cNvGrpSpPr/>
          <p:nvPr/>
        </p:nvGrpSpPr>
        <p:grpSpPr>
          <a:xfrm>
            <a:off x="8123456" y="1998877"/>
            <a:ext cx="792893" cy="792893"/>
            <a:chOff x="753011" y="2688009"/>
            <a:chExt cx="792893" cy="792893"/>
          </a:xfrm>
        </p:grpSpPr>
        <p:sp>
          <p:nvSpPr>
            <p:cNvPr id="37" name="橢圓 36"/>
            <p:cNvSpPr/>
            <p:nvPr/>
          </p:nvSpPr>
          <p:spPr>
            <a:xfrm>
              <a:off x="753011" y="2688009"/>
              <a:ext cx="792893" cy="792893"/>
            </a:xfrm>
            <a:prstGeom prst="ellipse">
              <a:avLst/>
            </a:prstGeom>
            <a:solidFill>
              <a:schemeClr val="accent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600" b="1" dirty="0" smtClean="0">
                <a:solidFill>
                  <a:schemeClr val="tx1"/>
                </a:solidFill>
                <a:latin typeface="微軟正黑體" panose="020B0604030504040204" pitchFamily="34" charset="-120"/>
                <a:ea typeface="微軟正黑體" panose="020B0604030504040204" pitchFamily="34" charset="-120"/>
              </a:endParaRPr>
            </a:p>
          </p:txBody>
        </p:sp>
        <p:sp>
          <p:nvSpPr>
            <p:cNvPr id="38" name="手繪多邊形 37"/>
            <p:cNvSpPr>
              <a:spLocks noChangeAspect="1"/>
            </p:cNvSpPr>
            <p:nvPr/>
          </p:nvSpPr>
          <p:spPr bwMode="auto">
            <a:xfrm>
              <a:off x="972036" y="2830155"/>
              <a:ext cx="354842" cy="508600"/>
            </a:xfrm>
            <a:custGeom>
              <a:avLst/>
              <a:gdLst>
                <a:gd name="connsiteX0" fmla="*/ 1425658 w 2805113"/>
                <a:gd name="connsiteY0" fmla="*/ 2654910 h 4020601"/>
                <a:gd name="connsiteX1" fmla="*/ 1327719 w 2805113"/>
                <a:gd name="connsiteY1" fmla="*/ 2665300 h 4020601"/>
                <a:gd name="connsiteX2" fmla="*/ 1092810 w 2805113"/>
                <a:gd name="connsiteY2" fmla="*/ 2944062 h 4020601"/>
                <a:gd name="connsiteX3" fmla="*/ 1237785 w 2805113"/>
                <a:gd name="connsiteY3" fmla="*/ 3234006 h 4020601"/>
                <a:gd name="connsiteX4" fmla="*/ 1301099 w 2805113"/>
                <a:gd name="connsiteY4" fmla="*/ 3406744 h 4020601"/>
                <a:gd name="connsiteX5" fmla="*/ 1307934 w 2805113"/>
                <a:gd name="connsiteY5" fmla="*/ 3531882 h 4020601"/>
                <a:gd name="connsiteX6" fmla="*/ 1512265 w 2805113"/>
                <a:gd name="connsiteY6" fmla="*/ 3526472 h 4020601"/>
                <a:gd name="connsiteX7" fmla="*/ 1524496 w 2805113"/>
                <a:gd name="connsiteY7" fmla="*/ 3391238 h 4020601"/>
                <a:gd name="connsiteX8" fmla="*/ 1524496 w 2805113"/>
                <a:gd name="connsiteY8" fmla="*/ 3267904 h 4020601"/>
                <a:gd name="connsiteX9" fmla="*/ 1577737 w 2805113"/>
                <a:gd name="connsiteY9" fmla="*/ 3232924 h 4020601"/>
                <a:gd name="connsiteX10" fmla="*/ 1708322 w 2805113"/>
                <a:gd name="connsiteY10" fmla="*/ 3056938 h 4020601"/>
                <a:gd name="connsiteX11" fmla="*/ 1715157 w 2805113"/>
                <a:gd name="connsiteY11" fmla="*/ 2940818 h 4020601"/>
                <a:gd name="connsiteX12" fmla="*/ 1674147 w 2805113"/>
                <a:gd name="connsiteY12" fmla="*/ 2808468 h 4020601"/>
                <a:gd name="connsiteX13" fmla="*/ 1425658 w 2805113"/>
                <a:gd name="connsiteY13" fmla="*/ 2654910 h 4020601"/>
                <a:gd name="connsiteX14" fmla="*/ 1415430 w 2805113"/>
                <a:gd name="connsiteY14" fmla="*/ 50 h 4020601"/>
                <a:gd name="connsiteX15" fmla="*/ 1647059 w 2805113"/>
                <a:gd name="connsiteY15" fmla="*/ 25528 h 4020601"/>
                <a:gd name="connsiteX16" fmla="*/ 2127061 w 2805113"/>
                <a:gd name="connsiteY16" fmla="*/ 284444 h 4020601"/>
                <a:gd name="connsiteX17" fmla="*/ 2433138 w 2805113"/>
                <a:gd name="connsiteY17" fmla="*/ 821360 h 4020601"/>
                <a:gd name="connsiteX18" fmla="*/ 2449703 w 2805113"/>
                <a:gd name="connsiteY18" fmla="*/ 1319746 h 4020601"/>
                <a:gd name="connsiteX19" fmla="*/ 2317189 w 2805113"/>
                <a:gd name="connsiteY19" fmla="*/ 1332350 h 4020601"/>
                <a:gd name="connsiteX20" fmla="*/ 2185396 w 2805113"/>
                <a:gd name="connsiteY20" fmla="*/ 1332350 h 4020601"/>
                <a:gd name="connsiteX21" fmla="*/ 2185036 w 2805113"/>
                <a:gd name="connsiteY21" fmla="*/ 1187588 h 4020601"/>
                <a:gd name="connsiteX22" fmla="*/ 1926490 w 2805113"/>
                <a:gd name="connsiteY22" fmla="*/ 481060 h 4020601"/>
                <a:gd name="connsiteX23" fmla="*/ 1265002 w 2805113"/>
                <a:gd name="connsiteY23" fmla="*/ 290564 h 4020601"/>
                <a:gd name="connsiteX24" fmla="*/ 873222 w 2805113"/>
                <a:gd name="connsiteY24" fmla="*/ 499066 h 4020601"/>
                <a:gd name="connsiteX25" fmla="*/ 674091 w 2805113"/>
                <a:gd name="connsiteY25" fmla="*/ 809116 h 4020601"/>
                <a:gd name="connsiteX26" fmla="*/ 645644 w 2805113"/>
                <a:gd name="connsiteY26" fmla="*/ 890500 h 4020601"/>
                <a:gd name="connsiteX27" fmla="*/ 642763 w 2805113"/>
                <a:gd name="connsiteY27" fmla="*/ 1419856 h 4020601"/>
                <a:gd name="connsiteX28" fmla="*/ 655367 w 2805113"/>
                <a:gd name="connsiteY28" fmla="*/ 1962176 h 4020601"/>
                <a:gd name="connsiteX29" fmla="*/ 1092878 w 2805113"/>
                <a:gd name="connsiteY29" fmla="*/ 1940208 h 4020601"/>
                <a:gd name="connsiteX30" fmla="*/ 1629414 w 2805113"/>
                <a:gd name="connsiteY30" fmla="*/ 1931926 h 4020601"/>
                <a:gd name="connsiteX31" fmla="*/ 1859873 w 2805113"/>
                <a:gd name="connsiteY31" fmla="*/ 1952812 h 4020601"/>
                <a:gd name="connsiteX32" fmla="*/ 2297024 w 2805113"/>
                <a:gd name="connsiteY32" fmla="*/ 1983062 h 4020601"/>
                <a:gd name="connsiteX33" fmla="*/ 2690964 w 2805113"/>
                <a:gd name="connsiteY33" fmla="*/ 2010070 h 4020601"/>
                <a:gd name="connsiteX34" fmla="*/ 2805113 w 2805113"/>
                <a:gd name="connsiteY34" fmla="*/ 2016192 h 4020601"/>
                <a:gd name="connsiteX35" fmla="*/ 2805113 w 2805113"/>
                <a:gd name="connsiteY35" fmla="*/ 2963990 h 4020601"/>
                <a:gd name="connsiteX36" fmla="*/ 2805113 w 2805113"/>
                <a:gd name="connsiteY36" fmla="*/ 3911788 h 4020601"/>
                <a:gd name="connsiteX37" fmla="*/ 2779906 w 2805113"/>
                <a:gd name="connsiteY37" fmla="*/ 3917910 h 4020601"/>
                <a:gd name="connsiteX38" fmla="*/ 2599501 w 2805113"/>
                <a:gd name="connsiteY38" fmla="*/ 3934474 h 4020601"/>
                <a:gd name="connsiteX39" fmla="*/ 2312148 w 2805113"/>
                <a:gd name="connsiteY39" fmla="*/ 3955000 h 4020601"/>
                <a:gd name="connsiteX40" fmla="*/ 2012912 w 2805113"/>
                <a:gd name="connsiteY40" fmla="*/ 3975166 h 4020601"/>
                <a:gd name="connsiteX41" fmla="*/ 1829985 w 2805113"/>
                <a:gd name="connsiteY41" fmla="*/ 3989930 h 4020601"/>
                <a:gd name="connsiteX42" fmla="*/ 1636256 w 2805113"/>
                <a:gd name="connsiteY42" fmla="*/ 4005056 h 4020601"/>
                <a:gd name="connsiteX43" fmla="*/ 1423082 w 2805113"/>
                <a:gd name="connsiteY43" fmla="*/ 4019460 h 4020601"/>
                <a:gd name="connsiteX44" fmla="*/ 1341701 w 2805113"/>
                <a:gd name="connsiteY44" fmla="*/ 4015498 h 4020601"/>
                <a:gd name="connsiteX45" fmla="*/ 1225031 w 2805113"/>
                <a:gd name="connsiteY45" fmla="*/ 4006136 h 4020601"/>
                <a:gd name="connsiteX46" fmla="*/ 985931 w 2805113"/>
                <a:gd name="connsiteY46" fmla="*/ 3990650 h 4020601"/>
                <a:gd name="connsiteX47" fmla="*/ 213534 w 2805113"/>
                <a:gd name="connsiteY47" fmla="*/ 3934474 h 4020601"/>
                <a:gd name="connsiteX48" fmla="*/ 33128 w 2805113"/>
                <a:gd name="connsiteY48" fmla="*/ 3917910 h 4020601"/>
                <a:gd name="connsiteX49" fmla="*/ 0 w 2805113"/>
                <a:gd name="connsiteY49" fmla="*/ 3911428 h 4020601"/>
                <a:gd name="connsiteX50" fmla="*/ 2881 w 2805113"/>
                <a:gd name="connsiteY50" fmla="*/ 2965070 h 4020601"/>
                <a:gd name="connsiteX51" fmla="*/ 5401 w 2805113"/>
                <a:gd name="connsiteY51" fmla="*/ 2018352 h 4020601"/>
                <a:gd name="connsiteX52" fmla="*/ 71298 w 2805113"/>
                <a:gd name="connsiteY52" fmla="*/ 2016192 h 4020601"/>
                <a:gd name="connsiteX53" fmla="*/ 342447 w 2805113"/>
                <a:gd name="connsiteY53" fmla="*/ 1981260 h 4020601"/>
                <a:gd name="connsiteX54" fmla="*/ 356131 w 2805113"/>
                <a:gd name="connsiteY54" fmla="*/ 1478914 h 4020601"/>
                <a:gd name="connsiteX55" fmla="*/ 366933 w 2805113"/>
                <a:gd name="connsiteY55" fmla="*/ 913548 h 4020601"/>
                <a:gd name="connsiteX56" fmla="*/ 684894 w 2805113"/>
                <a:gd name="connsiteY56" fmla="*/ 288044 h 4020601"/>
                <a:gd name="connsiteX57" fmla="*/ 1184341 w 2805113"/>
                <a:gd name="connsiteY57" fmla="*/ 21566 h 4020601"/>
                <a:gd name="connsiteX58" fmla="*/ 1415430 w 2805113"/>
                <a:gd name="connsiteY58" fmla="*/ 50 h 402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805113" h="4020601">
                  <a:moveTo>
                    <a:pt x="1425658" y="2654910"/>
                  </a:moveTo>
                  <a:cubicBezTo>
                    <a:pt x="1392989" y="2652724"/>
                    <a:pt x="1359916" y="2656014"/>
                    <a:pt x="1327719" y="2665300"/>
                  </a:cubicBezTo>
                  <a:cubicBezTo>
                    <a:pt x="1202171" y="2701362"/>
                    <a:pt x="1110437" y="2810270"/>
                    <a:pt x="1092810" y="2944062"/>
                  </a:cubicBezTo>
                  <a:cubicBezTo>
                    <a:pt x="1079500" y="3042874"/>
                    <a:pt x="1148570" y="3180632"/>
                    <a:pt x="1237785" y="3234006"/>
                  </a:cubicBezTo>
                  <a:cubicBezTo>
                    <a:pt x="1298940" y="3270790"/>
                    <a:pt x="1301099" y="3276560"/>
                    <a:pt x="1301099" y="3406744"/>
                  </a:cubicBezTo>
                  <a:cubicBezTo>
                    <a:pt x="1301099" y="3471658"/>
                    <a:pt x="1304336" y="3528276"/>
                    <a:pt x="1307934" y="3531882"/>
                  </a:cubicBezTo>
                  <a:cubicBezTo>
                    <a:pt x="1320165" y="3544144"/>
                    <a:pt x="1499314" y="3539454"/>
                    <a:pt x="1512265" y="3526472"/>
                  </a:cubicBezTo>
                  <a:cubicBezTo>
                    <a:pt x="1520539" y="3518178"/>
                    <a:pt x="1524496" y="3473100"/>
                    <a:pt x="1524496" y="3391238"/>
                  </a:cubicBezTo>
                  <a:lnTo>
                    <a:pt x="1524496" y="3267904"/>
                  </a:lnTo>
                  <a:lnTo>
                    <a:pt x="1577737" y="3232924"/>
                  </a:lnTo>
                  <a:cubicBezTo>
                    <a:pt x="1637094" y="3193616"/>
                    <a:pt x="1691054" y="3121130"/>
                    <a:pt x="1708322" y="3056938"/>
                  </a:cubicBezTo>
                  <a:cubicBezTo>
                    <a:pt x="1714437" y="3033498"/>
                    <a:pt x="1717675" y="2981208"/>
                    <a:pt x="1715157" y="2940818"/>
                  </a:cubicBezTo>
                  <a:cubicBezTo>
                    <a:pt x="1711200" y="2878428"/>
                    <a:pt x="1704724" y="2857874"/>
                    <a:pt x="1674147" y="2808468"/>
                  </a:cubicBezTo>
                  <a:cubicBezTo>
                    <a:pt x="1618028" y="2717318"/>
                    <a:pt x="1523664" y="2661468"/>
                    <a:pt x="1425658" y="2654910"/>
                  </a:cubicBezTo>
                  <a:close/>
                  <a:moveTo>
                    <a:pt x="1415430" y="50"/>
                  </a:moveTo>
                  <a:cubicBezTo>
                    <a:pt x="1498701" y="770"/>
                    <a:pt x="1582062" y="9324"/>
                    <a:pt x="1647059" y="25528"/>
                  </a:cubicBezTo>
                  <a:cubicBezTo>
                    <a:pt x="1837907" y="73060"/>
                    <a:pt x="1989506" y="154804"/>
                    <a:pt x="2127061" y="284444"/>
                  </a:cubicBezTo>
                  <a:cubicBezTo>
                    <a:pt x="2283340" y="432086"/>
                    <a:pt x="2378044" y="598096"/>
                    <a:pt x="2433138" y="821360"/>
                  </a:cubicBezTo>
                  <a:cubicBezTo>
                    <a:pt x="2446102" y="873576"/>
                    <a:pt x="2455104" y="1142214"/>
                    <a:pt x="2449703" y="1319746"/>
                  </a:cubicBezTo>
                  <a:cubicBezTo>
                    <a:pt x="2449703" y="1329470"/>
                    <a:pt x="2416214" y="1332350"/>
                    <a:pt x="2317189" y="1332350"/>
                  </a:cubicBezTo>
                  <a:lnTo>
                    <a:pt x="2185396" y="1332350"/>
                  </a:lnTo>
                  <a:lnTo>
                    <a:pt x="2185036" y="1187588"/>
                  </a:lnTo>
                  <a:cubicBezTo>
                    <a:pt x="2185036" y="848728"/>
                    <a:pt x="2114818" y="657152"/>
                    <a:pt x="1926490" y="481060"/>
                  </a:cubicBezTo>
                  <a:cubicBezTo>
                    <a:pt x="1749325" y="315772"/>
                    <a:pt x="1495460" y="242310"/>
                    <a:pt x="1265002" y="290564"/>
                  </a:cubicBezTo>
                  <a:cubicBezTo>
                    <a:pt x="1099359" y="325134"/>
                    <a:pt x="989892" y="383112"/>
                    <a:pt x="873222" y="499066"/>
                  </a:cubicBezTo>
                  <a:cubicBezTo>
                    <a:pt x="774917" y="596294"/>
                    <a:pt x="717302" y="686320"/>
                    <a:pt x="674091" y="809116"/>
                  </a:cubicBezTo>
                  <a:lnTo>
                    <a:pt x="645644" y="890500"/>
                  </a:lnTo>
                  <a:lnTo>
                    <a:pt x="642763" y="1419856"/>
                  </a:lnTo>
                  <a:cubicBezTo>
                    <a:pt x="640243" y="1884752"/>
                    <a:pt x="641683" y="1951012"/>
                    <a:pt x="655367" y="1962176"/>
                  </a:cubicBezTo>
                  <a:cubicBezTo>
                    <a:pt x="671571" y="1975860"/>
                    <a:pt x="831811" y="1967576"/>
                    <a:pt x="1092878" y="1940208"/>
                  </a:cubicBezTo>
                  <a:cubicBezTo>
                    <a:pt x="1255999" y="1923284"/>
                    <a:pt x="1544432" y="1918602"/>
                    <a:pt x="1629414" y="1931926"/>
                  </a:cubicBezTo>
                  <a:cubicBezTo>
                    <a:pt x="1669744" y="1938408"/>
                    <a:pt x="1773451" y="1947772"/>
                    <a:pt x="1859873" y="1952812"/>
                  </a:cubicBezTo>
                  <a:cubicBezTo>
                    <a:pt x="1946655" y="1957854"/>
                    <a:pt x="2143265" y="1971538"/>
                    <a:pt x="2297024" y="1983062"/>
                  </a:cubicBezTo>
                  <a:cubicBezTo>
                    <a:pt x="2450783" y="1994584"/>
                    <a:pt x="2627948" y="2006828"/>
                    <a:pt x="2690964" y="2010070"/>
                  </a:cubicBezTo>
                  <a:lnTo>
                    <a:pt x="2805113" y="2016192"/>
                  </a:lnTo>
                  <a:lnTo>
                    <a:pt x="2805113" y="2963990"/>
                  </a:lnTo>
                  <a:lnTo>
                    <a:pt x="2805113" y="3911788"/>
                  </a:lnTo>
                  <a:lnTo>
                    <a:pt x="2779906" y="3917910"/>
                  </a:lnTo>
                  <a:cubicBezTo>
                    <a:pt x="2766223" y="3921510"/>
                    <a:pt x="2685202" y="3929072"/>
                    <a:pt x="2599501" y="3934474"/>
                  </a:cubicBezTo>
                  <a:cubicBezTo>
                    <a:pt x="2514159" y="3940236"/>
                    <a:pt x="2384886" y="3949598"/>
                    <a:pt x="2312148" y="3955000"/>
                  </a:cubicBezTo>
                  <a:cubicBezTo>
                    <a:pt x="2239409" y="3960762"/>
                    <a:pt x="2104735" y="3969764"/>
                    <a:pt x="2012912" y="3975166"/>
                  </a:cubicBezTo>
                  <a:cubicBezTo>
                    <a:pt x="1920728" y="3980568"/>
                    <a:pt x="1838627" y="3987410"/>
                    <a:pt x="1829985" y="3989930"/>
                  </a:cubicBezTo>
                  <a:cubicBezTo>
                    <a:pt x="1821343" y="3992812"/>
                    <a:pt x="1734201" y="3999294"/>
                    <a:pt x="1636256" y="4005056"/>
                  </a:cubicBezTo>
                  <a:cubicBezTo>
                    <a:pt x="1538671" y="4010456"/>
                    <a:pt x="1442527" y="4016938"/>
                    <a:pt x="1423082" y="4019460"/>
                  </a:cubicBezTo>
                  <a:cubicBezTo>
                    <a:pt x="1403277" y="4021980"/>
                    <a:pt x="1366908" y="4020180"/>
                    <a:pt x="1341701" y="4015498"/>
                  </a:cubicBezTo>
                  <a:cubicBezTo>
                    <a:pt x="1316495" y="4010816"/>
                    <a:pt x="1263921" y="4006496"/>
                    <a:pt x="1225031" y="4006136"/>
                  </a:cubicBezTo>
                  <a:cubicBezTo>
                    <a:pt x="1185781" y="4006136"/>
                    <a:pt x="1078114" y="3998934"/>
                    <a:pt x="985931" y="3990650"/>
                  </a:cubicBezTo>
                  <a:cubicBezTo>
                    <a:pt x="831811" y="3976606"/>
                    <a:pt x="589110" y="3958962"/>
                    <a:pt x="213534" y="3934474"/>
                  </a:cubicBezTo>
                  <a:cubicBezTo>
                    <a:pt x="132514" y="3929072"/>
                    <a:pt x="51493" y="3921510"/>
                    <a:pt x="33128" y="3917910"/>
                  </a:cubicBezTo>
                  <a:lnTo>
                    <a:pt x="0" y="3911428"/>
                  </a:lnTo>
                  <a:lnTo>
                    <a:pt x="2881" y="2965070"/>
                  </a:lnTo>
                  <a:lnTo>
                    <a:pt x="5401" y="2018352"/>
                  </a:lnTo>
                  <a:lnTo>
                    <a:pt x="71298" y="2016192"/>
                  </a:lnTo>
                  <a:cubicBezTo>
                    <a:pt x="180766" y="2012230"/>
                    <a:pt x="328403" y="1993144"/>
                    <a:pt x="342447" y="1981260"/>
                  </a:cubicBezTo>
                  <a:cubicBezTo>
                    <a:pt x="353250" y="1972618"/>
                    <a:pt x="356131" y="1872510"/>
                    <a:pt x="356131" y="1478914"/>
                  </a:cubicBezTo>
                  <a:cubicBezTo>
                    <a:pt x="356131" y="1177144"/>
                    <a:pt x="360092" y="958920"/>
                    <a:pt x="366933" y="913548"/>
                  </a:cubicBezTo>
                  <a:cubicBezTo>
                    <a:pt x="404383" y="662554"/>
                    <a:pt x="508809" y="457294"/>
                    <a:pt x="684894" y="288044"/>
                  </a:cubicBezTo>
                  <a:cubicBezTo>
                    <a:pt x="824250" y="154444"/>
                    <a:pt x="987371" y="67300"/>
                    <a:pt x="1184341" y="21566"/>
                  </a:cubicBezTo>
                  <a:cubicBezTo>
                    <a:pt x="1248978" y="6442"/>
                    <a:pt x="1332159" y="-670"/>
                    <a:pt x="1415430" y="50"/>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8" name="群組 7"/>
          <p:cNvGrpSpPr/>
          <p:nvPr/>
        </p:nvGrpSpPr>
        <p:grpSpPr>
          <a:xfrm>
            <a:off x="8123456" y="3132626"/>
            <a:ext cx="792893" cy="792893"/>
            <a:chOff x="753011" y="3678609"/>
            <a:chExt cx="792893" cy="792893"/>
          </a:xfrm>
        </p:grpSpPr>
        <p:sp>
          <p:nvSpPr>
            <p:cNvPr id="30" name="橢圓 29"/>
            <p:cNvSpPr/>
            <p:nvPr/>
          </p:nvSpPr>
          <p:spPr>
            <a:xfrm>
              <a:off x="753011" y="3678609"/>
              <a:ext cx="792893" cy="792893"/>
            </a:xfrm>
            <a:prstGeom prst="ellipse">
              <a:avLst/>
            </a:prstGeom>
            <a:solidFill>
              <a:schemeClr val="accent2"/>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600" b="1" dirty="0" smtClean="0">
                <a:solidFill>
                  <a:schemeClr val="tx1"/>
                </a:solidFill>
                <a:latin typeface="微軟正黑體" panose="020B0604030504040204" pitchFamily="34" charset="-120"/>
                <a:ea typeface="微軟正黑體" panose="020B0604030504040204" pitchFamily="34" charset="-120"/>
              </a:endParaRPr>
            </a:p>
          </p:txBody>
        </p:sp>
        <p:grpSp>
          <p:nvGrpSpPr>
            <p:cNvPr id="31" name="群組 30"/>
            <p:cNvGrpSpPr>
              <a:grpSpLocks noChangeAspect="1"/>
            </p:cNvGrpSpPr>
            <p:nvPr/>
          </p:nvGrpSpPr>
          <p:grpSpPr>
            <a:xfrm>
              <a:off x="968838" y="3788586"/>
              <a:ext cx="361238" cy="572933"/>
              <a:chOff x="20786390" y="7271767"/>
              <a:chExt cx="2055158" cy="3259547"/>
            </a:xfrm>
            <a:solidFill>
              <a:schemeClr val="bg1"/>
            </a:solidFill>
          </p:grpSpPr>
          <p:sp>
            <p:nvSpPr>
              <p:cNvPr id="32" name="手繪多邊形 31"/>
              <p:cNvSpPr>
                <a:spLocks/>
              </p:cNvSpPr>
              <p:nvPr/>
            </p:nvSpPr>
            <p:spPr bwMode="auto">
              <a:xfrm>
                <a:off x="20786390" y="8292860"/>
                <a:ext cx="2055158" cy="2238454"/>
              </a:xfrm>
              <a:custGeom>
                <a:avLst/>
                <a:gdLst>
                  <a:gd name="connsiteX0" fmla="*/ 1910220 w 2786191"/>
                  <a:gd name="connsiteY0" fmla="*/ 2438744 h 3034687"/>
                  <a:gd name="connsiteX1" fmla="*/ 1802556 w 2786191"/>
                  <a:gd name="connsiteY1" fmla="*/ 2438922 h 3034687"/>
                  <a:gd name="connsiteX2" fmla="*/ 1503672 w 2786191"/>
                  <a:gd name="connsiteY2" fmla="*/ 2445020 h 3034687"/>
                  <a:gd name="connsiteX3" fmla="*/ 1487488 w 2786191"/>
                  <a:gd name="connsiteY3" fmla="*/ 2549424 h 3034687"/>
                  <a:gd name="connsiteX4" fmla="*/ 1499716 w 2786191"/>
                  <a:gd name="connsiteY4" fmla="*/ 2659566 h 3034687"/>
                  <a:gd name="connsiteX5" fmla="*/ 1793564 w 2786191"/>
                  <a:gd name="connsiteY5" fmla="*/ 2671764 h 3034687"/>
                  <a:gd name="connsiteX6" fmla="*/ 2090650 w 2786191"/>
                  <a:gd name="connsiteY6" fmla="*/ 2655978 h 3034687"/>
                  <a:gd name="connsiteX7" fmla="*/ 2106836 w 2786191"/>
                  <a:gd name="connsiteY7" fmla="*/ 2559110 h 3034687"/>
                  <a:gd name="connsiteX8" fmla="*/ 1910220 w 2786191"/>
                  <a:gd name="connsiteY8" fmla="*/ 2438744 h 3034687"/>
                  <a:gd name="connsiteX9" fmla="*/ 1910090 w 2786191"/>
                  <a:gd name="connsiteY9" fmla="*/ 2032044 h 3034687"/>
                  <a:gd name="connsiteX10" fmla="*/ 1802362 w 2786191"/>
                  <a:gd name="connsiteY10" fmla="*/ 2032208 h 3034687"/>
                  <a:gd name="connsiteX11" fmla="*/ 1503302 w 2786191"/>
                  <a:gd name="connsiteY11" fmla="*/ 2038336 h 3034687"/>
                  <a:gd name="connsiteX12" fmla="*/ 1502942 w 2786191"/>
                  <a:gd name="connsiteY12" fmla="*/ 2253898 h 3034687"/>
                  <a:gd name="connsiteX13" fmla="*/ 1795884 w 2786191"/>
                  <a:gd name="connsiteY13" fmla="*/ 2261828 h 3034687"/>
                  <a:gd name="connsiteX14" fmla="*/ 2089908 w 2786191"/>
                  <a:gd name="connsiteY14" fmla="*/ 2247410 h 3034687"/>
                  <a:gd name="connsiteX15" fmla="*/ 2106822 w 2786191"/>
                  <a:gd name="connsiteY15" fmla="*/ 2152606 h 3034687"/>
                  <a:gd name="connsiteX16" fmla="*/ 1910090 w 2786191"/>
                  <a:gd name="connsiteY16" fmla="*/ 2032044 h 3034687"/>
                  <a:gd name="connsiteX17" fmla="*/ 1797596 w 2786191"/>
                  <a:gd name="connsiteY17" fmla="*/ 1635126 h 3034687"/>
                  <a:gd name="connsiteX18" fmla="*/ 1503694 w 2786191"/>
                  <a:gd name="connsiteY18" fmla="*/ 1641254 h 3034687"/>
                  <a:gd name="connsiteX19" fmla="*/ 1487488 w 2786191"/>
                  <a:gd name="connsiteY19" fmla="*/ 1746144 h 3034687"/>
                  <a:gd name="connsiteX20" fmla="*/ 1494330 w 2786191"/>
                  <a:gd name="connsiteY20" fmla="*/ 1852116 h 3034687"/>
                  <a:gd name="connsiteX21" fmla="*/ 1793996 w 2786191"/>
                  <a:gd name="connsiteY21" fmla="*/ 1858964 h 3034687"/>
                  <a:gd name="connsiteX22" fmla="*/ 2097262 w 2786191"/>
                  <a:gd name="connsiteY22" fmla="*/ 1839140 h 3034687"/>
                  <a:gd name="connsiteX23" fmla="*/ 2091498 w 2786191"/>
                  <a:gd name="connsiteY23" fmla="*/ 1650986 h 3034687"/>
                  <a:gd name="connsiteX24" fmla="*/ 1797596 w 2786191"/>
                  <a:gd name="connsiteY24" fmla="*/ 1635126 h 3034687"/>
                  <a:gd name="connsiteX25" fmla="*/ 1794138 w 2786191"/>
                  <a:gd name="connsiteY25" fmla="*/ 1228726 h 3034687"/>
                  <a:gd name="connsiteX26" fmla="*/ 1500006 w 2786191"/>
                  <a:gd name="connsiteY26" fmla="*/ 1241034 h 3034687"/>
                  <a:gd name="connsiteX27" fmla="*/ 1500726 w 2786191"/>
                  <a:gd name="connsiteY27" fmla="*/ 1456798 h 3034687"/>
                  <a:gd name="connsiteX28" fmla="*/ 1799898 w 2786191"/>
                  <a:gd name="connsiteY28" fmla="*/ 1462952 h 3034687"/>
                  <a:gd name="connsiteX29" fmla="*/ 2097270 w 2786191"/>
                  <a:gd name="connsiteY29" fmla="*/ 1443764 h 3034687"/>
                  <a:gd name="connsiteX30" fmla="*/ 2091510 w 2786191"/>
                  <a:gd name="connsiteY30" fmla="*/ 1244654 h 3034687"/>
                  <a:gd name="connsiteX31" fmla="*/ 1794138 w 2786191"/>
                  <a:gd name="connsiteY31" fmla="*/ 1228726 h 3034687"/>
                  <a:gd name="connsiteX32" fmla="*/ 1793454 w 2786191"/>
                  <a:gd name="connsiteY32" fmla="*/ 822326 h 3034687"/>
                  <a:gd name="connsiteX33" fmla="*/ 1499712 w 2786191"/>
                  <a:gd name="connsiteY33" fmla="*/ 834552 h 3034687"/>
                  <a:gd name="connsiteX34" fmla="*/ 1487488 w 2786191"/>
                  <a:gd name="connsiteY34" fmla="*/ 938828 h 3034687"/>
                  <a:gd name="connsiteX35" fmla="*/ 1499712 w 2786191"/>
                  <a:gd name="connsiteY35" fmla="*/ 1043464 h 3034687"/>
                  <a:gd name="connsiteX36" fmla="*/ 1793454 w 2786191"/>
                  <a:gd name="connsiteY36" fmla="*/ 1055688 h 3034687"/>
                  <a:gd name="connsiteX37" fmla="*/ 2090432 w 2786191"/>
                  <a:gd name="connsiteY37" fmla="*/ 1039868 h 3034687"/>
                  <a:gd name="connsiteX38" fmla="*/ 2106612 w 2786191"/>
                  <a:gd name="connsiteY38" fmla="*/ 938828 h 3034687"/>
                  <a:gd name="connsiteX39" fmla="*/ 2090432 w 2786191"/>
                  <a:gd name="connsiteY39" fmla="*/ 838148 h 3034687"/>
                  <a:gd name="connsiteX40" fmla="*/ 1793454 w 2786191"/>
                  <a:gd name="connsiteY40" fmla="*/ 822326 h 3034687"/>
                  <a:gd name="connsiteX41" fmla="*/ 1389856 w 2786191"/>
                  <a:gd name="connsiteY41" fmla="*/ 173040 h 3034687"/>
                  <a:gd name="connsiteX42" fmla="*/ 321100 w 2786191"/>
                  <a:gd name="connsiteY42" fmla="*/ 189236 h 3034687"/>
                  <a:gd name="connsiteX43" fmla="*/ 338388 w 2786191"/>
                  <a:gd name="connsiteY43" fmla="*/ 273092 h 3034687"/>
                  <a:gd name="connsiteX44" fmla="*/ 366472 w 2786191"/>
                  <a:gd name="connsiteY44" fmla="*/ 462400 h 3034687"/>
                  <a:gd name="connsiteX45" fmla="*/ 397800 w 2786191"/>
                  <a:gd name="connsiteY45" fmla="*/ 609600 h 3034687"/>
                  <a:gd name="connsiteX46" fmla="*/ 607376 w 2786191"/>
                  <a:gd name="connsiteY46" fmla="*/ 589088 h 3034687"/>
                  <a:gd name="connsiteX47" fmla="*/ 1171280 w 2786191"/>
                  <a:gd name="connsiteY47" fmla="*/ 485076 h 3034687"/>
                  <a:gd name="connsiteX48" fmla="*/ 1323960 w 2786191"/>
                  <a:gd name="connsiteY48" fmla="*/ 448724 h 3034687"/>
                  <a:gd name="connsiteX49" fmla="*/ 1454676 w 2786191"/>
                  <a:gd name="connsiteY49" fmla="*/ 422092 h 3034687"/>
                  <a:gd name="connsiteX50" fmla="*/ 1957004 w 2786191"/>
                  <a:gd name="connsiteY50" fmla="*/ 421372 h 3034687"/>
                  <a:gd name="connsiteX51" fmla="*/ 2090960 w 2786191"/>
                  <a:gd name="connsiteY51" fmla="*/ 452324 h 3034687"/>
                  <a:gd name="connsiteX52" fmla="*/ 2284328 w 2786191"/>
                  <a:gd name="connsiteY52" fmla="*/ 507388 h 3034687"/>
                  <a:gd name="connsiteX53" fmla="*/ 2332940 w 2786191"/>
                  <a:gd name="connsiteY53" fmla="*/ 527184 h 3034687"/>
                  <a:gd name="connsiteX54" fmla="*/ 2414680 w 2786191"/>
                  <a:gd name="connsiteY54" fmla="*/ 416692 h 3034687"/>
                  <a:gd name="connsiteX55" fmla="*/ 2442048 w 2786191"/>
                  <a:gd name="connsiteY55" fmla="*/ 273092 h 3034687"/>
                  <a:gd name="connsiteX56" fmla="*/ 2458972 w 2786191"/>
                  <a:gd name="connsiteY56" fmla="*/ 189236 h 3034687"/>
                  <a:gd name="connsiteX57" fmla="*/ 1389856 w 2786191"/>
                  <a:gd name="connsiteY57" fmla="*/ 173040 h 3034687"/>
                  <a:gd name="connsiteX58" fmla="*/ 56152 w 2786191"/>
                  <a:gd name="connsiteY58" fmla="*/ 0 h 3034687"/>
                  <a:gd name="connsiteX59" fmla="*/ 1392280 w 2786191"/>
                  <a:gd name="connsiteY59" fmla="*/ 0 h 3034687"/>
                  <a:gd name="connsiteX60" fmla="*/ 2728408 w 2786191"/>
                  <a:gd name="connsiteY60" fmla="*/ 0 h 3034687"/>
                  <a:gd name="connsiteX61" fmla="*/ 2759364 w 2786191"/>
                  <a:gd name="connsiteY61" fmla="*/ 30964 h 3034687"/>
                  <a:gd name="connsiteX62" fmla="*/ 2784200 w 2786191"/>
                  <a:gd name="connsiteY62" fmla="*/ 99368 h 3034687"/>
                  <a:gd name="connsiteX63" fmla="*/ 2720848 w 2786191"/>
                  <a:gd name="connsiteY63" fmla="*/ 186852 h 3034687"/>
                  <a:gd name="connsiteX64" fmla="*/ 2638780 w 2786191"/>
                  <a:gd name="connsiteY64" fmla="*/ 276856 h 3034687"/>
                  <a:gd name="connsiteX65" fmla="*/ 2584428 w 2786191"/>
                  <a:gd name="connsiteY65" fmla="*/ 1656080 h 3034687"/>
                  <a:gd name="connsiteX66" fmla="*/ 2565352 w 2786191"/>
                  <a:gd name="connsiteY66" fmla="*/ 2870776 h 3034687"/>
                  <a:gd name="connsiteX67" fmla="*/ 2435768 w 2786191"/>
                  <a:gd name="connsiteY67" fmla="*/ 3007580 h 3034687"/>
                  <a:gd name="connsiteX68" fmla="*/ 2386456 w 2786191"/>
                  <a:gd name="connsiteY68" fmla="*/ 3032780 h 3034687"/>
                  <a:gd name="connsiteX69" fmla="*/ 1405960 w 2786191"/>
                  <a:gd name="connsiteY69" fmla="*/ 3034580 h 3034687"/>
                  <a:gd name="connsiteX70" fmla="*/ 394144 w 2786191"/>
                  <a:gd name="connsiteY70" fmla="*/ 3025580 h 3034687"/>
                  <a:gd name="connsiteX71" fmla="*/ 232888 w 2786191"/>
                  <a:gd name="connsiteY71" fmla="*/ 2880856 h 3034687"/>
                  <a:gd name="connsiteX72" fmla="*/ 202292 w 2786191"/>
                  <a:gd name="connsiteY72" fmla="*/ 2821092 h 3034687"/>
                  <a:gd name="connsiteX73" fmla="*/ 197252 w 2786191"/>
                  <a:gd name="connsiteY73" fmla="*/ 1585876 h 3034687"/>
                  <a:gd name="connsiteX74" fmla="*/ 192212 w 2786191"/>
                  <a:gd name="connsiteY74" fmla="*/ 350660 h 3034687"/>
                  <a:gd name="connsiteX75" fmla="*/ 168456 w 2786191"/>
                  <a:gd name="connsiteY75" fmla="*/ 304936 h 3034687"/>
                  <a:gd name="connsiteX76" fmla="*/ 72352 w 2786191"/>
                  <a:gd name="connsiteY76" fmla="*/ 190452 h 3034687"/>
                  <a:gd name="connsiteX77" fmla="*/ 0 w 2786191"/>
                  <a:gd name="connsiteY77" fmla="*/ 84964 h 3034687"/>
                  <a:gd name="connsiteX78" fmla="*/ 28076 w 2786191"/>
                  <a:gd name="connsiteY78" fmla="*/ 24124 h 303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786191" h="3034687">
                    <a:moveTo>
                      <a:pt x="1910220" y="2438744"/>
                    </a:moveTo>
                    <a:cubicBezTo>
                      <a:pt x="1879378" y="2438766"/>
                      <a:pt x="1843738" y="2438922"/>
                      <a:pt x="1802556" y="2438922"/>
                    </a:cubicBezTo>
                    <a:cubicBezTo>
                      <a:pt x="1647180" y="2438922"/>
                      <a:pt x="1512304" y="2441792"/>
                      <a:pt x="1503672" y="2445020"/>
                    </a:cubicBezTo>
                    <a:cubicBezTo>
                      <a:pt x="1490364" y="2450044"/>
                      <a:pt x="1487488" y="2469418"/>
                      <a:pt x="1487488" y="2549424"/>
                    </a:cubicBezTo>
                    <a:cubicBezTo>
                      <a:pt x="1487488" y="2612208"/>
                      <a:pt x="1491804" y="2652032"/>
                      <a:pt x="1499716" y="2659566"/>
                    </a:cubicBezTo>
                    <a:cubicBezTo>
                      <a:pt x="1508708" y="2668536"/>
                      <a:pt x="1587834" y="2671764"/>
                      <a:pt x="1793564" y="2671764"/>
                    </a:cubicBezTo>
                    <a:cubicBezTo>
                      <a:pt x="2035620" y="2671764"/>
                      <a:pt x="2076982" y="2669612"/>
                      <a:pt x="2090650" y="2655978"/>
                    </a:cubicBezTo>
                    <a:cubicBezTo>
                      <a:pt x="2102520" y="2644138"/>
                      <a:pt x="2106836" y="2619024"/>
                      <a:pt x="2106836" y="2559110"/>
                    </a:cubicBezTo>
                    <a:cubicBezTo>
                      <a:pt x="2106836" y="2445156"/>
                      <a:pt x="2126112" y="2438602"/>
                      <a:pt x="1910220" y="2438744"/>
                    </a:cubicBezTo>
                    <a:close/>
                    <a:moveTo>
                      <a:pt x="1910090" y="2032044"/>
                    </a:moveTo>
                    <a:cubicBezTo>
                      <a:pt x="1879230" y="2032056"/>
                      <a:pt x="1843568" y="2032208"/>
                      <a:pt x="1802362" y="2032208"/>
                    </a:cubicBezTo>
                    <a:cubicBezTo>
                      <a:pt x="1646894" y="2032208"/>
                      <a:pt x="1511940" y="2035092"/>
                      <a:pt x="1503302" y="2038336"/>
                    </a:cubicBezTo>
                    <a:cubicBezTo>
                      <a:pt x="1479910" y="2047348"/>
                      <a:pt x="1479550" y="2240560"/>
                      <a:pt x="1502942" y="2253898"/>
                    </a:cubicBezTo>
                    <a:cubicBezTo>
                      <a:pt x="1511580" y="2258584"/>
                      <a:pt x="1643296" y="2262188"/>
                      <a:pt x="1795884" y="2261828"/>
                    </a:cubicBezTo>
                    <a:cubicBezTo>
                      <a:pt x="2015052" y="2261468"/>
                      <a:pt x="2076592" y="2258224"/>
                      <a:pt x="2089908" y="2247410"/>
                    </a:cubicBezTo>
                    <a:cubicBezTo>
                      <a:pt x="2102862" y="2236236"/>
                      <a:pt x="2106822" y="2215328"/>
                      <a:pt x="2106822" y="2152606"/>
                    </a:cubicBezTo>
                    <a:cubicBezTo>
                      <a:pt x="2106822" y="2038742"/>
                      <a:pt x="2126108" y="2031960"/>
                      <a:pt x="1910090" y="2032044"/>
                    </a:cubicBezTo>
                    <a:close/>
                    <a:moveTo>
                      <a:pt x="1797596" y="1635126"/>
                    </a:moveTo>
                    <a:cubicBezTo>
                      <a:pt x="1644884" y="1635126"/>
                      <a:pt x="1512340" y="1637650"/>
                      <a:pt x="1503694" y="1641254"/>
                    </a:cubicBezTo>
                    <a:cubicBezTo>
                      <a:pt x="1490368" y="1646300"/>
                      <a:pt x="1487488" y="1665404"/>
                      <a:pt x="1487488" y="1746144"/>
                    </a:cubicBezTo>
                    <a:cubicBezTo>
                      <a:pt x="1487488" y="1800572"/>
                      <a:pt x="1490728" y="1848150"/>
                      <a:pt x="1494330" y="1852116"/>
                    </a:cubicBezTo>
                    <a:cubicBezTo>
                      <a:pt x="1497932" y="1855720"/>
                      <a:pt x="1632998" y="1858964"/>
                      <a:pt x="1793996" y="1858964"/>
                    </a:cubicBezTo>
                    <a:cubicBezTo>
                      <a:pt x="2072770" y="1858964"/>
                      <a:pt x="2087176" y="1857882"/>
                      <a:pt x="2097262" y="1839140"/>
                    </a:cubicBezTo>
                    <a:cubicBezTo>
                      <a:pt x="2114550" y="1806700"/>
                      <a:pt x="2110588" y="1669728"/>
                      <a:pt x="2091498" y="1650986"/>
                    </a:cubicBezTo>
                    <a:cubicBezTo>
                      <a:pt x="2077812" y="1637288"/>
                      <a:pt x="2036752" y="1635126"/>
                      <a:pt x="1797596" y="1635126"/>
                    </a:cubicBezTo>
                    <a:close/>
                    <a:moveTo>
                      <a:pt x="1794138" y="1228726"/>
                    </a:moveTo>
                    <a:cubicBezTo>
                      <a:pt x="1588210" y="1228726"/>
                      <a:pt x="1509006" y="1231984"/>
                      <a:pt x="1500006" y="1241034"/>
                    </a:cubicBezTo>
                    <a:cubicBezTo>
                      <a:pt x="1482724" y="1258050"/>
                      <a:pt x="1483446" y="1449920"/>
                      <a:pt x="1500726" y="1456798"/>
                    </a:cubicBezTo>
                    <a:cubicBezTo>
                      <a:pt x="1507566" y="1459694"/>
                      <a:pt x="1642212" y="1462228"/>
                      <a:pt x="1799898" y="1462952"/>
                    </a:cubicBezTo>
                    <a:cubicBezTo>
                      <a:pt x="2073508" y="1463676"/>
                      <a:pt x="2087188" y="1462590"/>
                      <a:pt x="2097270" y="1443764"/>
                    </a:cubicBezTo>
                    <a:cubicBezTo>
                      <a:pt x="2114550" y="1411184"/>
                      <a:pt x="2110590" y="1263480"/>
                      <a:pt x="2091510" y="1244654"/>
                    </a:cubicBezTo>
                    <a:cubicBezTo>
                      <a:pt x="2077828" y="1230898"/>
                      <a:pt x="2036426" y="1228726"/>
                      <a:pt x="1794138" y="1228726"/>
                    </a:cubicBezTo>
                    <a:close/>
                    <a:moveTo>
                      <a:pt x="1793454" y="822326"/>
                    </a:moveTo>
                    <a:cubicBezTo>
                      <a:pt x="1587798" y="822326"/>
                      <a:pt x="1508700" y="825562"/>
                      <a:pt x="1499712" y="834552"/>
                    </a:cubicBezTo>
                    <a:cubicBezTo>
                      <a:pt x="1492160" y="842102"/>
                      <a:pt x="1487488" y="880576"/>
                      <a:pt x="1487488" y="938828"/>
                    </a:cubicBezTo>
                    <a:cubicBezTo>
                      <a:pt x="1487488" y="997438"/>
                      <a:pt x="1492160" y="1035912"/>
                      <a:pt x="1499712" y="1043464"/>
                    </a:cubicBezTo>
                    <a:cubicBezTo>
                      <a:pt x="1508700" y="1052452"/>
                      <a:pt x="1587798" y="1055688"/>
                      <a:pt x="1793454" y="1055688"/>
                    </a:cubicBezTo>
                    <a:cubicBezTo>
                      <a:pt x="2035424" y="1055688"/>
                      <a:pt x="2076770" y="1053532"/>
                      <a:pt x="2090432" y="1039868"/>
                    </a:cubicBezTo>
                    <a:cubicBezTo>
                      <a:pt x="2102658" y="1027642"/>
                      <a:pt x="2106612" y="1002472"/>
                      <a:pt x="2106612" y="938828"/>
                    </a:cubicBezTo>
                    <a:cubicBezTo>
                      <a:pt x="2106612" y="875542"/>
                      <a:pt x="2102658" y="850014"/>
                      <a:pt x="2090432" y="838148"/>
                    </a:cubicBezTo>
                    <a:cubicBezTo>
                      <a:pt x="2076770" y="824484"/>
                      <a:pt x="2035424" y="822326"/>
                      <a:pt x="1793454" y="822326"/>
                    </a:cubicBezTo>
                    <a:close/>
                    <a:moveTo>
                      <a:pt x="1389856" y="173040"/>
                    </a:moveTo>
                    <a:cubicBezTo>
                      <a:pt x="421208" y="173040"/>
                      <a:pt x="326864" y="174480"/>
                      <a:pt x="321100" y="189236"/>
                    </a:cubicBezTo>
                    <a:cubicBezTo>
                      <a:pt x="317500" y="198232"/>
                      <a:pt x="325424" y="236024"/>
                      <a:pt x="338388" y="273092"/>
                    </a:cubicBezTo>
                    <a:cubicBezTo>
                      <a:pt x="357112" y="325280"/>
                      <a:pt x="363232" y="368108"/>
                      <a:pt x="366472" y="462400"/>
                    </a:cubicBezTo>
                    <a:cubicBezTo>
                      <a:pt x="370076" y="571812"/>
                      <a:pt x="378356" y="609600"/>
                      <a:pt x="397800" y="609600"/>
                    </a:cubicBezTo>
                    <a:cubicBezTo>
                      <a:pt x="401404" y="609600"/>
                      <a:pt x="495748" y="600244"/>
                      <a:pt x="607376" y="589088"/>
                    </a:cubicBezTo>
                    <a:cubicBezTo>
                      <a:pt x="823072" y="567492"/>
                      <a:pt x="926780" y="548420"/>
                      <a:pt x="1171280" y="485076"/>
                    </a:cubicBezTo>
                    <a:cubicBezTo>
                      <a:pt x="1224576" y="471400"/>
                      <a:pt x="1292992" y="454844"/>
                      <a:pt x="1323960" y="448724"/>
                    </a:cubicBezTo>
                    <a:cubicBezTo>
                      <a:pt x="1354568" y="442608"/>
                      <a:pt x="1413624" y="430728"/>
                      <a:pt x="1454676" y="422092"/>
                    </a:cubicBezTo>
                    <a:cubicBezTo>
                      <a:pt x="1555500" y="401216"/>
                      <a:pt x="1868780" y="400500"/>
                      <a:pt x="1957004" y="421372"/>
                    </a:cubicBezTo>
                    <a:cubicBezTo>
                      <a:pt x="1991572" y="429292"/>
                      <a:pt x="2052068" y="443328"/>
                      <a:pt x="2090960" y="452324"/>
                    </a:cubicBezTo>
                    <a:cubicBezTo>
                      <a:pt x="2164056" y="468880"/>
                      <a:pt x="2248320" y="492992"/>
                      <a:pt x="2284328" y="507388"/>
                    </a:cubicBezTo>
                    <a:cubicBezTo>
                      <a:pt x="2295492" y="512068"/>
                      <a:pt x="2317456" y="520704"/>
                      <a:pt x="2332940" y="527184"/>
                    </a:cubicBezTo>
                    <a:cubicBezTo>
                      <a:pt x="2401360" y="554536"/>
                      <a:pt x="2407120" y="546620"/>
                      <a:pt x="2414680" y="416692"/>
                    </a:cubicBezTo>
                    <a:cubicBezTo>
                      <a:pt x="2417204" y="374944"/>
                      <a:pt x="2429444" y="310164"/>
                      <a:pt x="2442048" y="273092"/>
                    </a:cubicBezTo>
                    <a:cubicBezTo>
                      <a:pt x="2454652" y="236024"/>
                      <a:pt x="2462212" y="198592"/>
                      <a:pt x="2458972" y="189236"/>
                    </a:cubicBezTo>
                    <a:cubicBezTo>
                      <a:pt x="2453212" y="174480"/>
                      <a:pt x="2361388" y="173040"/>
                      <a:pt x="1389856" y="173040"/>
                    </a:cubicBezTo>
                    <a:close/>
                    <a:moveTo>
                      <a:pt x="56152" y="0"/>
                    </a:moveTo>
                    <a:lnTo>
                      <a:pt x="1392280" y="0"/>
                    </a:lnTo>
                    <a:lnTo>
                      <a:pt x="2728408" y="0"/>
                    </a:lnTo>
                    <a:lnTo>
                      <a:pt x="2759364" y="30964"/>
                    </a:lnTo>
                    <a:cubicBezTo>
                      <a:pt x="2786000" y="57604"/>
                      <a:pt x="2789240" y="66964"/>
                      <a:pt x="2784200" y="99368"/>
                    </a:cubicBezTo>
                    <a:cubicBezTo>
                      <a:pt x="2779520" y="128528"/>
                      <a:pt x="2765124" y="147968"/>
                      <a:pt x="2720848" y="186852"/>
                    </a:cubicBezTo>
                    <a:cubicBezTo>
                      <a:pt x="2689532" y="214572"/>
                      <a:pt x="2652820" y="254892"/>
                      <a:pt x="2638780" y="276856"/>
                    </a:cubicBezTo>
                    <a:cubicBezTo>
                      <a:pt x="2585508" y="361460"/>
                      <a:pt x="2584428" y="382700"/>
                      <a:pt x="2584428" y="1656080"/>
                    </a:cubicBezTo>
                    <a:cubicBezTo>
                      <a:pt x="2584068" y="2775008"/>
                      <a:pt x="2583348" y="2831532"/>
                      <a:pt x="2565352" y="2870776"/>
                    </a:cubicBezTo>
                    <a:cubicBezTo>
                      <a:pt x="2538356" y="2930176"/>
                      <a:pt x="2492280" y="2978780"/>
                      <a:pt x="2435768" y="3007580"/>
                    </a:cubicBezTo>
                    <a:lnTo>
                      <a:pt x="2386456" y="3032780"/>
                    </a:lnTo>
                    <a:lnTo>
                      <a:pt x="1405960" y="3034580"/>
                    </a:lnTo>
                    <a:cubicBezTo>
                      <a:pt x="765972" y="3035300"/>
                      <a:pt x="414660" y="3032420"/>
                      <a:pt x="394144" y="3025580"/>
                    </a:cubicBezTo>
                    <a:cubicBezTo>
                      <a:pt x="334392" y="3006500"/>
                      <a:pt x="265284" y="2944216"/>
                      <a:pt x="232888" y="2880856"/>
                    </a:cubicBezTo>
                    <a:lnTo>
                      <a:pt x="202292" y="2821092"/>
                    </a:lnTo>
                    <a:lnTo>
                      <a:pt x="197252" y="1585876"/>
                    </a:lnTo>
                    <a:lnTo>
                      <a:pt x="192212" y="350660"/>
                    </a:lnTo>
                    <a:lnTo>
                      <a:pt x="168456" y="304936"/>
                    </a:lnTo>
                    <a:cubicBezTo>
                      <a:pt x="155140" y="279736"/>
                      <a:pt x="111944" y="228252"/>
                      <a:pt x="72352" y="190452"/>
                    </a:cubicBezTo>
                    <a:cubicBezTo>
                      <a:pt x="8640" y="129968"/>
                      <a:pt x="0" y="117368"/>
                      <a:pt x="0" y="84964"/>
                    </a:cubicBezTo>
                    <a:cubicBezTo>
                      <a:pt x="0" y="57244"/>
                      <a:pt x="7200" y="42124"/>
                      <a:pt x="28076" y="2412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3" name="Freeform 83"/>
              <p:cNvSpPr>
                <a:spLocks/>
              </p:cNvSpPr>
              <p:nvPr/>
            </p:nvSpPr>
            <p:spPr bwMode="auto">
              <a:xfrm>
                <a:off x="21298103" y="7724933"/>
                <a:ext cx="450826" cy="440287"/>
              </a:xfrm>
              <a:custGeom>
                <a:avLst/>
                <a:gdLst>
                  <a:gd name="T0" fmla="*/ 468 w 1695"/>
                  <a:gd name="T1" fmla="*/ 1570 h 1659"/>
                  <a:gd name="T2" fmla="*/ 30 w 1695"/>
                  <a:gd name="T3" fmla="*/ 1001 h 1659"/>
                  <a:gd name="T4" fmla="*/ 29 w 1695"/>
                  <a:gd name="T5" fmla="*/ 705 h 1659"/>
                  <a:gd name="T6" fmla="*/ 249 w 1695"/>
                  <a:gd name="T7" fmla="*/ 300 h 1659"/>
                  <a:gd name="T8" fmla="*/ 1076 w 1695"/>
                  <a:gd name="T9" fmla="*/ 95 h 1659"/>
                  <a:gd name="T10" fmla="*/ 1568 w 1695"/>
                  <a:gd name="T11" fmla="*/ 586 h 1659"/>
                  <a:gd name="T12" fmla="*/ 1174 w 1695"/>
                  <a:gd name="T13" fmla="*/ 1559 h 1659"/>
                  <a:gd name="T14" fmla="*/ 468 w 1695"/>
                  <a:gd name="T15" fmla="*/ 1570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5" h="1659">
                    <a:moveTo>
                      <a:pt x="468" y="1570"/>
                    </a:moveTo>
                    <a:cubicBezTo>
                      <a:pt x="237" y="1451"/>
                      <a:pt x="106" y="1280"/>
                      <a:pt x="30" y="1001"/>
                    </a:cubicBezTo>
                    <a:cubicBezTo>
                      <a:pt x="1" y="891"/>
                      <a:pt x="0" y="835"/>
                      <a:pt x="29" y="705"/>
                    </a:cubicBezTo>
                    <a:cubicBezTo>
                      <a:pt x="74" y="502"/>
                      <a:pt x="94" y="465"/>
                      <a:pt x="249" y="300"/>
                    </a:cubicBezTo>
                    <a:cubicBezTo>
                      <a:pt x="462" y="72"/>
                      <a:pt x="751" y="0"/>
                      <a:pt x="1076" y="95"/>
                    </a:cubicBezTo>
                    <a:cubicBezTo>
                      <a:pt x="1280" y="155"/>
                      <a:pt x="1497" y="372"/>
                      <a:pt x="1568" y="586"/>
                    </a:cubicBezTo>
                    <a:cubicBezTo>
                      <a:pt x="1695" y="967"/>
                      <a:pt x="1522" y="1394"/>
                      <a:pt x="1174" y="1559"/>
                    </a:cubicBezTo>
                    <a:cubicBezTo>
                      <a:pt x="972" y="1654"/>
                      <a:pt x="640" y="1659"/>
                      <a:pt x="468" y="15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4" name="Freeform 84"/>
              <p:cNvSpPr>
                <a:spLocks/>
              </p:cNvSpPr>
              <p:nvPr/>
            </p:nvSpPr>
            <p:spPr bwMode="auto">
              <a:xfrm>
                <a:off x="21924576" y="7962645"/>
                <a:ext cx="220144" cy="195553"/>
              </a:xfrm>
              <a:custGeom>
                <a:avLst/>
                <a:gdLst>
                  <a:gd name="T0" fmla="*/ 179 w 832"/>
                  <a:gd name="T1" fmla="*/ 669 h 734"/>
                  <a:gd name="T2" fmla="*/ 59 w 832"/>
                  <a:gd name="T3" fmla="*/ 500 h 734"/>
                  <a:gd name="T4" fmla="*/ 177 w 832"/>
                  <a:gd name="T5" fmla="*/ 83 h 734"/>
                  <a:gd name="T6" fmla="*/ 414 w 832"/>
                  <a:gd name="T7" fmla="*/ 0 h 734"/>
                  <a:gd name="T8" fmla="*/ 762 w 832"/>
                  <a:gd name="T9" fmla="*/ 222 h 734"/>
                  <a:gd name="T10" fmla="*/ 674 w 832"/>
                  <a:gd name="T11" fmla="*/ 641 h 734"/>
                  <a:gd name="T12" fmla="*/ 416 w 832"/>
                  <a:gd name="T13" fmla="*/ 733 h 734"/>
                  <a:gd name="T14" fmla="*/ 179 w 832"/>
                  <a:gd name="T15" fmla="*/ 669 h 7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2" h="734">
                    <a:moveTo>
                      <a:pt x="179" y="669"/>
                    </a:moveTo>
                    <a:cubicBezTo>
                      <a:pt x="137" y="635"/>
                      <a:pt x="83" y="559"/>
                      <a:pt x="59" y="500"/>
                    </a:cubicBezTo>
                    <a:cubicBezTo>
                      <a:pt x="0" y="359"/>
                      <a:pt x="45" y="199"/>
                      <a:pt x="177" y="83"/>
                    </a:cubicBezTo>
                    <a:cubicBezTo>
                      <a:pt x="255" y="15"/>
                      <a:pt x="296" y="0"/>
                      <a:pt x="414" y="0"/>
                    </a:cubicBezTo>
                    <a:cubicBezTo>
                      <a:pt x="589" y="0"/>
                      <a:pt x="691" y="65"/>
                      <a:pt x="762" y="222"/>
                    </a:cubicBezTo>
                    <a:cubicBezTo>
                      <a:pt x="832" y="378"/>
                      <a:pt x="802" y="520"/>
                      <a:pt x="674" y="641"/>
                    </a:cubicBezTo>
                    <a:cubicBezTo>
                      <a:pt x="587" y="724"/>
                      <a:pt x="559" y="734"/>
                      <a:pt x="416" y="733"/>
                    </a:cubicBezTo>
                    <a:cubicBezTo>
                      <a:pt x="293" y="732"/>
                      <a:pt x="238" y="717"/>
                      <a:pt x="179" y="66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5" name="Freeform 87"/>
              <p:cNvSpPr>
                <a:spLocks/>
              </p:cNvSpPr>
              <p:nvPr/>
            </p:nvSpPr>
            <p:spPr bwMode="auto">
              <a:xfrm>
                <a:off x="21948000" y="7446240"/>
                <a:ext cx="306796" cy="290402"/>
              </a:xfrm>
              <a:custGeom>
                <a:avLst/>
                <a:gdLst>
                  <a:gd name="T0" fmla="*/ 466 w 1154"/>
                  <a:gd name="T1" fmla="*/ 1002 h 1094"/>
                  <a:gd name="T2" fmla="*/ 151 w 1154"/>
                  <a:gd name="T3" fmla="*/ 256 h 1094"/>
                  <a:gd name="T4" fmla="*/ 615 w 1154"/>
                  <a:gd name="T5" fmla="*/ 0 h 1094"/>
                  <a:gd name="T6" fmla="*/ 919 w 1154"/>
                  <a:gd name="T7" fmla="*/ 93 h 1094"/>
                  <a:gd name="T8" fmla="*/ 1130 w 1154"/>
                  <a:gd name="T9" fmla="*/ 559 h 1094"/>
                  <a:gd name="T10" fmla="*/ 466 w 1154"/>
                  <a:gd name="T11" fmla="*/ 1002 h 1094"/>
                </a:gdLst>
                <a:ahLst/>
                <a:cxnLst>
                  <a:cxn ang="0">
                    <a:pos x="T0" y="T1"/>
                  </a:cxn>
                  <a:cxn ang="0">
                    <a:pos x="T2" y="T3"/>
                  </a:cxn>
                  <a:cxn ang="0">
                    <a:pos x="T4" y="T5"/>
                  </a:cxn>
                  <a:cxn ang="0">
                    <a:pos x="T6" y="T7"/>
                  </a:cxn>
                  <a:cxn ang="0">
                    <a:pos x="T8" y="T9"/>
                  </a:cxn>
                  <a:cxn ang="0">
                    <a:pos x="T10" y="T11"/>
                  </a:cxn>
                </a:cxnLst>
                <a:rect l="0" t="0" r="r" b="b"/>
                <a:pathLst>
                  <a:path w="1154" h="1094">
                    <a:moveTo>
                      <a:pt x="466" y="1002"/>
                    </a:moveTo>
                    <a:cubicBezTo>
                      <a:pt x="148" y="902"/>
                      <a:pt x="0" y="551"/>
                      <a:pt x="151" y="256"/>
                    </a:cubicBezTo>
                    <a:cubicBezTo>
                      <a:pt x="239" y="83"/>
                      <a:pt x="391" y="0"/>
                      <a:pt x="615" y="0"/>
                    </a:cubicBezTo>
                    <a:cubicBezTo>
                      <a:pt x="777" y="0"/>
                      <a:pt x="810" y="10"/>
                      <a:pt x="919" y="93"/>
                    </a:cubicBezTo>
                    <a:cubicBezTo>
                      <a:pt x="1061" y="201"/>
                      <a:pt x="1154" y="407"/>
                      <a:pt x="1130" y="559"/>
                    </a:cubicBezTo>
                    <a:cubicBezTo>
                      <a:pt x="1079" y="878"/>
                      <a:pt x="755" y="1094"/>
                      <a:pt x="466" y="100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6" name="Freeform 88"/>
              <p:cNvSpPr>
                <a:spLocks/>
              </p:cNvSpPr>
              <p:nvPr/>
            </p:nvSpPr>
            <p:spPr bwMode="auto">
              <a:xfrm>
                <a:off x="21299276" y="7271767"/>
                <a:ext cx="210775" cy="221314"/>
              </a:xfrm>
              <a:custGeom>
                <a:avLst/>
                <a:gdLst>
                  <a:gd name="T0" fmla="*/ 191 w 794"/>
                  <a:gd name="T1" fmla="*/ 780 h 835"/>
                  <a:gd name="T2" fmla="*/ 0 w 794"/>
                  <a:gd name="T3" fmla="*/ 462 h 835"/>
                  <a:gd name="T4" fmla="*/ 152 w 794"/>
                  <a:gd name="T5" fmla="*/ 160 h 835"/>
                  <a:gd name="T6" fmla="*/ 763 w 794"/>
                  <a:gd name="T7" fmla="*/ 367 h 835"/>
                  <a:gd name="T8" fmla="*/ 734 w 794"/>
                  <a:gd name="T9" fmla="*/ 611 h 835"/>
                  <a:gd name="T10" fmla="*/ 591 w 794"/>
                  <a:gd name="T11" fmla="*/ 783 h 835"/>
                  <a:gd name="T12" fmla="*/ 191 w 794"/>
                  <a:gd name="T13" fmla="*/ 780 h 835"/>
                </a:gdLst>
                <a:ahLst/>
                <a:cxnLst>
                  <a:cxn ang="0">
                    <a:pos x="T0" y="T1"/>
                  </a:cxn>
                  <a:cxn ang="0">
                    <a:pos x="T2" y="T3"/>
                  </a:cxn>
                  <a:cxn ang="0">
                    <a:pos x="T4" y="T5"/>
                  </a:cxn>
                  <a:cxn ang="0">
                    <a:pos x="T6" y="T7"/>
                  </a:cxn>
                  <a:cxn ang="0">
                    <a:pos x="T8" y="T9"/>
                  </a:cxn>
                  <a:cxn ang="0">
                    <a:pos x="T10" y="T11"/>
                  </a:cxn>
                  <a:cxn ang="0">
                    <a:pos x="T12" y="T13"/>
                  </a:cxn>
                </a:cxnLst>
                <a:rect l="0" t="0" r="r" b="b"/>
                <a:pathLst>
                  <a:path w="794" h="835">
                    <a:moveTo>
                      <a:pt x="191" y="780"/>
                    </a:moveTo>
                    <a:cubicBezTo>
                      <a:pt x="109" y="736"/>
                      <a:pt x="0" y="554"/>
                      <a:pt x="0" y="462"/>
                    </a:cubicBezTo>
                    <a:cubicBezTo>
                      <a:pt x="0" y="369"/>
                      <a:pt x="82" y="206"/>
                      <a:pt x="152" y="160"/>
                    </a:cubicBezTo>
                    <a:cubicBezTo>
                      <a:pt x="396" y="0"/>
                      <a:pt x="683" y="97"/>
                      <a:pt x="763" y="367"/>
                    </a:cubicBezTo>
                    <a:cubicBezTo>
                      <a:pt x="794" y="468"/>
                      <a:pt x="791" y="495"/>
                      <a:pt x="734" y="611"/>
                    </a:cubicBezTo>
                    <a:cubicBezTo>
                      <a:pt x="698" y="686"/>
                      <a:pt x="637" y="758"/>
                      <a:pt x="591" y="783"/>
                    </a:cubicBezTo>
                    <a:cubicBezTo>
                      <a:pt x="489" y="835"/>
                      <a:pt x="291" y="834"/>
                      <a:pt x="191" y="78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sp>
        <p:nvSpPr>
          <p:cNvPr id="9" name="文字方塊 2"/>
          <p:cNvSpPr txBox="1"/>
          <p:nvPr/>
        </p:nvSpPr>
        <p:spPr>
          <a:xfrm>
            <a:off x="9062078" y="3159740"/>
            <a:ext cx="2520322"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fox jumps over the lazy dog. </a:t>
            </a:r>
          </a:p>
        </p:txBody>
      </p:sp>
      <p:grpSp>
        <p:nvGrpSpPr>
          <p:cNvPr id="10" name="群組 9"/>
          <p:cNvGrpSpPr/>
          <p:nvPr/>
        </p:nvGrpSpPr>
        <p:grpSpPr>
          <a:xfrm>
            <a:off x="8123456" y="4266375"/>
            <a:ext cx="792893" cy="792893"/>
            <a:chOff x="753011" y="4669209"/>
            <a:chExt cx="792893" cy="792893"/>
          </a:xfrm>
        </p:grpSpPr>
        <p:sp>
          <p:nvSpPr>
            <p:cNvPr id="21" name="橢圓 20"/>
            <p:cNvSpPr/>
            <p:nvPr/>
          </p:nvSpPr>
          <p:spPr>
            <a:xfrm>
              <a:off x="753011" y="4669209"/>
              <a:ext cx="792893" cy="792893"/>
            </a:xfrm>
            <a:prstGeom prst="ellipse">
              <a:avLst/>
            </a:prstGeom>
            <a:solidFill>
              <a:schemeClr val="accent3"/>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600" b="1" dirty="0" smtClean="0">
                <a:solidFill>
                  <a:schemeClr val="tx1"/>
                </a:solidFill>
                <a:latin typeface="微軟正黑體" panose="020B0604030504040204" pitchFamily="34" charset="-120"/>
                <a:ea typeface="微軟正黑體" panose="020B0604030504040204" pitchFamily="34" charset="-120"/>
              </a:endParaRPr>
            </a:p>
          </p:txBody>
        </p:sp>
        <p:grpSp>
          <p:nvGrpSpPr>
            <p:cNvPr id="22" name="群組 21"/>
            <p:cNvGrpSpPr>
              <a:grpSpLocks noChangeAspect="1"/>
            </p:cNvGrpSpPr>
            <p:nvPr/>
          </p:nvGrpSpPr>
          <p:grpSpPr>
            <a:xfrm>
              <a:off x="930291" y="4847401"/>
              <a:ext cx="438332" cy="436508"/>
              <a:chOff x="35309818" y="13261794"/>
              <a:chExt cx="2516828" cy="2506357"/>
            </a:xfrm>
            <a:solidFill>
              <a:schemeClr val="bg1"/>
            </a:solidFill>
          </p:grpSpPr>
          <p:sp>
            <p:nvSpPr>
              <p:cNvPr id="23" name="手繪多邊形 22"/>
              <p:cNvSpPr>
                <a:spLocks/>
              </p:cNvSpPr>
              <p:nvPr/>
            </p:nvSpPr>
            <p:spPr bwMode="auto">
              <a:xfrm>
                <a:off x="35309818" y="13850431"/>
                <a:ext cx="2516828" cy="1917720"/>
              </a:xfrm>
              <a:custGeom>
                <a:avLst/>
                <a:gdLst>
                  <a:gd name="connsiteX0" fmla="*/ 2520096 w 3413041"/>
                  <a:gd name="connsiteY0" fmla="*/ 2002111 h 2600599"/>
                  <a:gd name="connsiteX1" fmla="*/ 2443148 w 3413041"/>
                  <a:gd name="connsiteY1" fmla="*/ 2036713 h 2600599"/>
                  <a:gd name="connsiteX2" fmla="*/ 2430564 w 3413041"/>
                  <a:gd name="connsiteY2" fmla="*/ 2169719 h 2600599"/>
                  <a:gd name="connsiteX3" fmla="*/ 2517576 w 3413041"/>
                  <a:gd name="connsiteY3" fmla="*/ 2225587 h 2600599"/>
                  <a:gd name="connsiteX4" fmla="*/ 2561084 w 3413041"/>
                  <a:gd name="connsiteY4" fmla="*/ 2209367 h 2600599"/>
                  <a:gd name="connsiteX5" fmla="*/ 2616816 w 3413041"/>
                  <a:gd name="connsiteY5" fmla="*/ 2052933 h 2600599"/>
                  <a:gd name="connsiteX6" fmla="*/ 2520096 w 3413041"/>
                  <a:gd name="connsiteY6" fmla="*/ 2002111 h 2600599"/>
                  <a:gd name="connsiteX7" fmla="*/ 1508300 w 3413041"/>
                  <a:gd name="connsiteY7" fmla="*/ 2002111 h 2600599"/>
                  <a:gd name="connsiteX8" fmla="*/ 1405560 w 3413041"/>
                  <a:gd name="connsiteY8" fmla="*/ 2145595 h 2600599"/>
                  <a:gd name="connsiteX9" fmla="*/ 1478740 w 3413041"/>
                  <a:gd name="connsiteY9" fmla="*/ 2211959 h 2600599"/>
                  <a:gd name="connsiteX10" fmla="*/ 1603472 w 3413041"/>
                  <a:gd name="connsiteY10" fmla="*/ 2164249 h 2600599"/>
                  <a:gd name="connsiteX11" fmla="*/ 1611040 w 3413041"/>
                  <a:gd name="connsiteY11" fmla="*/ 2063091 h 2600599"/>
                  <a:gd name="connsiteX12" fmla="*/ 1508300 w 3413041"/>
                  <a:gd name="connsiteY12" fmla="*/ 2002111 h 2600599"/>
                  <a:gd name="connsiteX13" fmla="*/ 2022368 w 3413041"/>
                  <a:gd name="connsiteY13" fmla="*/ 2000359 h 2600599"/>
                  <a:gd name="connsiteX14" fmla="*/ 1911224 w 3413041"/>
                  <a:gd name="connsiteY14" fmla="*/ 2071965 h 2600599"/>
                  <a:gd name="connsiteX15" fmla="*/ 2048404 w 3413041"/>
                  <a:gd name="connsiteY15" fmla="*/ 2212371 h 2600599"/>
                  <a:gd name="connsiteX16" fmla="*/ 2097140 w 3413041"/>
                  <a:gd name="connsiteY16" fmla="*/ 2186677 h 2600599"/>
                  <a:gd name="connsiteX17" fmla="*/ 2123492 w 3413041"/>
                  <a:gd name="connsiteY17" fmla="*/ 2077755 h 2600599"/>
                  <a:gd name="connsiteX18" fmla="*/ 2022368 w 3413041"/>
                  <a:gd name="connsiteY18" fmla="*/ 2000359 h 2600599"/>
                  <a:gd name="connsiteX19" fmla="*/ 3015036 w 3413041"/>
                  <a:gd name="connsiteY19" fmla="*/ 1999015 h 2600599"/>
                  <a:gd name="connsiteX20" fmla="*/ 2949232 w 3413041"/>
                  <a:gd name="connsiteY20" fmla="*/ 2036257 h 2600599"/>
                  <a:gd name="connsiteX21" fmla="*/ 2938388 w 3413041"/>
                  <a:gd name="connsiteY21" fmla="*/ 2169321 h 2600599"/>
                  <a:gd name="connsiteX22" fmla="*/ 3036728 w 3413041"/>
                  <a:gd name="connsiteY22" fmla="*/ 2220303 h 2600599"/>
                  <a:gd name="connsiteX23" fmla="*/ 3059144 w 3413041"/>
                  <a:gd name="connsiteY23" fmla="*/ 2215603 h 2600599"/>
                  <a:gd name="connsiteX24" fmla="*/ 3098552 w 3413041"/>
                  <a:gd name="connsiteY24" fmla="*/ 2189569 h 2600599"/>
                  <a:gd name="connsiteX25" fmla="*/ 3015036 w 3413041"/>
                  <a:gd name="connsiteY25" fmla="*/ 1999015 h 2600599"/>
                  <a:gd name="connsiteX26" fmla="*/ 510504 w 3413041"/>
                  <a:gd name="connsiteY26" fmla="*/ 1896023 h 2600599"/>
                  <a:gd name="connsiteX27" fmla="*/ 395168 w 3413041"/>
                  <a:gd name="connsiteY27" fmla="*/ 1923123 h 2600599"/>
                  <a:gd name="connsiteX28" fmla="*/ 384384 w 3413041"/>
                  <a:gd name="connsiteY28" fmla="*/ 2288055 h 2600599"/>
                  <a:gd name="connsiteX29" fmla="*/ 606156 w 3413041"/>
                  <a:gd name="connsiteY29" fmla="*/ 2291305 h 2600599"/>
                  <a:gd name="connsiteX30" fmla="*/ 676964 w 3413041"/>
                  <a:gd name="connsiteY30" fmla="*/ 2223805 h 2600599"/>
                  <a:gd name="connsiteX31" fmla="*/ 706436 w 3413041"/>
                  <a:gd name="connsiteY31" fmla="*/ 2108297 h 2600599"/>
                  <a:gd name="connsiteX32" fmla="*/ 679120 w 3413041"/>
                  <a:gd name="connsiteY32" fmla="*/ 1994593 h 2600599"/>
                  <a:gd name="connsiteX33" fmla="*/ 510504 w 3413041"/>
                  <a:gd name="connsiteY33" fmla="*/ 1896023 h 2600599"/>
                  <a:gd name="connsiteX34" fmla="*/ 1699384 w 3413041"/>
                  <a:gd name="connsiteY34" fmla="*/ 387 h 2600599"/>
                  <a:gd name="connsiteX35" fmla="*/ 1880900 w 3413041"/>
                  <a:gd name="connsiteY35" fmla="*/ 104633 h 2600599"/>
                  <a:gd name="connsiteX36" fmla="*/ 1835172 w 3413041"/>
                  <a:gd name="connsiteY36" fmla="*/ 324865 h 2600599"/>
                  <a:gd name="connsiteX37" fmla="*/ 1808528 w 3413041"/>
                  <a:gd name="connsiteY37" fmla="*/ 349695 h 2600599"/>
                  <a:gd name="connsiteX38" fmla="*/ 1808528 w 3413041"/>
                  <a:gd name="connsiteY38" fmla="*/ 976565 h 2600599"/>
                  <a:gd name="connsiteX39" fmla="*/ 1824732 w 3413041"/>
                  <a:gd name="connsiteY39" fmla="*/ 1609553 h 2600599"/>
                  <a:gd name="connsiteX40" fmla="*/ 2553832 w 3413041"/>
                  <a:gd name="connsiteY40" fmla="*/ 1615671 h 2600599"/>
                  <a:gd name="connsiteX41" fmla="*/ 3379788 w 3413041"/>
                  <a:gd name="connsiteY41" fmla="*/ 1692319 h 2600599"/>
                  <a:gd name="connsiteX42" fmla="*/ 3408952 w 3413041"/>
                  <a:gd name="connsiteY42" fmla="*/ 1730825 h 2600599"/>
                  <a:gd name="connsiteX43" fmla="*/ 3411832 w 3413041"/>
                  <a:gd name="connsiteY43" fmla="*/ 2094279 h 2600599"/>
                  <a:gd name="connsiteX44" fmla="*/ 3395268 w 3413041"/>
                  <a:gd name="connsiteY44" fmla="*/ 2496239 h 2600599"/>
                  <a:gd name="connsiteX45" fmla="*/ 3299856 w 3413041"/>
                  <a:gd name="connsiteY45" fmla="*/ 2585125 h 2600599"/>
                  <a:gd name="connsiteX46" fmla="*/ 1709876 w 3413041"/>
                  <a:gd name="connsiteY46" fmla="*/ 2600599 h 2600599"/>
                  <a:gd name="connsiteX47" fmla="*/ 115576 w 3413041"/>
                  <a:gd name="connsiteY47" fmla="*/ 2581165 h 2600599"/>
                  <a:gd name="connsiteX48" fmla="*/ 11520 w 3413041"/>
                  <a:gd name="connsiteY48" fmla="*/ 2459535 h 2600599"/>
                  <a:gd name="connsiteX49" fmla="*/ 0 w 3413041"/>
                  <a:gd name="connsiteY49" fmla="*/ 2107955 h 2600599"/>
                  <a:gd name="connsiteX50" fmla="*/ 11520 w 3413041"/>
                  <a:gd name="connsiteY50" fmla="*/ 1756735 h 2600599"/>
                  <a:gd name="connsiteX51" fmla="*/ 111976 w 3413041"/>
                  <a:gd name="connsiteY51" fmla="*/ 1635823 h 2600599"/>
                  <a:gd name="connsiteX52" fmla="*/ 876360 w 3413041"/>
                  <a:gd name="connsiteY52" fmla="*/ 1615671 h 2600599"/>
                  <a:gd name="connsiteX53" fmla="*/ 1613384 w 3413041"/>
                  <a:gd name="connsiteY53" fmla="*/ 1603435 h 2600599"/>
                  <a:gd name="connsiteX54" fmla="*/ 1625624 w 3413041"/>
                  <a:gd name="connsiteY54" fmla="*/ 975845 h 2600599"/>
                  <a:gd name="connsiteX55" fmla="*/ 1625624 w 3413041"/>
                  <a:gd name="connsiteY55" fmla="*/ 360131 h 2600599"/>
                  <a:gd name="connsiteX56" fmla="*/ 1588900 w 3413041"/>
                  <a:gd name="connsiteY56" fmla="*/ 325225 h 2600599"/>
                  <a:gd name="connsiteX57" fmla="*/ 1539572 w 3413041"/>
                  <a:gd name="connsiteY57" fmla="*/ 115069 h 2600599"/>
                  <a:gd name="connsiteX58" fmla="*/ 1627784 w 3413041"/>
                  <a:gd name="connsiteY58" fmla="*/ 20067 h 2600599"/>
                  <a:gd name="connsiteX59" fmla="*/ 1699384 w 3413041"/>
                  <a:gd name="connsiteY59" fmla="*/ 387 h 260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413041" h="2600599">
                    <a:moveTo>
                      <a:pt x="2520096" y="2002111"/>
                    </a:moveTo>
                    <a:cubicBezTo>
                      <a:pt x="2485576" y="2002111"/>
                      <a:pt x="2471552" y="2008599"/>
                      <a:pt x="2443148" y="2036713"/>
                    </a:cubicBezTo>
                    <a:cubicBezTo>
                      <a:pt x="2401440" y="2078525"/>
                      <a:pt x="2397124" y="2126825"/>
                      <a:pt x="2430564" y="2169719"/>
                    </a:cubicBezTo>
                    <a:cubicBezTo>
                      <a:pt x="2447824" y="2191345"/>
                      <a:pt x="2494924" y="2221623"/>
                      <a:pt x="2517576" y="2225587"/>
                    </a:cubicBezTo>
                    <a:cubicBezTo>
                      <a:pt x="2519016" y="2225947"/>
                      <a:pt x="2538432" y="2218379"/>
                      <a:pt x="2561084" y="2209367"/>
                    </a:cubicBezTo>
                    <a:cubicBezTo>
                      <a:pt x="2626164" y="2183415"/>
                      <a:pt x="2649536" y="2116733"/>
                      <a:pt x="2616816" y="2052933"/>
                    </a:cubicBezTo>
                    <a:cubicBezTo>
                      <a:pt x="2597040" y="2014725"/>
                      <a:pt x="2572952" y="2002111"/>
                      <a:pt x="2520096" y="2002111"/>
                    </a:cubicBezTo>
                    <a:close/>
                    <a:moveTo>
                      <a:pt x="1508300" y="2002111"/>
                    </a:moveTo>
                    <a:cubicBezTo>
                      <a:pt x="1428992" y="2002111"/>
                      <a:pt x="1376360" y="2076005"/>
                      <a:pt x="1405560" y="2145595"/>
                    </a:cubicBezTo>
                    <a:cubicBezTo>
                      <a:pt x="1421784" y="2184695"/>
                      <a:pt x="1436564" y="2198327"/>
                      <a:pt x="1478740" y="2211959"/>
                    </a:cubicBezTo>
                    <a:cubicBezTo>
                      <a:pt x="1522000" y="2225947"/>
                      <a:pt x="1574992" y="2205501"/>
                      <a:pt x="1603472" y="2164249"/>
                    </a:cubicBezTo>
                    <a:cubicBezTo>
                      <a:pt x="1630148" y="2125149"/>
                      <a:pt x="1631952" y="2102909"/>
                      <a:pt x="1611040" y="2063091"/>
                    </a:cubicBezTo>
                    <a:cubicBezTo>
                      <a:pt x="1589412" y="2021481"/>
                      <a:pt x="1556968" y="2002111"/>
                      <a:pt x="1508300" y="2002111"/>
                    </a:cubicBezTo>
                    <a:close/>
                    <a:moveTo>
                      <a:pt x="2022368" y="2000359"/>
                    </a:moveTo>
                    <a:cubicBezTo>
                      <a:pt x="1977828" y="1999137"/>
                      <a:pt x="1931620" y="2022751"/>
                      <a:pt x="1911224" y="2071965"/>
                    </a:cubicBezTo>
                    <a:cubicBezTo>
                      <a:pt x="1878012" y="2152299"/>
                      <a:pt x="1963928" y="2240235"/>
                      <a:pt x="2048404" y="2212371"/>
                    </a:cubicBezTo>
                    <a:cubicBezTo>
                      <a:pt x="2065372" y="2206943"/>
                      <a:pt x="2087392" y="2195363"/>
                      <a:pt x="2097140" y="2186677"/>
                    </a:cubicBezTo>
                    <a:cubicBezTo>
                      <a:pt x="2121328" y="2165689"/>
                      <a:pt x="2133600" y="2115027"/>
                      <a:pt x="2123492" y="2077755"/>
                    </a:cubicBezTo>
                    <a:cubicBezTo>
                      <a:pt x="2109776" y="2027635"/>
                      <a:pt x="2066904" y="2001581"/>
                      <a:pt x="2022368" y="2000359"/>
                    </a:cubicBezTo>
                    <a:close/>
                    <a:moveTo>
                      <a:pt x="3015036" y="1999015"/>
                    </a:moveTo>
                    <a:cubicBezTo>
                      <a:pt x="2991536" y="1999737"/>
                      <a:pt x="2973096" y="2010223"/>
                      <a:pt x="2949232" y="2036257"/>
                    </a:cubicBezTo>
                    <a:cubicBezTo>
                      <a:pt x="2909100" y="2080009"/>
                      <a:pt x="2905124" y="2127377"/>
                      <a:pt x="2938388" y="2169321"/>
                    </a:cubicBezTo>
                    <a:cubicBezTo>
                      <a:pt x="2962612" y="2200417"/>
                      <a:pt x="3015396" y="2227535"/>
                      <a:pt x="3036728" y="2220303"/>
                    </a:cubicBezTo>
                    <a:cubicBezTo>
                      <a:pt x="3044320" y="2217773"/>
                      <a:pt x="3054444" y="2215603"/>
                      <a:pt x="3059144" y="2215603"/>
                    </a:cubicBezTo>
                    <a:cubicBezTo>
                      <a:pt x="3063844" y="2215603"/>
                      <a:pt x="3081560" y="2203671"/>
                      <a:pt x="3098552" y="2189569"/>
                    </a:cubicBezTo>
                    <a:cubicBezTo>
                      <a:pt x="3181348" y="2119783"/>
                      <a:pt x="3126756" y="1995759"/>
                      <a:pt x="3015036" y="1999015"/>
                    </a:cubicBezTo>
                    <a:close/>
                    <a:moveTo>
                      <a:pt x="510504" y="1896023"/>
                    </a:moveTo>
                    <a:cubicBezTo>
                      <a:pt x="470936" y="1893547"/>
                      <a:pt x="430752" y="1902141"/>
                      <a:pt x="395168" y="1923123"/>
                    </a:cubicBezTo>
                    <a:cubicBezTo>
                      <a:pt x="254988" y="2005421"/>
                      <a:pt x="249236" y="2203951"/>
                      <a:pt x="384384" y="2288055"/>
                    </a:cubicBezTo>
                    <a:cubicBezTo>
                      <a:pt x="456272" y="2332815"/>
                      <a:pt x="532832" y="2333899"/>
                      <a:pt x="606156" y="2291305"/>
                    </a:cubicBezTo>
                    <a:cubicBezTo>
                      <a:pt x="628800" y="2278309"/>
                      <a:pt x="660788" y="2247627"/>
                      <a:pt x="676964" y="2223805"/>
                    </a:cubicBezTo>
                    <a:cubicBezTo>
                      <a:pt x="702844" y="2185543"/>
                      <a:pt x="706436" y="2170381"/>
                      <a:pt x="706436" y="2108297"/>
                    </a:cubicBezTo>
                    <a:cubicBezTo>
                      <a:pt x="706436" y="2048377"/>
                      <a:pt x="702124" y="2030329"/>
                      <a:pt x="679120" y="1994593"/>
                    </a:cubicBezTo>
                    <a:cubicBezTo>
                      <a:pt x="640704" y="1935035"/>
                      <a:pt x="576456" y="1900151"/>
                      <a:pt x="510504" y="1896023"/>
                    </a:cubicBezTo>
                    <a:close/>
                    <a:moveTo>
                      <a:pt x="1699384" y="387"/>
                    </a:moveTo>
                    <a:cubicBezTo>
                      <a:pt x="1772344" y="-4337"/>
                      <a:pt x="1845252" y="34461"/>
                      <a:pt x="1880900" y="104633"/>
                    </a:cubicBezTo>
                    <a:cubicBezTo>
                      <a:pt x="1916904" y="175165"/>
                      <a:pt x="1898180" y="266209"/>
                      <a:pt x="1835172" y="324865"/>
                    </a:cubicBezTo>
                    <a:lnTo>
                      <a:pt x="1808528" y="349695"/>
                    </a:lnTo>
                    <a:lnTo>
                      <a:pt x="1808528" y="976565"/>
                    </a:lnTo>
                    <a:cubicBezTo>
                      <a:pt x="1808528" y="1538661"/>
                      <a:pt x="1810328" y="1603795"/>
                      <a:pt x="1824732" y="1609553"/>
                    </a:cubicBezTo>
                    <a:cubicBezTo>
                      <a:pt x="1833372" y="1612791"/>
                      <a:pt x="2161740" y="1615671"/>
                      <a:pt x="2553832" y="1615671"/>
                    </a:cubicBezTo>
                    <a:cubicBezTo>
                      <a:pt x="3355664" y="1616031"/>
                      <a:pt x="3318940" y="1612791"/>
                      <a:pt x="3379788" y="1692319"/>
                    </a:cubicBezTo>
                    <a:lnTo>
                      <a:pt x="3408952" y="1730825"/>
                    </a:lnTo>
                    <a:lnTo>
                      <a:pt x="3411832" y="2094279"/>
                    </a:lnTo>
                    <a:cubicBezTo>
                      <a:pt x="3414712" y="2436503"/>
                      <a:pt x="3413632" y="2460255"/>
                      <a:pt x="3395268" y="2496239"/>
                    </a:cubicBezTo>
                    <a:cubicBezTo>
                      <a:pt x="3371144" y="2543381"/>
                      <a:pt x="3348104" y="2564973"/>
                      <a:pt x="3299856" y="2585125"/>
                    </a:cubicBezTo>
                    <a:cubicBezTo>
                      <a:pt x="3266732" y="2598799"/>
                      <a:pt x="3084188" y="2600599"/>
                      <a:pt x="1709876" y="2600599"/>
                    </a:cubicBezTo>
                    <a:cubicBezTo>
                      <a:pt x="215668" y="2600239"/>
                      <a:pt x="155900" y="2599519"/>
                      <a:pt x="115576" y="2581165"/>
                    </a:cubicBezTo>
                    <a:cubicBezTo>
                      <a:pt x="69848" y="2560655"/>
                      <a:pt x="29524" y="2513153"/>
                      <a:pt x="11520" y="2459535"/>
                    </a:cubicBezTo>
                    <a:cubicBezTo>
                      <a:pt x="3960" y="2436503"/>
                      <a:pt x="0" y="2318111"/>
                      <a:pt x="0" y="2107955"/>
                    </a:cubicBezTo>
                    <a:cubicBezTo>
                      <a:pt x="0" y="1898157"/>
                      <a:pt x="3960" y="1779405"/>
                      <a:pt x="11520" y="1756735"/>
                    </a:cubicBezTo>
                    <a:cubicBezTo>
                      <a:pt x="28804" y="1704915"/>
                      <a:pt x="67328" y="1658493"/>
                      <a:pt x="111976" y="1635823"/>
                    </a:cubicBezTo>
                    <a:cubicBezTo>
                      <a:pt x="150500" y="1616031"/>
                      <a:pt x="172824" y="1615671"/>
                      <a:pt x="876360" y="1615671"/>
                    </a:cubicBezTo>
                    <a:cubicBezTo>
                      <a:pt x="1426516" y="1615671"/>
                      <a:pt x="1604380" y="1612791"/>
                      <a:pt x="1613384" y="1603435"/>
                    </a:cubicBezTo>
                    <a:cubicBezTo>
                      <a:pt x="1622744" y="1594079"/>
                      <a:pt x="1625624" y="1440781"/>
                      <a:pt x="1625624" y="975845"/>
                    </a:cubicBezTo>
                    <a:lnTo>
                      <a:pt x="1625624" y="360131"/>
                    </a:lnTo>
                    <a:lnTo>
                      <a:pt x="1588900" y="325225"/>
                    </a:lnTo>
                    <a:cubicBezTo>
                      <a:pt x="1525172" y="264409"/>
                      <a:pt x="1507888" y="190999"/>
                      <a:pt x="1539572" y="115069"/>
                    </a:cubicBezTo>
                    <a:cubicBezTo>
                      <a:pt x="1559736" y="66847"/>
                      <a:pt x="1581336" y="43817"/>
                      <a:pt x="1627784" y="20067"/>
                    </a:cubicBezTo>
                    <a:cubicBezTo>
                      <a:pt x="1650736" y="8371"/>
                      <a:pt x="1675064" y="1961"/>
                      <a:pt x="1699384" y="38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4" name="Freeform 92"/>
              <p:cNvSpPr>
                <a:spLocks/>
              </p:cNvSpPr>
              <p:nvPr/>
            </p:nvSpPr>
            <p:spPr bwMode="auto">
              <a:xfrm>
                <a:off x="35512341" y="13261794"/>
                <a:ext cx="405044" cy="1443407"/>
              </a:xfrm>
              <a:custGeom>
                <a:avLst/>
                <a:gdLst>
                  <a:gd name="T0" fmla="*/ 1033 w 1527"/>
                  <a:gd name="T1" fmla="*/ 5262 h 5433"/>
                  <a:gd name="T2" fmla="*/ 125 w 1527"/>
                  <a:gd name="T3" fmla="*/ 3147 h 5433"/>
                  <a:gd name="T4" fmla="*/ 1098 w 1527"/>
                  <a:gd name="T5" fmla="*/ 127 h 5433"/>
                  <a:gd name="T6" fmla="*/ 1212 w 1527"/>
                  <a:gd name="T7" fmla="*/ 0 h 5433"/>
                  <a:gd name="T8" fmla="*/ 1369 w 1527"/>
                  <a:gd name="T9" fmla="*/ 154 h 5433"/>
                  <a:gd name="T10" fmla="*/ 1527 w 1527"/>
                  <a:gd name="T11" fmla="*/ 353 h 5433"/>
                  <a:gd name="T12" fmla="*/ 1439 w 1527"/>
                  <a:gd name="T13" fmla="*/ 481 h 5433"/>
                  <a:gd name="T14" fmla="*/ 863 w 1527"/>
                  <a:gd name="T15" fmla="*/ 1402 h 5433"/>
                  <a:gd name="T16" fmla="*/ 622 w 1527"/>
                  <a:gd name="T17" fmla="*/ 2283 h 5433"/>
                  <a:gd name="T18" fmla="*/ 1412 w 1527"/>
                  <a:gd name="T19" fmla="*/ 4958 h 5433"/>
                  <a:gd name="T20" fmla="*/ 1526 w 1527"/>
                  <a:gd name="T21" fmla="*/ 5112 h 5433"/>
                  <a:gd name="T22" fmla="*/ 1210 w 1527"/>
                  <a:gd name="T23" fmla="*/ 5432 h 5433"/>
                  <a:gd name="T24" fmla="*/ 1033 w 1527"/>
                  <a:gd name="T25" fmla="*/ 5262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7" h="5433">
                    <a:moveTo>
                      <a:pt x="1033" y="5262"/>
                    </a:moveTo>
                    <a:cubicBezTo>
                      <a:pt x="505" y="4626"/>
                      <a:pt x="222" y="3966"/>
                      <a:pt x="125" y="3147"/>
                    </a:cubicBezTo>
                    <a:cubicBezTo>
                      <a:pt x="0" y="2085"/>
                      <a:pt x="368" y="942"/>
                      <a:pt x="1098" y="127"/>
                    </a:cubicBezTo>
                    <a:lnTo>
                      <a:pt x="1212" y="0"/>
                    </a:lnTo>
                    <a:lnTo>
                      <a:pt x="1369" y="154"/>
                    </a:lnTo>
                    <a:cubicBezTo>
                      <a:pt x="1456" y="239"/>
                      <a:pt x="1527" y="329"/>
                      <a:pt x="1527" y="353"/>
                    </a:cubicBezTo>
                    <a:cubicBezTo>
                      <a:pt x="1527" y="378"/>
                      <a:pt x="1487" y="436"/>
                      <a:pt x="1439" y="481"/>
                    </a:cubicBezTo>
                    <a:cubicBezTo>
                      <a:pt x="1290" y="623"/>
                      <a:pt x="990" y="1101"/>
                      <a:pt x="863" y="1402"/>
                    </a:cubicBezTo>
                    <a:cubicBezTo>
                      <a:pt x="746" y="1677"/>
                      <a:pt x="696" y="1858"/>
                      <a:pt x="622" y="2283"/>
                    </a:cubicBezTo>
                    <a:cubicBezTo>
                      <a:pt x="471" y="3144"/>
                      <a:pt x="802" y="4265"/>
                      <a:pt x="1412" y="4958"/>
                    </a:cubicBezTo>
                    <a:cubicBezTo>
                      <a:pt x="1475" y="5030"/>
                      <a:pt x="1526" y="5099"/>
                      <a:pt x="1526" y="5112"/>
                    </a:cubicBezTo>
                    <a:cubicBezTo>
                      <a:pt x="1525" y="5152"/>
                      <a:pt x="1248" y="5433"/>
                      <a:pt x="1210" y="5432"/>
                    </a:cubicBezTo>
                    <a:cubicBezTo>
                      <a:pt x="1190" y="5432"/>
                      <a:pt x="1110" y="5356"/>
                      <a:pt x="1033" y="526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5" name="Freeform 93"/>
              <p:cNvSpPr>
                <a:spLocks/>
              </p:cNvSpPr>
              <p:nvPr/>
            </p:nvSpPr>
            <p:spPr bwMode="auto">
              <a:xfrm>
                <a:off x="37228508" y="13261794"/>
                <a:ext cx="376948" cy="1443407"/>
              </a:xfrm>
              <a:custGeom>
                <a:avLst/>
                <a:gdLst>
                  <a:gd name="T0" fmla="*/ 144 w 1421"/>
                  <a:gd name="T1" fmla="*/ 5290 h 5433"/>
                  <a:gd name="T2" fmla="*/ 0 w 1421"/>
                  <a:gd name="T3" fmla="*/ 5119 h 5433"/>
                  <a:gd name="T4" fmla="*/ 156 w 1421"/>
                  <a:gd name="T5" fmla="*/ 4897 h 5433"/>
                  <a:gd name="T6" fmla="*/ 841 w 1421"/>
                  <a:gd name="T7" fmla="*/ 3529 h 5433"/>
                  <a:gd name="T8" fmla="*/ 915 w 1421"/>
                  <a:gd name="T9" fmla="*/ 2766 h 5433"/>
                  <a:gd name="T10" fmla="*/ 756 w 1421"/>
                  <a:gd name="T11" fmla="*/ 1640 h 5433"/>
                  <a:gd name="T12" fmla="*/ 158 w 1421"/>
                  <a:gd name="T13" fmla="*/ 567 h 5433"/>
                  <a:gd name="T14" fmla="*/ 0 w 1421"/>
                  <a:gd name="T15" fmla="*/ 341 h 5433"/>
                  <a:gd name="T16" fmla="*/ 157 w 1421"/>
                  <a:gd name="T17" fmla="*/ 154 h 5433"/>
                  <a:gd name="T18" fmla="*/ 314 w 1421"/>
                  <a:gd name="T19" fmla="*/ 0 h 5433"/>
                  <a:gd name="T20" fmla="*/ 452 w 1421"/>
                  <a:gd name="T21" fmla="*/ 155 h 5433"/>
                  <a:gd name="T22" fmla="*/ 1184 w 1421"/>
                  <a:gd name="T23" fmla="*/ 1378 h 5433"/>
                  <a:gd name="T24" fmla="*/ 1380 w 1421"/>
                  <a:gd name="T25" fmla="*/ 2110 h 5433"/>
                  <a:gd name="T26" fmla="*/ 1385 w 1421"/>
                  <a:gd name="T27" fmla="*/ 3313 h 5433"/>
                  <a:gd name="T28" fmla="*/ 1311 w 1421"/>
                  <a:gd name="T29" fmla="*/ 3641 h 5433"/>
                  <a:gd name="T30" fmla="*/ 711 w 1421"/>
                  <a:gd name="T31" fmla="*/ 4981 h 5433"/>
                  <a:gd name="T32" fmla="*/ 310 w 1421"/>
                  <a:gd name="T33" fmla="*/ 5433 h 5433"/>
                  <a:gd name="T34" fmla="*/ 144 w 1421"/>
                  <a:gd name="T35" fmla="*/ 5290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1" h="5433">
                    <a:moveTo>
                      <a:pt x="144" y="5290"/>
                    </a:moveTo>
                    <a:cubicBezTo>
                      <a:pt x="65" y="5212"/>
                      <a:pt x="0" y="5135"/>
                      <a:pt x="0" y="5119"/>
                    </a:cubicBezTo>
                    <a:cubicBezTo>
                      <a:pt x="0" y="5104"/>
                      <a:pt x="70" y="5004"/>
                      <a:pt x="156" y="4897"/>
                    </a:cubicBezTo>
                    <a:cubicBezTo>
                      <a:pt x="483" y="4492"/>
                      <a:pt x="709" y="4040"/>
                      <a:pt x="841" y="3529"/>
                    </a:cubicBezTo>
                    <a:cubicBezTo>
                      <a:pt x="905" y="3280"/>
                      <a:pt x="914" y="3186"/>
                      <a:pt x="915" y="2766"/>
                    </a:cubicBezTo>
                    <a:cubicBezTo>
                      <a:pt x="917" y="2242"/>
                      <a:pt x="889" y="2047"/>
                      <a:pt x="756" y="1640"/>
                    </a:cubicBezTo>
                    <a:cubicBezTo>
                      <a:pt x="623" y="1234"/>
                      <a:pt x="449" y="922"/>
                      <a:pt x="158" y="567"/>
                    </a:cubicBezTo>
                    <a:cubicBezTo>
                      <a:pt x="71" y="461"/>
                      <a:pt x="0" y="359"/>
                      <a:pt x="0" y="341"/>
                    </a:cubicBezTo>
                    <a:cubicBezTo>
                      <a:pt x="0" y="323"/>
                      <a:pt x="70" y="239"/>
                      <a:pt x="157" y="154"/>
                    </a:cubicBezTo>
                    <a:lnTo>
                      <a:pt x="314" y="0"/>
                    </a:lnTo>
                    <a:lnTo>
                      <a:pt x="452" y="155"/>
                    </a:lnTo>
                    <a:cubicBezTo>
                      <a:pt x="731" y="467"/>
                      <a:pt x="1039" y="981"/>
                      <a:pt x="1184" y="1378"/>
                    </a:cubicBezTo>
                    <a:cubicBezTo>
                      <a:pt x="1233" y="1511"/>
                      <a:pt x="1299" y="1760"/>
                      <a:pt x="1380" y="2110"/>
                    </a:cubicBezTo>
                    <a:cubicBezTo>
                      <a:pt x="1417" y="2273"/>
                      <a:pt x="1421" y="3170"/>
                      <a:pt x="1385" y="3313"/>
                    </a:cubicBezTo>
                    <a:cubicBezTo>
                      <a:pt x="1371" y="3369"/>
                      <a:pt x="1337" y="3516"/>
                      <a:pt x="1311" y="3641"/>
                    </a:cubicBezTo>
                    <a:cubicBezTo>
                      <a:pt x="1220" y="4071"/>
                      <a:pt x="985" y="4596"/>
                      <a:pt x="711" y="4981"/>
                    </a:cubicBezTo>
                    <a:cubicBezTo>
                      <a:pt x="572" y="5176"/>
                      <a:pt x="344" y="5433"/>
                      <a:pt x="310" y="5433"/>
                    </a:cubicBezTo>
                    <a:cubicBezTo>
                      <a:pt x="299" y="5433"/>
                      <a:pt x="224" y="5368"/>
                      <a:pt x="144" y="529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6" name="Freeform 94"/>
              <p:cNvSpPr>
                <a:spLocks/>
              </p:cNvSpPr>
              <p:nvPr/>
            </p:nvSpPr>
            <p:spPr bwMode="auto">
              <a:xfrm>
                <a:off x="35835435" y="13472509"/>
                <a:ext cx="300856" cy="1021974"/>
              </a:xfrm>
              <a:custGeom>
                <a:avLst/>
                <a:gdLst>
                  <a:gd name="T0" fmla="*/ 649 w 1133"/>
                  <a:gd name="T1" fmla="*/ 3709 h 3850"/>
                  <a:gd name="T2" fmla="*/ 64 w 1133"/>
                  <a:gd name="T3" fmla="*/ 2517 h 3850"/>
                  <a:gd name="T4" fmla="*/ 50 w 1133"/>
                  <a:gd name="T5" fmla="*/ 1437 h 3850"/>
                  <a:gd name="T6" fmla="*/ 583 w 1133"/>
                  <a:gd name="T7" fmla="*/ 253 h 3850"/>
                  <a:gd name="T8" fmla="*/ 974 w 1133"/>
                  <a:gd name="T9" fmla="*/ 185 h 3850"/>
                  <a:gd name="T10" fmla="*/ 1133 w 1133"/>
                  <a:gd name="T11" fmla="*/ 344 h 3850"/>
                  <a:gd name="T12" fmla="*/ 984 w 1133"/>
                  <a:gd name="T13" fmla="*/ 538 h 3850"/>
                  <a:gd name="T14" fmla="*/ 561 w 1133"/>
                  <a:gd name="T15" fmla="*/ 1412 h 3850"/>
                  <a:gd name="T16" fmla="*/ 616 w 1133"/>
                  <a:gd name="T17" fmla="*/ 2679 h 3850"/>
                  <a:gd name="T18" fmla="*/ 966 w 1133"/>
                  <a:gd name="T19" fmla="*/ 3313 h 3850"/>
                  <a:gd name="T20" fmla="*/ 1087 w 1133"/>
                  <a:gd name="T21" fmla="*/ 3572 h 3850"/>
                  <a:gd name="T22" fmla="*/ 780 w 1133"/>
                  <a:gd name="T23" fmla="*/ 3850 h 3850"/>
                  <a:gd name="T24" fmla="*/ 649 w 1133"/>
                  <a:gd name="T25" fmla="*/ 3709 h 3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3" h="3850">
                    <a:moveTo>
                      <a:pt x="649" y="3709"/>
                    </a:moveTo>
                    <a:cubicBezTo>
                      <a:pt x="375" y="3385"/>
                      <a:pt x="157" y="2939"/>
                      <a:pt x="64" y="2517"/>
                    </a:cubicBezTo>
                    <a:cubicBezTo>
                      <a:pt x="8" y="2258"/>
                      <a:pt x="0" y="1696"/>
                      <a:pt x="50" y="1437"/>
                    </a:cubicBezTo>
                    <a:cubicBezTo>
                      <a:pt x="132" y="1013"/>
                      <a:pt x="338" y="555"/>
                      <a:pt x="583" y="253"/>
                    </a:cubicBezTo>
                    <a:cubicBezTo>
                      <a:pt x="788" y="1"/>
                      <a:pt x="789" y="0"/>
                      <a:pt x="974" y="185"/>
                    </a:cubicBezTo>
                    <a:lnTo>
                      <a:pt x="1133" y="344"/>
                    </a:lnTo>
                    <a:lnTo>
                      <a:pt x="984" y="538"/>
                    </a:lnTo>
                    <a:cubicBezTo>
                      <a:pt x="797" y="782"/>
                      <a:pt x="632" y="1122"/>
                      <a:pt x="561" y="1412"/>
                    </a:cubicBezTo>
                    <a:cubicBezTo>
                      <a:pt x="469" y="1785"/>
                      <a:pt x="494" y="2369"/>
                      <a:pt x="616" y="2679"/>
                    </a:cubicBezTo>
                    <a:cubicBezTo>
                      <a:pt x="701" y="2898"/>
                      <a:pt x="831" y="3134"/>
                      <a:pt x="966" y="3313"/>
                    </a:cubicBezTo>
                    <a:cubicBezTo>
                      <a:pt x="1102" y="3494"/>
                      <a:pt x="1118" y="3528"/>
                      <a:pt x="1087" y="3572"/>
                    </a:cubicBezTo>
                    <a:cubicBezTo>
                      <a:pt x="1050" y="3625"/>
                      <a:pt x="802" y="3850"/>
                      <a:pt x="780" y="3850"/>
                    </a:cubicBezTo>
                    <a:cubicBezTo>
                      <a:pt x="774" y="3850"/>
                      <a:pt x="715" y="3787"/>
                      <a:pt x="649" y="37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7" name="Freeform 95"/>
              <p:cNvSpPr>
                <a:spLocks/>
              </p:cNvSpPr>
              <p:nvPr/>
            </p:nvSpPr>
            <p:spPr bwMode="auto">
              <a:xfrm>
                <a:off x="37010764" y="13480709"/>
                <a:ext cx="313734" cy="1013779"/>
              </a:xfrm>
              <a:custGeom>
                <a:avLst/>
                <a:gdLst>
                  <a:gd name="T0" fmla="*/ 263 w 1183"/>
                  <a:gd name="T1" fmla="*/ 3770 h 3819"/>
                  <a:gd name="T2" fmla="*/ 103 w 1183"/>
                  <a:gd name="T3" fmla="*/ 3603 h 3819"/>
                  <a:gd name="T4" fmla="*/ 0 w 1183"/>
                  <a:gd name="T5" fmla="*/ 3485 h 3819"/>
                  <a:gd name="T6" fmla="*/ 140 w 1183"/>
                  <a:gd name="T7" fmla="*/ 3311 h 3819"/>
                  <a:gd name="T8" fmla="*/ 593 w 1183"/>
                  <a:gd name="T9" fmla="*/ 2295 h 3819"/>
                  <a:gd name="T10" fmla="*/ 620 w 1183"/>
                  <a:gd name="T11" fmla="*/ 1689 h 3819"/>
                  <a:gd name="T12" fmla="*/ 144 w 1183"/>
                  <a:gd name="T13" fmla="*/ 506 h 3819"/>
                  <a:gd name="T14" fmla="*/ 0 w 1183"/>
                  <a:gd name="T15" fmla="*/ 318 h 3819"/>
                  <a:gd name="T16" fmla="*/ 156 w 1183"/>
                  <a:gd name="T17" fmla="*/ 157 h 3819"/>
                  <a:gd name="T18" fmla="*/ 362 w 1183"/>
                  <a:gd name="T19" fmla="*/ 26 h 3819"/>
                  <a:gd name="T20" fmla="*/ 836 w 1183"/>
                  <a:gd name="T21" fmla="*/ 701 h 3819"/>
                  <a:gd name="T22" fmla="*/ 1105 w 1183"/>
                  <a:gd name="T23" fmla="*/ 1615 h 3819"/>
                  <a:gd name="T24" fmla="*/ 672 w 1183"/>
                  <a:gd name="T25" fmla="*/ 3424 h 3819"/>
                  <a:gd name="T26" fmla="*/ 342 w 1183"/>
                  <a:gd name="T27" fmla="*/ 3819 h 3819"/>
                  <a:gd name="T28" fmla="*/ 263 w 1183"/>
                  <a:gd name="T29" fmla="*/ 3770 h 3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3" h="3819">
                    <a:moveTo>
                      <a:pt x="263" y="3770"/>
                    </a:moveTo>
                    <a:cubicBezTo>
                      <a:pt x="232" y="3743"/>
                      <a:pt x="160" y="3668"/>
                      <a:pt x="103" y="3603"/>
                    </a:cubicBezTo>
                    <a:lnTo>
                      <a:pt x="0" y="3485"/>
                    </a:lnTo>
                    <a:lnTo>
                      <a:pt x="140" y="3311"/>
                    </a:lnTo>
                    <a:cubicBezTo>
                      <a:pt x="378" y="3015"/>
                      <a:pt x="537" y="2660"/>
                      <a:pt x="593" y="2295"/>
                    </a:cubicBezTo>
                    <a:cubicBezTo>
                      <a:pt x="643" y="1975"/>
                      <a:pt x="645" y="1920"/>
                      <a:pt x="620" y="1689"/>
                    </a:cubicBezTo>
                    <a:cubicBezTo>
                      <a:pt x="573" y="1255"/>
                      <a:pt x="412" y="855"/>
                      <a:pt x="144" y="506"/>
                    </a:cubicBezTo>
                    <a:lnTo>
                      <a:pt x="0" y="318"/>
                    </a:lnTo>
                    <a:lnTo>
                      <a:pt x="156" y="157"/>
                    </a:lnTo>
                    <a:cubicBezTo>
                      <a:pt x="287" y="21"/>
                      <a:pt x="319" y="0"/>
                      <a:pt x="362" y="26"/>
                    </a:cubicBezTo>
                    <a:cubicBezTo>
                      <a:pt x="473" y="94"/>
                      <a:pt x="693" y="407"/>
                      <a:pt x="836" y="701"/>
                    </a:cubicBezTo>
                    <a:cubicBezTo>
                      <a:pt x="1000" y="1038"/>
                      <a:pt x="1051" y="1210"/>
                      <a:pt x="1105" y="1615"/>
                    </a:cubicBezTo>
                    <a:cubicBezTo>
                      <a:pt x="1183" y="2193"/>
                      <a:pt x="1007" y="2927"/>
                      <a:pt x="672" y="3424"/>
                    </a:cubicBezTo>
                    <a:cubicBezTo>
                      <a:pt x="555" y="3597"/>
                      <a:pt x="370" y="3819"/>
                      <a:pt x="342" y="3819"/>
                    </a:cubicBezTo>
                    <a:cubicBezTo>
                      <a:pt x="330" y="3819"/>
                      <a:pt x="294" y="3797"/>
                      <a:pt x="263" y="37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8" name="Freeform 96"/>
              <p:cNvSpPr>
                <a:spLocks/>
              </p:cNvSpPr>
              <p:nvPr/>
            </p:nvSpPr>
            <p:spPr bwMode="auto">
              <a:xfrm>
                <a:off x="36138636" y="13684397"/>
                <a:ext cx="208374" cy="600542"/>
              </a:xfrm>
              <a:custGeom>
                <a:avLst/>
                <a:gdLst>
                  <a:gd name="T0" fmla="*/ 317 w 783"/>
                  <a:gd name="T1" fmla="*/ 2127 h 2261"/>
                  <a:gd name="T2" fmla="*/ 0 w 783"/>
                  <a:gd name="T3" fmla="*/ 1146 h 2261"/>
                  <a:gd name="T4" fmla="*/ 342 w 783"/>
                  <a:gd name="T5" fmla="*/ 122 h 2261"/>
                  <a:gd name="T6" fmla="*/ 449 w 783"/>
                  <a:gd name="T7" fmla="*/ 0 h 2261"/>
                  <a:gd name="T8" fmla="*/ 616 w 783"/>
                  <a:gd name="T9" fmla="*/ 170 h 2261"/>
                  <a:gd name="T10" fmla="*/ 783 w 783"/>
                  <a:gd name="T11" fmla="*/ 339 h 2261"/>
                  <a:gd name="T12" fmla="*/ 705 w 783"/>
                  <a:gd name="T13" fmla="*/ 451 h 2261"/>
                  <a:gd name="T14" fmla="*/ 492 w 783"/>
                  <a:gd name="T15" fmla="*/ 1139 h 2261"/>
                  <a:gd name="T16" fmla="*/ 685 w 783"/>
                  <a:gd name="T17" fmla="*/ 1795 h 2261"/>
                  <a:gd name="T18" fmla="*/ 747 w 783"/>
                  <a:gd name="T19" fmla="*/ 1975 h 2261"/>
                  <a:gd name="T20" fmla="*/ 441 w 783"/>
                  <a:gd name="T21" fmla="*/ 2261 h 2261"/>
                  <a:gd name="T22" fmla="*/ 317 w 783"/>
                  <a:gd name="T23" fmla="*/ 2127 h 2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3" h="2261">
                    <a:moveTo>
                      <a:pt x="317" y="2127"/>
                    </a:moveTo>
                    <a:cubicBezTo>
                      <a:pt x="85" y="1820"/>
                      <a:pt x="1" y="1557"/>
                      <a:pt x="0" y="1146"/>
                    </a:cubicBezTo>
                    <a:cubicBezTo>
                      <a:pt x="0" y="720"/>
                      <a:pt x="112" y="384"/>
                      <a:pt x="342" y="122"/>
                    </a:cubicBezTo>
                    <a:lnTo>
                      <a:pt x="449" y="0"/>
                    </a:lnTo>
                    <a:lnTo>
                      <a:pt x="616" y="170"/>
                    </a:lnTo>
                    <a:lnTo>
                      <a:pt x="783" y="339"/>
                    </a:lnTo>
                    <a:lnTo>
                      <a:pt x="705" y="451"/>
                    </a:lnTo>
                    <a:cubicBezTo>
                      <a:pt x="555" y="668"/>
                      <a:pt x="493" y="869"/>
                      <a:pt x="492" y="1139"/>
                    </a:cubicBezTo>
                    <a:cubicBezTo>
                      <a:pt x="491" y="1416"/>
                      <a:pt x="539" y="1578"/>
                      <a:pt x="685" y="1795"/>
                    </a:cubicBezTo>
                    <a:cubicBezTo>
                      <a:pt x="752" y="1893"/>
                      <a:pt x="767" y="1938"/>
                      <a:pt x="747" y="1975"/>
                    </a:cubicBezTo>
                    <a:cubicBezTo>
                      <a:pt x="715" y="2036"/>
                      <a:pt x="473" y="2261"/>
                      <a:pt x="441" y="2261"/>
                    </a:cubicBezTo>
                    <a:cubicBezTo>
                      <a:pt x="428" y="2261"/>
                      <a:pt x="373" y="2201"/>
                      <a:pt x="317" y="212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9" name="Freeform 97"/>
              <p:cNvSpPr>
                <a:spLocks/>
              </p:cNvSpPr>
              <p:nvPr/>
            </p:nvSpPr>
            <p:spPr bwMode="auto">
              <a:xfrm>
                <a:off x="36800046" y="13693762"/>
                <a:ext cx="234129" cy="591177"/>
              </a:xfrm>
              <a:custGeom>
                <a:avLst/>
                <a:gdLst>
                  <a:gd name="T0" fmla="*/ 149 w 881"/>
                  <a:gd name="T1" fmla="*/ 2074 h 2228"/>
                  <a:gd name="T2" fmla="*/ 0 w 881"/>
                  <a:gd name="T3" fmla="*/ 1917 h 2228"/>
                  <a:gd name="T4" fmla="*/ 50 w 881"/>
                  <a:gd name="T5" fmla="*/ 1840 h 2228"/>
                  <a:gd name="T6" fmla="*/ 276 w 881"/>
                  <a:gd name="T7" fmla="*/ 1323 h 2228"/>
                  <a:gd name="T8" fmla="*/ 97 w 881"/>
                  <a:gd name="T9" fmla="*/ 454 h 2228"/>
                  <a:gd name="T10" fmla="*/ 1 w 881"/>
                  <a:gd name="T11" fmla="*/ 302 h 2228"/>
                  <a:gd name="T12" fmla="*/ 150 w 881"/>
                  <a:gd name="T13" fmla="*/ 151 h 2228"/>
                  <a:gd name="T14" fmla="*/ 333 w 881"/>
                  <a:gd name="T15" fmla="*/ 0 h 2228"/>
                  <a:gd name="T16" fmla="*/ 628 w 881"/>
                  <a:gd name="T17" fmla="*/ 389 h 2228"/>
                  <a:gd name="T18" fmla="*/ 501 w 881"/>
                  <a:gd name="T19" fmla="*/ 2041 h 2228"/>
                  <a:gd name="T20" fmla="*/ 340 w 881"/>
                  <a:gd name="T21" fmla="*/ 2223 h 2228"/>
                  <a:gd name="T22" fmla="*/ 149 w 881"/>
                  <a:gd name="T23" fmla="*/ 2074 h 2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1" h="2228">
                    <a:moveTo>
                      <a:pt x="149" y="2074"/>
                    </a:moveTo>
                    <a:lnTo>
                      <a:pt x="0" y="1917"/>
                    </a:lnTo>
                    <a:lnTo>
                      <a:pt x="50" y="1840"/>
                    </a:lnTo>
                    <a:cubicBezTo>
                      <a:pt x="178" y="1647"/>
                      <a:pt x="236" y="1514"/>
                      <a:pt x="276" y="1323"/>
                    </a:cubicBezTo>
                    <a:cubicBezTo>
                      <a:pt x="338" y="1024"/>
                      <a:pt x="280" y="742"/>
                      <a:pt x="97" y="454"/>
                    </a:cubicBezTo>
                    <a:lnTo>
                      <a:pt x="1" y="302"/>
                    </a:lnTo>
                    <a:lnTo>
                      <a:pt x="150" y="151"/>
                    </a:lnTo>
                    <a:cubicBezTo>
                      <a:pt x="232" y="68"/>
                      <a:pt x="315" y="0"/>
                      <a:pt x="333" y="0"/>
                    </a:cubicBezTo>
                    <a:cubicBezTo>
                      <a:pt x="387" y="0"/>
                      <a:pt x="528" y="187"/>
                      <a:pt x="628" y="389"/>
                    </a:cubicBezTo>
                    <a:cubicBezTo>
                      <a:pt x="881" y="903"/>
                      <a:pt x="830" y="1560"/>
                      <a:pt x="501" y="2041"/>
                    </a:cubicBezTo>
                    <a:cubicBezTo>
                      <a:pt x="435" y="2137"/>
                      <a:pt x="363" y="2219"/>
                      <a:pt x="340" y="2223"/>
                    </a:cubicBezTo>
                    <a:cubicBezTo>
                      <a:pt x="316" y="2228"/>
                      <a:pt x="230" y="2161"/>
                      <a:pt x="149" y="207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sp>
        <p:nvSpPr>
          <p:cNvPr id="11" name="文字方塊 2"/>
          <p:cNvSpPr txBox="1"/>
          <p:nvPr/>
        </p:nvSpPr>
        <p:spPr>
          <a:xfrm>
            <a:off x="9062078" y="4293489"/>
            <a:ext cx="2520322"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fox jumps over the lazy dog. </a:t>
            </a:r>
          </a:p>
        </p:txBody>
      </p:sp>
      <p:sp>
        <p:nvSpPr>
          <p:cNvPr id="12" name="文字方塊 2"/>
          <p:cNvSpPr txBox="1"/>
          <p:nvPr/>
        </p:nvSpPr>
        <p:spPr>
          <a:xfrm>
            <a:off x="9062078" y="5427238"/>
            <a:ext cx="2520322"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fox jumps over the lazy dog. </a:t>
            </a:r>
          </a:p>
        </p:txBody>
      </p:sp>
      <p:grpSp>
        <p:nvGrpSpPr>
          <p:cNvPr id="13" name="群組 12"/>
          <p:cNvGrpSpPr/>
          <p:nvPr/>
        </p:nvGrpSpPr>
        <p:grpSpPr>
          <a:xfrm>
            <a:off x="8123456" y="5400124"/>
            <a:ext cx="792893" cy="792893"/>
            <a:chOff x="4833397" y="2463569"/>
            <a:chExt cx="792893" cy="792893"/>
          </a:xfrm>
        </p:grpSpPr>
        <p:sp>
          <p:nvSpPr>
            <p:cNvPr id="14" name="橢圓 13"/>
            <p:cNvSpPr/>
            <p:nvPr/>
          </p:nvSpPr>
          <p:spPr>
            <a:xfrm>
              <a:off x="4833397" y="2463569"/>
              <a:ext cx="792893" cy="792893"/>
            </a:xfrm>
            <a:prstGeom prst="ellipse">
              <a:avLst/>
            </a:prstGeom>
            <a:solidFill>
              <a:schemeClr val="accent4"/>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600" b="1" dirty="0" smtClean="0">
                <a:solidFill>
                  <a:schemeClr val="tx1"/>
                </a:solidFill>
                <a:latin typeface="微軟正黑體" panose="020B0604030504040204" pitchFamily="34" charset="-120"/>
                <a:ea typeface="微軟正黑體" panose="020B0604030504040204" pitchFamily="34" charset="-120"/>
              </a:endParaRPr>
            </a:p>
          </p:txBody>
        </p:sp>
        <p:grpSp>
          <p:nvGrpSpPr>
            <p:cNvPr id="15" name="群組 14"/>
            <p:cNvGrpSpPr>
              <a:grpSpLocks noChangeAspect="1"/>
            </p:cNvGrpSpPr>
            <p:nvPr/>
          </p:nvGrpSpPr>
          <p:grpSpPr>
            <a:xfrm flipH="1">
              <a:off x="5028279" y="2586121"/>
              <a:ext cx="386305" cy="450219"/>
              <a:chOff x="5879834" y="12757517"/>
              <a:chExt cx="2542690" cy="2963334"/>
            </a:xfrm>
            <a:solidFill>
              <a:schemeClr val="bg1"/>
            </a:solidFill>
          </p:grpSpPr>
          <p:sp>
            <p:nvSpPr>
              <p:cNvPr id="16" name="Freeform 15"/>
              <p:cNvSpPr>
                <a:spLocks/>
              </p:cNvSpPr>
              <p:nvPr/>
            </p:nvSpPr>
            <p:spPr bwMode="auto">
              <a:xfrm>
                <a:off x="5879834" y="14574055"/>
                <a:ext cx="1150319" cy="1146794"/>
              </a:xfrm>
              <a:custGeom>
                <a:avLst/>
                <a:gdLst>
                  <a:gd name="T0" fmla="*/ 34 w 4315"/>
                  <a:gd name="T1" fmla="*/ 4281 h 4303"/>
                  <a:gd name="T2" fmla="*/ 5 w 4315"/>
                  <a:gd name="T3" fmla="*/ 2129 h 4303"/>
                  <a:gd name="T4" fmla="*/ 13 w 4315"/>
                  <a:gd name="T5" fmla="*/ 0 h 4303"/>
                  <a:gd name="T6" fmla="*/ 2158 w 4315"/>
                  <a:gd name="T7" fmla="*/ 0 h 4303"/>
                  <a:gd name="T8" fmla="*/ 4302 w 4315"/>
                  <a:gd name="T9" fmla="*/ 0 h 4303"/>
                  <a:gd name="T10" fmla="*/ 4310 w 4315"/>
                  <a:gd name="T11" fmla="*/ 2129 h 4303"/>
                  <a:gd name="T12" fmla="*/ 4281 w 4315"/>
                  <a:gd name="T13" fmla="*/ 4281 h 4303"/>
                  <a:gd name="T14" fmla="*/ 2158 w 4315"/>
                  <a:gd name="T15" fmla="*/ 4303 h 4303"/>
                  <a:gd name="T16" fmla="*/ 34 w 4315"/>
                  <a:gd name="T17" fmla="*/ 4281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5" h="4303">
                    <a:moveTo>
                      <a:pt x="34" y="4281"/>
                    </a:moveTo>
                    <a:cubicBezTo>
                      <a:pt x="6" y="4263"/>
                      <a:pt x="0" y="3814"/>
                      <a:pt x="5" y="2129"/>
                    </a:cubicBezTo>
                    <a:lnTo>
                      <a:pt x="13" y="0"/>
                    </a:lnTo>
                    <a:lnTo>
                      <a:pt x="2158" y="0"/>
                    </a:lnTo>
                    <a:lnTo>
                      <a:pt x="4302" y="0"/>
                    </a:lnTo>
                    <a:lnTo>
                      <a:pt x="4310" y="2129"/>
                    </a:lnTo>
                    <a:cubicBezTo>
                      <a:pt x="4315" y="3814"/>
                      <a:pt x="4309" y="4263"/>
                      <a:pt x="4281" y="4281"/>
                    </a:cubicBezTo>
                    <a:cubicBezTo>
                      <a:pt x="4262" y="4293"/>
                      <a:pt x="3306" y="4303"/>
                      <a:pt x="2158" y="4303"/>
                    </a:cubicBezTo>
                    <a:cubicBezTo>
                      <a:pt x="1009" y="4303"/>
                      <a:pt x="53" y="4293"/>
                      <a:pt x="34" y="428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7" name="Freeform 16"/>
              <p:cNvSpPr>
                <a:spLocks/>
              </p:cNvSpPr>
              <p:nvPr/>
            </p:nvSpPr>
            <p:spPr bwMode="auto">
              <a:xfrm>
                <a:off x="7271028" y="14570532"/>
                <a:ext cx="1151492" cy="1150319"/>
              </a:xfrm>
              <a:custGeom>
                <a:avLst/>
                <a:gdLst>
                  <a:gd name="T0" fmla="*/ 30 w 4317"/>
                  <a:gd name="T1" fmla="*/ 4280 h 4317"/>
                  <a:gd name="T2" fmla="*/ 6 w 4317"/>
                  <a:gd name="T3" fmla="*/ 2128 h 4317"/>
                  <a:gd name="T4" fmla="*/ 13 w 4317"/>
                  <a:gd name="T5" fmla="*/ 14 h 4317"/>
                  <a:gd name="T6" fmla="*/ 2165 w 4317"/>
                  <a:gd name="T7" fmla="*/ 7 h 4317"/>
                  <a:gd name="T8" fmla="*/ 4317 w 4317"/>
                  <a:gd name="T9" fmla="*/ 0 h 4317"/>
                  <a:gd name="T10" fmla="*/ 4310 w 4317"/>
                  <a:gd name="T11" fmla="*/ 2152 h 4317"/>
                  <a:gd name="T12" fmla="*/ 4303 w 4317"/>
                  <a:gd name="T13" fmla="*/ 4304 h 4317"/>
                  <a:gd name="T14" fmla="*/ 2182 w 4317"/>
                  <a:gd name="T15" fmla="*/ 4311 h 4317"/>
                  <a:gd name="T16" fmla="*/ 30 w 4317"/>
                  <a:gd name="T17" fmla="*/ 4280 h 4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7" h="4317">
                    <a:moveTo>
                      <a:pt x="30" y="4280"/>
                    </a:moveTo>
                    <a:cubicBezTo>
                      <a:pt x="7" y="4252"/>
                      <a:pt x="0" y="3671"/>
                      <a:pt x="6" y="2128"/>
                    </a:cubicBezTo>
                    <a:lnTo>
                      <a:pt x="13" y="14"/>
                    </a:lnTo>
                    <a:lnTo>
                      <a:pt x="2165" y="7"/>
                    </a:lnTo>
                    <a:lnTo>
                      <a:pt x="4317" y="0"/>
                    </a:lnTo>
                    <a:lnTo>
                      <a:pt x="4310" y="2152"/>
                    </a:lnTo>
                    <a:lnTo>
                      <a:pt x="4303" y="4304"/>
                    </a:lnTo>
                    <a:lnTo>
                      <a:pt x="2182" y="4311"/>
                    </a:lnTo>
                    <a:cubicBezTo>
                      <a:pt x="418" y="4317"/>
                      <a:pt x="57" y="4312"/>
                      <a:pt x="30" y="428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8" name="Freeform 19"/>
              <p:cNvSpPr>
                <a:spLocks/>
              </p:cNvSpPr>
              <p:nvPr/>
            </p:nvSpPr>
            <p:spPr bwMode="auto">
              <a:xfrm>
                <a:off x="5881011" y="13554161"/>
                <a:ext cx="1149142" cy="767271"/>
              </a:xfrm>
              <a:custGeom>
                <a:avLst/>
                <a:gdLst>
                  <a:gd name="T0" fmla="*/ 11 w 4316"/>
                  <a:gd name="T1" fmla="*/ 2844 h 2878"/>
                  <a:gd name="T2" fmla="*/ 4 w 4316"/>
                  <a:gd name="T3" fmla="*/ 1411 h 2878"/>
                  <a:gd name="T4" fmla="*/ 12 w 4316"/>
                  <a:gd name="T5" fmla="*/ 14 h 2878"/>
                  <a:gd name="T6" fmla="*/ 2164 w 4316"/>
                  <a:gd name="T7" fmla="*/ 7 h 2878"/>
                  <a:gd name="T8" fmla="*/ 4316 w 4316"/>
                  <a:gd name="T9" fmla="*/ 0 h 2878"/>
                  <a:gd name="T10" fmla="*/ 4309 w 4316"/>
                  <a:gd name="T11" fmla="*/ 1432 h 2878"/>
                  <a:gd name="T12" fmla="*/ 4301 w 4316"/>
                  <a:gd name="T13" fmla="*/ 2865 h 2878"/>
                  <a:gd name="T14" fmla="*/ 2163 w 4316"/>
                  <a:gd name="T15" fmla="*/ 2872 h 2878"/>
                  <a:gd name="T16" fmla="*/ 11 w 4316"/>
                  <a:gd name="T17" fmla="*/ 2844 h 2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6" h="2878">
                    <a:moveTo>
                      <a:pt x="11" y="2844"/>
                    </a:moveTo>
                    <a:cubicBezTo>
                      <a:pt x="3" y="2824"/>
                      <a:pt x="0" y="2180"/>
                      <a:pt x="4" y="1411"/>
                    </a:cubicBezTo>
                    <a:lnTo>
                      <a:pt x="12" y="14"/>
                    </a:lnTo>
                    <a:lnTo>
                      <a:pt x="2164" y="7"/>
                    </a:lnTo>
                    <a:lnTo>
                      <a:pt x="4316" y="0"/>
                    </a:lnTo>
                    <a:lnTo>
                      <a:pt x="4309" y="1432"/>
                    </a:lnTo>
                    <a:lnTo>
                      <a:pt x="4301" y="2865"/>
                    </a:lnTo>
                    <a:lnTo>
                      <a:pt x="2163" y="2872"/>
                    </a:lnTo>
                    <a:cubicBezTo>
                      <a:pt x="467" y="2878"/>
                      <a:pt x="21" y="2872"/>
                      <a:pt x="11" y="284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9" name="Freeform 20"/>
              <p:cNvSpPr>
                <a:spLocks/>
              </p:cNvSpPr>
              <p:nvPr/>
            </p:nvSpPr>
            <p:spPr bwMode="auto">
              <a:xfrm>
                <a:off x="7272205" y="13554164"/>
                <a:ext cx="1150319" cy="768446"/>
              </a:xfrm>
              <a:custGeom>
                <a:avLst/>
                <a:gdLst>
                  <a:gd name="T0" fmla="*/ 11 w 4316"/>
                  <a:gd name="T1" fmla="*/ 2843 h 2879"/>
                  <a:gd name="T2" fmla="*/ 4 w 4316"/>
                  <a:gd name="T3" fmla="*/ 1411 h 2879"/>
                  <a:gd name="T4" fmla="*/ 12 w 4316"/>
                  <a:gd name="T5" fmla="*/ 14 h 2879"/>
                  <a:gd name="T6" fmla="*/ 2164 w 4316"/>
                  <a:gd name="T7" fmla="*/ 7 h 2879"/>
                  <a:gd name="T8" fmla="*/ 4316 w 4316"/>
                  <a:gd name="T9" fmla="*/ 0 h 2879"/>
                  <a:gd name="T10" fmla="*/ 4316 w 4316"/>
                  <a:gd name="T11" fmla="*/ 1439 h 2879"/>
                  <a:gd name="T12" fmla="*/ 4316 w 4316"/>
                  <a:gd name="T13" fmla="*/ 2879 h 2879"/>
                  <a:gd name="T14" fmla="*/ 2170 w 4316"/>
                  <a:gd name="T15" fmla="*/ 2879 h 2879"/>
                  <a:gd name="T16" fmla="*/ 11 w 4316"/>
                  <a:gd name="T17" fmla="*/ 2843 h 2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6" h="2879">
                    <a:moveTo>
                      <a:pt x="11" y="2843"/>
                    </a:moveTo>
                    <a:cubicBezTo>
                      <a:pt x="3" y="2824"/>
                      <a:pt x="0" y="2180"/>
                      <a:pt x="4" y="1411"/>
                    </a:cubicBezTo>
                    <a:lnTo>
                      <a:pt x="12" y="14"/>
                    </a:lnTo>
                    <a:lnTo>
                      <a:pt x="2164" y="7"/>
                    </a:lnTo>
                    <a:lnTo>
                      <a:pt x="4316" y="0"/>
                    </a:lnTo>
                    <a:lnTo>
                      <a:pt x="4316" y="1439"/>
                    </a:lnTo>
                    <a:lnTo>
                      <a:pt x="4316" y="2879"/>
                    </a:lnTo>
                    <a:lnTo>
                      <a:pt x="2170" y="2879"/>
                    </a:lnTo>
                    <a:cubicBezTo>
                      <a:pt x="479" y="2879"/>
                      <a:pt x="21" y="2871"/>
                      <a:pt x="11" y="2843"/>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0" name="Freeform 22"/>
              <p:cNvSpPr>
                <a:spLocks/>
              </p:cNvSpPr>
              <p:nvPr/>
            </p:nvSpPr>
            <p:spPr bwMode="auto">
              <a:xfrm>
                <a:off x="6402707" y="12757517"/>
                <a:ext cx="1488717" cy="623922"/>
              </a:xfrm>
              <a:custGeom>
                <a:avLst/>
                <a:gdLst>
                  <a:gd name="T0" fmla="*/ 41 w 5587"/>
                  <a:gd name="T1" fmla="*/ 2285 h 2342"/>
                  <a:gd name="T2" fmla="*/ 55 w 5587"/>
                  <a:gd name="T3" fmla="*/ 1580 h 2342"/>
                  <a:gd name="T4" fmla="*/ 803 w 5587"/>
                  <a:gd name="T5" fmla="*/ 1545 h 2342"/>
                  <a:gd name="T6" fmla="*/ 1528 w 5587"/>
                  <a:gd name="T7" fmla="*/ 1507 h 2342"/>
                  <a:gd name="T8" fmla="*/ 1157 w 5587"/>
                  <a:gd name="T9" fmla="*/ 1090 h 2342"/>
                  <a:gd name="T10" fmla="*/ 775 w 5587"/>
                  <a:gd name="T11" fmla="*/ 677 h 2342"/>
                  <a:gd name="T12" fmla="*/ 1294 w 5587"/>
                  <a:gd name="T13" fmla="*/ 141 h 2342"/>
                  <a:gd name="T14" fmla="*/ 1819 w 5587"/>
                  <a:gd name="T15" fmla="*/ 635 h 2342"/>
                  <a:gd name="T16" fmla="*/ 2362 w 5587"/>
                  <a:gd name="T17" fmla="*/ 1129 h 2342"/>
                  <a:gd name="T18" fmla="*/ 2412 w 5587"/>
                  <a:gd name="T19" fmla="*/ 596 h 2342"/>
                  <a:gd name="T20" fmla="*/ 2451 w 5587"/>
                  <a:gd name="T21" fmla="*/ 30 h 2342"/>
                  <a:gd name="T22" fmla="*/ 2839 w 5587"/>
                  <a:gd name="T23" fmla="*/ 6 h 2342"/>
                  <a:gd name="T24" fmla="*/ 3188 w 5587"/>
                  <a:gd name="T25" fmla="*/ 14 h 2342"/>
                  <a:gd name="T26" fmla="*/ 3196 w 5587"/>
                  <a:gd name="T27" fmla="*/ 572 h 2342"/>
                  <a:gd name="T28" fmla="*/ 3248 w 5587"/>
                  <a:gd name="T29" fmla="*/ 1148 h 2342"/>
                  <a:gd name="T30" fmla="*/ 3805 w 5587"/>
                  <a:gd name="T31" fmla="*/ 653 h 2342"/>
                  <a:gd name="T32" fmla="*/ 4349 w 5587"/>
                  <a:gd name="T33" fmla="*/ 141 h 2342"/>
                  <a:gd name="T34" fmla="*/ 4857 w 5587"/>
                  <a:gd name="T35" fmla="*/ 655 h 2342"/>
                  <a:gd name="T36" fmla="*/ 4487 w 5587"/>
                  <a:gd name="T37" fmla="*/ 1073 h 2342"/>
                  <a:gd name="T38" fmla="*/ 4112 w 5587"/>
                  <a:gd name="T39" fmla="*/ 1501 h 2342"/>
                  <a:gd name="T40" fmla="*/ 4856 w 5587"/>
                  <a:gd name="T41" fmla="*/ 1552 h 2342"/>
                  <a:gd name="T42" fmla="*/ 5587 w 5587"/>
                  <a:gd name="T43" fmla="*/ 1566 h 2342"/>
                  <a:gd name="T44" fmla="*/ 5587 w 5587"/>
                  <a:gd name="T45" fmla="*/ 1947 h 2342"/>
                  <a:gd name="T46" fmla="*/ 5587 w 5587"/>
                  <a:gd name="T47" fmla="*/ 2328 h 2342"/>
                  <a:gd name="T48" fmla="*/ 2829 w 5587"/>
                  <a:gd name="T49" fmla="*/ 2335 h 2342"/>
                  <a:gd name="T50" fmla="*/ 41 w 5587"/>
                  <a:gd name="T51" fmla="*/ 2285 h 2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87" h="2342">
                    <a:moveTo>
                      <a:pt x="41" y="2285"/>
                    </a:moveTo>
                    <a:cubicBezTo>
                      <a:pt x="0" y="2208"/>
                      <a:pt x="11" y="1617"/>
                      <a:pt x="55" y="1580"/>
                    </a:cubicBezTo>
                    <a:cubicBezTo>
                      <a:pt x="74" y="1565"/>
                      <a:pt x="390" y="1550"/>
                      <a:pt x="803" y="1545"/>
                    </a:cubicBezTo>
                    <a:cubicBezTo>
                      <a:pt x="1286" y="1540"/>
                      <a:pt x="1522" y="1528"/>
                      <a:pt x="1528" y="1507"/>
                    </a:cubicBezTo>
                    <a:cubicBezTo>
                      <a:pt x="1534" y="1490"/>
                      <a:pt x="1367" y="1302"/>
                      <a:pt x="1157" y="1090"/>
                    </a:cubicBezTo>
                    <a:cubicBezTo>
                      <a:pt x="947" y="877"/>
                      <a:pt x="775" y="691"/>
                      <a:pt x="775" y="677"/>
                    </a:cubicBezTo>
                    <a:cubicBezTo>
                      <a:pt x="775" y="639"/>
                      <a:pt x="1256" y="141"/>
                      <a:pt x="1294" y="141"/>
                    </a:cubicBezTo>
                    <a:cubicBezTo>
                      <a:pt x="1311" y="141"/>
                      <a:pt x="1548" y="363"/>
                      <a:pt x="1819" y="635"/>
                    </a:cubicBezTo>
                    <a:cubicBezTo>
                      <a:pt x="2091" y="906"/>
                      <a:pt x="2335" y="1129"/>
                      <a:pt x="2362" y="1129"/>
                    </a:cubicBezTo>
                    <a:cubicBezTo>
                      <a:pt x="2408" y="1129"/>
                      <a:pt x="2412" y="1086"/>
                      <a:pt x="2412" y="596"/>
                    </a:cubicBezTo>
                    <a:cubicBezTo>
                      <a:pt x="2412" y="175"/>
                      <a:pt x="2420" y="56"/>
                      <a:pt x="2451" y="30"/>
                    </a:cubicBezTo>
                    <a:cubicBezTo>
                      <a:pt x="2477" y="9"/>
                      <a:pt x="2606" y="0"/>
                      <a:pt x="2839" y="6"/>
                    </a:cubicBezTo>
                    <a:lnTo>
                      <a:pt x="3188" y="14"/>
                    </a:lnTo>
                    <a:lnTo>
                      <a:pt x="3196" y="572"/>
                    </a:lnTo>
                    <a:cubicBezTo>
                      <a:pt x="3202" y="1050"/>
                      <a:pt x="3210" y="1133"/>
                      <a:pt x="3248" y="1148"/>
                    </a:cubicBezTo>
                    <a:cubicBezTo>
                      <a:pt x="3279" y="1160"/>
                      <a:pt x="3444" y="1014"/>
                      <a:pt x="3805" y="653"/>
                    </a:cubicBezTo>
                    <a:cubicBezTo>
                      <a:pt x="4087" y="371"/>
                      <a:pt x="4332" y="141"/>
                      <a:pt x="4349" y="141"/>
                    </a:cubicBezTo>
                    <a:cubicBezTo>
                      <a:pt x="4376" y="141"/>
                      <a:pt x="4811" y="581"/>
                      <a:pt x="4857" y="655"/>
                    </a:cubicBezTo>
                    <a:cubicBezTo>
                      <a:pt x="4866" y="670"/>
                      <a:pt x="4700" y="858"/>
                      <a:pt x="4487" y="1073"/>
                    </a:cubicBezTo>
                    <a:cubicBezTo>
                      <a:pt x="4274" y="1288"/>
                      <a:pt x="4105" y="1480"/>
                      <a:pt x="4112" y="1501"/>
                    </a:cubicBezTo>
                    <a:cubicBezTo>
                      <a:pt x="4121" y="1530"/>
                      <a:pt x="4286" y="1541"/>
                      <a:pt x="4856" y="1552"/>
                    </a:cubicBezTo>
                    <a:lnTo>
                      <a:pt x="5587" y="1566"/>
                    </a:lnTo>
                    <a:lnTo>
                      <a:pt x="5587" y="1947"/>
                    </a:lnTo>
                    <a:lnTo>
                      <a:pt x="5587" y="2328"/>
                    </a:lnTo>
                    <a:lnTo>
                      <a:pt x="2829" y="2335"/>
                    </a:lnTo>
                    <a:cubicBezTo>
                      <a:pt x="90" y="2342"/>
                      <a:pt x="71" y="2342"/>
                      <a:pt x="41" y="2285"/>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sp>
        <p:nvSpPr>
          <p:cNvPr id="39" name="文字方塊 38"/>
          <p:cNvSpPr txBox="1"/>
          <p:nvPr/>
        </p:nvSpPr>
        <p:spPr>
          <a:xfrm>
            <a:off x="4529989" y="2284913"/>
            <a:ext cx="2785211" cy="2120902"/>
          </a:xfrm>
          <a:prstGeom prst="rect">
            <a:avLst/>
          </a:prstGeom>
          <a:noFill/>
        </p:spPr>
        <p:txBody>
          <a:bodyPr wrap="square" rtlCol="0" anchor="ctr">
            <a:spAutoFit/>
          </a:bodyPr>
          <a:lstStyle/>
          <a:p>
            <a:pPr>
              <a:lnSpc>
                <a:spcPts val="2000"/>
              </a:lnSpc>
            </a:pPr>
            <a:r>
              <a:rPr lang="en-US" altLang="zh-TW" sz="1400" dirty="0">
                <a:solidFill>
                  <a:schemeClr val="bg1"/>
                </a:solidFill>
              </a:rPr>
              <a:t>The quick brown fox jumps over the lazy dog. The quick brown fox jumps over the lazy dog. The quick brown fox jumps over the lazy dog. The quick brown fox jumps over the lazy dog. The quick brown fox jumps over the lazy dog. </a:t>
            </a:r>
          </a:p>
        </p:txBody>
      </p:sp>
      <p:sp>
        <p:nvSpPr>
          <p:cNvPr id="40" name="矩形 39"/>
          <p:cNvSpPr/>
          <p:nvPr/>
        </p:nvSpPr>
        <p:spPr>
          <a:xfrm>
            <a:off x="7966394" y="1109633"/>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41" name="文字方塊 18"/>
          <p:cNvSpPr txBox="1"/>
          <p:nvPr/>
        </p:nvSpPr>
        <p:spPr>
          <a:xfrm>
            <a:off x="7826281" y="463302"/>
            <a:ext cx="3916226" cy="646331"/>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600" b="1" dirty="0" smtClean="0">
                <a:solidFill>
                  <a:schemeClr val="bg1">
                    <a:lumMod val="50000"/>
                  </a:schemeClr>
                </a:solidFill>
              </a:rPr>
              <a:t>16:9</a:t>
            </a:r>
            <a:r>
              <a:rPr lang="zh-TW" altLang="en-US" sz="3600" b="1" dirty="0" smtClean="0">
                <a:solidFill>
                  <a:schemeClr val="bg1">
                    <a:lumMod val="50000"/>
                  </a:schemeClr>
                </a:solidFill>
              </a:rPr>
              <a:t> </a:t>
            </a:r>
            <a:r>
              <a:rPr lang="en-US" altLang="zh-TW" sz="3600" b="1" dirty="0" smtClean="0">
                <a:solidFill>
                  <a:schemeClr val="bg1">
                    <a:lumMod val="50000"/>
                  </a:schemeClr>
                </a:solidFill>
              </a:rPr>
              <a:t>Layout 029</a:t>
            </a:r>
          </a:p>
        </p:txBody>
      </p:sp>
    </p:spTree>
    <p:extLst>
      <p:ext uri="{BB962C8B-B14F-4D97-AF65-F5344CB8AC3E}">
        <p14:creationId xmlns:p14="http://schemas.microsoft.com/office/powerpoint/2010/main" val="8821964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183380" y="4880611"/>
            <a:ext cx="8008620" cy="19773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32</a:t>
            </a:fld>
            <a:endParaRPr lang="zh-TW" altLang="en-US"/>
          </a:p>
        </p:txBody>
      </p:sp>
      <p:pic>
        <p:nvPicPr>
          <p:cNvPr id="4" name="Picture 2" descr="\\LIVEAURA\Matter Lab\商攝\形象照\2016-商攝(20160324)原檔\matterlab修\修\Backpack\IMG_9740.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183380" y="1"/>
            <a:ext cx="8008620" cy="4880610"/>
          </a:xfrm>
          <a:prstGeom prst="rect">
            <a:avLst/>
          </a:prstGeom>
          <a:noFill/>
        </p:spPr>
      </p:pic>
      <p:sp>
        <p:nvSpPr>
          <p:cNvPr id="5" name="矩形 4"/>
          <p:cNvSpPr/>
          <p:nvPr/>
        </p:nvSpPr>
        <p:spPr>
          <a:xfrm>
            <a:off x="4606290" y="3589020"/>
            <a:ext cx="1988820" cy="2767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文字方塊 6"/>
          <p:cNvSpPr txBox="1"/>
          <p:nvPr/>
        </p:nvSpPr>
        <p:spPr>
          <a:xfrm>
            <a:off x="4789170" y="3863340"/>
            <a:ext cx="1623060" cy="584775"/>
          </a:xfrm>
          <a:prstGeom prst="rect">
            <a:avLst/>
          </a:prstGeom>
          <a:noFill/>
        </p:spPr>
        <p:txBody>
          <a:bodyPr wrap="square" rtlCol="0">
            <a:spAutoFit/>
          </a:bodyPr>
          <a:lstStyle/>
          <a:p>
            <a:pPr algn="ctr"/>
            <a:r>
              <a:rPr lang="en-US" altLang="zh-TW" sz="3200" b="1" dirty="0" smtClean="0">
                <a:solidFill>
                  <a:schemeClr val="bg1">
                    <a:lumMod val="50000"/>
                  </a:schemeClr>
                </a:solidFill>
              </a:rPr>
              <a:t>Title 01</a:t>
            </a:r>
            <a:endParaRPr lang="en-US" sz="3200" b="1" dirty="0">
              <a:solidFill>
                <a:schemeClr val="bg1">
                  <a:lumMod val="50000"/>
                </a:schemeClr>
              </a:solidFill>
            </a:endParaRPr>
          </a:p>
        </p:txBody>
      </p:sp>
      <p:cxnSp>
        <p:nvCxnSpPr>
          <p:cNvPr id="9" name="直線接點 8"/>
          <p:cNvCxnSpPr/>
          <p:nvPr/>
        </p:nvCxnSpPr>
        <p:spPr>
          <a:xfrm>
            <a:off x="4829175" y="4573845"/>
            <a:ext cx="154305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 name="文字方塊 41"/>
          <p:cNvSpPr txBox="1"/>
          <p:nvPr/>
        </p:nvSpPr>
        <p:spPr>
          <a:xfrm>
            <a:off x="4700999" y="4739355"/>
            <a:ext cx="1711231" cy="116955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lumMod val="50000"/>
                  </a:schemeClr>
                </a:solidFill>
              </a:rPr>
              <a:t>The quick brown fox jumps over the lazy dog. The quick brown fox jumps over the lazy dog. </a:t>
            </a:r>
          </a:p>
        </p:txBody>
      </p:sp>
      <p:sp>
        <p:nvSpPr>
          <p:cNvPr id="12" name="矩形 11"/>
          <p:cNvSpPr/>
          <p:nvPr/>
        </p:nvSpPr>
        <p:spPr>
          <a:xfrm>
            <a:off x="6965045" y="3589020"/>
            <a:ext cx="1988820" cy="2767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文字方塊 12"/>
          <p:cNvSpPr txBox="1"/>
          <p:nvPr/>
        </p:nvSpPr>
        <p:spPr>
          <a:xfrm>
            <a:off x="7147925" y="3863340"/>
            <a:ext cx="1623060" cy="584775"/>
          </a:xfrm>
          <a:prstGeom prst="rect">
            <a:avLst/>
          </a:prstGeom>
          <a:noFill/>
        </p:spPr>
        <p:txBody>
          <a:bodyPr wrap="square" rtlCol="0">
            <a:spAutoFit/>
          </a:bodyPr>
          <a:lstStyle/>
          <a:p>
            <a:pPr algn="ctr"/>
            <a:r>
              <a:rPr lang="en-US" altLang="zh-TW" sz="3200" b="1" dirty="0" smtClean="0">
                <a:solidFill>
                  <a:schemeClr val="bg1">
                    <a:lumMod val="50000"/>
                  </a:schemeClr>
                </a:solidFill>
              </a:rPr>
              <a:t>Title 02</a:t>
            </a:r>
            <a:endParaRPr lang="en-US" sz="3200" b="1" dirty="0">
              <a:solidFill>
                <a:schemeClr val="bg1">
                  <a:lumMod val="50000"/>
                </a:schemeClr>
              </a:solidFill>
            </a:endParaRPr>
          </a:p>
        </p:txBody>
      </p:sp>
      <p:cxnSp>
        <p:nvCxnSpPr>
          <p:cNvPr id="14" name="直線接點 13"/>
          <p:cNvCxnSpPr/>
          <p:nvPr/>
        </p:nvCxnSpPr>
        <p:spPr>
          <a:xfrm>
            <a:off x="7187930" y="4573845"/>
            <a:ext cx="154305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 name="文字方塊 41"/>
          <p:cNvSpPr txBox="1"/>
          <p:nvPr/>
        </p:nvSpPr>
        <p:spPr>
          <a:xfrm>
            <a:off x="7059754" y="4739355"/>
            <a:ext cx="1711231" cy="116955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lumMod val="50000"/>
                  </a:schemeClr>
                </a:solidFill>
              </a:rPr>
              <a:t>The quick brown fox jumps over the lazy dog. The quick brown fox jumps over the lazy dog. </a:t>
            </a:r>
          </a:p>
        </p:txBody>
      </p:sp>
      <p:sp>
        <p:nvSpPr>
          <p:cNvPr id="16" name="矩形 15"/>
          <p:cNvSpPr/>
          <p:nvPr/>
        </p:nvSpPr>
        <p:spPr>
          <a:xfrm>
            <a:off x="9323800" y="3589020"/>
            <a:ext cx="1988820" cy="2767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文字方塊 16"/>
          <p:cNvSpPr txBox="1"/>
          <p:nvPr/>
        </p:nvSpPr>
        <p:spPr>
          <a:xfrm>
            <a:off x="9506680" y="3863340"/>
            <a:ext cx="1623060" cy="584775"/>
          </a:xfrm>
          <a:prstGeom prst="rect">
            <a:avLst/>
          </a:prstGeom>
          <a:noFill/>
        </p:spPr>
        <p:txBody>
          <a:bodyPr wrap="square" rtlCol="0">
            <a:spAutoFit/>
          </a:bodyPr>
          <a:lstStyle/>
          <a:p>
            <a:pPr algn="ctr"/>
            <a:r>
              <a:rPr lang="en-US" altLang="zh-TW" sz="3200" b="1" dirty="0" smtClean="0">
                <a:solidFill>
                  <a:schemeClr val="bg1">
                    <a:lumMod val="50000"/>
                  </a:schemeClr>
                </a:solidFill>
              </a:rPr>
              <a:t>Title 03</a:t>
            </a:r>
            <a:endParaRPr lang="en-US" sz="3200" b="1" dirty="0">
              <a:solidFill>
                <a:schemeClr val="bg1">
                  <a:lumMod val="50000"/>
                </a:schemeClr>
              </a:solidFill>
            </a:endParaRPr>
          </a:p>
        </p:txBody>
      </p:sp>
      <p:cxnSp>
        <p:nvCxnSpPr>
          <p:cNvPr id="18" name="直線接點 17"/>
          <p:cNvCxnSpPr/>
          <p:nvPr/>
        </p:nvCxnSpPr>
        <p:spPr>
          <a:xfrm>
            <a:off x="9546685" y="4573845"/>
            <a:ext cx="154305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文字方塊 41"/>
          <p:cNvSpPr txBox="1"/>
          <p:nvPr/>
        </p:nvSpPr>
        <p:spPr>
          <a:xfrm>
            <a:off x="9418509" y="4739355"/>
            <a:ext cx="1711231" cy="116955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lumMod val="50000"/>
                  </a:schemeClr>
                </a:solidFill>
              </a:rPr>
              <a:t>The quick brown fox jumps over the lazy dog. The quick brown fox jumps over the lazy dog. </a:t>
            </a:r>
          </a:p>
        </p:txBody>
      </p:sp>
      <p:sp>
        <p:nvSpPr>
          <p:cNvPr id="20" name="矩形 19"/>
          <p:cNvSpPr/>
          <p:nvPr/>
        </p:nvSpPr>
        <p:spPr>
          <a:xfrm>
            <a:off x="328802" y="1109633"/>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21" name="文字方塊 18"/>
          <p:cNvSpPr txBox="1"/>
          <p:nvPr/>
        </p:nvSpPr>
        <p:spPr>
          <a:xfrm>
            <a:off x="188689" y="463302"/>
            <a:ext cx="3916226" cy="646331"/>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600" b="1" dirty="0" smtClean="0">
                <a:solidFill>
                  <a:schemeClr val="bg1">
                    <a:lumMod val="50000"/>
                  </a:schemeClr>
                </a:solidFill>
              </a:rPr>
              <a:t>16:9</a:t>
            </a:r>
            <a:r>
              <a:rPr lang="zh-TW" altLang="en-US" sz="3600" b="1" dirty="0" smtClean="0">
                <a:solidFill>
                  <a:schemeClr val="bg1">
                    <a:lumMod val="50000"/>
                  </a:schemeClr>
                </a:solidFill>
              </a:rPr>
              <a:t> </a:t>
            </a:r>
            <a:r>
              <a:rPr lang="en-US" altLang="zh-TW" sz="3600" b="1" dirty="0" smtClean="0">
                <a:solidFill>
                  <a:schemeClr val="bg1">
                    <a:lumMod val="50000"/>
                  </a:schemeClr>
                </a:solidFill>
              </a:rPr>
              <a:t>Layout 030</a:t>
            </a:r>
          </a:p>
        </p:txBody>
      </p:sp>
      <p:sp>
        <p:nvSpPr>
          <p:cNvPr id="22" name="文字方塊 21"/>
          <p:cNvSpPr txBox="1"/>
          <p:nvPr/>
        </p:nvSpPr>
        <p:spPr>
          <a:xfrm>
            <a:off x="344306" y="2808070"/>
            <a:ext cx="3503712" cy="707886"/>
          </a:xfrm>
          <a:prstGeom prst="rect">
            <a:avLst/>
          </a:prstGeom>
          <a:noFill/>
        </p:spPr>
        <p:txBody>
          <a:bodyPr wrap="square" rtlCol="0" anchor="ctr">
            <a:spAutoFit/>
          </a:bodyPr>
          <a:lstStyle/>
          <a:p>
            <a:pPr algn="r"/>
            <a:r>
              <a:rPr lang="en-US" altLang="zh-TW" sz="4000" b="1" dirty="0">
                <a:solidFill>
                  <a:schemeClr val="bg1">
                    <a:lumMod val="50000"/>
                  </a:schemeClr>
                </a:solidFill>
              </a:rPr>
              <a:t>Great Ideas</a:t>
            </a:r>
            <a:endParaRPr lang="zh-TW" altLang="en-US" sz="4000" b="1" dirty="0">
              <a:solidFill>
                <a:schemeClr val="bg1">
                  <a:lumMod val="50000"/>
                </a:schemeClr>
              </a:solidFill>
            </a:endParaRPr>
          </a:p>
        </p:txBody>
      </p:sp>
      <p:sp>
        <p:nvSpPr>
          <p:cNvPr id="23" name="矩形 22"/>
          <p:cNvSpPr/>
          <p:nvPr/>
        </p:nvSpPr>
        <p:spPr>
          <a:xfrm>
            <a:off x="375133" y="3588427"/>
            <a:ext cx="3472885" cy="1169551"/>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TW" sz="1400" dirty="0">
                <a:solidFill>
                  <a:schemeClr val="bg1">
                    <a:lumMod val="50000"/>
                  </a:schemeClr>
                </a:solidFill>
              </a:rPr>
              <a:t>The quick brown fox jumps over the lazy dog. The quick brown fox jumps over the lazy dog. The quick brown fox jumps over the lazy dog. The quick brown fox jumps over the lazy dog. </a:t>
            </a:r>
            <a:endParaRPr lang="zh-TW" altLang="en-US" sz="1400" dirty="0">
              <a:solidFill>
                <a:schemeClr val="bg1">
                  <a:lumMod val="50000"/>
                </a:schemeClr>
              </a:solidFill>
            </a:endParaRPr>
          </a:p>
          <a:p>
            <a:pPr algn="r"/>
            <a:endParaRPr lang="zh-TW" altLang="en-US" sz="1400" dirty="0">
              <a:solidFill>
                <a:schemeClr val="bg1">
                  <a:lumMod val="50000"/>
                </a:schemeClr>
              </a:solidFill>
            </a:endParaRPr>
          </a:p>
        </p:txBody>
      </p:sp>
    </p:spTree>
    <p:extLst>
      <p:ext uri="{BB962C8B-B14F-4D97-AF65-F5344CB8AC3E}">
        <p14:creationId xmlns:p14="http://schemas.microsoft.com/office/powerpoint/2010/main" val="229538667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33</a:t>
            </a:fld>
            <a:endParaRPr lang="zh-TW" altLang="en-US"/>
          </a:p>
        </p:txBody>
      </p:sp>
      <p:sp>
        <p:nvSpPr>
          <p:cNvPr id="4" name="矩形 3"/>
          <p:cNvSpPr/>
          <p:nvPr/>
        </p:nvSpPr>
        <p:spPr>
          <a:xfrm>
            <a:off x="271652" y="1109633"/>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18"/>
          <p:cNvSpPr txBox="1"/>
          <p:nvPr/>
        </p:nvSpPr>
        <p:spPr>
          <a:xfrm>
            <a:off x="131539" y="463302"/>
            <a:ext cx="3916226" cy="646331"/>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600" b="1" dirty="0" smtClean="0">
                <a:solidFill>
                  <a:schemeClr val="bg1">
                    <a:lumMod val="50000"/>
                  </a:schemeClr>
                </a:solidFill>
              </a:rPr>
              <a:t>16:9</a:t>
            </a:r>
            <a:r>
              <a:rPr lang="zh-TW" altLang="en-US" sz="3600" b="1" dirty="0" smtClean="0">
                <a:solidFill>
                  <a:schemeClr val="bg1">
                    <a:lumMod val="50000"/>
                  </a:schemeClr>
                </a:solidFill>
              </a:rPr>
              <a:t> </a:t>
            </a:r>
            <a:r>
              <a:rPr lang="en-US" altLang="zh-TW" sz="3600" b="1" dirty="0" smtClean="0">
                <a:solidFill>
                  <a:schemeClr val="bg1">
                    <a:lumMod val="50000"/>
                  </a:schemeClr>
                </a:solidFill>
              </a:rPr>
              <a:t>Layout 031</a:t>
            </a:r>
          </a:p>
        </p:txBody>
      </p:sp>
      <p:pic>
        <p:nvPicPr>
          <p:cNvPr id="6" name="Picture 3" descr="\\LIVEAURA\Matter Lab\商攝\形象照\2015-形像圖\about us\Auratus-1222-0198.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307"/>
          <a:stretch/>
        </p:blipFill>
        <p:spPr bwMode="auto">
          <a:xfrm>
            <a:off x="4126230" y="-5887"/>
            <a:ext cx="8065770" cy="3738879"/>
          </a:xfrm>
          <a:prstGeom prst="rect">
            <a:avLst/>
          </a:prstGeom>
          <a:noFill/>
        </p:spPr>
      </p:pic>
      <p:sp>
        <p:nvSpPr>
          <p:cNvPr id="7" name="矩形 6"/>
          <p:cNvSpPr/>
          <p:nvPr/>
        </p:nvSpPr>
        <p:spPr>
          <a:xfrm>
            <a:off x="4126230" y="2823211"/>
            <a:ext cx="8065769" cy="909782"/>
          </a:xfrm>
          <a:prstGeom prst="rect">
            <a:avLst/>
          </a:prstGeom>
          <a:solidFill>
            <a:schemeClr val="accent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8" name="群組 7"/>
          <p:cNvGrpSpPr>
            <a:grpSpLocks noChangeAspect="1"/>
          </p:cNvGrpSpPr>
          <p:nvPr/>
        </p:nvGrpSpPr>
        <p:grpSpPr>
          <a:xfrm>
            <a:off x="10091742" y="2973864"/>
            <a:ext cx="459096" cy="592296"/>
            <a:chOff x="6015805" y="22759786"/>
            <a:chExt cx="2313454" cy="2984669"/>
          </a:xfrm>
          <a:solidFill>
            <a:schemeClr val="bg1"/>
          </a:solidFill>
        </p:grpSpPr>
        <p:sp>
          <p:nvSpPr>
            <p:cNvPr id="9" name="手繪多邊形 8"/>
            <p:cNvSpPr>
              <a:spLocks/>
            </p:cNvSpPr>
            <p:nvPr/>
          </p:nvSpPr>
          <p:spPr bwMode="auto">
            <a:xfrm>
              <a:off x="6015805" y="23891244"/>
              <a:ext cx="2313454" cy="1853211"/>
            </a:xfrm>
            <a:custGeom>
              <a:avLst/>
              <a:gdLst>
                <a:gd name="connsiteX0" fmla="*/ 2446019 w 3135538"/>
                <a:gd name="connsiteY0" fmla="*/ 584076 h 2511748"/>
                <a:gd name="connsiteX1" fmla="*/ 2414495 w 3135538"/>
                <a:gd name="connsiteY1" fmla="*/ 1067184 h 2511748"/>
                <a:gd name="connsiteX2" fmla="*/ 2427069 w 3135538"/>
                <a:gd name="connsiteY2" fmla="*/ 1533116 h 2511748"/>
                <a:gd name="connsiteX3" fmla="*/ 2579388 w 3135538"/>
                <a:gd name="connsiteY3" fmla="*/ 1499988 h 2511748"/>
                <a:gd name="connsiteX4" fmla="*/ 2860675 w 3135538"/>
                <a:gd name="connsiteY4" fmla="*/ 1061064 h 2511748"/>
                <a:gd name="connsiteX5" fmla="*/ 2790982 w 3135538"/>
                <a:gd name="connsiteY5" fmla="*/ 811176 h 2511748"/>
                <a:gd name="connsiteX6" fmla="*/ 2493888 w 3135538"/>
                <a:gd name="connsiteY6" fmla="*/ 592972 h 2511748"/>
                <a:gd name="connsiteX7" fmla="*/ 2446019 w 3135538"/>
                <a:gd name="connsiteY7" fmla="*/ 584076 h 2511748"/>
                <a:gd name="connsiteX8" fmla="*/ 0 w 3135538"/>
                <a:gd name="connsiteY8" fmla="*/ 0 h 2511748"/>
                <a:gd name="connsiteX9" fmla="*/ 1198844 w 3135538"/>
                <a:gd name="connsiteY9" fmla="*/ 0 h 2511748"/>
                <a:gd name="connsiteX10" fmla="*/ 2398048 w 3135538"/>
                <a:gd name="connsiteY10" fmla="*/ 0 h 2511748"/>
                <a:gd name="connsiteX11" fmla="*/ 2400928 w 3135538"/>
                <a:gd name="connsiteY11" fmla="*/ 138592 h 2511748"/>
                <a:gd name="connsiteX12" fmla="*/ 2417849 w 3135538"/>
                <a:gd name="connsiteY12" fmla="*/ 289424 h 2511748"/>
                <a:gd name="connsiteX13" fmla="*/ 2506412 w 3135538"/>
                <a:gd name="connsiteY13" fmla="*/ 314620 h 2511748"/>
                <a:gd name="connsiteX14" fmla="*/ 2825744 w 3135538"/>
                <a:gd name="connsiteY14" fmla="*/ 447812 h 2511748"/>
                <a:gd name="connsiteX15" fmla="*/ 3056512 w 3135538"/>
                <a:gd name="connsiteY15" fmla="*/ 1401756 h 2511748"/>
                <a:gd name="connsiteX16" fmla="*/ 2492371 w 3135538"/>
                <a:gd name="connsiteY16" fmla="*/ 1813572 h 2511748"/>
                <a:gd name="connsiteX17" fmla="*/ 2414249 w 3135538"/>
                <a:gd name="connsiteY17" fmla="*/ 1837692 h 2511748"/>
                <a:gd name="connsiteX18" fmla="*/ 2401288 w 3135538"/>
                <a:gd name="connsiteY18" fmla="*/ 2114156 h 2511748"/>
                <a:gd name="connsiteX19" fmla="*/ 2398048 w 3135538"/>
                <a:gd name="connsiteY19" fmla="*/ 2378740 h 2511748"/>
                <a:gd name="connsiteX20" fmla="*/ 2370687 w 3135538"/>
                <a:gd name="connsiteY20" fmla="*/ 2420136 h 2511748"/>
                <a:gd name="connsiteX21" fmla="*/ 2294364 w 3135538"/>
                <a:gd name="connsiteY21" fmla="*/ 2485292 h 2511748"/>
                <a:gd name="connsiteX22" fmla="*/ 2245402 w 3135538"/>
                <a:gd name="connsiteY22" fmla="*/ 2509412 h 2511748"/>
                <a:gd name="connsiteX23" fmla="*/ 1214325 w 3135538"/>
                <a:gd name="connsiteY23" fmla="*/ 2511212 h 2511748"/>
                <a:gd name="connsiteX24" fmla="*/ 142205 w 3135538"/>
                <a:gd name="connsiteY24" fmla="*/ 2500412 h 2511748"/>
                <a:gd name="connsiteX25" fmla="*/ 27721 w 3135538"/>
                <a:gd name="connsiteY25" fmla="*/ 2418696 h 2511748"/>
                <a:gd name="connsiteX26" fmla="*/ 0 w 3135538"/>
                <a:gd name="connsiteY26" fmla="*/ 2379100 h 2511748"/>
                <a:gd name="connsiteX27" fmla="*/ 0 w 3135538"/>
                <a:gd name="connsiteY27" fmla="*/ 1189368 h 2511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135538" h="2511748">
                  <a:moveTo>
                    <a:pt x="2446019" y="584076"/>
                  </a:moveTo>
                  <a:cubicBezTo>
                    <a:pt x="2411868" y="591488"/>
                    <a:pt x="2414495" y="673988"/>
                    <a:pt x="2414495" y="1067184"/>
                  </a:cubicBezTo>
                  <a:cubicBezTo>
                    <a:pt x="2414495" y="1425816"/>
                    <a:pt x="2417369" y="1528792"/>
                    <a:pt x="2427069" y="1533116"/>
                  </a:cubicBezTo>
                  <a:cubicBezTo>
                    <a:pt x="2452575" y="1544636"/>
                    <a:pt x="2514724" y="1530956"/>
                    <a:pt x="2579388" y="1499988"/>
                  </a:cubicBezTo>
                  <a:cubicBezTo>
                    <a:pt x="2752543" y="1417172"/>
                    <a:pt x="2860675" y="1248300"/>
                    <a:pt x="2860675" y="1061064"/>
                  </a:cubicBezTo>
                  <a:cubicBezTo>
                    <a:pt x="2860675" y="959524"/>
                    <a:pt x="2840917" y="888232"/>
                    <a:pt x="2790982" y="811176"/>
                  </a:cubicBezTo>
                  <a:cubicBezTo>
                    <a:pt x="2721648" y="703876"/>
                    <a:pt x="2613157" y="624300"/>
                    <a:pt x="2493888" y="592972"/>
                  </a:cubicBezTo>
                  <a:cubicBezTo>
                    <a:pt x="2472872" y="587480"/>
                    <a:pt x="2457402" y="581608"/>
                    <a:pt x="2446019" y="584076"/>
                  </a:cubicBezTo>
                  <a:close/>
                  <a:moveTo>
                    <a:pt x="0" y="0"/>
                  </a:moveTo>
                  <a:lnTo>
                    <a:pt x="1198844" y="0"/>
                  </a:lnTo>
                  <a:lnTo>
                    <a:pt x="2398048" y="0"/>
                  </a:lnTo>
                  <a:lnTo>
                    <a:pt x="2400928" y="138592"/>
                  </a:lnTo>
                  <a:cubicBezTo>
                    <a:pt x="2402728" y="242984"/>
                    <a:pt x="2407048" y="280424"/>
                    <a:pt x="2417849" y="289424"/>
                  </a:cubicBezTo>
                  <a:cubicBezTo>
                    <a:pt x="2425769" y="295900"/>
                    <a:pt x="2465730" y="307060"/>
                    <a:pt x="2506412" y="314620"/>
                  </a:cubicBezTo>
                  <a:cubicBezTo>
                    <a:pt x="2635657" y="337660"/>
                    <a:pt x="2719900" y="372936"/>
                    <a:pt x="2825744" y="447812"/>
                  </a:cubicBezTo>
                  <a:cubicBezTo>
                    <a:pt x="3121314" y="656960"/>
                    <a:pt x="3221038" y="1070576"/>
                    <a:pt x="3056512" y="1401756"/>
                  </a:cubicBezTo>
                  <a:cubicBezTo>
                    <a:pt x="2946708" y="1623144"/>
                    <a:pt x="2750141" y="1766776"/>
                    <a:pt x="2492371" y="1813572"/>
                  </a:cubicBezTo>
                  <a:cubicBezTo>
                    <a:pt x="2454570" y="1820052"/>
                    <a:pt x="2419649" y="1831212"/>
                    <a:pt x="2414249" y="1837692"/>
                  </a:cubicBezTo>
                  <a:cubicBezTo>
                    <a:pt x="2408488" y="1844532"/>
                    <a:pt x="2403088" y="1962964"/>
                    <a:pt x="2401288" y="2114156"/>
                  </a:cubicBezTo>
                  <a:lnTo>
                    <a:pt x="2398048" y="2378740"/>
                  </a:lnTo>
                  <a:lnTo>
                    <a:pt x="2370687" y="2420136"/>
                  </a:lnTo>
                  <a:cubicBezTo>
                    <a:pt x="2353406" y="2445696"/>
                    <a:pt x="2325325" y="2470176"/>
                    <a:pt x="2294364" y="2485292"/>
                  </a:cubicBezTo>
                  <a:lnTo>
                    <a:pt x="2245402" y="2509412"/>
                  </a:lnTo>
                  <a:lnTo>
                    <a:pt x="1214325" y="2511212"/>
                  </a:lnTo>
                  <a:cubicBezTo>
                    <a:pt x="404295" y="2513012"/>
                    <a:pt x="174246" y="2510492"/>
                    <a:pt x="142205" y="2500412"/>
                  </a:cubicBezTo>
                  <a:cubicBezTo>
                    <a:pt x="84243" y="2482052"/>
                    <a:pt x="59042" y="2464056"/>
                    <a:pt x="27721" y="2418696"/>
                  </a:cubicBezTo>
                  <a:lnTo>
                    <a:pt x="0" y="2379100"/>
                  </a:lnTo>
                  <a:lnTo>
                    <a:pt x="0" y="1189368"/>
                  </a:ln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0" name="Freeform 19"/>
            <p:cNvSpPr>
              <a:spLocks/>
            </p:cNvSpPr>
            <p:nvPr/>
          </p:nvSpPr>
          <p:spPr bwMode="auto">
            <a:xfrm>
              <a:off x="6391787" y="22987011"/>
              <a:ext cx="238942" cy="660605"/>
            </a:xfrm>
            <a:custGeom>
              <a:avLst/>
              <a:gdLst>
                <a:gd name="T0" fmla="*/ 332 w 902"/>
                <a:gd name="T1" fmla="*/ 2424 h 2484"/>
                <a:gd name="T2" fmla="*/ 225 w 902"/>
                <a:gd name="T3" fmla="*/ 2170 h 2484"/>
                <a:gd name="T4" fmla="*/ 318 w 902"/>
                <a:gd name="T5" fmla="*/ 2007 h 2484"/>
                <a:gd name="T6" fmla="*/ 347 w 902"/>
                <a:gd name="T7" fmla="*/ 1507 h 2484"/>
                <a:gd name="T8" fmla="*/ 54 w 902"/>
                <a:gd name="T9" fmla="*/ 1043 h 2484"/>
                <a:gd name="T10" fmla="*/ 55 w 902"/>
                <a:gd name="T11" fmla="*/ 423 h 2484"/>
                <a:gd name="T12" fmla="*/ 204 w 902"/>
                <a:gd name="T13" fmla="*/ 157 h 2484"/>
                <a:gd name="T14" fmla="*/ 441 w 902"/>
                <a:gd name="T15" fmla="*/ 8 h 2484"/>
                <a:gd name="T16" fmla="*/ 630 w 902"/>
                <a:gd name="T17" fmla="*/ 75 h 2484"/>
                <a:gd name="T18" fmla="*/ 598 w 902"/>
                <a:gd name="T19" fmla="*/ 428 h 2484"/>
                <a:gd name="T20" fmla="*/ 506 w 902"/>
                <a:gd name="T21" fmla="*/ 709 h 2484"/>
                <a:gd name="T22" fmla="*/ 652 w 902"/>
                <a:gd name="T23" fmla="*/ 1062 h 2484"/>
                <a:gd name="T24" fmla="*/ 900 w 902"/>
                <a:gd name="T25" fmla="*/ 1724 h 2484"/>
                <a:gd name="T26" fmla="*/ 656 w 902"/>
                <a:gd name="T27" fmla="*/ 2352 h 2484"/>
                <a:gd name="T28" fmla="*/ 332 w 902"/>
                <a:gd name="T29" fmla="*/ 2424 h 2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2" h="2484">
                  <a:moveTo>
                    <a:pt x="332" y="2424"/>
                  </a:moveTo>
                  <a:cubicBezTo>
                    <a:pt x="254" y="2386"/>
                    <a:pt x="199" y="2256"/>
                    <a:pt x="225" y="2170"/>
                  </a:cubicBezTo>
                  <a:cubicBezTo>
                    <a:pt x="236" y="2134"/>
                    <a:pt x="278" y="2061"/>
                    <a:pt x="318" y="2007"/>
                  </a:cubicBezTo>
                  <a:cubicBezTo>
                    <a:pt x="424" y="1866"/>
                    <a:pt x="437" y="1630"/>
                    <a:pt x="347" y="1507"/>
                  </a:cubicBezTo>
                  <a:cubicBezTo>
                    <a:pt x="130" y="1211"/>
                    <a:pt x="91" y="1149"/>
                    <a:pt x="54" y="1043"/>
                  </a:cubicBezTo>
                  <a:cubicBezTo>
                    <a:pt x="0" y="892"/>
                    <a:pt x="1" y="582"/>
                    <a:pt x="55" y="423"/>
                  </a:cubicBezTo>
                  <a:cubicBezTo>
                    <a:pt x="79" y="355"/>
                    <a:pt x="146" y="235"/>
                    <a:pt x="204" y="157"/>
                  </a:cubicBezTo>
                  <a:cubicBezTo>
                    <a:pt x="302" y="28"/>
                    <a:pt x="322" y="16"/>
                    <a:pt x="441" y="8"/>
                  </a:cubicBezTo>
                  <a:cubicBezTo>
                    <a:pt x="553" y="0"/>
                    <a:pt x="579" y="9"/>
                    <a:pt x="630" y="75"/>
                  </a:cubicBezTo>
                  <a:cubicBezTo>
                    <a:pt x="714" y="181"/>
                    <a:pt x="705" y="284"/>
                    <a:pt x="598" y="428"/>
                  </a:cubicBezTo>
                  <a:cubicBezTo>
                    <a:pt x="521" y="533"/>
                    <a:pt x="506" y="577"/>
                    <a:pt x="506" y="709"/>
                  </a:cubicBezTo>
                  <a:cubicBezTo>
                    <a:pt x="506" y="853"/>
                    <a:pt x="518" y="881"/>
                    <a:pt x="652" y="1062"/>
                  </a:cubicBezTo>
                  <a:cubicBezTo>
                    <a:pt x="852" y="1331"/>
                    <a:pt x="902" y="1465"/>
                    <a:pt x="900" y="1724"/>
                  </a:cubicBezTo>
                  <a:cubicBezTo>
                    <a:pt x="899" y="1972"/>
                    <a:pt x="818" y="2180"/>
                    <a:pt x="656" y="2352"/>
                  </a:cubicBezTo>
                  <a:cubicBezTo>
                    <a:pt x="551" y="2463"/>
                    <a:pt x="456" y="2484"/>
                    <a:pt x="332" y="242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1" name="Freeform 20"/>
            <p:cNvSpPr>
              <a:spLocks/>
            </p:cNvSpPr>
            <p:nvPr/>
          </p:nvSpPr>
          <p:spPr bwMode="auto">
            <a:xfrm>
              <a:off x="7154298" y="22988186"/>
              <a:ext cx="275252" cy="696916"/>
            </a:xfrm>
            <a:custGeom>
              <a:avLst/>
              <a:gdLst>
                <a:gd name="T0" fmla="*/ 379 w 1034"/>
                <a:gd name="T1" fmla="*/ 2400 h 2623"/>
                <a:gd name="T2" fmla="*/ 367 w 1034"/>
                <a:gd name="T3" fmla="*/ 2035 h 2623"/>
                <a:gd name="T4" fmla="*/ 306 w 1034"/>
                <a:gd name="T5" fmla="*/ 1349 h 2623"/>
                <a:gd name="T6" fmla="*/ 308 w 1034"/>
                <a:gd name="T7" fmla="*/ 126 h 2623"/>
                <a:gd name="T8" fmla="*/ 525 w 1034"/>
                <a:gd name="T9" fmla="*/ 0 h 2623"/>
                <a:gd name="T10" fmla="*/ 669 w 1034"/>
                <a:gd name="T11" fmla="*/ 440 h 2623"/>
                <a:gd name="T12" fmla="*/ 584 w 1034"/>
                <a:gd name="T13" fmla="*/ 724 h 2623"/>
                <a:gd name="T14" fmla="*/ 694 w 1034"/>
                <a:gd name="T15" fmla="*/ 1037 h 2623"/>
                <a:gd name="T16" fmla="*/ 951 w 1034"/>
                <a:gd name="T17" fmla="*/ 1569 h 2623"/>
                <a:gd name="T18" fmla="*/ 379 w 1034"/>
                <a:gd name="T19" fmla="*/ 2400 h 2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2623">
                  <a:moveTo>
                    <a:pt x="379" y="2400"/>
                  </a:moveTo>
                  <a:cubicBezTo>
                    <a:pt x="260" y="2306"/>
                    <a:pt x="257" y="2215"/>
                    <a:pt x="367" y="2035"/>
                  </a:cubicBezTo>
                  <a:cubicBezTo>
                    <a:pt x="539" y="1755"/>
                    <a:pt x="529" y="1646"/>
                    <a:pt x="306" y="1349"/>
                  </a:cubicBezTo>
                  <a:cubicBezTo>
                    <a:pt x="0" y="944"/>
                    <a:pt x="1" y="475"/>
                    <a:pt x="308" y="126"/>
                  </a:cubicBezTo>
                  <a:cubicBezTo>
                    <a:pt x="402" y="19"/>
                    <a:pt x="435" y="0"/>
                    <a:pt x="525" y="0"/>
                  </a:cubicBezTo>
                  <a:cubicBezTo>
                    <a:pt x="750" y="0"/>
                    <a:pt x="826" y="232"/>
                    <a:pt x="669" y="440"/>
                  </a:cubicBezTo>
                  <a:cubicBezTo>
                    <a:pt x="597" y="534"/>
                    <a:pt x="585" y="576"/>
                    <a:pt x="584" y="724"/>
                  </a:cubicBezTo>
                  <a:cubicBezTo>
                    <a:pt x="584" y="884"/>
                    <a:pt x="592" y="909"/>
                    <a:pt x="694" y="1037"/>
                  </a:cubicBezTo>
                  <a:cubicBezTo>
                    <a:pt x="844" y="1227"/>
                    <a:pt x="921" y="1388"/>
                    <a:pt x="951" y="1569"/>
                  </a:cubicBezTo>
                  <a:cubicBezTo>
                    <a:pt x="1034" y="2082"/>
                    <a:pt x="662" y="2623"/>
                    <a:pt x="379" y="240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2" name="Freeform 21"/>
            <p:cNvSpPr>
              <a:spLocks/>
            </p:cNvSpPr>
            <p:nvPr/>
          </p:nvSpPr>
          <p:spPr bwMode="auto">
            <a:xfrm>
              <a:off x="6767769" y="22759786"/>
              <a:ext cx="235429" cy="672317"/>
            </a:xfrm>
            <a:custGeom>
              <a:avLst/>
              <a:gdLst>
                <a:gd name="T0" fmla="*/ 358 w 889"/>
                <a:gd name="T1" fmla="*/ 2478 h 2531"/>
                <a:gd name="T2" fmla="*/ 206 w 889"/>
                <a:gd name="T3" fmla="*/ 2243 h 2531"/>
                <a:gd name="T4" fmla="*/ 297 w 889"/>
                <a:gd name="T5" fmla="*/ 2068 h 2531"/>
                <a:gd name="T6" fmla="*/ 389 w 889"/>
                <a:gd name="T7" fmla="*/ 1772 h 2531"/>
                <a:gd name="T8" fmla="*/ 243 w 889"/>
                <a:gd name="T9" fmla="*/ 1411 h 2531"/>
                <a:gd name="T10" fmla="*/ 13 w 889"/>
                <a:gd name="T11" fmla="*/ 721 h 2531"/>
                <a:gd name="T12" fmla="*/ 251 w 889"/>
                <a:gd name="T13" fmla="*/ 141 h 2531"/>
                <a:gd name="T14" fmla="*/ 617 w 889"/>
                <a:gd name="T15" fmla="*/ 113 h 2531"/>
                <a:gd name="T16" fmla="*/ 587 w 889"/>
                <a:gd name="T17" fmla="*/ 490 h 2531"/>
                <a:gd name="T18" fmla="*/ 662 w 889"/>
                <a:gd name="T19" fmla="*/ 1133 h 2531"/>
                <a:gd name="T20" fmla="*/ 889 w 889"/>
                <a:gd name="T21" fmla="*/ 1744 h 2531"/>
                <a:gd name="T22" fmla="*/ 710 w 889"/>
                <a:gd name="T23" fmla="*/ 2317 h 2531"/>
                <a:gd name="T24" fmla="*/ 545 w 889"/>
                <a:gd name="T25" fmla="*/ 2480 h 2531"/>
                <a:gd name="T26" fmla="*/ 358 w 889"/>
                <a:gd name="T27" fmla="*/ 2478 h 2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9" h="2531">
                  <a:moveTo>
                    <a:pt x="358" y="2478"/>
                  </a:moveTo>
                  <a:cubicBezTo>
                    <a:pt x="269" y="2434"/>
                    <a:pt x="206" y="2336"/>
                    <a:pt x="206" y="2243"/>
                  </a:cubicBezTo>
                  <a:cubicBezTo>
                    <a:pt x="206" y="2215"/>
                    <a:pt x="247" y="2136"/>
                    <a:pt x="297" y="2068"/>
                  </a:cubicBezTo>
                  <a:cubicBezTo>
                    <a:pt x="375" y="1961"/>
                    <a:pt x="388" y="1920"/>
                    <a:pt x="389" y="1772"/>
                  </a:cubicBezTo>
                  <a:cubicBezTo>
                    <a:pt x="390" y="1608"/>
                    <a:pt x="383" y="1592"/>
                    <a:pt x="243" y="1411"/>
                  </a:cubicBezTo>
                  <a:cubicBezTo>
                    <a:pt x="54" y="1166"/>
                    <a:pt x="0" y="1003"/>
                    <a:pt x="13" y="721"/>
                  </a:cubicBezTo>
                  <a:cubicBezTo>
                    <a:pt x="25" y="472"/>
                    <a:pt x="95" y="301"/>
                    <a:pt x="251" y="141"/>
                  </a:cubicBezTo>
                  <a:cubicBezTo>
                    <a:pt x="377" y="11"/>
                    <a:pt x="512" y="0"/>
                    <a:pt x="617" y="113"/>
                  </a:cubicBezTo>
                  <a:cubicBezTo>
                    <a:pt x="711" y="215"/>
                    <a:pt x="704" y="309"/>
                    <a:pt x="587" y="490"/>
                  </a:cubicBezTo>
                  <a:cubicBezTo>
                    <a:pt x="437" y="723"/>
                    <a:pt x="458" y="899"/>
                    <a:pt x="662" y="1133"/>
                  </a:cubicBezTo>
                  <a:cubicBezTo>
                    <a:pt x="825" y="1321"/>
                    <a:pt x="889" y="1493"/>
                    <a:pt x="889" y="1744"/>
                  </a:cubicBezTo>
                  <a:cubicBezTo>
                    <a:pt x="888" y="1992"/>
                    <a:pt x="850" y="2113"/>
                    <a:pt x="710" y="2317"/>
                  </a:cubicBezTo>
                  <a:cubicBezTo>
                    <a:pt x="664" y="2383"/>
                    <a:pt x="590" y="2457"/>
                    <a:pt x="545" y="2480"/>
                  </a:cubicBezTo>
                  <a:cubicBezTo>
                    <a:pt x="447" y="2530"/>
                    <a:pt x="466" y="2531"/>
                    <a:pt x="358" y="2478"/>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13" name="手繪多邊形 12"/>
          <p:cNvSpPr>
            <a:spLocks noChangeAspect="1"/>
          </p:cNvSpPr>
          <p:nvPr/>
        </p:nvSpPr>
        <p:spPr bwMode="auto">
          <a:xfrm>
            <a:off x="7577296" y="3023694"/>
            <a:ext cx="504508" cy="504530"/>
          </a:xfrm>
          <a:custGeom>
            <a:avLst/>
            <a:gdLst>
              <a:gd name="connsiteX0" fmla="*/ 2723747 w 3414713"/>
              <a:gd name="connsiteY0" fmla="*/ 2611578 h 3414854"/>
              <a:gd name="connsiteX1" fmla="*/ 2412074 w 3414713"/>
              <a:gd name="connsiteY1" fmla="*/ 2624182 h 3414854"/>
              <a:gd name="connsiteX2" fmla="*/ 2407761 w 3414713"/>
              <a:gd name="connsiteY2" fmla="*/ 3061330 h 3414854"/>
              <a:gd name="connsiteX3" fmla="*/ 2418545 w 3414713"/>
              <a:gd name="connsiteY3" fmla="*/ 3089418 h 3414854"/>
              <a:gd name="connsiteX4" fmla="*/ 2722668 w 3414713"/>
              <a:gd name="connsiteY4" fmla="*/ 3089418 h 3414854"/>
              <a:gd name="connsiteX5" fmla="*/ 3037576 w 3414713"/>
              <a:gd name="connsiteY5" fmla="*/ 3069612 h 3414854"/>
              <a:gd name="connsiteX6" fmla="*/ 3048001 w 3414713"/>
              <a:gd name="connsiteY6" fmla="*/ 2850318 h 3414854"/>
              <a:gd name="connsiteX7" fmla="*/ 3037576 w 3414713"/>
              <a:gd name="connsiteY7" fmla="*/ 2631384 h 3414854"/>
              <a:gd name="connsiteX8" fmla="*/ 2723747 w 3414713"/>
              <a:gd name="connsiteY8" fmla="*/ 2611578 h 3414854"/>
              <a:gd name="connsiteX9" fmla="*/ 1713559 w 3414713"/>
              <a:gd name="connsiteY9" fmla="*/ 2611578 h 3414854"/>
              <a:gd name="connsiteX10" fmla="*/ 1404472 w 3414713"/>
              <a:gd name="connsiteY10" fmla="*/ 2623822 h 3414854"/>
              <a:gd name="connsiteX11" fmla="*/ 1392238 w 3414713"/>
              <a:gd name="connsiteY11" fmla="*/ 2850318 h 3414854"/>
              <a:gd name="connsiteX12" fmla="*/ 1404472 w 3414713"/>
              <a:gd name="connsiteY12" fmla="*/ 3077174 h 3414854"/>
              <a:gd name="connsiteX13" fmla="*/ 1713559 w 3414713"/>
              <a:gd name="connsiteY13" fmla="*/ 3089418 h 3414854"/>
              <a:gd name="connsiteX14" fmla="*/ 2021566 w 3414713"/>
              <a:gd name="connsiteY14" fmla="*/ 3069612 h 3414854"/>
              <a:gd name="connsiteX15" fmla="*/ 2032001 w 3414713"/>
              <a:gd name="connsiteY15" fmla="*/ 2850318 h 3414854"/>
              <a:gd name="connsiteX16" fmla="*/ 2021566 w 3414713"/>
              <a:gd name="connsiteY16" fmla="*/ 2631384 h 3414854"/>
              <a:gd name="connsiteX17" fmla="*/ 1713559 w 3414713"/>
              <a:gd name="connsiteY17" fmla="*/ 2611578 h 3414854"/>
              <a:gd name="connsiteX18" fmla="*/ 697213 w 3414713"/>
              <a:gd name="connsiteY18" fmla="*/ 2611578 h 3414854"/>
              <a:gd name="connsiteX19" fmla="*/ 393217 w 3414713"/>
              <a:gd name="connsiteY19" fmla="*/ 2627786 h 3414854"/>
              <a:gd name="connsiteX20" fmla="*/ 399326 w 3414713"/>
              <a:gd name="connsiteY20" fmla="*/ 3077174 h 3414854"/>
              <a:gd name="connsiteX21" fmla="*/ 702962 w 3414713"/>
              <a:gd name="connsiteY21" fmla="*/ 3089418 h 3414854"/>
              <a:gd name="connsiteX22" fmla="*/ 1005161 w 3414713"/>
              <a:gd name="connsiteY22" fmla="*/ 3069614 h 3414854"/>
              <a:gd name="connsiteX23" fmla="*/ 1005161 w 3414713"/>
              <a:gd name="connsiteY23" fmla="*/ 2631386 h 3414854"/>
              <a:gd name="connsiteX24" fmla="*/ 697213 w 3414713"/>
              <a:gd name="connsiteY24" fmla="*/ 2611578 h 3414854"/>
              <a:gd name="connsiteX25" fmla="*/ 433028 w 3414713"/>
              <a:gd name="connsiteY25" fmla="*/ 18 h 3414854"/>
              <a:gd name="connsiteX26" fmla="*/ 533290 w 3414713"/>
              <a:gd name="connsiteY26" fmla="*/ 11162 h 3414854"/>
              <a:gd name="connsiteX27" fmla="*/ 569659 w 3414713"/>
              <a:gd name="connsiteY27" fmla="*/ 456078 h 3414854"/>
              <a:gd name="connsiteX28" fmla="*/ 588384 w 3414713"/>
              <a:gd name="connsiteY28" fmla="*/ 740682 h 3414854"/>
              <a:gd name="connsiteX29" fmla="*/ 608909 w 3414713"/>
              <a:gd name="connsiteY29" fmla="*/ 1010150 h 3414854"/>
              <a:gd name="connsiteX30" fmla="*/ 640236 w 3414713"/>
              <a:gd name="connsiteY30" fmla="*/ 1437054 h 3414854"/>
              <a:gd name="connsiteX31" fmla="*/ 671204 w 3414713"/>
              <a:gd name="connsiteY31" fmla="*/ 1823606 h 3414854"/>
              <a:gd name="connsiteX32" fmla="*/ 680926 w 3414713"/>
              <a:gd name="connsiteY32" fmla="*/ 1977438 h 3414854"/>
              <a:gd name="connsiteX33" fmla="*/ 901660 w 3414713"/>
              <a:gd name="connsiteY33" fmla="*/ 1975634 h 3414854"/>
              <a:gd name="connsiteX34" fmla="*/ 1366894 w 3414713"/>
              <a:gd name="connsiteY34" fmla="*/ 1734266 h 3414854"/>
              <a:gd name="connsiteX35" fmla="*/ 1722660 w 3414713"/>
              <a:gd name="connsiteY35" fmla="*/ 1549094 h 3414854"/>
              <a:gd name="connsiteX36" fmla="*/ 2042418 w 3414713"/>
              <a:gd name="connsiteY36" fmla="*/ 1396346 h 3414854"/>
              <a:gd name="connsiteX37" fmla="*/ 2052861 w 3414713"/>
              <a:gd name="connsiteY37" fmla="*/ 1732822 h 3414854"/>
              <a:gd name="connsiteX38" fmla="*/ 2065824 w 3414713"/>
              <a:gd name="connsiteY38" fmla="*/ 2068222 h 3414854"/>
              <a:gd name="connsiteX39" fmla="*/ 2424111 w 3414713"/>
              <a:gd name="connsiteY39" fmla="*/ 1894218 h 3414854"/>
              <a:gd name="connsiteX40" fmla="*/ 2947319 w 3414713"/>
              <a:gd name="connsiteY40" fmla="*/ 1623306 h 3414854"/>
              <a:gd name="connsiteX41" fmla="*/ 3258435 w 3414713"/>
              <a:gd name="connsiteY41" fmla="*/ 1461190 h 3414854"/>
              <a:gd name="connsiteX42" fmla="*/ 3403190 w 3414713"/>
              <a:gd name="connsiteY42" fmla="*/ 1391302 h 3414854"/>
              <a:gd name="connsiteX43" fmla="*/ 3414713 w 3414713"/>
              <a:gd name="connsiteY43" fmla="*/ 2403258 h 3414854"/>
              <a:gd name="connsiteX44" fmla="*/ 3414713 w 3414713"/>
              <a:gd name="connsiteY44" fmla="*/ 3414854 h 3414854"/>
              <a:gd name="connsiteX45" fmla="*/ 1707537 w 3414713"/>
              <a:gd name="connsiteY45" fmla="*/ 3414854 h 3414854"/>
              <a:gd name="connsiteX46" fmla="*/ 0 w 3414713"/>
              <a:gd name="connsiteY46" fmla="*/ 3414854 h 3414854"/>
              <a:gd name="connsiteX47" fmla="*/ 0 w 3414713"/>
              <a:gd name="connsiteY47" fmla="*/ 2742978 h 3414854"/>
              <a:gd name="connsiteX48" fmla="*/ 10443 w 3414713"/>
              <a:gd name="connsiteY48" fmla="*/ 1978158 h 3414854"/>
              <a:gd name="connsiteX49" fmla="*/ 61215 w 3414713"/>
              <a:gd name="connsiteY49" fmla="*/ 1299798 h 3414854"/>
              <a:gd name="connsiteX50" fmla="*/ 85341 w 3414713"/>
              <a:gd name="connsiteY50" fmla="*/ 959354 h 3414854"/>
              <a:gd name="connsiteX51" fmla="*/ 116308 w 3414713"/>
              <a:gd name="connsiteY51" fmla="*/ 542542 h 3414854"/>
              <a:gd name="connsiteX52" fmla="*/ 142235 w 3414713"/>
              <a:gd name="connsiteY52" fmla="*/ 207142 h 3414854"/>
              <a:gd name="connsiteX53" fmla="*/ 155198 w 3414713"/>
              <a:gd name="connsiteY53" fmla="*/ 44306 h 3414854"/>
              <a:gd name="connsiteX54" fmla="*/ 157719 w 3414713"/>
              <a:gd name="connsiteY54" fmla="*/ 3598 h 3414854"/>
              <a:gd name="connsiteX55" fmla="*/ 343524 w 3414713"/>
              <a:gd name="connsiteY55" fmla="*/ 718 h 3414854"/>
              <a:gd name="connsiteX56" fmla="*/ 433028 w 3414713"/>
              <a:gd name="connsiteY56" fmla="*/ 18 h 341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414713" h="3414854">
                <a:moveTo>
                  <a:pt x="2723747" y="2611578"/>
                </a:moveTo>
                <a:cubicBezTo>
                  <a:pt x="2491880" y="2611578"/>
                  <a:pt x="2418186" y="2614460"/>
                  <a:pt x="2412074" y="2624182"/>
                </a:cubicBezTo>
                <a:cubicBezTo>
                  <a:pt x="2399133" y="2643988"/>
                  <a:pt x="2395538" y="3028922"/>
                  <a:pt x="2407761" y="3061330"/>
                </a:cubicBezTo>
                <a:lnTo>
                  <a:pt x="2418545" y="3089418"/>
                </a:lnTo>
                <a:lnTo>
                  <a:pt x="2722668" y="3089418"/>
                </a:lnTo>
                <a:cubicBezTo>
                  <a:pt x="3013131" y="3089418"/>
                  <a:pt x="3027511" y="3088336"/>
                  <a:pt x="3037576" y="3069612"/>
                </a:cubicBezTo>
                <a:cubicBezTo>
                  <a:pt x="3043687" y="3058090"/>
                  <a:pt x="3048001" y="2968428"/>
                  <a:pt x="3048001" y="2850318"/>
                </a:cubicBezTo>
                <a:cubicBezTo>
                  <a:pt x="3048001" y="2732208"/>
                  <a:pt x="3043687" y="2642906"/>
                  <a:pt x="3037576" y="2631384"/>
                </a:cubicBezTo>
                <a:cubicBezTo>
                  <a:pt x="3027511" y="2612660"/>
                  <a:pt x="3013131" y="2611578"/>
                  <a:pt x="2723747" y="2611578"/>
                </a:cubicBezTo>
                <a:close/>
                <a:moveTo>
                  <a:pt x="1713559" y="2611578"/>
                </a:moveTo>
                <a:cubicBezTo>
                  <a:pt x="1496227" y="2611578"/>
                  <a:pt x="1413108" y="2614820"/>
                  <a:pt x="1404472" y="2623822"/>
                </a:cubicBezTo>
                <a:cubicBezTo>
                  <a:pt x="1395476" y="2632464"/>
                  <a:pt x="1392238" y="2697280"/>
                  <a:pt x="1392238" y="2850318"/>
                </a:cubicBezTo>
                <a:cubicBezTo>
                  <a:pt x="1392238" y="3003716"/>
                  <a:pt x="1395476" y="3068172"/>
                  <a:pt x="1404472" y="3077174"/>
                </a:cubicBezTo>
                <a:cubicBezTo>
                  <a:pt x="1413108" y="3085816"/>
                  <a:pt x="1496227" y="3089418"/>
                  <a:pt x="1713559" y="3089418"/>
                </a:cubicBezTo>
                <a:cubicBezTo>
                  <a:pt x="1997098" y="3089418"/>
                  <a:pt x="2011491" y="3088336"/>
                  <a:pt x="2021566" y="3069612"/>
                </a:cubicBezTo>
                <a:cubicBezTo>
                  <a:pt x="2027683" y="3058090"/>
                  <a:pt x="2032001" y="2968428"/>
                  <a:pt x="2032001" y="2850318"/>
                </a:cubicBezTo>
                <a:cubicBezTo>
                  <a:pt x="2032001" y="2732208"/>
                  <a:pt x="2027683" y="2642906"/>
                  <a:pt x="2021566" y="2631384"/>
                </a:cubicBezTo>
                <a:cubicBezTo>
                  <a:pt x="2011491" y="2612660"/>
                  <a:pt x="1997098" y="2611578"/>
                  <a:pt x="1713559" y="2611578"/>
                </a:cubicBezTo>
                <a:close/>
                <a:moveTo>
                  <a:pt x="697213" y="2611578"/>
                </a:moveTo>
                <a:cubicBezTo>
                  <a:pt x="434900" y="2611578"/>
                  <a:pt x="398607" y="2613382"/>
                  <a:pt x="393217" y="2627786"/>
                </a:cubicBezTo>
                <a:cubicBezTo>
                  <a:pt x="381000" y="2659830"/>
                  <a:pt x="386390" y="3064210"/>
                  <a:pt x="399326" y="3077174"/>
                </a:cubicBezTo>
                <a:cubicBezTo>
                  <a:pt x="407950" y="3085818"/>
                  <a:pt x="489878" y="3089418"/>
                  <a:pt x="702962" y="3089418"/>
                </a:cubicBezTo>
                <a:cubicBezTo>
                  <a:pt x="981086" y="3089418"/>
                  <a:pt x="995459" y="3088338"/>
                  <a:pt x="1005161" y="3069614"/>
                </a:cubicBezTo>
                <a:cubicBezTo>
                  <a:pt x="1019175" y="3043326"/>
                  <a:pt x="1019175" y="2657310"/>
                  <a:pt x="1005161" y="2631386"/>
                </a:cubicBezTo>
                <a:cubicBezTo>
                  <a:pt x="995459" y="2612662"/>
                  <a:pt x="981086" y="2611578"/>
                  <a:pt x="697213" y="2611578"/>
                </a:cubicBezTo>
                <a:close/>
                <a:moveTo>
                  <a:pt x="433028" y="18"/>
                </a:moveTo>
                <a:cubicBezTo>
                  <a:pt x="505743" y="290"/>
                  <a:pt x="530860" y="3598"/>
                  <a:pt x="533290" y="11162"/>
                </a:cubicBezTo>
                <a:cubicBezTo>
                  <a:pt x="537971" y="24494"/>
                  <a:pt x="554175" y="224074"/>
                  <a:pt x="569659" y="456078"/>
                </a:cubicBezTo>
                <a:cubicBezTo>
                  <a:pt x="574340" y="531734"/>
                  <a:pt x="582982" y="659622"/>
                  <a:pt x="588384" y="740682"/>
                </a:cubicBezTo>
                <a:cubicBezTo>
                  <a:pt x="593425" y="821738"/>
                  <a:pt x="602787" y="943146"/>
                  <a:pt x="608909" y="1010150"/>
                </a:cubicBezTo>
                <a:cubicBezTo>
                  <a:pt x="614670" y="1077158"/>
                  <a:pt x="629073" y="1269534"/>
                  <a:pt x="640236" y="1437054"/>
                </a:cubicBezTo>
                <a:cubicBezTo>
                  <a:pt x="651759" y="1604934"/>
                  <a:pt x="665442" y="1778938"/>
                  <a:pt x="671204" y="1823606"/>
                </a:cubicBezTo>
                <a:cubicBezTo>
                  <a:pt x="676605" y="1868278"/>
                  <a:pt x="680926" y="1937450"/>
                  <a:pt x="680926" y="1977438"/>
                </a:cubicBezTo>
                <a:cubicBezTo>
                  <a:pt x="680926" y="2090918"/>
                  <a:pt x="679126" y="2090918"/>
                  <a:pt x="901660" y="1975634"/>
                </a:cubicBezTo>
                <a:cubicBezTo>
                  <a:pt x="1006806" y="1921238"/>
                  <a:pt x="1216017" y="1812438"/>
                  <a:pt x="1366894" y="1734266"/>
                </a:cubicBezTo>
                <a:cubicBezTo>
                  <a:pt x="1517770" y="1656090"/>
                  <a:pt x="1678009" y="1572870"/>
                  <a:pt x="1722660" y="1549094"/>
                </a:cubicBezTo>
                <a:cubicBezTo>
                  <a:pt x="1927550" y="1440658"/>
                  <a:pt x="2033056" y="1390582"/>
                  <a:pt x="2042418" y="1396346"/>
                </a:cubicBezTo>
                <a:cubicBezTo>
                  <a:pt x="2049260" y="1400670"/>
                  <a:pt x="2052861" y="1518830"/>
                  <a:pt x="2052861" y="1732822"/>
                </a:cubicBezTo>
                <a:cubicBezTo>
                  <a:pt x="2052861" y="1991126"/>
                  <a:pt x="2055742" y="2064258"/>
                  <a:pt x="2065824" y="2068222"/>
                </a:cubicBezTo>
                <a:cubicBezTo>
                  <a:pt x="2073026" y="2070742"/>
                  <a:pt x="2234345" y="1992566"/>
                  <a:pt x="2424111" y="1894218"/>
                </a:cubicBezTo>
                <a:cubicBezTo>
                  <a:pt x="2613878" y="1795870"/>
                  <a:pt x="2849375" y="1673742"/>
                  <a:pt x="2947319" y="1623306"/>
                </a:cubicBezTo>
                <a:cubicBezTo>
                  <a:pt x="3044903" y="1572510"/>
                  <a:pt x="3184977" y="1499738"/>
                  <a:pt x="3258435" y="1461190"/>
                </a:cubicBezTo>
                <a:cubicBezTo>
                  <a:pt x="3331893" y="1423002"/>
                  <a:pt x="3397069" y="1391302"/>
                  <a:pt x="3403190" y="1391302"/>
                </a:cubicBezTo>
                <a:cubicBezTo>
                  <a:pt x="3411832" y="1391302"/>
                  <a:pt x="3414713" y="1660050"/>
                  <a:pt x="3414713" y="2403258"/>
                </a:cubicBezTo>
                <a:lnTo>
                  <a:pt x="3414713" y="3414854"/>
                </a:lnTo>
                <a:lnTo>
                  <a:pt x="1707537" y="3414854"/>
                </a:lnTo>
                <a:lnTo>
                  <a:pt x="0" y="3414854"/>
                </a:lnTo>
                <a:lnTo>
                  <a:pt x="0" y="2742978"/>
                </a:lnTo>
                <a:cubicBezTo>
                  <a:pt x="0" y="2358946"/>
                  <a:pt x="4681" y="2031474"/>
                  <a:pt x="10443" y="1978158"/>
                </a:cubicBezTo>
                <a:cubicBezTo>
                  <a:pt x="21245" y="1880166"/>
                  <a:pt x="47172" y="1534682"/>
                  <a:pt x="61215" y="1299798"/>
                </a:cubicBezTo>
                <a:cubicBezTo>
                  <a:pt x="65896" y="1224502"/>
                  <a:pt x="76699" y="1071034"/>
                  <a:pt x="85341" y="959354"/>
                </a:cubicBezTo>
                <a:cubicBezTo>
                  <a:pt x="93983" y="847678"/>
                  <a:pt x="108026" y="659982"/>
                  <a:pt x="116308" y="542542"/>
                </a:cubicBezTo>
                <a:cubicBezTo>
                  <a:pt x="124590" y="425098"/>
                  <a:pt x="136473" y="274150"/>
                  <a:pt x="142235" y="207142"/>
                </a:cubicBezTo>
                <a:cubicBezTo>
                  <a:pt x="147996" y="139774"/>
                  <a:pt x="154118" y="66642"/>
                  <a:pt x="155198" y="44306"/>
                </a:cubicBezTo>
                <a:lnTo>
                  <a:pt x="157719" y="3598"/>
                </a:lnTo>
                <a:lnTo>
                  <a:pt x="343524" y="718"/>
                </a:lnTo>
                <a:cubicBezTo>
                  <a:pt x="379263" y="178"/>
                  <a:pt x="408790" y="-70"/>
                  <a:pt x="433028" y="18"/>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4" name="手繪多邊形 13"/>
          <p:cNvSpPr>
            <a:spLocks noChangeAspect="1"/>
          </p:cNvSpPr>
          <p:nvPr/>
        </p:nvSpPr>
        <p:spPr bwMode="auto">
          <a:xfrm>
            <a:off x="5154151" y="2985837"/>
            <a:ext cx="367318" cy="526482"/>
          </a:xfrm>
          <a:custGeom>
            <a:avLst/>
            <a:gdLst>
              <a:gd name="connsiteX0" fmla="*/ 1425658 w 2805113"/>
              <a:gd name="connsiteY0" fmla="*/ 2654910 h 4020601"/>
              <a:gd name="connsiteX1" fmla="*/ 1327719 w 2805113"/>
              <a:gd name="connsiteY1" fmla="*/ 2665300 h 4020601"/>
              <a:gd name="connsiteX2" fmla="*/ 1092810 w 2805113"/>
              <a:gd name="connsiteY2" fmla="*/ 2944062 h 4020601"/>
              <a:gd name="connsiteX3" fmla="*/ 1237785 w 2805113"/>
              <a:gd name="connsiteY3" fmla="*/ 3234006 h 4020601"/>
              <a:gd name="connsiteX4" fmla="*/ 1301099 w 2805113"/>
              <a:gd name="connsiteY4" fmla="*/ 3406744 h 4020601"/>
              <a:gd name="connsiteX5" fmla="*/ 1307934 w 2805113"/>
              <a:gd name="connsiteY5" fmla="*/ 3531882 h 4020601"/>
              <a:gd name="connsiteX6" fmla="*/ 1512265 w 2805113"/>
              <a:gd name="connsiteY6" fmla="*/ 3526472 h 4020601"/>
              <a:gd name="connsiteX7" fmla="*/ 1524496 w 2805113"/>
              <a:gd name="connsiteY7" fmla="*/ 3391238 h 4020601"/>
              <a:gd name="connsiteX8" fmla="*/ 1524496 w 2805113"/>
              <a:gd name="connsiteY8" fmla="*/ 3267904 h 4020601"/>
              <a:gd name="connsiteX9" fmla="*/ 1577737 w 2805113"/>
              <a:gd name="connsiteY9" fmla="*/ 3232924 h 4020601"/>
              <a:gd name="connsiteX10" fmla="*/ 1708322 w 2805113"/>
              <a:gd name="connsiteY10" fmla="*/ 3056938 h 4020601"/>
              <a:gd name="connsiteX11" fmla="*/ 1715157 w 2805113"/>
              <a:gd name="connsiteY11" fmla="*/ 2940818 h 4020601"/>
              <a:gd name="connsiteX12" fmla="*/ 1674147 w 2805113"/>
              <a:gd name="connsiteY12" fmla="*/ 2808468 h 4020601"/>
              <a:gd name="connsiteX13" fmla="*/ 1425658 w 2805113"/>
              <a:gd name="connsiteY13" fmla="*/ 2654910 h 4020601"/>
              <a:gd name="connsiteX14" fmla="*/ 1415430 w 2805113"/>
              <a:gd name="connsiteY14" fmla="*/ 50 h 4020601"/>
              <a:gd name="connsiteX15" fmla="*/ 1647059 w 2805113"/>
              <a:gd name="connsiteY15" fmla="*/ 25528 h 4020601"/>
              <a:gd name="connsiteX16" fmla="*/ 2127061 w 2805113"/>
              <a:gd name="connsiteY16" fmla="*/ 284444 h 4020601"/>
              <a:gd name="connsiteX17" fmla="*/ 2433138 w 2805113"/>
              <a:gd name="connsiteY17" fmla="*/ 821360 h 4020601"/>
              <a:gd name="connsiteX18" fmla="*/ 2449703 w 2805113"/>
              <a:gd name="connsiteY18" fmla="*/ 1319746 h 4020601"/>
              <a:gd name="connsiteX19" fmla="*/ 2317189 w 2805113"/>
              <a:gd name="connsiteY19" fmla="*/ 1332350 h 4020601"/>
              <a:gd name="connsiteX20" fmla="*/ 2185396 w 2805113"/>
              <a:gd name="connsiteY20" fmla="*/ 1332350 h 4020601"/>
              <a:gd name="connsiteX21" fmla="*/ 2185036 w 2805113"/>
              <a:gd name="connsiteY21" fmla="*/ 1187588 h 4020601"/>
              <a:gd name="connsiteX22" fmla="*/ 1926490 w 2805113"/>
              <a:gd name="connsiteY22" fmla="*/ 481060 h 4020601"/>
              <a:gd name="connsiteX23" fmla="*/ 1265002 w 2805113"/>
              <a:gd name="connsiteY23" fmla="*/ 290564 h 4020601"/>
              <a:gd name="connsiteX24" fmla="*/ 873222 w 2805113"/>
              <a:gd name="connsiteY24" fmla="*/ 499066 h 4020601"/>
              <a:gd name="connsiteX25" fmla="*/ 674091 w 2805113"/>
              <a:gd name="connsiteY25" fmla="*/ 809116 h 4020601"/>
              <a:gd name="connsiteX26" fmla="*/ 645644 w 2805113"/>
              <a:gd name="connsiteY26" fmla="*/ 890500 h 4020601"/>
              <a:gd name="connsiteX27" fmla="*/ 642763 w 2805113"/>
              <a:gd name="connsiteY27" fmla="*/ 1419856 h 4020601"/>
              <a:gd name="connsiteX28" fmla="*/ 655367 w 2805113"/>
              <a:gd name="connsiteY28" fmla="*/ 1962176 h 4020601"/>
              <a:gd name="connsiteX29" fmla="*/ 1092878 w 2805113"/>
              <a:gd name="connsiteY29" fmla="*/ 1940208 h 4020601"/>
              <a:gd name="connsiteX30" fmla="*/ 1629414 w 2805113"/>
              <a:gd name="connsiteY30" fmla="*/ 1931926 h 4020601"/>
              <a:gd name="connsiteX31" fmla="*/ 1859873 w 2805113"/>
              <a:gd name="connsiteY31" fmla="*/ 1952812 h 4020601"/>
              <a:gd name="connsiteX32" fmla="*/ 2297024 w 2805113"/>
              <a:gd name="connsiteY32" fmla="*/ 1983062 h 4020601"/>
              <a:gd name="connsiteX33" fmla="*/ 2690964 w 2805113"/>
              <a:gd name="connsiteY33" fmla="*/ 2010070 h 4020601"/>
              <a:gd name="connsiteX34" fmla="*/ 2805113 w 2805113"/>
              <a:gd name="connsiteY34" fmla="*/ 2016192 h 4020601"/>
              <a:gd name="connsiteX35" fmla="*/ 2805113 w 2805113"/>
              <a:gd name="connsiteY35" fmla="*/ 2963990 h 4020601"/>
              <a:gd name="connsiteX36" fmla="*/ 2805113 w 2805113"/>
              <a:gd name="connsiteY36" fmla="*/ 3911788 h 4020601"/>
              <a:gd name="connsiteX37" fmla="*/ 2779906 w 2805113"/>
              <a:gd name="connsiteY37" fmla="*/ 3917910 h 4020601"/>
              <a:gd name="connsiteX38" fmla="*/ 2599501 w 2805113"/>
              <a:gd name="connsiteY38" fmla="*/ 3934474 h 4020601"/>
              <a:gd name="connsiteX39" fmla="*/ 2312148 w 2805113"/>
              <a:gd name="connsiteY39" fmla="*/ 3955000 h 4020601"/>
              <a:gd name="connsiteX40" fmla="*/ 2012912 w 2805113"/>
              <a:gd name="connsiteY40" fmla="*/ 3975166 h 4020601"/>
              <a:gd name="connsiteX41" fmla="*/ 1829985 w 2805113"/>
              <a:gd name="connsiteY41" fmla="*/ 3989930 h 4020601"/>
              <a:gd name="connsiteX42" fmla="*/ 1636256 w 2805113"/>
              <a:gd name="connsiteY42" fmla="*/ 4005056 h 4020601"/>
              <a:gd name="connsiteX43" fmla="*/ 1423082 w 2805113"/>
              <a:gd name="connsiteY43" fmla="*/ 4019460 h 4020601"/>
              <a:gd name="connsiteX44" fmla="*/ 1341701 w 2805113"/>
              <a:gd name="connsiteY44" fmla="*/ 4015498 h 4020601"/>
              <a:gd name="connsiteX45" fmla="*/ 1225031 w 2805113"/>
              <a:gd name="connsiteY45" fmla="*/ 4006136 h 4020601"/>
              <a:gd name="connsiteX46" fmla="*/ 985931 w 2805113"/>
              <a:gd name="connsiteY46" fmla="*/ 3990650 h 4020601"/>
              <a:gd name="connsiteX47" fmla="*/ 213534 w 2805113"/>
              <a:gd name="connsiteY47" fmla="*/ 3934474 h 4020601"/>
              <a:gd name="connsiteX48" fmla="*/ 33128 w 2805113"/>
              <a:gd name="connsiteY48" fmla="*/ 3917910 h 4020601"/>
              <a:gd name="connsiteX49" fmla="*/ 0 w 2805113"/>
              <a:gd name="connsiteY49" fmla="*/ 3911428 h 4020601"/>
              <a:gd name="connsiteX50" fmla="*/ 2881 w 2805113"/>
              <a:gd name="connsiteY50" fmla="*/ 2965070 h 4020601"/>
              <a:gd name="connsiteX51" fmla="*/ 5401 w 2805113"/>
              <a:gd name="connsiteY51" fmla="*/ 2018352 h 4020601"/>
              <a:gd name="connsiteX52" fmla="*/ 71298 w 2805113"/>
              <a:gd name="connsiteY52" fmla="*/ 2016192 h 4020601"/>
              <a:gd name="connsiteX53" fmla="*/ 342447 w 2805113"/>
              <a:gd name="connsiteY53" fmla="*/ 1981260 h 4020601"/>
              <a:gd name="connsiteX54" fmla="*/ 356131 w 2805113"/>
              <a:gd name="connsiteY54" fmla="*/ 1478914 h 4020601"/>
              <a:gd name="connsiteX55" fmla="*/ 366933 w 2805113"/>
              <a:gd name="connsiteY55" fmla="*/ 913548 h 4020601"/>
              <a:gd name="connsiteX56" fmla="*/ 684894 w 2805113"/>
              <a:gd name="connsiteY56" fmla="*/ 288044 h 4020601"/>
              <a:gd name="connsiteX57" fmla="*/ 1184341 w 2805113"/>
              <a:gd name="connsiteY57" fmla="*/ 21566 h 4020601"/>
              <a:gd name="connsiteX58" fmla="*/ 1415430 w 2805113"/>
              <a:gd name="connsiteY58" fmla="*/ 50 h 402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805113" h="4020601">
                <a:moveTo>
                  <a:pt x="1425658" y="2654910"/>
                </a:moveTo>
                <a:cubicBezTo>
                  <a:pt x="1392989" y="2652724"/>
                  <a:pt x="1359916" y="2656014"/>
                  <a:pt x="1327719" y="2665300"/>
                </a:cubicBezTo>
                <a:cubicBezTo>
                  <a:pt x="1202171" y="2701362"/>
                  <a:pt x="1110437" y="2810270"/>
                  <a:pt x="1092810" y="2944062"/>
                </a:cubicBezTo>
                <a:cubicBezTo>
                  <a:pt x="1079500" y="3042874"/>
                  <a:pt x="1148570" y="3180632"/>
                  <a:pt x="1237785" y="3234006"/>
                </a:cubicBezTo>
                <a:cubicBezTo>
                  <a:pt x="1298940" y="3270790"/>
                  <a:pt x="1301099" y="3276560"/>
                  <a:pt x="1301099" y="3406744"/>
                </a:cubicBezTo>
                <a:cubicBezTo>
                  <a:pt x="1301099" y="3471658"/>
                  <a:pt x="1304336" y="3528276"/>
                  <a:pt x="1307934" y="3531882"/>
                </a:cubicBezTo>
                <a:cubicBezTo>
                  <a:pt x="1320165" y="3544144"/>
                  <a:pt x="1499314" y="3539454"/>
                  <a:pt x="1512265" y="3526472"/>
                </a:cubicBezTo>
                <a:cubicBezTo>
                  <a:pt x="1520539" y="3518178"/>
                  <a:pt x="1524496" y="3473100"/>
                  <a:pt x="1524496" y="3391238"/>
                </a:cubicBezTo>
                <a:lnTo>
                  <a:pt x="1524496" y="3267904"/>
                </a:lnTo>
                <a:lnTo>
                  <a:pt x="1577737" y="3232924"/>
                </a:lnTo>
                <a:cubicBezTo>
                  <a:pt x="1637094" y="3193616"/>
                  <a:pt x="1691054" y="3121130"/>
                  <a:pt x="1708322" y="3056938"/>
                </a:cubicBezTo>
                <a:cubicBezTo>
                  <a:pt x="1714437" y="3033498"/>
                  <a:pt x="1717675" y="2981208"/>
                  <a:pt x="1715157" y="2940818"/>
                </a:cubicBezTo>
                <a:cubicBezTo>
                  <a:pt x="1711200" y="2878428"/>
                  <a:pt x="1704724" y="2857874"/>
                  <a:pt x="1674147" y="2808468"/>
                </a:cubicBezTo>
                <a:cubicBezTo>
                  <a:pt x="1618028" y="2717318"/>
                  <a:pt x="1523664" y="2661468"/>
                  <a:pt x="1425658" y="2654910"/>
                </a:cubicBezTo>
                <a:close/>
                <a:moveTo>
                  <a:pt x="1415430" y="50"/>
                </a:moveTo>
                <a:cubicBezTo>
                  <a:pt x="1498701" y="770"/>
                  <a:pt x="1582062" y="9324"/>
                  <a:pt x="1647059" y="25528"/>
                </a:cubicBezTo>
                <a:cubicBezTo>
                  <a:pt x="1837907" y="73060"/>
                  <a:pt x="1989506" y="154804"/>
                  <a:pt x="2127061" y="284444"/>
                </a:cubicBezTo>
                <a:cubicBezTo>
                  <a:pt x="2283340" y="432086"/>
                  <a:pt x="2378044" y="598096"/>
                  <a:pt x="2433138" y="821360"/>
                </a:cubicBezTo>
                <a:cubicBezTo>
                  <a:pt x="2446102" y="873576"/>
                  <a:pt x="2455104" y="1142214"/>
                  <a:pt x="2449703" y="1319746"/>
                </a:cubicBezTo>
                <a:cubicBezTo>
                  <a:pt x="2449703" y="1329470"/>
                  <a:pt x="2416214" y="1332350"/>
                  <a:pt x="2317189" y="1332350"/>
                </a:cubicBezTo>
                <a:lnTo>
                  <a:pt x="2185396" y="1332350"/>
                </a:lnTo>
                <a:lnTo>
                  <a:pt x="2185036" y="1187588"/>
                </a:lnTo>
                <a:cubicBezTo>
                  <a:pt x="2185036" y="848728"/>
                  <a:pt x="2114818" y="657152"/>
                  <a:pt x="1926490" y="481060"/>
                </a:cubicBezTo>
                <a:cubicBezTo>
                  <a:pt x="1749325" y="315772"/>
                  <a:pt x="1495460" y="242310"/>
                  <a:pt x="1265002" y="290564"/>
                </a:cubicBezTo>
                <a:cubicBezTo>
                  <a:pt x="1099359" y="325134"/>
                  <a:pt x="989892" y="383112"/>
                  <a:pt x="873222" y="499066"/>
                </a:cubicBezTo>
                <a:cubicBezTo>
                  <a:pt x="774917" y="596294"/>
                  <a:pt x="717302" y="686320"/>
                  <a:pt x="674091" y="809116"/>
                </a:cubicBezTo>
                <a:lnTo>
                  <a:pt x="645644" y="890500"/>
                </a:lnTo>
                <a:lnTo>
                  <a:pt x="642763" y="1419856"/>
                </a:lnTo>
                <a:cubicBezTo>
                  <a:pt x="640243" y="1884752"/>
                  <a:pt x="641683" y="1951012"/>
                  <a:pt x="655367" y="1962176"/>
                </a:cubicBezTo>
                <a:cubicBezTo>
                  <a:pt x="671571" y="1975860"/>
                  <a:pt x="831811" y="1967576"/>
                  <a:pt x="1092878" y="1940208"/>
                </a:cubicBezTo>
                <a:cubicBezTo>
                  <a:pt x="1255999" y="1923284"/>
                  <a:pt x="1544432" y="1918602"/>
                  <a:pt x="1629414" y="1931926"/>
                </a:cubicBezTo>
                <a:cubicBezTo>
                  <a:pt x="1669744" y="1938408"/>
                  <a:pt x="1773451" y="1947772"/>
                  <a:pt x="1859873" y="1952812"/>
                </a:cubicBezTo>
                <a:cubicBezTo>
                  <a:pt x="1946655" y="1957854"/>
                  <a:pt x="2143265" y="1971538"/>
                  <a:pt x="2297024" y="1983062"/>
                </a:cubicBezTo>
                <a:cubicBezTo>
                  <a:pt x="2450783" y="1994584"/>
                  <a:pt x="2627948" y="2006828"/>
                  <a:pt x="2690964" y="2010070"/>
                </a:cubicBezTo>
                <a:lnTo>
                  <a:pt x="2805113" y="2016192"/>
                </a:lnTo>
                <a:lnTo>
                  <a:pt x="2805113" y="2963990"/>
                </a:lnTo>
                <a:lnTo>
                  <a:pt x="2805113" y="3911788"/>
                </a:lnTo>
                <a:lnTo>
                  <a:pt x="2779906" y="3917910"/>
                </a:lnTo>
                <a:cubicBezTo>
                  <a:pt x="2766223" y="3921510"/>
                  <a:pt x="2685202" y="3929072"/>
                  <a:pt x="2599501" y="3934474"/>
                </a:cubicBezTo>
                <a:cubicBezTo>
                  <a:pt x="2514159" y="3940236"/>
                  <a:pt x="2384886" y="3949598"/>
                  <a:pt x="2312148" y="3955000"/>
                </a:cubicBezTo>
                <a:cubicBezTo>
                  <a:pt x="2239409" y="3960762"/>
                  <a:pt x="2104735" y="3969764"/>
                  <a:pt x="2012912" y="3975166"/>
                </a:cubicBezTo>
                <a:cubicBezTo>
                  <a:pt x="1920728" y="3980568"/>
                  <a:pt x="1838627" y="3987410"/>
                  <a:pt x="1829985" y="3989930"/>
                </a:cubicBezTo>
                <a:cubicBezTo>
                  <a:pt x="1821343" y="3992812"/>
                  <a:pt x="1734201" y="3999294"/>
                  <a:pt x="1636256" y="4005056"/>
                </a:cubicBezTo>
                <a:cubicBezTo>
                  <a:pt x="1538671" y="4010456"/>
                  <a:pt x="1442527" y="4016938"/>
                  <a:pt x="1423082" y="4019460"/>
                </a:cubicBezTo>
                <a:cubicBezTo>
                  <a:pt x="1403277" y="4021980"/>
                  <a:pt x="1366908" y="4020180"/>
                  <a:pt x="1341701" y="4015498"/>
                </a:cubicBezTo>
                <a:cubicBezTo>
                  <a:pt x="1316495" y="4010816"/>
                  <a:pt x="1263921" y="4006496"/>
                  <a:pt x="1225031" y="4006136"/>
                </a:cubicBezTo>
                <a:cubicBezTo>
                  <a:pt x="1185781" y="4006136"/>
                  <a:pt x="1078114" y="3998934"/>
                  <a:pt x="985931" y="3990650"/>
                </a:cubicBezTo>
                <a:cubicBezTo>
                  <a:pt x="831811" y="3976606"/>
                  <a:pt x="589110" y="3958962"/>
                  <a:pt x="213534" y="3934474"/>
                </a:cubicBezTo>
                <a:cubicBezTo>
                  <a:pt x="132514" y="3929072"/>
                  <a:pt x="51493" y="3921510"/>
                  <a:pt x="33128" y="3917910"/>
                </a:cubicBezTo>
                <a:lnTo>
                  <a:pt x="0" y="3911428"/>
                </a:lnTo>
                <a:lnTo>
                  <a:pt x="2881" y="2965070"/>
                </a:lnTo>
                <a:lnTo>
                  <a:pt x="5401" y="2018352"/>
                </a:lnTo>
                <a:lnTo>
                  <a:pt x="71298" y="2016192"/>
                </a:lnTo>
                <a:cubicBezTo>
                  <a:pt x="180766" y="2012230"/>
                  <a:pt x="328403" y="1993144"/>
                  <a:pt x="342447" y="1981260"/>
                </a:cubicBezTo>
                <a:cubicBezTo>
                  <a:pt x="353250" y="1972618"/>
                  <a:pt x="356131" y="1872510"/>
                  <a:pt x="356131" y="1478914"/>
                </a:cubicBezTo>
                <a:cubicBezTo>
                  <a:pt x="356131" y="1177144"/>
                  <a:pt x="360092" y="958920"/>
                  <a:pt x="366933" y="913548"/>
                </a:cubicBezTo>
                <a:cubicBezTo>
                  <a:pt x="404383" y="662554"/>
                  <a:pt x="508809" y="457294"/>
                  <a:pt x="684894" y="288044"/>
                </a:cubicBezTo>
                <a:cubicBezTo>
                  <a:pt x="824250" y="154444"/>
                  <a:pt x="987371" y="67300"/>
                  <a:pt x="1184341" y="21566"/>
                </a:cubicBezTo>
                <a:cubicBezTo>
                  <a:pt x="1248978" y="6442"/>
                  <a:pt x="1332159" y="-670"/>
                  <a:pt x="1415430" y="50"/>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5" name="文字方塊 14"/>
          <p:cNvSpPr txBox="1"/>
          <p:nvPr/>
        </p:nvSpPr>
        <p:spPr>
          <a:xfrm>
            <a:off x="4526280" y="3931753"/>
            <a:ext cx="1623060" cy="584775"/>
          </a:xfrm>
          <a:prstGeom prst="rect">
            <a:avLst/>
          </a:prstGeom>
          <a:noFill/>
        </p:spPr>
        <p:txBody>
          <a:bodyPr wrap="square" rtlCol="0">
            <a:spAutoFit/>
          </a:bodyPr>
          <a:lstStyle/>
          <a:p>
            <a:pPr algn="ctr"/>
            <a:r>
              <a:rPr lang="en-US" altLang="zh-TW" sz="3200" b="1" dirty="0" smtClean="0">
                <a:solidFill>
                  <a:schemeClr val="bg1">
                    <a:lumMod val="50000"/>
                  </a:schemeClr>
                </a:solidFill>
              </a:rPr>
              <a:t>Title 01</a:t>
            </a:r>
            <a:endParaRPr lang="en-US" sz="3200" b="1" dirty="0">
              <a:solidFill>
                <a:schemeClr val="bg1">
                  <a:lumMod val="50000"/>
                </a:schemeClr>
              </a:solidFill>
            </a:endParaRPr>
          </a:p>
        </p:txBody>
      </p:sp>
      <p:sp>
        <p:nvSpPr>
          <p:cNvPr id="16" name="文字方塊 41"/>
          <p:cNvSpPr txBox="1"/>
          <p:nvPr/>
        </p:nvSpPr>
        <p:spPr>
          <a:xfrm>
            <a:off x="4438109" y="4476298"/>
            <a:ext cx="1711231" cy="116955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lumMod val="50000"/>
                  </a:schemeClr>
                </a:solidFill>
              </a:rPr>
              <a:t>The quick brown fox jumps over the lazy dog. The quick brown fox jumps over the lazy dog. </a:t>
            </a:r>
          </a:p>
        </p:txBody>
      </p:sp>
      <p:sp>
        <p:nvSpPr>
          <p:cNvPr id="17" name="文字方塊 16"/>
          <p:cNvSpPr txBox="1"/>
          <p:nvPr/>
        </p:nvSpPr>
        <p:spPr>
          <a:xfrm>
            <a:off x="7018020" y="3931753"/>
            <a:ext cx="1623060" cy="584775"/>
          </a:xfrm>
          <a:prstGeom prst="rect">
            <a:avLst/>
          </a:prstGeom>
          <a:noFill/>
        </p:spPr>
        <p:txBody>
          <a:bodyPr wrap="square" rtlCol="0">
            <a:spAutoFit/>
          </a:bodyPr>
          <a:lstStyle/>
          <a:p>
            <a:pPr algn="ctr"/>
            <a:r>
              <a:rPr lang="en-US" altLang="zh-TW" sz="3200" b="1" dirty="0" smtClean="0">
                <a:solidFill>
                  <a:schemeClr val="bg1">
                    <a:lumMod val="50000"/>
                  </a:schemeClr>
                </a:solidFill>
              </a:rPr>
              <a:t>Title 02</a:t>
            </a:r>
            <a:endParaRPr lang="en-US" sz="3200" b="1" dirty="0">
              <a:solidFill>
                <a:schemeClr val="bg1">
                  <a:lumMod val="50000"/>
                </a:schemeClr>
              </a:solidFill>
            </a:endParaRPr>
          </a:p>
        </p:txBody>
      </p:sp>
      <p:sp>
        <p:nvSpPr>
          <p:cNvPr id="18" name="文字方塊 41"/>
          <p:cNvSpPr txBox="1"/>
          <p:nvPr/>
        </p:nvSpPr>
        <p:spPr>
          <a:xfrm>
            <a:off x="6929849" y="4476298"/>
            <a:ext cx="1711231" cy="116955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lumMod val="50000"/>
                  </a:schemeClr>
                </a:solidFill>
              </a:rPr>
              <a:t>The quick brown fox jumps over the lazy dog. The quick brown fox jumps over the lazy dog. </a:t>
            </a:r>
          </a:p>
        </p:txBody>
      </p:sp>
      <p:sp>
        <p:nvSpPr>
          <p:cNvPr id="19" name="文字方塊 18"/>
          <p:cNvSpPr txBox="1"/>
          <p:nvPr/>
        </p:nvSpPr>
        <p:spPr>
          <a:xfrm>
            <a:off x="9509760" y="3931753"/>
            <a:ext cx="1623060" cy="584775"/>
          </a:xfrm>
          <a:prstGeom prst="rect">
            <a:avLst/>
          </a:prstGeom>
          <a:noFill/>
        </p:spPr>
        <p:txBody>
          <a:bodyPr wrap="square" rtlCol="0">
            <a:spAutoFit/>
          </a:bodyPr>
          <a:lstStyle/>
          <a:p>
            <a:pPr algn="ctr"/>
            <a:r>
              <a:rPr lang="en-US" altLang="zh-TW" sz="3200" b="1" dirty="0" smtClean="0">
                <a:solidFill>
                  <a:schemeClr val="bg1">
                    <a:lumMod val="50000"/>
                  </a:schemeClr>
                </a:solidFill>
              </a:rPr>
              <a:t>Title 03</a:t>
            </a:r>
            <a:endParaRPr lang="en-US" sz="3200" b="1" dirty="0">
              <a:solidFill>
                <a:schemeClr val="bg1">
                  <a:lumMod val="50000"/>
                </a:schemeClr>
              </a:solidFill>
            </a:endParaRPr>
          </a:p>
        </p:txBody>
      </p:sp>
      <p:sp>
        <p:nvSpPr>
          <p:cNvPr id="20" name="文字方塊 41"/>
          <p:cNvSpPr txBox="1"/>
          <p:nvPr/>
        </p:nvSpPr>
        <p:spPr>
          <a:xfrm>
            <a:off x="9421589" y="4476298"/>
            <a:ext cx="1711231" cy="116955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lumMod val="50000"/>
                  </a:schemeClr>
                </a:solidFill>
              </a:rPr>
              <a:t>The quick brown fox jumps over the lazy dog. The quick brown fox jumps over the lazy dog. </a:t>
            </a:r>
          </a:p>
        </p:txBody>
      </p:sp>
      <p:sp>
        <p:nvSpPr>
          <p:cNvPr id="22" name="文字方塊 21"/>
          <p:cNvSpPr txBox="1"/>
          <p:nvPr/>
        </p:nvSpPr>
        <p:spPr>
          <a:xfrm>
            <a:off x="586942" y="3250552"/>
            <a:ext cx="2931649" cy="1887696"/>
          </a:xfrm>
          <a:prstGeom prst="rect">
            <a:avLst/>
          </a:prstGeom>
          <a:noFill/>
        </p:spPr>
        <p:txBody>
          <a:bodyPr wrap="square" rtlCol="0" anchor="ctr">
            <a:spAutoFit/>
          </a:bodyPr>
          <a:lstStyle>
            <a:defPPr>
              <a:defRPr lang="zh-TW"/>
            </a:defPPr>
            <a:lvl1pPr>
              <a:lnSpc>
                <a:spcPts val="2000"/>
              </a:lnSpc>
              <a:defRPr sz="1400">
                <a:solidFill>
                  <a:schemeClr val="bg1"/>
                </a:solidFill>
              </a:defRPr>
            </a:lvl1pPr>
          </a:lstStyle>
          <a:p>
            <a:r>
              <a:rPr lang="en-US" altLang="zh-TW" dirty="0">
                <a:solidFill>
                  <a:schemeClr val="tx1"/>
                </a:solidFill>
              </a:rPr>
              <a:t>The quick brown fox jumps over the lazy dog. The quick brown fox jumps over the lazy dog. The quick brown fox jumps over the lazy dog. The quick brown fox jumps over the lazy dog. The quick brown fox jumps over the lazy dog. </a:t>
            </a:r>
          </a:p>
        </p:txBody>
      </p:sp>
      <p:grpSp>
        <p:nvGrpSpPr>
          <p:cNvPr id="23" name="群組 22"/>
          <p:cNvGrpSpPr/>
          <p:nvPr/>
        </p:nvGrpSpPr>
        <p:grpSpPr>
          <a:xfrm>
            <a:off x="310856" y="2246320"/>
            <a:ext cx="1140754" cy="1032868"/>
            <a:chOff x="6049791" y="6106301"/>
            <a:chExt cx="321022" cy="290662"/>
          </a:xfrm>
        </p:grpSpPr>
        <p:sp>
          <p:nvSpPr>
            <p:cNvPr id="24" name="文字方塊 23"/>
            <p:cNvSpPr txBox="1"/>
            <p:nvPr/>
          </p:nvSpPr>
          <p:spPr>
            <a:xfrm>
              <a:off x="6049791" y="6106301"/>
              <a:ext cx="140642" cy="290662"/>
            </a:xfrm>
            <a:custGeom>
              <a:avLst/>
              <a:gdLst>
                <a:gd name="connsiteX0" fmla="*/ 127248 w 140642"/>
                <a:gd name="connsiteY0" fmla="*/ 0 h 290662"/>
                <a:gd name="connsiteX1" fmla="*/ 127248 w 140642"/>
                <a:gd name="connsiteY1" fmla="*/ 29468 h 290662"/>
                <a:gd name="connsiteX2" fmla="*/ 83046 w 140642"/>
                <a:gd name="connsiteY2" fmla="*/ 61838 h 290662"/>
                <a:gd name="connsiteX3" fmla="*/ 67865 w 140642"/>
                <a:gd name="connsiteY3" fmla="*/ 106264 h 290662"/>
                <a:gd name="connsiteX4" fmla="*/ 86171 w 140642"/>
                <a:gd name="connsiteY4" fmla="*/ 151135 h 290662"/>
                <a:gd name="connsiteX5" fmla="*/ 122560 w 140642"/>
                <a:gd name="connsiteY5" fmla="*/ 196453 h 290662"/>
                <a:gd name="connsiteX6" fmla="*/ 140642 w 140642"/>
                <a:gd name="connsiteY6" fmla="*/ 241548 h 290662"/>
                <a:gd name="connsiteX7" fmla="*/ 124122 w 140642"/>
                <a:gd name="connsiteY7" fmla="*/ 276821 h 290662"/>
                <a:gd name="connsiteX8" fmla="*/ 86171 w 140642"/>
                <a:gd name="connsiteY8" fmla="*/ 290662 h 290662"/>
                <a:gd name="connsiteX9" fmla="*/ 45988 w 140642"/>
                <a:gd name="connsiteY9" fmla="*/ 275928 h 290662"/>
                <a:gd name="connsiteX10" fmla="*/ 12948 w 140642"/>
                <a:gd name="connsiteY10" fmla="*/ 233735 h 290662"/>
                <a:gd name="connsiteX11" fmla="*/ 0 w 140642"/>
                <a:gd name="connsiteY11" fmla="*/ 172790 h 290662"/>
                <a:gd name="connsiteX12" fmla="*/ 34602 w 140642"/>
                <a:gd name="connsiteY12" fmla="*/ 69429 h 290662"/>
                <a:gd name="connsiteX13" fmla="*/ 127248 w 140642"/>
                <a:gd name="connsiteY13" fmla="*/ 0 h 29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0642" h="290662">
                  <a:moveTo>
                    <a:pt x="127248" y="0"/>
                  </a:moveTo>
                  <a:lnTo>
                    <a:pt x="127248" y="29468"/>
                  </a:lnTo>
                  <a:cubicBezTo>
                    <a:pt x="107900" y="37803"/>
                    <a:pt x="93166" y="48593"/>
                    <a:pt x="83046" y="61838"/>
                  </a:cubicBezTo>
                  <a:cubicBezTo>
                    <a:pt x="72926" y="75084"/>
                    <a:pt x="67865" y="89892"/>
                    <a:pt x="67865" y="106264"/>
                  </a:cubicBezTo>
                  <a:cubicBezTo>
                    <a:pt x="67865" y="121146"/>
                    <a:pt x="73967" y="136104"/>
                    <a:pt x="86171" y="151135"/>
                  </a:cubicBezTo>
                  <a:cubicBezTo>
                    <a:pt x="98375" y="166167"/>
                    <a:pt x="110505" y="181273"/>
                    <a:pt x="122560" y="196453"/>
                  </a:cubicBezTo>
                  <a:cubicBezTo>
                    <a:pt x="134615" y="211634"/>
                    <a:pt x="140642" y="226666"/>
                    <a:pt x="140642" y="241548"/>
                  </a:cubicBezTo>
                  <a:cubicBezTo>
                    <a:pt x="140642" y="255836"/>
                    <a:pt x="135136" y="267593"/>
                    <a:pt x="124122" y="276821"/>
                  </a:cubicBezTo>
                  <a:cubicBezTo>
                    <a:pt x="113109" y="286048"/>
                    <a:pt x="100459" y="290662"/>
                    <a:pt x="86171" y="290662"/>
                  </a:cubicBezTo>
                  <a:cubicBezTo>
                    <a:pt x="72777" y="290662"/>
                    <a:pt x="59382" y="285750"/>
                    <a:pt x="45988" y="275928"/>
                  </a:cubicBezTo>
                  <a:cubicBezTo>
                    <a:pt x="32593" y="266105"/>
                    <a:pt x="21580" y="252041"/>
                    <a:pt x="12948" y="233735"/>
                  </a:cubicBezTo>
                  <a:cubicBezTo>
                    <a:pt x="4316" y="215429"/>
                    <a:pt x="0" y="195114"/>
                    <a:pt x="0" y="172790"/>
                  </a:cubicBezTo>
                  <a:cubicBezTo>
                    <a:pt x="0" y="133797"/>
                    <a:pt x="11534" y="99343"/>
                    <a:pt x="34602" y="69429"/>
                  </a:cubicBezTo>
                  <a:cubicBezTo>
                    <a:pt x="57671" y="39514"/>
                    <a:pt x="88553" y="16371"/>
                    <a:pt x="127248" y="0"/>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zh-TW" altLang="en-US" sz="7200" dirty="0">
                <a:latin typeface="Arial" panose="020B0604020202020204" pitchFamily="34" charset="0"/>
              </a:endParaRPr>
            </a:p>
          </p:txBody>
        </p:sp>
        <p:sp>
          <p:nvSpPr>
            <p:cNvPr id="25" name="文字方塊 24"/>
            <p:cNvSpPr txBox="1"/>
            <p:nvPr/>
          </p:nvSpPr>
          <p:spPr>
            <a:xfrm>
              <a:off x="6231063" y="6106301"/>
              <a:ext cx="139750" cy="290662"/>
            </a:xfrm>
            <a:custGeom>
              <a:avLst/>
              <a:gdLst>
                <a:gd name="connsiteX0" fmla="*/ 126802 w 139750"/>
                <a:gd name="connsiteY0" fmla="*/ 0 h 290662"/>
                <a:gd name="connsiteX1" fmla="*/ 126802 w 139750"/>
                <a:gd name="connsiteY1" fmla="*/ 29468 h 290662"/>
                <a:gd name="connsiteX2" fmla="*/ 82600 w 139750"/>
                <a:gd name="connsiteY2" fmla="*/ 61838 h 290662"/>
                <a:gd name="connsiteX3" fmla="*/ 67420 w 139750"/>
                <a:gd name="connsiteY3" fmla="*/ 106264 h 290662"/>
                <a:gd name="connsiteX4" fmla="*/ 85502 w 139750"/>
                <a:gd name="connsiteY4" fmla="*/ 151582 h 290662"/>
                <a:gd name="connsiteX5" fmla="*/ 121667 w 139750"/>
                <a:gd name="connsiteY5" fmla="*/ 196007 h 290662"/>
                <a:gd name="connsiteX6" fmla="*/ 139750 w 139750"/>
                <a:gd name="connsiteY6" fmla="*/ 241548 h 290662"/>
                <a:gd name="connsiteX7" fmla="*/ 123230 w 139750"/>
                <a:gd name="connsiteY7" fmla="*/ 277044 h 290662"/>
                <a:gd name="connsiteX8" fmla="*/ 85725 w 139750"/>
                <a:gd name="connsiteY8" fmla="*/ 290662 h 290662"/>
                <a:gd name="connsiteX9" fmla="*/ 45765 w 139750"/>
                <a:gd name="connsiteY9" fmla="*/ 276151 h 290662"/>
                <a:gd name="connsiteX10" fmla="*/ 12949 w 139750"/>
                <a:gd name="connsiteY10" fmla="*/ 234628 h 290662"/>
                <a:gd name="connsiteX11" fmla="*/ 0 w 139750"/>
                <a:gd name="connsiteY11" fmla="*/ 172790 h 290662"/>
                <a:gd name="connsiteX12" fmla="*/ 9153 w 139750"/>
                <a:gd name="connsiteY12" fmla="*/ 117426 h 290662"/>
                <a:gd name="connsiteX13" fmla="*/ 35273 w 139750"/>
                <a:gd name="connsiteY13" fmla="*/ 68759 h 290662"/>
                <a:gd name="connsiteX14" fmla="*/ 76573 w 139750"/>
                <a:gd name="connsiteY14" fmla="*/ 28799 h 290662"/>
                <a:gd name="connsiteX15" fmla="*/ 126802 w 139750"/>
                <a:gd name="connsiteY15" fmla="*/ 0 h 29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750" h="290662">
                  <a:moveTo>
                    <a:pt x="126802" y="0"/>
                  </a:moveTo>
                  <a:lnTo>
                    <a:pt x="126802" y="29468"/>
                  </a:lnTo>
                  <a:cubicBezTo>
                    <a:pt x="107454" y="37803"/>
                    <a:pt x="92720" y="48593"/>
                    <a:pt x="82600" y="61838"/>
                  </a:cubicBezTo>
                  <a:cubicBezTo>
                    <a:pt x="72480" y="75084"/>
                    <a:pt x="67420" y="89892"/>
                    <a:pt x="67420" y="106264"/>
                  </a:cubicBezTo>
                  <a:cubicBezTo>
                    <a:pt x="67420" y="121742"/>
                    <a:pt x="73447" y="136848"/>
                    <a:pt x="85502" y="151582"/>
                  </a:cubicBezTo>
                  <a:cubicBezTo>
                    <a:pt x="97557" y="166316"/>
                    <a:pt x="109612" y="181124"/>
                    <a:pt x="121667" y="196007"/>
                  </a:cubicBezTo>
                  <a:cubicBezTo>
                    <a:pt x="133723" y="210890"/>
                    <a:pt x="139750" y="226070"/>
                    <a:pt x="139750" y="241548"/>
                  </a:cubicBezTo>
                  <a:cubicBezTo>
                    <a:pt x="139750" y="256133"/>
                    <a:pt x="134243" y="267965"/>
                    <a:pt x="123230" y="277044"/>
                  </a:cubicBezTo>
                  <a:cubicBezTo>
                    <a:pt x="112217" y="286122"/>
                    <a:pt x="99715" y="290662"/>
                    <a:pt x="85725" y="290662"/>
                  </a:cubicBezTo>
                  <a:cubicBezTo>
                    <a:pt x="72331" y="290662"/>
                    <a:pt x="59011" y="285825"/>
                    <a:pt x="45765" y="276151"/>
                  </a:cubicBezTo>
                  <a:cubicBezTo>
                    <a:pt x="32519" y="266477"/>
                    <a:pt x="21581" y="252636"/>
                    <a:pt x="12949" y="234628"/>
                  </a:cubicBezTo>
                  <a:cubicBezTo>
                    <a:pt x="4317" y="216620"/>
                    <a:pt x="0" y="196007"/>
                    <a:pt x="0" y="172790"/>
                  </a:cubicBezTo>
                  <a:cubicBezTo>
                    <a:pt x="0" y="153740"/>
                    <a:pt x="3051" y="135285"/>
                    <a:pt x="9153" y="117426"/>
                  </a:cubicBezTo>
                  <a:cubicBezTo>
                    <a:pt x="15255" y="99566"/>
                    <a:pt x="23962" y="83344"/>
                    <a:pt x="35273" y="68759"/>
                  </a:cubicBezTo>
                  <a:cubicBezTo>
                    <a:pt x="46584" y="54174"/>
                    <a:pt x="60350" y="40854"/>
                    <a:pt x="76573" y="28799"/>
                  </a:cubicBezTo>
                  <a:cubicBezTo>
                    <a:pt x="92795" y="16743"/>
                    <a:pt x="109538" y="7144"/>
                    <a:pt x="126802" y="0"/>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zh-TW" altLang="en-US" sz="7200" dirty="0">
                <a:latin typeface="Arial" panose="020B0604020202020204" pitchFamily="34" charset="0"/>
              </a:endParaRPr>
            </a:p>
          </p:txBody>
        </p:sp>
      </p:grpSp>
      <p:grpSp>
        <p:nvGrpSpPr>
          <p:cNvPr id="26" name="群組 25"/>
          <p:cNvGrpSpPr/>
          <p:nvPr/>
        </p:nvGrpSpPr>
        <p:grpSpPr>
          <a:xfrm rot="10800000">
            <a:off x="3531805" y="4776069"/>
            <a:ext cx="602344" cy="545378"/>
            <a:chOff x="6049791" y="6106301"/>
            <a:chExt cx="321022" cy="290662"/>
          </a:xfrm>
        </p:grpSpPr>
        <p:sp>
          <p:nvSpPr>
            <p:cNvPr id="27" name="文字方塊 26"/>
            <p:cNvSpPr txBox="1"/>
            <p:nvPr/>
          </p:nvSpPr>
          <p:spPr>
            <a:xfrm>
              <a:off x="6049791" y="6106301"/>
              <a:ext cx="140642" cy="290662"/>
            </a:xfrm>
            <a:custGeom>
              <a:avLst/>
              <a:gdLst>
                <a:gd name="connsiteX0" fmla="*/ 127248 w 140642"/>
                <a:gd name="connsiteY0" fmla="*/ 0 h 290662"/>
                <a:gd name="connsiteX1" fmla="*/ 127248 w 140642"/>
                <a:gd name="connsiteY1" fmla="*/ 29468 h 290662"/>
                <a:gd name="connsiteX2" fmla="*/ 83046 w 140642"/>
                <a:gd name="connsiteY2" fmla="*/ 61838 h 290662"/>
                <a:gd name="connsiteX3" fmla="*/ 67865 w 140642"/>
                <a:gd name="connsiteY3" fmla="*/ 106264 h 290662"/>
                <a:gd name="connsiteX4" fmla="*/ 86171 w 140642"/>
                <a:gd name="connsiteY4" fmla="*/ 151135 h 290662"/>
                <a:gd name="connsiteX5" fmla="*/ 122560 w 140642"/>
                <a:gd name="connsiteY5" fmla="*/ 196453 h 290662"/>
                <a:gd name="connsiteX6" fmla="*/ 140642 w 140642"/>
                <a:gd name="connsiteY6" fmla="*/ 241548 h 290662"/>
                <a:gd name="connsiteX7" fmla="*/ 124122 w 140642"/>
                <a:gd name="connsiteY7" fmla="*/ 276821 h 290662"/>
                <a:gd name="connsiteX8" fmla="*/ 86171 w 140642"/>
                <a:gd name="connsiteY8" fmla="*/ 290662 h 290662"/>
                <a:gd name="connsiteX9" fmla="*/ 45988 w 140642"/>
                <a:gd name="connsiteY9" fmla="*/ 275928 h 290662"/>
                <a:gd name="connsiteX10" fmla="*/ 12948 w 140642"/>
                <a:gd name="connsiteY10" fmla="*/ 233735 h 290662"/>
                <a:gd name="connsiteX11" fmla="*/ 0 w 140642"/>
                <a:gd name="connsiteY11" fmla="*/ 172790 h 290662"/>
                <a:gd name="connsiteX12" fmla="*/ 34602 w 140642"/>
                <a:gd name="connsiteY12" fmla="*/ 69429 h 290662"/>
                <a:gd name="connsiteX13" fmla="*/ 127248 w 140642"/>
                <a:gd name="connsiteY13" fmla="*/ 0 h 29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0642" h="290662">
                  <a:moveTo>
                    <a:pt x="127248" y="0"/>
                  </a:moveTo>
                  <a:lnTo>
                    <a:pt x="127248" y="29468"/>
                  </a:lnTo>
                  <a:cubicBezTo>
                    <a:pt x="107900" y="37803"/>
                    <a:pt x="93166" y="48593"/>
                    <a:pt x="83046" y="61838"/>
                  </a:cubicBezTo>
                  <a:cubicBezTo>
                    <a:pt x="72926" y="75084"/>
                    <a:pt x="67865" y="89892"/>
                    <a:pt x="67865" y="106264"/>
                  </a:cubicBezTo>
                  <a:cubicBezTo>
                    <a:pt x="67865" y="121146"/>
                    <a:pt x="73967" y="136104"/>
                    <a:pt x="86171" y="151135"/>
                  </a:cubicBezTo>
                  <a:cubicBezTo>
                    <a:pt x="98375" y="166167"/>
                    <a:pt x="110505" y="181273"/>
                    <a:pt x="122560" y="196453"/>
                  </a:cubicBezTo>
                  <a:cubicBezTo>
                    <a:pt x="134615" y="211634"/>
                    <a:pt x="140642" y="226666"/>
                    <a:pt x="140642" y="241548"/>
                  </a:cubicBezTo>
                  <a:cubicBezTo>
                    <a:pt x="140642" y="255836"/>
                    <a:pt x="135136" y="267593"/>
                    <a:pt x="124122" y="276821"/>
                  </a:cubicBezTo>
                  <a:cubicBezTo>
                    <a:pt x="113109" y="286048"/>
                    <a:pt x="100459" y="290662"/>
                    <a:pt x="86171" y="290662"/>
                  </a:cubicBezTo>
                  <a:cubicBezTo>
                    <a:pt x="72777" y="290662"/>
                    <a:pt x="59382" y="285750"/>
                    <a:pt x="45988" y="275928"/>
                  </a:cubicBezTo>
                  <a:cubicBezTo>
                    <a:pt x="32593" y="266105"/>
                    <a:pt x="21580" y="252041"/>
                    <a:pt x="12948" y="233735"/>
                  </a:cubicBezTo>
                  <a:cubicBezTo>
                    <a:pt x="4316" y="215429"/>
                    <a:pt x="0" y="195114"/>
                    <a:pt x="0" y="172790"/>
                  </a:cubicBezTo>
                  <a:cubicBezTo>
                    <a:pt x="0" y="133797"/>
                    <a:pt x="11534" y="99343"/>
                    <a:pt x="34602" y="69429"/>
                  </a:cubicBezTo>
                  <a:cubicBezTo>
                    <a:pt x="57671" y="39514"/>
                    <a:pt x="88553" y="16371"/>
                    <a:pt x="127248" y="0"/>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zh-TW" altLang="en-US" sz="7200" dirty="0">
                <a:latin typeface="Arial" panose="020B0604020202020204" pitchFamily="34" charset="0"/>
              </a:endParaRPr>
            </a:p>
          </p:txBody>
        </p:sp>
        <p:sp>
          <p:nvSpPr>
            <p:cNvPr id="28" name="文字方塊 27"/>
            <p:cNvSpPr txBox="1"/>
            <p:nvPr/>
          </p:nvSpPr>
          <p:spPr>
            <a:xfrm>
              <a:off x="6231063" y="6106301"/>
              <a:ext cx="139750" cy="290662"/>
            </a:xfrm>
            <a:custGeom>
              <a:avLst/>
              <a:gdLst>
                <a:gd name="connsiteX0" fmla="*/ 126802 w 139750"/>
                <a:gd name="connsiteY0" fmla="*/ 0 h 290662"/>
                <a:gd name="connsiteX1" fmla="*/ 126802 w 139750"/>
                <a:gd name="connsiteY1" fmla="*/ 29468 h 290662"/>
                <a:gd name="connsiteX2" fmla="*/ 82600 w 139750"/>
                <a:gd name="connsiteY2" fmla="*/ 61838 h 290662"/>
                <a:gd name="connsiteX3" fmla="*/ 67420 w 139750"/>
                <a:gd name="connsiteY3" fmla="*/ 106264 h 290662"/>
                <a:gd name="connsiteX4" fmla="*/ 85502 w 139750"/>
                <a:gd name="connsiteY4" fmla="*/ 151582 h 290662"/>
                <a:gd name="connsiteX5" fmla="*/ 121667 w 139750"/>
                <a:gd name="connsiteY5" fmla="*/ 196007 h 290662"/>
                <a:gd name="connsiteX6" fmla="*/ 139750 w 139750"/>
                <a:gd name="connsiteY6" fmla="*/ 241548 h 290662"/>
                <a:gd name="connsiteX7" fmla="*/ 123230 w 139750"/>
                <a:gd name="connsiteY7" fmla="*/ 277044 h 290662"/>
                <a:gd name="connsiteX8" fmla="*/ 85725 w 139750"/>
                <a:gd name="connsiteY8" fmla="*/ 290662 h 290662"/>
                <a:gd name="connsiteX9" fmla="*/ 45765 w 139750"/>
                <a:gd name="connsiteY9" fmla="*/ 276151 h 290662"/>
                <a:gd name="connsiteX10" fmla="*/ 12949 w 139750"/>
                <a:gd name="connsiteY10" fmla="*/ 234628 h 290662"/>
                <a:gd name="connsiteX11" fmla="*/ 0 w 139750"/>
                <a:gd name="connsiteY11" fmla="*/ 172790 h 290662"/>
                <a:gd name="connsiteX12" fmla="*/ 9153 w 139750"/>
                <a:gd name="connsiteY12" fmla="*/ 117426 h 290662"/>
                <a:gd name="connsiteX13" fmla="*/ 35273 w 139750"/>
                <a:gd name="connsiteY13" fmla="*/ 68759 h 290662"/>
                <a:gd name="connsiteX14" fmla="*/ 76573 w 139750"/>
                <a:gd name="connsiteY14" fmla="*/ 28799 h 290662"/>
                <a:gd name="connsiteX15" fmla="*/ 126802 w 139750"/>
                <a:gd name="connsiteY15" fmla="*/ 0 h 29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750" h="290662">
                  <a:moveTo>
                    <a:pt x="126802" y="0"/>
                  </a:moveTo>
                  <a:lnTo>
                    <a:pt x="126802" y="29468"/>
                  </a:lnTo>
                  <a:cubicBezTo>
                    <a:pt x="107454" y="37803"/>
                    <a:pt x="92720" y="48593"/>
                    <a:pt x="82600" y="61838"/>
                  </a:cubicBezTo>
                  <a:cubicBezTo>
                    <a:pt x="72480" y="75084"/>
                    <a:pt x="67420" y="89892"/>
                    <a:pt x="67420" y="106264"/>
                  </a:cubicBezTo>
                  <a:cubicBezTo>
                    <a:pt x="67420" y="121742"/>
                    <a:pt x="73447" y="136848"/>
                    <a:pt x="85502" y="151582"/>
                  </a:cubicBezTo>
                  <a:cubicBezTo>
                    <a:pt x="97557" y="166316"/>
                    <a:pt x="109612" y="181124"/>
                    <a:pt x="121667" y="196007"/>
                  </a:cubicBezTo>
                  <a:cubicBezTo>
                    <a:pt x="133723" y="210890"/>
                    <a:pt x="139750" y="226070"/>
                    <a:pt x="139750" y="241548"/>
                  </a:cubicBezTo>
                  <a:cubicBezTo>
                    <a:pt x="139750" y="256133"/>
                    <a:pt x="134243" y="267965"/>
                    <a:pt x="123230" y="277044"/>
                  </a:cubicBezTo>
                  <a:cubicBezTo>
                    <a:pt x="112217" y="286122"/>
                    <a:pt x="99715" y="290662"/>
                    <a:pt x="85725" y="290662"/>
                  </a:cubicBezTo>
                  <a:cubicBezTo>
                    <a:pt x="72331" y="290662"/>
                    <a:pt x="59011" y="285825"/>
                    <a:pt x="45765" y="276151"/>
                  </a:cubicBezTo>
                  <a:cubicBezTo>
                    <a:pt x="32519" y="266477"/>
                    <a:pt x="21581" y="252636"/>
                    <a:pt x="12949" y="234628"/>
                  </a:cubicBezTo>
                  <a:cubicBezTo>
                    <a:pt x="4317" y="216620"/>
                    <a:pt x="0" y="196007"/>
                    <a:pt x="0" y="172790"/>
                  </a:cubicBezTo>
                  <a:cubicBezTo>
                    <a:pt x="0" y="153740"/>
                    <a:pt x="3051" y="135285"/>
                    <a:pt x="9153" y="117426"/>
                  </a:cubicBezTo>
                  <a:cubicBezTo>
                    <a:pt x="15255" y="99566"/>
                    <a:pt x="23962" y="83344"/>
                    <a:pt x="35273" y="68759"/>
                  </a:cubicBezTo>
                  <a:cubicBezTo>
                    <a:pt x="46584" y="54174"/>
                    <a:pt x="60350" y="40854"/>
                    <a:pt x="76573" y="28799"/>
                  </a:cubicBezTo>
                  <a:cubicBezTo>
                    <a:pt x="92795" y="16743"/>
                    <a:pt x="109538" y="7144"/>
                    <a:pt x="126802" y="0"/>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zh-TW" altLang="en-US" sz="7200" dirty="0">
                <a:latin typeface="Arial" panose="020B0604020202020204" pitchFamily="34" charset="0"/>
              </a:endParaRPr>
            </a:p>
          </p:txBody>
        </p:sp>
      </p:grpSp>
    </p:spTree>
    <p:extLst>
      <p:ext uri="{BB962C8B-B14F-4D97-AF65-F5344CB8AC3E}">
        <p14:creationId xmlns:p14="http://schemas.microsoft.com/office/powerpoint/2010/main" val="116801095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8072163" y="0"/>
            <a:ext cx="411983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34</a:t>
            </a:fld>
            <a:endParaRPr lang="zh-TW" altLang="en-US"/>
          </a:p>
        </p:txBody>
      </p:sp>
      <p:pic>
        <p:nvPicPr>
          <p:cNvPr id="4" name="圖片版面配置區 1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008563" y="0"/>
            <a:ext cx="3063600" cy="1715817"/>
          </a:xfrm>
          <a:prstGeom prst="rect">
            <a:avLst/>
          </a:prstGeom>
        </p:spPr>
      </p:pic>
      <p:pic>
        <p:nvPicPr>
          <p:cNvPr id="5" name="圖片版面配置區 1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008563" y="1671605"/>
            <a:ext cx="3063600" cy="1715818"/>
          </a:xfrm>
          <a:prstGeom prst="rect">
            <a:avLst/>
          </a:prstGeom>
        </p:spPr>
      </p:pic>
      <p:pic>
        <p:nvPicPr>
          <p:cNvPr id="6" name="圖片版面配置區 16"/>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5011146" y="5095744"/>
            <a:ext cx="3063600" cy="1762256"/>
          </a:xfrm>
          <a:prstGeom prst="rect">
            <a:avLst/>
          </a:prstGeom>
        </p:spPr>
      </p:pic>
      <p:pic>
        <p:nvPicPr>
          <p:cNvPr id="7" name="圖片版面配置區 1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5011146" y="3387423"/>
            <a:ext cx="3063600" cy="1708321"/>
          </a:xfrm>
          <a:prstGeom prst="rect">
            <a:avLst/>
          </a:prstGeom>
        </p:spPr>
      </p:pic>
      <p:sp>
        <p:nvSpPr>
          <p:cNvPr id="21" name="矩形 20"/>
          <p:cNvSpPr/>
          <p:nvPr/>
        </p:nvSpPr>
        <p:spPr>
          <a:xfrm>
            <a:off x="1333065" y="2030968"/>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22" name="矩形 21"/>
          <p:cNvSpPr/>
          <p:nvPr/>
        </p:nvSpPr>
        <p:spPr>
          <a:xfrm>
            <a:off x="1333065" y="3082528"/>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23" name="矩形 22"/>
          <p:cNvSpPr/>
          <p:nvPr/>
        </p:nvSpPr>
        <p:spPr>
          <a:xfrm>
            <a:off x="1333065" y="4134088"/>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24" name="矩形 23"/>
          <p:cNvSpPr/>
          <p:nvPr/>
        </p:nvSpPr>
        <p:spPr>
          <a:xfrm>
            <a:off x="1333065" y="5185648"/>
            <a:ext cx="34059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25" name="手繪多邊形 24"/>
          <p:cNvSpPr/>
          <p:nvPr/>
        </p:nvSpPr>
        <p:spPr>
          <a:xfrm>
            <a:off x="641061" y="2100016"/>
            <a:ext cx="554662" cy="636600"/>
          </a:xfrm>
          <a:custGeom>
            <a:avLst/>
            <a:gdLst>
              <a:gd name="connsiteX0" fmla="*/ 277331 w 554662"/>
              <a:gd name="connsiteY0" fmla="*/ 0 h 636600"/>
              <a:gd name="connsiteX1" fmla="*/ 554662 w 554662"/>
              <a:gd name="connsiteY1" fmla="*/ 127320 h 636600"/>
              <a:gd name="connsiteX2" fmla="*/ 554662 w 554662"/>
              <a:gd name="connsiteY2" fmla="*/ 509280 h 636600"/>
              <a:gd name="connsiteX3" fmla="*/ 277331 w 554662"/>
              <a:gd name="connsiteY3" fmla="*/ 636600 h 636600"/>
              <a:gd name="connsiteX4" fmla="*/ 0 w 554662"/>
              <a:gd name="connsiteY4" fmla="*/ 509280 h 636600"/>
              <a:gd name="connsiteX5" fmla="*/ 0 w 554662"/>
              <a:gd name="connsiteY5" fmla="*/ 127320 h 6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662" h="636600">
                <a:moveTo>
                  <a:pt x="277331" y="0"/>
                </a:moveTo>
                <a:lnTo>
                  <a:pt x="554662" y="127320"/>
                </a:lnTo>
                <a:lnTo>
                  <a:pt x="554662" y="509280"/>
                </a:lnTo>
                <a:lnTo>
                  <a:pt x="277331" y="636600"/>
                </a:lnTo>
                <a:lnTo>
                  <a:pt x="0" y="509280"/>
                </a:lnTo>
                <a:lnTo>
                  <a:pt x="0" y="1273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2000" dirty="0" smtClean="0"/>
              <a:t>01</a:t>
            </a:r>
            <a:endParaRPr lang="en-US" sz="2000" dirty="0"/>
          </a:p>
        </p:txBody>
      </p:sp>
      <p:sp>
        <p:nvSpPr>
          <p:cNvPr id="26" name="手繪多邊形 25"/>
          <p:cNvSpPr/>
          <p:nvPr/>
        </p:nvSpPr>
        <p:spPr>
          <a:xfrm>
            <a:off x="641061" y="3133560"/>
            <a:ext cx="554662" cy="636600"/>
          </a:xfrm>
          <a:custGeom>
            <a:avLst/>
            <a:gdLst>
              <a:gd name="connsiteX0" fmla="*/ 277331 w 554662"/>
              <a:gd name="connsiteY0" fmla="*/ 0 h 636600"/>
              <a:gd name="connsiteX1" fmla="*/ 554662 w 554662"/>
              <a:gd name="connsiteY1" fmla="*/ 127320 h 636600"/>
              <a:gd name="connsiteX2" fmla="*/ 554662 w 554662"/>
              <a:gd name="connsiteY2" fmla="*/ 509280 h 636600"/>
              <a:gd name="connsiteX3" fmla="*/ 277331 w 554662"/>
              <a:gd name="connsiteY3" fmla="*/ 636600 h 636600"/>
              <a:gd name="connsiteX4" fmla="*/ 0 w 554662"/>
              <a:gd name="connsiteY4" fmla="*/ 509280 h 636600"/>
              <a:gd name="connsiteX5" fmla="*/ 0 w 554662"/>
              <a:gd name="connsiteY5" fmla="*/ 127320 h 6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662" h="636600">
                <a:moveTo>
                  <a:pt x="277331" y="0"/>
                </a:moveTo>
                <a:lnTo>
                  <a:pt x="554662" y="127320"/>
                </a:lnTo>
                <a:lnTo>
                  <a:pt x="554662" y="509280"/>
                </a:lnTo>
                <a:lnTo>
                  <a:pt x="277331" y="636600"/>
                </a:lnTo>
                <a:lnTo>
                  <a:pt x="0" y="509280"/>
                </a:lnTo>
                <a:lnTo>
                  <a:pt x="0" y="12732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2000" dirty="0" smtClean="0"/>
              <a:t>02</a:t>
            </a:r>
            <a:endParaRPr lang="en-US" sz="2000" dirty="0"/>
          </a:p>
        </p:txBody>
      </p:sp>
      <p:sp>
        <p:nvSpPr>
          <p:cNvPr id="27" name="手繪多邊形 26"/>
          <p:cNvSpPr/>
          <p:nvPr/>
        </p:nvSpPr>
        <p:spPr>
          <a:xfrm>
            <a:off x="641061" y="4167104"/>
            <a:ext cx="554662" cy="636600"/>
          </a:xfrm>
          <a:custGeom>
            <a:avLst/>
            <a:gdLst>
              <a:gd name="connsiteX0" fmla="*/ 277331 w 554662"/>
              <a:gd name="connsiteY0" fmla="*/ 0 h 636600"/>
              <a:gd name="connsiteX1" fmla="*/ 554662 w 554662"/>
              <a:gd name="connsiteY1" fmla="*/ 127320 h 636600"/>
              <a:gd name="connsiteX2" fmla="*/ 554662 w 554662"/>
              <a:gd name="connsiteY2" fmla="*/ 509280 h 636600"/>
              <a:gd name="connsiteX3" fmla="*/ 277331 w 554662"/>
              <a:gd name="connsiteY3" fmla="*/ 636600 h 636600"/>
              <a:gd name="connsiteX4" fmla="*/ 0 w 554662"/>
              <a:gd name="connsiteY4" fmla="*/ 509280 h 636600"/>
              <a:gd name="connsiteX5" fmla="*/ 0 w 554662"/>
              <a:gd name="connsiteY5" fmla="*/ 127320 h 6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662" h="636600">
                <a:moveTo>
                  <a:pt x="277331" y="0"/>
                </a:moveTo>
                <a:lnTo>
                  <a:pt x="554662" y="127320"/>
                </a:lnTo>
                <a:lnTo>
                  <a:pt x="554662" y="509280"/>
                </a:lnTo>
                <a:lnTo>
                  <a:pt x="277331" y="636600"/>
                </a:lnTo>
                <a:lnTo>
                  <a:pt x="0" y="509280"/>
                </a:lnTo>
                <a:lnTo>
                  <a:pt x="0" y="12732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2000" dirty="0" smtClean="0"/>
              <a:t>03</a:t>
            </a:r>
            <a:endParaRPr lang="en-US" sz="2000" dirty="0"/>
          </a:p>
        </p:txBody>
      </p:sp>
      <p:sp>
        <p:nvSpPr>
          <p:cNvPr id="28" name="手繪多邊形 27"/>
          <p:cNvSpPr/>
          <p:nvPr/>
        </p:nvSpPr>
        <p:spPr>
          <a:xfrm>
            <a:off x="641061" y="5200648"/>
            <a:ext cx="554662" cy="636600"/>
          </a:xfrm>
          <a:custGeom>
            <a:avLst/>
            <a:gdLst>
              <a:gd name="connsiteX0" fmla="*/ 277331 w 554662"/>
              <a:gd name="connsiteY0" fmla="*/ 0 h 636600"/>
              <a:gd name="connsiteX1" fmla="*/ 554662 w 554662"/>
              <a:gd name="connsiteY1" fmla="*/ 127320 h 636600"/>
              <a:gd name="connsiteX2" fmla="*/ 554662 w 554662"/>
              <a:gd name="connsiteY2" fmla="*/ 509280 h 636600"/>
              <a:gd name="connsiteX3" fmla="*/ 277331 w 554662"/>
              <a:gd name="connsiteY3" fmla="*/ 636600 h 636600"/>
              <a:gd name="connsiteX4" fmla="*/ 0 w 554662"/>
              <a:gd name="connsiteY4" fmla="*/ 509280 h 636600"/>
              <a:gd name="connsiteX5" fmla="*/ 0 w 554662"/>
              <a:gd name="connsiteY5" fmla="*/ 127320 h 6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662" h="636600">
                <a:moveTo>
                  <a:pt x="277331" y="0"/>
                </a:moveTo>
                <a:lnTo>
                  <a:pt x="554662" y="127320"/>
                </a:lnTo>
                <a:lnTo>
                  <a:pt x="554662" y="509280"/>
                </a:lnTo>
                <a:lnTo>
                  <a:pt x="277331" y="636600"/>
                </a:lnTo>
                <a:lnTo>
                  <a:pt x="0" y="509280"/>
                </a:lnTo>
                <a:lnTo>
                  <a:pt x="0" y="12732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2000" dirty="0" smtClean="0"/>
              <a:t>04</a:t>
            </a:r>
            <a:endParaRPr lang="en-US" sz="2000" dirty="0"/>
          </a:p>
        </p:txBody>
      </p:sp>
      <p:sp>
        <p:nvSpPr>
          <p:cNvPr id="29" name="矩形 28"/>
          <p:cNvSpPr/>
          <p:nvPr/>
        </p:nvSpPr>
        <p:spPr>
          <a:xfrm>
            <a:off x="781174" y="1196463"/>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30" name="文字方塊 18"/>
          <p:cNvSpPr txBox="1"/>
          <p:nvPr/>
        </p:nvSpPr>
        <p:spPr>
          <a:xfrm>
            <a:off x="641061" y="550132"/>
            <a:ext cx="3916226" cy="646331"/>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600" b="1" dirty="0" smtClean="0">
                <a:solidFill>
                  <a:schemeClr val="bg1">
                    <a:lumMod val="50000"/>
                  </a:schemeClr>
                </a:solidFill>
              </a:rPr>
              <a:t>16:9</a:t>
            </a:r>
            <a:r>
              <a:rPr lang="zh-TW" altLang="en-US" sz="3600" b="1" dirty="0" smtClean="0">
                <a:solidFill>
                  <a:schemeClr val="bg1">
                    <a:lumMod val="50000"/>
                  </a:schemeClr>
                </a:solidFill>
              </a:rPr>
              <a:t> </a:t>
            </a:r>
            <a:r>
              <a:rPr lang="en-US" altLang="zh-TW" sz="3600" b="1" dirty="0" smtClean="0">
                <a:solidFill>
                  <a:schemeClr val="bg1">
                    <a:lumMod val="50000"/>
                  </a:schemeClr>
                </a:solidFill>
              </a:rPr>
              <a:t>Layout 032</a:t>
            </a:r>
          </a:p>
        </p:txBody>
      </p:sp>
      <p:sp>
        <p:nvSpPr>
          <p:cNvPr id="32" name="文字方塊 31"/>
          <p:cNvSpPr txBox="1"/>
          <p:nvPr/>
        </p:nvSpPr>
        <p:spPr>
          <a:xfrm>
            <a:off x="8341703" y="2374642"/>
            <a:ext cx="3503712" cy="707886"/>
          </a:xfrm>
          <a:prstGeom prst="rect">
            <a:avLst/>
          </a:prstGeom>
          <a:noFill/>
        </p:spPr>
        <p:txBody>
          <a:bodyPr wrap="square" rtlCol="0" anchor="ctr">
            <a:spAutoFit/>
          </a:bodyPr>
          <a:lstStyle/>
          <a:p>
            <a:pPr algn="r"/>
            <a:r>
              <a:rPr lang="en-US" altLang="zh-TW" sz="4000" b="1" dirty="0">
                <a:solidFill>
                  <a:schemeClr val="bg1"/>
                </a:solidFill>
              </a:rPr>
              <a:t>Great Ideas</a:t>
            </a:r>
            <a:endParaRPr lang="zh-TW" altLang="en-US" sz="4000" b="1" dirty="0">
              <a:solidFill>
                <a:schemeClr val="bg1"/>
              </a:solidFill>
            </a:endParaRPr>
          </a:p>
        </p:txBody>
      </p:sp>
      <p:sp>
        <p:nvSpPr>
          <p:cNvPr id="33" name="矩形 32"/>
          <p:cNvSpPr/>
          <p:nvPr/>
        </p:nvSpPr>
        <p:spPr>
          <a:xfrm>
            <a:off x="8372530" y="3154999"/>
            <a:ext cx="3472885" cy="1384995"/>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TW" sz="1400" dirty="0">
                <a:solidFill>
                  <a:schemeClr val="bg1"/>
                </a:solidFill>
              </a:rPr>
              <a:t>The quick brown fox jumps over the lazy dog. The quick brown fox jumps over the lazy dog. The quick brown fox jumps over the lazy dog. The quick brown fox jumps over the lazy dog. </a:t>
            </a:r>
            <a:endParaRPr lang="zh-TW" altLang="en-US" sz="1400" dirty="0">
              <a:solidFill>
                <a:schemeClr val="bg1"/>
              </a:solidFill>
            </a:endParaRPr>
          </a:p>
          <a:p>
            <a:pPr algn="r"/>
            <a:endParaRPr lang="zh-TW" altLang="en-US" sz="1400" dirty="0">
              <a:solidFill>
                <a:schemeClr val="bg1"/>
              </a:solidFill>
            </a:endParaRPr>
          </a:p>
        </p:txBody>
      </p:sp>
    </p:spTree>
    <p:extLst>
      <p:ext uri="{BB962C8B-B14F-4D97-AF65-F5344CB8AC3E}">
        <p14:creationId xmlns:p14="http://schemas.microsoft.com/office/powerpoint/2010/main" val="117607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35</a:t>
            </a:fld>
            <a:endParaRPr lang="zh-TW" altLang="en-US"/>
          </a:p>
        </p:txBody>
      </p:sp>
      <p:sp>
        <p:nvSpPr>
          <p:cNvPr id="4" name="矩形 3"/>
          <p:cNvSpPr/>
          <p:nvPr/>
        </p:nvSpPr>
        <p:spPr>
          <a:xfrm>
            <a:off x="266824" y="1196463"/>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18"/>
          <p:cNvSpPr txBox="1"/>
          <p:nvPr/>
        </p:nvSpPr>
        <p:spPr>
          <a:xfrm>
            <a:off x="126711" y="550132"/>
            <a:ext cx="3916226" cy="646331"/>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600" b="1" dirty="0" smtClean="0">
                <a:solidFill>
                  <a:schemeClr val="bg1">
                    <a:lumMod val="50000"/>
                  </a:schemeClr>
                </a:solidFill>
              </a:rPr>
              <a:t>16:9</a:t>
            </a:r>
            <a:r>
              <a:rPr lang="zh-TW" altLang="en-US" sz="3600" b="1" dirty="0" smtClean="0">
                <a:solidFill>
                  <a:schemeClr val="bg1">
                    <a:lumMod val="50000"/>
                  </a:schemeClr>
                </a:solidFill>
              </a:rPr>
              <a:t> </a:t>
            </a:r>
            <a:r>
              <a:rPr lang="en-US" altLang="zh-TW" sz="3600" b="1" dirty="0" smtClean="0">
                <a:solidFill>
                  <a:schemeClr val="bg1">
                    <a:lumMod val="50000"/>
                  </a:schemeClr>
                </a:solidFill>
              </a:rPr>
              <a:t>Layout 033</a:t>
            </a:r>
          </a:p>
        </p:txBody>
      </p:sp>
      <p:sp>
        <p:nvSpPr>
          <p:cNvPr id="6" name="矩形 5"/>
          <p:cNvSpPr/>
          <p:nvPr/>
        </p:nvSpPr>
        <p:spPr>
          <a:xfrm>
            <a:off x="4042937" y="0"/>
            <a:ext cx="360373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圖表 6"/>
          <p:cNvGraphicFramePr/>
          <p:nvPr>
            <p:extLst>
              <p:ext uri="{D42A27DB-BD31-4B8C-83A1-F6EECF244321}">
                <p14:modId xmlns:p14="http://schemas.microsoft.com/office/powerpoint/2010/main" val="999383215"/>
              </p:ext>
            </p:extLst>
          </p:nvPr>
        </p:nvGraphicFramePr>
        <p:xfrm>
          <a:off x="7754588" y="1905645"/>
          <a:ext cx="4437412" cy="2958274"/>
        </p:xfrm>
        <a:graphic>
          <a:graphicData uri="http://schemas.openxmlformats.org/drawingml/2006/chart">
            <c:chart xmlns:c="http://schemas.openxmlformats.org/drawingml/2006/chart" xmlns:r="http://schemas.openxmlformats.org/officeDocument/2006/relationships" r:id="rId2"/>
          </a:graphicData>
        </a:graphic>
      </p:graphicFrame>
      <p:sp>
        <p:nvSpPr>
          <p:cNvPr id="8" name="文字方塊 7"/>
          <p:cNvSpPr txBox="1"/>
          <p:nvPr/>
        </p:nvSpPr>
        <p:spPr>
          <a:xfrm>
            <a:off x="9161764" y="1062823"/>
            <a:ext cx="1623060" cy="584775"/>
          </a:xfrm>
          <a:prstGeom prst="rect">
            <a:avLst/>
          </a:prstGeom>
          <a:noFill/>
        </p:spPr>
        <p:txBody>
          <a:bodyPr wrap="square" rtlCol="0">
            <a:spAutoFit/>
          </a:bodyPr>
          <a:lstStyle/>
          <a:p>
            <a:pPr algn="ctr"/>
            <a:r>
              <a:rPr lang="en-US" altLang="zh-TW" sz="3200" b="1" dirty="0" smtClean="0">
                <a:solidFill>
                  <a:schemeClr val="bg1">
                    <a:lumMod val="50000"/>
                  </a:schemeClr>
                </a:solidFill>
              </a:rPr>
              <a:t>Title 01</a:t>
            </a:r>
            <a:endParaRPr lang="en-US" sz="3200" b="1" dirty="0">
              <a:solidFill>
                <a:schemeClr val="bg1">
                  <a:lumMod val="50000"/>
                </a:schemeClr>
              </a:solidFill>
            </a:endParaRPr>
          </a:p>
        </p:txBody>
      </p:sp>
      <p:sp>
        <p:nvSpPr>
          <p:cNvPr id="9" name="文字方塊 41"/>
          <p:cNvSpPr txBox="1"/>
          <p:nvPr/>
        </p:nvSpPr>
        <p:spPr>
          <a:xfrm>
            <a:off x="8415749" y="4955359"/>
            <a:ext cx="3254281"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lumMod val="50000"/>
                  </a:schemeClr>
                </a:solidFill>
              </a:rPr>
              <a:t>The quick brown fox jumps over the lazy dog. The quick brown fox jumps over the lazy dog. </a:t>
            </a:r>
          </a:p>
        </p:txBody>
      </p:sp>
      <p:grpSp>
        <p:nvGrpSpPr>
          <p:cNvPr id="10" name="群組 9"/>
          <p:cNvGrpSpPr/>
          <p:nvPr/>
        </p:nvGrpSpPr>
        <p:grpSpPr>
          <a:xfrm>
            <a:off x="4540750" y="1195964"/>
            <a:ext cx="720000" cy="720000"/>
            <a:chOff x="1870288" y="1980164"/>
            <a:chExt cx="720000" cy="720000"/>
          </a:xfrm>
        </p:grpSpPr>
        <p:sp>
          <p:nvSpPr>
            <p:cNvPr id="11" name="橢圓 10"/>
            <p:cNvSpPr/>
            <p:nvPr/>
          </p:nvSpPr>
          <p:spPr>
            <a:xfrm flipH="1">
              <a:off x="1870288" y="1980164"/>
              <a:ext cx="720000" cy="7200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手繪多邊形 11"/>
            <p:cNvSpPr>
              <a:spLocks/>
            </p:cNvSpPr>
            <p:nvPr/>
          </p:nvSpPr>
          <p:spPr bwMode="auto">
            <a:xfrm flipV="1">
              <a:off x="2117248" y="2131386"/>
              <a:ext cx="226080" cy="417557"/>
            </a:xfrm>
            <a:custGeom>
              <a:avLst/>
              <a:gdLst>
                <a:gd name="connsiteX0" fmla="*/ 1041502 w 2397801"/>
                <a:gd name="connsiteY0" fmla="*/ 588163 h 4428623"/>
                <a:gd name="connsiteX1" fmla="*/ 299462 w 2397801"/>
                <a:gd name="connsiteY1" fmla="*/ 593899 h 4428623"/>
                <a:gd name="connsiteX2" fmla="*/ 283250 w 2397801"/>
                <a:gd name="connsiteY2" fmla="*/ 2218109 h 4428623"/>
                <a:gd name="connsiteX3" fmla="*/ 290095 w 2397801"/>
                <a:gd name="connsiteY3" fmla="*/ 3843037 h 4428623"/>
                <a:gd name="connsiteX4" fmla="*/ 1207710 w 2397801"/>
                <a:gd name="connsiteY4" fmla="*/ 3847357 h 4428623"/>
                <a:gd name="connsiteX5" fmla="*/ 2118479 w 2397801"/>
                <a:gd name="connsiteY5" fmla="*/ 3844837 h 4428623"/>
                <a:gd name="connsiteX6" fmla="*/ 2121001 w 2397801"/>
                <a:gd name="connsiteY6" fmla="*/ 2224589 h 4428623"/>
                <a:gd name="connsiteX7" fmla="*/ 2110914 w 2397801"/>
                <a:gd name="connsiteY7" fmla="*/ 596419 h 4428623"/>
                <a:gd name="connsiteX8" fmla="*/ 1041502 w 2397801"/>
                <a:gd name="connsiteY8" fmla="*/ 588163 h 4428623"/>
                <a:gd name="connsiteX9" fmla="*/ 1205249 w 2397801"/>
                <a:gd name="connsiteY9" fmla="*/ 186437 h 4428623"/>
                <a:gd name="connsiteX10" fmla="*/ 930070 w 2397801"/>
                <a:gd name="connsiteY10" fmla="*/ 210597 h 4428623"/>
                <a:gd name="connsiteX11" fmla="*/ 899455 w 2397801"/>
                <a:gd name="connsiteY11" fmla="*/ 338957 h 4428623"/>
                <a:gd name="connsiteX12" fmla="*/ 1201647 w 2397801"/>
                <a:gd name="connsiteY12" fmla="*/ 414677 h 4428623"/>
                <a:gd name="connsiteX13" fmla="*/ 1445490 w 2397801"/>
                <a:gd name="connsiteY13" fmla="*/ 398813 h 4428623"/>
                <a:gd name="connsiteX14" fmla="*/ 1513204 w 2397801"/>
                <a:gd name="connsiteY14" fmla="*/ 295689 h 4428623"/>
                <a:gd name="connsiteX15" fmla="*/ 1484029 w 2397801"/>
                <a:gd name="connsiteY15" fmla="*/ 219609 h 4428623"/>
                <a:gd name="connsiteX16" fmla="*/ 1454134 w 2397801"/>
                <a:gd name="connsiteY16" fmla="*/ 186437 h 4428623"/>
                <a:gd name="connsiteX17" fmla="*/ 813103 w 2397801"/>
                <a:gd name="connsiteY17" fmla="*/ 1 h 4428623"/>
                <a:gd name="connsiteX18" fmla="*/ 1241394 w 2397801"/>
                <a:gd name="connsiteY18" fmla="*/ 553 h 4428623"/>
                <a:gd name="connsiteX19" fmla="*/ 2335516 w 2397801"/>
                <a:gd name="connsiteY19" fmla="*/ 3793 h 4428623"/>
                <a:gd name="connsiteX20" fmla="*/ 2364318 w 2397801"/>
                <a:gd name="connsiteY20" fmla="*/ 25037 h 4428623"/>
                <a:gd name="connsiteX21" fmla="*/ 2392760 w 2397801"/>
                <a:gd name="connsiteY21" fmla="*/ 46641 h 4428623"/>
                <a:gd name="connsiteX22" fmla="*/ 2395281 w 2397801"/>
                <a:gd name="connsiteY22" fmla="*/ 2216709 h 4428623"/>
                <a:gd name="connsiteX23" fmla="*/ 2397801 w 2397801"/>
                <a:gd name="connsiteY23" fmla="*/ 4386781 h 4428623"/>
                <a:gd name="connsiteX24" fmla="*/ 2371159 w 2397801"/>
                <a:gd name="connsiteY24" fmla="*/ 4408025 h 4428623"/>
                <a:gd name="connsiteX25" fmla="*/ 1205032 w 2397801"/>
                <a:gd name="connsiteY25" fmla="*/ 4428545 h 4428623"/>
                <a:gd name="connsiteX26" fmla="*/ 48265 w 2397801"/>
                <a:gd name="connsiteY26" fmla="*/ 4418105 h 4428623"/>
                <a:gd name="connsiteX27" fmla="*/ 21 w 2397801"/>
                <a:gd name="connsiteY27" fmla="*/ 2208429 h 4428623"/>
                <a:gd name="connsiteX28" fmla="*/ 21 w 2397801"/>
                <a:gd name="connsiteY28" fmla="*/ 68245 h 4428623"/>
                <a:gd name="connsiteX29" fmla="*/ 28823 w 2397801"/>
                <a:gd name="connsiteY29" fmla="*/ 39437 h 4428623"/>
                <a:gd name="connsiteX30" fmla="*/ 102629 w 2397801"/>
                <a:gd name="connsiteY30" fmla="*/ 4153 h 4428623"/>
                <a:gd name="connsiteX31" fmla="*/ 813103 w 2397801"/>
                <a:gd name="connsiteY31" fmla="*/ 1 h 442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7801" h="4428623">
                  <a:moveTo>
                    <a:pt x="1041502" y="588163"/>
                  </a:moveTo>
                  <a:cubicBezTo>
                    <a:pt x="655239" y="588159"/>
                    <a:pt x="310023" y="589961"/>
                    <a:pt x="299462" y="593899"/>
                  </a:cubicBezTo>
                  <a:cubicBezTo>
                    <a:pt x="284691" y="599661"/>
                    <a:pt x="283250" y="752323"/>
                    <a:pt x="283250" y="2218109"/>
                  </a:cubicBezTo>
                  <a:cubicBezTo>
                    <a:pt x="283250" y="3108165"/>
                    <a:pt x="286492" y="3839437"/>
                    <a:pt x="290095" y="3843037"/>
                  </a:cubicBezTo>
                  <a:cubicBezTo>
                    <a:pt x="294058" y="3846637"/>
                    <a:pt x="706931" y="3848797"/>
                    <a:pt x="1207710" y="3847357"/>
                  </a:cubicBezTo>
                  <a:lnTo>
                    <a:pt x="2118479" y="3844837"/>
                  </a:lnTo>
                  <a:lnTo>
                    <a:pt x="2121001" y="2224589"/>
                  </a:lnTo>
                  <a:cubicBezTo>
                    <a:pt x="2123163" y="935231"/>
                    <a:pt x="2121001" y="602901"/>
                    <a:pt x="2110914" y="596419"/>
                  </a:cubicBezTo>
                  <a:cubicBezTo>
                    <a:pt x="2102605" y="591155"/>
                    <a:pt x="1538127" y="588167"/>
                    <a:pt x="1041502" y="588163"/>
                  </a:cubicBezTo>
                  <a:close/>
                  <a:moveTo>
                    <a:pt x="1205249" y="186437"/>
                  </a:moveTo>
                  <a:cubicBezTo>
                    <a:pt x="956363" y="186437"/>
                    <a:pt x="956003" y="186437"/>
                    <a:pt x="930070" y="210597"/>
                  </a:cubicBezTo>
                  <a:cubicBezTo>
                    <a:pt x="889369" y="248817"/>
                    <a:pt x="878564" y="294969"/>
                    <a:pt x="899455" y="338957"/>
                  </a:cubicBezTo>
                  <a:cubicBezTo>
                    <a:pt x="931511" y="406745"/>
                    <a:pt x="960685" y="414317"/>
                    <a:pt x="1201647" y="414677"/>
                  </a:cubicBezTo>
                  <a:cubicBezTo>
                    <a:pt x="1375975" y="415037"/>
                    <a:pt x="1418476" y="412513"/>
                    <a:pt x="1445490" y="398813"/>
                  </a:cubicBezTo>
                  <a:cubicBezTo>
                    <a:pt x="1493394" y="374653"/>
                    <a:pt x="1513204" y="345085"/>
                    <a:pt x="1513204" y="295689"/>
                  </a:cubicBezTo>
                  <a:cubicBezTo>
                    <a:pt x="1513564" y="262517"/>
                    <a:pt x="1507081" y="245209"/>
                    <a:pt x="1484029" y="219609"/>
                  </a:cubicBezTo>
                  <a:lnTo>
                    <a:pt x="1454134" y="186437"/>
                  </a:lnTo>
                  <a:close/>
                  <a:moveTo>
                    <a:pt x="813103" y="1"/>
                  </a:moveTo>
                  <a:cubicBezTo>
                    <a:pt x="946149" y="13"/>
                    <a:pt x="1090993" y="193"/>
                    <a:pt x="1241394" y="553"/>
                  </a:cubicBezTo>
                  <a:lnTo>
                    <a:pt x="2335516" y="3793"/>
                  </a:lnTo>
                  <a:lnTo>
                    <a:pt x="2364318" y="25037"/>
                  </a:lnTo>
                  <a:lnTo>
                    <a:pt x="2392760" y="46641"/>
                  </a:lnTo>
                  <a:lnTo>
                    <a:pt x="2395281" y="2216709"/>
                  </a:lnTo>
                  <a:lnTo>
                    <a:pt x="2397801" y="4386781"/>
                  </a:lnTo>
                  <a:lnTo>
                    <a:pt x="2371159" y="4408025"/>
                  </a:lnTo>
                  <a:cubicBezTo>
                    <a:pt x="2344517" y="4428905"/>
                    <a:pt x="2342717" y="4428905"/>
                    <a:pt x="1205032" y="4428545"/>
                  </a:cubicBezTo>
                  <a:cubicBezTo>
                    <a:pt x="450415" y="4428545"/>
                    <a:pt x="60146" y="4424945"/>
                    <a:pt x="48265" y="4418105"/>
                  </a:cubicBezTo>
                  <a:cubicBezTo>
                    <a:pt x="-2499" y="4388581"/>
                    <a:pt x="21" y="4509201"/>
                    <a:pt x="21" y="2208429"/>
                  </a:cubicBezTo>
                  <a:lnTo>
                    <a:pt x="21" y="68245"/>
                  </a:lnTo>
                  <a:lnTo>
                    <a:pt x="28823" y="39437"/>
                  </a:lnTo>
                  <a:cubicBezTo>
                    <a:pt x="47905" y="19997"/>
                    <a:pt x="72747" y="8473"/>
                    <a:pt x="102629" y="4153"/>
                  </a:cubicBezTo>
                  <a:cubicBezTo>
                    <a:pt x="120991" y="1453"/>
                    <a:pt x="413962" y="-31"/>
                    <a:pt x="813103" y="1"/>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grpSp>
      <p:grpSp>
        <p:nvGrpSpPr>
          <p:cNvPr id="13" name="群組 12"/>
          <p:cNvGrpSpPr/>
          <p:nvPr/>
        </p:nvGrpSpPr>
        <p:grpSpPr>
          <a:xfrm>
            <a:off x="4540750" y="4794086"/>
            <a:ext cx="720000" cy="720000"/>
            <a:chOff x="1870288" y="4373600"/>
            <a:chExt cx="720000" cy="720000"/>
          </a:xfrm>
        </p:grpSpPr>
        <p:sp>
          <p:nvSpPr>
            <p:cNvPr id="14" name="橢圓 13"/>
            <p:cNvSpPr/>
            <p:nvPr/>
          </p:nvSpPr>
          <p:spPr>
            <a:xfrm flipH="1">
              <a:off x="1870288" y="4373600"/>
              <a:ext cx="720000" cy="7200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5" name="群組 14"/>
            <p:cNvGrpSpPr/>
            <p:nvPr/>
          </p:nvGrpSpPr>
          <p:grpSpPr>
            <a:xfrm>
              <a:off x="2047882" y="4598598"/>
              <a:ext cx="364812" cy="270005"/>
              <a:chOff x="4120407" y="4174776"/>
              <a:chExt cx="438956" cy="324876"/>
            </a:xfrm>
            <a:solidFill>
              <a:schemeClr val="bg1"/>
            </a:solidFill>
          </p:grpSpPr>
          <p:sp>
            <p:nvSpPr>
              <p:cNvPr id="16" name="Freeform 18"/>
              <p:cNvSpPr>
                <a:spLocks/>
              </p:cNvSpPr>
              <p:nvPr/>
            </p:nvSpPr>
            <p:spPr bwMode="auto">
              <a:xfrm>
                <a:off x="4249786" y="4342529"/>
                <a:ext cx="180198" cy="67672"/>
              </a:xfrm>
              <a:custGeom>
                <a:avLst/>
                <a:gdLst>
                  <a:gd name="T0" fmla="*/ 49 w 99"/>
                  <a:gd name="T1" fmla="*/ 0 h 37"/>
                  <a:gd name="T2" fmla="*/ 4 w 99"/>
                  <a:gd name="T3" fmla="*/ 14 h 37"/>
                  <a:gd name="T4" fmla="*/ 0 w 99"/>
                  <a:gd name="T5" fmla="*/ 21 h 37"/>
                  <a:gd name="T6" fmla="*/ 3 w 99"/>
                  <a:gd name="T7" fmla="*/ 27 h 37"/>
                  <a:gd name="T8" fmla="*/ 9 w 99"/>
                  <a:gd name="T9" fmla="*/ 34 h 37"/>
                  <a:gd name="T10" fmla="*/ 20 w 99"/>
                  <a:gd name="T11" fmla="*/ 35 h 37"/>
                  <a:gd name="T12" fmla="*/ 49 w 99"/>
                  <a:gd name="T13" fmla="*/ 26 h 37"/>
                  <a:gd name="T14" fmla="*/ 79 w 99"/>
                  <a:gd name="T15" fmla="*/ 35 h 37"/>
                  <a:gd name="T16" fmla="*/ 90 w 99"/>
                  <a:gd name="T17" fmla="*/ 34 h 37"/>
                  <a:gd name="T18" fmla="*/ 96 w 99"/>
                  <a:gd name="T19" fmla="*/ 27 h 37"/>
                  <a:gd name="T20" fmla="*/ 99 w 99"/>
                  <a:gd name="T21" fmla="*/ 21 h 37"/>
                  <a:gd name="T22" fmla="*/ 95 w 99"/>
                  <a:gd name="T23" fmla="*/ 14 h 37"/>
                  <a:gd name="T24" fmla="*/ 49 w 99"/>
                  <a:gd name="T2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37">
                    <a:moveTo>
                      <a:pt x="49" y="0"/>
                    </a:moveTo>
                    <a:cubicBezTo>
                      <a:pt x="32" y="0"/>
                      <a:pt x="17" y="5"/>
                      <a:pt x="4" y="14"/>
                    </a:cubicBezTo>
                    <a:cubicBezTo>
                      <a:pt x="2" y="16"/>
                      <a:pt x="1" y="18"/>
                      <a:pt x="0" y="21"/>
                    </a:cubicBezTo>
                    <a:cubicBezTo>
                      <a:pt x="0" y="23"/>
                      <a:pt x="1" y="26"/>
                      <a:pt x="3" y="27"/>
                    </a:cubicBezTo>
                    <a:lnTo>
                      <a:pt x="9" y="34"/>
                    </a:lnTo>
                    <a:cubicBezTo>
                      <a:pt x="12" y="37"/>
                      <a:pt x="17" y="37"/>
                      <a:pt x="20" y="35"/>
                    </a:cubicBezTo>
                    <a:cubicBezTo>
                      <a:pt x="28" y="29"/>
                      <a:pt x="39" y="26"/>
                      <a:pt x="49" y="26"/>
                    </a:cubicBezTo>
                    <a:cubicBezTo>
                      <a:pt x="60" y="26"/>
                      <a:pt x="71" y="29"/>
                      <a:pt x="79" y="35"/>
                    </a:cubicBezTo>
                    <a:cubicBezTo>
                      <a:pt x="82" y="37"/>
                      <a:pt x="87" y="37"/>
                      <a:pt x="90" y="34"/>
                    </a:cubicBezTo>
                    <a:lnTo>
                      <a:pt x="96" y="27"/>
                    </a:lnTo>
                    <a:cubicBezTo>
                      <a:pt x="98" y="26"/>
                      <a:pt x="99" y="23"/>
                      <a:pt x="99" y="21"/>
                    </a:cubicBezTo>
                    <a:cubicBezTo>
                      <a:pt x="98" y="18"/>
                      <a:pt x="97" y="16"/>
                      <a:pt x="95" y="14"/>
                    </a:cubicBezTo>
                    <a:cubicBezTo>
                      <a:pt x="82" y="5"/>
                      <a:pt x="66" y="0"/>
                      <a:pt x="4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sp>
            <p:nvSpPr>
              <p:cNvPr id="17" name="Freeform 19"/>
              <p:cNvSpPr>
                <a:spLocks/>
              </p:cNvSpPr>
              <p:nvPr/>
            </p:nvSpPr>
            <p:spPr bwMode="auto">
              <a:xfrm>
                <a:off x="4182374" y="4256708"/>
                <a:ext cx="315022" cy="85821"/>
              </a:xfrm>
              <a:custGeom>
                <a:avLst/>
                <a:gdLst>
                  <a:gd name="T0" fmla="*/ 86 w 173"/>
                  <a:gd name="T1" fmla="*/ 0 h 47"/>
                  <a:gd name="T2" fmla="*/ 4 w 173"/>
                  <a:gd name="T3" fmla="*/ 24 h 47"/>
                  <a:gd name="T4" fmla="*/ 0 w 173"/>
                  <a:gd name="T5" fmla="*/ 30 h 47"/>
                  <a:gd name="T6" fmla="*/ 3 w 173"/>
                  <a:gd name="T7" fmla="*/ 37 h 47"/>
                  <a:gd name="T8" fmla="*/ 9 w 173"/>
                  <a:gd name="T9" fmla="*/ 44 h 47"/>
                  <a:gd name="T10" fmla="*/ 19 w 173"/>
                  <a:gd name="T11" fmla="*/ 45 h 47"/>
                  <a:gd name="T12" fmla="*/ 86 w 173"/>
                  <a:gd name="T13" fmla="*/ 26 h 47"/>
                  <a:gd name="T14" fmla="*/ 154 w 173"/>
                  <a:gd name="T15" fmla="*/ 45 h 47"/>
                  <a:gd name="T16" fmla="*/ 164 w 173"/>
                  <a:gd name="T17" fmla="*/ 44 h 47"/>
                  <a:gd name="T18" fmla="*/ 170 w 173"/>
                  <a:gd name="T19" fmla="*/ 37 h 47"/>
                  <a:gd name="T20" fmla="*/ 173 w 173"/>
                  <a:gd name="T21" fmla="*/ 30 h 47"/>
                  <a:gd name="T22" fmla="*/ 169 w 173"/>
                  <a:gd name="T23" fmla="*/ 24 h 47"/>
                  <a:gd name="T24" fmla="*/ 86 w 173"/>
                  <a:gd name="T25"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3" h="47">
                    <a:moveTo>
                      <a:pt x="86" y="0"/>
                    </a:moveTo>
                    <a:cubicBezTo>
                      <a:pt x="56" y="0"/>
                      <a:pt x="28" y="9"/>
                      <a:pt x="4" y="24"/>
                    </a:cubicBezTo>
                    <a:cubicBezTo>
                      <a:pt x="2" y="25"/>
                      <a:pt x="0" y="28"/>
                      <a:pt x="0" y="30"/>
                    </a:cubicBezTo>
                    <a:cubicBezTo>
                      <a:pt x="0" y="33"/>
                      <a:pt x="1" y="35"/>
                      <a:pt x="3" y="37"/>
                    </a:cubicBezTo>
                    <a:lnTo>
                      <a:pt x="9" y="44"/>
                    </a:lnTo>
                    <a:cubicBezTo>
                      <a:pt x="12" y="46"/>
                      <a:pt x="16" y="47"/>
                      <a:pt x="19" y="45"/>
                    </a:cubicBezTo>
                    <a:cubicBezTo>
                      <a:pt x="39" y="33"/>
                      <a:pt x="62" y="26"/>
                      <a:pt x="86" y="26"/>
                    </a:cubicBezTo>
                    <a:cubicBezTo>
                      <a:pt x="111" y="26"/>
                      <a:pt x="134" y="33"/>
                      <a:pt x="154" y="45"/>
                    </a:cubicBezTo>
                    <a:cubicBezTo>
                      <a:pt x="157" y="47"/>
                      <a:pt x="161" y="46"/>
                      <a:pt x="164" y="44"/>
                    </a:cubicBezTo>
                    <a:lnTo>
                      <a:pt x="170" y="37"/>
                    </a:lnTo>
                    <a:cubicBezTo>
                      <a:pt x="172" y="35"/>
                      <a:pt x="173" y="33"/>
                      <a:pt x="173" y="30"/>
                    </a:cubicBezTo>
                    <a:cubicBezTo>
                      <a:pt x="173" y="28"/>
                      <a:pt x="171" y="25"/>
                      <a:pt x="169" y="24"/>
                    </a:cubicBezTo>
                    <a:cubicBezTo>
                      <a:pt x="145" y="9"/>
                      <a:pt x="117" y="0"/>
                      <a:pt x="8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sp>
            <p:nvSpPr>
              <p:cNvPr id="18" name="Freeform 20"/>
              <p:cNvSpPr>
                <a:spLocks/>
              </p:cNvSpPr>
              <p:nvPr/>
            </p:nvSpPr>
            <p:spPr bwMode="auto">
              <a:xfrm>
                <a:off x="4120407" y="4174776"/>
                <a:ext cx="438956" cy="105786"/>
              </a:xfrm>
              <a:custGeom>
                <a:avLst/>
                <a:gdLst>
                  <a:gd name="T0" fmla="*/ 9 w 241"/>
                  <a:gd name="T1" fmla="*/ 54 h 58"/>
                  <a:gd name="T2" fmla="*/ 19 w 241"/>
                  <a:gd name="T3" fmla="*/ 55 h 58"/>
                  <a:gd name="T4" fmla="*/ 120 w 241"/>
                  <a:gd name="T5" fmla="*/ 26 h 58"/>
                  <a:gd name="T6" fmla="*/ 222 w 241"/>
                  <a:gd name="T7" fmla="*/ 55 h 58"/>
                  <a:gd name="T8" fmla="*/ 232 w 241"/>
                  <a:gd name="T9" fmla="*/ 54 h 58"/>
                  <a:gd name="T10" fmla="*/ 239 w 241"/>
                  <a:gd name="T11" fmla="*/ 48 h 58"/>
                  <a:gd name="T12" fmla="*/ 241 w 241"/>
                  <a:gd name="T13" fmla="*/ 41 h 58"/>
                  <a:gd name="T14" fmla="*/ 237 w 241"/>
                  <a:gd name="T15" fmla="*/ 35 h 58"/>
                  <a:gd name="T16" fmla="*/ 120 w 241"/>
                  <a:gd name="T17" fmla="*/ 0 h 58"/>
                  <a:gd name="T18" fmla="*/ 4 w 241"/>
                  <a:gd name="T19" fmla="*/ 35 h 58"/>
                  <a:gd name="T20" fmla="*/ 0 w 241"/>
                  <a:gd name="T21" fmla="*/ 41 h 58"/>
                  <a:gd name="T22" fmla="*/ 2 w 241"/>
                  <a:gd name="T23" fmla="*/ 48 h 58"/>
                  <a:gd name="T24" fmla="*/ 9 w 241"/>
                  <a:gd name="T25" fmla="*/ 5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1" h="58">
                    <a:moveTo>
                      <a:pt x="9" y="54"/>
                    </a:moveTo>
                    <a:cubicBezTo>
                      <a:pt x="12" y="57"/>
                      <a:pt x="16" y="58"/>
                      <a:pt x="19" y="55"/>
                    </a:cubicBezTo>
                    <a:cubicBezTo>
                      <a:pt x="49" y="37"/>
                      <a:pt x="83" y="26"/>
                      <a:pt x="120" y="26"/>
                    </a:cubicBezTo>
                    <a:cubicBezTo>
                      <a:pt x="158" y="26"/>
                      <a:pt x="192" y="37"/>
                      <a:pt x="222" y="55"/>
                    </a:cubicBezTo>
                    <a:cubicBezTo>
                      <a:pt x="225" y="58"/>
                      <a:pt x="229" y="57"/>
                      <a:pt x="232" y="54"/>
                    </a:cubicBezTo>
                    <a:lnTo>
                      <a:pt x="239" y="48"/>
                    </a:lnTo>
                    <a:cubicBezTo>
                      <a:pt x="241" y="46"/>
                      <a:pt x="241" y="43"/>
                      <a:pt x="241" y="41"/>
                    </a:cubicBezTo>
                    <a:cubicBezTo>
                      <a:pt x="241" y="38"/>
                      <a:pt x="240" y="36"/>
                      <a:pt x="237" y="35"/>
                    </a:cubicBezTo>
                    <a:cubicBezTo>
                      <a:pt x="204" y="13"/>
                      <a:pt x="164" y="0"/>
                      <a:pt x="120" y="0"/>
                    </a:cubicBezTo>
                    <a:cubicBezTo>
                      <a:pt x="77" y="0"/>
                      <a:pt x="37" y="13"/>
                      <a:pt x="4" y="35"/>
                    </a:cubicBezTo>
                    <a:cubicBezTo>
                      <a:pt x="1" y="36"/>
                      <a:pt x="0" y="38"/>
                      <a:pt x="0" y="41"/>
                    </a:cubicBezTo>
                    <a:cubicBezTo>
                      <a:pt x="0" y="43"/>
                      <a:pt x="0" y="46"/>
                      <a:pt x="2" y="48"/>
                    </a:cubicBezTo>
                    <a:lnTo>
                      <a:pt x="9" y="5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sp>
            <p:nvSpPr>
              <p:cNvPr id="19" name="Oval 21"/>
              <p:cNvSpPr>
                <a:spLocks noChangeArrowheads="1"/>
              </p:cNvSpPr>
              <p:nvPr/>
            </p:nvSpPr>
            <p:spPr bwMode="auto">
              <a:xfrm>
                <a:off x="4306049" y="4428350"/>
                <a:ext cx="71042" cy="71302"/>
              </a:xfrm>
              <a:prstGeom prst="ellipse">
                <a:avLst/>
              </a:pr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grpSp>
      </p:grpSp>
      <p:grpSp>
        <p:nvGrpSpPr>
          <p:cNvPr id="31" name="群組 30"/>
          <p:cNvGrpSpPr/>
          <p:nvPr/>
        </p:nvGrpSpPr>
        <p:grpSpPr>
          <a:xfrm>
            <a:off x="4540750" y="2995025"/>
            <a:ext cx="720000" cy="720000"/>
            <a:chOff x="4539680" y="2302066"/>
            <a:chExt cx="720000" cy="720000"/>
          </a:xfrm>
        </p:grpSpPr>
        <p:sp>
          <p:nvSpPr>
            <p:cNvPr id="20" name="橢圓 19"/>
            <p:cNvSpPr/>
            <p:nvPr/>
          </p:nvSpPr>
          <p:spPr>
            <a:xfrm flipH="1">
              <a:off x="4539680" y="2302066"/>
              <a:ext cx="720000" cy="7200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1" name="群組 20"/>
            <p:cNvGrpSpPr/>
            <p:nvPr/>
          </p:nvGrpSpPr>
          <p:grpSpPr>
            <a:xfrm>
              <a:off x="4719358" y="2513228"/>
              <a:ext cx="360645" cy="297677"/>
              <a:chOff x="13079250" y="23448756"/>
              <a:chExt cx="2967819" cy="2449630"/>
            </a:xfrm>
            <a:solidFill>
              <a:schemeClr val="bg1"/>
            </a:solidFill>
          </p:grpSpPr>
          <p:sp>
            <p:nvSpPr>
              <p:cNvPr id="22" name="手繪多邊形 21"/>
              <p:cNvSpPr>
                <a:spLocks/>
              </p:cNvSpPr>
              <p:nvPr/>
            </p:nvSpPr>
            <p:spPr bwMode="auto">
              <a:xfrm>
                <a:off x="13079250" y="23448756"/>
                <a:ext cx="2967819" cy="2449630"/>
              </a:xfrm>
              <a:custGeom>
                <a:avLst/>
                <a:gdLst>
                  <a:gd name="connsiteX0" fmla="*/ 2007528 w 4024625"/>
                  <a:gd name="connsiteY0" fmla="*/ 1087436 h 3321916"/>
                  <a:gd name="connsiteX1" fmla="*/ 1840007 w 4024625"/>
                  <a:gd name="connsiteY1" fmla="*/ 1101840 h 3321916"/>
                  <a:gd name="connsiteX2" fmla="*/ 1743097 w 4024625"/>
                  <a:gd name="connsiteY2" fmla="*/ 1122724 h 3321916"/>
                  <a:gd name="connsiteX3" fmla="*/ 1609441 w 4024625"/>
                  <a:gd name="connsiteY3" fmla="*/ 1178896 h 3321916"/>
                  <a:gd name="connsiteX4" fmla="*/ 1096431 w 4024625"/>
                  <a:gd name="connsiteY4" fmla="*/ 1856928 h 3321916"/>
                  <a:gd name="connsiteX5" fmla="*/ 1116966 w 4024625"/>
                  <a:gd name="connsiteY5" fmla="*/ 2260216 h 3321916"/>
                  <a:gd name="connsiteX6" fmla="*/ 1819472 w 4024625"/>
                  <a:gd name="connsiteY6" fmla="*/ 2915204 h 3321916"/>
                  <a:gd name="connsiteX7" fmla="*/ 1895847 w 4024625"/>
                  <a:gd name="connsiteY7" fmla="*/ 2930328 h 3321916"/>
                  <a:gd name="connsiteX8" fmla="*/ 2217919 w 4024625"/>
                  <a:gd name="connsiteY8" fmla="*/ 2911604 h 3321916"/>
                  <a:gd name="connsiteX9" fmla="*/ 2875753 w 4024625"/>
                  <a:gd name="connsiteY9" fmla="*/ 2323952 h 3321916"/>
                  <a:gd name="connsiteX10" fmla="*/ 2922227 w 4024625"/>
                  <a:gd name="connsiteY10" fmla="*/ 2006360 h 3321916"/>
                  <a:gd name="connsiteX11" fmla="*/ 2861343 w 4024625"/>
                  <a:gd name="connsiteY11" fmla="*/ 1660684 h 3321916"/>
                  <a:gd name="connsiteX12" fmla="*/ 2600515 w 4024625"/>
                  <a:gd name="connsiteY12" fmla="*/ 1300604 h 3321916"/>
                  <a:gd name="connsiteX13" fmla="*/ 2271958 w 4024625"/>
                  <a:gd name="connsiteY13" fmla="*/ 1122364 h 3321916"/>
                  <a:gd name="connsiteX14" fmla="*/ 2175409 w 4024625"/>
                  <a:gd name="connsiteY14" fmla="*/ 1101840 h 3321916"/>
                  <a:gd name="connsiteX15" fmla="*/ 2007528 w 4024625"/>
                  <a:gd name="connsiteY15" fmla="*/ 1087436 h 3321916"/>
                  <a:gd name="connsiteX16" fmla="*/ 691176 w 4024625"/>
                  <a:gd name="connsiteY16" fmla="*/ 884236 h 3321916"/>
                  <a:gd name="connsiteX17" fmla="*/ 395695 w 4024625"/>
                  <a:gd name="connsiteY17" fmla="*/ 895036 h 3321916"/>
                  <a:gd name="connsiteX18" fmla="*/ 376237 w 4024625"/>
                  <a:gd name="connsiteY18" fmla="*/ 1095956 h 3321916"/>
                  <a:gd name="connsiteX19" fmla="*/ 388128 w 4024625"/>
                  <a:gd name="connsiteY19" fmla="*/ 1299032 h 3321916"/>
                  <a:gd name="connsiteX20" fmla="*/ 691176 w 4024625"/>
                  <a:gd name="connsiteY20" fmla="*/ 1311272 h 3321916"/>
                  <a:gd name="connsiteX21" fmla="*/ 994223 w 4024625"/>
                  <a:gd name="connsiteY21" fmla="*/ 1299032 h 3321916"/>
                  <a:gd name="connsiteX22" fmla="*/ 1006475 w 4024625"/>
                  <a:gd name="connsiteY22" fmla="*/ 1095956 h 3321916"/>
                  <a:gd name="connsiteX23" fmla="*/ 987017 w 4024625"/>
                  <a:gd name="connsiteY23" fmla="*/ 895036 h 3321916"/>
                  <a:gd name="connsiteX24" fmla="*/ 691176 w 4024625"/>
                  <a:gd name="connsiteY24" fmla="*/ 884236 h 3321916"/>
                  <a:gd name="connsiteX25" fmla="*/ 1504906 w 4024625"/>
                  <a:gd name="connsiteY25" fmla="*/ 0 h 3321916"/>
                  <a:gd name="connsiteX26" fmla="*/ 2007262 w 4024625"/>
                  <a:gd name="connsiteY26" fmla="*/ 0 h 3321916"/>
                  <a:gd name="connsiteX27" fmla="*/ 2509258 w 4024625"/>
                  <a:gd name="connsiteY27" fmla="*/ 0 h 3321916"/>
                  <a:gd name="connsiteX28" fmla="*/ 2657624 w 4024625"/>
                  <a:gd name="connsiteY28" fmla="*/ 247692 h 3321916"/>
                  <a:gd name="connsiteX29" fmla="*/ 2828316 w 4024625"/>
                  <a:gd name="connsiteY29" fmla="*/ 501868 h 3321916"/>
                  <a:gd name="connsiteX30" fmla="*/ 3367404 w 4024625"/>
                  <a:gd name="connsiteY30" fmla="*/ 507988 h 3321916"/>
                  <a:gd name="connsiteX31" fmla="*/ 3906130 w 4024625"/>
                  <a:gd name="connsiteY31" fmla="*/ 519508 h 3321916"/>
                  <a:gd name="connsiteX32" fmla="*/ 3961588 w 4024625"/>
                  <a:gd name="connsiteY32" fmla="*/ 562352 h 3321916"/>
                  <a:gd name="connsiteX33" fmla="*/ 4024607 w 4024625"/>
                  <a:gd name="connsiteY33" fmla="*/ 1909552 h 3321916"/>
                  <a:gd name="connsiteX34" fmla="*/ 4011283 w 4024625"/>
                  <a:gd name="connsiteY34" fmla="*/ 3168188 h 3321916"/>
                  <a:gd name="connsiteX35" fmla="*/ 3887404 w 4024625"/>
                  <a:gd name="connsiteY35" fmla="*/ 3301396 h 3321916"/>
                  <a:gd name="connsiteX36" fmla="*/ 2004381 w 4024625"/>
                  <a:gd name="connsiteY36" fmla="*/ 3321556 h 3321916"/>
                  <a:gd name="connsiteX37" fmla="*/ 133601 w 4024625"/>
                  <a:gd name="connsiteY37" fmla="*/ 3306436 h 3321916"/>
                  <a:gd name="connsiteX38" fmla="*/ 28809 w 4024625"/>
                  <a:gd name="connsiteY38" fmla="*/ 3226872 h 3321916"/>
                  <a:gd name="connsiteX39" fmla="*/ 0 w 4024625"/>
                  <a:gd name="connsiteY39" fmla="*/ 3187268 h 3321916"/>
                  <a:gd name="connsiteX40" fmla="*/ 0 w 4024625"/>
                  <a:gd name="connsiteY40" fmla="*/ 1913152 h 3321916"/>
                  <a:gd name="connsiteX41" fmla="*/ 11524 w 4024625"/>
                  <a:gd name="connsiteY41" fmla="*/ 616716 h 3321916"/>
                  <a:gd name="connsiteX42" fmla="*/ 103712 w 4024625"/>
                  <a:gd name="connsiteY42" fmla="*/ 522388 h 3321916"/>
                  <a:gd name="connsiteX43" fmla="*/ 654683 w 4024625"/>
                  <a:gd name="connsiteY43" fmla="*/ 507988 h 3321916"/>
                  <a:gd name="connsiteX44" fmla="*/ 1177925 w 4024625"/>
                  <a:gd name="connsiteY44" fmla="*/ 507988 h 3321916"/>
                  <a:gd name="connsiteX45" fmla="*/ 1203853 w 4024625"/>
                  <a:gd name="connsiteY45" fmla="*/ 485308 h 3321916"/>
                  <a:gd name="connsiteX46" fmla="*/ 1367344 w 4024625"/>
                  <a:gd name="connsiteY46" fmla="*/ 231132 h 332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024625" h="3321916">
                    <a:moveTo>
                      <a:pt x="2007528" y="1087436"/>
                    </a:moveTo>
                    <a:cubicBezTo>
                      <a:pt x="1951687" y="1087436"/>
                      <a:pt x="1876033" y="1093916"/>
                      <a:pt x="1840007" y="1101840"/>
                    </a:cubicBezTo>
                    <a:cubicBezTo>
                      <a:pt x="1803621" y="1109400"/>
                      <a:pt x="1760029" y="1119124"/>
                      <a:pt x="1743097" y="1122724"/>
                    </a:cubicBezTo>
                    <a:cubicBezTo>
                      <a:pt x="1726525" y="1126324"/>
                      <a:pt x="1666362" y="1151532"/>
                      <a:pt x="1609441" y="1178896"/>
                    </a:cubicBezTo>
                    <a:cubicBezTo>
                      <a:pt x="1336724" y="1309604"/>
                      <a:pt x="1148309" y="1558780"/>
                      <a:pt x="1096431" y="1856928"/>
                    </a:cubicBezTo>
                    <a:cubicBezTo>
                      <a:pt x="1079499" y="1953788"/>
                      <a:pt x="1090667" y="2171996"/>
                      <a:pt x="1116966" y="2260216"/>
                    </a:cubicBezTo>
                    <a:cubicBezTo>
                      <a:pt x="1216398" y="2593652"/>
                      <a:pt x="1494518" y="2852908"/>
                      <a:pt x="1819472" y="2915204"/>
                    </a:cubicBezTo>
                    <a:cubicBezTo>
                      <a:pt x="1850094" y="2920964"/>
                      <a:pt x="1884679" y="2927808"/>
                      <a:pt x="1895847" y="2930328"/>
                    </a:cubicBezTo>
                    <a:cubicBezTo>
                      <a:pt x="1937277" y="2940048"/>
                      <a:pt x="2152352" y="2927448"/>
                      <a:pt x="2217919" y="2911604"/>
                    </a:cubicBezTo>
                    <a:cubicBezTo>
                      <a:pt x="2518736" y="2839588"/>
                      <a:pt x="2773079" y="2612376"/>
                      <a:pt x="2875753" y="2323952"/>
                    </a:cubicBezTo>
                    <a:cubicBezTo>
                      <a:pt x="2917183" y="2208004"/>
                      <a:pt x="2922587" y="2170916"/>
                      <a:pt x="2922227" y="2006360"/>
                    </a:cubicBezTo>
                    <a:cubicBezTo>
                      <a:pt x="2921506" y="1833164"/>
                      <a:pt x="2914301" y="1793552"/>
                      <a:pt x="2861343" y="1660684"/>
                    </a:cubicBezTo>
                    <a:cubicBezTo>
                      <a:pt x="2805503" y="1521692"/>
                      <a:pt x="2713997" y="1394944"/>
                      <a:pt x="2600515" y="1300604"/>
                    </a:cubicBezTo>
                    <a:cubicBezTo>
                      <a:pt x="2527382" y="1239748"/>
                      <a:pt x="2336084" y="1136048"/>
                      <a:pt x="2271958" y="1122364"/>
                    </a:cubicBezTo>
                    <a:cubicBezTo>
                      <a:pt x="2255026" y="1118764"/>
                      <a:pt x="2211795" y="1109400"/>
                      <a:pt x="2175409" y="1101840"/>
                    </a:cubicBezTo>
                    <a:cubicBezTo>
                      <a:pt x="2139022" y="1093916"/>
                      <a:pt x="2063368" y="1087436"/>
                      <a:pt x="2007528" y="1087436"/>
                    </a:cubicBezTo>
                    <a:close/>
                    <a:moveTo>
                      <a:pt x="691176" y="884236"/>
                    </a:moveTo>
                    <a:cubicBezTo>
                      <a:pt x="520734" y="884236"/>
                      <a:pt x="407947" y="888196"/>
                      <a:pt x="395695" y="895036"/>
                    </a:cubicBezTo>
                    <a:cubicBezTo>
                      <a:pt x="377318" y="904760"/>
                      <a:pt x="376237" y="918084"/>
                      <a:pt x="376237" y="1095956"/>
                    </a:cubicBezTo>
                    <a:cubicBezTo>
                      <a:pt x="376237" y="1230980"/>
                      <a:pt x="379480" y="1290392"/>
                      <a:pt x="388128" y="1299032"/>
                    </a:cubicBezTo>
                    <a:cubicBezTo>
                      <a:pt x="397137" y="1308032"/>
                      <a:pt x="478574" y="1311272"/>
                      <a:pt x="691176" y="1311272"/>
                    </a:cubicBezTo>
                    <a:cubicBezTo>
                      <a:pt x="904138" y="1311272"/>
                      <a:pt x="985575" y="1308032"/>
                      <a:pt x="994223" y="1299032"/>
                    </a:cubicBezTo>
                    <a:cubicBezTo>
                      <a:pt x="1002872" y="1290392"/>
                      <a:pt x="1006475" y="1230980"/>
                      <a:pt x="1006475" y="1095956"/>
                    </a:cubicBezTo>
                    <a:cubicBezTo>
                      <a:pt x="1006475" y="918084"/>
                      <a:pt x="1005394" y="904760"/>
                      <a:pt x="987017" y="895036"/>
                    </a:cubicBezTo>
                    <a:cubicBezTo>
                      <a:pt x="974765" y="888196"/>
                      <a:pt x="861978" y="884236"/>
                      <a:pt x="691176" y="884236"/>
                    </a:cubicBezTo>
                    <a:close/>
                    <a:moveTo>
                      <a:pt x="1504906" y="0"/>
                    </a:moveTo>
                    <a:lnTo>
                      <a:pt x="2007262" y="0"/>
                    </a:lnTo>
                    <a:lnTo>
                      <a:pt x="2509258" y="0"/>
                    </a:lnTo>
                    <a:lnTo>
                      <a:pt x="2657624" y="247692"/>
                    </a:lnTo>
                    <a:cubicBezTo>
                      <a:pt x="2764216" y="425904"/>
                      <a:pt x="2812112" y="497548"/>
                      <a:pt x="2828316" y="501868"/>
                    </a:cubicBezTo>
                    <a:cubicBezTo>
                      <a:pt x="2840920" y="505108"/>
                      <a:pt x="3083276" y="507988"/>
                      <a:pt x="3367404" y="507988"/>
                    </a:cubicBezTo>
                    <a:cubicBezTo>
                      <a:pt x="3728235" y="507988"/>
                      <a:pt x="3890286" y="511588"/>
                      <a:pt x="3906130" y="519508"/>
                    </a:cubicBezTo>
                    <a:cubicBezTo>
                      <a:pt x="3918014" y="525628"/>
                      <a:pt x="3943222" y="545072"/>
                      <a:pt x="3961588" y="562352"/>
                    </a:cubicBezTo>
                    <a:cubicBezTo>
                      <a:pt x="4027488" y="624636"/>
                      <a:pt x="4024607" y="568112"/>
                      <a:pt x="4024607" y="1909552"/>
                    </a:cubicBezTo>
                    <a:cubicBezTo>
                      <a:pt x="4024607" y="2872968"/>
                      <a:pt x="4021726" y="3133624"/>
                      <a:pt x="4011283" y="3168188"/>
                    </a:cubicBezTo>
                    <a:cubicBezTo>
                      <a:pt x="3991477" y="3235152"/>
                      <a:pt x="3952225" y="3277272"/>
                      <a:pt x="3887404" y="3301396"/>
                    </a:cubicBezTo>
                    <a:cubicBezTo>
                      <a:pt x="3830867" y="3322636"/>
                      <a:pt x="3830507" y="3322636"/>
                      <a:pt x="2004381" y="3321556"/>
                    </a:cubicBezTo>
                    <a:cubicBezTo>
                      <a:pt x="489032" y="3320836"/>
                      <a:pt x="170333" y="3318316"/>
                      <a:pt x="133601" y="3306436"/>
                    </a:cubicBezTo>
                    <a:cubicBezTo>
                      <a:pt x="81025" y="3290232"/>
                      <a:pt x="66981" y="3279432"/>
                      <a:pt x="28809" y="3226872"/>
                    </a:cubicBezTo>
                    <a:lnTo>
                      <a:pt x="0" y="3187268"/>
                    </a:lnTo>
                    <a:lnTo>
                      <a:pt x="0" y="1913152"/>
                    </a:lnTo>
                    <a:cubicBezTo>
                      <a:pt x="0" y="991136"/>
                      <a:pt x="3241" y="632556"/>
                      <a:pt x="11524" y="616716"/>
                    </a:cubicBezTo>
                    <a:cubicBezTo>
                      <a:pt x="28449" y="583952"/>
                      <a:pt x="72382" y="538592"/>
                      <a:pt x="103712" y="522388"/>
                    </a:cubicBezTo>
                    <a:cubicBezTo>
                      <a:pt x="126399" y="510508"/>
                      <a:pt x="223989" y="507988"/>
                      <a:pt x="654683" y="507988"/>
                    </a:cubicBezTo>
                    <a:lnTo>
                      <a:pt x="1177925" y="507988"/>
                    </a:lnTo>
                    <a:lnTo>
                      <a:pt x="1203853" y="485308"/>
                    </a:lnTo>
                    <a:cubicBezTo>
                      <a:pt x="1217897" y="472708"/>
                      <a:pt x="1291360" y="358220"/>
                      <a:pt x="1367344" y="23113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sp>
            <p:nvSpPr>
              <p:cNvPr id="23" name="手繪多邊形 22"/>
              <p:cNvSpPr>
                <a:spLocks/>
              </p:cNvSpPr>
              <p:nvPr/>
            </p:nvSpPr>
            <p:spPr bwMode="auto">
              <a:xfrm>
                <a:off x="14046734" y="24416165"/>
                <a:ext cx="1019800" cy="1024369"/>
              </a:xfrm>
              <a:custGeom>
                <a:avLst/>
                <a:gdLst>
                  <a:gd name="connsiteX0" fmla="*/ 696901 w 1382938"/>
                  <a:gd name="connsiteY0" fmla="*/ 174564 h 1389136"/>
                  <a:gd name="connsiteX1" fmla="*/ 615103 w 1382938"/>
                  <a:gd name="connsiteY1" fmla="*/ 185584 h 1389136"/>
                  <a:gd name="connsiteX2" fmla="*/ 187732 w 1382938"/>
                  <a:gd name="connsiteY2" fmla="*/ 592580 h 1389136"/>
                  <a:gd name="connsiteX3" fmla="*/ 187732 w 1382938"/>
                  <a:gd name="connsiteY3" fmla="*/ 808496 h 1389136"/>
                  <a:gd name="connsiteX4" fmla="*/ 532584 w 1382938"/>
                  <a:gd name="connsiteY4" fmla="*/ 1189940 h 1389136"/>
                  <a:gd name="connsiteX5" fmla="*/ 850769 w 1382938"/>
                  <a:gd name="connsiteY5" fmla="*/ 1191740 h 1389136"/>
                  <a:gd name="connsiteX6" fmla="*/ 1062653 w 1382938"/>
                  <a:gd name="connsiteY6" fmla="*/ 1061472 h 1389136"/>
                  <a:gd name="connsiteX7" fmla="*/ 1208953 w 1382938"/>
                  <a:gd name="connsiteY7" fmla="*/ 698740 h 1389136"/>
                  <a:gd name="connsiteX8" fmla="*/ 1135442 w 1382938"/>
                  <a:gd name="connsiteY8" fmla="*/ 424528 h 1389136"/>
                  <a:gd name="connsiteX9" fmla="*/ 777619 w 1382938"/>
                  <a:gd name="connsiteY9" fmla="*/ 185944 h 1389136"/>
                  <a:gd name="connsiteX10" fmla="*/ 696901 w 1382938"/>
                  <a:gd name="connsiteY10" fmla="*/ 174564 h 1389136"/>
                  <a:gd name="connsiteX11" fmla="*/ 709912 w 1382938"/>
                  <a:gd name="connsiteY11" fmla="*/ 376 h 1389136"/>
                  <a:gd name="connsiteX12" fmla="*/ 908829 w 1382938"/>
                  <a:gd name="connsiteY12" fmla="*/ 35660 h 1389136"/>
                  <a:gd name="connsiteX13" fmla="*/ 1337507 w 1382938"/>
                  <a:gd name="connsiteY13" fmla="*/ 434916 h 1389136"/>
                  <a:gd name="connsiteX14" fmla="*/ 1382858 w 1382938"/>
                  <a:gd name="connsiteY14" fmla="*/ 698084 h 1389136"/>
                  <a:gd name="connsiteX15" fmla="*/ 1357663 w 1382938"/>
                  <a:gd name="connsiteY15" fmla="*/ 904012 h 1389136"/>
                  <a:gd name="connsiteX16" fmla="*/ 909909 w 1382938"/>
                  <a:gd name="connsiteY16" fmla="*/ 1358712 h 1389136"/>
                  <a:gd name="connsiteX17" fmla="*/ 688552 w 1382938"/>
                  <a:gd name="connsiteY17" fmla="*/ 1388952 h 1389136"/>
                  <a:gd name="connsiteX18" fmla="*/ 517585 w 1382938"/>
                  <a:gd name="connsiteY18" fmla="*/ 1372752 h 1389136"/>
                  <a:gd name="connsiteX19" fmla="*/ 178170 w 1382938"/>
                  <a:gd name="connsiteY19" fmla="*/ 1165384 h 1389136"/>
                  <a:gd name="connsiteX20" fmla="*/ 10443 w 1382938"/>
                  <a:gd name="connsiteY20" fmla="*/ 585760 h 1389136"/>
                  <a:gd name="connsiteX21" fmla="*/ 214163 w 1382938"/>
                  <a:gd name="connsiteY21" fmla="*/ 195868 h 1389136"/>
                  <a:gd name="connsiteX22" fmla="*/ 657958 w 1382938"/>
                  <a:gd name="connsiteY22" fmla="*/ 1820 h 1389136"/>
                  <a:gd name="connsiteX23" fmla="*/ 709912 w 1382938"/>
                  <a:gd name="connsiteY23" fmla="*/ 376 h 138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82938" h="1389136">
                    <a:moveTo>
                      <a:pt x="696901" y="174564"/>
                    </a:moveTo>
                    <a:cubicBezTo>
                      <a:pt x="674920" y="174520"/>
                      <a:pt x="652759" y="178208"/>
                      <a:pt x="615103" y="185584"/>
                    </a:cubicBezTo>
                    <a:cubicBezTo>
                      <a:pt x="397454" y="228768"/>
                      <a:pt x="236379" y="381708"/>
                      <a:pt x="187732" y="592580"/>
                    </a:cubicBezTo>
                    <a:cubicBezTo>
                      <a:pt x="167553" y="678228"/>
                      <a:pt x="167553" y="721768"/>
                      <a:pt x="187732" y="808496"/>
                    </a:cubicBezTo>
                    <a:cubicBezTo>
                      <a:pt x="228451" y="983024"/>
                      <a:pt x="366104" y="1135604"/>
                      <a:pt x="532584" y="1189940"/>
                    </a:cubicBezTo>
                    <a:cubicBezTo>
                      <a:pt x="623030" y="1219448"/>
                      <a:pt x="766808" y="1220168"/>
                      <a:pt x="850769" y="1191740"/>
                    </a:cubicBezTo>
                    <a:cubicBezTo>
                      <a:pt x="935450" y="1163312"/>
                      <a:pt x="1000673" y="1123008"/>
                      <a:pt x="1062653" y="1061472"/>
                    </a:cubicBezTo>
                    <a:cubicBezTo>
                      <a:pt x="1166432" y="957476"/>
                      <a:pt x="1208953" y="852036"/>
                      <a:pt x="1208953" y="698740"/>
                    </a:cubicBezTo>
                    <a:cubicBezTo>
                      <a:pt x="1208953" y="591140"/>
                      <a:pt x="1188413" y="514132"/>
                      <a:pt x="1135442" y="424528"/>
                    </a:cubicBezTo>
                    <a:cubicBezTo>
                      <a:pt x="1067697" y="309016"/>
                      <a:pt x="928243" y="216172"/>
                      <a:pt x="777619" y="185944"/>
                    </a:cubicBezTo>
                    <a:cubicBezTo>
                      <a:pt x="740684" y="178388"/>
                      <a:pt x="718883" y="174612"/>
                      <a:pt x="696901" y="174564"/>
                    </a:cubicBezTo>
                    <a:close/>
                    <a:moveTo>
                      <a:pt x="709912" y="376"/>
                    </a:moveTo>
                    <a:cubicBezTo>
                      <a:pt x="769131" y="2720"/>
                      <a:pt x="846471" y="15952"/>
                      <a:pt x="908829" y="35660"/>
                    </a:cubicBezTo>
                    <a:cubicBezTo>
                      <a:pt x="1098153" y="95424"/>
                      <a:pt x="1272359" y="257788"/>
                      <a:pt x="1337507" y="434916"/>
                    </a:cubicBezTo>
                    <a:cubicBezTo>
                      <a:pt x="1380339" y="551560"/>
                      <a:pt x="1383578" y="570280"/>
                      <a:pt x="1382858" y="698084"/>
                    </a:cubicBezTo>
                    <a:cubicBezTo>
                      <a:pt x="1382138" y="803928"/>
                      <a:pt x="1377819" y="839572"/>
                      <a:pt x="1357663" y="904012"/>
                    </a:cubicBezTo>
                    <a:cubicBezTo>
                      <a:pt x="1287477" y="1127220"/>
                      <a:pt x="1129827" y="1287428"/>
                      <a:pt x="909909" y="1358712"/>
                    </a:cubicBezTo>
                    <a:cubicBezTo>
                      <a:pt x="822086" y="1387152"/>
                      <a:pt x="802290" y="1390032"/>
                      <a:pt x="688552" y="1388952"/>
                    </a:cubicBezTo>
                    <a:cubicBezTo>
                      <a:pt x="610087" y="1387872"/>
                      <a:pt x="546379" y="1382112"/>
                      <a:pt x="517585" y="1372752"/>
                    </a:cubicBezTo>
                    <a:cubicBezTo>
                      <a:pt x="367854" y="1324148"/>
                      <a:pt x="263834" y="1260788"/>
                      <a:pt x="178170" y="1165384"/>
                    </a:cubicBezTo>
                    <a:cubicBezTo>
                      <a:pt x="41037" y="1012736"/>
                      <a:pt x="-27710" y="774768"/>
                      <a:pt x="10443" y="585760"/>
                    </a:cubicBezTo>
                    <a:cubicBezTo>
                      <a:pt x="45716" y="412596"/>
                      <a:pt x="105464" y="298112"/>
                      <a:pt x="214163" y="195868"/>
                    </a:cubicBezTo>
                    <a:cubicBezTo>
                      <a:pt x="343738" y="74184"/>
                      <a:pt x="448478" y="28460"/>
                      <a:pt x="657958" y="1820"/>
                    </a:cubicBezTo>
                    <a:cubicBezTo>
                      <a:pt x="672445" y="20"/>
                      <a:pt x="690172" y="-408"/>
                      <a:pt x="709912" y="376"/>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grpSp>
      </p:grpSp>
      <p:sp>
        <p:nvSpPr>
          <p:cNvPr id="25" name="矩形 24"/>
          <p:cNvSpPr/>
          <p:nvPr/>
        </p:nvSpPr>
        <p:spPr>
          <a:xfrm>
            <a:off x="5315293" y="1136627"/>
            <a:ext cx="1643984" cy="369332"/>
          </a:xfrm>
          <a:prstGeom prst="rect">
            <a:avLst/>
          </a:prstGeom>
        </p:spPr>
        <p:txBody>
          <a:bodyPr wrap="square">
            <a:spAutoFit/>
          </a:bodyPr>
          <a:lstStyle/>
          <a:p>
            <a:r>
              <a:rPr lang="en-US" altLang="zh-TW" dirty="0" smtClean="0">
                <a:solidFill>
                  <a:schemeClr val="bg1"/>
                </a:solidFill>
              </a:rPr>
              <a:t>Title 01</a:t>
            </a:r>
            <a:endParaRPr lang="en-US" dirty="0">
              <a:solidFill>
                <a:schemeClr val="bg1"/>
              </a:solidFill>
            </a:endParaRPr>
          </a:p>
        </p:txBody>
      </p:sp>
      <p:sp>
        <p:nvSpPr>
          <p:cNvPr id="30" name="矩形 29"/>
          <p:cNvSpPr/>
          <p:nvPr/>
        </p:nvSpPr>
        <p:spPr>
          <a:xfrm>
            <a:off x="5315293" y="1346749"/>
            <a:ext cx="2188142" cy="769441"/>
          </a:xfrm>
          <a:prstGeom prst="rect">
            <a:avLst/>
          </a:prstGeom>
        </p:spPr>
        <p:txBody>
          <a:bodyPr wrap="square">
            <a:spAutoFit/>
          </a:bodyPr>
          <a:lstStyle/>
          <a:p>
            <a:r>
              <a:rPr lang="en-US" altLang="zh-TW" sz="4400" b="1" dirty="0" smtClean="0">
                <a:solidFill>
                  <a:schemeClr val="bg1"/>
                </a:solidFill>
              </a:rPr>
              <a:t>+130%</a:t>
            </a:r>
            <a:endParaRPr lang="en-US" sz="4400" b="1" dirty="0">
              <a:solidFill>
                <a:schemeClr val="bg1"/>
              </a:solidFill>
            </a:endParaRPr>
          </a:p>
        </p:txBody>
      </p:sp>
      <p:sp>
        <p:nvSpPr>
          <p:cNvPr id="32" name="矩形 31"/>
          <p:cNvSpPr/>
          <p:nvPr/>
        </p:nvSpPr>
        <p:spPr>
          <a:xfrm>
            <a:off x="5315293" y="2954414"/>
            <a:ext cx="1643984" cy="369332"/>
          </a:xfrm>
          <a:prstGeom prst="rect">
            <a:avLst/>
          </a:prstGeom>
        </p:spPr>
        <p:txBody>
          <a:bodyPr wrap="square">
            <a:spAutoFit/>
          </a:bodyPr>
          <a:lstStyle/>
          <a:p>
            <a:r>
              <a:rPr lang="en-US" altLang="zh-TW" dirty="0" smtClean="0">
                <a:solidFill>
                  <a:schemeClr val="bg1"/>
                </a:solidFill>
              </a:rPr>
              <a:t>Title 02</a:t>
            </a:r>
            <a:endParaRPr lang="en-US" dirty="0">
              <a:solidFill>
                <a:schemeClr val="bg1"/>
              </a:solidFill>
            </a:endParaRPr>
          </a:p>
        </p:txBody>
      </p:sp>
      <p:sp>
        <p:nvSpPr>
          <p:cNvPr id="33" name="矩形 32"/>
          <p:cNvSpPr/>
          <p:nvPr/>
        </p:nvSpPr>
        <p:spPr>
          <a:xfrm>
            <a:off x="5315293" y="3164536"/>
            <a:ext cx="2188142" cy="769441"/>
          </a:xfrm>
          <a:prstGeom prst="rect">
            <a:avLst/>
          </a:prstGeom>
        </p:spPr>
        <p:txBody>
          <a:bodyPr wrap="square">
            <a:spAutoFit/>
          </a:bodyPr>
          <a:lstStyle/>
          <a:p>
            <a:r>
              <a:rPr lang="en-US" sz="4400" b="1" dirty="0" smtClean="0">
                <a:solidFill>
                  <a:schemeClr val="bg1"/>
                </a:solidFill>
              </a:rPr>
              <a:t>43.5M</a:t>
            </a:r>
            <a:endParaRPr lang="en-US" sz="4400" b="1" dirty="0">
              <a:solidFill>
                <a:schemeClr val="bg1"/>
              </a:solidFill>
            </a:endParaRPr>
          </a:p>
        </p:txBody>
      </p:sp>
      <p:sp>
        <p:nvSpPr>
          <p:cNvPr id="34" name="矩形 33"/>
          <p:cNvSpPr/>
          <p:nvPr/>
        </p:nvSpPr>
        <p:spPr>
          <a:xfrm>
            <a:off x="5315293" y="4789172"/>
            <a:ext cx="1643984" cy="369332"/>
          </a:xfrm>
          <a:prstGeom prst="rect">
            <a:avLst/>
          </a:prstGeom>
        </p:spPr>
        <p:txBody>
          <a:bodyPr wrap="square">
            <a:spAutoFit/>
          </a:bodyPr>
          <a:lstStyle/>
          <a:p>
            <a:r>
              <a:rPr lang="en-US" altLang="zh-TW" dirty="0" smtClean="0">
                <a:solidFill>
                  <a:schemeClr val="bg1"/>
                </a:solidFill>
              </a:rPr>
              <a:t>Title 03</a:t>
            </a:r>
            <a:endParaRPr lang="en-US" dirty="0">
              <a:solidFill>
                <a:schemeClr val="bg1"/>
              </a:solidFill>
            </a:endParaRPr>
          </a:p>
        </p:txBody>
      </p:sp>
      <p:sp>
        <p:nvSpPr>
          <p:cNvPr id="35" name="矩形 34"/>
          <p:cNvSpPr/>
          <p:nvPr/>
        </p:nvSpPr>
        <p:spPr>
          <a:xfrm>
            <a:off x="5315293" y="4999294"/>
            <a:ext cx="2188142" cy="769441"/>
          </a:xfrm>
          <a:prstGeom prst="rect">
            <a:avLst/>
          </a:prstGeom>
        </p:spPr>
        <p:txBody>
          <a:bodyPr wrap="square">
            <a:spAutoFit/>
          </a:bodyPr>
          <a:lstStyle/>
          <a:p>
            <a:r>
              <a:rPr lang="en-US" sz="4400" b="1" dirty="0" smtClean="0">
                <a:solidFill>
                  <a:schemeClr val="bg1"/>
                </a:solidFill>
              </a:rPr>
              <a:t>$68.5</a:t>
            </a:r>
            <a:endParaRPr lang="en-US" sz="4400" b="1" dirty="0">
              <a:solidFill>
                <a:schemeClr val="bg1"/>
              </a:solidFill>
            </a:endParaRPr>
          </a:p>
        </p:txBody>
      </p:sp>
      <p:sp>
        <p:nvSpPr>
          <p:cNvPr id="36" name="文字方塊 35"/>
          <p:cNvSpPr txBox="1"/>
          <p:nvPr/>
        </p:nvSpPr>
        <p:spPr>
          <a:xfrm>
            <a:off x="678424" y="2498301"/>
            <a:ext cx="2833352" cy="707886"/>
          </a:xfrm>
          <a:prstGeom prst="rect">
            <a:avLst/>
          </a:prstGeom>
          <a:noFill/>
        </p:spPr>
        <p:txBody>
          <a:bodyPr wrap="square" rtlCol="0">
            <a:spAutoFit/>
          </a:bodyPr>
          <a:lstStyle/>
          <a:p>
            <a:pPr algn="ctr"/>
            <a:r>
              <a:rPr lang="en-US" altLang="zh-TW" sz="4000" b="1" dirty="0"/>
              <a:t>My Works</a:t>
            </a:r>
            <a:endParaRPr lang="zh-TW" altLang="en-US" sz="4000" b="1" dirty="0"/>
          </a:p>
        </p:txBody>
      </p:sp>
      <p:sp>
        <p:nvSpPr>
          <p:cNvPr id="37" name="文字方塊 36"/>
          <p:cNvSpPr txBox="1"/>
          <p:nvPr/>
        </p:nvSpPr>
        <p:spPr>
          <a:xfrm>
            <a:off x="239963" y="3525676"/>
            <a:ext cx="3710275" cy="1077218"/>
          </a:xfrm>
          <a:prstGeom prst="rect">
            <a:avLst/>
          </a:prstGeom>
          <a:noFill/>
        </p:spPr>
        <p:txBody>
          <a:bodyPr wrap="square" rtlCol="0" anchor="ctr">
            <a:spAutoFit/>
          </a:bodyPr>
          <a:lstStyle/>
          <a:p>
            <a:pPr algn="ctr"/>
            <a:r>
              <a:rPr lang="en-US" altLang="zh-TW" sz="1600" dirty="0"/>
              <a:t>The quick brown fox jumps over the lazy dog. The quick brown fox jumps over the lazy dog. The quick brown fox jumps over the lazy dog. </a:t>
            </a:r>
          </a:p>
        </p:txBody>
      </p:sp>
    </p:spTree>
    <p:extLst>
      <p:ext uri="{BB962C8B-B14F-4D97-AF65-F5344CB8AC3E}">
        <p14:creationId xmlns:p14="http://schemas.microsoft.com/office/powerpoint/2010/main" val="117759876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942284" y="0"/>
            <a:ext cx="2249715" cy="6858000"/>
          </a:xfrm>
          <a:prstGeom prst="rect">
            <a:avLst/>
          </a:prstGeom>
        </p:spPr>
      </p:pic>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4" name="矩形 3"/>
          <p:cNvSpPr/>
          <p:nvPr/>
        </p:nvSpPr>
        <p:spPr>
          <a:xfrm>
            <a:off x="266824" y="1196463"/>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18"/>
          <p:cNvSpPr txBox="1"/>
          <p:nvPr/>
        </p:nvSpPr>
        <p:spPr>
          <a:xfrm>
            <a:off x="126711" y="550132"/>
            <a:ext cx="3916226" cy="646331"/>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600" b="1" dirty="0" smtClean="0">
                <a:solidFill>
                  <a:schemeClr val="bg1">
                    <a:lumMod val="50000"/>
                  </a:schemeClr>
                </a:solidFill>
              </a:rPr>
              <a:t>16:9</a:t>
            </a:r>
            <a:r>
              <a:rPr lang="zh-TW" altLang="en-US" sz="3600" b="1" dirty="0" smtClean="0">
                <a:solidFill>
                  <a:schemeClr val="bg1">
                    <a:lumMod val="50000"/>
                  </a:schemeClr>
                </a:solidFill>
              </a:rPr>
              <a:t> </a:t>
            </a:r>
            <a:r>
              <a:rPr lang="en-US" altLang="zh-TW" sz="3600" b="1" dirty="0" smtClean="0">
                <a:solidFill>
                  <a:schemeClr val="bg1">
                    <a:lumMod val="50000"/>
                  </a:schemeClr>
                </a:solidFill>
              </a:rPr>
              <a:t>Layout 034</a:t>
            </a:r>
          </a:p>
        </p:txBody>
      </p:sp>
      <p:sp>
        <p:nvSpPr>
          <p:cNvPr id="6" name="矩形 5"/>
          <p:cNvSpPr/>
          <p:nvPr/>
        </p:nvSpPr>
        <p:spPr>
          <a:xfrm>
            <a:off x="4042936" y="0"/>
            <a:ext cx="58993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solidFill>
                  <a:schemeClr val="bg1"/>
                </a:solidFill>
              </a:rPr>
              <a:t>36</a:t>
            </a:fld>
            <a:endParaRPr lang="zh-TW" altLang="en-US">
              <a:solidFill>
                <a:schemeClr val="bg1"/>
              </a:solidFill>
            </a:endParaRPr>
          </a:p>
        </p:txBody>
      </p:sp>
      <p:sp>
        <p:nvSpPr>
          <p:cNvPr id="8" name="文字方塊 7"/>
          <p:cNvSpPr txBox="1"/>
          <p:nvPr/>
        </p:nvSpPr>
        <p:spPr>
          <a:xfrm>
            <a:off x="126711" y="3295979"/>
            <a:ext cx="3710275" cy="1077218"/>
          </a:xfrm>
          <a:prstGeom prst="rect">
            <a:avLst/>
          </a:prstGeom>
          <a:noFill/>
        </p:spPr>
        <p:txBody>
          <a:bodyPr wrap="square" rtlCol="0" anchor="ctr">
            <a:spAutoFit/>
          </a:bodyPr>
          <a:lstStyle/>
          <a:p>
            <a:pPr algn="ctr"/>
            <a:r>
              <a:rPr lang="en-US" altLang="zh-TW" sz="1600" dirty="0"/>
              <a:t>The quick brown fox jumps over the lazy dog. The quick brown fox jumps over the lazy dog. The quick brown fox jumps over the lazy dog. </a:t>
            </a:r>
          </a:p>
        </p:txBody>
      </p:sp>
      <p:sp>
        <p:nvSpPr>
          <p:cNvPr id="9" name="文字方塊 41"/>
          <p:cNvSpPr txBox="1"/>
          <p:nvPr/>
        </p:nvSpPr>
        <p:spPr>
          <a:xfrm>
            <a:off x="4605675" y="1309630"/>
            <a:ext cx="2143469"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solidFill>
              </a:rPr>
              <a:t>The quick brown fox jumps over the lazy dog. The quick brown fox jumps over the lazy dog. </a:t>
            </a:r>
          </a:p>
        </p:txBody>
      </p:sp>
      <p:sp>
        <p:nvSpPr>
          <p:cNvPr id="10" name="文字方塊 43"/>
          <p:cNvSpPr txBox="1"/>
          <p:nvPr/>
        </p:nvSpPr>
        <p:spPr>
          <a:xfrm>
            <a:off x="4577068" y="896920"/>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smtClean="0">
                <a:solidFill>
                  <a:schemeClr val="bg1"/>
                </a:solidFill>
              </a:rPr>
              <a:t>TITLE 01</a:t>
            </a:r>
          </a:p>
        </p:txBody>
      </p:sp>
      <p:cxnSp>
        <p:nvCxnSpPr>
          <p:cNvPr id="12" name="直線接點 11"/>
          <p:cNvCxnSpPr/>
          <p:nvPr/>
        </p:nvCxnSpPr>
        <p:spPr>
          <a:xfrm>
            <a:off x="4499429" y="949969"/>
            <a:ext cx="0" cy="131376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文字方塊 41"/>
          <p:cNvSpPr txBox="1"/>
          <p:nvPr/>
        </p:nvSpPr>
        <p:spPr>
          <a:xfrm>
            <a:off x="4605675" y="3225515"/>
            <a:ext cx="2143469"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solidFill>
              </a:rPr>
              <a:t>The quick brown fox jumps over the lazy dog. The quick brown fox jumps over the lazy dog. </a:t>
            </a:r>
          </a:p>
        </p:txBody>
      </p:sp>
      <p:sp>
        <p:nvSpPr>
          <p:cNvPr id="20" name="文字方塊 43"/>
          <p:cNvSpPr txBox="1"/>
          <p:nvPr/>
        </p:nvSpPr>
        <p:spPr>
          <a:xfrm>
            <a:off x="4577068" y="2812805"/>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smtClean="0">
                <a:solidFill>
                  <a:schemeClr val="bg1"/>
                </a:solidFill>
              </a:rPr>
              <a:t>TITLE 02</a:t>
            </a:r>
          </a:p>
        </p:txBody>
      </p:sp>
      <p:cxnSp>
        <p:nvCxnSpPr>
          <p:cNvPr id="21" name="直線接點 20"/>
          <p:cNvCxnSpPr/>
          <p:nvPr/>
        </p:nvCxnSpPr>
        <p:spPr>
          <a:xfrm>
            <a:off x="4499429" y="2865854"/>
            <a:ext cx="0" cy="131376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文字方塊 41"/>
          <p:cNvSpPr txBox="1"/>
          <p:nvPr/>
        </p:nvSpPr>
        <p:spPr>
          <a:xfrm>
            <a:off x="4605675" y="5141400"/>
            <a:ext cx="2143469"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solidFill>
              </a:rPr>
              <a:t>The quick brown fox jumps over the lazy dog. The quick brown fox jumps over the lazy dog. </a:t>
            </a:r>
          </a:p>
        </p:txBody>
      </p:sp>
      <p:sp>
        <p:nvSpPr>
          <p:cNvPr id="23" name="文字方塊 43"/>
          <p:cNvSpPr txBox="1"/>
          <p:nvPr/>
        </p:nvSpPr>
        <p:spPr>
          <a:xfrm>
            <a:off x="4577068" y="4728690"/>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smtClean="0">
                <a:solidFill>
                  <a:schemeClr val="bg1"/>
                </a:solidFill>
              </a:rPr>
              <a:t>TITLE 03</a:t>
            </a:r>
          </a:p>
        </p:txBody>
      </p:sp>
      <p:cxnSp>
        <p:nvCxnSpPr>
          <p:cNvPr id="24" name="直線接點 23"/>
          <p:cNvCxnSpPr/>
          <p:nvPr/>
        </p:nvCxnSpPr>
        <p:spPr>
          <a:xfrm>
            <a:off x="4499429" y="4781739"/>
            <a:ext cx="0" cy="131376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文字方塊 41"/>
          <p:cNvSpPr txBox="1"/>
          <p:nvPr/>
        </p:nvSpPr>
        <p:spPr>
          <a:xfrm>
            <a:off x="7392418" y="1309630"/>
            <a:ext cx="2143469"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solidFill>
              </a:rPr>
              <a:t>The quick brown fox jumps over the lazy dog. The quick brown fox jumps over the lazy dog. </a:t>
            </a:r>
          </a:p>
        </p:txBody>
      </p:sp>
      <p:sp>
        <p:nvSpPr>
          <p:cNvPr id="26" name="文字方塊 43"/>
          <p:cNvSpPr txBox="1"/>
          <p:nvPr/>
        </p:nvSpPr>
        <p:spPr>
          <a:xfrm>
            <a:off x="7363811" y="896920"/>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smtClean="0">
                <a:solidFill>
                  <a:schemeClr val="bg1"/>
                </a:solidFill>
              </a:rPr>
              <a:t>TITLE 04</a:t>
            </a:r>
          </a:p>
        </p:txBody>
      </p:sp>
      <p:cxnSp>
        <p:nvCxnSpPr>
          <p:cNvPr id="27" name="直線接點 26"/>
          <p:cNvCxnSpPr/>
          <p:nvPr/>
        </p:nvCxnSpPr>
        <p:spPr>
          <a:xfrm>
            <a:off x="7286172" y="949969"/>
            <a:ext cx="0" cy="131376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文字方塊 41"/>
          <p:cNvSpPr txBox="1"/>
          <p:nvPr/>
        </p:nvSpPr>
        <p:spPr>
          <a:xfrm>
            <a:off x="7392418" y="3225515"/>
            <a:ext cx="2143469"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solidFill>
              </a:rPr>
              <a:t>The quick brown fox jumps over the lazy dog. The quick brown fox jumps over the lazy dog. </a:t>
            </a:r>
          </a:p>
        </p:txBody>
      </p:sp>
      <p:sp>
        <p:nvSpPr>
          <p:cNvPr id="29" name="文字方塊 43"/>
          <p:cNvSpPr txBox="1"/>
          <p:nvPr/>
        </p:nvSpPr>
        <p:spPr>
          <a:xfrm>
            <a:off x="7363811" y="2812805"/>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smtClean="0">
                <a:solidFill>
                  <a:schemeClr val="bg1"/>
                </a:solidFill>
              </a:rPr>
              <a:t>TITLE 05</a:t>
            </a:r>
          </a:p>
        </p:txBody>
      </p:sp>
      <p:cxnSp>
        <p:nvCxnSpPr>
          <p:cNvPr id="30" name="直線接點 29"/>
          <p:cNvCxnSpPr/>
          <p:nvPr/>
        </p:nvCxnSpPr>
        <p:spPr>
          <a:xfrm>
            <a:off x="7286172" y="2865854"/>
            <a:ext cx="0" cy="131376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文字方塊 41"/>
          <p:cNvSpPr txBox="1"/>
          <p:nvPr/>
        </p:nvSpPr>
        <p:spPr>
          <a:xfrm>
            <a:off x="7392418" y="5141400"/>
            <a:ext cx="2143469"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solidFill>
              </a:rPr>
              <a:t>The quick brown fox jumps over the lazy dog. The quick brown fox jumps over the lazy dog. </a:t>
            </a:r>
          </a:p>
        </p:txBody>
      </p:sp>
      <p:sp>
        <p:nvSpPr>
          <p:cNvPr id="32" name="文字方塊 43"/>
          <p:cNvSpPr txBox="1"/>
          <p:nvPr/>
        </p:nvSpPr>
        <p:spPr>
          <a:xfrm>
            <a:off x="7363811" y="4728690"/>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smtClean="0">
                <a:solidFill>
                  <a:schemeClr val="bg1"/>
                </a:solidFill>
              </a:rPr>
              <a:t>TITLE 06</a:t>
            </a:r>
          </a:p>
        </p:txBody>
      </p:sp>
      <p:cxnSp>
        <p:nvCxnSpPr>
          <p:cNvPr id="33" name="直線接點 32"/>
          <p:cNvCxnSpPr/>
          <p:nvPr/>
        </p:nvCxnSpPr>
        <p:spPr>
          <a:xfrm>
            <a:off x="7286172" y="4781739"/>
            <a:ext cx="0" cy="131376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454790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PD\Desktop\Nori\EC模板\Blanc 2Way Sleeve\素材\04.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107542" y="0"/>
            <a:ext cx="8084457" cy="6876550"/>
          </a:xfrm>
          <a:prstGeom prst="rect">
            <a:avLst/>
          </a:prstGeom>
          <a:noFill/>
        </p:spPr>
      </p:pic>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solidFill>
                  <a:schemeClr val="bg1"/>
                </a:solidFill>
              </a:rPr>
              <a:t>37</a:t>
            </a:fld>
            <a:endParaRPr lang="zh-TW" altLang="en-US">
              <a:solidFill>
                <a:schemeClr val="bg1"/>
              </a:solidFill>
            </a:endParaRPr>
          </a:p>
        </p:txBody>
      </p:sp>
      <p:sp>
        <p:nvSpPr>
          <p:cNvPr id="5" name="矩形 4"/>
          <p:cNvSpPr/>
          <p:nvPr/>
        </p:nvSpPr>
        <p:spPr>
          <a:xfrm>
            <a:off x="266824" y="1196463"/>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6" name="文字方塊 18"/>
          <p:cNvSpPr txBox="1"/>
          <p:nvPr/>
        </p:nvSpPr>
        <p:spPr>
          <a:xfrm>
            <a:off x="126711" y="550132"/>
            <a:ext cx="3916226" cy="646331"/>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600" b="1" dirty="0" smtClean="0">
                <a:solidFill>
                  <a:schemeClr val="bg1">
                    <a:lumMod val="50000"/>
                  </a:schemeClr>
                </a:solidFill>
              </a:rPr>
              <a:t>16:9</a:t>
            </a:r>
            <a:r>
              <a:rPr lang="zh-TW" altLang="en-US" sz="3600" b="1" dirty="0" smtClean="0">
                <a:solidFill>
                  <a:schemeClr val="bg1">
                    <a:lumMod val="50000"/>
                  </a:schemeClr>
                </a:solidFill>
              </a:rPr>
              <a:t> </a:t>
            </a:r>
            <a:r>
              <a:rPr lang="en-US" altLang="zh-TW" sz="3600" b="1" dirty="0" smtClean="0">
                <a:solidFill>
                  <a:schemeClr val="bg1">
                    <a:lumMod val="50000"/>
                  </a:schemeClr>
                </a:solidFill>
              </a:rPr>
              <a:t>Layout 035</a:t>
            </a:r>
          </a:p>
        </p:txBody>
      </p:sp>
      <p:sp>
        <p:nvSpPr>
          <p:cNvPr id="7" name="矩形 6"/>
          <p:cNvSpPr/>
          <p:nvPr/>
        </p:nvSpPr>
        <p:spPr>
          <a:xfrm>
            <a:off x="4107542" y="0"/>
            <a:ext cx="3672115" cy="6876550"/>
          </a:xfrm>
          <a:prstGeom prst="rect">
            <a:avLst/>
          </a:prstGeom>
          <a:solidFill>
            <a:schemeClr val="accent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群組 7"/>
          <p:cNvGrpSpPr/>
          <p:nvPr/>
        </p:nvGrpSpPr>
        <p:grpSpPr>
          <a:xfrm>
            <a:off x="4540750" y="1195964"/>
            <a:ext cx="720000" cy="720000"/>
            <a:chOff x="1870288" y="1980164"/>
            <a:chExt cx="720000" cy="720000"/>
          </a:xfrm>
        </p:grpSpPr>
        <p:sp>
          <p:nvSpPr>
            <p:cNvPr id="9" name="橢圓 8"/>
            <p:cNvSpPr/>
            <p:nvPr/>
          </p:nvSpPr>
          <p:spPr>
            <a:xfrm flipH="1">
              <a:off x="1870288" y="1980164"/>
              <a:ext cx="720000" cy="7200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手繪多邊形 9"/>
            <p:cNvSpPr>
              <a:spLocks/>
            </p:cNvSpPr>
            <p:nvPr/>
          </p:nvSpPr>
          <p:spPr bwMode="auto">
            <a:xfrm flipV="1">
              <a:off x="2117248" y="2131386"/>
              <a:ext cx="226080" cy="417557"/>
            </a:xfrm>
            <a:custGeom>
              <a:avLst/>
              <a:gdLst>
                <a:gd name="connsiteX0" fmla="*/ 1041502 w 2397801"/>
                <a:gd name="connsiteY0" fmla="*/ 588163 h 4428623"/>
                <a:gd name="connsiteX1" fmla="*/ 299462 w 2397801"/>
                <a:gd name="connsiteY1" fmla="*/ 593899 h 4428623"/>
                <a:gd name="connsiteX2" fmla="*/ 283250 w 2397801"/>
                <a:gd name="connsiteY2" fmla="*/ 2218109 h 4428623"/>
                <a:gd name="connsiteX3" fmla="*/ 290095 w 2397801"/>
                <a:gd name="connsiteY3" fmla="*/ 3843037 h 4428623"/>
                <a:gd name="connsiteX4" fmla="*/ 1207710 w 2397801"/>
                <a:gd name="connsiteY4" fmla="*/ 3847357 h 4428623"/>
                <a:gd name="connsiteX5" fmla="*/ 2118479 w 2397801"/>
                <a:gd name="connsiteY5" fmla="*/ 3844837 h 4428623"/>
                <a:gd name="connsiteX6" fmla="*/ 2121001 w 2397801"/>
                <a:gd name="connsiteY6" fmla="*/ 2224589 h 4428623"/>
                <a:gd name="connsiteX7" fmla="*/ 2110914 w 2397801"/>
                <a:gd name="connsiteY7" fmla="*/ 596419 h 4428623"/>
                <a:gd name="connsiteX8" fmla="*/ 1041502 w 2397801"/>
                <a:gd name="connsiteY8" fmla="*/ 588163 h 4428623"/>
                <a:gd name="connsiteX9" fmla="*/ 1205249 w 2397801"/>
                <a:gd name="connsiteY9" fmla="*/ 186437 h 4428623"/>
                <a:gd name="connsiteX10" fmla="*/ 930070 w 2397801"/>
                <a:gd name="connsiteY10" fmla="*/ 210597 h 4428623"/>
                <a:gd name="connsiteX11" fmla="*/ 899455 w 2397801"/>
                <a:gd name="connsiteY11" fmla="*/ 338957 h 4428623"/>
                <a:gd name="connsiteX12" fmla="*/ 1201647 w 2397801"/>
                <a:gd name="connsiteY12" fmla="*/ 414677 h 4428623"/>
                <a:gd name="connsiteX13" fmla="*/ 1445490 w 2397801"/>
                <a:gd name="connsiteY13" fmla="*/ 398813 h 4428623"/>
                <a:gd name="connsiteX14" fmla="*/ 1513204 w 2397801"/>
                <a:gd name="connsiteY14" fmla="*/ 295689 h 4428623"/>
                <a:gd name="connsiteX15" fmla="*/ 1484029 w 2397801"/>
                <a:gd name="connsiteY15" fmla="*/ 219609 h 4428623"/>
                <a:gd name="connsiteX16" fmla="*/ 1454134 w 2397801"/>
                <a:gd name="connsiteY16" fmla="*/ 186437 h 4428623"/>
                <a:gd name="connsiteX17" fmla="*/ 813103 w 2397801"/>
                <a:gd name="connsiteY17" fmla="*/ 1 h 4428623"/>
                <a:gd name="connsiteX18" fmla="*/ 1241394 w 2397801"/>
                <a:gd name="connsiteY18" fmla="*/ 553 h 4428623"/>
                <a:gd name="connsiteX19" fmla="*/ 2335516 w 2397801"/>
                <a:gd name="connsiteY19" fmla="*/ 3793 h 4428623"/>
                <a:gd name="connsiteX20" fmla="*/ 2364318 w 2397801"/>
                <a:gd name="connsiteY20" fmla="*/ 25037 h 4428623"/>
                <a:gd name="connsiteX21" fmla="*/ 2392760 w 2397801"/>
                <a:gd name="connsiteY21" fmla="*/ 46641 h 4428623"/>
                <a:gd name="connsiteX22" fmla="*/ 2395281 w 2397801"/>
                <a:gd name="connsiteY22" fmla="*/ 2216709 h 4428623"/>
                <a:gd name="connsiteX23" fmla="*/ 2397801 w 2397801"/>
                <a:gd name="connsiteY23" fmla="*/ 4386781 h 4428623"/>
                <a:gd name="connsiteX24" fmla="*/ 2371159 w 2397801"/>
                <a:gd name="connsiteY24" fmla="*/ 4408025 h 4428623"/>
                <a:gd name="connsiteX25" fmla="*/ 1205032 w 2397801"/>
                <a:gd name="connsiteY25" fmla="*/ 4428545 h 4428623"/>
                <a:gd name="connsiteX26" fmla="*/ 48265 w 2397801"/>
                <a:gd name="connsiteY26" fmla="*/ 4418105 h 4428623"/>
                <a:gd name="connsiteX27" fmla="*/ 21 w 2397801"/>
                <a:gd name="connsiteY27" fmla="*/ 2208429 h 4428623"/>
                <a:gd name="connsiteX28" fmla="*/ 21 w 2397801"/>
                <a:gd name="connsiteY28" fmla="*/ 68245 h 4428623"/>
                <a:gd name="connsiteX29" fmla="*/ 28823 w 2397801"/>
                <a:gd name="connsiteY29" fmla="*/ 39437 h 4428623"/>
                <a:gd name="connsiteX30" fmla="*/ 102629 w 2397801"/>
                <a:gd name="connsiteY30" fmla="*/ 4153 h 4428623"/>
                <a:gd name="connsiteX31" fmla="*/ 813103 w 2397801"/>
                <a:gd name="connsiteY31" fmla="*/ 1 h 442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7801" h="4428623">
                  <a:moveTo>
                    <a:pt x="1041502" y="588163"/>
                  </a:moveTo>
                  <a:cubicBezTo>
                    <a:pt x="655239" y="588159"/>
                    <a:pt x="310023" y="589961"/>
                    <a:pt x="299462" y="593899"/>
                  </a:cubicBezTo>
                  <a:cubicBezTo>
                    <a:pt x="284691" y="599661"/>
                    <a:pt x="283250" y="752323"/>
                    <a:pt x="283250" y="2218109"/>
                  </a:cubicBezTo>
                  <a:cubicBezTo>
                    <a:pt x="283250" y="3108165"/>
                    <a:pt x="286492" y="3839437"/>
                    <a:pt x="290095" y="3843037"/>
                  </a:cubicBezTo>
                  <a:cubicBezTo>
                    <a:pt x="294058" y="3846637"/>
                    <a:pt x="706931" y="3848797"/>
                    <a:pt x="1207710" y="3847357"/>
                  </a:cubicBezTo>
                  <a:lnTo>
                    <a:pt x="2118479" y="3844837"/>
                  </a:lnTo>
                  <a:lnTo>
                    <a:pt x="2121001" y="2224589"/>
                  </a:lnTo>
                  <a:cubicBezTo>
                    <a:pt x="2123163" y="935231"/>
                    <a:pt x="2121001" y="602901"/>
                    <a:pt x="2110914" y="596419"/>
                  </a:cubicBezTo>
                  <a:cubicBezTo>
                    <a:pt x="2102605" y="591155"/>
                    <a:pt x="1538127" y="588167"/>
                    <a:pt x="1041502" y="588163"/>
                  </a:cubicBezTo>
                  <a:close/>
                  <a:moveTo>
                    <a:pt x="1205249" y="186437"/>
                  </a:moveTo>
                  <a:cubicBezTo>
                    <a:pt x="956363" y="186437"/>
                    <a:pt x="956003" y="186437"/>
                    <a:pt x="930070" y="210597"/>
                  </a:cubicBezTo>
                  <a:cubicBezTo>
                    <a:pt x="889369" y="248817"/>
                    <a:pt x="878564" y="294969"/>
                    <a:pt x="899455" y="338957"/>
                  </a:cubicBezTo>
                  <a:cubicBezTo>
                    <a:pt x="931511" y="406745"/>
                    <a:pt x="960685" y="414317"/>
                    <a:pt x="1201647" y="414677"/>
                  </a:cubicBezTo>
                  <a:cubicBezTo>
                    <a:pt x="1375975" y="415037"/>
                    <a:pt x="1418476" y="412513"/>
                    <a:pt x="1445490" y="398813"/>
                  </a:cubicBezTo>
                  <a:cubicBezTo>
                    <a:pt x="1493394" y="374653"/>
                    <a:pt x="1513204" y="345085"/>
                    <a:pt x="1513204" y="295689"/>
                  </a:cubicBezTo>
                  <a:cubicBezTo>
                    <a:pt x="1513564" y="262517"/>
                    <a:pt x="1507081" y="245209"/>
                    <a:pt x="1484029" y="219609"/>
                  </a:cubicBezTo>
                  <a:lnTo>
                    <a:pt x="1454134" y="186437"/>
                  </a:lnTo>
                  <a:close/>
                  <a:moveTo>
                    <a:pt x="813103" y="1"/>
                  </a:moveTo>
                  <a:cubicBezTo>
                    <a:pt x="946149" y="13"/>
                    <a:pt x="1090993" y="193"/>
                    <a:pt x="1241394" y="553"/>
                  </a:cubicBezTo>
                  <a:lnTo>
                    <a:pt x="2335516" y="3793"/>
                  </a:lnTo>
                  <a:lnTo>
                    <a:pt x="2364318" y="25037"/>
                  </a:lnTo>
                  <a:lnTo>
                    <a:pt x="2392760" y="46641"/>
                  </a:lnTo>
                  <a:lnTo>
                    <a:pt x="2395281" y="2216709"/>
                  </a:lnTo>
                  <a:lnTo>
                    <a:pt x="2397801" y="4386781"/>
                  </a:lnTo>
                  <a:lnTo>
                    <a:pt x="2371159" y="4408025"/>
                  </a:lnTo>
                  <a:cubicBezTo>
                    <a:pt x="2344517" y="4428905"/>
                    <a:pt x="2342717" y="4428905"/>
                    <a:pt x="1205032" y="4428545"/>
                  </a:cubicBezTo>
                  <a:cubicBezTo>
                    <a:pt x="450415" y="4428545"/>
                    <a:pt x="60146" y="4424945"/>
                    <a:pt x="48265" y="4418105"/>
                  </a:cubicBezTo>
                  <a:cubicBezTo>
                    <a:pt x="-2499" y="4388581"/>
                    <a:pt x="21" y="4509201"/>
                    <a:pt x="21" y="2208429"/>
                  </a:cubicBezTo>
                  <a:lnTo>
                    <a:pt x="21" y="68245"/>
                  </a:lnTo>
                  <a:lnTo>
                    <a:pt x="28823" y="39437"/>
                  </a:lnTo>
                  <a:cubicBezTo>
                    <a:pt x="47905" y="19997"/>
                    <a:pt x="72747" y="8473"/>
                    <a:pt x="102629" y="4153"/>
                  </a:cubicBezTo>
                  <a:cubicBezTo>
                    <a:pt x="120991" y="1453"/>
                    <a:pt x="413962" y="-31"/>
                    <a:pt x="813103" y="1"/>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grpSp>
      <p:grpSp>
        <p:nvGrpSpPr>
          <p:cNvPr id="11" name="群組 10"/>
          <p:cNvGrpSpPr/>
          <p:nvPr/>
        </p:nvGrpSpPr>
        <p:grpSpPr>
          <a:xfrm>
            <a:off x="4540750" y="4794086"/>
            <a:ext cx="720000" cy="720000"/>
            <a:chOff x="1870288" y="4373600"/>
            <a:chExt cx="720000" cy="720000"/>
          </a:xfrm>
        </p:grpSpPr>
        <p:sp>
          <p:nvSpPr>
            <p:cNvPr id="12" name="橢圓 11"/>
            <p:cNvSpPr/>
            <p:nvPr/>
          </p:nvSpPr>
          <p:spPr>
            <a:xfrm flipH="1">
              <a:off x="1870288" y="4373600"/>
              <a:ext cx="720000" cy="7200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3" name="群組 12"/>
            <p:cNvGrpSpPr/>
            <p:nvPr/>
          </p:nvGrpSpPr>
          <p:grpSpPr>
            <a:xfrm>
              <a:off x="2047882" y="4598598"/>
              <a:ext cx="364812" cy="270005"/>
              <a:chOff x="4120407" y="4174776"/>
              <a:chExt cx="438956" cy="324876"/>
            </a:xfrm>
            <a:solidFill>
              <a:schemeClr val="bg1"/>
            </a:solidFill>
          </p:grpSpPr>
          <p:sp>
            <p:nvSpPr>
              <p:cNvPr id="14" name="Freeform 18"/>
              <p:cNvSpPr>
                <a:spLocks/>
              </p:cNvSpPr>
              <p:nvPr/>
            </p:nvSpPr>
            <p:spPr bwMode="auto">
              <a:xfrm>
                <a:off x="4249786" y="4342529"/>
                <a:ext cx="180198" cy="67672"/>
              </a:xfrm>
              <a:custGeom>
                <a:avLst/>
                <a:gdLst>
                  <a:gd name="T0" fmla="*/ 49 w 99"/>
                  <a:gd name="T1" fmla="*/ 0 h 37"/>
                  <a:gd name="T2" fmla="*/ 4 w 99"/>
                  <a:gd name="T3" fmla="*/ 14 h 37"/>
                  <a:gd name="T4" fmla="*/ 0 w 99"/>
                  <a:gd name="T5" fmla="*/ 21 h 37"/>
                  <a:gd name="T6" fmla="*/ 3 w 99"/>
                  <a:gd name="T7" fmla="*/ 27 h 37"/>
                  <a:gd name="T8" fmla="*/ 9 w 99"/>
                  <a:gd name="T9" fmla="*/ 34 h 37"/>
                  <a:gd name="T10" fmla="*/ 20 w 99"/>
                  <a:gd name="T11" fmla="*/ 35 h 37"/>
                  <a:gd name="T12" fmla="*/ 49 w 99"/>
                  <a:gd name="T13" fmla="*/ 26 h 37"/>
                  <a:gd name="T14" fmla="*/ 79 w 99"/>
                  <a:gd name="T15" fmla="*/ 35 h 37"/>
                  <a:gd name="T16" fmla="*/ 90 w 99"/>
                  <a:gd name="T17" fmla="*/ 34 h 37"/>
                  <a:gd name="T18" fmla="*/ 96 w 99"/>
                  <a:gd name="T19" fmla="*/ 27 h 37"/>
                  <a:gd name="T20" fmla="*/ 99 w 99"/>
                  <a:gd name="T21" fmla="*/ 21 h 37"/>
                  <a:gd name="T22" fmla="*/ 95 w 99"/>
                  <a:gd name="T23" fmla="*/ 14 h 37"/>
                  <a:gd name="T24" fmla="*/ 49 w 99"/>
                  <a:gd name="T2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37">
                    <a:moveTo>
                      <a:pt x="49" y="0"/>
                    </a:moveTo>
                    <a:cubicBezTo>
                      <a:pt x="32" y="0"/>
                      <a:pt x="17" y="5"/>
                      <a:pt x="4" y="14"/>
                    </a:cubicBezTo>
                    <a:cubicBezTo>
                      <a:pt x="2" y="16"/>
                      <a:pt x="1" y="18"/>
                      <a:pt x="0" y="21"/>
                    </a:cubicBezTo>
                    <a:cubicBezTo>
                      <a:pt x="0" y="23"/>
                      <a:pt x="1" y="26"/>
                      <a:pt x="3" y="27"/>
                    </a:cubicBezTo>
                    <a:lnTo>
                      <a:pt x="9" y="34"/>
                    </a:lnTo>
                    <a:cubicBezTo>
                      <a:pt x="12" y="37"/>
                      <a:pt x="17" y="37"/>
                      <a:pt x="20" y="35"/>
                    </a:cubicBezTo>
                    <a:cubicBezTo>
                      <a:pt x="28" y="29"/>
                      <a:pt x="39" y="26"/>
                      <a:pt x="49" y="26"/>
                    </a:cubicBezTo>
                    <a:cubicBezTo>
                      <a:pt x="60" y="26"/>
                      <a:pt x="71" y="29"/>
                      <a:pt x="79" y="35"/>
                    </a:cubicBezTo>
                    <a:cubicBezTo>
                      <a:pt x="82" y="37"/>
                      <a:pt x="87" y="37"/>
                      <a:pt x="90" y="34"/>
                    </a:cubicBezTo>
                    <a:lnTo>
                      <a:pt x="96" y="27"/>
                    </a:lnTo>
                    <a:cubicBezTo>
                      <a:pt x="98" y="26"/>
                      <a:pt x="99" y="23"/>
                      <a:pt x="99" y="21"/>
                    </a:cubicBezTo>
                    <a:cubicBezTo>
                      <a:pt x="98" y="18"/>
                      <a:pt x="97" y="16"/>
                      <a:pt x="95" y="14"/>
                    </a:cubicBezTo>
                    <a:cubicBezTo>
                      <a:pt x="82" y="5"/>
                      <a:pt x="66" y="0"/>
                      <a:pt x="4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sp>
            <p:nvSpPr>
              <p:cNvPr id="15" name="Freeform 19"/>
              <p:cNvSpPr>
                <a:spLocks/>
              </p:cNvSpPr>
              <p:nvPr/>
            </p:nvSpPr>
            <p:spPr bwMode="auto">
              <a:xfrm>
                <a:off x="4182374" y="4256708"/>
                <a:ext cx="315022" cy="85821"/>
              </a:xfrm>
              <a:custGeom>
                <a:avLst/>
                <a:gdLst>
                  <a:gd name="T0" fmla="*/ 86 w 173"/>
                  <a:gd name="T1" fmla="*/ 0 h 47"/>
                  <a:gd name="T2" fmla="*/ 4 w 173"/>
                  <a:gd name="T3" fmla="*/ 24 h 47"/>
                  <a:gd name="T4" fmla="*/ 0 w 173"/>
                  <a:gd name="T5" fmla="*/ 30 h 47"/>
                  <a:gd name="T6" fmla="*/ 3 w 173"/>
                  <a:gd name="T7" fmla="*/ 37 h 47"/>
                  <a:gd name="T8" fmla="*/ 9 w 173"/>
                  <a:gd name="T9" fmla="*/ 44 h 47"/>
                  <a:gd name="T10" fmla="*/ 19 w 173"/>
                  <a:gd name="T11" fmla="*/ 45 h 47"/>
                  <a:gd name="T12" fmla="*/ 86 w 173"/>
                  <a:gd name="T13" fmla="*/ 26 h 47"/>
                  <a:gd name="T14" fmla="*/ 154 w 173"/>
                  <a:gd name="T15" fmla="*/ 45 h 47"/>
                  <a:gd name="T16" fmla="*/ 164 w 173"/>
                  <a:gd name="T17" fmla="*/ 44 h 47"/>
                  <a:gd name="T18" fmla="*/ 170 w 173"/>
                  <a:gd name="T19" fmla="*/ 37 h 47"/>
                  <a:gd name="T20" fmla="*/ 173 w 173"/>
                  <a:gd name="T21" fmla="*/ 30 h 47"/>
                  <a:gd name="T22" fmla="*/ 169 w 173"/>
                  <a:gd name="T23" fmla="*/ 24 h 47"/>
                  <a:gd name="T24" fmla="*/ 86 w 173"/>
                  <a:gd name="T25"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3" h="47">
                    <a:moveTo>
                      <a:pt x="86" y="0"/>
                    </a:moveTo>
                    <a:cubicBezTo>
                      <a:pt x="56" y="0"/>
                      <a:pt x="28" y="9"/>
                      <a:pt x="4" y="24"/>
                    </a:cubicBezTo>
                    <a:cubicBezTo>
                      <a:pt x="2" y="25"/>
                      <a:pt x="0" y="28"/>
                      <a:pt x="0" y="30"/>
                    </a:cubicBezTo>
                    <a:cubicBezTo>
                      <a:pt x="0" y="33"/>
                      <a:pt x="1" y="35"/>
                      <a:pt x="3" y="37"/>
                    </a:cubicBezTo>
                    <a:lnTo>
                      <a:pt x="9" y="44"/>
                    </a:lnTo>
                    <a:cubicBezTo>
                      <a:pt x="12" y="46"/>
                      <a:pt x="16" y="47"/>
                      <a:pt x="19" y="45"/>
                    </a:cubicBezTo>
                    <a:cubicBezTo>
                      <a:pt x="39" y="33"/>
                      <a:pt x="62" y="26"/>
                      <a:pt x="86" y="26"/>
                    </a:cubicBezTo>
                    <a:cubicBezTo>
                      <a:pt x="111" y="26"/>
                      <a:pt x="134" y="33"/>
                      <a:pt x="154" y="45"/>
                    </a:cubicBezTo>
                    <a:cubicBezTo>
                      <a:pt x="157" y="47"/>
                      <a:pt x="161" y="46"/>
                      <a:pt x="164" y="44"/>
                    </a:cubicBezTo>
                    <a:lnTo>
                      <a:pt x="170" y="37"/>
                    </a:lnTo>
                    <a:cubicBezTo>
                      <a:pt x="172" y="35"/>
                      <a:pt x="173" y="33"/>
                      <a:pt x="173" y="30"/>
                    </a:cubicBezTo>
                    <a:cubicBezTo>
                      <a:pt x="173" y="28"/>
                      <a:pt x="171" y="25"/>
                      <a:pt x="169" y="24"/>
                    </a:cubicBezTo>
                    <a:cubicBezTo>
                      <a:pt x="145" y="9"/>
                      <a:pt x="117" y="0"/>
                      <a:pt x="8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sp>
            <p:nvSpPr>
              <p:cNvPr id="16" name="Freeform 20"/>
              <p:cNvSpPr>
                <a:spLocks/>
              </p:cNvSpPr>
              <p:nvPr/>
            </p:nvSpPr>
            <p:spPr bwMode="auto">
              <a:xfrm>
                <a:off x="4120407" y="4174776"/>
                <a:ext cx="438956" cy="105786"/>
              </a:xfrm>
              <a:custGeom>
                <a:avLst/>
                <a:gdLst>
                  <a:gd name="T0" fmla="*/ 9 w 241"/>
                  <a:gd name="T1" fmla="*/ 54 h 58"/>
                  <a:gd name="T2" fmla="*/ 19 w 241"/>
                  <a:gd name="T3" fmla="*/ 55 h 58"/>
                  <a:gd name="T4" fmla="*/ 120 w 241"/>
                  <a:gd name="T5" fmla="*/ 26 h 58"/>
                  <a:gd name="T6" fmla="*/ 222 w 241"/>
                  <a:gd name="T7" fmla="*/ 55 h 58"/>
                  <a:gd name="T8" fmla="*/ 232 w 241"/>
                  <a:gd name="T9" fmla="*/ 54 h 58"/>
                  <a:gd name="T10" fmla="*/ 239 w 241"/>
                  <a:gd name="T11" fmla="*/ 48 h 58"/>
                  <a:gd name="T12" fmla="*/ 241 w 241"/>
                  <a:gd name="T13" fmla="*/ 41 h 58"/>
                  <a:gd name="T14" fmla="*/ 237 w 241"/>
                  <a:gd name="T15" fmla="*/ 35 h 58"/>
                  <a:gd name="T16" fmla="*/ 120 w 241"/>
                  <a:gd name="T17" fmla="*/ 0 h 58"/>
                  <a:gd name="T18" fmla="*/ 4 w 241"/>
                  <a:gd name="T19" fmla="*/ 35 h 58"/>
                  <a:gd name="T20" fmla="*/ 0 w 241"/>
                  <a:gd name="T21" fmla="*/ 41 h 58"/>
                  <a:gd name="T22" fmla="*/ 2 w 241"/>
                  <a:gd name="T23" fmla="*/ 48 h 58"/>
                  <a:gd name="T24" fmla="*/ 9 w 241"/>
                  <a:gd name="T25" fmla="*/ 5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1" h="58">
                    <a:moveTo>
                      <a:pt x="9" y="54"/>
                    </a:moveTo>
                    <a:cubicBezTo>
                      <a:pt x="12" y="57"/>
                      <a:pt x="16" y="58"/>
                      <a:pt x="19" y="55"/>
                    </a:cubicBezTo>
                    <a:cubicBezTo>
                      <a:pt x="49" y="37"/>
                      <a:pt x="83" y="26"/>
                      <a:pt x="120" y="26"/>
                    </a:cubicBezTo>
                    <a:cubicBezTo>
                      <a:pt x="158" y="26"/>
                      <a:pt x="192" y="37"/>
                      <a:pt x="222" y="55"/>
                    </a:cubicBezTo>
                    <a:cubicBezTo>
                      <a:pt x="225" y="58"/>
                      <a:pt x="229" y="57"/>
                      <a:pt x="232" y="54"/>
                    </a:cubicBezTo>
                    <a:lnTo>
                      <a:pt x="239" y="48"/>
                    </a:lnTo>
                    <a:cubicBezTo>
                      <a:pt x="241" y="46"/>
                      <a:pt x="241" y="43"/>
                      <a:pt x="241" y="41"/>
                    </a:cubicBezTo>
                    <a:cubicBezTo>
                      <a:pt x="241" y="38"/>
                      <a:pt x="240" y="36"/>
                      <a:pt x="237" y="35"/>
                    </a:cubicBezTo>
                    <a:cubicBezTo>
                      <a:pt x="204" y="13"/>
                      <a:pt x="164" y="0"/>
                      <a:pt x="120" y="0"/>
                    </a:cubicBezTo>
                    <a:cubicBezTo>
                      <a:pt x="77" y="0"/>
                      <a:pt x="37" y="13"/>
                      <a:pt x="4" y="35"/>
                    </a:cubicBezTo>
                    <a:cubicBezTo>
                      <a:pt x="1" y="36"/>
                      <a:pt x="0" y="38"/>
                      <a:pt x="0" y="41"/>
                    </a:cubicBezTo>
                    <a:cubicBezTo>
                      <a:pt x="0" y="43"/>
                      <a:pt x="0" y="46"/>
                      <a:pt x="2" y="48"/>
                    </a:cubicBezTo>
                    <a:lnTo>
                      <a:pt x="9" y="5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sp>
            <p:nvSpPr>
              <p:cNvPr id="17" name="Oval 21"/>
              <p:cNvSpPr>
                <a:spLocks noChangeArrowheads="1"/>
              </p:cNvSpPr>
              <p:nvPr/>
            </p:nvSpPr>
            <p:spPr bwMode="auto">
              <a:xfrm>
                <a:off x="4306049" y="4428350"/>
                <a:ext cx="71042" cy="71302"/>
              </a:xfrm>
              <a:prstGeom prst="ellipse">
                <a:avLst/>
              </a:pr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grpSp>
      </p:grpSp>
      <p:grpSp>
        <p:nvGrpSpPr>
          <p:cNvPr id="18" name="群組 17"/>
          <p:cNvGrpSpPr/>
          <p:nvPr/>
        </p:nvGrpSpPr>
        <p:grpSpPr>
          <a:xfrm>
            <a:off x="4540750" y="2995025"/>
            <a:ext cx="720000" cy="720000"/>
            <a:chOff x="4539680" y="2302066"/>
            <a:chExt cx="720000" cy="720000"/>
          </a:xfrm>
        </p:grpSpPr>
        <p:sp>
          <p:nvSpPr>
            <p:cNvPr id="19" name="橢圓 18"/>
            <p:cNvSpPr/>
            <p:nvPr/>
          </p:nvSpPr>
          <p:spPr>
            <a:xfrm flipH="1">
              <a:off x="4539680" y="2302066"/>
              <a:ext cx="720000" cy="7200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0" name="群組 19"/>
            <p:cNvGrpSpPr/>
            <p:nvPr/>
          </p:nvGrpSpPr>
          <p:grpSpPr>
            <a:xfrm>
              <a:off x="4719358" y="2513228"/>
              <a:ext cx="360645" cy="297677"/>
              <a:chOff x="13079250" y="23448756"/>
              <a:chExt cx="2967819" cy="2449630"/>
            </a:xfrm>
            <a:solidFill>
              <a:schemeClr val="bg1"/>
            </a:solidFill>
          </p:grpSpPr>
          <p:sp>
            <p:nvSpPr>
              <p:cNvPr id="21" name="手繪多邊形 20"/>
              <p:cNvSpPr>
                <a:spLocks/>
              </p:cNvSpPr>
              <p:nvPr/>
            </p:nvSpPr>
            <p:spPr bwMode="auto">
              <a:xfrm>
                <a:off x="13079250" y="23448756"/>
                <a:ext cx="2967819" cy="2449630"/>
              </a:xfrm>
              <a:custGeom>
                <a:avLst/>
                <a:gdLst>
                  <a:gd name="connsiteX0" fmla="*/ 2007528 w 4024625"/>
                  <a:gd name="connsiteY0" fmla="*/ 1087436 h 3321916"/>
                  <a:gd name="connsiteX1" fmla="*/ 1840007 w 4024625"/>
                  <a:gd name="connsiteY1" fmla="*/ 1101840 h 3321916"/>
                  <a:gd name="connsiteX2" fmla="*/ 1743097 w 4024625"/>
                  <a:gd name="connsiteY2" fmla="*/ 1122724 h 3321916"/>
                  <a:gd name="connsiteX3" fmla="*/ 1609441 w 4024625"/>
                  <a:gd name="connsiteY3" fmla="*/ 1178896 h 3321916"/>
                  <a:gd name="connsiteX4" fmla="*/ 1096431 w 4024625"/>
                  <a:gd name="connsiteY4" fmla="*/ 1856928 h 3321916"/>
                  <a:gd name="connsiteX5" fmla="*/ 1116966 w 4024625"/>
                  <a:gd name="connsiteY5" fmla="*/ 2260216 h 3321916"/>
                  <a:gd name="connsiteX6" fmla="*/ 1819472 w 4024625"/>
                  <a:gd name="connsiteY6" fmla="*/ 2915204 h 3321916"/>
                  <a:gd name="connsiteX7" fmla="*/ 1895847 w 4024625"/>
                  <a:gd name="connsiteY7" fmla="*/ 2930328 h 3321916"/>
                  <a:gd name="connsiteX8" fmla="*/ 2217919 w 4024625"/>
                  <a:gd name="connsiteY8" fmla="*/ 2911604 h 3321916"/>
                  <a:gd name="connsiteX9" fmla="*/ 2875753 w 4024625"/>
                  <a:gd name="connsiteY9" fmla="*/ 2323952 h 3321916"/>
                  <a:gd name="connsiteX10" fmla="*/ 2922227 w 4024625"/>
                  <a:gd name="connsiteY10" fmla="*/ 2006360 h 3321916"/>
                  <a:gd name="connsiteX11" fmla="*/ 2861343 w 4024625"/>
                  <a:gd name="connsiteY11" fmla="*/ 1660684 h 3321916"/>
                  <a:gd name="connsiteX12" fmla="*/ 2600515 w 4024625"/>
                  <a:gd name="connsiteY12" fmla="*/ 1300604 h 3321916"/>
                  <a:gd name="connsiteX13" fmla="*/ 2271958 w 4024625"/>
                  <a:gd name="connsiteY13" fmla="*/ 1122364 h 3321916"/>
                  <a:gd name="connsiteX14" fmla="*/ 2175409 w 4024625"/>
                  <a:gd name="connsiteY14" fmla="*/ 1101840 h 3321916"/>
                  <a:gd name="connsiteX15" fmla="*/ 2007528 w 4024625"/>
                  <a:gd name="connsiteY15" fmla="*/ 1087436 h 3321916"/>
                  <a:gd name="connsiteX16" fmla="*/ 691176 w 4024625"/>
                  <a:gd name="connsiteY16" fmla="*/ 884236 h 3321916"/>
                  <a:gd name="connsiteX17" fmla="*/ 395695 w 4024625"/>
                  <a:gd name="connsiteY17" fmla="*/ 895036 h 3321916"/>
                  <a:gd name="connsiteX18" fmla="*/ 376237 w 4024625"/>
                  <a:gd name="connsiteY18" fmla="*/ 1095956 h 3321916"/>
                  <a:gd name="connsiteX19" fmla="*/ 388128 w 4024625"/>
                  <a:gd name="connsiteY19" fmla="*/ 1299032 h 3321916"/>
                  <a:gd name="connsiteX20" fmla="*/ 691176 w 4024625"/>
                  <a:gd name="connsiteY20" fmla="*/ 1311272 h 3321916"/>
                  <a:gd name="connsiteX21" fmla="*/ 994223 w 4024625"/>
                  <a:gd name="connsiteY21" fmla="*/ 1299032 h 3321916"/>
                  <a:gd name="connsiteX22" fmla="*/ 1006475 w 4024625"/>
                  <a:gd name="connsiteY22" fmla="*/ 1095956 h 3321916"/>
                  <a:gd name="connsiteX23" fmla="*/ 987017 w 4024625"/>
                  <a:gd name="connsiteY23" fmla="*/ 895036 h 3321916"/>
                  <a:gd name="connsiteX24" fmla="*/ 691176 w 4024625"/>
                  <a:gd name="connsiteY24" fmla="*/ 884236 h 3321916"/>
                  <a:gd name="connsiteX25" fmla="*/ 1504906 w 4024625"/>
                  <a:gd name="connsiteY25" fmla="*/ 0 h 3321916"/>
                  <a:gd name="connsiteX26" fmla="*/ 2007262 w 4024625"/>
                  <a:gd name="connsiteY26" fmla="*/ 0 h 3321916"/>
                  <a:gd name="connsiteX27" fmla="*/ 2509258 w 4024625"/>
                  <a:gd name="connsiteY27" fmla="*/ 0 h 3321916"/>
                  <a:gd name="connsiteX28" fmla="*/ 2657624 w 4024625"/>
                  <a:gd name="connsiteY28" fmla="*/ 247692 h 3321916"/>
                  <a:gd name="connsiteX29" fmla="*/ 2828316 w 4024625"/>
                  <a:gd name="connsiteY29" fmla="*/ 501868 h 3321916"/>
                  <a:gd name="connsiteX30" fmla="*/ 3367404 w 4024625"/>
                  <a:gd name="connsiteY30" fmla="*/ 507988 h 3321916"/>
                  <a:gd name="connsiteX31" fmla="*/ 3906130 w 4024625"/>
                  <a:gd name="connsiteY31" fmla="*/ 519508 h 3321916"/>
                  <a:gd name="connsiteX32" fmla="*/ 3961588 w 4024625"/>
                  <a:gd name="connsiteY32" fmla="*/ 562352 h 3321916"/>
                  <a:gd name="connsiteX33" fmla="*/ 4024607 w 4024625"/>
                  <a:gd name="connsiteY33" fmla="*/ 1909552 h 3321916"/>
                  <a:gd name="connsiteX34" fmla="*/ 4011283 w 4024625"/>
                  <a:gd name="connsiteY34" fmla="*/ 3168188 h 3321916"/>
                  <a:gd name="connsiteX35" fmla="*/ 3887404 w 4024625"/>
                  <a:gd name="connsiteY35" fmla="*/ 3301396 h 3321916"/>
                  <a:gd name="connsiteX36" fmla="*/ 2004381 w 4024625"/>
                  <a:gd name="connsiteY36" fmla="*/ 3321556 h 3321916"/>
                  <a:gd name="connsiteX37" fmla="*/ 133601 w 4024625"/>
                  <a:gd name="connsiteY37" fmla="*/ 3306436 h 3321916"/>
                  <a:gd name="connsiteX38" fmla="*/ 28809 w 4024625"/>
                  <a:gd name="connsiteY38" fmla="*/ 3226872 h 3321916"/>
                  <a:gd name="connsiteX39" fmla="*/ 0 w 4024625"/>
                  <a:gd name="connsiteY39" fmla="*/ 3187268 h 3321916"/>
                  <a:gd name="connsiteX40" fmla="*/ 0 w 4024625"/>
                  <a:gd name="connsiteY40" fmla="*/ 1913152 h 3321916"/>
                  <a:gd name="connsiteX41" fmla="*/ 11524 w 4024625"/>
                  <a:gd name="connsiteY41" fmla="*/ 616716 h 3321916"/>
                  <a:gd name="connsiteX42" fmla="*/ 103712 w 4024625"/>
                  <a:gd name="connsiteY42" fmla="*/ 522388 h 3321916"/>
                  <a:gd name="connsiteX43" fmla="*/ 654683 w 4024625"/>
                  <a:gd name="connsiteY43" fmla="*/ 507988 h 3321916"/>
                  <a:gd name="connsiteX44" fmla="*/ 1177925 w 4024625"/>
                  <a:gd name="connsiteY44" fmla="*/ 507988 h 3321916"/>
                  <a:gd name="connsiteX45" fmla="*/ 1203853 w 4024625"/>
                  <a:gd name="connsiteY45" fmla="*/ 485308 h 3321916"/>
                  <a:gd name="connsiteX46" fmla="*/ 1367344 w 4024625"/>
                  <a:gd name="connsiteY46" fmla="*/ 231132 h 332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024625" h="3321916">
                    <a:moveTo>
                      <a:pt x="2007528" y="1087436"/>
                    </a:moveTo>
                    <a:cubicBezTo>
                      <a:pt x="1951687" y="1087436"/>
                      <a:pt x="1876033" y="1093916"/>
                      <a:pt x="1840007" y="1101840"/>
                    </a:cubicBezTo>
                    <a:cubicBezTo>
                      <a:pt x="1803621" y="1109400"/>
                      <a:pt x="1760029" y="1119124"/>
                      <a:pt x="1743097" y="1122724"/>
                    </a:cubicBezTo>
                    <a:cubicBezTo>
                      <a:pt x="1726525" y="1126324"/>
                      <a:pt x="1666362" y="1151532"/>
                      <a:pt x="1609441" y="1178896"/>
                    </a:cubicBezTo>
                    <a:cubicBezTo>
                      <a:pt x="1336724" y="1309604"/>
                      <a:pt x="1148309" y="1558780"/>
                      <a:pt x="1096431" y="1856928"/>
                    </a:cubicBezTo>
                    <a:cubicBezTo>
                      <a:pt x="1079499" y="1953788"/>
                      <a:pt x="1090667" y="2171996"/>
                      <a:pt x="1116966" y="2260216"/>
                    </a:cubicBezTo>
                    <a:cubicBezTo>
                      <a:pt x="1216398" y="2593652"/>
                      <a:pt x="1494518" y="2852908"/>
                      <a:pt x="1819472" y="2915204"/>
                    </a:cubicBezTo>
                    <a:cubicBezTo>
                      <a:pt x="1850094" y="2920964"/>
                      <a:pt x="1884679" y="2927808"/>
                      <a:pt x="1895847" y="2930328"/>
                    </a:cubicBezTo>
                    <a:cubicBezTo>
                      <a:pt x="1937277" y="2940048"/>
                      <a:pt x="2152352" y="2927448"/>
                      <a:pt x="2217919" y="2911604"/>
                    </a:cubicBezTo>
                    <a:cubicBezTo>
                      <a:pt x="2518736" y="2839588"/>
                      <a:pt x="2773079" y="2612376"/>
                      <a:pt x="2875753" y="2323952"/>
                    </a:cubicBezTo>
                    <a:cubicBezTo>
                      <a:pt x="2917183" y="2208004"/>
                      <a:pt x="2922587" y="2170916"/>
                      <a:pt x="2922227" y="2006360"/>
                    </a:cubicBezTo>
                    <a:cubicBezTo>
                      <a:pt x="2921506" y="1833164"/>
                      <a:pt x="2914301" y="1793552"/>
                      <a:pt x="2861343" y="1660684"/>
                    </a:cubicBezTo>
                    <a:cubicBezTo>
                      <a:pt x="2805503" y="1521692"/>
                      <a:pt x="2713997" y="1394944"/>
                      <a:pt x="2600515" y="1300604"/>
                    </a:cubicBezTo>
                    <a:cubicBezTo>
                      <a:pt x="2527382" y="1239748"/>
                      <a:pt x="2336084" y="1136048"/>
                      <a:pt x="2271958" y="1122364"/>
                    </a:cubicBezTo>
                    <a:cubicBezTo>
                      <a:pt x="2255026" y="1118764"/>
                      <a:pt x="2211795" y="1109400"/>
                      <a:pt x="2175409" y="1101840"/>
                    </a:cubicBezTo>
                    <a:cubicBezTo>
                      <a:pt x="2139022" y="1093916"/>
                      <a:pt x="2063368" y="1087436"/>
                      <a:pt x="2007528" y="1087436"/>
                    </a:cubicBezTo>
                    <a:close/>
                    <a:moveTo>
                      <a:pt x="691176" y="884236"/>
                    </a:moveTo>
                    <a:cubicBezTo>
                      <a:pt x="520734" y="884236"/>
                      <a:pt x="407947" y="888196"/>
                      <a:pt x="395695" y="895036"/>
                    </a:cubicBezTo>
                    <a:cubicBezTo>
                      <a:pt x="377318" y="904760"/>
                      <a:pt x="376237" y="918084"/>
                      <a:pt x="376237" y="1095956"/>
                    </a:cubicBezTo>
                    <a:cubicBezTo>
                      <a:pt x="376237" y="1230980"/>
                      <a:pt x="379480" y="1290392"/>
                      <a:pt x="388128" y="1299032"/>
                    </a:cubicBezTo>
                    <a:cubicBezTo>
                      <a:pt x="397137" y="1308032"/>
                      <a:pt x="478574" y="1311272"/>
                      <a:pt x="691176" y="1311272"/>
                    </a:cubicBezTo>
                    <a:cubicBezTo>
                      <a:pt x="904138" y="1311272"/>
                      <a:pt x="985575" y="1308032"/>
                      <a:pt x="994223" y="1299032"/>
                    </a:cubicBezTo>
                    <a:cubicBezTo>
                      <a:pt x="1002872" y="1290392"/>
                      <a:pt x="1006475" y="1230980"/>
                      <a:pt x="1006475" y="1095956"/>
                    </a:cubicBezTo>
                    <a:cubicBezTo>
                      <a:pt x="1006475" y="918084"/>
                      <a:pt x="1005394" y="904760"/>
                      <a:pt x="987017" y="895036"/>
                    </a:cubicBezTo>
                    <a:cubicBezTo>
                      <a:pt x="974765" y="888196"/>
                      <a:pt x="861978" y="884236"/>
                      <a:pt x="691176" y="884236"/>
                    </a:cubicBezTo>
                    <a:close/>
                    <a:moveTo>
                      <a:pt x="1504906" y="0"/>
                    </a:moveTo>
                    <a:lnTo>
                      <a:pt x="2007262" y="0"/>
                    </a:lnTo>
                    <a:lnTo>
                      <a:pt x="2509258" y="0"/>
                    </a:lnTo>
                    <a:lnTo>
                      <a:pt x="2657624" y="247692"/>
                    </a:lnTo>
                    <a:cubicBezTo>
                      <a:pt x="2764216" y="425904"/>
                      <a:pt x="2812112" y="497548"/>
                      <a:pt x="2828316" y="501868"/>
                    </a:cubicBezTo>
                    <a:cubicBezTo>
                      <a:pt x="2840920" y="505108"/>
                      <a:pt x="3083276" y="507988"/>
                      <a:pt x="3367404" y="507988"/>
                    </a:cubicBezTo>
                    <a:cubicBezTo>
                      <a:pt x="3728235" y="507988"/>
                      <a:pt x="3890286" y="511588"/>
                      <a:pt x="3906130" y="519508"/>
                    </a:cubicBezTo>
                    <a:cubicBezTo>
                      <a:pt x="3918014" y="525628"/>
                      <a:pt x="3943222" y="545072"/>
                      <a:pt x="3961588" y="562352"/>
                    </a:cubicBezTo>
                    <a:cubicBezTo>
                      <a:pt x="4027488" y="624636"/>
                      <a:pt x="4024607" y="568112"/>
                      <a:pt x="4024607" y="1909552"/>
                    </a:cubicBezTo>
                    <a:cubicBezTo>
                      <a:pt x="4024607" y="2872968"/>
                      <a:pt x="4021726" y="3133624"/>
                      <a:pt x="4011283" y="3168188"/>
                    </a:cubicBezTo>
                    <a:cubicBezTo>
                      <a:pt x="3991477" y="3235152"/>
                      <a:pt x="3952225" y="3277272"/>
                      <a:pt x="3887404" y="3301396"/>
                    </a:cubicBezTo>
                    <a:cubicBezTo>
                      <a:pt x="3830867" y="3322636"/>
                      <a:pt x="3830507" y="3322636"/>
                      <a:pt x="2004381" y="3321556"/>
                    </a:cubicBezTo>
                    <a:cubicBezTo>
                      <a:pt x="489032" y="3320836"/>
                      <a:pt x="170333" y="3318316"/>
                      <a:pt x="133601" y="3306436"/>
                    </a:cubicBezTo>
                    <a:cubicBezTo>
                      <a:pt x="81025" y="3290232"/>
                      <a:pt x="66981" y="3279432"/>
                      <a:pt x="28809" y="3226872"/>
                    </a:cubicBezTo>
                    <a:lnTo>
                      <a:pt x="0" y="3187268"/>
                    </a:lnTo>
                    <a:lnTo>
                      <a:pt x="0" y="1913152"/>
                    </a:lnTo>
                    <a:cubicBezTo>
                      <a:pt x="0" y="991136"/>
                      <a:pt x="3241" y="632556"/>
                      <a:pt x="11524" y="616716"/>
                    </a:cubicBezTo>
                    <a:cubicBezTo>
                      <a:pt x="28449" y="583952"/>
                      <a:pt x="72382" y="538592"/>
                      <a:pt x="103712" y="522388"/>
                    </a:cubicBezTo>
                    <a:cubicBezTo>
                      <a:pt x="126399" y="510508"/>
                      <a:pt x="223989" y="507988"/>
                      <a:pt x="654683" y="507988"/>
                    </a:cubicBezTo>
                    <a:lnTo>
                      <a:pt x="1177925" y="507988"/>
                    </a:lnTo>
                    <a:lnTo>
                      <a:pt x="1203853" y="485308"/>
                    </a:lnTo>
                    <a:cubicBezTo>
                      <a:pt x="1217897" y="472708"/>
                      <a:pt x="1291360" y="358220"/>
                      <a:pt x="1367344" y="23113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sp>
            <p:nvSpPr>
              <p:cNvPr id="22" name="手繪多邊形 21"/>
              <p:cNvSpPr>
                <a:spLocks/>
              </p:cNvSpPr>
              <p:nvPr/>
            </p:nvSpPr>
            <p:spPr bwMode="auto">
              <a:xfrm>
                <a:off x="14046734" y="24416165"/>
                <a:ext cx="1019800" cy="1024369"/>
              </a:xfrm>
              <a:custGeom>
                <a:avLst/>
                <a:gdLst>
                  <a:gd name="connsiteX0" fmla="*/ 696901 w 1382938"/>
                  <a:gd name="connsiteY0" fmla="*/ 174564 h 1389136"/>
                  <a:gd name="connsiteX1" fmla="*/ 615103 w 1382938"/>
                  <a:gd name="connsiteY1" fmla="*/ 185584 h 1389136"/>
                  <a:gd name="connsiteX2" fmla="*/ 187732 w 1382938"/>
                  <a:gd name="connsiteY2" fmla="*/ 592580 h 1389136"/>
                  <a:gd name="connsiteX3" fmla="*/ 187732 w 1382938"/>
                  <a:gd name="connsiteY3" fmla="*/ 808496 h 1389136"/>
                  <a:gd name="connsiteX4" fmla="*/ 532584 w 1382938"/>
                  <a:gd name="connsiteY4" fmla="*/ 1189940 h 1389136"/>
                  <a:gd name="connsiteX5" fmla="*/ 850769 w 1382938"/>
                  <a:gd name="connsiteY5" fmla="*/ 1191740 h 1389136"/>
                  <a:gd name="connsiteX6" fmla="*/ 1062653 w 1382938"/>
                  <a:gd name="connsiteY6" fmla="*/ 1061472 h 1389136"/>
                  <a:gd name="connsiteX7" fmla="*/ 1208953 w 1382938"/>
                  <a:gd name="connsiteY7" fmla="*/ 698740 h 1389136"/>
                  <a:gd name="connsiteX8" fmla="*/ 1135442 w 1382938"/>
                  <a:gd name="connsiteY8" fmla="*/ 424528 h 1389136"/>
                  <a:gd name="connsiteX9" fmla="*/ 777619 w 1382938"/>
                  <a:gd name="connsiteY9" fmla="*/ 185944 h 1389136"/>
                  <a:gd name="connsiteX10" fmla="*/ 696901 w 1382938"/>
                  <a:gd name="connsiteY10" fmla="*/ 174564 h 1389136"/>
                  <a:gd name="connsiteX11" fmla="*/ 709912 w 1382938"/>
                  <a:gd name="connsiteY11" fmla="*/ 376 h 1389136"/>
                  <a:gd name="connsiteX12" fmla="*/ 908829 w 1382938"/>
                  <a:gd name="connsiteY12" fmla="*/ 35660 h 1389136"/>
                  <a:gd name="connsiteX13" fmla="*/ 1337507 w 1382938"/>
                  <a:gd name="connsiteY13" fmla="*/ 434916 h 1389136"/>
                  <a:gd name="connsiteX14" fmla="*/ 1382858 w 1382938"/>
                  <a:gd name="connsiteY14" fmla="*/ 698084 h 1389136"/>
                  <a:gd name="connsiteX15" fmla="*/ 1357663 w 1382938"/>
                  <a:gd name="connsiteY15" fmla="*/ 904012 h 1389136"/>
                  <a:gd name="connsiteX16" fmla="*/ 909909 w 1382938"/>
                  <a:gd name="connsiteY16" fmla="*/ 1358712 h 1389136"/>
                  <a:gd name="connsiteX17" fmla="*/ 688552 w 1382938"/>
                  <a:gd name="connsiteY17" fmla="*/ 1388952 h 1389136"/>
                  <a:gd name="connsiteX18" fmla="*/ 517585 w 1382938"/>
                  <a:gd name="connsiteY18" fmla="*/ 1372752 h 1389136"/>
                  <a:gd name="connsiteX19" fmla="*/ 178170 w 1382938"/>
                  <a:gd name="connsiteY19" fmla="*/ 1165384 h 1389136"/>
                  <a:gd name="connsiteX20" fmla="*/ 10443 w 1382938"/>
                  <a:gd name="connsiteY20" fmla="*/ 585760 h 1389136"/>
                  <a:gd name="connsiteX21" fmla="*/ 214163 w 1382938"/>
                  <a:gd name="connsiteY21" fmla="*/ 195868 h 1389136"/>
                  <a:gd name="connsiteX22" fmla="*/ 657958 w 1382938"/>
                  <a:gd name="connsiteY22" fmla="*/ 1820 h 1389136"/>
                  <a:gd name="connsiteX23" fmla="*/ 709912 w 1382938"/>
                  <a:gd name="connsiteY23" fmla="*/ 376 h 138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82938" h="1389136">
                    <a:moveTo>
                      <a:pt x="696901" y="174564"/>
                    </a:moveTo>
                    <a:cubicBezTo>
                      <a:pt x="674920" y="174520"/>
                      <a:pt x="652759" y="178208"/>
                      <a:pt x="615103" y="185584"/>
                    </a:cubicBezTo>
                    <a:cubicBezTo>
                      <a:pt x="397454" y="228768"/>
                      <a:pt x="236379" y="381708"/>
                      <a:pt x="187732" y="592580"/>
                    </a:cubicBezTo>
                    <a:cubicBezTo>
                      <a:pt x="167553" y="678228"/>
                      <a:pt x="167553" y="721768"/>
                      <a:pt x="187732" y="808496"/>
                    </a:cubicBezTo>
                    <a:cubicBezTo>
                      <a:pt x="228451" y="983024"/>
                      <a:pt x="366104" y="1135604"/>
                      <a:pt x="532584" y="1189940"/>
                    </a:cubicBezTo>
                    <a:cubicBezTo>
                      <a:pt x="623030" y="1219448"/>
                      <a:pt x="766808" y="1220168"/>
                      <a:pt x="850769" y="1191740"/>
                    </a:cubicBezTo>
                    <a:cubicBezTo>
                      <a:pt x="935450" y="1163312"/>
                      <a:pt x="1000673" y="1123008"/>
                      <a:pt x="1062653" y="1061472"/>
                    </a:cubicBezTo>
                    <a:cubicBezTo>
                      <a:pt x="1166432" y="957476"/>
                      <a:pt x="1208953" y="852036"/>
                      <a:pt x="1208953" y="698740"/>
                    </a:cubicBezTo>
                    <a:cubicBezTo>
                      <a:pt x="1208953" y="591140"/>
                      <a:pt x="1188413" y="514132"/>
                      <a:pt x="1135442" y="424528"/>
                    </a:cubicBezTo>
                    <a:cubicBezTo>
                      <a:pt x="1067697" y="309016"/>
                      <a:pt x="928243" y="216172"/>
                      <a:pt x="777619" y="185944"/>
                    </a:cubicBezTo>
                    <a:cubicBezTo>
                      <a:pt x="740684" y="178388"/>
                      <a:pt x="718883" y="174612"/>
                      <a:pt x="696901" y="174564"/>
                    </a:cubicBezTo>
                    <a:close/>
                    <a:moveTo>
                      <a:pt x="709912" y="376"/>
                    </a:moveTo>
                    <a:cubicBezTo>
                      <a:pt x="769131" y="2720"/>
                      <a:pt x="846471" y="15952"/>
                      <a:pt x="908829" y="35660"/>
                    </a:cubicBezTo>
                    <a:cubicBezTo>
                      <a:pt x="1098153" y="95424"/>
                      <a:pt x="1272359" y="257788"/>
                      <a:pt x="1337507" y="434916"/>
                    </a:cubicBezTo>
                    <a:cubicBezTo>
                      <a:pt x="1380339" y="551560"/>
                      <a:pt x="1383578" y="570280"/>
                      <a:pt x="1382858" y="698084"/>
                    </a:cubicBezTo>
                    <a:cubicBezTo>
                      <a:pt x="1382138" y="803928"/>
                      <a:pt x="1377819" y="839572"/>
                      <a:pt x="1357663" y="904012"/>
                    </a:cubicBezTo>
                    <a:cubicBezTo>
                      <a:pt x="1287477" y="1127220"/>
                      <a:pt x="1129827" y="1287428"/>
                      <a:pt x="909909" y="1358712"/>
                    </a:cubicBezTo>
                    <a:cubicBezTo>
                      <a:pt x="822086" y="1387152"/>
                      <a:pt x="802290" y="1390032"/>
                      <a:pt x="688552" y="1388952"/>
                    </a:cubicBezTo>
                    <a:cubicBezTo>
                      <a:pt x="610087" y="1387872"/>
                      <a:pt x="546379" y="1382112"/>
                      <a:pt x="517585" y="1372752"/>
                    </a:cubicBezTo>
                    <a:cubicBezTo>
                      <a:pt x="367854" y="1324148"/>
                      <a:pt x="263834" y="1260788"/>
                      <a:pt x="178170" y="1165384"/>
                    </a:cubicBezTo>
                    <a:cubicBezTo>
                      <a:pt x="41037" y="1012736"/>
                      <a:pt x="-27710" y="774768"/>
                      <a:pt x="10443" y="585760"/>
                    </a:cubicBezTo>
                    <a:cubicBezTo>
                      <a:pt x="45716" y="412596"/>
                      <a:pt x="105464" y="298112"/>
                      <a:pt x="214163" y="195868"/>
                    </a:cubicBezTo>
                    <a:cubicBezTo>
                      <a:pt x="343738" y="74184"/>
                      <a:pt x="448478" y="28460"/>
                      <a:pt x="657958" y="1820"/>
                    </a:cubicBezTo>
                    <a:cubicBezTo>
                      <a:pt x="672445" y="20"/>
                      <a:pt x="690172" y="-408"/>
                      <a:pt x="709912" y="376"/>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grpSp>
      </p:grpSp>
      <p:sp>
        <p:nvSpPr>
          <p:cNvPr id="23" name="矩形 22"/>
          <p:cNvSpPr/>
          <p:nvPr/>
        </p:nvSpPr>
        <p:spPr>
          <a:xfrm>
            <a:off x="5315293" y="1136627"/>
            <a:ext cx="1643984" cy="369332"/>
          </a:xfrm>
          <a:prstGeom prst="rect">
            <a:avLst/>
          </a:prstGeom>
        </p:spPr>
        <p:txBody>
          <a:bodyPr wrap="square">
            <a:spAutoFit/>
          </a:bodyPr>
          <a:lstStyle/>
          <a:p>
            <a:r>
              <a:rPr lang="en-US" altLang="zh-TW" dirty="0" smtClean="0">
                <a:solidFill>
                  <a:schemeClr val="bg1"/>
                </a:solidFill>
              </a:rPr>
              <a:t>Title 01</a:t>
            </a:r>
            <a:endParaRPr lang="en-US" dirty="0">
              <a:solidFill>
                <a:schemeClr val="bg1"/>
              </a:solidFill>
            </a:endParaRPr>
          </a:p>
        </p:txBody>
      </p:sp>
      <p:sp>
        <p:nvSpPr>
          <p:cNvPr id="24" name="矩形 23"/>
          <p:cNvSpPr/>
          <p:nvPr/>
        </p:nvSpPr>
        <p:spPr>
          <a:xfrm>
            <a:off x="5315293" y="1346749"/>
            <a:ext cx="2188142" cy="769441"/>
          </a:xfrm>
          <a:prstGeom prst="rect">
            <a:avLst/>
          </a:prstGeom>
        </p:spPr>
        <p:txBody>
          <a:bodyPr wrap="square">
            <a:spAutoFit/>
          </a:bodyPr>
          <a:lstStyle/>
          <a:p>
            <a:r>
              <a:rPr lang="en-US" altLang="zh-TW" sz="4400" b="1" dirty="0" smtClean="0">
                <a:solidFill>
                  <a:schemeClr val="bg1"/>
                </a:solidFill>
              </a:rPr>
              <a:t>+130%</a:t>
            </a:r>
            <a:endParaRPr lang="en-US" sz="4400" b="1" dirty="0">
              <a:solidFill>
                <a:schemeClr val="bg1"/>
              </a:solidFill>
            </a:endParaRPr>
          </a:p>
        </p:txBody>
      </p:sp>
      <p:sp>
        <p:nvSpPr>
          <p:cNvPr id="25" name="矩形 24"/>
          <p:cNvSpPr/>
          <p:nvPr/>
        </p:nvSpPr>
        <p:spPr>
          <a:xfrm>
            <a:off x="5315293" y="2954414"/>
            <a:ext cx="1643984" cy="369332"/>
          </a:xfrm>
          <a:prstGeom prst="rect">
            <a:avLst/>
          </a:prstGeom>
        </p:spPr>
        <p:txBody>
          <a:bodyPr wrap="square">
            <a:spAutoFit/>
          </a:bodyPr>
          <a:lstStyle/>
          <a:p>
            <a:r>
              <a:rPr lang="en-US" altLang="zh-TW" dirty="0" smtClean="0">
                <a:solidFill>
                  <a:schemeClr val="bg1"/>
                </a:solidFill>
              </a:rPr>
              <a:t>Title 02</a:t>
            </a:r>
            <a:endParaRPr lang="en-US" dirty="0">
              <a:solidFill>
                <a:schemeClr val="bg1"/>
              </a:solidFill>
            </a:endParaRPr>
          </a:p>
        </p:txBody>
      </p:sp>
      <p:sp>
        <p:nvSpPr>
          <p:cNvPr id="26" name="矩形 25"/>
          <p:cNvSpPr/>
          <p:nvPr/>
        </p:nvSpPr>
        <p:spPr>
          <a:xfrm>
            <a:off x="5315293" y="3164536"/>
            <a:ext cx="2188142" cy="769441"/>
          </a:xfrm>
          <a:prstGeom prst="rect">
            <a:avLst/>
          </a:prstGeom>
        </p:spPr>
        <p:txBody>
          <a:bodyPr wrap="square">
            <a:spAutoFit/>
          </a:bodyPr>
          <a:lstStyle/>
          <a:p>
            <a:r>
              <a:rPr lang="en-US" sz="4400" b="1" dirty="0" smtClean="0">
                <a:solidFill>
                  <a:schemeClr val="bg1"/>
                </a:solidFill>
              </a:rPr>
              <a:t>43.5M</a:t>
            </a:r>
            <a:endParaRPr lang="en-US" sz="4400" b="1" dirty="0">
              <a:solidFill>
                <a:schemeClr val="bg1"/>
              </a:solidFill>
            </a:endParaRPr>
          </a:p>
        </p:txBody>
      </p:sp>
      <p:sp>
        <p:nvSpPr>
          <p:cNvPr id="27" name="矩形 26"/>
          <p:cNvSpPr/>
          <p:nvPr/>
        </p:nvSpPr>
        <p:spPr>
          <a:xfrm>
            <a:off x="5315293" y="4789172"/>
            <a:ext cx="1643984" cy="369332"/>
          </a:xfrm>
          <a:prstGeom prst="rect">
            <a:avLst/>
          </a:prstGeom>
        </p:spPr>
        <p:txBody>
          <a:bodyPr wrap="square">
            <a:spAutoFit/>
          </a:bodyPr>
          <a:lstStyle/>
          <a:p>
            <a:r>
              <a:rPr lang="en-US" altLang="zh-TW" dirty="0" smtClean="0">
                <a:solidFill>
                  <a:schemeClr val="bg1"/>
                </a:solidFill>
              </a:rPr>
              <a:t>Title 03</a:t>
            </a:r>
            <a:endParaRPr lang="en-US" dirty="0">
              <a:solidFill>
                <a:schemeClr val="bg1"/>
              </a:solidFill>
            </a:endParaRPr>
          </a:p>
        </p:txBody>
      </p:sp>
      <p:sp>
        <p:nvSpPr>
          <p:cNvPr id="28" name="矩形 27"/>
          <p:cNvSpPr/>
          <p:nvPr/>
        </p:nvSpPr>
        <p:spPr>
          <a:xfrm>
            <a:off x="5315293" y="4999294"/>
            <a:ext cx="2188142" cy="769441"/>
          </a:xfrm>
          <a:prstGeom prst="rect">
            <a:avLst/>
          </a:prstGeom>
        </p:spPr>
        <p:txBody>
          <a:bodyPr wrap="square">
            <a:spAutoFit/>
          </a:bodyPr>
          <a:lstStyle/>
          <a:p>
            <a:r>
              <a:rPr lang="en-US" sz="4400" b="1" dirty="0" smtClean="0">
                <a:solidFill>
                  <a:schemeClr val="bg1"/>
                </a:solidFill>
              </a:rPr>
              <a:t>$68.5</a:t>
            </a:r>
            <a:endParaRPr lang="en-US" sz="4400" b="1" dirty="0">
              <a:solidFill>
                <a:schemeClr val="bg1"/>
              </a:solidFill>
            </a:endParaRPr>
          </a:p>
        </p:txBody>
      </p:sp>
      <p:sp>
        <p:nvSpPr>
          <p:cNvPr id="29" name="文字方塊 28"/>
          <p:cNvSpPr txBox="1"/>
          <p:nvPr/>
        </p:nvSpPr>
        <p:spPr>
          <a:xfrm>
            <a:off x="327365" y="2116190"/>
            <a:ext cx="3442599" cy="1502976"/>
          </a:xfrm>
          <a:prstGeom prst="rect">
            <a:avLst/>
          </a:prstGeom>
          <a:noFill/>
        </p:spPr>
        <p:txBody>
          <a:bodyPr wrap="square" rtlCol="0" anchor="ctr">
            <a:spAutoFit/>
          </a:bodyPr>
          <a:lstStyle/>
          <a:p>
            <a:pPr algn="r">
              <a:lnSpc>
                <a:spcPts val="5500"/>
              </a:lnSpc>
            </a:pPr>
            <a:r>
              <a:rPr lang="en-US" altLang="zh-TW" sz="3600" b="1" dirty="0"/>
              <a:t>Content </a:t>
            </a:r>
            <a:r>
              <a:rPr lang="en-US" altLang="zh-TW" sz="3600" b="1" dirty="0" smtClean="0"/>
              <a:t/>
            </a:r>
            <a:br>
              <a:rPr lang="en-US" altLang="zh-TW" sz="3600" b="1" dirty="0" smtClean="0"/>
            </a:br>
            <a:r>
              <a:rPr lang="en-US" altLang="zh-TW" sz="5400" b="1" dirty="0" smtClean="0"/>
              <a:t>Marketing</a:t>
            </a:r>
            <a:endParaRPr lang="zh-TW" altLang="en-US" sz="5400" b="1" dirty="0"/>
          </a:p>
        </p:txBody>
      </p:sp>
      <p:sp>
        <p:nvSpPr>
          <p:cNvPr id="30" name="文字方塊 29"/>
          <p:cNvSpPr txBox="1"/>
          <p:nvPr/>
        </p:nvSpPr>
        <p:spPr>
          <a:xfrm>
            <a:off x="180663" y="3834588"/>
            <a:ext cx="3710275" cy="1077218"/>
          </a:xfrm>
          <a:prstGeom prst="rect">
            <a:avLst/>
          </a:prstGeom>
          <a:noFill/>
        </p:spPr>
        <p:txBody>
          <a:bodyPr wrap="square" rtlCol="0" anchor="ctr">
            <a:spAutoFit/>
          </a:bodyPr>
          <a:lstStyle/>
          <a:p>
            <a:pPr algn="ctr"/>
            <a:r>
              <a:rPr lang="en-US" altLang="zh-TW" sz="1600" dirty="0"/>
              <a:t>The quick brown fox jumps over the lazy dog. The quick brown fox jumps over the lazy dog. The quick brown fox jumps over the lazy dog. </a:t>
            </a:r>
          </a:p>
        </p:txBody>
      </p:sp>
    </p:spTree>
    <p:extLst>
      <p:ext uri="{BB962C8B-B14F-4D97-AF65-F5344CB8AC3E}">
        <p14:creationId xmlns:p14="http://schemas.microsoft.com/office/powerpoint/2010/main" val="7422282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4550228" cy="6858000"/>
          </a:xfrm>
          <a:prstGeom prst="rect">
            <a:avLst/>
          </a:prstGeom>
        </p:spPr>
      </p:pic>
      <p:sp>
        <p:nvSpPr>
          <p:cNvPr id="3" name="投影片編號版面配置區 2"/>
          <p:cNvSpPr>
            <a:spLocks noGrp="1"/>
          </p:cNvSpPr>
          <p:nvPr>
            <p:ph type="sldNum" sz="quarter" idx="12"/>
          </p:nvPr>
        </p:nvSpPr>
        <p:spPr/>
        <p:txBody>
          <a:bodyPr/>
          <a:lstStyle/>
          <a:p>
            <a:fld id="{93B68095-C8B2-4A76-90AA-E601358CCBC3}" type="slidenum">
              <a:rPr lang="zh-TW" altLang="en-US" smtClean="0"/>
              <a:t>38</a:t>
            </a:fld>
            <a:endParaRPr lang="zh-TW" altLang="en-US"/>
          </a:p>
        </p:txBody>
      </p:sp>
      <p:sp>
        <p:nvSpPr>
          <p:cNvPr id="5" name="矩形 4"/>
          <p:cNvSpPr/>
          <p:nvPr/>
        </p:nvSpPr>
        <p:spPr>
          <a:xfrm>
            <a:off x="0" y="0"/>
            <a:ext cx="4550228" cy="6876550"/>
          </a:xfrm>
          <a:prstGeom prst="rect">
            <a:avLst/>
          </a:prstGeom>
          <a:solidFill>
            <a:schemeClr val="accent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頁尾版面配置區 1"/>
          <p:cNvSpPr>
            <a:spLocks noGrp="1"/>
          </p:cNvSpPr>
          <p:nvPr>
            <p:ph type="ftr" sz="quarter" idx="11"/>
          </p:nvPr>
        </p:nvSpPr>
        <p:spPr/>
        <p:txBody>
          <a:bodyPr/>
          <a:lstStyle/>
          <a:p>
            <a:r>
              <a:rPr lang="zh-TW" altLang="en-US" smtClean="0">
                <a:solidFill>
                  <a:schemeClr val="bg1"/>
                </a:solidFill>
              </a:rPr>
              <a:t>商業簡報網  韓明文講師 </a:t>
            </a:r>
            <a:r>
              <a:rPr lang="en-US" altLang="zh-TW" smtClean="0">
                <a:solidFill>
                  <a:schemeClr val="bg1"/>
                </a:solidFill>
              </a:rPr>
              <a:t>X Matter Lab</a:t>
            </a:r>
            <a:endParaRPr lang="zh-TW" altLang="en-US">
              <a:solidFill>
                <a:schemeClr val="bg1"/>
              </a:solidFill>
            </a:endParaRPr>
          </a:p>
        </p:txBody>
      </p:sp>
      <p:sp>
        <p:nvSpPr>
          <p:cNvPr id="6" name="文字方塊 5"/>
          <p:cNvSpPr txBox="1"/>
          <p:nvPr/>
        </p:nvSpPr>
        <p:spPr>
          <a:xfrm>
            <a:off x="702413" y="663179"/>
            <a:ext cx="2833352" cy="707886"/>
          </a:xfrm>
          <a:prstGeom prst="rect">
            <a:avLst/>
          </a:prstGeom>
          <a:noFill/>
        </p:spPr>
        <p:txBody>
          <a:bodyPr wrap="square" rtlCol="0">
            <a:spAutoFit/>
          </a:bodyPr>
          <a:lstStyle/>
          <a:p>
            <a:pPr algn="ctr"/>
            <a:r>
              <a:rPr lang="en-US" altLang="zh-TW" sz="4000" b="1" dirty="0">
                <a:solidFill>
                  <a:schemeClr val="bg1"/>
                </a:solidFill>
              </a:rPr>
              <a:t>About Us</a:t>
            </a:r>
            <a:endParaRPr lang="zh-TW" altLang="en-US" sz="4000" b="1" dirty="0">
              <a:solidFill>
                <a:schemeClr val="bg1"/>
              </a:solidFill>
            </a:endParaRPr>
          </a:p>
        </p:txBody>
      </p:sp>
      <p:sp>
        <p:nvSpPr>
          <p:cNvPr id="7" name="文字方塊 41"/>
          <p:cNvSpPr txBox="1"/>
          <p:nvPr/>
        </p:nvSpPr>
        <p:spPr>
          <a:xfrm>
            <a:off x="5529549" y="2103813"/>
            <a:ext cx="256289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8" name="文字方塊 43"/>
          <p:cNvSpPr txBox="1"/>
          <p:nvPr/>
        </p:nvSpPr>
        <p:spPr>
          <a:xfrm>
            <a:off x="5529550" y="1646219"/>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1"/>
                </a:solidFill>
              </a:rPr>
              <a:t>TITLE 01</a:t>
            </a:r>
          </a:p>
        </p:txBody>
      </p:sp>
      <p:sp>
        <p:nvSpPr>
          <p:cNvPr id="9" name="手繪多邊形 8"/>
          <p:cNvSpPr>
            <a:spLocks/>
          </p:cNvSpPr>
          <p:nvPr/>
        </p:nvSpPr>
        <p:spPr bwMode="auto">
          <a:xfrm>
            <a:off x="4949136" y="1955036"/>
            <a:ext cx="479558" cy="570774"/>
          </a:xfrm>
          <a:custGeom>
            <a:avLst/>
            <a:gdLst>
              <a:gd name="connsiteX0" fmla="*/ 1026103 w 3397398"/>
              <a:gd name="connsiteY0" fmla="*/ 1309933 h 4043611"/>
              <a:gd name="connsiteX1" fmla="*/ 904043 w 3397398"/>
              <a:gd name="connsiteY1" fmla="*/ 1389191 h 4043611"/>
              <a:gd name="connsiteX2" fmla="*/ 834187 w 3397398"/>
              <a:gd name="connsiteY2" fmla="*/ 1454039 h 4043611"/>
              <a:gd name="connsiteX3" fmla="*/ 740931 w 3397398"/>
              <a:gd name="connsiteY3" fmla="*/ 1462327 h 4043611"/>
              <a:gd name="connsiteX4" fmla="*/ 596907 w 3397398"/>
              <a:gd name="connsiteY4" fmla="*/ 1478899 h 4043611"/>
              <a:gd name="connsiteX5" fmla="*/ 557299 w 3397398"/>
              <a:gd name="connsiteY5" fmla="*/ 1615439 h 4043611"/>
              <a:gd name="connsiteX6" fmla="*/ 577463 w 3397398"/>
              <a:gd name="connsiteY6" fmla="*/ 1677045 h 4043611"/>
              <a:gd name="connsiteX7" fmla="*/ 553339 w 3397398"/>
              <a:gd name="connsiteY7" fmla="*/ 1732167 h 4043611"/>
              <a:gd name="connsiteX8" fmla="*/ 490327 w 3397398"/>
              <a:gd name="connsiteY8" fmla="*/ 1803139 h 4043611"/>
              <a:gd name="connsiteX9" fmla="*/ 410031 w 3397398"/>
              <a:gd name="connsiteY9" fmla="*/ 1956613 h 4043611"/>
              <a:gd name="connsiteX10" fmla="*/ 475563 w 3397398"/>
              <a:gd name="connsiteY10" fmla="*/ 2031189 h 4043611"/>
              <a:gd name="connsiteX11" fmla="*/ 555859 w 3397398"/>
              <a:gd name="connsiteY11" fmla="*/ 2112609 h 4043611"/>
              <a:gd name="connsiteX12" fmla="*/ 557659 w 3397398"/>
              <a:gd name="connsiteY12" fmla="*/ 2222491 h 4043611"/>
              <a:gd name="connsiteX13" fmla="*/ 537855 w 3397398"/>
              <a:gd name="connsiteY13" fmla="*/ 2289139 h 4043611"/>
              <a:gd name="connsiteX14" fmla="*/ 584663 w 3397398"/>
              <a:gd name="connsiteY14" fmla="*/ 2347503 h 4043611"/>
              <a:gd name="connsiteX15" fmla="*/ 729051 w 3397398"/>
              <a:gd name="connsiteY15" fmla="*/ 2383169 h 4043611"/>
              <a:gd name="connsiteX16" fmla="*/ 814027 w 3397398"/>
              <a:gd name="connsiteY16" fmla="*/ 2384971 h 4043611"/>
              <a:gd name="connsiteX17" fmla="*/ 905483 w 3397398"/>
              <a:gd name="connsiteY17" fmla="*/ 2463149 h 4043611"/>
              <a:gd name="connsiteX18" fmla="*/ 1026823 w 3397398"/>
              <a:gd name="connsiteY18" fmla="*/ 2540247 h 4043611"/>
              <a:gd name="connsiteX19" fmla="*/ 1096315 w 3397398"/>
              <a:gd name="connsiteY19" fmla="*/ 2540247 h 4043611"/>
              <a:gd name="connsiteX20" fmla="*/ 1127283 w 3397398"/>
              <a:gd name="connsiteY20" fmla="*/ 2478641 h 4043611"/>
              <a:gd name="connsiteX21" fmla="*/ 1206135 w 3397398"/>
              <a:gd name="connsiteY21" fmla="*/ 2396499 h 4043611"/>
              <a:gd name="connsiteX22" fmla="*/ 1309835 w 3397398"/>
              <a:gd name="connsiteY22" fmla="*/ 2393257 h 4043611"/>
              <a:gd name="connsiteX23" fmla="*/ 1377887 w 3397398"/>
              <a:gd name="connsiteY23" fmla="*/ 2415233 h 4043611"/>
              <a:gd name="connsiteX24" fmla="*/ 1441619 w 3397398"/>
              <a:gd name="connsiteY24" fmla="*/ 2372001 h 4043611"/>
              <a:gd name="connsiteX25" fmla="*/ 1477267 w 3397398"/>
              <a:gd name="connsiteY25" fmla="*/ 2223571 h 4043611"/>
              <a:gd name="connsiteX26" fmla="*/ 1485547 w 3397398"/>
              <a:gd name="connsiteY26" fmla="*/ 2124497 h 4043611"/>
              <a:gd name="connsiteX27" fmla="*/ 1569443 w 3397398"/>
              <a:gd name="connsiteY27" fmla="*/ 2038393 h 4043611"/>
              <a:gd name="connsiteX28" fmla="*/ 1629935 w 3397398"/>
              <a:gd name="connsiteY28" fmla="*/ 2006329 h 4043611"/>
              <a:gd name="connsiteX29" fmla="*/ 1636055 w 3397398"/>
              <a:gd name="connsiteY29" fmla="*/ 1940401 h 4043611"/>
              <a:gd name="connsiteX30" fmla="*/ 1565843 w 3397398"/>
              <a:gd name="connsiteY30" fmla="*/ 1808903 h 4043611"/>
              <a:gd name="connsiteX31" fmla="*/ 1491671 w 3397398"/>
              <a:gd name="connsiteY31" fmla="*/ 1729285 h 4043611"/>
              <a:gd name="connsiteX32" fmla="*/ 1486267 w 3397398"/>
              <a:gd name="connsiteY32" fmla="*/ 1626607 h 4043611"/>
              <a:gd name="connsiteX33" fmla="*/ 1503191 w 3397398"/>
              <a:gd name="connsiteY33" fmla="*/ 1559599 h 4043611"/>
              <a:gd name="connsiteX34" fmla="*/ 1390851 w 3397398"/>
              <a:gd name="connsiteY34" fmla="*/ 1442151 h 4043611"/>
              <a:gd name="connsiteX35" fmla="*/ 1326039 w 3397398"/>
              <a:gd name="connsiteY35" fmla="*/ 1458723 h 4043611"/>
              <a:gd name="connsiteX36" fmla="*/ 1221259 w 3397398"/>
              <a:gd name="connsiteY36" fmla="*/ 1456201 h 4043611"/>
              <a:gd name="connsiteX37" fmla="*/ 1148887 w 3397398"/>
              <a:gd name="connsiteY37" fmla="*/ 1401441 h 4043611"/>
              <a:gd name="connsiteX38" fmla="*/ 1026103 w 3397398"/>
              <a:gd name="connsiteY38" fmla="*/ 1309933 h 4043611"/>
              <a:gd name="connsiteX39" fmla="*/ 1651015 w 3397398"/>
              <a:gd name="connsiteY39" fmla="*/ 284407 h 4043611"/>
              <a:gd name="connsiteX40" fmla="*/ 1539383 w 3397398"/>
              <a:gd name="connsiteY40" fmla="*/ 366083 h 4043611"/>
              <a:gd name="connsiteX41" fmla="*/ 1466283 w 3397398"/>
              <a:gd name="connsiteY41" fmla="*/ 433367 h 4043611"/>
              <a:gd name="connsiteX42" fmla="*/ 1409747 w 3397398"/>
              <a:gd name="connsiteY42" fmla="*/ 458915 h 4043611"/>
              <a:gd name="connsiteX43" fmla="*/ 1349971 w 3397398"/>
              <a:gd name="connsiteY43" fmla="*/ 437323 h 4043611"/>
              <a:gd name="connsiteX44" fmla="*/ 1214935 w 3397398"/>
              <a:gd name="connsiteY44" fmla="*/ 476543 h 4043611"/>
              <a:gd name="connsiteX45" fmla="*/ 1193687 w 3397398"/>
              <a:gd name="connsiteY45" fmla="*/ 608591 h 4043611"/>
              <a:gd name="connsiteX46" fmla="*/ 1194407 w 3397398"/>
              <a:gd name="connsiteY46" fmla="*/ 689907 h 4043611"/>
              <a:gd name="connsiteX47" fmla="*/ 1173523 w 3397398"/>
              <a:gd name="connsiteY47" fmla="*/ 744235 h 4043611"/>
              <a:gd name="connsiteX48" fmla="*/ 1111583 w 3397398"/>
              <a:gd name="connsiteY48" fmla="*/ 788131 h 4043611"/>
              <a:gd name="connsiteX49" fmla="*/ 1044967 w 3397398"/>
              <a:gd name="connsiteY49" fmla="*/ 833827 h 4043611"/>
              <a:gd name="connsiteX50" fmla="*/ 1037403 w 3397398"/>
              <a:gd name="connsiteY50" fmla="*/ 911543 h 4043611"/>
              <a:gd name="connsiteX51" fmla="*/ 1073775 w 3397398"/>
              <a:gd name="connsiteY51" fmla="*/ 989983 h 4043611"/>
              <a:gd name="connsiteX52" fmla="*/ 1188287 w 3397398"/>
              <a:gd name="connsiteY52" fmla="*/ 1097923 h 4043611"/>
              <a:gd name="connsiteX53" fmla="*/ 1187207 w 3397398"/>
              <a:gd name="connsiteY53" fmla="*/ 1207663 h 4043611"/>
              <a:gd name="connsiteX54" fmla="*/ 1228979 w 3397398"/>
              <a:gd name="connsiteY54" fmla="*/ 1344747 h 4043611"/>
              <a:gd name="connsiteX55" fmla="*/ 1367975 w 3397398"/>
              <a:gd name="connsiteY55" fmla="*/ 1359499 h 4043611"/>
              <a:gd name="connsiteX56" fmla="*/ 1459439 w 3397398"/>
              <a:gd name="connsiteY56" fmla="*/ 1366695 h 4043611"/>
              <a:gd name="connsiteX57" fmla="*/ 1533263 w 3397398"/>
              <a:gd name="connsiteY57" fmla="*/ 1433259 h 4043611"/>
              <a:gd name="connsiteX58" fmla="*/ 1650655 w 3397398"/>
              <a:gd name="connsiteY58" fmla="*/ 1513135 h 4043611"/>
              <a:gd name="connsiteX59" fmla="*/ 1731315 w 3397398"/>
              <a:gd name="connsiteY59" fmla="*/ 1496583 h 4043611"/>
              <a:gd name="connsiteX60" fmla="*/ 1767687 w 3397398"/>
              <a:gd name="connsiteY60" fmla="*/ 1437215 h 4043611"/>
              <a:gd name="connsiteX61" fmla="*/ 1842227 w 3397398"/>
              <a:gd name="connsiteY61" fmla="*/ 1372091 h 4043611"/>
              <a:gd name="connsiteX62" fmla="*/ 1940895 w 3397398"/>
              <a:gd name="connsiteY62" fmla="*/ 1365255 h 4043611"/>
              <a:gd name="connsiteX63" fmla="*/ 2086015 w 3397398"/>
              <a:gd name="connsiteY63" fmla="*/ 1330355 h 4043611"/>
              <a:gd name="connsiteX64" fmla="*/ 2107619 w 3397398"/>
              <a:gd name="connsiteY64" fmla="*/ 1191831 h 4043611"/>
              <a:gd name="connsiteX65" fmla="*/ 2110139 w 3397398"/>
              <a:gd name="connsiteY65" fmla="*/ 1111955 h 4043611"/>
              <a:gd name="connsiteX66" fmla="*/ 2204127 w 3397398"/>
              <a:gd name="connsiteY66" fmla="*/ 1015167 h 4043611"/>
              <a:gd name="connsiteX67" fmla="*/ 2262823 w 3397398"/>
              <a:gd name="connsiteY67" fmla="*/ 883119 h 4043611"/>
              <a:gd name="connsiteX68" fmla="*/ 2259943 w 3397398"/>
              <a:gd name="connsiteY68" fmla="*/ 817275 h 4043611"/>
              <a:gd name="connsiteX69" fmla="*/ 2196923 w 3397398"/>
              <a:gd name="connsiteY69" fmla="*/ 784175 h 4043611"/>
              <a:gd name="connsiteX70" fmla="*/ 2116983 w 3397398"/>
              <a:gd name="connsiteY70" fmla="*/ 697463 h 4043611"/>
              <a:gd name="connsiteX71" fmla="*/ 2116623 w 3397398"/>
              <a:gd name="connsiteY71" fmla="*/ 595999 h 4043611"/>
              <a:gd name="connsiteX72" fmla="*/ 2132827 w 3397398"/>
              <a:gd name="connsiteY72" fmla="*/ 529795 h 4043611"/>
              <a:gd name="connsiteX73" fmla="*/ 2082051 w 3397398"/>
              <a:gd name="connsiteY73" fmla="*/ 462151 h 4043611"/>
              <a:gd name="connsiteX74" fmla="*/ 2031279 w 3397398"/>
              <a:gd name="connsiteY74" fmla="*/ 412139 h 4043611"/>
              <a:gd name="connsiteX75" fmla="*/ 1983027 w 3397398"/>
              <a:gd name="connsiteY75" fmla="*/ 425811 h 4043611"/>
              <a:gd name="connsiteX76" fmla="*/ 1837547 w 3397398"/>
              <a:gd name="connsiteY76" fmla="*/ 427611 h 4043611"/>
              <a:gd name="connsiteX77" fmla="*/ 1767687 w 3397398"/>
              <a:gd name="connsiteY77" fmla="*/ 356731 h 4043611"/>
              <a:gd name="connsiteX78" fmla="*/ 1651015 w 3397398"/>
              <a:gd name="connsiteY78" fmla="*/ 284407 h 4043611"/>
              <a:gd name="connsiteX79" fmla="*/ 1463131 w 3397398"/>
              <a:gd name="connsiteY79" fmla="*/ 311 h 4043611"/>
              <a:gd name="connsiteX80" fmla="*/ 1752867 w 3397398"/>
              <a:gd name="connsiteY80" fmla="*/ 17731 h 4043611"/>
              <a:gd name="connsiteX81" fmla="*/ 2798759 w 3397398"/>
              <a:gd name="connsiteY81" fmla="*/ 741883 h 4043611"/>
              <a:gd name="connsiteX82" fmla="*/ 3006859 w 3397398"/>
              <a:gd name="connsiteY82" fmla="*/ 1484043 h 4043611"/>
              <a:gd name="connsiteX83" fmla="*/ 3006859 w 3397398"/>
              <a:gd name="connsiteY83" fmla="*/ 1589911 h 4043611"/>
              <a:gd name="connsiteX84" fmla="*/ 3175715 w 3397398"/>
              <a:gd name="connsiteY84" fmla="*/ 1884471 h 4043611"/>
              <a:gd name="connsiteX85" fmla="*/ 3370131 w 3397398"/>
              <a:gd name="connsiteY85" fmla="*/ 2229443 h 4043611"/>
              <a:gd name="connsiteX86" fmla="*/ 3314687 w 3397398"/>
              <a:gd name="connsiteY86" fmla="*/ 2499155 h 4043611"/>
              <a:gd name="connsiteX87" fmla="*/ 3144751 w 3397398"/>
              <a:gd name="connsiteY87" fmla="*/ 2529403 h 4043611"/>
              <a:gd name="connsiteX88" fmla="*/ 3011899 w 3397398"/>
              <a:gd name="connsiteY88" fmla="*/ 2534443 h 4043611"/>
              <a:gd name="connsiteX89" fmla="*/ 3005779 w 3397398"/>
              <a:gd name="connsiteY89" fmla="*/ 2742579 h 4043611"/>
              <a:gd name="connsiteX90" fmla="*/ 2942055 w 3397398"/>
              <a:gd name="connsiteY90" fmla="*/ 3109879 h 4043611"/>
              <a:gd name="connsiteX91" fmla="*/ 2612623 w 3397398"/>
              <a:gd name="connsiteY91" fmla="*/ 3403359 h 4043611"/>
              <a:gd name="connsiteX92" fmla="*/ 2358079 w 3397398"/>
              <a:gd name="connsiteY92" fmla="*/ 3433967 h 4043611"/>
              <a:gd name="connsiteX93" fmla="*/ 2175903 w 3397398"/>
              <a:gd name="connsiteY93" fmla="*/ 3445851 h 4043611"/>
              <a:gd name="connsiteX94" fmla="*/ 2163663 w 3397398"/>
              <a:gd name="connsiteY94" fmla="*/ 3750851 h 4043611"/>
              <a:gd name="connsiteX95" fmla="*/ 2163663 w 3397398"/>
              <a:gd name="connsiteY95" fmla="*/ 4043611 h 4043611"/>
              <a:gd name="connsiteX96" fmla="*/ 1382751 w 3397398"/>
              <a:gd name="connsiteY96" fmla="*/ 4043611 h 4043611"/>
              <a:gd name="connsiteX97" fmla="*/ 595359 w 3397398"/>
              <a:gd name="connsiteY97" fmla="*/ 4036767 h 4043611"/>
              <a:gd name="connsiteX98" fmla="*/ 588519 w 3397398"/>
              <a:gd name="connsiteY98" fmla="*/ 3400479 h 4043611"/>
              <a:gd name="connsiteX99" fmla="*/ 588519 w 3397398"/>
              <a:gd name="connsiteY99" fmla="*/ 2771027 h 4043611"/>
              <a:gd name="connsiteX100" fmla="*/ 530555 w 3397398"/>
              <a:gd name="connsiteY100" fmla="*/ 2718815 h 4043611"/>
              <a:gd name="connsiteX101" fmla="*/ 14267 w 3397398"/>
              <a:gd name="connsiteY101" fmla="*/ 1749075 h 4043611"/>
              <a:gd name="connsiteX102" fmla="*/ 81955 w 3397398"/>
              <a:gd name="connsiteY102" fmla="*/ 1010155 h 4043611"/>
              <a:gd name="connsiteX103" fmla="*/ 167279 w 3397398"/>
              <a:gd name="connsiteY103" fmla="*/ 816783 h 4043611"/>
              <a:gd name="connsiteX104" fmla="*/ 1187975 w 3397398"/>
              <a:gd name="connsiteY104" fmla="*/ 27451 h 4043611"/>
              <a:gd name="connsiteX105" fmla="*/ 1463131 w 3397398"/>
              <a:gd name="connsiteY105" fmla="*/ 311 h 404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97398" h="4043611">
                <a:moveTo>
                  <a:pt x="1026103" y="1309933"/>
                </a:moveTo>
                <a:cubicBezTo>
                  <a:pt x="949411" y="1309933"/>
                  <a:pt x="941487" y="1314977"/>
                  <a:pt x="904043" y="1389191"/>
                </a:cubicBezTo>
                <a:cubicBezTo>
                  <a:pt x="887119" y="1423417"/>
                  <a:pt x="871275" y="1437827"/>
                  <a:pt x="834187" y="1454039"/>
                </a:cubicBezTo>
                <a:cubicBezTo>
                  <a:pt x="791703" y="1472413"/>
                  <a:pt x="781619" y="1473495"/>
                  <a:pt x="740931" y="1462327"/>
                </a:cubicBezTo>
                <a:cubicBezTo>
                  <a:pt x="645875" y="1436027"/>
                  <a:pt x="640835" y="1436387"/>
                  <a:pt x="596907" y="1478899"/>
                </a:cubicBezTo>
                <a:cubicBezTo>
                  <a:pt x="536415" y="1537983"/>
                  <a:pt x="534255" y="1545187"/>
                  <a:pt x="557299" y="1615439"/>
                </a:cubicBezTo>
                <a:lnTo>
                  <a:pt x="577463" y="1677045"/>
                </a:lnTo>
                <a:lnTo>
                  <a:pt x="553339" y="1732167"/>
                </a:lnTo>
                <a:cubicBezTo>
                  <a:pt x="533535" y="1776479"/>
                  <a:pt x="521651" y="1790169"/>
                  <a:pt x="490327" y="1803139"/>
                </a:cubicBezTo>
                <a:cubicBezTo>
                  <a:pt x="416871" y="1833761"/>
                  <a:pt x="397431" y="1871229"/>
                  <a:pt x="410031" y="1956613"/>
                </a:cubicBezTo>
                <a:cubicBezTo>
                  <a:pt x="416511" y="1999125"/>
                  <a:pt x="420115" y="2003447"/>
                  <a:pt x="475563" y="2031189"/>
                </a:cubicBezTo>
                <a:cubicBezTo>
                  <a:pt x="527051" y="2057487"/>
                  <a:pt x="537135" y="2067215"/>
                  <a:pt x="555859" y="2112609"/>
                </a:cubicBezTo>
                <a:cubicBezTo>
                  <a:pt x="577103" y="2164127"/>
                  <a:pt x="577103" y="2164127"/>
                  <a:pt x="557659" y="2222491"/>
                </a:cubicBezTo>
                <a:cubicBezTo>
                  <a:pt x="546855" y="2254555"/>
                  <a:pt x="537855" y="2284457"/>
                  <a:pt x="537855" y="2289139"/>
                </a:cubicBezTo>
                <a:cubicBezTo>
                  <a:pt x="537855" y="2293463"/>
                  <a:pt x="558739" y="2319763"/>
                  <a:pt x="584663" y="2347503"/>
                </a:cubicBezTo>
                <a:cubicBezTo>
                  <a:pt x="636871" y="2403345"/>
                  <a:pt x="657755" y="2408389"/>
                  <a:pt x="729051" y="2383169"/>
                </a:cubicBezTo>
                <a:cubicBezTo>
                  <a:pt x="765775" y="2370199"/>
                  <a:pt x="775139" y="2370561"/>
                  <a:pt x="814027" y="2384971"/>
                </a:cubicBezTo>
                <a:cubicBezTo>
                  <a:pt x="871995" y="2406947"/>
                  <a:pt x="880999" y="2414513"/>
                  <a:pt x="905483" y="2463149"/>
                </a:cubicBezTo>
                <a:cubicBezTo>
                  <a:pt x="941127" y="2534843"/>
                  <a:pt x="949771" y="2540247"/>
                  <a:pt x="1026823" y="2540247"/>
                </a:cubicBezTo>
                <a:lnTo>
                  <a:pt x="1096315" y="2540247"/>
                </a:lnTo>
                <a:lnTo>
                  <a:pt x="1127283" y="2478641"/>
                </a:lnTo>
                <a:cubicBezTo>
                  <a:pt x="1153927" y="2425681"/>
                  <a:pt x="1165091" y="2414153"/>
                  <a:pt x="1206135" y="2396499"/>
                </a:cubicBezTo>
                <a:cubicBezTo>
                  <a:pt x="1252587" y="2376325"/>
                  <a:pt x="1255827" y="2376325"/>
                  <a:pt x="1309835" y="2393257"/>
                </a:cubicBezTo>
                <a:cubicBezTo>
                  <a:pt x="1340803" y="2402985"/>
                  <a:pt x="1371407" y="2412711"/>
                  <a:pt x="1377887" y="2415233"/>
                </a:cubicBezTo>
                <a:cubicBezTo>
                  <a:pt x="1384731" y="2417755"/>
                  <a:pt x="1413175" y="2398301"/>
                  <a:pt x="1441619" y="2372001"/>
                </a:cubicBezTo>
                <a:cubicBezTo>
                  <a:pt x="1498511" y="2318681"/>
                  <a:pt x="1503191" y="2299587"/>
                  <a:pt x="1477267" y="2223571"/>
                </a:cubicBezTo>
                <a:cubicBezTo>
                  <a:pt x="1462503" y="2180339"/>
                  <a:pt x="1462863" y="2175655"/>
                  <a:pt x="1485547" y="2124497"/>
                </a:cubicBezTo>
                <a:cubicBezTo>
                  <a:pt x="1506071" y="2077663"/>
                  <a:pt x="1516875" y="2066495"/>
                  <a:pt x="1569443" y="2038393"/>
                </a:cubicBezTo>
                <a:lnTo>
                  <a:pt x="1629935" y="2006329"/>
                </a:lnTo>
                <a:lnTo>
                  <a:pt x="1636055" y="1940401"/>
                </a:lnTo>
                <a:cubicBezTo>
                  <a:pt x="1643615" y="1858621"/>
                  <a:pt x="1633895" y="1840967"/>
                  <a:pt x="1565843" y="1808903"/>
                </a:cubicBezTo>
                <a:cubicBezTo>
                  <a:pt x="1520115" y="1787647"/>
                  <a:pt x="1511831" y="1778641"/>
                  <a:pt x="1491671" y="1729285"/>
                </a:cubicBezTo>
                <a:cubicBezTo>
                  <a:pt x="1470067" y="1675605"/>
                  <a:pt x="1469707" y="1672361"/>
                  <a:pt x="1486267" y="1626607"/>
                </a:cubicBezTo>
                <a:cubicBezTo>
                  <a:pt x="1495631" y="1600669"/>
                  <a:pt x="1503191" y="1570407"/>
                  <a:pt x="1503191" y="1559599"/>
                </a:cubicBezTo>
                <a:cubicBezTo>
                  <a:pt x="1502831" y="1535461"/>
                  <a:pt x="1413895" y="1442151"/>
                  <a:pt x="1390851" y="1442151"/>
                </a:cubicBezTo>
                <a:cubicBezTo>
                  <a:pt x="1381851" y="1442151"/>
                  <a:pt x="1352683" y="1449717"/>
                  <a:pt x="1326039" y="1458723"/>
                </a:cubicBezTo>
                <a:cubicBezTo>
                  <a:pt x="1280311" y="1474215"/>
                  <a:pt x="1274191" y="1474215"/>
                  <a:pt x="1221259" y="1456201"/>
                </a:cubicBezTo>
                <a:cubicBezTo>
                  <a:pt x="1174811" y="1440349"/>
                  <a:pt x="1162207" y="1430983"/>
                  <a:pt x="1148887" y="1401441"/>
                </a:cubicBezTo>
                <a:cubicBezTo>
                  <a:pt x="1110359" y="1316417"/>
                  <a:pt x="1101719" y="1309933"/>
                  <a:pt x="1026103" y="1309933"/>
                </a:cubicBezTo>
                <a:close/>
                <a:moveTo>
                  <a:pt x="1651015" y="284407"/>
                </a:moveTo>
                <a:cubicBezTo>
                  <a:pt x="1596639" y="284407"/>
                  <a:pt x="1562071" y="309595"/>
                  <a:pt x="1539383" y="366083"/>
                </a:cubicBezTo>
                <a:cubicBezTo>
                  <a:pt x="1525339" y="400627"/>
                  <a:pt x="1513455" y="411779"/>
                  <a:pt x="1466283" y="433367"/>
                </a:cubicBezTo>
                <a:lnTo>
                  <a:pt x="1409747" y="458915"/>
                </a:lnTo>
                <a:lnTo>
                  <a:pt x="1349971" y="437323"/>
                </a:lnTo>
                <a:cubicBezTo>
                  <a:pt x="1280471" y="412139"/>
                  <a:pt x="1270747" y="414659"/>
                  <a:pt x="1214935" y="476543"/>
                </a:cubicBezTo>
                <a:cubicBezTo>
                  <a:pt x="1173523" y="522239"/>
                  <a:pt x="1170283" y="542027"/>
                  <a:pt x="1193687" y="608591"/>
                </a:cubicBezTo>
                <a:cubicBezTo>
                  <a:pt x="1207731" y="648887"/>
                  <a:pt x="1207731" y="657883"/>
                  <a:pt x="1194407" y="689907"/>
                </a:cubicBezTo>
                <a:cubicBezTo>
                  <a:pt x="1186127" y="709695"/>
                  <a:pt x="1176763" y="734163"/>
                  <a:pt x="1173523" y="744235"/>
                </a:cubicBezTo>
                <a:cubicBezTo>
                  <a:pt x="1170283" y="754311"/>
                  <a:pt x="1142555" y="774099"/>
                  <a:pt x="1111583" y="788131"/>
                </a:cubicBezTo>
                <a:cubicBezTo>
                  <a:pt x="1080615" y="802163"/>
                  <a:pt x="1050727" y="822675"/>
                  <a:pt x="1044967" y="833827"/>
                </a:cubicBezTo>
                <a:cubicBezTo>
                  <a:pt x="1039203" y="844623"/>
                  <a:pt x="1035603" y="879523"/>
                  <a:pt x="1037403" y="911543"/>
                </a:cubicBezTo>
                <a:cubicBezTo>
                  <a:pt x="1040287" y="964795"/>
                  <a:pt x="1043167" y="970911"/>
                  <a:pt x="1073775" y="989983"/>
                </a:cubicBezTo>
                <a:cubicBezTo>
                  <a:pt x="1161279" y="1043591"/>
                  <a:pt x="1170643" y="1052587"/>
                  <a:pt x="1188287" y="1097923"/>
                </a:cubicBezTo>
                <a:cubicBezTo>
                  <a:pt x="1206291" y="1143259"/>
                  <a:pt x="1206291" y="1146855"/>
                  <a:pt x="1187207" y="1207663"/>
                </a:cubicBezTo>
                <a:cubicBezTo>
                  <a:pt x="1164519" y="1280343"/>
                  <a:pt x="1167039" y="1288979"/>
                  <a:pt x="1228979" y="1344747"/>
                </a:cubicBezTo>
                <a:cubicBezTo>
                  <a:pt x="1274351" y="1385763"/>
                  <a:pt x="1279031" y="1386123"/>
                  <a:pt x="1367975" y="1359499"/>
                </a:cubicBezTo>
                <a:cubicBezTo>
                  <a:pt x="1405787" y="1347983"/>
                  <a:pt x="1416231" y="1348703"/>
                  <a:pt x="1459439" y="1366695"/>
                </a:cubicBezTo>
                <a:cubicBezTo>
                  <a:pt x="1497611" y="1382527"/>
                  <a:pt x="1513095" y="1396559"/>
                  <a:pt x="1533263" y="1433259"/>
                </a:cubicBezTo>
                <a:cubicBezTo>
                  <a:pt x="1575391" y="1509895"/>
                  <a:pt x="1579715" y="1513135"/>
                  <a:pt x="1650655" y="1513135"/>
                </a:cubicBezTo>
                <a:cubicBezTo>
                  <a:pt x="1696387" y="1513135"/>
                  <a:pt x="1719431" y="1508095"/>
                  <a:pt x="1731315" y="1496583"/>
                </a:cubicBezTo>
                <a:cubicBezTo>
                  <a:pt x="1740319" y="1487227"/>
                  <a:pt x="1756883" y="1460603"/>
                  <a:pt x="1767687" y="1437215"/>
                </a:cubicBezTo>
                <a:cubicBezTo>
                  <a:pt x="1784611" y="1401955"/>
                  <a:pt x="1797215" y="1390803"/>
                  <a:pt x="1842227" y="1372091"/>
                </a:cubicBezTo>
                <a:cubicBezTo>
                  <a:pt x="1893359" y="1350863"/>
                  <a:pt x="1898763" y="1350503"/>
                  <a:pt x="1940895" y="1365255"/>
                </a:cubicBezTo>
                <a:cubicBezTo>
                  <a:pt x="2015075" y="1390803"/>
                  <a:pt x="2033439" y="1386483"/>
                  <a:pt x="2086015" y="1330355"/>
                </a:cubicBezTo>
                <a:cubicBezTo>
                  <a:pt x="2136787" y="1276383"/>
                  <a:pt x="2136787" y="1276023"/>
                  <a:pt x="2107619" y="1191831"/>
                </a:cubicBezTo>
                <a:cubicBezTo>
                  <a:pt x="2096095" y="1158727"/>
                  <a:pt x="2096455" y="1146855"/>
                  <a:pt x="2110139" y="1111955"/>
                </a:cubicBezTo>
                <a:cubicBezTo>
                  <a:pt x="2131387" y="1056903"/>
                  <a:pt x="2144711" y="1043231"/>
                  <a:pt x="2204127" y="1015167"/>
                </a:cubicBezTo>
                <a:cubicBezTo>
                  <a:pt x="2262463" y="987823"/>
                  <a:pt x="2267503" y="977027"/>
                  <a:pt x="2262823" y="883119"/>
                </a:cubicBezTo>
                <a:lnTo>
                  <a:pt x="2259943" y="817275"/>
                </a:lnTo>
                <a:lnTo>
                  <a:pt x="2196923" y="784175"/>
                </a:lnTo>
                <a:cubicBezTo>
                  <a:pt x="2138227" y="752871"/>
                  <a:pt x="2132467" y="747115"/>
                  <a:pt x="2116983" y="697463"/>
                </a:cubicBezTo>
                <a:cubicBezTo>
                  <a:pt x="2101499" y="648171"/>
                  <a:pt x="2101499" y="640255"/>
                  <a:pt x="2116623" y="595999"/>
                </a:cubicBezTo>
                <a:cubicBezTo>
                  <a:pt x="2125623" y="569371"/>
                  <a:pt x="2132827" y="539507"/>
                  <a:pt x="2132827" y="529795"/>
                </a:cubicBezTo>
                <a:cubicBezTo>
                  <a:pt x="2132827" y="520079"/>
                  <a:pt x="2110139" y="489495"/>
                  <a:pt x="2082051" y="462151"/>
                </a:cubicBezTo>
                <a:lnTo>
                  <a:pt x="2031279" y="412139"/>
                </a:lnTo>
                <a:lnTo>
                  <a:pt x="1983027" y="425811"/>
                </a:lnTo>
                <a:cubicBezTo>
                  <a:pt x="1902003" y="448839"/>
                  <a:pt x="1885799" y="448839"/>
                  <a:pt x="1837547" y="427611"/>
                </a:cubicBezTo>
                <a:cubicBezTo>
                  <a:pt x="1799735" y="410699"/>
                  <a:pt x="1786771" y="397747"/>
                  <a:pt x="1767687" y="356731"/>
                </a:cubicBezTo>
                <a:cubicBezTo>
                  <a:pt x="1741399" y="300239"/>
                  <a:pt x="1715471" y="284407"/>
                  <a:pt x="1651015" y="284407"/>
                </a:cubicBezTo>
                <a:close/>
                <a:moveTo>
                  <a:pt x="1463131" y="311"/>
                </a:moveTo>
                <a:cubicBezTo>
                  <a:pt x="1567451" y="-1445"/>
                  <a:pt x="1674199" y="4227"/>
                  <a:pt x="1752867" y="17731"/>
                </a:cubicBezTo>
                <a:cubicBezTo>
                  <a:pt x="2200387" y="95511"/>
                  <a:pt x="2566539" y="349019"/>
                  <a:pt x="2798759" y="741883"/>
                </a:cubicBezTo>
                <a:cubicBezTo>
                  <a:pt x="2922251" y="950379"/>
                  <a:pt x="3006859" y="1253219"/>
                  <a:pt x="3006859" y="1484043"/>
                </a:cubicBezTo>
                <a:lnTo>
                  <a:pt x="3006859" y="1589911"/>
                </a:lnTo>
                <a:lnTo>
                  <a:pt x="3175715" y="1884471"/>
                </a:lnTo>
                <a:cubicBezTo>
                  <a:pt x="3268243" y="2046155"/>
                  <a:pt x="3356091" y="2201715"/>
                  <a:pt x="3370131" y="2229443"/>
                </a:cubicBezTo>
                <a:cubicBezTo>
                  <a:pt x="3421615" y="2329911"/>
                  <a:pt x="3398575" y="2441539"/>
                  <a:pt x="3314687" y="2499155"/>
                </a:cubicBezTo>
                <a:cubicBezTo>
                  <a:pt x="3281203" y="2521843"/>
                  <a:pt x="3265003" y="2524723"/>
                  <a:pt x="3144751" y="2529403"/>
                </a:cubicBezTo>
                <a:lnTo>
                  <a:pt x="3011899" y="2534443"/>
                </a:lnTo>
                <a:lnTo>
                  <a:pt x="3005779" y="2742579"/>
                </a:lnTo>
                <a:cubicBezTo>
                  <a:pt x="2998939" y="2962239"/>
                  <a:pt x="2991379" y="3006531"/>
                  <a:pt x="2942055" y="3109879"/>
                </a:cubicBezTo>
                <a:cubicBezTo>
                  <a:pt x="2877967" y="3243835"/>
                  <a:pt x="2758075" y="3350783"/>
                  <a:pt x="2612623" y="3403359"/>
                </a:cubicBezTo>
                <a:cubicBezTo>
                  <a:pt x="2531615" y="3432527"/>
                  <a:pt x="2521895" y="3433967"/>
                  <a:pt x="2358079" y="3433967"/>
                </a:cubicBezTo>
                <a:cubicBezTo>
                  <a:pt x="2239271" y="3433967"/>
                  <a:pt x="2184183" y="3437567"/>
                  <a:pt x="2175903" y="3445851"/>
                </a:cubicBezTo>
                <a:cubicBezTo>
                  <a:pt x="2166903" y="3454851"/>
                  <a:pt x="2163663" y="3536955"/>
                  <a:pt x="2163663" y="3750851"/>
                </a:cubicBezTo>
                <a:lnTo>
                  <a:pt x="2163663" y="4043611"/>
                </a:lnTo>
                <a:lnTo>
                  <a:pt x="1382751" y="4043611"/>
                </a:lnTo>
                <a:cubicBezTo>
                  <a:pt x="953591" y="4043611"/>
                  <a:pt x="599319" y="4040371"/>
                  <a:pt x="595359" y="4036767"/>
                </a:cubicBezTo>
                <a:cubicBezTo>
                  <a:pt x="591759" y="4033167"/>
                  <a:pt x="588519" y="3746891"/>
                  <a:pt x="588519" y="3400479"/>
                </a:cubicBezTo>
                <a:lnTo>
                  <a:pt x="588519" y="2771027"/>
                </a:lnTo>
                <a:lnTo>
                  <a:pt x="530555" y="2718815"/>
                </a:lnTo>
                <a:cubicBezTo>
                  <a:pt x="236047" y="2454863"/>
                  <a:pt x="65391" y="2134019"/>
                  <a:pt x="14267" y="1749075"/>
                </a:cubicBezTo>
                <a:cubicBezTo>
                  <a:pt x="-18497" y="1502407"/>
                  <a:pt x="5627" y="1238095"/>
                  <a:pt x="81955" y="1010155"/>
                </a:cubicBezTo>
                <a:cubicBezTo>
                  <a:pt x="93115" y="976307"/>
                  <a:pt x="131639" y="889523"/>
                  <a:pt x="167279" y="816783"/>
                </a:cubicBezTo>
                <a:cubicBezTo>
                  <a:pt x="364219" y="416715"/>
                  <a:pt x="728211" y="135479"/>
                  <a:pt x="1187975" y="27451"/>
                </a:cubicBezTo>
                <a:cubicBezTo>
                  <a:pt x="1256923" y="11247"/>
                  <a:pt x="1358811" y="2067"/>
                  <a:pt x="1463131" y="311"/>
                </a:cubicBezTo>
                <a:close/>
              </a:path>
            </a:pathLst>
          </a:custGeom>
          <a:solidFill>
            <a:schemeClr val="accent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nvGrpSpPr>
          <p:cNvPr id="10" name="群組 9"/>
          <p:cNvGrpSpPr>
            <a:grpSpLocks noChangeAspect="1"/>
          </p:cNvGrpSpPr>
          <p:nvPr/>
        </p:nvGrpSpPr>
        <p:grpSpPr>
          <a:xfrm>
            <a:off x="4851745" y="5120246"/>
            <a:ext cx="626768" cy="629044"/>
            <a:chOff x="5583600" y="7359116"/>
            <a:chExt cx="2941833" cy="2952515"/>
          </a:xfrm>
          <a:solidFill>
            <a:schemeClr val="accent3"/>
          </a:solidFill>
        </p:grpSpPr>
        <p:sp>
          <p:nvSpPr>
            <p:cNvPr id="21" name="Freeform 51"/>
            <p:cNvSpPr>
              <a:spLocks/>
            </p:cNvSpPr>
            <p:nvPr/>
          </p:nvSpPr>
          <p:spPr bwMode="auto">
            <a:xfrm>
              <a:off x="5583600" y="7457653"/>
              <a:ext cx="2852791" cy="2853978"/>
            </a:xfrm>
            <a:custGeom>
              <a:avLst/>
              <a:gdLst>
                <a:gd name="T0" fmla="*/ 5177 w 10595"/>
                <a:gd name="T1" fmla="*/ 10589 h 10598"/>
                <a:gd name="T2" fmla="*/ 3018 w 10595"/>
                <a:gd name="T3" fmla="*/ 10068 h 10598"/>
                <a:gd name="T4" fmla="*/ 482 w 10595"/>
                <a:gd name="T5" fmla="*/ 7488 h 10598"/>
                <a:gd name="T6" fmla="*/ 49 w 10595"/>
                <a:gd name="T7" fmla="*/ 6053 h 10598"/>
                <a:gd name="T8" fmla="*/ 52 w 10595"/>
                <a:gd name="T9" fmla="*/ 4529 h 10598"/>
                <a:gd name="T10" fmla="*/ 2432 w 10595"/>
                <a:gd name="T11" fmla="*/ 835 h 10598"/>
                <a:gd name="T12" fmla="*/ 4345 w 10595"/>
                <a:gd name="T13" fmla="*/ 82 h 10598"/>
                <a:gd name="T14" fmla="*/ 4683 w 10595"/>
                <a:gd name="T15" fmla="*/ 29 h 10598"/>
                <a:gd name="T16" fmla="*/ 5290 w 10595"/>
                <a:gd name="T17" fmla="*/ 0 h 10598"/>
                <a:gd name="T18" fmla="*/ 5897 w 10595"/>
                <a:gd name="T19" fmla="*/ 29 h 10598"/>
                <a:gd name="T20" fmla="*/ 6518 w 10595"/>
                <a:gd name="T21" fmla="*/ 137 h 10598"/>
                <a:gd name="T22" fmla="*/ 7703 w 10595"/>
                <a:gd name="T23" fmla="*/ 599 h 10598"/>
                <a:gd name="T24" fmla="*/ 7616 w 10595"/>
                <a:gd name="T25" fmla="*/ 720 h 10598"/>
                <a:gd name="T26" fmla="*/ 7508 w 10595"/>
                <a:gd name="T27" fmla="*/ 1116 h 10598"/>
                <a:gd name="T28" fmla="*/ 7528 w 10595"/>
                <a:gd name="T29" fmla="*/ 1341 h 10598"/>
                <a:gd name="T30" fmla="*/ 7263 w 10595"/>
                <a:gd name="T31" fmla="*/ 1230 h 10598"/>
                <a:gd name="T32" fmla="*/ 5317 w 10595"/>
                <a:gd name="T33" fmla="*/ 761 h 10598"/>
                <a:gd name="T34" fmla="*/ 4262 w 10595"/>
                <a:gd name="T35" fmla="*/ 890 h 10598"/>
                <a:gd name="T36" fmla="*/ 2074 w 10595"/>
                <a:gd name="T37" fmla="*/ 2132 h 10598"/>
                <a:gd name="T38" fmla="*/ 900 w 10595"/>
                <a:gd name="T39" fmla="*/ 4218 h 10598"/>
                <a:gd name="T40" fmla="*/ 842 w 10595"/>
                <a:gd name="T41" fmla="*/ 6053 h 10598"/>
                <a:gd name="T42" fmla="*/ 1050 w 10595"/>
                <a:gd name="T43" fmla="*/ 6830 h 10598"/>
                <a:gd name="T44" fmla="*/ 4683 w 10595"/>
                <a:gd name="T45" fmla="*/ 9765 h 10598"/>
                <a:gd name="T46" fmla="*/ 5897 w 10595"/>
                <a:gd name="T47" fmla="*/ 9765 h 10598"/>
                <a:gd name="T48" fmla="*/ 9512 w 10595"/>
                <a:gd name="T49" fmla="*/ 6889 h 10598"/>
                <a:gd name="T50" fmla="*/ 9621 w 10595"/>
                <a:gd name="T51" fmla="*/ 6575 h 10598"/>
                <a:gd name="T52" fmla="*/ 9791 w 10595"/>
                <a:gd name="T53" fmla="*/ 5271 h 10598"/>
                <a:gd name="T54" fmla="*/ 9367 w 10595"/>
                <a:gd name="T55" fmla="*/ 3365 h 10598"/>
                <a:gd name="T56" fmla="*/ 9316 w 10595"/>
                <a:gd name="T57" fmla="*/ 3059 h 10598"/>
                <a:gd name="T58" fmla="*/ 9530 w 10595"/>
                <a:gd name="T59" fmla="*/ 3088 h 10598"/>
                <a:gd name="T60" fmla="*/ 9705 w 10595"/>
                <a:gd name="T61" fmla="*/ 3106 h 10598"/>
                <a:gd name="T62" fmla="*/ 9832 w 10595"/>
                <a:gd name="T63" fmla="*/ 2989 h 10598"/>
                <a:gd name="T64" fmla="*/ 9988 w 10595"/>
                <a:gd name="T65" fmla="*/ 2891 h 10598"/>
                <a:gd name="T66" fmla="*/ 10091 w 10595"/>
                <a:gd name="T67" fmla="*/ 3070 h 10598"/>
                <a:gd name="T68" fmla="*/ 10526 w 10595"/>
                <a:gd name="T69" fmla="*/ 4571 h 10598"/>
                <a:gd name="T70" fmla="*/ 10568 w 10595"/>
                <a:gd name="T71" fmla="*/ 4875 h 10598"/>
                <a:gd name="T72" fmla="*/ 10555 w 10595"/>
                <a:gd name="T73" fmla="*/ 5813 h 10598"/>
                <a:gd name="T74" fmla="*/ 9799 w 10595"/>
                <a:gd name="T75" fmla="*/ 8056 h 10598"/>
                <a:gd name="T76" fmla="*/ 5897 w 10595"/>
                <a:gd name="T77" fmla="*/ 10538 h 10598"/>
                <a:gd name="T78" fmla="*/ 5177 w 10595"/>
                <a:gd name="T79" fmla="*/ 10589 h 10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95" h="10598">
                  <a:moveTo>
                    <a:pt x="5177" y="10589"/>
                  </a:moveTo>
                  <a:cubicBezTo>
                    <a:pt x="4328" y="10531"/>
                    <a:pt x="3681" y="10375"/>
                    <a:pt x="3018" y="10068"/>
                  </a:cubicBezTo>
                  <a:cubicBezTo>
                    <a:pt x="1941" y="9569"/>
                    <a:pt x="964" y="8576"/>
                    <a:pt x="482" y="7488"/>
                  </a:cubicBezTo>
                  <a:cubicBezTo>
                    <a:pt x="264" y="6998"/>
                    <a:pt x="163" y="6664"/>
                    <a:pt x="49" y="6053"/>
                  </a:cubicBezTo>
                  <a:cubicBezTo>
                    <a:pt x="0" y="5786"/>
                    <a:pt x="1" y="4856"/>
                    <a:pt x="52" y="4529"/>
                  </a:cubicBezTo>
                  <a:cubicBezTo>
                    <a:pt x="288" y="2991"/>
                    <a:pt x="1141" y="1668"/>
                    <a:pt x="2432" y="835"/>
                  </a:cubicBezTo>
                  <a:cubicBezTo>
                    <a:pt x="2995" y="472"/>
                    <a:pt x="3755" y="173"/>
                    <a:pt x="4345" y="82"/>
                  </a:cubicBezTo>
                  <a:cubicBezTo>
                    <a:pt x="4430" y="69"/>
                    <a:pt x="4582" y="45"/>
                    <a:pt x="4683" y="29"/>
                  </a:cubicBezTo>
                  <a:cubicBezTo>
                    <a:pt x="4784" y="13"/>
                    <a:pt x="5057" y="0"/>
                    <a:pt x="5290" y="0"/>
                  </a:cubicBezTo>
                  <a:cubicBezTo>
                    <a:pt x="5523" y="0"/>
                    <a:pt x="5796" y="13"/>
                    <a:pt x="5897" y="29"/>
                  </a:cubicBezTo>
                  <a:cubicBezTo>
                    <a:pt x="6321" y="96"/>
                    <a:pt x="6397" y="109"/>
                    <a:pt x="6518" y="137"/>
                  </a:cubicBezTo>
                  <a:cubicBezTo>
                    <a:pt x="6985" y="244"/>
                    <a:pt x="7703" y="523"/>
                    <a:pt x="7703" y="599"/>
                  </a:cubicBezTo>
                  <a:cubicBezTo>
                    <a:pt x="7703" y="620"/>
                    <a:pt x="7664" y="675"/>
                    <a:pt x="7616" y="720"/>
                  </a:cubicBezTo>
                  <a:cubicBezTo>
                    <a:pt x="7479" y="851"/>
                    <a:pt x="7470" y="882"/>
                    <a:pt x="7508" y="1116"/>
                  </a:cubicBezTo>
                  <a:cubicBezTo>
                    <a:pt x="7526" y="1232"/>
                    <a:pt x="7535" y="1333"/>
                    <a:pt x="7528" y="1341"/>
                  </a:cubicBezTo>
                  <a:cubicBezTo>
                    <a:pt x="7520" y="1348"/>
                    <a:pt x="7401" y="1299"/>
                    <a:pt x="7263" y="1230"/>
                  </a:cubicBezTo>
                  <a:cubicBezTo>
                    <a:pt x="6700" y="950"/>
                    <a:pt x="5913" y="760"/>
                    <a:pt x="5317" y="761"/>
                  </a:cubicBezTo>
                  <a:cubicBezTo>
                    <a:pt x="5073" y="761"/>
                    <a:pt x="4510" y="830"/>
                    <a:pt x="4262" y="890"/>
                  </a:cubicBezTo>
                  <a:cubicBezTo>
                    <a:pt x="3428" y="1091"/>
                    <a:pt x="2687" y="1512"/>
                    <a:pt x="2074" y="2132"/>
                  </a:cubicBezTo>
                  <a:cubicBezTo>
                    <a:pt x="1516" y="2696"/>
                    <a:pt x="1160" y="3329"/>
                    <a:pt x="900" y="4218"/>
                  </a:cubicBezTo>
                  <a:cubicBezTo>
                    <a:pt x="770" y="4662"/>
                    <a:pt x="742" y="5545"/>
                    <a:pt x="842" y="6053"/>
                  </a:cubicBezTo>
                  <a:cubicBezTo>
                    <a:pt x="923" y="6466"/>
                    <a:pt x="941" y="6534"/>
                    <a:pt x="1050" y="6830"/>
                  </a:cubicBezTo>
                  <a:cubicBezTo>
                    <a:pt x="1628" y="8401"/>
                    <a:pt x="3037" y="9540"/>
                    <a:pt x="4683" y="9765"/>
                  </a:cubicBezTo>
                  <a:cubicBezTo>
                    <a:pt x="4955" y="9803"/>
                    <a:pt x="5624" y="9802"/>
                    <a:pt x="5897" y="9765"/>
                  </a:cubicBezTo>
                  <a:cubicBezTo>
                    <a:pt x="7516" y="9544"/>
                    <a:pt x="8913" y="8432"/>
                    <a:pt x="9512" y="6889"/>
                  </a:cubicBezTo>
                  <a:cubicBezTo>
                    <a:pt x="9558" y="6771"/>
                    <a:pt x="9607" y="6629"/>
                    <a:pt x="9621" y="6575"/>
                  </a:cubicBezTo>
                  <a:cubicBezTo>
                    <a:pt x="9763" y="6033"/>
                    <a:pt x="9790" y="5821"/>
                    <a:pt x="9791" y="5271"/>
                  </a:cubicBezTo>
                  <a:cubicBezTo>
                    <a:pt x="9792" y="4534"/>
                    <a:pt x="9678" y="4023"/>
                    <a:pt x="9367" y="3365"/>
                  </a:cubicBezTo>
                  <a:cubicBezTo>
                    <a:pt x="9238" y="3092"/>
                    <a:pt x="9228" y="3031"/>
                    <a:pt x="9316" y="3059"/>
                  </a:cubicBezTo>
                  <a:cubicBezTo>
                    <a:pt x="9337" y="3065"/>
                    <a:pt x="9433" y="3079"/>
                    <a:pt x="9530" y="3088"/>
                  </a:cubicBezTo>
                  <a:lnTo>
                    <a:pt x="9705" y="3106"/>
                  </a:lnTo>
                  <a:lnTo>
                    <a:pt x="9832" y="2989"/>
                  </a:lnTo>
                  <a:cubicBezTo>
                    <a:pt x="9901" y="2925"/>
                    <a:pt x="9972" y="2881"/>
                    <a:pt x="9988" y="2891"/>
                  </a:cubicBezTo>
                  <a:cubicBezTo>
                    <a:pt x="10004" y="2901"/>
                    <a:pt x="10050" y="2981"/>
                    <a:pt x="10091" y="3070"/>
                  </a:cubicBezTo>
                  <a:cubicBezTo>
                    <a:pt x="10331" y="3594"/>
                    <a:pt x="10474" y="4085"/>
                    <a:pt x="10526" y="4571"/>
                  </a:cubicBezTo>
                  <a:cubicBezTo>
                    <a:pt x="10541" y="4703"/>
                    <a:pt x="10559" y="4840"/>
                    <a:pt x="10568" y="4875"/>
                  </a:cubicBezTo>
                  <a:cubicBezTo>
                    <a:pt x="10595" y="4989"/>
                    <a:pt x="10588" y="5509"/>
                    <a:pt x="10555" y="5813"/>
                  </a:cubicBezTo>
                  <a:cubicBezTo>
                    <a:pt x="10464" y="6650"/>
                    <a:pt x="10222" y="7367"/>
                    <a:pt x="9799" y="8056"/>
                  </a:cubicBezTo>
                  <a:cubicBezTo>
                    <a:pt x="8946" y="9444"/>
                    <a:pt x="7502" y="10362"/>
                    <a:pt x="5897" y="10538"/>
                  </a:cubicBezTo>
                  <a:cubicBezTo>
                    <a:pt x="5406" y="10592"/>
                    <a:pt x="5314" y="10598"/>
                    <a:pt x="5177" y="1058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2" name="Freeform 62"/>
            <p:cNvSpPr>
              <a:spLocks/>
            </p:cNvSpPr>
            <p:nvPr/>
          </p:nvSpPr>
          <p:spPr bwMode="auto">
            <a:xfrm>
              <a:off x="6115456" y="7987134"/>
              <a:ext cx="1800951" cy="1796202"/>
            </a:xfrm>
            <a:custGeom>
              <a:avLst/>
              <a:gdLst>
                <a:gd name="T0" fmla="*/ 3035 w 6690"/>
                <a:gd name="T1" fmla="*/ 6640 h 6674"/>
                <a:gd name="T2" fmla="*/ 2399 w 6690"/>
                <a:gd name="T3" fmla="*/ 6524 h 6674"/>
                <a:gd name="T4" fmla="*/ 322 w 6690"/>
                <a:gd name="T5" fmla="*/ 4766 h 6674"/>
                <a:gd name="T6" fmla="*/ 30 w 6690"/>
                <a:gd name="T7" fmla="*/ 3871 h 6674"/>
                <a:gd name="T8" fmla="*/ 0 w 6690"/>
                <a:gd name="T9" fmla="*/ 3327 h 6674"/>
                <a:gd name="T10" fmla="*/ 30 w 6690"/>
                <a:gd name="T11" fmla="*/ 2782 h 6674"/>
                <a:gd name="T12" fmla="*/ 339 w 6690"/>
                <a:gd name="T13" fmla="*/ 1855 h 6674"/>
                <a:gd name="T14" fmla="*/ 1044 w 6690"/>
                <a:gd name="T15" fmla="*/ 905 h 6674"/>
                <a:gd name="T16" fmla="*/ 2766 w 6690"/>
                <a:gd name="T17" fmla="*/ 40 h 6674"/>
                <a:gd name="T18" fmla="*/ 3993 w 6690"/>
                <a:gd name="T19" fmla="*/ 61 h 6674"/>
                <a:gd name="T20" fmla="*/ 4826 w 6690"/>
                <a:gd name="T21" fmla="*/ 364 h 6674"/>
                <a:gd name="T22" fmla="*/ 4561 w 6690"/>
                <a:gd name="T23" fmla="*/ 648 h 6674"/>
                <a:gd name="T24" fmla="*/ 3936 w 6690"/>
                <a:gd name="T25" fmla="*/ 848 h 6674"/>
                <a:gd name="T26" fmla="*/ 1890 w 6690"/>
                <a:gd name="T27" fmla="*/ 1211 h 6674"/>
                <a:gd name="T28" fmla="*/ 1137 w 6690"/>
                <a:gd name="T29" fmla="*/ 2000 h 6674"/>
                <a:gd name="T30" fmla="*/ 776 w 6690"/>
                <a:gd name="T31" fmla="*/ 3341 h 6674"/>
                <a:gd name="T32" fmla="*/ 960 w 6690"/>
                <a:gd name="T33" fmla="*/ 4302 h 6674"/>
                <a:gd name="T34" fmla="*/ 2667 w 6690"/>
                <a:gd name="T35" fmla="*/ 5791 h 6674"/>
                <a:gd name="T36" fmla="*/ 2940 w 6690"/>
                <a:gd name="T37" fmla="*/ 5852 h 6674"/>
                <a:gd name="T38" fmla="*/ 3316 w 6690"/>
                <a:gd name="T39" fmla="*/ 5881 h 6674"/>
                <a:gd name="T40" fmla="*/ 3692 w 6690"/>
                <a:gd name="T41" fmla="*/ 5852 h 6674"/>
                <a:gd name="T42" fmla="*/ 3965 w 6690"/>
                <a:gd name="T43" fmla="*/ 5791 h 6674"/>
                <a:gd name="T44" fmla="*/ 5644 w 6690"/>
                <a:gd name="T45" fmla="*/ 4375 h 6674"/>
                <a:gd name="T46" fmla="*/ 5853 w 6690"/>
                <a:gd name="T47" fmla="*/ 3312 h 6674"/>
                <a:gd name="T48" fmla="*/ 5715 w 6690"/>
                <a:gd name="T49" fmla="*/ 2429 h 6674"/>
                <a:gd name="T50" fmla="*/ 5982 w 6690"/>
                <a:gd name="T51" fmla="*/ 2090 h 6674"/>
                <a:gd name="T52" fmla="*/ 6270 w 6690"/>
                <a:gd name="T53" fmla="*/ 1803 h 6674"/>
                <a:gd name="T54" fmla="*/ 6340 w 6690"/>
                <a:gd name="T55" fmla="*/ 1940 h 6674"/>
                <a:gd name="T56" fmla="*/ 6631 w 6690"/>
                <a:gd name="T57" fmla="*/ 3058 h 6674"/>
                <a:gd name="T58" fmla="*/ 6307 w 6690"/>
                <a:gd name="T59" fmla="*/ 4782 h 6674"/>
                <a:gd name="T60" fmla="*/ 4233 w 6690"/>
                <a:gd name="T61" fmla="*/ 6525 h 6674"/>
                <a:gd name="T62" fmla="*/ 3035 w 6690"/>
                <a:gd name="T63" fmla="*/ 6640 h 6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90" h="6674">
                  <a:moveTo>
                    <a:pt x="3035" y="6640"/>
                  </a:moveTo>
                  <a:cubicBezTo>
                    <a:pt x="2791" y="6614"/>
                    <a:pt x="2553" y="6571"/>
                    <a:pt x="2399" y="6524"/>
                  </a:cubicBezTo>
                  <a:cubicBezTo>
                    <a:pt x="1476" y="6243"/>
                    <a:pt x="722" y="5604"/>
                    <a:pt x="322" y="4766"/>
                  </a:cubicBezTo>
                  <a:cubicBezTo>
                    <a:pt x="169" y="4444"/>
                    <a:pt x="138" y="4350"/>
                    <a:pt x="30" y="3871"/>
                  </a:cubicBezTo>
                  <a:cubicBezTo>
                    <a:pt x="13" y="3799"/>
                    <a:pt x="0" y="3553"/>
                    <a:pt x="0" y="3327"/>
                  </a:cubicBezTo>
                  <a:cubicBezTo>
                    <a:pt x="0" y="3100"/>
                    <a:pt x="13" y="2854"/>
                    <a:pt x="30" y="2782"/>
                  </a:cubicBezTo>
                  <a:cubicBezTo>
                    <a:pt x="142" y="2288"/>
                    <a:pt x="170" y="2203"/>
                    <a:pt x="339" y="1855"/>
                  </a:cubicBezTo>
                  <a:cubicBezTo>
                    <a:pt x="509" y="1504"/>
                    <a:pt x="745" y="1186"/>
                    <a:pt x="1044" y="905"/>
                  </a:cubicBezTo>
                  <a:cubicBezTo>
                    <a:pt x="1528" y="449"/>
                    <a:pt x="2019" y="202"/>
                    <a:pt x="2766" y="40"/>
                  </a:cubicBezTo>
                  <a:cubicBezTo>
                    <a:pt x="2947" y="0"/>
                    <a:pt x="3773" y="15"/>
                    <a:pt x="3993" y="61"/>
                  </a:cubicBezTo>
                  <a:cubicBezTo>
                    <a:pt x="4257" y="117"/>
                    <a:pt x="4826" y="324"/>
                    <a:pt x="4826" y="364"/>
                  </a:cubicBezTo>
                  <a:cubicBezTo>
                    <a:pt x="4826" y="371"/>
                    <a:pt x="4707" y="499"/>
                    <a:pt x="4561" y="648"/>
                  </a:cubicBezTo>
                  <a:cubicBezTo>
                    <a:pt x="4265" y="953"/>
                    <a:pt x="4302" y="941"/>
                    <a:pt x="3936" y="848"/>
                  </a:cubicBezTo>
                  <a:cubicBezTo>
                    <a:pt x="3239" y="670"/>
                    <a:pt x="2508" y="799"/>
                    <a:pt x="1890" y="1211"/>
                  </a:cubicBezTo>
                  <a:cubicBezTo>
                    <a:pt x="1648" y="1371"/>
                    <a:pt x="1287" y="1750"/>
                    <a:pt x="1137" y="2000"/>
                  </a:cubicBezTo>
                  <a:cubicBezTo>
                    <a:pt x="874" y="2439"/>
                    <a:pt x="776" y="2803"/>
                    <a:pt x="776" y="3341"/>
                  </a:cubicBezTo>
                  <a:cubicBezTo>
                    <a:pt x="777" y="3757"/>
                    <a:pt x="812" y="3943"/>
                    <a:pt x="960" y="4302"/>
                  </a:cubicBezTo>
                  <a:cubicBezTo>
                    <a:pt x="1252" y="5010"/>
                    <a:pt x="1968" y="5635"/>
                    <a:pt x="2667" y="5791"/>
                  </a:cubicBezTo>
                  <a:cubicBezTo>
                    <a:pt x="2745" y="5808"/>
                    <a:pt x="2868" y="5836"/>
                    <a:pt x="2940" y="5852"/>
                  </a:cubicBezTo>
                  <a:cubicBezTo>
                    <a:pt x="3013" y="5868"/>
                    <a:pt x="3182" y="5881"/>
                    <a:pt x="3316" y="5881"/>
                  </a:cubicBezTo>
                  <a:cubicBezTo>
                    <a:pt x="3450" y="5881"/>
                    <a:pt x="3619" y="5868"/>
                    <a:pt x="3692" y="5852"/>
                  </a:cubicBezTo>
                  <a:cubicBezTo>
                    <a:pt x="3764" y="5836"/>
                    <a:pt x="3888" y="5808"/>
                    <a:pt x="3965" y="5791"/>
                  </a:cubicBezTo>
                  <a:cubicBezTo>
                    <a:pt x="4635" y="5641"/>
                    <a:pt x="5342" y="5045"/>
                    <a:pt x="5644" y="4375"/>
                  </a:cubicBezTo>
                  <a:cubicBezTo>
                    <a:pt x="5813" y="4000"/>
                    <a:pt x="5855" y="3789"/>
                    <a:pt x="5853" y="3312"/>
                  </a:cubicBezTo>
                  <a:cubicBezTo>
                    <a:pt x="5852" y="2890"/>
                    <a:pt x="5819" y="2679"/>
                    <a:pt x="5715" y="2429"/>
                  </a:cubicBezTo>
                  <a:cubicBezTo>
                    <a:pt x="5698" y="2388"/>
                    <a:pt x="5755" y="2317"/>
                    <a:pt x="5982" y="2090"/>
                  </a:cubicBezTo>
                  <a:lnTo>
                    <a:pt x="6270" y="1803"/>
                  </a:lnTo>
                  <a:lnTo>
                    <a:pt x="6340" y="1940"/>
                  </a:lnTo>
                  <a:cubicBezTo>
                    <a:pt x="6482" y="2216"/>
                    <a:pt x="6582" y="2600"/>
                    <a:pt x="6631" y="3058"/>
                  </a:cubicBezTo>
                  <a:cubicBezTo>
                    <a:pt x="6690" y="3598"/>
                    <a:pt x="6563" y="4274"/>
                    <a:pt x="6307" y="4782"/>
                  </a:cubicBezTo>
                  <a:cubicBezTo>
                    <a:pt x="5880" y="5630"/>
                    <a:pt x="5168" y="6229"/>
                    <a:pt x="4233" y="6525"/>
                  </a:cubicBezTo>
                  <a:cubicBezTo>
                    <a:pt x="3937" y="6618"/>
                    <a:pt x="3359" y="6674"/>
                    <a:pt x="3035" y="664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3" name="Freeform 69"/>
            <p:cNvSpPr>
              <a:spLocks/>
            </p:cNvSpPr>
            <p:nvPr/>
          </p:nvSpPr>
          <p:spPr bwMode="auto">
            <a:xfrm>
              <a:off x="6637819" y="7359116"/>
              <a:ext cx="1887614" cy="1894738"/>
            </a:xfrm>
            <a:custGeom>
              <a:avLst/>
              <a:gdLst>
                <a:gd name="T0" fmla="*/ 1147 w 7008"/>
                <a:gd name="T1" fmla="*/ 7009 h 7039"/>
                <a:gd name="T2" fmla="*/ 121 w 7008"/>
                <a:gd name="T3" fmla="*/ 6209 h 7039"/>
                <a:gd name="T4" fmla="*/ 9 w 7008"/>
                <a:gd name="T5" fmla="*/ 5715 h 7039"/>
                <a:gd name="T6" fmla="*/ 59 w 7008"/>
                <a:gd name="T7" fmla="*/ 5253 h 7039"/>
                <a:gd name="T8" fmla="*/ 1810 w 7008"/>
                <a:gd name="T9" fmla="*/ 4372 h 7039"/>
                <a:gd name="T10" fmla="*/ 2008 w 7008"/>
                <a:gd name="T11" fmla="*/ 4431 h 7039"/>
                <a:gd name="T12" fmla="*/ 3175 w 7008"/>
                <a:gd name="T13" fmla="*/ 3306 h 7039"/>
                <a:gd name="T14" fmla="*/ 4300 w 7008"/>
                <a:gd name="T15" fmla="*/ 2181 h 7039"/>
                <a:gd name="T16" fmla="*/ 4283 w 7008"/>
                <a:gd name="T17" fmla="*/ 2043 h 7039"/>
                <a:gd name="T18" fmla="*/ 4248 w 7008"/>
                <a:gd name="T19" fmla="*/ 1669 h 7039"/>
                <a:gd name="T20" fmla="*/ 4230 w 7008"/>
                <a:gd name="T21" fmla="*/ 1433 h 7039"/>
                <a:gd name="T22" fmla="*/ 4946 w 7008"/>
                <a:gd name="T23" fmla="*/ 717 h 7039"/>
                <a:gd name="T24" fmla="*/ 5680 w 7008"/>
                <a:gd name="T25" fmla="*/ 0 h 7039"/>
                <a:gd name="T26" fmla="*/ 5713 w 7008"/>
                <a:gd name="T27" fmla="*/ 176 h 7039"/>
                <a:gd name="T28" fmla="*/ 5834 w 7008"/>
                <a:gd name="T29" fmla="*/ 1133 h 7039"/>
                <a:gd name="T30" fmla="*/ 6462 w 7008"/>
                <a:gd name="T31" fmla="*/ 1270 h 7039"/>
                <a:gd name="T32" fmla="*/ 6999 w 7008"/>
                <a:gd name="T33" fmla="*/ 1341 h 7039"/>
                <a:gd name="T34" fmla="*/ 6281 w 7008"/>
                <a:gd name="T35" fmla="*/ 2091 h 7039"/>
                <a:gd name="T36" fmla="*/ 5548 w 7008"/>
                <a:gd name="T37" fmla="*/ 2824 h 7039"/>
                <a:gd name="T38" fmla="*/ 5408 w 7008"/>
                <a:gd name="T39" fmla="*/ 2797 h 7039"/>
                <a:gd name="T40" fmla="*/ 5056 w 7008"/>
                <a:gd name="T41" fmla="*/ 2756 h 7039"/>
                <a:gd name="T42" fmla="*/ 4844 w 7008"/>
                <a:gd name="T43" fmla="*/ 2742 h 7039"/>
                <a:gd name="T44" fmla="*/ 3721 w 7008"/>
                <a:gd name="T45" fmla="*/ 3862 h 7039"/>
                <a:gd name="T46" fmla="*/ 2611 w 7008"/>
                <a:gd name="T47" fmla="*/ 5052 h 7039"/>
                <a:gd name="T48" fmla="*/ 2668 w 7008"/>
                <a:gd name="T49" fmla="*/ 5278 h 7039"/>
                <a:gd name="T50" fmla="*/ 2669 w 7008"/>
                <a:gd name="T51" fmla="*/ 6041 h 7039"/>
                <a:gd name="T52" fmla="*/ 1334 w 7008"/>
                <a:gd name="T53" fmla="*/ 7024 h 7039"/>
                <a:gd name="T54" fmla="*/ 1147 w 7008"/>
                <a:gd name="T55" fmla="*/ 7009 h 7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08" h="7039">
                  <a:moveTo>
                    <a:pt x="1147" y="7009"/>
                  </a:moveTo>
                  <a:cubicBezTo>
                    <a:pt x="673" y="6910"/>
                    <a:pt x="328" y="6640"/>
                    <a:pt x="121" y="6209"/>
                  </a:cubicBezTo>
                  <a:cubicBezTo>
                    <a:pt x="29" y="6018"/>
                    <a:pt x="18" y="5970"/>
                    <a:pt x="9" y="5715"/>
                  </a:cubicBezTo>
                  <a:cubicBezTo>
                    <a:pt x="0" y="5482"/>
                    <a:pt x="9" y="5402"/>
                    <a:pt x="59" y="5253"/>
                  </a:cubicBezTo>
                  <a:cubicBezTo>
                    <a:pt x="310" y="4512"/>
                    <a:pt x="1116" y="4106"/>
                    <a:pt x="1810" y="4372"/>
                  </a:cubicBezTo>
                  <a:cubicBezTo>
                    <a:pt x="1896" y="4404"/>
                    <a:pt x="1985" y="4431"/>
                    <a:pt x="2008" y="4431"/>
                  </a:cubicBezTo>
                  <a:cubicBezTo>
                    <a:pt x="2032" y="4431"/>
                    <a:pt x="2557" y="3925"/>
                    <a:pt x="3175" y="3306"/>
                  </a:cubicBezTo>
                  <a:lnTo>
                    <a:pt x="4300" y="2181"/>
                  </a:lnTo>
                  <a:lnTo>
                    <a:pt x="4283" y="2043"/>
                  </a:lnTo>
                  <a:cubicBezTo>
                    <a:pt x="4274" y="1967"/>
                    <a:pt x="4258" y="1799"/>
                    <a:pt x="4248" y="1669"/>
                  </a:cubicBezTo>
                  <a:lnTo>
                    <a:pt x="4230" y="1433"/>
                  </a:lnTo>
                  <a:lnTo>
                    <a:pt x="4946" y="717"/>
                  </a:lnTo>
                  <a:cubicBezTo>
                    <a:pt x="5340" y="322"/>
                    <a:pt x="5670" y="0"/>
                    <a:pt x="5680" y="0"/>
                  </a:cubicBezTo>
                  <a:cubicBezTo>
                    <a:pt x="5690" y="0"/>
                    <a:pt x="5705" y="79"/>
                    <a:pt x="5713" y="176"/>
                  </a:cubicBezTo>
                  <a:cubicBezTo>
                    <a:pt x="5739" y="457"/>
                    <a:pt x="5818" y="1082"/>
                    <a:pt x="5834" y="1133"/>
                  </a:cubicBezTo>
                  <a:cubicBezTo>
                    <a:pt x="5856" y="1203"/>
                    <a:pt x="5895" y="1211"/>
                    <a:pt x="6462" y="1270"/>
                  </a:cubicBezTo>
                  <a:cubicBezTo>
                    <a:pt x="6748" y="1300"/>
                    <a:pt x="6990" y="1332"/>
                    <a:pt x="6999" y="1341"/>
                  </a:cubicBezTo>
                  <a:cubicBezTo>
                    <a:pt x="7008" y="1350"/>
                    <a:pt x="6685" y="1687"/>
                    <a:pt x="6281" y="2091"/>
                  </a:cubicBezTo>
                  <a:lnTo>
                    <a:pt x="5548" y="2824"/>
                  </a:lnTo>
                  <a:lnTo>
                    <a:pt x="5408" y="2797"/>
                  </a:lnTo>
                  <a:cubicBezTo>
                    <a:pt x="5331" y="2782"/>
                    <a:pt x="5172" y="2763"/>
                    <a:pt x="5056" y="2756"/>
                  </a:cubicBezTo>
                  <a:lnTo>
                    <a:pt x="4844" y="2742"/>
                  </a:lnTo>
                  <a:lnTo>
                    <a:pt x="3721" y="3862"/>
                  </a:lnTo>
                  <a:cubicBezTo>
                    <a:pt x="2741" y="4838"/>
                    <a:pt x="2599" y="4990"/>
                    <a:pt x="2611" y="5052"/>
                  </a:cubicBezTo>
                  <a:cubicBezTo>
                    <a:pt x="2618" y="5091"/>
                    <a:pt x="2644" y="5192"/>
                    <a:pt x="2668" y="5278"/>
                  </a:cubicBezTo>
                  <a:cubicBezTo>
                    <a:pt x="2726" y="5478"/>
                    <a:pt x="2726" y="5846"/>
                    <a:pt x="2669" y="6041"/>
                  </a:cubicBezTo>
                  <a:cubicBezTo>
                    <a:pt x="2502" y="6609"/>
                    <a:pt x="1918" y="7039"/>
                    <a:pt x="1334" y="7024"/>
                  </a:cubicBezTo>
                  <a:cubicBezTo>
                    <a:pt x="1262" y="7022"/>
                    <a:pt x="1178" y="7015"/>
                    <a:pt x="1147" y="70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11" name="群組 10"/>
          <p:cNvGrpSpPr/>
          <p:nvPr/>
        </p:nvGrpSpPr>
        <p:grpSpPr>
          <a:xfrm>
            <a:off x="4916213" y="3187348"/>
            <a:ext cx="477856" cy="757894"/>
            <a:chOff x="4565882" y="3048934"/>
            <a:chExt cx="361238" cy="572934"/>
          </a:xfrm>
          <a:solidFill>
            <a:schemeClr val="accent2"/>
          </a:solidFill>
        </p:grpSpPr>
        <p:sp>
          <p:nvSpPr>
            <p:cNvPr id="16" name="手繪多邊形 15"/>
            <p:cNvSpPr>
              <a:spLocks/>
            </p:cNvSpPr>
            <p:nvPr/>
          </p:nvSpPr>
          <p:spPr bwMode="auto">
            <a:xfrm>
              <a:off x="4565882" y="3228413"/>
              <a:ext cx="361238" cy="393455"/>
            </a:xfrm>
            <a:custGeom>
              <a:avLst/>
              <a:gdLst>
                <a:gd name="connsiteX0" fmla="*/ 1910220 w 2786191"/>
                <a:gd name="connsiteY0" fmla="*/ 2438744 h 3034687"/>
                <a:gd name="connsiteX1" fmla="*/ 1802556 w 2786191"/>
                <a:gd name="connsiteY1" fmla="*/ 2438922 h 3034687"/>
                <a:gd name="connsiteX2" fmla="*/ 1503672 w 2786191"/>
                <a:gd name="connsiteY2" fmla="*/ 2445020 h 3034687"/>
                <a:gd name="connsiteX3" fmla="*/ 1487488 w 2786191"/>
                <a:gd name="connsiteY3" fmla="*/ 2549424 h 3034687"/>
                <a:gd name="connsiteX4" fmla="*/ 1499716 w 2786191"/>
                <a:gd name="connsiteY4" fmla="*/ 2659566 h 3034687"/>
                <a:gd name="connsiteX5" fmla="*/ 1793564 w 2786191"/>
                <a:gd name="connsiteY5" fmla="*/ 2671764 h 3034687"/>
                <a:gd name="connsiteX6" fmla="*/ 2090650 w 2786191"/>
                <a:gd name="connsiteY6" fmla="*/ 2655978 h 3034687"/>
                <a:gd name="connsiteX7" fmla="*/ 2106836 w 2786191"/>
                <a:gd name="connsiteY7" fmla="*/ 2559110 h 3034687"/>
                <a:gd name="connsiteX8" fmla="*/ 1910220 w 2786191"/>
                <a:gd name="connsiteY8" fmla="*/ 2438744 h 3034687"/>
                <a:gd name="connsiteX9" fmla="*/ 1910090 w 2786191"/>
                <a:gd name="connsiteY9" fmla="*/ 2032044 h 3034687"/>
                <a:gd name="connsiteX10" fmla="*/ 1802362 w 2786191"/>
                <a:gd name="connsiteY10" fmla="*/ 2032208 h 3034687"/>
                <a:gd name="connsiteX11" fmla="*/ 1503302 w 2786191"/>
                <a:gd name="connsiteY11" fmla="*/ 2038336 h 3034687"/>
                <a:gd name="connsiteX12" fmla="*/ 1502942 w 2786191"/>
                <a:gd name="connsiteY12" fmla="*/ 2253898 h 3034687"/>
                <a:gd name="connsiteX13" fmla="*/ 1795884 w 2786191"/>
                <a:gd name="connsiteY13" fmla="*/ 2261828 h 3034687"/>
                <a:gd name="connsiteX14" fmla="*/ 2089908 w 2786191"/>
                <a:gd name="connsiteY14" fmla="*/ 2247410 h 3034687"/>
                <a:gd name="connsiteX15" fmla="*/ 2106822 w 2786191"/>
                <a:gd name="connsiteY15" fmla="*/ 2152606 h 3034687"/>
                <a:gd name="connsiteX16" fmla="*/ 1910090 w 2786191"/>
                <a:gd name="connsiteY16" fmla="*/ 2032044 h 3034687"/>
                <a:gd name="connsiteX17" fmla="*/ 1797596 w 2786191"/>
                <a:gd name="connsiteY17" fmla="*/ 1635126 h 3034687"/>
                <a:gd name="connsiteX18" fmla="*/ 1503694 w 2786191"/>
                <a:gd name="connsiteY18" fmla="*/ 1641254 h 3034687"/>
                <a:gd name="connsiteX19" fmla="*/ 1487488 w 2786191"/>
                <a:gd name="connsiteY19" fmla="*/ 1746144 h 3034687"/>
                <a:gd name="connsiteX20" fmla="*/ 1494330 w 2786191"/>
                <a:gd name="connsiteY20" fmla="*/ 1852116 h 3034687"/>
                <a:gd name="connsiteX21" fmla="*/ 1793996 w 2786191"/>
                <a:gd name="connsiteY21" fmla="*/ 1858964 h 3034687"/>
                <a:gd name="connsiteX22" fmla="*/ 2097262 w 2786191"/>
                <a:gd name="connsiteY22" fmla="*/ 1839140 h 3034687"/>
                <a:gd name="connsiteX23" fmla="*/ 2091498 w 2786191"/>
                <a:gd name="connsiteY23" fmla="*/ 1650986 h 3034687"/>
                <a:gd name="connsiteX24" fmla="*/ 1797596 w 2786191"/>
                <a:gd name="connsiteY24" fmla="*/ 1635126 h 3034687"/>
                <a:gd name="connsiteX25" fmla="*/ 1794138 w 2786191"/>
                <a:gd name="connsiteY25" fmla="*/ 1228726 h 3034687"/>
                <a:gd name="connsiteX26" fmla="*/ 1500006 w 2786191"/>
                <a:gd name="connsiteY26" fmla="*/ 1241034 h 3034687"/>
                <a:gd name="connsiteX27" fmla="*/ 1500726 w 2786191"/>
                <a:gd name="connsiteY27" fmla="*/ 1456798 h 3034687"/>
                <a:gd name="connsiteX28" fmla="*/ 1799898 w 2786191"/>
                <a:gd name="connsiteY28" fmla="*/ 1462952 h 3034687"/>
                <a:gd name="connsiteX29" fmla="*/ 2097270 w 2786191"/>
                <a:gd name="connsiteY29" fmla="*/ 1443764 h 3034687"/>
                <a:gd name="connsiteX30" fmla="*/ 2091510 w 2786191"/>
                <a:gd name="connsiteY30" fmla="*/ 1244654 h 3034687"/>
                <a:gd name="connsiteX31" fmla="*/ 1794138 w 2786191"/>
                <a:gd name="connsiteY31" fmla="*/ 1228726 h 3034687"/>
                <a:gd name="connsiteX32" fmla="*/ 1793454 w 2786191"/>
                <a:gd name="connsiteY32" fmla="*/ 822326 h 3034687"/>
                <a:gd name="connsiteX33" fmla="*/ 1499712 w 2786191"/>
                <a:gd name="connsiteY33" fmla="*/ 834552 h 3034687"/>
                <a:gd name="connsiteX34" fmla="*/ 1487488 w 2786191"/>
                <a:gd name="connsiteY34" fmla="*/ 938828 h 3034687"/>
                <a:gd name="connsiteX35" fmla="*/ 1499712 w 2786191"/>
                <a:gd name="connsiteY35" fmla="*/ 1043464 h 3034687"/>
                <a:gd name="connsiteX36" fmla="*/ 1793454 w 2786191"/>
                <a:gd name="connsiteY36" fmla="*/ 1055688 h 3034687"/>
                <a:gd name="connsiteX37" fmla="*/ 2090432 w 2786191"/>
                <a:gd name="connsiteY37" fmla="*/ 1039868 h 3034687"/>
                <a:gd name="connsiteX38" fmla="*/ 2106612 w 2786191"/>
                <a:gd name="connsiteY38" fmla="*/ 938828 h 3034687"/>
                <a:gd name="connsiteX39" fmla="*/ 2090432 w 2786191"/>
                <a:gd name="connsiteY39" fmla="*/ 838148 h 3034687"/>
                <a:gd name="connsiteX40" fmla="*/ 1793454 w 2786191"/>
                <a:gd name="connsiteY40" fmla="*/ 822326 h 3034687"/>
                <a:gd name="connsiteX41" fmla="*/ 1389856 w 2786191"/>
                <a:gd name="connsiteY41" fmla="*/ 173040 h 3034687"/>
                <a:gd name="connsiteX42" fmla="*/ 321100 w 2786191"/>
                <a:gd name="connsiteY42" fmla="*/ 189236 h 3034687"/>
                <a:gd name="connsiteX43" fmla="*/ 338388 w 2786191"/>
                <a:gd name="connsiteY43" fmla="*/ 273092 h 3034687"/>
                <a:gd name="connsiteX44" fmla="*/ 366472 w 2786191"/>
                <a:gd name="connsiteY44" fmla="*/ 462400 h 3034687"/>
                <a:gd name="connsiteX45" fmla="*/ 397800 w 2786191"/>
                <a:gd name="connsiteY45" fmla="*/ 609600 h 3034687"/>
                <a:gd name="connsiteX46" fmla="*/ 607376 w 2786191"/>
                <a:gd name="connsiteY46" fmla="*/ 589088 h 3034687"/>
                <a:gd name="connsiteX47" fmla="*/ 1171280 w 2786191"/>
                <a:gd name="connsiteY47" fmla="*/ 485076 h 3034687"/>
                <a:gd name="connsiteX48" fmla="*/ 1323960 w 2786191"/>
                <a:gd name="connsiteY48" fmla="*/ 448724 h 3034687"/>
                <a:gd name="connsiteX49" fmla="*/ 1454676 w 2786191"/>
                <a:gd name="connsiteY49" fmla="*/ 422092 h 3034687"/>
                <a:gd name="connsiteX50" fmla="*/ 1957004 w 2786191"/>
                <a:gd name="connsiteY50" fmla="*/ 421372 h 3034687"/>
                <a:gd name="connsiteX51" fmla="*/ 2090960 w 2786191"/>
                <a:gd name="connsiteY51" fmla="*/ 452324 h 3034687"/>
                <a:gd name="connsiteX52" fmla="*/ 2284328 w 2786191"/>
                <a:gd name="connsiteY52" fmla="*/ 507388 h 3034687"/>
                <a:gd name="connsiteX53" fmla="*/ 2332940 w 2786191"/>
                <a:gd name="connsiteY53" fmla="*/ 527184 h 3034687"/>
                <a:gd name="connsiteX54" fmla="*/ 2414680 w 2786191"/>
                <a:gd name="connsiteY54" fmla="*/ 416692 h 3034687"/>
                <a:gd name="connsiteX55" fmla="*/ 2442048 w 2786191"/>
                <a:gd name="connsiteY55" fmla="*/ 273092 h 3034687"/>
                <a:gd name="connsiteX56" fmla="*/ 2458972 w 2786191"/>
                <a:gd name="connsiteY56" fmla="*/ 189236 h 3034687"/>
                <a:gd name="connsiteX57" fmla="*/ 1389856 w 2786191"/>
                <a:gd name="connsiteY57" fmla="*/ 173040 h 3034687"/>
                <a:gd name="connsiteX58" fmla="*/ 56152 w 2786191"/>
                <a:gd name="connsiteY58" fmla="*/ 0 h 3034687"/>
                <a:gd name="connsiteX59" fmla="*/ 1392280 w 2786191"/>
                <a:gd name="connsiteY59" fmla="*/ 0 h 3034687"/>
                <a:gd name="connsiteX60" fmla="*/ 2728408 w 2786191"/>
                <a:gd name="connsiteY60" fmla="*/ 0 h 3034687"/>
                <a:gd name="connsiteX61" fmla="*/ 2759364 w 2786191"/>
                <a:gd name="connsiteY61" fmla="*/ 30964 h 3034687"/>
                <a:gd name="connsiteX62" fmla="*/ 2784200 w 2786191"/>
                <a:gd name="connsiteY62" fmla="*/ 99368 h 3034687"/>
                <a:gd name="connsiteX63" fmla="*/ 2720848 w 2786191"/>
                <a:gd name="connsiteY63" fmla="*/ 186852 h 3034687"/>
                <a:gd name="connsiteX64" fmla="*/ 2638780 w 2786191"/>
                <a:gd name="connsiteY64" fmla="*/ 276856 h 3034687"/>
                <a:gd name="connsiteX65" fmla="*/ 2584428 w 2786191"/>
                <a:gd name="connsiteY65" fmla="*/ 1656080 h 3034687"/>
                <a:gd name="connsiteX66" fmla="*/ 2565352 w 2786191"/>
                <a:gd name="connsiteY66" fmla="*/ 2870776 h 3034687"/>
                <a:gd name="connsiteX67" fmla="*/ 2435768 w 2786191"/>
                <a:gd name="connsiteY67" fmla="*/ 3007580 h 3034687"/>
                <a:gd name="connsiteX68" fmla="*/ 2386456 w 2786191"/>
                <a:gd name="connsiteY68" fmla="*/ 3032780 h 3034687"/>
                <a:gd name="connsiteX69" fmla="*/ 1405960 w 2786191"/>
                <a:gd name="connsiteY69" fmla="*/ 3034580 h 3034687"/>
                <a:gd name="connsiteX70" fmla="*/ 394144 w 2786191"/>
                <a:gd name="connsiteY70" fmla="*/ 3025580 h 3034687"/>
                <a:gd name="connsiteX71" fmla="*/ 232888 w 2786191"/>
                <a:gd name="connsiteY71" fmla="*/ 2880856 h 3034687"/>
                <a:gd name="connsiteX72" fmla="*/ 202292 w 2786191"/>
                <a:gd name="connsiteY72" fmla="*/ 2821092 h 3034687"/>
                <a:gd name="connsiteX73" fmla="*/ 197252 w 2786191"/>
                <a:gd name="connsiteY73" fmla="*/ 1585876 h 3034687"/>
                <a:gd name="connsiteX74" fmla="*/ 192212 w 2786191"/>
                <a:gd name="connsiteY74" fmla="*/ 350660 h 3034687"/>
                <a:gd name="connsiteX75" fmla="*/ 168456 w 2786191"/>
                <a:gd name="connsiteY75" fmla="*/ 304936 h 3034687"/>
                <a:gd name="connsiteX76" fmla="*/ 72352 w 2786191"/>
                <a:gd name="connsiteY76" fmla="*/ 190452 h 3034687"/>
                <a:gd name="connsiteX77" fmla="*/ 0 w 2786191"/>
                <a:gd name="connsiteY77" fmla="*/ 84964 h 3034687"/>
                <a:gd name="connsiteX78" fmla="*/ 28076 w 2786191"/>
                <a:gd name="connsiteY78" fmla="*/ 24124 h 303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786191" h="3034687">
                  <a:moveTo>
                    <a:pt x="1910220" y="2438744"/>
                  </a:moveTo>
                  <a:cubicBezTo>
                    <a:pt x="1879378" y="2438766"/>
                    <a:pt x="1843738" y="2438922"/>
                    <a:pt x="1802556" y="2438922"/>
                  </a:cubicBezTo>
                  <a:cubicBezTo>
                    <a:pt x="1647180" y="2438922"/>
                    <a:pt x="1512304" y="2441792"/>
                    <a:pt x="1503672" y="2445020"/>
                  </a:cubicBezTo>
                  <a:cubicBezTo>
                    <a:pt x="1490364" y="2450044"/>
                    <a:pt x="1487488" y="2469418"/>
                    <a:pt x="1487488" y="2549424"/>
                  </a:cubicBezTo>
                  <a:cubicBezTo>
                    <a:pt x="1487488" y="2612208"/>
                    <a:pt x="1491804" y="2652032"/>
                    <a:pt x="1499716" y="2659566"/>
                  </a:cubicBezTo>
                  <a:cubicBezTo>
                    <a:pt x="1508708" y="2668536"/>
                    <a:pt x="1587834" y="2671764"/>
                    <a:pt x="1793564" y="2671764"/>
                  </a:cubicBezTo>
                  <a:cubicBezTo>
                    <a:pt x="2035620" y="2671764"/>
                    <a:pt x="2076982" y="2669612"/>
                    <a:pt x="2090650" y="2655978"/>
                  </a:cubicBezTo>
                  <a:cubicBezTo>
                    <a:pt x="2102520" y="2644138"/>
                    <a:pt x="2106836" y="2619024"/>
                    <a:pt x="2106836" y="2559110"/>
                  </a:cubicBezTo>
                  <a:cubicBezTo>
                    <a:pt x="2106836" y="2445156"/>
                    <a:pt x="2126112" y="2438602"/>
                    <a:pt x="1910220" y="2438744"/>
                  </a:cubicBezTo>
                  <a:close/>
                  <a:moveTo>
                    <a:pt x="1910090" y="2032044"/>
                  </a:moveTo>
                  <a:cubicBezTo>
                    <a:pt x="1879230" y="2032056"/>
                    <a:pt x="1843568" y="2032208"/>
                    <a:pt x="1802362" y="2032208"/>
                  </a:cubicBezTo>
                  <a:cubicBezTo>
                    <a:pt x="1646894" y="2032208"/>
                    <a:pt x="1511940" y="2035092"/>
                    <a:pt x="1503302" y="2038336"/>
                  </a:cubicBezTo>
                  <a:cubicBezTo>
                    <a:pt x="1479910" y="2047348"/>
                    <a:pt x="1479550" y="2240560"/>
                    <a:pt x="1502942" y="2253898"/>
                  </a:cubicBezTo>
                  <a:cubicBezTo>
                    <a:pt x="1511580" y="2258584"/>
                    <a:pt x="1643296" y="2262188"/>
                    <a:pt x="1795884" y="2261828"/>
                  </a:cubicBezTo>
                  <a:cubicBezTo>
                    <a:pt x="2015052" y="2261468"/>
                    <a:pt x="2076592" y="2258224"/>
                    <a:pt x="2089908" y="2247410"/>
                  </a:cubicBezTo>
                  <a:cubicBezTo>
                    <a:pt x="2102862" y="2236236"/>
                    <a:pt x="2106822" y="2215328"/>
                    <a:pt x="2106822" y="2152606"/>
                  </a:cubicBezTo>
                  <a:cubicBezTo>
                    <a:pt x="2106822" y="2038742"/>
                    <a:pt x="2126108" y="2031960"/>
                    <a:pt x="1910090" y="2032044"/>
                  </a:cubicBezTo>
                  <a:close/>
                  <a:moveTo>
                    <a:pt x="1797596" y="1635126"/>
                  </a:moveTo>
                  <a:cubicBezTo>
                    <a:pt x="1644884" y="1635126"/>
                    <a:pt x="1512340" y="1637650"/>
                    <a:pt x="1503694" y="1641254"/>
                  </a:cubicBezTo>
                  <a:cubicBezTo>
                    <a:pt x="1490368" y="1646300"/>
                    <a:pt x="1487488" y="1665404"/>
                    <a:pt x="1487488" y="1746144"/>
                  </a:cubicBezTo>
                  <a:cubicBezTo>
                    <a:pt x="1487488" y="1800572"/>
                    <a:pt x="1490728" y="1848150"/>
                    <a:pt x="1494330" y="1852116"/>
                  </a:cubicBezTo>
                  <a:cubicBezTo>
                    <a:pt x="1497932" y="1855720"/>
                    <a:pt x="1632998" y="1858964"/>
                    <a:pt x="1793996" y="1858964"/>
                  </a:cubicBezTo>
                  <a:cubicBezTo>
                    <a:pt x="2072770" y="1858964"/>
                    <a:pt x="2087176" y="1857882"/>
                    <a:pt x="2097262" y="1839140"/>
                  </a:cubicBezTo>
                  <a:cubicBezTo>
                    <a:pt x="2114550" y="1806700"/>
                    <a:pt x="2110588" y="1669728"/>
                    <a:pt x="2091498" y="1650986"/>
                  </a:cubicBezTo>
                  <a:cubicBezTo>
                    <a:pt x="2077812" y="1637288"/>
                    <a:pt x="2036752" y="1635126"/>
                    <a:pt x="1797596" y="1635126"/>
                  </a:cubicBezTo>
                  <a:close/>
                  <a:moveTo>
                    <a:pt x="1794138" y="1228726"/>
                  </a:moveTo>
                  <a:cubicBezTo>
                    <a:pt x="1588210" y="1228726"/>
                    <a:pt x="1509006" y="1231984"/>
                    <a:pt x="1500006" y="1241034"/>
                  </a:cubicBezTo>
                  <a:cubicBezTo>
                    <a:pt x="1482724" y="1258050"/>
                    <a:pt x="1483446" y="1449920"/>
                    <a:pt x="1500726" y="1456798"/>
                  </a:cubicBezTo>
                  <a:cubicBezTo>
                    <a:pt x="1507566" y="1459694"/>
                    <a:pt x="1642212" y="1462228"/>
                    <a:pt x="1799898" y="1462952"/>
                  </a:cubicBezTo>
                  <a:cubicBezTo>
                    <a:pt x="2073508" y="1463676"/>
                    <a:pt x="2087188" y="1462590"/>
                    <a:pt x="2097270" y="1443764"/>
                  </a:cubicBezTo>
                  <a:cubicBezTo>
                    <a:pt x="2114550" y="1411184"/>
                    <a:pt x="2110590" y="1263480"/>
                    <a:pt x="2091510" y="1244654"/>
                  </a:cubicBezTo>
                  <a:cubicBezTo>
                    <a:pt x="2077828" y="1230898"/>
                    <a:pt x="2036426" y="1228726"/>
                    <a:pt x="1794138" y="1228726"/>
                  </a:cubicBezTo>
                  <a:close/>
                  <a:moveTo>
                    <a:pt x="1793454" y="822326"/>
                  </a:moveTo>
                  <a:cubicBezTo>
                    <a:pt x="1587798" y="822326"/>
                    <a:pt x="1508700" y="825562"/>
                    <a:pt x="1499712" y="834552"/>
                  </a:cubicBezTo>
                  <a:cubicBezTo>
                    <a:pt x="1492160" y="842102"/>
                    <a:pt x="1487488" y="880576"/>
                    <a:pt x="1487488" y="938828"/>
                  </a:cubicBezTo>
                  <a:cubicBezTo>
                    <a:pt x="1487488" y="997438"/>
                    <a:pt x="1492160" y="1035912"/>
                    <a:pt x="1499712" y="1043464"/>
                  </a:cubicBezTo>
                  <a:cubicBezTo>
                    <a:pt x="1508700" y="1052452"/>
                    <a:pt x="1587798" y="1055688"/>
                    <a:pt x="1793454" y="1055688"/>
                  </a:cubicBezTo>
                  <a:cubicBezTo>
                    <a:pt x="2035424" y="1055688"/>
                    <a:pt x="2076770" y="1053532"/>
                    <a:pt x="2090432" y="1039868"/>
                  </a:cubicBezTo>
                  <a:cubicBezTo>
                    <a:pt x="2102658" y="1027642"/>
                    <a:pt x="2106612" y="1002472"/>
                    <a:pt x="2106612" y="938828"/>
                  </a:cubicBezTo>
                  <a:cubicBezTo>
                    <a:pt x="2106612" y="875542"/>
                    <a:pt x="2102658" y="850014"/>
                    <a:pt x="2090432" y="838148"/>
                  </a:cubicBezTo>
                  <a:cubicBezTo>
                    <a:pt x="2076770" y="824484"/>
                    <a:pt x="2035424" y="822326"/>
                    <a:pt x="1793454" y="822326"/>
                  </a:cubicBezTo>
                  <a:close/>
                  <a:moveTo>
                    <a:pt x="1389856" y="173040"/>
                  </a:moveTo>
                  <a:cubicBezTo>
                    <a:pt x="421208" y="173040"/>
                    <a:pt x="326864" y="174480"/>
                    <a:pt x="321100" y="189236"/>
                  </a:cubicBezTo>
                  <a:cubicBezTo>
                    <a:pt x="317500" y="198232"/>
                    <a:pt x="325424" y="236024"/>
                    <a:pt x="338388" y="273092"/>
                  </a:cubicBezTo>
                  <a:cubicBezTo>
                    <a:pt x="357112" y="325280"/>
                    <a:pt x="363232" y="368108"/>
                    <a:pt x="366472" y="462400"/>
                  </a:cubicBezTo>
                  <a:cubicBezTo>
                    <a:pt x="370076" y="571812"/>
                    <a:pt x="378356" y="609600"/>
                    <a:pt x="397800" y="609600"/>
                  </a:cubicBezTo>
                  <a:cubicBezTo>
                    <a:pt x="401404" y="609600"/>
                    <a:pt x="495748" y="600244"/>
                    <a:pt x="607376" y="589088"/>
                  </a:cubicBezTo>
                  <a:cubicBezTo>
                    <a:pt x="823072" y="567492"/>
                    <a:pt x="926780" y="548420"/>
                    <a:pt x="1171280" y="485076"/>
                  </a:cubicBezTo>
                  <a:cubicBezTo>
                    <a:pt x="1224576" y="471400"/>
                    <a:pt x="1292992" y="454844"/>
                    <a:pt x="1323960" y="448724"/>
                  </a:cubicBezTo>
                  <a:cubicBezTo>
                    <a:pt x="1354568" y="442608"/>
                    <a:pt x="1413624" y="430728"/>
                    <a:pt x="1454676" y="422092"/>
                  </a:cubicBezTo>
                  <a:cubicBezTo>
                    <a:pt x="1555500" y="401216"/>
                    <a:pt x="1868780" y="400500"/>
                    <a:pt x="1957004" y="421372"/>
                  </a:cubicBezTo>
                  <a:cubicBezTo>
                    <a:pt x="1991572" y="429292"/>
                    <a:pt x="2052068" y="443328"/>
                    <a:pt x="2090960" y="452324"/>
                  </a:cubicBezTo>
                  <a:cubicBezTo>
                    <a:pt x="2164056" y="468880"/>
                    <a:pt x="2248320" y="492992"/>
                    <a:pt x="2284328" y="507388"/>
                  </a:cubicBezTo>
                  <a:cubicBezTo>
                    <a:pt x="2295492" y="512068"/>
                    <a:pt x="2317456" y="520704"/>
                    <a:pt x="2332940" y="527184"/>
                  </a:cubicBezTo>
                  <a:cubicBezTo>
                    <a:pt x="2401360" y="554536"/>
                    <a:pt x="2407120" y="546620"/>
                    <a:pt x="2414680" y="416692"/>
                  </a:cubicBezTo>
                  <a:cubicBezTo>
                    <a:pt x="2417204" y="374944"/>
                    <a:pt x="2429444" y="310164"/>
                    <a:pt x="2442048" y="273092"/>
                  </a:cubicBezTo>
                  <a:cubicBezTo>
                    <a:pt x="2454652" y="236024"/>
                    <a:pt x="2462212" y="198592"/>
                    <a:pt x="2458972" y="189236"/>
                  </a:cubicBezTo>
                  <a:cubicBezTo>
                    <a:pt x="2453212" y="174480"/>
                    <a:pt x="2361388" y="173040"/>
                    <a:pt x="1389856" y="173040"/>
                  </a:cubicBezTo>
                  <a:close/>
                  <a:moveTo>
                    <a:pt x="56152" y="0"/>
                  </a:moveTo>
                  <a:lnTo>
                    <a:pt x="1392280" y="0"/>
                  </a:lnTo>
                  <a:lnTo>
                    <a:pt x="2728408" y="0"/>
                  </a:lnTo>
                  <a:lnTo>
                    <a:pt x="2759364" y="30964"/>
                  </a:lnTo>
                  <a:cubicBezTo>
                    <a:pt x="2786000" y="57604"/>
                    <a:pt x="2789240" y="66964"/>
                    <a:pt x="2784200" y="99368"/>
                  </a:cubicBezTo>
                  <a:cubicBezTo>
                    <a:pt x="2779520" y="128528"/>
                    <a:pt x="2765124" y="147968"/>
                    <a:pt x="2720848" y="186852"/>
                  </a:cubicBezTo>
                  <a:cubicBezTo>
                    <a:pt x="2689532" y="214572"/>
                    <a:pt x="2652820" y="254892"/>
                    <a:pt x="2638780" y="276856"/>
                  </a:cubicBezTo>
                  <a:cubicBezTo>
                    <a:pt x="2585508" y="361460"/>
                    <a:pt x="2584428" y="382700"/>
                    <a:pt x="2584428" y="1656080"/>
                  </a:cubicBezTo>
                  <a:cubicBezTo>
                    <a:pt x="2584068" y="2775008"/>
                    <a:pt x="2583348" y="2831532"/>
                    <a:pt x="2565352" y="2870776"/>
                  </a:cubicBezTo>
                  <a:cubicBezTo>
                    <a:pt x="2538356" y="2930176"/>
                    <a:pt x="2492280" y="2978780"/>
                    <a:pt x="2435768" y="3007580"/>
                  </a:cubicBezTo>
                  <a:lnTo>
                    <a:pt x="2386456" y="3032780"/>
                  </a:lnTo>
                  <a:lnTo>
                    <a:pt x="1405960" y="3034580"/>
                  </a:lnTo>
                  <a:cubicBezTo>
                    <a:pt x="765972" y="3035300"/>
                    <a:pt x="414660" y="3032420"/>
                    <a:pt x="394144" y="3025580"/>
                  </a:cubicBezTo>
                  <a:cubicBezTo>
                    <a:pt x="334392" y="3006500"/>
                    <a:pt x="265284" y="2944216"/>
                    <a:pt x="232888" y="2880856"/>
                  </a:cubicBezTo>
                  <a:lnTo>
                    <a:pt x="202292" y="2821092"/>
                  </a:lnTo>
                  <a:lnTo>
                    <a:pt x="197252" y="1585876"/>
                  </a:lnTo>
                  <a:lnTo>
                    <a:pt x="192212" y="350660"/>
                  </a:lnTo>
                  <a:lnTo>
                    <a:pt x="168456" y="304936"/>
                  </a:lnTo>
                  <a:cubicBezTo>
                    <a:pt x="155140" y="279736"/>
                    <a:pt x="111944" y="228252"/>
                    <a:pt x="72352" y="190452"/>
                  </a:cubicBezTo>
                  <a:cubicBezTo>
                    <a:pt x="8640" y="129968"/>
                    <a:pt x="0" y="117368"/>
                    <a:pt x="0" y="84964"/>
                  </a:cubicBezTo>
                  <a:cubicBezTo>
                    <a:pt x="0" y="57244"/>
                    <a:pt x="7200" y="42124"/>
                    <a:pt x="28076" y="2412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7" name="Freeform 83"/>
            <p:cNvSpPr>
              <a:spLocks/>
            </p:cNvSpPr>
            <p:nvPr/>
          </p:nvSpPr>
          <p:spPr bwMode="auto">
            <a:xfrm>
              <a:off x="4655827" y="3128587"/>
              <a:ext cx="79242" cy="77390"/>
            </a:xfrm>
            <a:custGeom>
              <a:avLst/>
              <a:gdLst>
                <a:gd name="T0" fmla="*/ 468 w 1695"/>
                <a:gd name="T1" fmla="*/ 1570 h 1659"/>
                <a:gd name="T2" fmla="*/ 30 w 1695"/>
                <a:gd name="T3" fmla="*/ 1001 h 1659"/>
                <a:gd name="T4" fmla="*/ 29 w 1695"/>
                <a:gd name="T5" fmla="*/ 705 h 1659"/>
                <a:gd name="T6" fmla="*/ 249 w 1695"/>
                <a:gd name="T7" fmla="*/ 300 h 1659"/>
                <a:gd name="T8" fmla="*/ 1076 w 1695"/>
                <a:gd name="T9" fmla="*/ 95 h 1659"/>
                <a:gd name="T10" fmla="*/ 1568 w 1695"/>
                <a:gd name="T11" fmla="*/ 586 h 1659"/>
                <a:gd name="T12" fmla="*/ 1174 w 1695"/>
                <a:gd name="T13" fmla="*/ 1559 h 1659"/>
                <a:gd name="T14" fmla="*/ 468 w 1695"/>
                <a:gd name="T15" fmla="*/ 1570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5" h="1659">
                  <a:moveTo>
                    <a:pt x="468" y="1570"/>
                  </a:moveTo>
                  <a:cubicBezTo>
                    <a:pt x="237" y="1451"/>
                    <a:pt x="106" y="1280"/>
                    <a:pt x="30" y="1001"/>
                  </a:cubicBezTo>
                  <a:cubicBezTo>
                    <a:pt x="1" y="891"/>
                    <a:pt x="0" y="835"/>
                    <a:pt x="29" y="705"/>
                  </a:cubicBezTo>
                  <a:cubicBezTo>
                    <a:pt x="74" y="502"/>
                    <a:pt x="94" y="465"/>
                    <a:pt x="249" y="300"/>
                  </a:cubicBezTo>
                  <a:cubicBezTo>
                    <a:pt x="462" y="72"/>
                    <a:pt x="751" y="0"/>
                    <a:pt x="1076" y="95"/>
                  </a:cubicBezTo>
                  <a:cubicBezTo>
                    <a:pt x="1280" y="155"/>
                    <a:pt x="1497" y="372"/>
                    <a:pt x="1568" y="586"/>
                  </a:cubicBezTo>
                  <a:cubicBezTo>
                    <a:pt x="1695" y="967"/>
                    <a:pt x="1522" y="1394"/>
                    <a:pt x="1174" y="1559"/>
                  </a:cubicBezTo>
                  <a:cubicBezTo>
                    <a:pt x="972" y="1654"/>
                    <a:pt x="640" y="1659"/>
                    <a:pt x="468" y="15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8" name="Freeform 84"/>
            <p:cNvSpPr>
              <a:spLocks/>
            </p:cNvSpPr>
            <p:nvPr/>
          </p:nvSpPr>
          <p:spPr bwMode="auto">
            <a:xfrm>
              <a:off x="4765943" y="3170370"/>
              <a:ext cx="38695" cy="34373"/>
            </a:xfrm>
            <a:custGeom>
              <a:avLst/>
              <a:gdLst>
                <a:gd name="T0" fmla="*/ 179 w 832"/>
                <a:gd name="T1" fmla="*/ 669 h 734"/>
                <a:gd name="T2" fmla="*/ 59 w 832"/>
                <a:gd name="T3" fmla="*/ 500 h 734"/>
                <a:gd name="T4" fmla="*/ 177 w 832"/>
                <a:gd name="T5" fmla="*/ 83 h 734"/>
                <a:gd name="T6" fmla="*/ 414 w 832"/>
                <a:gd name="T7" fmla="*/ 0 h 734"/>
                <a:gd name="T8" fmla="*/ 762 w 832"/>
                <a:gd name="T9" fmla="*/ 222 h 734"/>
                <a:gd name="T10" fmla="*/ 674 w 832"/>
                <a:gd name="T11" fmla="*/ 641 h 734"/>
                <a:gd name="T12" fmla="*/ 416 w 832"/>
                <a:gd name="T13" fmla="*/ 733 h 734"/>
                <a:gd name="T14" fmla="*/ 179 w 832"/>
                <a:gd name="T15" fmla="*/ 669 h 7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2" h="734">
                  <a:moveTo>
                    <a:pt x="179" y="669"/>
                  </a:moveTo>
                  <a:cubicBezTo>
                    <a:pt x="137" y="635"/>
                    <a:pt x="83" y="559"/>
                    <a:pt x="59" y="500"/>
                  </a:cubicBezTo>
                  <a:cubicBezTo>
                    <a:pt x="0" y="359"/>
                    <a:pt x="45" y="199"/>
                    <a:pt x="177" y="83"/>
                  </a:cubicBezTo>
                  <a:cubicBezTo>
                    <a:pt x="255" y="15"/>
                    <a:pt x="296" y="0"/>
                    <a:pt x="414" y="0"/>
                  </a:cubicBezTo>
                  <a:cubicBezTo>
                    <a:pt x="589" y="0"/>
                    <a:pt x="691" y="65"/>
                    <a:pt x="762" y="222"/>
                  </a:cubicBezTo>
                  <a:cubicBezTo>
                    <a:pt x="832" y="378"/>
                    <a:pt x="802" y="520"/>
                    <a:pt x="674" y="641"/>
                  </a:cubicBezTo>
                  <a:cubicBezTo>
                    <a:pt x="587" y="724"/>
                    <a:pt x="559" y="734"/>
                    <a:pt x="416" y="733"/>
                  </a:cubicBezTo>
                  <a:cubicBezTo>
                    <a:pt x="293" y="732"/>
                    <a:pt x="238" y="717"/>
                    <a:pt x="179" y="66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9" name="Freeform 87"/>
            <p:cNvSpPr>
              <a:spLocks/>
            </p:cNvSpPr>
            <p:nvPr/>
          </p:nvSpPr>
          <p:spPr bwMode="auto">
            <a:xfrm>
              <a:off x="4770060" y="3079601"/>
              <a:ext cx="53926" cy="51044"/>
            </a:xfrm>
            <a:custGeom>
              <a:avLst/>
              <a:gdLst>
                <a:gd name="T0" fmla="*/ 466 w 1154"/>
                <a:gd name="T1" fmla="*/ 1002 h 1094"/>
                <a:gd name="T2" fmla="*/ 151 w 1154"/>
                <a:gd name="T3" fmla="*/ 256 h 1094"/>
                <a:gd name="T4" fmla="*/ 615 w 1154"/>
                <a:gd name="T5" fmla="*/ 0 h 1094"/>
                <a:gd name="T6" fmla="*/ 919 w 1154"/>
                <a:gd name="T7" fmla="*/ 93 h 1094"/>
                <a:gd name="T8" fmla="*/ 1130 w 1154"/>
                <a:gd name="T9" fmla="*/ 559 h 1094"/>
                <a:gd name="T10" fmla="*/ 466 w 1154"/>
                <a:gd name="T11" fmla="*/ 1002 h 1094"/>
              </a:gdLst>
              <a:ahLst/>
              <a:cxnLst>
                <a:cxn ang="0">
                  <a:pos x="T0" y="T1"/>
                </a:cxn>
                <a:cxn ang="0">
                  <a:pos x="T2" y="T3"/>
                </a:cxn>
                <a:cxn ang="0">
                  <a:pos x="T4" y="T5"/>
                </a:cxn>
                <a:cxn ang="0">
                  <a:pos x="T6" y="T7"/>
                </a:cxn>
                <a:cxn ang="0">
                  <a:pos x="T8" y="T9"/>
                </a:cxn>
                <a:cxn ang="0">
                  <a:pos x="T10" y="T11"/>
                </a:cxn>
              </a:cxnLst>
              <a:rect l="0" t="0" r="r" b="b"/>
              <a:pathLst>
                <a:path w="1154" h="1094">
                  <a:moveTo>
                    <a:pt x="466" y="1002"/>
                  </a:moveTo>
                  <a:cubicBezTo>
                    <a:pt x="148" y="902"/>
                    <a:pt x="0" y="551"/>
                    <a:pt x="151" y="256"/>
                  </a:cubicBezTo>
                  <a:cubicBezTo>
                    <a:pt x="239" y="83"/>
                    <a:pt x="391" y="0"/>
                    <a:pt x="615" y="0"/>
                  </a:cubicBezTo>
                  <a:cubicBezTo>
                    <a:pt x="777" y="0"/>
                    <a:pt x="810" y="10"/>
                    <a:pt x="919" y="93"/>
                  </a:cubicBezTo>
                  <a:cubicBezTo>
                    <a:pt x="1061" y="201"/>
                    <a:pt x="1154" y="407"/>
                    <a:pt x="1130" y="559"/>
                  </a:cubicBezTo>
                  <a:cubicBezTo>
                    <a:pt x="1079" y="878"/>
                    <a:pt x="755" y="1094"/>
                    <a:pt x="466" y="100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0" name="Freeform 88"/>
            <p:cNvSpPr>
              <a:spLocks/>
            </p:cNvSpPr>
            <p:nvPr/>
          </p:nvSpPr>
          <p:spPr bwMode="auto">
            <a:xfrm>
              <a:off x="4656033" y="3048934"/>
              <a:ext cx="37048" cy="38901"/>
            </a:xfrm>
            <a:custGeom>
              <a:avLst/>
              <a:gdLst>
                <a:gd name="T0" fmla="*/ 191 w 794"/>
                <a:gd name="T1" fmla="*/ 780 h 835"/>
                <a:gd name="T2" fmla="*/ 0 w 794"/>
                <a:gd name="T3" fmla="*/ 462 h 835"/>
                <a:gd name="T4" fmla="*/ 152 w 794"/>
                <a:gd name="T5" fmla="*/ 160 h 835"/>
                <a:gd name="T6" fmla="*/ 763 w 794"/>
                <a:gd name="T7" fmla="*/ 367 h 835"/>
                <a:gd name="T8" fmla="*/ 734 w 794"/>
                <a:gd name="T9" fmla="*/ 611 h 835"/>
                <a:gd name="T10" fmla="*/ 591 w 794"/>
                <a:gd name="T11" fmla="*/ 783 h 835"/>
                <a:gd name="T12" fmla="*/ 191 w 794"/>
                <a:gd name="T13" fmla="*/ 780 h 835"/>
              </a:gdLst>
              <a:ahLst/>
              <a:cxnLst>
                <a:cxn ang="0">
                  <a:pos x="T0" y="T1"/>
                </a:cxn>
                <a:cxn ang="0">
                  <a:pos x="T2" y="T3"/>
                </a:cxn>
                <a:cxn ang="0">
                  <a:pos x="T4" y="T5"/>
                </a:cxn>
                <a:cxn ang="0">
                  <a:pos x="T6" y="T7"/>
                </a:cxn>
                <a:cxn ang="0">
                  <a:pos x="T8" y="T9"/>
                </a:cxn>
                <a:cxn ang="0">
                  <a:pos x="T10" y="T11"/>
                </a:cxn>
                <a:cxn ang="0">
                  <a:pos x="T12" y="T13"/>
                </a:cxn>
              </a:cxnLst>
              <a:rect l="0" t="0" r="r" b="b"/>
              <a:pathLst>
                <a:path w="794" h="835">
                  <a:moveTo>
                    <a:pt x="191" y="780"/>
                  </a:moveTo>
                  <a:cubicBezTo>
                    <a:pt x="109" y="736"/>
                    <a:pt x="0" y="554"/>
                    <a:pt x="0" y="462"/>
                  </a:cubicBezTo>
                  <a:cubicBezTo>
                    <a:pt x="0" y="369"/>
                    <a:pt x="82" y="206"/>
                    <a:pt x="152" y="160"/>
                  </a:cubicBezTo>
                  <a:cubicBezTo>
                    <a:pt x="396" y="0"/>
                    <a:pt x="683" y="97"/>
                    <a:pt x="763" y="367"/>
                  </a:cubicBezTo>
                  <a:cubicBezTo>
                    <a:pt x="794" y="468"/>
                    <a:pt x="791" y="495"/>
                    <a:pt x="734" y="611"/>
                  </a:cubicBezTo>
                  <a:cubicBezTo>
                    <a:pt x="698" y="686"/>
                    <a:pt x="637" y="758"/>
                    <a:pt x="591" y="783"/>
                  </a:cubicBezTo>
                  <a:cubicBezTo>
                    <a:pt x="489" y="835"/>
                    <a:pt x="291" y="834"/>
                    <a:pt x="191" y="78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12" name="文字方塊 41"/>
          <p:cNvSpPr txBox="1"/>
          <p:nvPr/>
        </p:nvSpPr>
        <p:spPr>
          <a:xfrm>
            <a:off x="5529549" y="3573645"/>
            <a:ext cx="256289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13" name="文字方塊 43"/>
          <p:cNvSpPr txBox="1"/>
          <p:nvPr/>
        </p:nvSpPr>
        <p:spPr>
          <a:xfrm>
            <a:off x="5529550" y="3116051"/>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2"/>
                </a:solidFill>
              </a:rPr>
              <a:t>TITLE 02</a:t>
            </a:r>
          </a:p>
        </p:txBody>
      </p:sp>
      <p:sp>
        <p:nvSpPr>
          <p:cNvPr id="14" name="文字方塊 41"/>
          <p:cNvSpPr txBox="1"/>
          <p:nvPr/>
        </p:nvSpPr>
        <p:spPr>
          <a:xfrm>
            <a:off x="5529549" y="5227497"/>
            <a:ext cx="256289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15" name="文字方塊 43"/>
          <p:cNvSpPr txBox="1"/>
          <p:nvPr/>
        </p:nvSpPr>
        <p:spPr>
          <a:xfrm>
            <a:off x="5529550" y="4769903"/>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3"/>
                </a:solidFill>
              </a:rPr>
              <a:t>TITLE 03</a:t>
            </a:r>
          </a:p>
        </p:txBody>
      </p:sp>
      <p:sp>
        <p:nvSpPr>
          <p:cNvPr id="24" name="文字方塊 41"/>
          <p:cNvSpPr txBox="1"/>
          <p:nvPr/>
        </p:nvSpPr>
        <p:spPr>
          <a:xfrm>
            <a:off x="9198579" y="2103813"/>
            <a:ext cx="256289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25" name="文字方塊 43"/>
          <p:cNvSpPr txBox="1"/>
          <p:nvPr/>
        </p:nvSpPr>
        <p:spPr>
          <a:xfrm>
            <a:off x="9198580" y="1646219"/>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4"/>
                </a:solidFill>
              </a:rPr>
              <a:t>TITLE 0</a:t>
            </a:r>
            <a:r>
              <a:rPr lang="en-US" altLang="zh-TW" sz="2400" b="1" dirty="0" smtClean="0">
                <a:solidFill>
                  <a:schemeClr val="accent4"/>
                </a:solidFill>
              </a:rPr>
              <a:t>4</a:t>
            </a:r>
            <a:endParaRPr lang="en-US" sz="2400" b="1" dirty="0" smtClean="0">
              <a:solidFill>
                <a:schemeClr val="accent4"/>
              </a:solidFill>
            </a:endParaRPr>
          </a:p>
        </p:txBody>
      </p:sp>
      <p:sp>
        <p:nvSpPr>
          <p:cNvPr id="26" name="文字方塊 41"/>
          <p:cNvSpPr txBox="1"/>
          <p:nvPr/>
        </p:nvSpPr>
        <p:spPr>
          <a:xfrm>
            <a:off x="9198579" y="3573645"/>
            <a:ext cx="256289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27" name="文字方塊 43"/>
          <p:cNvSpPr txBox="1"/>
          <p:nvPr/>
        </p:nvSpPr>
        <p:spPr>
          <a:xfrm>
            <a:off x="9198580" y="3116051"/>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5"/>
                </a:solidFill>
              </a:rPr>
              <a:t>TITLE 0</a:t>
            </a:r>
            <a:r>
              <a:rPr lang="en-US" altLang="zh-TW" sz="2400" b="1" dirty="0" smtClean="0">
                <a:solidFill>
                  <a:schemeClr val="accent5"/>
                </a:solidFill>
              </a:rPr>
              <a:t>5</a:t>
            </a:r>
            <a:endParaRPr lang="en-US" sz="2400" b="1" dirty="0" smtClean="0">
              <a:solidFill>
                <a:schemeClr val="accent5"/>
              </a:solidFill>
            </a:endParaRPr>
          </a:p>
        </p:txBody>
      </p:sp>
      <p:sp>
        <p:nvSpPr>
          <p:cNvPr id="28" name="文字方塊 41"/>
          <p:cNvSpPr txBox="1"/>
          <p:nvPr/>
        </p:nvSpPr>
        <p:spPr>
          <a:xfrm>
            <a:off x="9198579" y="5227497"/>
            <a:ext cx="256289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29" name="文字方塊 43"/>
          <p:cNvSpPr txBox="1"/>
          <p:nvPr/>
        </p:nvSpPr>
        <p:spPr>
          <a:xfrm>
            <a:off x="9198580" y="4769903"/>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6"/>
                </a:solidFill>
              </a:rPr>
              <a:t>TITLE 0</a:t>
            </a:r>
            <a:r>
              <a:rPr lang="en-US" altLang="zh-TW" sz="2400" b="1" dirty="0" smtClean="0">
                <a:solidFill>
                  <a:schemeClr val="accent6"/>
                </a:solidFill>
              </a:rPr>
              <a:t>6</a:t>
            </a:r>
            <a:endParaRPr lang="en-US" sz="2400" b="1" dirty="0" smtClean="0">
              <a:solidFill>
                <a:schemeClr val="accent6"/>
              </a:solidFill>
            </a:endParaRPr>
          </a:p>
        </p:txBody>
      </p:sp>
      <p:grpSp>
        <p:nvGrpSpPr>
          <p:cNvPr id="30" name="群組 29"/>
          <p:cNvGrpSpPr/>
          <p:nvPr/>
        </p:nvGrpSpPr>
        <p:grpSpPr>
          <a:xfrm>
            <a:off x="8561736" y="5109959"/>
            <a:ext cx="474958" cy="490474"/>
            <a:chOff x="28257052" y="18076368"/>
            <a:chExt cx="2295823" cy="2370827"/>
          </a:xfrm>
          <a:solidFill>
            <a:schemeClr val="accent6"/>
          </a:solidFill>
        </p:grpSpPr>
        <p:sp>
          <p:nvSpPr>
            <p:cNvPr id="36" name="Freeform 20"/>
            <p:cNvSpPr>
              <a:spLocks/>
            </p:cNvSpPr>
            <p:nvPr/>
          </p:nvSpPr>
          <p:spPr bwMode="auto">
            <a:xfrm>
              <a:off x="28257052" y="19569414"/>
              <a:ext cx="2295823" cy="877781"/>
            </a:xfrm>
            <a:custGeom>
              <a:avLst/>
              <a:gdLst>
                <a:gd name="T0" fmla="*/ 7 w 8637"/>
                <a:gd name="T1" fmla="*/ 1658 h 3302"/>
                <a:gd name="T2" fmla="*/ 15 w 8637"/>
                <a:gd name="T3" fmla="*/ 14 h 3302"/>
                <a:gd name="T4" fmla="*/ 396 w 8637"/>
                <a:gd name="T5" fmla="*/ 14 h 3302"/>
                <a:gd name="T6" fmla="*/ 777 w 8637"/>
                <a:gd name="T7" fmla="*/ 14 h 3302"/>
                <a:gd name="T8" fmla="*/ 791 w 8637"/>
                <a:gd name="T9" fmla="*/ 1270 h 3302"/>
                <a:gd name="T10" fmla="*/ 805 w 8637"/>
                <a:gd name="T11" fmla="*/ 2526 h 3302"/>
                <a:gd name="T12" fmla="*/ 4333 w 8637"/>
                <a:gd name="T13" fmla="*/ 2526 h 3302"/>
                <a:gd name="T14" fmla="*/ 7860 w 8637"/>
                <a:gd name="T15" fmla="*/ 2526 h 3302"/>
                <a:gd name="T16" fmla="*/ 7868 w 8637"/>
                <a:gd name="T17" fmla="*/ 1300 h 3302"/>
                <a:gd name="T18" fmla="*/ 7907 w 8637"/>
                <a:gd name="T19" fmla="*/ 37 h 3302"/>
                <a:gd name="T20" fmla="*/ 8281 w 8637"/>
                <a:gd name="T21" fmla="*/ 6 h 3302"/>
                <a:gd name="T22" fmla="*/ 8622 w 8637"/>
                <a:gd name="T23" fmla="*/ 14 h 3302"/>
                <a:gd name="T24" fmla="*/ 8630 w 8637"/>
                <a:gd name="T25" fmla="*/ 1658 h 3302"/>
                <a:gd name="T26" fmla="*/ 8637 w 8637"/>
                <a:gd name="T27" fmla="*/ 3302 h 3302"/>
                <a:gd name="T28" fmla="*/ 4318 w 8637"/>
                <a:gd name="T29" fmla="*/ 3302 h 3302"/>
                <a:gd name="T30" fmla="*/ 0 w 8637"/>
                <a:gd name="T31" fmla="*/ 3302 h 3302"/>
                <a:gd name="T32" fmla="*/ 7 w 8637"/>
                <a:gd name="T33" fmla="*/ 1658 h 3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37" h="3302">
                  <a:moveTo>
                    <a:pt x="7" y="1658"/>
                  </a:moveTo>
                  <a:lnTo>
                    <a:pt x="15" y="14"/>
                  </a:lnTo>
                  <a:lnTo>
                    <a:pt x="396" y="14"/>
                  </a:lnTo>
                  <a:lnTo>
                    <a:pt x="777" y="14"/>
                  </a:lnTo>
                  <a:lnTo>
                    <a:pt x="791" y="1270"/>
                  </a:lnTo>
                  <a:lnTo>
                    <a:pt x="805" y="2526"/>
                  </a:lnTo>
                  <a:lnTo>
                    <a:pt x="4333" y="2526"/>
                  </a:lnTo>
                  <a:lnTo>
                    <a:pt x="7860" y="2526"/>
                  </a:lnTo>
                  <a:lnTo>
                    <a:pt x="7868" y="1300"/>
                  </a:lnTo>
                  <a:cubicBezTo>
                    <a:pt x="7873" y="437"/>
                    <a:pt x="7885" y="64"/>
                    <a:pt x="7907" y="37"/>
                  </a:cubicBezTo>
                  <a:cubicBezTo>
                    <a:pt x="7932" y="7"/>
                    <a:pt x="8019" y="0"/>
                    <a:pt x="8281" y="6"/>
                  </a:cubicBezTo>
                  <a:lnTo>
                    <a:pt x="8622" y="14"/>
                  </a:lnTo>
                  <a:lnTo>
                    <a:pt x="8630" y="1658"/>
                  </a:lnTo>
                  <a:lnTo>
                    <a:pt x="8637" y="3302"/>
                  </a:lnTo>
                  <a:lnTo>
                    <a:pt x="4318" y="3302"/>
                  </a:lnTo>
                  <a:lnTo>
                    <a:pt x="0" y="3302"/>
                  </a:lnTo>
                  <a:lnTo>
                    <a:pt x="7" y="1658"/>
                  </a:ln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37" name="Freeform 21"/>
            <p:cNvSpPr>
              <a:spLocks/>
            </p:cNvSpPr>
            <p:nvPr/>
          </p:nvSpPr>
          <p:spPr bwMode="auto">
            <a:xfrm>
              <a:off x="28669571" y="18076368"/>
              <a:ext cx="1477812" cy="1913772"/>
            </a:xfrm>
            <a:custGeom>
              <a:avLst/>
              <a:gdLst>
                <a:gd name="T0" fmla="*/ 2356 w 5560"/>
                <a:gd name="T1" fmla="*/ 6730 h 7197"/>
                <a:gd name="T2" fmla="*/ 1834 w 5560"/>
                <a:gd name="T3" fmla="*/ 6114 h 7197"/>
                <a:gd name="T4" fmla="*/ 1326 w 5560"/>
                <a:gd name="T5" fmla="*/ 5518 h 7197"/>
                <a:gd name="T6" fmla="*/ 0 w 5560"/>
                <a:gd name="T7" fmla="*/ 3940 h 7197"/>
                <a:gd name="T8" fmla="*/ 802 w 5560"/>
                <a:gd name="T9" fmla="*/ 3923 h 7197"/>
                <a:gd name="T10" fmla="*/ 1648 w 5560"/>
                <a:gd name="T11" fmla="*/ 3906 h 7197"/>
                <a:gd name="T12" fmla="*/ 1693 w 5560"/>
                <a:gd name="T13" fmla="*/ 1945 h 7197"/>
                <a:gd name="T14" fmla="*/ 1693 w 5560"/>
                <a:gd name="T15" fmla="*/ 0 h 7197"/>
                <a:gd name="T16" fmla="*/ 2780 w 5560"/>
                <a:gd name="T17" fmla="*/ 0 h 7197"/>
                <a:gd name="T18" fmla="*/ 3866 w 5560"/>
                <a:gd name="T19" fmla="*/ 0 h 7197"/>
                <a:gd name="T20" fmla="*/ 3866 w 5560"/>
                <a:gd name="T21" fmla="*/ 1928 h 7197"/>
                <a:gd name="T22" fmla="*/ 3900 w 5560"/>
                <a:gd name="T23" fmla="*/ 3889 h 7197"/>
                <a:gd name="T24" fmla="*/ 4749 w 5560"/>
                <a:gd name="T25" fmla="*/ 3923 h 7197"/>
                <a:gd name="T26" fmla="*/ 5555 w 5560"/>
                <a:gd name="T27" fmla="*/ 3949 h 7197"/>
                <a:gd name="T28" fmla="*/ 5178 w 5560"/>
                <a:gd name="T29" fmla="*/ 4406 h 7197"/>
                <a:gd name="T30" fmla="*/ 4642 w 5560"/>
                <a:gd name="T31" fmla="*/ 5038 h 7197"/>
                <a:gd name="T32" fmla="*/ 4040 w 5560"/>
                <a:gd name="T33" fmla="*/ 5745 h 7197"/>
                <a:gd name="T34" fmla="*/ 3334 w 5560"/>
                <a:gd name="T35" fmla="*/ 6575 h 7197"/>
                <a:gd name="T36" fmla="*/ 2768 w 5560"/>
                <a:gd name="T37" fmla="*/ 7197 h 7197"/>
                <a:gd name="T38" fmla="*/ 2356 w 5560"/>
                <a:gd name="T39" fmla="*/ 6730 h 7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60" h="7197">
                  <a:moveTo>
                    <a:pt x="2356" y="6730"/>
                  </a:moveTo>
                  <a:cubicBezTo>
                    <a:pt x="2139" y="6474"/>
                    <a:pt x="1904" y="6197"/>
                    <a:pt x="1834" y="6114"/>
                  </a:cubicBezTo>
                  <a:cubicBezTo>
                    <a:pt x="1764" y="6032"/>
                    <a:pt x="1536" y="5763"/>
                    <a:pt x="1326" y="5518"/>
                  </a:cubicBezTo>
                  <a:cubicBezTo>
                    <a:pt x="352" y="4378"/>
                    <a:pt x="0" y="3958"/>
                    <a:pt x="0" y="3940"/>
                  </a:cubicBezTo>
                  <a:cubicBezTo>
                    <a:pt x="0" y="3931"/>
                    <a:pt x="361" y="3923"/>
                    <a:pt x="802" y="3923"/>
                  </a:cubicBezTo>
                  <a:cubicBezTo>
                    <a:pt x="1243" y="3923"/>
                    <a:pt x="1624" y="3916"/>
                    <a:pt x="1648" y="3906"/>
                  </a:cubicBezTo>
                  <a:cubicBezTo>
                    <a:pt x="1688" y="3891"/>
                    <a:pt x="1693" y="3692"/>
                    <a:pt x="1693" y="1945"/>
                  </a:cubicBezTo>
                  <a:lnTo>
                    <a:pt x="1693" y="0"/>
                  </a:lnTo>
                  <a:lnTo>
                    <a:pt x="2780" y="0"/>
                  </a:lnTo>
                  <a:lnTo>
                    <a:pt x="3866" y="0"/>
                  </a:lnTo>
                  <a:lnTo>
                    <a:pt x="3866" y="1928"/>
                  </a:lnTo>
                  <a:cubicBezTo>
                    <a:pt x="3866" y="3390"/>
                    <a:pt x="3874" y="3864"/>
                    <a:pt x="3900" y="3889"/>
                  </a:cubicBezTo>
                  <a:cubicBezTo>
                    <a:pt x="3925" y="3914"/>
                    <a:pt x="4153" y="3923"/>
                    <a:pt x="4749" y="3923"/>
                  </a:cubicBezTo>
                  <a:cubicBezTo>
                    <a:pt x="5234" y="3923"/>
                    <a:pt x="5560" y="3934"/>
                    <a:pt x="5555" y="3949"/>
                  </a:cubicBezTo>
                  <a:cubicBezTo>
                    <a:pt x="5550" y="3964"/>
                    <a:pt x="5380" y="4169"/>
                    <a:pt x="5178" y="4406"/>
                  </a:cubicBezTo>
                  <a:cubicBezTo>
                    <a:pt x="4977" y="4643"/>
                    <a:pt x="4735" y="4928"/>
                    <a:pt x="4642" y="5038"/>
                  </a:cubicBezTo>
                  <a:cubicBezTo>
                    <a:pt x="4549" y="5149"/>
                    <a:pt x="4278" y="5467"/>
                    <a:pt x="4040" y="5745"/>
                  </a:cubicBezTo>
                  <a:cubicBezTo>
                    <a:pt x="3802" y="6024"/>
                    <a:pt x="3484" y="6397"/>
                    <a:pt x="3334" y="6575"/>
                  </a:cubicBezTo>
                  <a:cubicBezTo>
                    <a:pt x="3019" y="6949"/>
                    <a:pt x="2793" y="7197"/>
                    <a:pt x="2768" y="7197"/>
                  </a:cubicBezTo>
                  <a:cubicBezTo>
                    <a:pt x="2759" y="7196"/>
                    <a:pt x="2574" y="6986"/>
                    <a:pt x="2356" y="673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sp>
        <p:nvSpPr>
          <p:cNvPr id="31" name="手繪多邊形 30"/>
          <p:cNvSpPr>
            <a:spLocks/>
          </p:cNvSpPr>
          <p:nvPr/>
        </p:nvSpPr>
        <p:spPr bwMode="auto">
          <a:xfrm>
            <a:off x="8445090" y="3377540"/>
            <a:ext cx="613882" cy="428650"/>
          </a:xfrm>
          <a:custGeom>
            <a:avLst/>
            <a:gdLst>
              <a:gd name="connsiteX0" fmla="*/ 2602804 w 4019550"/>
              <a:gd name="connsiteY0" fmla="*/ 1537274 h 2806700"/>
              <a:gd name="connsiteX1" fmla="*/ 2384522 w 4019550"/>
              <a:gd name="connsiteY1" fmla="*/ 1731616 h 2806700"/>
              <a:gd name="connsiteX2" fmla="*/ 2012436 w 4019550"/>
              <a:gd name="connsiteY2" fmla="*/ 1972026 h 2806700"/>
              <a:gd name="connsiteX3" fmla="*/ 1640350 w 4019550"/>
              <a:gd name="connsiteY3" fmla="*/ 1731616 h 2806700"/>
              <a:gd name="connsiteX4" fmla="*/ 1419188 w 4019550"/>
              <a:gd name="connsiteY4" fmla="*/ 1537634 h 2806700"/>
              <a:gd name="connsiteX5" fmla="*/ 917068 w 4019550"/>
              <a:gd name="connsiteY5" fmla="*/ 2015212 h 2806700"/>
              <a:gd name="connsiteX6" fmla="*/ 436562 w 4019550"/>
              <a:gd name="connsiteY6" fmla="*/ 2512586 h 2806700"/>
              <a:gd name="connsiteX7" fmla="*/ 449168 w 4019550"/>
              <a:gd name="connsiteY7" fmla="*/ 2534180 h 2806700"/>
              <a:gd name="connsiteX8" fmla="*/ 3565978 w 4019550"/>
              <a:gd name="connsiteY8" fmla="*/ 2532020 h 2806700"/>
              <a:gd name="connsiteX9" fmla="*/ 3576424 w 4019550"/>
              <a:gd name="connsiteY9" fmla="*/ 2507908 h 2806700"/>
              <a:gd name="connsiteX10" fmla="*/ 3097358 w 4019550"/>
              <a:gd name="connsiteY10" fmla="*/ 2013054 h 2806700"/>
              <a:gd name="connsiteX11" fmla="*/ 2602804 w 4019550"/>
              <a:gd name="connsiteY11" fmla="*/ 1537274 h 2806700"/>
              <a:gd name="connsiteX12" fmla="*/ 3714934 w 4019550"/>
              <a:gd name="connsiteY12" fmla="*/ 438152 h 2806700"/>
              <a:gd name="connsiteX13" fmla="*/ 2733674 w 4019550"/>
              <a:gd name="connsiteY13" fmla="*/ 1395970 h 2806700"/>
              <a:gd name="connsiteX14" fmla="*/ 3711332 w 4019550"/>
              <a:gd name="connsiteY14" fmla="*/ 2368190 h 2806700"/>
              <a:gd name="connsiteX15" fmla="*/ 3734026 w 4019550"/>
              <a:gd name="connsiteY15" fmla="*/ 2353068 h 2806700"/>
              <a:gd name="connsiteX16" fmla="*/ 3740150 w 4019550"/>
              <a:gd name="connsiteY16" fmla="*/ 1403532 h 2806700"/>
              <a:gd name="connsiteX17" fmla="*/ 3734026 w 4019550"/>
              <a:gd name="connsiteY17" fmla="*/ 454354 h 2806700"/>
              <a:gd name="connsiteX18" fmla="*/ 3714934 w 4019550"/>
              <a:gd name="connsiteY18" fmla="*/ 438152 h 2806700"/>
              <a:gd name="connsiteX19" fmla="*/ 290848 w 4019550"/>
              <a:gd name="connsiteY19" fmla="*/ 427040 h 2806700"/>
              <a:gd name="connsiteX20" fmla="*/ 274638 w 4019550"/>
              <a:gd name="connsiteY20" fmla="*/ 1403172 h 2806700"/>
              <a:gd name="connsiteX21" fmla="*/ 293368 w 4019550"/>
              <a:gd name="connsiteY21" fmla="*/ 2379664 h 2806700"/>
              <a:gd name="connsiteX22" fmla="*/ 796606 w 4019550"/>
              <a:gd name="connsiteY22" fmla="*/ 1891418 h 2806700"/>
              <a:gd name="connsiteX23" fmla="*/ 1281112 w 4019550"/>
              <a:gd name="connsiteY23" fmla="*/ 1395604 h 2806700"/>
              <a:gd name="connsiteX24" fmla="*/ 537602 w 4019550"/>
              <a:gd name="connsiteY24" fmla="*/ 653326 h 2806700"/>
              <a:gd name="connsiteX25" fmla="*/ 290848 w 4019550"/>
              <a:gd name="connsiteY25" fmla="*/ 427040 h 2806700"/>
              <a:gd name="connsiteX26" fmla="*/ 2017630 w 4019550"/>
              <a:gd name="connsiteY26" fmla="*/ 285752 h 2806700"/>
              <a:gd name="connsiteX27" fmla="*/ 463878 w 4019550"/>
              <a:gd name="connsiteY27" fmla="*/ 291874 h 2806700"/>
              <a:gd name="connsiteX28" fmla="*/ 447674 w 4019550"/>
              <a:gd name="connsiteY28" fmla="*/ 310962 h 2806700"/>
              <a:gd name="connsiteX29" fmla="*/ 577304 w 4019550"/>
              <a:gd name="connsiteY29" fmla="*/ 448186 h 2806700"/>
              <a:gd name="connsiteX30" fmla="*/ 1703640 w 4019550"/>
              <a:gd name="connsiteY30" fmla="*/ 1548136 h 2806700"/>
              <a:gd name="connsiteX31" fmla="*/ 2047518 w 4019550"/>
              <a:gd name="connsiteY31" fmla="*/ 1790530 h 2806700"/>
              <a:gd name="connsiteX32" fmla="*/ 2262486 w 4019550"/>
              <a:gd name="connsiteY32" fmla="*/ 1594598 h 2806700"/>
              <a:gd name="connsiteX33" fmla="*/ 2461612 w 4019550"/>
              <a:gd name="connsiteY33" fmla="*/ 1402630 h 2806700"/>
              <a:gd name="connsiteX34" fmla="*/ 2651374 w 4019550"/>
              <a:gd name="connsiteY34" fmla="*/ 1219664 h 2806700"/>
              <a:gd name="connsiteX35" fmla="*/ 3049626 w 4019550"/>
              <a:gd name="connsiteY35" fmla="*/ 829244 h 2806700"/>
              <a:gd name="connsiteX36" fmla="*/ 3566342 w 4019550"/>
              <a:gd name="connsiteY36" fmla="*/ 299078 h 2806700"/>
              <a:gd name="connsiteX37" fmla="*/ 2017630 w 4019550"/>
              <a:gd name="connsiteY37" fmla="*/ 285752 h 2806700"/>
              <a:gd name="connsiteX38" fmla="*/ 0 w 4019550"/>
              <a:gd name="connsiteY38" fmla="*/ 0 h 2806700"/>
              <a:gd name="connsiteX39" fmla="*/ 2009774 w 4019550"/>
              <a:gd name="connsiteY39" fmla="*/ 3176 h 2806700"/>
              <a:gd name="connsiteX40" fmla="*/ 4019550 w 4019550"/>
              <a:gd name="connsiteY40" fmla="*/ 6352 h 2806700"/>
              <a:gd name="connsiteX41" fmla="*/ 4019550 w 4019550"/>
              <a:gd name="connsiteY41" fmla="*/ 1403352 h 2806700"/>
              <a:gd name="connsiteX42" fmla="*/ 4019550 w 4019550"/>
              <a:gd name="connsiteY42" fmla="*/ 2800352 h 2806700"/>
              <a:gd name="connsiteX43" fmla="*/ 2009774 w 4019550"/>
              <a:gd name="connsiteY43" fmla="*/ 2803526 h 2806700"/>
              <a:gd name="connsiteX44" fmla="*/ 0 w 4019550"/>
              <a:gd name="connsiteY44" fmla="*/ 2806700 h 2806700"/>
              <a:gd name="connsiteX45" fmla="*/ 0 w 4019550"/>
              <a:gd name="connsiteY45" fmla="*/ 1403352 h 280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019550" h="2806700">
                <a:moveTo>
                  <a:pt x="2602804" y="1537274"/>
                </a:moveTo>
                <a:cubicBezTo>
                  <a:pt x="2592358" y="1539072"/>
                  <a:pt x="2494024" y="1626528"/>
                  <a:pt x="2384522" y="1731616"/>
                </a:cubicBezTo>
                <a:cubicBezTo>
                  <a:pt x="2157596" y="1948992"/>
                  <a:pt x="2121576" y="1972026"/>
                  <a:pt x="2012436" y="1972026"/>
                </a:cubicBezTo>
                <a:cubicBezTo>
                  <a:pt x="1902936" y="1972026"/>
                  <a:pt x="1867276" y="1948992"/>
                  <a:pt x="1640350" y="1731616"/>
                </a:cubicBezTo>
                <a:cubicBezTo>
                  <a:pt x="1530488" y="1626528"/>
                  <a:pt x="1431074" y="1539432"/>
                  <a:pt x="1419188" y="1537634"/>
                </a:cubicBezTo>
                <a:cubicBezTo>
                  <a:pt x="1402258" y="1535474"/>
                  <a:pt x="1288434" y="1643802"/>
                  <a:pt x="917068" y="2015212"/>
                </a:cubicBezTo>
                <a:cubicBezTo>
                  <a:pt x="652682" y="2279734"/>
                  <a:pt x="436562" y="2503228"/>
                  <a:pt x="436562" y="2512586"/>
                </a:cubicBezTo>
                <a:cubicBezTo>
                  <a:pt x="436562" y="2521584"/>
                  <a:pt x="442326" y="2531660"/>
                  <a:pt x="449168" y="2534180"/>
                </a:cubicBezTo>
                <a:cubicBezTo>
                  <a:pt x="471862" y="2543176"/>
                  <a:pt x="3551930" y="2541018"/>
                  <a:pt x="3565978" y="2532020"/>
                </a:cubicBezTo>
                <a:cubicBezTo>
                  <a:pt x="3573542" y="2527342"/>
                  <a:pt x="3578226" y="2516184"/>
                  <a:pt x="3576424" y="2507908"/>
                </a:cubicBezTo>
                <a:cubicBezTo>
                  <a:pt x="3574262" y="2499270"/>
                  <a:pt x="3358864" y="2276496"/>
                  <a:pt x="3097358" y="2013054"/>
                </a:cubicBezTo>
                <a:cubicBezTo>
                  <a:pt x="2757330" y="1670434"/>
                  <a:pt x="2616492" y="1535114"/>
                  <a:pt x="2602804" y="1537274"/>
                </a:cubicBezTo>
                <a:close/>
                <a:moveTo>
                  <a:pt x="3714934" y="438152"/>
                </a:moveTo>
                <a:cubicBezTo>
                  <a:pt x="3696562" y="438152"/>
                  <a:pt x="2733674" y="1378326"/>
                  <a:pt x="2733674" y="1395970"/>
                </a:cubicBezTo>
                <a:cubicBezTo>
                  <a:pt x="2733674" y="1412894"/>
                  <a:pt x="3693680" y="2367470"/>
                  <a:pt x="3711332" y="2368190"/>
                </a:cubicBezTo>
                <a:cubicBezTo>
                  <a:pt x="3720338" y="2368552"/>
                  <a:pt x="3730784" y="2361710"/>
                  <a:pt x="3734026" y="2353068"/>
                </a:cubicBezTo>
                <a:cubicBezTo>
                  <a:pt x="3737628" y="2344066"/>
                  <a:pt x="3740150" y="1917008"/>
                  <a:pt x="3740150" y="1403532"/>
                </a:cubicBezTo>
                <a:cubicBezTo>
                  <a:pt x="3740150" y="890414"/>
                  <a:pt x="3737628" y="462996"/>
                  <a:pt x="3734026" y="454354"/>
                </a:cubicBezTo>
                <a:cubicBezTo>
                  <a:pt x="3730784" y="445352"/>
                  <a:pt x="3722138" y="438152"/>
                  <a:pt x="3714934" y="438152"/>
                </a:cubicBezTo>
                <a:close/>
                <a:moveTo>
                  <a:pt x="290848" y="427040"/>
                </a:moveTo>
                <a:cubicBezTo>
                  <a:pt x="276078" y="427040"/>
                  <a:pt x="274638" y="509194"/>
                  <a:pt x="274638" y="1403172"/>
                </a:cubicBezTo>
                <a:cubicBezTo>
                  <a:pt x="274638" y="2347594"/>
                  <a:pt x="274998" y="2379664"/>
                  <a:pt x="293368" y="2379664"/>
                </a:cubicBezTo>
                <a:cubicBezTo>
                  <a:pt x="304896" y="2379664"/>
                  <a:pt x="504102" y="2186168"/>
                  <a:pt x="796606" y="1891418"/>
                </a:cubicBezTo>
                <a:cubicBezTo>
                  <a:pt x="1063174" y="1622972"/>
                  <a:pt x="1281112" y="1399928"/>
                  <a:pt x="1281112" y="1395604"/>
                </a:cubicBezTo>
                <a:cubicBezTo>
                  <a:pt x="1281112" y="1387678"/>
                  <a:pt x="1039400" y="1146616"/>
                  <a:pt x="537602" y="653326"/>
                </a:cubicBezTo>
                <a:cubicBezTo>
                  <a:pt x="411164" y="528652"/>
                  <a:pt x="300214" y="427040"/>
                  <a:pt x="290848" y="427040"/>
                </a:cubicBezTo>
                <a:close/>
                <a:moveTo>
                  <a:pt x="2017630" y="285752"/>
                </a:moveTo>
                <a:cubicBezTo>
                  <a:pt x="1171800" y="285752"/>
                  <a:pt x="472880" y="288272"/>
                  <a:pt x="463878" y="291874"/>
                </a:cubicBezTo>
                <a:cubicBezTo>
                  <a:pt x="455236" y="295116"/>
                  <a:pt x="447674" y="303760"/>
                  <a:pt x="447674" y="310962"/>
                </a:cubicBezTo>
                <a:cubicBezTo>
                  <a:pt x="447674" y="318166"/>
                  <a:pt x="506008" y="379754"/>
                  <a:pt x="577304" y="448186"/>
                </a:cubicBezTo>
                <a:cubicBezTo>
                  <a:pt x="743662" y="607740"/>
                  <a:pt x="1400090" y="1248838"/>
                  <a:pt x="1703640" y="1548136"/>
                </a:cubicBezTo>
                <a:cubicBezTo>
                  <a:pt x="1964698" y="1805296"/>
                  <a:pt x="1979822" y="1816100"/>
                  <a:pt x="2047518" y="1790530"/>
                </a:cubicBezTo>
                <a:cubicBezTo>
                  <a:pt x="2061922" y="1785126"/>
                  <a:pt x="2158784" y="1696886"/>
                  <a:pt x="2262486" y="1594598"/>
                </a:cubicBezTo>
                <a:cubicBezTo>
                  <a:pt x="2366550" y="1492672"/>
                  <a:pt x="2456210" y="1406230"/>
                  <a:pt x="2461612" y="1402630"/>
                </a:cubicBezTo>
                <a:cubicBezTo>
                  <a:pt x="2467374" y="1399388"/>
                  <a:pt x="2552712" y="1316910"/>
                  <a:pt x="2651374" y="1219664"/>
                </a:cubicBezTo>
                <a:cubicBezTo>
                  <a:pt x="2750038" y="1122420"/>
                  <a:pt x="2929358" y="946658"/>
                  <a:pt x="3049626" y="829244"/>
                </a:cubicBezTo>
                <a:cubicBezTo>
                  <a:pt x="3576064" y="315644"/>
                  <a:pt x="3578226" y="313484"/>
                  <a:pt x="3566342" y="299078"/>
                </a:cubicBezTo>
                <a:cubicBezTo>
                  <a:pt x="3556980" y="287912"/>
                  <a:pt x="3288000" y="285752"/>
                  <a:pt x="2017630" y="285752"/>
                </a:cubicBezTo>
                <a:close/>
                <a:moveTo>
                  <a:pt x="0" y="0"/>
                </a:moveTo>
                <a:lnTo>
                  <a:pt x="2009774" y="3176"/>
                </a:lnTo>
                <a:lnTo>
                  <a:pt x="4019550" y="6352"/>
                </a:lnTo>
                <a:lnTo>
                  <a:pt x="4019550" y="1403352"/>
                </a:lnTo>
                <a:lnTo>
                  <a:pt x="4019550" y="2800352"/>
                </a:lnTo>
                <a:lnTo>
                  <a:pt x="2009774" y="2803526"/>
                </a:lnTo>
                <a:lnTo>
                  <a:pt x="0" y="2806700"/>
                </a:lnTo>
                <a:lnTo>
                  <a:pt x="0" y="1403352"/>
                </a:lnTo>
                <a:close/>
              </a:path>
            </a:pathLst>
          </a:custGeom>
          <a:solidFill>
            <a:schemeClr val="accent5"/>
          </a:solidFill>
          <a:ln>
            <a:noFill/>
          </a:ln>
          <a:extLst/>
        </p:spPr>
        <p:txBody>
          <a:bodyPr vert="horz" wrap="square" lIns="91440" tIns="45721" rIns="91440" bIns="45721" numCol="1" anchor="t" anchorCtr="0" compatLnSpc="1">
            <a:prstTxWarp prst="textNoShape">
              <a:avLst/>
            </a:prstTxWarp>
            <a:noAutofit/>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nvGrpSpPr>
          <p:cNvPr id="32" name="群組 31"/>
          <p:cNvGrpSpPr/>
          <p:nvPr/>
        </p:nvGrpSpPr>
        <p:grpSpPr>
          <a:xfrm>
            <a:off x="8458062" y="1977687"/>
            <a:ext cx="612426" cy="617274"/>
            <a:chOff x="35271090" y="7603951"/>
            <a:chExt cx="2960312" cy="2983747"/>
          </a:xfrm>
          <a:solidFill>
            <a:schemeClr val="accent4"/>
          </a:solidFill>
        </p:grpSpPr>
        <p:sp>
          <p:nvSpPr>
            <p:cNvPr id="33" name="Freeform 64"/>
            <p:cNvSpPr>
              <a:spLocks/>
            </p:cNvSpPr>
            <p:nvPr/>
          </p:nvSpPr>
          <p:spPr bwMode="auto">
            <a:xfrm>
              <a:off x="35271090" y="7831303"/>
              <a:ext cx="2741159" cy="2756395"/>
            </a:xfrm>
            <a:custGeom>
              <a:avLst/>
              <a:gdLst>
                <a:gd name="T0" fmla="*/ 8340 w 10315"/>
                <a:gd name="T1" fmla="*/ 10308 h 10367"/>
                <a:gd name="T2" fmla="*/ 5664 w 10315"/>
                <a:gd name="T3" fmla="*/ 9264 h 10367"/>
                <a:gd name="T4" fmla="*/ 1758 w 10315"/>
                <a:gd name="T5" fmla="*/ 5527 h 10367"/>
                <a:gd name="T6" fmla="*/ 715 w 10315"/>
                <a:gd name="T7" fmla="*/ 3992 h 10367"/>
                <a:gd name="T8" fmla="*/ 0 w 10315"/>
                <a:gd name="T9" fmla="*/ 1636 h 10367"/>
                <a:gd name="T10" fmla="*/ 592 w 10315"/>
                <a:gd name="T11" fmla="*/ 310 h 10367"/>
                <a:gd name="T12" fmla="*/ 904 w 10315"/>
                <a:gd name="T13" fmla="*/ 0 h 10367"/>
                <a:gd name="T14" fmla="*/ 2258 w 10315"/>
                <a:gd name="T15" fmla="*/ 1354 h 10367"/>
                <a:gd name="T16" fmla="*/ 3613 w 10315"/>
                <a:gd name="T17" fmla="*/ 2737 h 10367"/>
                <a:gd name="T18" fmla="*/ 3454 w 10315"/>
                <a:gd name="T19" fmla="*/ 2921 h 10367"/>
                <a:gd name="T20" fmla="*/ 3133 w 10315"/>
                <a:gd name="T21" fmla="*/ 3369 h 10367"/>
                <a:gd name="T22" fmla="*/ 3197 w 10315"/>
                <a:gd name="T23" fmla="*/ 3545 h 10367"/>
                <a:gd name="T24" fmla="*/ 6784 w 10315"/>
                <a:gd name="T25" fmla="*/ 7117 h 10367"/>
                <a:gd name="T26" fmla="*/ 7147 w 10315"/>
                <a:gd name="T27" fmla="*/ 7102 h 10367"/>
                <a:gd name="T28" fmla="*/ 7382 w 10315"/>
                <a:gd name="T29" fmla="*/ 6877 h 10367"/>
                <a:gd name="T30" fmla="*/ 7573 w 10315"/>
                <a:gd name="T31" fmla="*/ 6702 h 10367"/>
                <a:gd name="T32" fmla="*/ 8961 w 10315"/>
                <a:gd name="T33" fmla="*/ 8057 h 10367"/>
                <a:gd name="T34" fmla="*/ 10315 w 10315"/>
                <a:gd name="T35" fmla="*/ 9413 h 10367"/>
                <a:gd name="T36" fmla="*/ 10004 w 10315"/>
                <a:gd name="T37" fmla="*/ 9719 h 10367"/>
                <a:gd name="T38" fmla="*/ 9454 w 10315"/>
                <a:gd name="T39" fmla="*/ 10140 h 10367"/>
                <a:gd name="T40" fmla="*/ 8340 w 10315"/>
                <a:gd name="T41" fmla="*/ 10308 h 10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315" h="10367">
                  <a:moveTo>
                    <a:pt x="8340" y="10308"/>
                  </a:moveTo>
                  <a:cubicBezTo>
                    <a:pt x="7406" y="10186"/>
                    <a:pt x="6521" y="9840"/>
                    <a:pt x="5664" y="9264"/>
                  </a:cubicBezTo>
                  <a:cubicBezTo>
                    <a:pt x="4245" y="8309"/>
                    <a:pt x="2853" y="6977"/>
                    <a:pt x="1758" y="5527"/>
                  </a:cubicBezTo>
                  <a:cubicBezTo>
                    <a:pt x="1446" y="5114"/>
                    <a:pt x="908" y="4323"/>
                    <a:pt x="715" y="3992"/>
                  </a:cubicBezTo>
                  <a:cubicBezTo>
                    <a:pt x="259" y="3215"/>
                    <a:pt x="0" y="2362"/>
                    <a:pt x="0" y="1636"/>
                  </a:cubicBezTo>
                  <a:cubicBezTo>
                    <a:pt x="0" y="1037"/>
                    <a:pt x="111" y="789"/>
                    <a:pt x="592" y="310"/>
                  </a:cubicBezTo>
                  <a:lnTo>
                    <a:pt x="904" y="0"/>
                  </a:lnTo>
                  <a:lnTo>
                    <a:pt x="2258" y="1354"/>
                  </a:lnTo>
                  <a:cubicBezTo>
                    <a:pt x="3003" y="2099"/>
                    <a:pt x="3613" y="2721"/>
                    <a:pt x="3613" y="2737"/>
                  </a:cubicBezTo>
                  <a:cubicBezTo>
                    <a:pt x="3613" y="2754"/>
                    <a:pt x="3541" y="2836"/>
                    <a:pt x="3454" y="2921"/>
                  </a:cubicBezTo>
                  <a:cubicBezTo>
                    <a:pt x="3242" y="3127"/>
                    <a:pt x="3133" y="3280"/>
                    <a:pt x="3133" y="3369"/>
                  </a:cubicBezTo>
                  <a:cubicBezTo>
                    <a:pt x="3133" y="3409"/>
                    <a:pt x="3162" y="3489"/>
                    <a:pt x="3197" y="3545"/>
                  </a:cubicBezTo>
                  <a:cubicBezTo>
                    <a:pt x="3264" y="3656"/>
                    <a:pt x="6683" y="7059"/>
                    <a:pt x="6784" y="7117"/>
                  </a:cubicBezTo>
                  <a:cubicBezTo>
                    <a:pt x="6873" y="7168"/>
                    <a:pt x="7059" y="7160"/>
                    <a:pt x="7147" y="7102"/>
                  </a:cubicBezTo>
                  <a:cubicBezTo>
                    <a:pt x="7189" y="7074"/>
                    <a:pt x="7295" y="6973"/>
                    <a:pt x="7382" y="6877"/>
                  </a:cubicBezTo>
                  <a:cubicBezTo>
                    <a:pt x="7469" y="6780"/>
                    <a:pt x="7555" y="6702"/>
                    <a:pt x="7573" y="6702"/>
                  </a:cubicBezTo>
                  <a:cubicBezTo>
                    <a:pt x="7591" y="6702"/>
                    <a:pt x="8216" y="7312"/>
                    <a:pt x="8961" y="8057"/>
                  </a:cubicBezTo>
                  <a:lnTo>
                    <a:pt x="10315" y="9413"/>
                  </a:lnTo>
                  <a:lnTo>
                    <a:pt x="10004" y="9719"/>
                  </a:lnTo>
                  <a:cubicBezTo>
                    <a:pt x="9742" y="9976"/>
                    <a:pt x="9655" y="10042"/>
                    <a:pt x="9454" y="10140"/>
                  </a:cubicBezTo>
                  <a:cubicBezTo>
                    <a:pt x="9073" y="10323"/>
                    <a:pt x="8787" y="10367"/>
                    <a:pt x="8340" y="10308"/>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34" name="Freeform 68"/>
            <p:cNvSpPr>
              <a:spLocks/>
            </p:cNvSpPr>
            <p:nvPr/>
          </p:nvSpPr>
          <p:spPr bwMode="auto">
            <a:xfrm>
              <a:off x="37416905" y="9379432"/>
              <a:ext cx="814497" cy="826215"/>
            </a:xfrm>
            <a:custGeom>
              <a:avLst/>
              <a:gdLst>
                <a:gd name="T0" fmla="*/ 1347 w 3068"/>
                <a:gd name="T1" fmla="*/ 1761 h 3108"/>
                <a:gd name="T2" fmla="*/ 0 w 3068"/>
                <a:gd name="T3" fmla="*/ 369 h 3108"/>
                <a:gd name="T4" fmla="*/ 310 w 3068"/>
                <a:gd name="T5" fmla="*/ 72 h 3108"/>
                <a:gd name="T6" fmla="*/ 832 w 3068"/>
                <a:gd name="T7" fmla="*/ 81 h 3108"/>
                <a:gd name="T8" fmla="*/ 3020 w 3068"/>
                <a:gd name="T9" fmla="*/ 2260 h 3108"/>
                <a:gd name="T10" fmla="*/ 3021 w 3068"/>
                <a:gd name="T11" fmla="*/ 2768 h 3108"/>
                <a:gd name="T12" fmla="*/ 2712 w 3068"/>
                <a:gd name="T13" fmla="*/ 3108 h 3108"/>
                <a:gd name="T14" fmla="*/ 1347 w 3068"/>
                <a:gd name="T15" fmla="*/ 1761 h 3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68" h="3108">
                  <a:moveTo>
                    <a:pt x="1347" y="1761"/>
                  </a:moveTo>
                  <a:cubicBezTo>
                    <a:pt x="606" y="1019"/>
                    <a:pt x="0" y="393"/>
                    <a:pt x="0" y="369"/>
                  </a:cubicBezTo>
                  <a:cubicBezTo>
                    <a:pt x="0" y="313"/>
                    <a:pt x="183" y="138"/>
                    <a:pt x="310" y="72"/>
                  </a:cubicBezTo>
                  <a:cubicBezTo>
                    <a:pt x="449" y="0"/>
                    <a:pt x="688" y="5"/>
                    <a:pt x="832" y="81"/>
                  </a:cubicBezTo>
                  <a:cubicBezTo>
                    <a:pt x="954" y="146"/>
                    <a:pt x="2961" y="2144"/>
                    <a:pt x="3020" y="2260"/>
                  </a:cubicBezTo>
                  <a:cubicBezTo>
                    <a:pt x="3068" y="2353"/>
                    <a:pt x="3068" y="2681"/>
                    <a:pt x="3021" y="2768"/>
                  </a:cubicBezTo>
                  <a:cubicBezTo>
                    <a:pt x="2980" y="2844"/>
                    <a:pt x="2740" y="3108"/>
                    <a:pt x="2712" y="3108"/>
                  </a:cubicBezTo>
                  <a:cubicBezTo>
                    <a:pt x="2703" y="3108"/>
                    <a:pt x="2088" y="2502"/>
                    <a:pt x="1347" y="176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35" name="Freeform 76"/>
            <p:cNvSpPr>
              <a:spLocks/>
            </p:cNvSpPr>
            <p:nvPr/>
          </p:nvSpPr>
          <p:spPr bwMode="auto">
            <a:xfrm>
              <a:off x="35646105" y="7603951"/>
              <a:ext cx="820355" cy="823871"/>
            </a:xfrm>
            <a:custGeom>
              <a:avLst/>
              <a:gdLst>
                <a:gd name="T0" fmla="*/ 1348 w 3087"/>
                <a:gd name="T1" fmla="*/ 1751 h 3099"/>
                <a:gd name="T2" fmla="*/ 0 w 3087"/>
                <a:gd name="T3" fmla="*/ 374 h 3099"/>
                <a:gd name="T4" fmla="*/ 331 w 3087"/>
                <a:gd name="T5" fmla="*/ 68 h 3099"/>
                <a:gd name="T6" fmla="*/ 825 w 3087"/>
                <a:gd name="T7" fmla="*/ 87 h 3099"/>
                <a:gd name="T8" fmla="*/ 1960 w 3087"/>
                <a:gd name="T9" fmla="*/ 1177 h 3099"/>
                <a:gd name="T10" fmla="*/ 3033 w 3087"/>
                <a:gd name="T11" fmla="*/ 2331 h 3099"/>
                <a:gd name="T12" fmla="*/ 3043 w 3087"/>
                <a:gd name="T13" fmla="*/ 2683 h 3099"/>
                <a:gd name="T14" fmla="*/ 2714 w 3087"/>
                <a:gd name="T15" fmla="*/ 3099 h 3099"/>
                <a:gd name="T16" fmla="*/ 1348 w 3087"/>
                <a:gd name="T17" fmla="*/ 1751 h 3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7" h="3099">
                  <a:moveTo>
                    <a:pt x="1348" y="1751"/>
                  </a:moveTo>
                  <a:cubicBezTo>
                    <a:pt x="607" y="1010"/>
                    <a:pt x="0" y="390"/>
                    <a:pt x="0" y="374"/>
                  </a:cubicBezTo>
                  <a:cubicBezTo>
                    <a:pt x="0" y="330"/>
                    <a:pt x="227" y="120"/>
                    <a:pt x="331" y="68"/>
                  </a:cubicBezTo>
                  <a:cubicBezTo>
                    <a:pt x="465" y="0"/>
                    <a:pt x="698" y="9"/>
                    <a:pt x="825" y="87"/>
                  </a:cubicBezTo>
                  <a:cubicBezTo>
                    <a:pt x="883" y="122"/>
                    <a:pt x="1394" y="612"/>
                    <a:pt x="1960" y="1177"/>
                  </a:cubicBezTo>
                  <a:cubicBezTo>
                    <a:pt x="2838" y="2052"/>
                    <a:pt x="2995" y="2222"/>
                    <a:pt x="3033" y="2331"/>
                  </a:cubicBezTo>
                  <a:cubicBezTo>
                    <a:pt x="3085" y="2486"/>
                    <a:pt x="3087" y="2536"/>
                    <a:pt x="3043" y="2683"/>
                  </a:cubicBezTo>
                  <a:cubicBezTo>
                    <a:pt x="3013" y="2783"/>
                    <a:pt x="2763" y="3099"/>
                    <a:pt x="2714" y="3099"/>
                  </a:cubicBezTo>
                  <a:cubicBezTo>
                    <a:pt x="2704" y="3099"/>
                    <a:pt x="2089" y="2492"/>
                    <a:pt x="1348" y="175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sp>
        <p:nvSpPr>
          <p:cNvPr id="38" name="矩形 37"/>
          <p:cNvSpPr/>
          <p:nvPr/>
        </p:nvSpPr>
        <p:spPr>
          <a:xfrm>
            <a:off x="5158864" y="1196463"/>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39" name="文字方塊 18"/>
          <p:cNvSpPr txBox="1"/>
          <p:nvPr/>
        </p:nvSpPr>
        <p:spPr>
          <a:xfrm>
            <a:off x="5018751" y="550132"/>
            <a:ext cx="3916226" cy="646331"/>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600" b="1" dirty="0" smtClean="0">
                <a:solidFill>
                  <a:schemeClr val="bg1">
                    <a:lumMod val="50000"/>
                  </a:schemeClr>
                </a:solidFill>
              </a:rPr>
              <a:t>16:9</a:t>
            </a:r>
            <a:r>
              <a:rPr lang="zh-TW" altLang="en-US" sz="3600" b="1" dirty="0" smtClean="0">
                <a:solidFill>
                  <a:schemeClr val="bg1">
                    <a:lumMod val="50000"/>
                  </a:schemeClr>
                </a:solidFill>
              </a:rPr>
              <a:t> </a:t>
            </a:r>
            <a:r>
              <a:rPr lang="en-US" altLang="zh-TW" sz="3600" b="1" dirty="0" smtClean="0">
                <a:solidFill>
                  <a:schemeClr val="bg1">
                    <a:lumMod val="50000"/>
                  </a:schemeClr>
                </a:solidFill>
              </a:rPr>
              <a:t>Layout 036</a:t>
            </a:r>
          </a:p>
        </p:txBody>
      </p:sp>
    </p:spTree>
    <p:extLst>
      <p:ext uri="{BB962C8B-B14F-4D97-AF65-F5344CB8AC3E}">
        <p14:creationId xmlns:p14="http://schemas.microsoft.com/office/powerpoint/2010/main" val="26729465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3048001" cy="6858000"/>
          </a:xfrm>
          <a:prstGeom prst="rect">
            <a:avLst/>
          </a:prstGeom>
        </p:spPr>
      </p:pic>
      <p:sp>
        <p:nvSpPr>
          <p:cNvPr id="2" name="投影片編號版面配置區 1"/>
          <p:cNvSpPr>
            <a:spLocks noGrp="1"/>
          </p:cNvSpPr>
          <p:nvPr>
            <p:ph type="sldNum" sz="quarter" idx="12"/>
          </p:nvPr>
        </p:nvSpPr>
        <p:spPr/>
        <p:txBody>
          <a:bodyPr/>
          <a:lstStyle/>
          <a:p>
            <a:fld id="{93B68095-C8B2-4A76-90AA-E601358CCBC3}" type="slidenum">
              <a:rPr lang="zh-TW" altLang="en-US" smtClean="0"/>
              <a:t>3</a:t>
            </a:fld>
            <a:endParaRPr lang="zh-TW" altLang="en-US"/>
          </a:p>
        </p:txBody>
      </p:sp>
      <p:sp>
        <p:nvSpPr>
          <p:cNvPr id="9" name="頁尾版面配置區 8"/>
          <p:cNvSpPr>
            <a:spLocks noGrp="1"/>
          </p:cNvSpPr>
          <p:nvPr>
            <p:ph type="ftr" sz="quarter" idx="11"/>
          </p:nvPr>
        </p:nvSpPr>
        <p:spPr/>
        <p:txBody>
          <a:bodyPr/>
          <a:lstStyle/>
          <a:p>
            <a:r>
              <a:rPr lang="zh-TW" altLang="en-US" smtClean="0">
                <a:solidFill>
                  <a:schemeClr val="bg1"/>
                </a:solidFill>
              </a:rPr>
              <a:t>商業簡報網  韓明文講師 </a:t>
            </a:r>
            <a:r>
              <a:rPr lang="en-US" altLang="zh-TW" smtClean="0">
                <a:solidFill>
                  <a:schemeClr val="bg1"/>
                </a:solidFill>
              </a:rPr>
              <a:t>X Matter Lab</a:t>
            </a:r>
            <a:endParaRPr lang="zh-TW" altLang="en-US">
              <a:solidFill>
                <a:schemeClr val="bg1"/>
              </a:solidFill>
            </a:endParaRPr>
          </a:p>
        </p:txBody>
      </p:sp>
      <p:sp>
        <p:nvSpPr>
          <p:cNvPr id="20" name="矩形 19"/>
          <p:cNvSpPr/>
          <p:nvPr/>
        </p:nvSpPr>
        <p:spPr>
          <a:xfrm>
            <a:off x="3623453" y="1081413"/>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31" name="文字方塊 18"/>
          <p:cNvSpPr txBox="1"/>
          <p:nvPr/>
        </p:nvSpPr>
        <p:spPr>
          <a:xfrm>
            <a:off x="3483340" y="435082"/>
            <a:ext cx="3916226" cy="646331"/>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600" b="1" dirty="0" smtClean="0">
                <a:solidFill>
                  <a:schemeClr val="bg1">
                    <a:lumMod val="50000"/>
                  </a:schemeClr>
                </a:solidFill>
              </a:rPr>
              <a:t>16:9</a:t>
            </a:r>
            <a:r>
              <a:rPr lang="zh-TW" altLang="en-US" sz="3600" b="1" dirty="0" smtClean="0">
                <a:solidFill>
                  <a:schemeClr val="bg1">
                    <a:lumMod val="50000"/>
                  </a:schemeClr>
                </a:solidFill>
              </a:rPr>
              <a:t> </a:t>
            </a:r>
            <a:r>
              <a:rPr lang="en-US" altLang="zh-TW" sz="3600" b="1" dirty="0" smtClean="0">
                <a:solidFill>
                  <a:schemeClr val="bg1">
                    <a:lumMod val="50000"/>
                  </a:schemeClr>
                </a:solidFill>
              </a:rPr>
              <a:t>Layout 001</a:t>
            </a:r>
            <a:endParaRPr lang="zh-TW" altLang="en-US" sz="3600" b="1" dirty="0">
              <a:solidFill>
                <a:schemeClr val="bg1">
                  <a:lumMod val="50000"/>
                </a:schemeClr>
              </a:solidFill>
            </a:endParaRPr>
          </a:p>
        </p:txBody>
      </p:sp>
      <p:sp>
        <p:nvSpPr>
          <p:cNvPr id="3" name="矩形 2"/>
          <p:cNvSpPr/>
          <p:nvPr/>
        </p:nvSpPr>
        <p:spPr>
          <a:xfrm>
            <a:off x="3987801" y="1724361"/>
            <a:ext cx="2405743" cy="4517571"/>
          </a:xfrm>
          <a:prstGeom prst="rect">
            <a:avLst/>
          </a:prstGeom>
          <a:no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矩形 31"/>
          <p:cNvSpPr/>
          <p:nvPr/>
        </p:nvSpPr>
        <p:spPr>
          <a:xfrm>
            <a:off x="6393544" y="1724361"/>
            <a:ext cx="2405743" cy="4517571"/>
          </a:xfrm>
          <a:prstGeom prst="rect">
            <a:avLst/>
          </a:prstGeom>
          <a:no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矩形 32"/>
          <p:cNvSpPr/>
          <p:nvPr/>
        </p:nvSpPr>
        <p:spPr>
          <a:xfrm>
            <a:off x="8799287" y="1724361"/>
            <a:ext cx="2405743" cy="4517571"/>
          </a:xfrm>
          <a:prstGeom prst="rect">
            <a:avLst/>
          </a:prstGeom>
          <a:no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群組 34"/>
          <p:cNvGrpSpPr>
            <a:grpSpLocks noChangeAspect="1"/>
          </p:cNvGrpSpPr>
          <p:nvPr/>
        </p:nvGrpSpPr>
        <p:grpSpPr>
          <a:xfrm>
            <a:off x="9700569" y="2007514"/>
            <a:ext cx="603178" cy="778182"/>
            <a:chOff x="6015805" y="22759786"/>
            <a:chExt cx="2313454" cy="2984669"/>
          </a:xfrm>
          <a:solidFill>
            <a:schemeClr val="accent3"/>
          </a:solidFill>
        </p:grpSpPr>
        <p:sp>
          <p:nvSpPr>
            <p:cNvPr id="44" name="手繪多邊形 43"/>
            <p:cNvSpPr>
              <a:spLocks/>
            </p:cNvSpPr>
            <p:nvPr/>
          </p:nvSpPr>
          <p:spPr bwMode="auto">
            <a:xfrm>
              <a:off x="6015805" y="23891244"/>
              <a:ext cx="2313454" cy="1853211"/>
            </a:xfrm>
            <a:custGeom>
              <a:avLst/>
              <a:gdLst>
                <a:gd name="connsiteX0" fmla="*/ 2446019 w 3135538"/>
                <a:gd name="connsiteY0" fmla="*/ 584076 h 2511748"/>
                <a:gd name="connsiteX1" fmla="*/ 2414495 w 3135538"/>
                <a:gd name="connsiteY1" fmla="*/ 1067184 h 2511748"/>
                <a:gd name="connsiteX2" fmla="*/ 2427069 w 3135538"/>
                <a:gd name="connsiteY2" fmla="*/ 1533116 h 2511748"/>
                <a:gd name="connsiteX3" fmla="*/ 2579388 w 3135538"/>
                <a:gd name="connsiteY3" fmla="*/ 1499988 h 2511748"/>
                <a:gd name="connsiteX4" fmla="*/ 2860675 w 3135538"/>
                <a:gd name="connsiteY4" fmla="*/ 1061064 h 2511748"/>
                <a:gd name="connsiteX5" fmla="*/ 2790982 w 3135538"/>
                <a:gd name="connsiteY5" fmla="*/ 811176 h 2511748"/>
                <a:gd name="connsiteX6" fmla="*/ 2493888 w 3135538"/>
                <a:gd name="connsiteY6" fmla="*/ 592972 h 2511748"/>
                <a:gd name="connsiteX7" fmla="*/ 2446019 w 3135538"/>
                <a:gd name="connsiteY7" fmla="*/ 584076 h 2511748"/>
                <a:gd name="connsiteX8" fmla="*/ 0 w 3135538"/>
                <a:gd name="connsiteY8" fmla="*/ 0 h 2511748"/>
                <a:gd name="connsiteX9" fmla="*/ 1198844 w 3135538"/>
                <a:gd name="connsiteY9" fmla="*/ 0 h 2511748"/>
                <a:gd name="connsiteX10" fmla="*/ 2398048 w 3135538"/>
                <a:gd name="connsiteY10" fmla="*/ 0 h 2511748"/>
                <a:gd name="connsiteX11" fmla="*/ 2400928 w 3135538"/>
                <a:gd name="connsiteY11" fmla="*/ 138592 h 2511748"/>
                <a:gd name="connsiteX12" fmla="*/ 2417849 w 3135538"/>
                <a:gd name="connsiteY12" fmla="*/ 289424 h 2511748"/>
                <a:gd name="connsiteX13" fmla="*/ 2506412 w 3135538"/>
                <a:gd name="connsiteY13" fmla="*/ 314620 h 2511748"/>
                <a:gd name="connsiteX14" fmla="*/ 2825744 w 3135538"/>
                <a:gd name="connsiteY14" fmla="*/ 447812 h 2511748"/>
                <a:gd name="connsiteX15" fmla="*/ 3056512 w 3135538"/>
                <a:gd name="connsiteY15" fmla="*/ 1401756 h 2511748"/>
                <a:gd name="connsiteX16" fmla="*/ 2492371 w 3135538"/>
                <a:gd name="connsiteY16" fmla="*/ 1813572 h 2511748"/>
                <a:gd name="connsiteX17" fmla="*/ 2414249 w 3135538"/>
                <a:gd name="connsiteY17" fmla="*/ 1837692 h 2511748"/>
                <a:gd name="connsiteX18" fmla="*/ 2401288 w 3135538"/>
                <a:gd name="connsiteY18" fmla="*/ 2114156 h 2511748"/>
                <a:gd name="connsiteX19" fmla="*/ 2398048 w 3135538"/>
                <a:gd name="connsiteY19" fmla="*/ 2378740 h 2511748"/>
                <a:gd name="connsiteX20" fmla="*/ 2370687 w 3135538"/>
                <a:gd name="connsiteY20" fmla="*/ 2420136 h 2511748"/>
                <a:gd name="connsiteX21" fmla="*/ 2294364 w 3135538"/>
                <a:gd name="connsiteY21" fmla="*/ 2485292 h 2511748"/>
                <a:gd name="connsiteX22" fmla="*/ 2245402 w 3135538"/>
                <a:gd name="connsiteY22" fmla="*/ 2509412 h 2511748"/>
                <a:gd name="connsiteX23" fmla="*/ 1214325 w 3135538"/>
                <a:gd name="connsiteY23" fmla="*/ 2511212 h 2511748"/>
                <a:gd name="connsiteX24" fmla="*/ 142205 w 3135538"/>
                <a:gd name="connsiteY24" fmla="*/ 2500412 h 2511748"/>
                <a:gd name="connsiteX25" fmla="*/ 27721 w 3135538"/>
                <a:gd name="connsiteY25" fmla="*/ 2418696 h 2511748"/>
                <a:gd name="connsiteX26" fmla="*/ 0 w 3135538"/>
                <a:gd name="connsiteY26" fmla="*/ 2379100 h 2511748"/>
                <a:gd name="connsiteX27" fmla="*/ 0 w 3135538"/>
                <a:gd name="connsiteY27" fmla="*/ 1189368 h 2511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135538" h="2511748">
                  <a:moveTo>
                    <a:pt x="2446019" y="584076"/>
                  </a:moveTo>
                  <a:cubicBezTo>
                    <a:pt x="2411868" y="591488"/>
                    <a:pt x="2414495" y="673988"/>
                    <a:pt x="2414495" y="1067184"/>
                  </a:cubicBezTo>
                  <a:cubicBezTo>
                    <a:pt x="2414495" y="1425816"/>
                    <a:pt x="2417369" y="1528792"/>
                    <a:pt x="2427069" y="1533116"/>
                  </a:cubicBezTo>
                  <a:cubicBezTo>
                    <a:pt x="2452575" y="1544636"/>
                    <a:pt x="2514724" y="1530956"/>
                    <a:pt x="2579388" y="1499988"/>
                  </a:cubicBezTo>
                  <a:cubicBezTo>
                    <a:pt x="2752543" y="1417172"/>
                    <a:pt x="2860675" y="1248300"/>
                    <a:pt x="2860675" y="1061064"/>
                  </a:cubicBezTo>
                  <a:cubicBezTo>
                    <a:pt x="2860675" y="959524"/>
                    <a:pt x="2840917" y="888232"/>
                    <a:pt x="2790982" y="811176"/>
                  </a:cubicBezTo>
                  <a:cubicBezTo>
                    <a:pt x="2721648" y="703876"/>
                    <a:pt x="2613157" y="624300"/>
                    <a:pt x="2493888" y="592972"/>
                  </a:cubicBezTo>
                  <a:cubicBezTo>
                    <a:pt x="2472872" y="587480"/>
                    <a:pt x="2457402" y="581608"/>
                    <a:pt x="2446019" y="584076"/>
                  </a:cubicBezTo>
                  <a:close/>
                  <a:moveTo>
                    <a:pt x="0" y="0"/>
                  </a:moveTo>
                  <a:lnTo>
                    <a:pt x="1198844" y="0"/>
                  </a:lnTo>
                  <a:lnTo>
                    <a:pt x="2398048" y="0"/>
                  </a:lnTo>
                  <a:lnTo>
                    <a:pt x="2400928" y="138592"/>
                  </a:lnTo>
                  <a:cubicBezTo>
                    <a:pt x="2402728" y="242984"/>
                    <a:pt x="2407048" y="280424"/>
                    <a:pt x="2417849" y="289424"/>
                  </a:cubicBezTo>
                  <a:cubicBezTo>
                    <a:pt x="2425769" y="295900"/>
                    <a:pt x="2465730" y="307060"/>
                    <a:pt x="2506412" y="314620"/>
                  </a:cubicBezTo>
                  <a:cubicBezTo>
                    <a:pt x="2635657" y="337660"/>
                    <a:pt x="2719900" y="372936"/>
                    <a:pt x="2825744" y="447812"/>
                  </a:cubicBezTo>
                  <a:cubicBezTo>
                    <a:pt x="3121314" y="656960"/>
                    <a:pt x="3221038" y="1070576"/>
                    <a:pt x="3056512" y="1401756"/>
                  </a:cubicBezTo>
                  <a:cubicBezTo>
                    <a:pt x="2946708" y="1623144"/>
                    <a:pt x="2750141" y="1766776"/>
                    <a:pt x="2492371" y="1813572"/>
                  </a:cubicBezTo>
                  <a:cubicBezTo>
                    <a:pt x="2454570" y="1820052"/>
                    <a:pt x="2419649" y="1831212"/>
                    <a:pt x="2414249" y="1837692"/>
                  </a:cubicBezTo>
                  <a:cubicBezTo>
                    <a:pt x="2408488" y="1844532"/>
                    <a:pt x="2403088" y="1962964"/>
                    <a:pt x="2401288" y="2114156"/>
                  </a:cubicBezTo>
                  <a:lnTo>
                    <a:pt x="2398048" y="2378740"/>
                  </a:lnTo>
                  <a:lnTo>
                    <a:pt x="2370687" y="2420136"/>
                  </a:lnTo>
                  <a:cubicBezTo>
                    <a:pt x="2353406" y="2445696"/>
                    <a:pt x="2325325" y="2470176"/>
                    <a:pt x="2294364" y="2485292"/>
                  </a:cubicBezTo>
                  <a:lnTo>
                    <a:pt x="2245402" y="2509412"/>
                  </a:lnTo>
                  <a:lnTo>
                    <a:pt x="1214325" y="2511212"/>
                  </a:lnTo>
                  <a:cubicBezTo>
                    <a:pt x="404295" y="2513012"/>
                    <a:pt x="174246" y="2510492"/>
                    <a:pt x="142205" y="2500412"/>
                  </a:cubicBezTo>
                  <a:cubicBezTo>
                    <a:pt x="84243" y="2482052"/>
                    <a:pt x="59042" y="2464056"/>
                    <a:pt x="27721" y="2418696"/>
                  </a:cubicBezTo>
                  <a:lnTo>
                    <a:pt x="0" y="2379100"/>
                  </a:lnTo>
                  <a:lnTo>
                    <a:pt x="0" y="1189368"/>
                  </a:ln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5" name="Freeform 19"/>
            <p:cNvSpPr>
              <a:spLocks/>
            </p:cNvSpPr>
            <p:nvPr/>
          </p:nvSpPr>
          <p:spPr bwMode="auto">
            <a:xfrm>
              <a:off x="6391787" y="22987011"/>
              <a:ext cx="238942" cy="660605"/>
            </a:xfrm>
            <a:custGeom>
              <a:avLst/>
              <a:gdLst>
                <a:gd name="T0" fmla="*/ 332 w 902"/>
                <a:gd name="T1" fmla="*/ 2424 h 2484"/>
                <a:gd name="T2" fmla="*/ 225 w 902"/>
                <a:gd name="T3" fmla="*/ 2170 h 2484"/>
                <a:gd name="T4" fmla="*/ 318 w 902"/>
                <a:gd name="T5" fmla="*/ 2007 h 2484"/>
                <a:gd name="T6" fmla="*/ 347 w 902"/>
                <a:gd name="T7" fmla="*/ 1507 h 2484"/>
                <a:gd name="T8" fmla="*/ 54 w 902"/>
                <a:gd name="T9" fmla="*/ 1043 h 2484"/>
                <a:gd name="T10" fmla="*/ 55 w 902"/>
                <a:gd name="T11" fmla="*/ 423 h 2484"/>
                <a:gd name="T12" fmla="*/ 204 w 902"/>
                <a:gd name="T13" fmla="*/ 157 h 2484"/>
                <a:gd name="T14" fmla="*/ 441 w 902"/>
                <a:gd name="T15" fmla="*/ 8 h 2484"/>
                <a:gd name="T16" fmla="*/ 630 w 902"/>
                <a:gd name="T17" fmla="*/ 75 h 2484"/>
                <a:gd name="T18" fmla="*/ 598 w 902"/>
                <a:gd name="T19" fmla="*/ 428 h 2484"/>
                <a:gd name="T20" fmla="*/ 506 w 902"/>
                <a:gd name="T21" fmla="*/ 709 h 2484"/>
                <a:gd name="T22" fmla="*/ 652 w 902"/>
                <a:gd name="T23" fmla="*/ 1062 h 2484"/>
                <a:gd name="T24" fmla="*/ 900 w 902"/>
                <a:gd name="T25" fmla="*/ 1724 h 2484"/>
                <a:gd name="T26" fmla="*/ 656 w 902"/>
                <a:gd name="T27" fmla="*/ 2352 h 2484"/>
                <a:gd name="T28" fmla="*/ 332 w 902"/>
                <a:gd name="T29" fmla="*/ 2424 h 2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2" h="2484">
                  <a:moveTo>
                    <a:pt x="332" y="2424"/>
                  </a:moveTo>
                  <a:cubicBezTo>
                    <a:pt x="254" y="2386"/>
                    <a:pt x="199" y="2256"/>
                    <a:pt x="225" y="2170"/>
                  </a:cubicBezTo>
                  <a:cubicBezTo>
                    <a:pt x="236" y="2134"/>
                    <a:pt x="278" y="2061"/>
                    <a:pt x="318" y="2007"/>
                  </a:cubicBezTo>
                  <a:cubicBezTo>
                    <a:pt x="424" y="1866"/>
                    <a:pt x="437" y="1630"/>
                    <a:pt x="347" y="1507"/>
                  </a:cubicBezTo>
                  <a:cubicBezTo>
                    <a:pt x="130" y="1211"/>
                    <a:pt x="91" y="1149"/>
                    <a:pt x="54" y="1043"/>
                  </a:cubicBezTo>
                  <a:cubicBezTo>
                    <a:pt x="0" y="892"/>
                    <a:pt x="1" y="582"/>
                    <a:pt x="55" y="423"/>
                  </a:cubicBezTo>
                  <a:cubicBezTo>
                    <a:pt x="79" y="355"/>
                    <a:pt x="146" y="235"/>
                    <a:pt x="204" y="157"/>
                  </a:cubicBezTo>
                  <a:cubicBezTo>
                    <a:pt x="302" y="28"/>
                    <a:pt x="322" y="16"/>
                    <a:pt x="441" y="8"/>
                  </a:cubicBezTo>
                  <a:cubicBezTo>
                    <a:pt x="553" y="0"/>
                    <a:pt x="579" y="9"/>
                    <a:pt x="630" y="75"/>
                  </a:cubicBezTo>
                  <a:cubicBezTo>
                    <a:pt x="714" y="181"/>
                    <a:pt x="705" y="284"/>
                    <a:pt x="598" y="428"/>
                  </a:cubicBezTo>
                  <a:cubicBezTo>
                    <a:pt x="521" y="533"/>
                    <a:pt x="506" y="577"/>
                    <a:pt x="506" y="709"/>
                  </a:cubicBezTo>
                  <a:cubicBezTo>
                    <a:pt x="506" y="853"/>
                    <a:pt x="518" y="881"/>
                    <a:pt x="652" y="1062"/>
                  </a:cubicBezTo>
                  <a:cubicBezTo>
                    <a:pt x="852" y="1331"/>
                    <a:pt x="902" y="1465"/>
                    <a:pt x="900" y="1724"/>
                  </a:cubicBezTo>
                  <a:cubicBezTo>
                    <a:pt x="899" y="1972"/>
                    <a:pt x="818" y="2180"/>
                    <a:pt x="656" y="2352"/>
                  </a:cubicBezTo>
                  <a:cubicBezTo>
                    <a:pt x="551" y="2463"/>
                    <a:pt x="456" y="2484"/>
                    <a:pt x="332" y="242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6" name="Freeform 20"/>
            <p:cNvSpPr>
              <a:spLocks/>
            </p:cNvSpPr>
            <p:nvPr/>
          </p:nvSpPr>
          <p:spPr bwMode="auto">
            <a:xfrm>
              <a:off x="7154298" y="22988186"/>
              <a:ext cx="275252" cy="696916"/>
            </a:xfrm>
            <a:custGeom>
              <a:avLst/>
              <a:gdLst>
                <a:gd name="T0" fmla="*/ 379 w 1034"/>
                <a:gd name="T1" fmla="*/ 2400 h 2623"/>
                <a:gd name="T2" fmla="*/ 367 w 1034"/>
                <a:gd name="T3" fmla="*/ 2035 h 2623"/>
                <a:gd name="T4" fmla="*/ 306 w 1034"/>
                <a:gd name="T5" fmla="*/ 1349 h 2623"/>
                <a:gd name="T6" fmla="*/ 308 w 1034"/>
                <a:gd name="T7" fmla="*/ 126 h 2623"/>
                <a:gd name="T8" fmla="*/ 525 w 1034"/>
                <a:gd name="T9" fmla="*/ 0 h 2623"/>
                <a:gd name="T10" fmla="*/ 669 w 1034"/>
                <a:gd name="T11" fmla="*/ 440 h 2623"/>
                <a:gd name="T12" fmla="*/ 584 w 1034"/>
                <a:gd name="T13" fmla="*/ 724 h 2623"/>
                <a:gd name="T14" fmla="*/ 694 w 1034"/>
                <a:gd name="T15" fmla="*/ 1037 h 2623"/>
                <a:gd name="T16" fmla="*/ 951 w 1034"/>
                <a:gd name="T17" fmla="*/ 1569 h 2623"/>
                <a:gd name="T18" fmla="*/ 379 w 1034"/>
                <a:gd name="T19" fmla="*/ 2400 h 2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2623">
                  <a:moveTo>
                    <a:pt x="379" y="2400"/>
                  </a:moveTo>
                  <a:cubicBezTo>
                    <a:pt x="260" y="2306"/>
                    <a:pt x="257" y="2215"/>
                    <a:pt x="367" y="2035"/>
                  </a:cubicBezTo>
                  <a:cubicBezTo>
                    <a:pt x="539" y="1755"/>
                    <a:pt x="529" y="1646"/>
                    <a:pt x="306" y="1349"/>
                  </a:cubicBezTo>
                  <a:cubicBezTo>
                    <a:pt x="0" y="944"/>
                    <a:pt x="1" y="475"/>
                    <a:pt x="308" y="126"/>
                  </a:cubicBezTo>
                  <a:cubicBezTo>
                    <a:pt x="402" y="19"/>
                    <a:pt x="435" y="0"/>
                    <a:pt x="525" y="0"/>
                  </a:cubicBezTo>
                  <a:cubicBezTo>
                    <a:pt x="750" y="0"/>
                    <a:pt x="826" y="232"/>
                    <a:pt x="669" y="440"/>
                  </a:cubicBezTo>
                  <a:cubicBezTo>
                    <a:pt x="597" y="534"/>
                    <a:pt x="585" y="576"/>
                    <a:pt x="584" y="724"/>
                  </a:cubicBezTo>
                  <a:cubicBezTo>
                    <a:pt x="584" y="884"/>
                    <a:pt x="592" y="909"/>
                    <a:pt x="694" y="1037"/>
                  </a:cubicBezTo>
                  <a:cubicBezTo>
                    <a:pt x="844" y="1227"/>
                    <a:pt x="921" y="1388"/>
                    <a:pt x="951" y="1569"/>
                  </a:cubicBezTo>
                  <a:cubicBezTo>
                    <a:pt x="1034" y="2082"/>
                    <a:pt x="662" y="2623"/>
                    <a:pt x="379" y="240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7" name="Freeform 21"/>
            <p:cNvSpPr>
              <a:spLocks/>
            </p:cNvSpPr>
            <p:nvPr/>
          </p:nvSpPr>
          <p:spPr bwMode="auto">
            <a:xfrm>
              <a:off x="6767769" y="22759786"/>
              <a:ext cx="235429" cy="672317"/>
            </a:xfrm>
            <a:custGeom>
              <a:avLst/>
              <a:gdLst>
                <a:gd name="T0" fmla="*/ 358 w 889"/>
                <a:gd name="T1" fmla="*/ 2478 h 2531"/>
                <a:gd name="T2" fmla="*/ 206 w 889"/>
                <a:gd name="T3" fmla="*/ 2243 h 2531"/>
                <a:gd name="T4" fmla="*/ 297 w 889"/>
                <a:gd name="T5" fmla="*/ 2068 h 2531"/>
                <a:gd name="T6" fmla="*/ 389 w 889"/>
                <a:gd name="T7" fmla="*/ 1772 h 2531"/>
                <a:gd name="T8" fmla="*/ 243 w 889"/>
                <a:gd name="T9" fmla="*/ 1411 h 2531"/>
                <a:gd name="T10" fmla="*/ 13 w 889"/>
                <a:gd name="T11" fmla="*/ 721 h 2531"/>
                <a:gd name="T12" fmla="*/ 251 w 889"/>
                <a:gd name="T13" fmla="*/ 141 h 2531"/>
                <a:gd name="T14" fmla="*/ 617 w 889"/>
                <a:gd name="T15" fmla="*/ 113 h 2531"/>
                <a:gd name="T16" fmla="*/ 587 w 889"/>
                <a:gd name="T17" fmla="*/ 490 h 2531"/>
                <a:gd name="T18" fmla="*/ 662 w 889"/>
                <a:gd name="T19" fmla="*/ 1133 h 2531"/>
                <a:gd name="T20" fmla="*/ 889 w 889"/>
                <a:gd name="T21" fmla="*/ 1744 h 2531"/>
                <a:gd name="T22" fmla="*/ 710 w 889"/>
                <a:gd name="T23" fmla="*/ 2317 h 2531"/>
                <a:gd name="T24" fmla="*/ 545 w 889"/>
                <a:gd name="T25" fmla="*/ 2480 h 2531"/>
                <a:gd name="T26" fmla="*/ 358 w 889"/>
                <a:gd name="T27" fmla="*/ 2478 h 2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9" h="2531">
                  <a:moveTo>
                    <a:pt x="358" y="2478"/>
                  </a:moveTo>
                  <a:cubicBezTo>
                    <a:pt x="269" y="2434"/>
                    <a:pt x="206" y="2336"/>
                    <a:pt x="206" y="2243"/>
                  </a:cubicBezTo>
                  <a:cubicBezTo>
                    <a:pt x="206" y="2215"/>
                    <a:pt x="247" y="2136"/>
                    <a:pt x="297" y="2068"/>
                  </a:cubicBezTo>
                  <a:cubicBezTo>
                    <a:pt x="375" y="1961"/>
                    <a:pt x="388" y="1920"/>
                    <a:pt x="389" y="1772"/>
                  </a:cubicBezTo>
                  <a:cubicBezTo>
                    <a:pt x="390" y="1608"/>
                    <a:pt x="383" y="1592"/>
                    <a:pt x="243" y="1411"/>
                  </a:cubicBezTo>
                  <a:cubicBezTo>
                    <a:pt x="54" y="1166"/>
                    <a:pt x="0" y="1003"/>
                    <a:pt x="13" y="721"/>
                  </a:cubicBezTo>
                  <a:cubicBezTo>
                    <a:pt x="25" y="472"/>
                    <a:pt x="95" y="301"/>
                    <a:pt x="251" y="141"/>
                  </a:cubicBezTo>
                  <a:cubicBezTo>
                    <a:pt x="377" y="11"/>
                    <a:pt x="512" y="0"/>
                    <a:pt x="617" y="113"/>
                  </a:cubicBezTo>
                  <a:cubicBezTo>
                    <a:pt x="711" y="215"/>
                    <a:pt x="704" y="309"/>
                    <a:pt x="587" y="490"/>
                  </a:cubicBezTo>
                  <a:cubicBezTo>
                    <a:pt x="437" y="723"/>
                    <a:pt x="458" y="899"/>
                    <a:pt x="662" y="1133"/>
                  </a:cubicBezTo>
                  <a:cubicBezTo>
                    <a:pt x="825" y="1321"/>
                    <a:pt x="889" y="1493"/>
                    <a:pt x="889" y="1744"/>
                  </a:cubicBezTo>
                  <a:cubicBezTo>
                    <a:pt x="888" y="1992"/>
                    <a:pt x="850" y="2113"/>
                    <a:pt x="710" y="2317"/>
                  </a:cubicBezTo>
                  <a:cubicBezTo>
                    <a:pt x="664" y="2383"/>
                    <a:pt x="590" y="2457"/>
                    <a:pt x="545" y="2480"/>
                  </a:cubicBezTo>
                  <a:cubicBezTo>
                    <a:pt x="447" y="2530"/>
                    <a:pt x="466" y="2531"/>
                    <a:pt x="358" y="2478"/>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36" name="手繪多邊形 35"/>
          <p:cNvSpPr>
            <a:spLocks noChangeAspect="1"/>
          </p:cNvSpPr>
          <p:nvPr/>
        </p:nvSpPr>
        <p:spPr bwMode="auto">
          <a:xfrm>
            <a:off x="7264993" y="2173986"/>
            <a:ext cx="662844" cy="662872"/>
          </a:xfrm>
          <a:custGeom>
            <a:avLst/>
            <a:gdLst>
              <a:gd name="connsiteX0" fmla="*/ 2723747 w 3414713"/>
              <a:gd name="connsiteY0" fmla="*/ 2611578 h 3414854"/>
              <a:gd name="connsiteX1" fmla="*/ 2412074 w 3414713"/>
              <a:gd name="connsiteY1" fmla="*/ 2624182 h 3414854"/>
              <a:gd name="connsiteX2" fmla="*/ 2407761 w 3414713"/>
              <a:gd name="connsiteY2" fmla="*/ 3061330 h 3414854"/>
              <a:gd name="connsiteX3" fmla="*/ 2418545 w 3414713"/>
              <a:gd name="connsiteY3" fmla="*/ 3089418 h 3414854"/>
              <a:gd name="connsiteX4" fmla="*/ 2722668 w 3414713"/>
              <a:gd name="connsiteY4" fmla="*/ 3089418 h 3414854"/>
              <a:gd name="connsiteX5" fmla="*/ 3037576 w 3414713"/>
              <a:gd name="connsiteY5" fmla="*/ 3069612 h 3414854"/>
              <a:gd name="connsiteX6" fmla="*/ 3048001 w 3414713"/>
              <a:gd name="connsiteY6" fmla="*/ 2850318 h 3414854"/>
              <a:gd name="connsiteX7" fmla="*/ 3037576 w 3414713"/>
              <a:gd name="connsiteY7" fmla="*/ 2631384 h 3414854"/>
              <a:gd name="connsiteX8" fmla="*/ 2723747 w 3414713"/>
              <a:gd name="connsiteY8" fmla="*/ 2611578 h 3414854"/>
              <a:gd name="connsiteX9" fmla="*/ 1713559 w 3414713"/>
              <a:gd name="connsiteY9" fmla="*/ 2611578 h 3414854"/>
              <a:gd name="connsiteX10" fmla="*/ 1404472 w 3414713"/>
              <a:gd name="connsiteY10" fmla="*/ 2623822 h 3414854"/>
              <a:gd name="connsiteX11" fmla="*/ 1392238 w 3414713"/>
              <a:gd name="connsiteY11" fmla="*/ 2850318 h 3414854"/>
              <a:gd name="connsiteX12" fmla="*/ 1404472 w 3414713"/>
              <a:gd name="connsiteY12" fmla="*/ 3077174 h 3414854"/>
              <a:gd name="connsiteX13" fmla="*/ 1713559 w 3414713"/>
              <a:gd name="connsiteY13" fmla="*/ 3089418 h 3414854"/>
              <a:gd name="connsiteX14" fmla="*/ 2021566 w 3414713"/>
              <a:gd name="connsiteY14" fmla="*/ 3069612 h 3414854"/>
              <a:gd name="connsiteX15" fmla="*/ 2032001 w 3414713"/>
              <a:gd name="connsiteY15" fmla="*/ 2850318 h 3414854"/>
              <a:gd name="connsiteX16" fmla="*/ 2021566 w 3414713"/>
              <a:gd name="connsiteY16" fmla="*/ 2631384 h 3414854"/>
              <a:gd name="connsiteX17" fmla="*/ 1713559 w 3414713"/>
              <a:gd name="connsiteY17" fmla="*/ 2611578 h 3414854"/>
              <a:gd name="connsiteX18" fmla="*/ 697213 w 3414713"/>
              <a:gd name="connsiteY18" fmla="*/ 2611578 h 3414854"/>
              <a:gd name="connsiteX19" fmla="*/ 393217 w 3414713"/>
              <a:gd name="connsiteY19" fmla="*/ 2627786 h 3414854"/>
              <a:gd name="connsiteX20" fmla="*/ 399326 w 3414713"/>
              <a:gd name="connsiteY20" fmla="*/ 3077174 h 3414854"/>
              <a:gd name="connsiteX21" fmla="*/ 702962 w 3414713"/>
              <a:gd name="connsiteY21" fmla="*/ 3089418 h 3414854"/>
              <a:gd name="connsiteX22" fmla="*/ 1005161 w 3414713"/>
              <a:gd name="connsiteY22" fmla="*/ 3069614 h 3414854"/>
              <a:gd name="connsiteX23" fmla="*/ 1005161 w 3414713"/>
              <a:gd name="connsiteY23" fmla="*/ 2631386 h 3414854"/>
              <a:gd name="connsiteX24" fmla="*/ 697213 w 3414713"/>
              <a:gd name="connsiteY24" fmla="*/ 2611578 h 3414854"/>
              <a:gd name="connsiteX25" fmla="*/ 433028 w 3414713"/>
              <a:gd name="connsiteY25" fmla="*/ 18 h 3414854"/>
              <a:gd name="connsiteX26" fmla="*/ 533290 w 3414713"/>
              <a:gd name="connsiteY26" fmla="*/ 11162 h 3414854"/>
              <a:gd name="connsiteX27" fmla="*/ 569659 w 3414713"/>
              <a:gd name="connsiteY27" fmla="*/ 456078 h 3414854"/>
              <a:gd name="connsiteX28" fmla="*/ 588384 w 3414713"/>
              <a:gd name="connsiteY28" fmla="*/ 740682 h 3414854"/>
              <a:gd name="connsiteX29" fmla="*/ 608909 w 3414713"/>
              <a:gd name="connsiteY29" fmla="*/ 1010150 h 3414854"/>
              <a:gd name="connsiteX30" fmla="*/ 640236 w 3414713"/>
              <a:gd name="connsiteY30" fmla="*/ 1437054 h 3414854"/>
              <a:gd name="connsiteX31" fmla="*/ 671204 w 3414713"/>
              <a:gd name="connsiteY31" fmla="*/ 1823606 h 3414854"/>
              <a:gd name="connsiteX32" fmla="*/ 680926 w 3414713"/>
              <a:gd name="connsiteY32" fmla="*/ 1977438 h 3414854"/>
              <a:gd name="connsiteX33" fmla="*/ 901660 w 3414713"/>
              <a:gd name="connsiteY33" fmla="*/ 1975634 h 3414854"/>
              <a:gd name="connsiteX34" fmla="*/ 1366894 w 3414713"/>
              <a:gd name="connsiteY34" fmla="*/ 1734266 h 3414854"/>
              <a:gd name="connsiteX35" fmla="*/ 1722660 w 3414713"/>
              <a:gd name="connsiteY35" fmla="*/ 1549094 h 3414854"/>
              <a:gd name="connsiteX36" fmla="*/ 2042418 w 3414713"/>
              <a:gd name="connsiteY36" fmla="*/ 1396346 h 3414854"/>
              <a:gd name="connsiteX37" fmla="*/ 2052861 w 3414713"/>
              <a:gd name="connsiteY37" fmla="*/ 1732822 h 3414854"/>
              <a:gd name="connsiteX38" fmla="*/ 2065824 w 3414713"/>
              <a:gd name="connsiteY38" fmla="*/ 2068222 h 3414854"/>
              <a:gd name="connsiteX39" fmla="*/ 2424111 w 3414713"/>
              <a:gd name="connsiteY39" fmla="*/ 1894218 h 3414854"/>
              <a:gd name="connsiteX40" fmla="*/ 2947319 w 3414713"/>
              <a:gd name="connsiteY40" fmla="*/ 1623306 h 3414854"/>
              <a:gd name="connsiteX41" fmla="*/ 3258435 w 3414713"/>
              <a:gd name="connsiteY41" fmla="*/ 1461190 h 3414854"/>
              <a:gd name="connsiteX42" fmla="*/ 3403190 w 3414713"/>
              <a:gd name="connsiteY42" fmla="*/ 1391302 h 3414854"/>
              <a:gd name="connsiteX43" fmla="*/ 3414713 w 3414713"/>
              <a:gd name="connsiteY43" fmla="*/ 2403258 h 3414854"/>
              <a:gd name="connsiteX44" fmla="*/ 3414713 w 3414713"/>
              <a:gd name="connsiteY44" fmla="*/ 3414854 h 3414854"/>
              <a:gd name="connsiteX45" fmla="*/ 1707537 w 3414713"/>
              <a:gd name="connsiteY45" fmla="*/ 3414854 h 3414854"/>
              <a:gd name="connsiteX46" fmla="*/ 0 w 3414713"/>
              <a:gd name="connsiteY46" fmla="*/ 3414854 h 3414854"/>
              <a:gd name="connsiteX47" fmla="*/ 0 w 3414713"/>
              <a:gd name="connsiteY47" fmla="*/ 2742978 h 3414854"/>
              <a:gd name="connsiteX48" fmla="*/ 10443 w 3414713"/>
              <a:gd name="connsiteY48" fmla="*/ 1978158 h 3414854"/>
              <a:gd name="connsiteX49" fmla="*/ 61215 w 3414713"/>
              <a:gd name="connsiteY49" fmla="*/ 1299798 h 3414854"/>
              <a:gd name="connsiteX50" fmla="*/ 85341 w 3414713"/>
              <a:gd name="connsiteY50" fmla="*/ 959354 h 3414854"/>
              <a:gd name="connsiteX51" fmla="*/ 116308 w 3414713"/>
              <a:gd name="connsiteY51" fmla="*/ 542542 h 3414854"/>
              <a:gd name="connsiteX52" fmla="*/ 142235 w 3414713"/>
              <a:gd name="connsiteY52" fmla="*/ 207142 h 3414854"/>
              <a:gd name="connsiteX53" fmla="*/ 155198 w 3414713"/>
              <a:gd name="connsiteY53" fmla="*/ 44306 h 3414854"/>
              <a:gd name="connsiteX54" fmla="*/ 157719 w 3414713"/>
              <a:gd name="connsiteY54" fmla="*/ 3598 h 3414854"/>
              <a:gd name="connsiteX55" fmla="*/ 343524 w 3414713"/>
              <a:gd name="connsiteY55" fmla="*/ 718 h 3414854"/>
              <a:gd name="connsiteX56" fmla="*/ 433028 w 3414713"/>
              <a:gd name="connsiteY56" fmla="*/ 18 h 341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414713" h="3414854">
                <a:moveTo>
                  <a:pt x="2723747" y="2611578"/>
                </a:moveTo>
                <a:cubicBezTo>
                  <a:pt x="2491880" y="2611578"/>
                  <a:pt x="2418186" y="2614460"/>
                  <a:pt x="2412074" y="2624182"/>
                </a:cubicBezTo>
                <a:cubicBezTo>
                  <a:pt x="2399133" y="2643988"/>
                  <a:pt x="2395538" y="3028922"/>
                  <a:pt x="2407761" y="3061330"/>
                </a:cubicBezTo>
                <a:lnTo>
                  <a:pt x="2418545" y="3089418"/>
                </a:lnTo>
                <a:lnTo>
                  <a:pt x="2722668" y="3089418"/>
                </a:lnTo>
                <a:cubicBezTo>
                  <a:pt x="3013131" y="3089418"/>
                  <a:pt x="3027511" y="3088336"/>
                  <a:pt x="3037576" y="3069612"/>
                </a:cubicBezTo>
                <a:cubicBezTo>
                  <a:pt x="3043687" y="3058090"/>
                  <a:pt x="3048001" y="2968428"/>
                  <a:pt x="3048001" y="2850318"/>
                </a:cubicBezTo>
                <a:cubicBezTo>
                  <a:pt x="3048001" y="2732208"/>
                  <a:pt x="3043687" y="2642906"/>
                  <a:pt x="3037576" y="2631384"/>
                </a:cubicBezTo>
                <a:cubicBezTo>
                  <a:pt x="3027511" y="2612660"/>
                  <a:pt x="3013131" y="2611578"/>
                  <a:pt x="2723747" y="2611578"/>
                </a:cubicBezTo>
                <a:close/>
                <a:moveTo>
                  <a:pt x="1713559" y="2611578"/>
                </a:moveTo>
                <a:cubicBezTo>
                  <a:pt x="1496227" y="2611578"/>
                  <a:pt x="1413108" y="2614820"/>
                  <a:pt x="1404472" y="2623822"/>
                </a:cubicBezTo>
                <a:cubicBezTo>
                  <a:pt x="1395476" y="2632464"/>
                  <a:pt x="1392238" y="2697280"/>
                  <a:pt x="1392238" y="2850318"/>
                </a:cubicBezTo>
                <a:cubicBezTo>
                  <a:pt x="1392238" y="3003716"/>
                  <a:pt x="1395476" y="3068172"/>
                  <a:pt x="1404472" y="3077174"/>
                </a:cubicBezTo>
                <a:cubicBezTo>
                  <a:pt x="1413108" y="3085816"/>
                  <a:pt x="1496227" y="3089418"/>
                  <a:pt x="1713559" y="3089418"/>
                </a:cubicBezTo>
                <a:cubicBezTo>
                  <a:pt x="1997098" y="3089418"/>
                  <a:pt x="2011491" y="3088336"/>
                  <a:pt x="2021566" y="3069612"/>
                </a:cubicBezTo>
                <a:cubicBezTo>
                  <a:pt x="2027683" y="3058090"/>
                  <a:pt x="2032001" y="2968428"/>
                  <a:pt x="2032001" y="2850318"/>
                </a:cubicBezTo>
                <a:cubicBezTo>
                  <a:pt x="2032001" y="2732208"/>
                  <a:pt x="2027683" y="2642906"/>
                  <a:pt x="2021566" y="2631384"/>
                </a:cubicBezTo>
                <a:cubicBezTo>
                  <a:pt x="2011491" y="2612660"/>
                  <a:pt x="1997098" y="2611578"/>
                  <a:pt x="1713559" y="2611578"/>
                </a:cubicBezTo>
                <a:close/>
                <a:moveTo>
                  <a:pt x="697213" y="2611578"/>
                </a:moveTo>
                <a:cubicBezTo>
                  <a:pt x="434900" y="2611578"/>
                  <a:pt x="398607" y="2613382"/>
                  <a:pt x="393217" y="2627786"/>
                </a:cubicBezTo>
                <a:cubicBezTo>
                  <a:pt x="381000" y="2659830"/>
                  <a:pt x="386390" y="3064210"/>
                  <a:pt x="399326" y="3077174"/>
                </a:cubicBezTo>
                <a:cubicBezTo>
                  <a:pt x="407950" y="3085818"/>
                  <a:pt x="489878" y="3089418"/>
                  <a:pt x="702962" y="3089418"/>
                </a:cubicBezTo>
                <a:cubicBezTo>
                  <a:pt x="981086" y="3089418"/>
                  <a:pt x="995459" y="3088338"/>
                  <a:pt x="1005161" y="3069614"/>
                </a:cubicBezTo>
                <a:cubicBezTo>
                  <a:pt x="1019175" y="3043326"/>
                  <a:pt x="1019175" y="2657310"/>
                  <a:pt x="1005161" y="2631386"/>
                </a:cubicBezTo>
                <a:cubicBezTo>
                  <a:pt x="995459" y="2612662"/>
                  <a:pt x="981086" y="2611578"/>
                  <a:pt x="697213" y="2611578"/>
                </a:cubicBezTo>
                <a:close/>
                <a:moveTo>
                  <a:pt x="433028" y="18"/>
                </a:moveTo>
                <a:cubicBezTo>
                  <a:pt x="505743" y="290"/>
                  <a:pt x="530860" y="3598"/>
                  <a:pt x="533290" y="11162"/>
                </a:cubicBezTo>
                <a:cubicBezTo>
                  <a:pt x="537971" y="24494"/>
                  <a:pt x="554175" y="224074"/>
                  <a:pt x="569659" y="456078"/>
                </a:cubicBezTo>
                <a:cubicBezTo>
                  <a:pt x="574340" y="531734"/>
                  <a:pt x="582982" y="659622"/>
                  <a:pt x="588384" y="740682"/>
                </a:cubicBezTo>
                <a:cubicBezTo>
                  <a:pt x="593425" y="821738"/>
                  <a:pt x="602787" y="943146"/>
                  <a:pt x="608909" y="1010150"/>
                </a:cubicBezTo>
                <a:cubicBezTo>
                  <a:pt x="614670" y="1077158"/>
                  <a:pt x="629073" y="1269534"/>
                  <a:pt x="640236" y="1437054"/>
                </a:cubicBezTo>
                <a:cubicBezTo>
                  <a:pt x="651759" y="1604934"/>
                  <a:pt x="665442" y="1778938"/>
                  <a:pt x="671204" y="1823606"/>
                </a:cubicBezTo>
                <a:cubicBezTo>
                  <a:pt x="676605" y="1868278"/>
                  <a:pt x="680926" y="1937450"/>
                  <a:pt x="680926" y="1977438"/>
                </a:cubicBezTo>
                <a:cubicBezTo>
                  <a:pt x="680926" y="2090918"/>
                  <a:pt x="679126" y="2090918"/>
                  <a:pt x="901660" y="1975634"/>
                </a:cubicBezTo>
                <a:cubicBezTo>
                  <a:pt x="1006806" y="1921238"/>
                  <a:pt x="1216017" y="1812438"/>
                  <a:pt x="1366894" y="1734266"/>
                </a:cubicBezTo>
                <a:cubicBezTo>
                  <a:pt x="1517770" y="1656090"/>
                  <a:pt x="1678009" y="1572870"/>
                  <a:pt x="1722660" y="1549094"/>
                </a:cubicBezTo>
                <a:cubicBezTo>
                  <a:pt x="1927550" y="1440658"/>
                  <a:pt x="2033056" y="1390582"/>
                  <a:pt x="2042418" y="1396346"/>
                </a:cubicBezTo>
                <a:cubicBezTo>
                  <a:pt x="2049260" y="1400670"/>
                  <a:pt x="2052861" y="1518830"/>
                  <a:pt x="2052861" y="1732822"/>
                </a:cubicBezTo>
                <a:cubicBezTo>
                  <a:pt x="2052861" y="1991126"/>
                  <a:pt x="2055742" y="2064258"/>
                  <a:pt x="2065824" y="2068222"/>
                </a:cubicBezTo>
                <a:cubicBezTo>
                  <a:pt x="2073026" y="2070742"/>
                  <a:pt x="2234345" y="1992566"/>
                  <a:pt x="2424111" y="1894218"/>
                </a:cubicBezTo>
                <a:cubicBezTo>
                  <a:pt x="2613878" y="1795870"/>
                  <a:pt x="2849375" y="1673742"/>
                  <a:pt x="2947319" y="1623306"/>
                </a:cubicBezTo>
                <a:cubicBezTo>
                  <a:pt x="3044903" y="1572510"/>
                  <a:pt x="3184977" y="1499738"/>
                  <a:pt x="3258435" y="1461190"/>
                </a:cubicBezTo>
                <a:cubicBezTo>
                  <a:pt x="3331893" y="1423002"/>
                  <a:pt x="3397069" y="1391302"/>
                  <a:pt x="3403190" y="1391302"/>
                </a:cubicBezTo>
                <a:cubicBezTo>
                  <a:pt x="3411832" y="1391302"/>
                  <a:pt x="3414713" y="1660050"/>
                  <a:pt x="3414713" y="2403258"/>
                </a:cubicBezTo>
                <a:lnTo>
                  <a:pt x="3414713" y="3414854"/>
                </a:lnTo>
                <a:lnTo>
                  <a:pt x="1707537" y="3414854"/>
                </a:lnTo>
                <a:lnTo>
                  <a:pt x="0" y="3414854"/>
                </a:lnTo>
                <a:lnTo>
                  <a:pt x="0" y="2742978"/>
                </a:lnTo>
                <a:cubicBezTo>
                  <a:pt x="0" y="2358946"/>
                  <a:pt x="4681" y="2031474"/>
                  <a:pt x="10443" y="1978158"/>
                </a:cubicBezTo>
                <a:cubicBezTo>
                  <a:pt x="21245" y="1880166"/>
                  <a:pt x="47172" y="1534682"/>
                  <a:pt x="61215" y="1299798"/>
                </a:cubicBezTo>
                <a:cubicBezTo>
                  <a:pt x="65896" y="1224502"/>
                  <a:pt x="76699" y="1071034"/>
                  <a:pt x="85341" y="959354"/>
                </a:cubicBezTo>
                <a:cubicBezTo>
                  <a:pt x="93983" y="847678"/>
                  <a:pt x="108026" y="659982"/>
                  <a:pt x="116308" y="542542"/>
                </a:cubicBezTo>
                <a:cubicBezTo>
                  <a:pt x="124590" y="425098"/>
                  <a:pt x="136473" y="274150"/>
                  <a:pt x="142235" y="207142"/>
                </a:cubicBezTo>
                <a:cubicBezTo>
                  <a:pt x="147996" y="139774"/>
                  <a:pt x="154118" y="66642"/>
                  <a:pt x="155198" y="44306"/>
                </a:cubicBezTo>
                <a:lnTo>
                  <a:pt x="157719" y="3598"/>
                </a:lnTo>
                <a:lnTo>
                  <a:pt x="343524" y="718"/>
                </a:lnTo>
                <a:cubicBezTo>
                  <a:pt x="379263" y="178"/>
                  <a:pt x="408790" y="-70"/>
                  <a:pt x="433028" y="18"/>
                </a:cubicBezTo>
                <a:close/>
              </a:path>
            </a:pathLst>
          </a:custGeom>
          <a:solidFill>
            <a:schemeClr val="accent2"/>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7" name="手繪多邊形 36"/>
          <p:cNvSpPr>
            <a:spLocks noChangeAspect="1"/>
          </p:cNvSpPr>
          <p:nvPr/>
        </p:nvSpPr>
        <p:spPr bwMode="auto">
          <a:xfrm>
            <a:off x="4949373" y="2132684"/>
            <a:ext cx="482598" cy="691714"/>
          </a:xfrm>
          <a:custGeom>
            <a:avLst/>
            <a:gdLst>
              <a:gd name="connsiteX0" fmla="*/ 1425658 w 2805113"/>
              <a:gd name="connsiteY0" fmla="*/ 2654910 h 4020601"/>
              <a:gd name="connsiteX1" fmla="*/ 1327719 w 2805113"/>
              <a:gd name="connsiteY1" fmla="*/ 2665300 h 4020601"/>
              <a:gd name="connsiteX2" fmla="*/ 1092810 w 2805113"/>
              <a:gd name="connsiteY2" fmla="*/ 2944062 h 4020601"/>
              <a:gd name="connsiteX3" fmla="*/ 1237785 w 2805113"/>
              <a:gd name="connsiteY3" fmla="*/ 3234006 h 4020601"/>
              <a:gd name="connsiteX4" fmla="*/ 1301099 w 2805113"/>
              <a:gd name="connsiteY4" fmla="*/ 3406744 h 4020601"/>
              <a:gd name="connsiteX5" fmla="*/ 1307934 w 2805113"/>
              <a:gd name="connsiteY5" fmla="*/ 3531882 h 4020601"/>
              <a:gd name="connsiteX6" fmla="*/ 1512265 w 2805113"/>
              <a:gd name="connsiteY6" fmla="*/ 3526472 h 4020601"/>
              <a:gd name="connsiteX7" fmla="*/ 1524496 w 2805113"/>
              <a:gd name="connsiteY7" fmla="*/ 3391238 h 4020601"/>
              <a:gd name="connsiteX8" fmla="*/ 1524496 w 2805113"/>
              <a:gd name="connsiteY8" fmla="*/ 3267904 h 4020601"/>
              <a:gd name="connsiteX9" fmla="*/ 1577737 w 2805113"/>
              <a:gd name="connsiteY9" fmla="*/ 3232924 h 4020601"/>
              <a:gd name="connsiteX10" fmla="*/ 1708322 w 2805113"/>
              <a:gd name="connsiteY10" fmla="*/ 3056938 h 4020601"/>
              <a:gd name="connsiteX11" fmla="*/ 1715157 w 2805113"/>
              <a:gd name="connsiteY11" fmla="*/ 2940818 h 4020601"/>
              <a:gd name="connsiteX12" fmla="*/ 1674147 w 2805113"/>
              <a:gd name="connsiteY12" fmla="*/ 2808468 h 4020601"/>
              <a:gd name="connsiteX13" fmla="*/ 1425658 w 2805113"/>
              <a:gd name="connsiteY13" fmla="*/ 2654910 h 4020601"/>
              <a:gd name="connsiteX14" fmla="*/ 1415430 w 2805113"/>
              <a:gd name="connsiteY14" fmla="*/ 50 h 4020601"/>
              <a:gd name="connsiteX15" fmla="*/ 1647059 w 2805113"/>
              <a:gd name="connsiteY15" fmla="*/ 25528 h 4020601"/>
              <a:gd name="connsiteX16" fmla="*/ 2127061 w 2805113"/>
              <a:gd name="connsiteY16" fmla="*/ 284444 h 4020601"/>
              <a:gd name="connsiteX17" fmla="*/ 2433138 w 2805113"/>
              <a:gd name="connsiteY17" fmla="*/ 821360 h 4020601"/>
              <a:gd name="connsiteX18" fmla="*/ 2449703 w 2805113"/>
              <a:gd name="connsiteY18" fmla="*/ 1319746 h 4020601"/>
              <a:gd name="connsiteX19" fmla="*/ 2317189 w 2805113"/>
              <a:gd name="connsiteY19" fmla="*/ 1332350 h 4020601"/>
              <a:gd name="connsiteX20" fmla="*/ 2185396 w 2805113"/>
              <a:gd name="connsiteY20" fmla="*/ 1332350 h 4020601"/>
              <a:gd name="connsiteX21" fmla="*/ 2185036 w 2805113"/>
              <a:gd name="connsiteY21" fmla="*/ 1187588 h 4020601"/>
              <a:gd name="connsiteX22" fmla="*/ 1926490 w 2805113"/>
              <a:gd name="connsiteY22" fmla="*/ 481060 h 4020601"/>
              <a:gd name="connsiteX23" fmla="*/ 1265002 w 2805113"/>
              <a:gd name="connsiteY23" fmla="*/ 290564 h 4020601"/>
              <a:gd name="connsiteX24" fmla="*/ 873222 w 2805113"/>
              <a:gd name="connsiteY24" fmla="*/ 499066 h 4020601"/>
              <a:gd name="connsiteX25" fmla="*/ 674091 w 2805113"/>
              <a:gd name="connsiteY25" fmla="*/ 809116 h 4020601"/>
              <a:gd name="connsiteX26" fmla="*/ 645644 w 2805113"/>
              <a:gd name="connsiteY26" fmla="*/ 890500 h 4020601"/>
              <a:gd name="connsiteX27" fmla="*/ 642763 w 2805113"/>
              <a:gd name="connsiteY27" fmla="*/ 1419856 h 4020601"/>
              <a:gd name="connsiteX28" fmla="*/ 655367 w 2805113"/>
              <a:gd name="connsiteY28" fmla="*/ 1962176 h 4020601"/>
              <a:gd name="connsiteX29" fmla="*/ 1092878 w 2805113"/>
              <a:gd name="connsiteY29" fmla="*/ 1940208 h 4020601"/>
              <a:gd name="connsiteX30" fmla="*/ 1629414 w 2805113"/>
              <a:gd name="connsiteY30" fmla="*/ 1931926 h 4020601"/>
              <a:gd name="connsiteX31" fmla="*/ 1859873 w 2805113"/>
              <a:gd name="connsiteY31" fmla="*/ 1952812 h 4020601"/>
              <a:gd name="connsiteX32" fmla="*/ 2297024 w 2805113"/>
              <a:gd name="connsiteY32" fmla="*/ 1983062 h 4020601"/>
              <a:gd name="connsiteX33" fmla="*/ 2690964 w 2805113"/>
              <a:gd name="connsiteY33" fmla="*/ 2010070 h 4020601"/>
              <a:gd name="connsiteX34" fmla="*/ 2805113 w 2805113"/>
              <a:gd name="connsiteY34" fmla="*/ 2016192 h 4020601"/>
              <a:gd name="connsiteX35" fmla="*/ 2805113 w 2805113"/>
              <a:gd name="connsiteY35" fmla="*/ 2963990 h 4020601"/>
              <a:gd name="connsiteX36" fmla="*/ 2805113 w 2805113"/>
              <a:gd name="connsiteY36" fmla="*/ 3911788 h 4020601"/>
              <a:gd name="connsiteX37" fmla="*/ 2779906 w 2805113"/>
              <a:gd name="connsiteY37" fmla="*/ 3917910 h 4020601"/>
              <a:gd name="connsiteX38" fmla="*/ 2599501 w 2805113"/>
              <a:gd name="connsiteY38" fmla="*/ 3934474 h 4020601"/>
              <a:gd name="connsiteX39" fmla="*/ 2312148 w 2805113"/>
              <a:gd name="connsiteY39" fmla="*/ 3955000 h 4020601"/>
              <a:gd name="connsiteX40" fmla="*/ 2012912 w 2805113"/>
              <a:gd name="connsiteY40" fmla="*/ 3975166 h 4020601"/>
              <a:gd name="connsiteX41" fmla="*/ 1829985 w 2805113"/>
              <a:gd name="connsiteY41" fmla="*/ 3989930 h 4020601"/>
              <a:gd name="connsiteX42" fmla="*/ 1636256 w 2805113"/>
              <a:gd name="connsiteY42" fmla="*/ 4005056 h 4020601"/>
              <a:gd name="connsiteX43" fmla="*/ 1423082 w 2805113"/>
              <a:gd name="connsiteY43" fmla="*/ 4019460 h 4020601"/>
              <a:gd name="connsiteX44" fmla="*/ 1341701 w 2805113"/>
              <a:gd name="connsiteY44" fmla="*/ 4015498 h 4020601"/>
              <a:gd name="connsiteX45" fmla="*/ 1225031 w 2805113"/>
              <a:gd name="connsiteY45" fmla="*/ 4006136 h 4020601"/>
              <a:gd name="connsiteX46" fmla="*/ 985931 w 2805113"/>
              <a:gd name="connsiteY46" fmla="*/ 3990650 h 4020601"/>
              <a:gd name="connsiteX47" fmla="*/ 213534 w 2805113"/>
              <a:gd name="connsiteY47" fmla="*/ 3934474 h 4020601"/>
              <a:gd name="connsiteX48" fmla="*/ 33128 w 2805113"/>
              <a:gd name="connsiteY48" fmla="*/ 3917910 h 4020601"/>
              <a:gd name="connsiteX49" fmla="*/ 0 w 2805113"/>
              <a:gd name="connsiteY49" fmla="*/ 3911428 h 4020601"/>
              <a:gd name="connsiteX50" fmla="*/ 2881 w 2805113"/>
              <a:gd name="connsiteY50" fmla="*/ 2965070 h 4020601"/>
              <a:gd name="connsiteX51" fmla="*/ 5401 w 2805113"/>
              <a:gd name="connsiteY51" fmla="*/ 2018352 h 4020601"/>
              <a:gd name="connsiteX52" fmla="*/ 71298 w 2805113"/>
              <a:gd name="connsiteY52" fmla="*/ 2016192 h 4020601"/>
              <a:gd name="connsiteX53" fmla="*/ 342447 w 2805113"/>
              <a:gd name="connsiteY53" fmla="*/ 1981260 h 4020601"/>
              <a:gd name="connsiteX54" fmla="*/ 356131 w 2805113"/>
              <a:gd name="connsiteY54" fmla="*/ 1478914 h 4020601"/>
              <a:gd name="connsiteX55" fmla="*/ 366933 w 2805113"/>
              <a:gd name="connsiteY55" fmla="*/ 913548 h 4020601"/>
              <a:gd name="connsiteX56" fmla="*/ 684894 w 2805113"/>
              <a:gd name="connsiteY56" fmla="*/ 288044 h 4020601"/>
              <a:gd name="connsiteX57" fmla="*/ 1184341 w 2805113"/>
              <a:gd name="connsiteY57" fmla="*/ 21566 h 4020601"/>
              <a:gd name="connsiteX58" fmla="*/ 1415430 w 2805113"/>
              <a:gd name="connsiteY58" fmla="*/ 50 h 402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805113" h="4020601">
                <a:moveTo>
                  <a:pt x="1425658" y="2654910"/>
                </a:moveTo>
                <a:cubicBezTo>
                  <a:pt x="1392989" y="2652724"/>
                  <a:pt x="1359916" y="2656014"/>
                  <a:pt x="1327719" y="2665300"/>
                </a:cubicBezTo>
                <a:cubicBezTo>
                  <a:pt x="1202171" y="2701362"/>
                  <a:pt x="1110437" y="2810270"/>
                  <a:pt x="1092810" y="2944062"/>
                </a:cubicBezTo>
                <a:cubicBezTo>
                  <a:pt x="1079500" y="3042874"/>
                  <a:pt x="1148570" y="3180632"/>
                  <a:pt x="1237785" y="3234006"/>
                </a:cubicBezTo>
                <a:cubicBezTo>
                  <a:pt x="1298940" y="3270790"/>
                  <a:pt x="1301099" y="3276560"/>
                  <a:pt x="1301099" y="3406744"/>
                </a:cubicBezTo>
                <a:cubicBezTo>
                  <a:pt x="1301099" y="3471658"/>
                  <a:pt x="1304336" y="3528276"/>
                  <a:pt x="1307934" y="3531882"/>
                </a:cubicBezTo>
                <a:cubicBezTo>
                  <a:pt x="1320165" y="3544144"/>
                  <a:pt x="1499314" y="3539454"/>
                  <a:pt x="1512265" y="3526472"/>
                </a:cubicBezTo>
                <a:cubicBezTo>
                  <a:pt x="1520539" y="3518178"/>
                  <a:pt x="1524496" y="3473100"/>
                  <a:pt x="1524496" y="3391238"/>
                </a:cubicBezTo>
                <a:lnTo>
                  <a:pt x="1524496" y="3267904"/>
                </a:lnTo>
                <a:lnTo>
                  <a:pt x="1577737" y="3232924"/>
                </a:lnTo>
                <a:cubicBezTo>
                  <a:pt x="1637094" y="3193616"/>
                  <a:pt x="1691054" y="3121130"/>
                  <a:pt x="1708322" y="3056938"/>
                </a:cubicBezTo>
                <a:cubicBezTo>
                  <a:pt x="1714437" y="3033498"/>
                  <a:pt x="1717675" y="2981208"/>
                  <a:pt x="1715157" y="2940818"/>
                </a:cubicBezTo>
                <a:cubicBezTo>
                  <a:pt x="1711200" y="2878428"/>
                  <a:pt x="1704724" y="2857874"/>
                  <a:pt x="1674147" y="2808468"/>
                </a:cubicBezTo>
                <a:cubicBezTo>
                  <a:pt x="1618028" y="2717318"/>
                  <a:pt x="1523664" y="2661468"/>
                  <a:pt x="1425658" y="2654910"/>
                </a:cubicBezTo>
                <a:close/>
                <a:moveTo>
                  <a:pt x="1415430" y="50"/>
                </a:moveTo>
                <a:cubicBezTo>
                  <a:pt x="1498701" y="770"/>
                  <a:pt x="1582062" y="9324"/>
                  <a:pt x="1647059" y="25528"/>
                </a:cubicBezTo>
                <a:cubicBezTo>
                  <a:pt x="1837907" y="73060"/>
                  <a:pt x="1989506" y="154804"/>
                  <a:pt x="2127061" y="284444"/>
                </a:cubicBezTo>
                <a:cubicBezTo>
                  <a:pt x="2283340" y="432086"/>
                  <a:pt x="2378044" y="598096"/>
                  <a:pt x="2433138" y="821360"/>
                </a:cubicBezTo>
                <a:cubicBezTo>
                  <a:pt x="2446102" y="873576"/>
                  <a:pt x="2455104" y="1142214"/>
                  <a:pt x="2449703" y="1319746"/>
                </a:cubicBezTo>
                <a:cubicBezTo>
                  <a:pt x="2449703" y="1329470"/>
                  <a:pt x="2416214" y="1332350"/>
                  <a:pt x="2317189" y="1332350"/>
                </a:cubicBezTo>
                <a:lnTo>
                  <a:pt x="2185396" y="1332350"/>
                </a:lnTo>
                <a:lnTo>
                  <a:pt x="2185036" y="1187588"/>
                </a:lnTo>
                <a:cubicBezTo>
                  <a:pt x="2185036" y="848728"/>
                  <a:pt x="2114818" y="657152"/>
                  <a:pt x="1926490" y="481060"/>
                </a:cubicBezTo>
                <a:cubicBezTo>
                  <a:pt x="1749325" y="315772"/>
                  <a:pt x="1495460" y="242310"/>
                  <a:pt x="1265002" y="290564"/>
                </a:cubicBezTo>
                <a:cubicBezTo>
                  <a:pt x="1099359" y="325134"/>
                  <a:pt x="989892" y="383112"/>
                  <a:pt x="873222" y="499066"/>
                </a:cubicBezTo>
                <a:cubicBezTo>
                  <a:pt x="774917" y="596294"/>
                  <a:pt x="717302" y="686320"/>
                  <a:pt x="674091" y="809116"/>
                </a:cubicBezTo>
                <a:lnTo>
                  <a:pt x="645644" y="890500"/>
                </a:lnTo>
                <a:lnTo>
                  <a:pt x="642763" y="1419856"/>
                </a:lnTo>
                <a:cubicBezTo>
                  <a:pt x="640243" y="1884752"/>
                  <a:pt x="641683" y="1951012"/>
                  <a:pt x="655367" y="1962176"/>
                </a:cubicBezTo>
                <a:cubicBezTo>
                  <a:pt x="671571" y="1975860"/>
                  <a:pt x="831811" y="1967576"/>
                  <a:pt x="1092878" y="1940208"/>
                </a:cubicBezTo>
                <a:cubicBezTo>
                  <a:pt x="1255999" y="1923284"/>
                  <a:pt x="1544432" y="1918602"/>
                  <a:pt x="1629414" y="1931926"/>
                </a:cubicBezTo>
                <a:cubicBezTo>
                  <a:pt x="1669744" y="1938408"/>
                  <a:pt x="1773451" y="1947772"/>
                  <a:pt x="1859873" y="1952812"/>
                </a:cubicBezTo>
                <a:cubicBezTo>
                  <a:pt x="1946655" y="1957854"/>
                  <a:pt x="2143265" y="1971538"/>
                  <a:pt x="2297024" y="1983062"/>
                </a:cubicBezTo>
                <a:cubicBezTo>
                  <a:pt x="2450783" y="1994584"/>
                  <a:pt x="2627948" y="2006828"/>
                  <a:pt x="2690964" y="2010070"/>
                </a:cubicBezTo>
                <a:lnTo>
                  <a:pt x="2805113" y="2016192"/>
                </a:lnTo>
                <a:lnTo>
                  <a:pt x="2805113" y="2963990"/>
                </a:lnTo>
                <a:lnTo>
                  <a:pt x="2805113" y="3911788"/>
                </a:lnTo>
                <a:lnTo>
                  <a:pt x="2779906" y="3917910"/>
                </a:lnTo>
                <a:cubicBezTo>
                  <a:pt x="2766223" y="3921510"/>
                  <a:pt x="2685202" y="3929072"/>
                  <a:pt x="2599501" y="3934474"/>
                </a:cubicBezTo>
                <a:cubicBezTo>
                  <a:pt x="2514159" y="3940236"/>
                  <a:pt x="2384886" y="3949598"/>
                  <a:pt x="2312148" y="3955000"/>
                </a:cubicBezTo>
                <a:cubicBezTo>
                  <a:pt x="2239409" y="3960762"/>
                  <a:pt x="2104735" y="3969764"/>
                  <a:pt x="2012912" y="3975166"/>
                </a:cubicBezTo>
                <a:cubicBezTo>
                  <a:pt x="1920728" y="3980568"/>
                  <a:pt x="1838627" y="3987410"/>
                  <a:pt x="1829985" y="3989930"/>
                </a:cubicBezTo>
                <a:cubicBezTo>
                  <a:pt x="1821343" y="3992812"/>
                  <a:pt x="1734201" y="3999294"/>
                  <a:pt x="1636256" y="4005056"/>
                </a:cubicBezTo>
                <a:cubicBezTo>
                  <a:pt x="1538671" y="4010456"/>
                  <a:pt x="1442527" y="4016938"/>
                  <a:pt x="1423082" y="4019460"/>
                </a:cubicBezTo>
                <a:cubicBezTo>
                  <a:pt x="1403277" y="4021980"/>
                  <a:pt x="1366908" y="4020180"/>
                  <a:pt x="1341701" y="4015498"/>
                </a:cubicBezTo>
                <a:cubicBezTo>
                  <a:pt x="1316495" y="4010816"/>
                  <a:pt x="1263921" y="4006496"/>
                  <a:pt x="1225031" y="4006136"/>
                </a:cubicBezTo>
                <a:cubicBezTo>
                  <a:pt x="1185781" y="4006136"/>
                  <a:pt x="1078114" y="3998934"/>
                  <a:pt x="985931" y="3990650"/>
                </a:cubicBezTo>
                <a:cubicBezTo>
                  <a:pt x="831811" y="3976606"/>
                  <a:pt x="589110" y="3958962"/>
                  <a:pt x="213534" y="3934474"/>
                </a:cubicBezTo>
                <a:cubicBezTo>
                  <a:pt x="132514" y="3929072"/>
                  <a:pt x="51493" y="3921510"/>
                  <a:pt x="33128" y="3917910"/>
                </a:cubicBezTo>
                <a:lnTo>
                  <a:pt x="0" y="3911428"/>
                </a:lnTo>
                <a:lnTo>
                  <a:pt x="2881" y="2965070"/>
                </a:lnTo>
                <a:lnTo>
                  <a:pt x="5401" y="2018352"/>
                </a:lnTo>
                <a:lnTo>
                  <a:pt x="71298" y="2016192"/>
                </a:lnTo>
                <a:cubicBezTo>
                  <a:pt x="180766" y="2012230"/>
                  <a:pt x="328403" y="1993144"/>
                  <a:pt x="342447" y="1981260"/>
                </a:cubicBezTo>
                <a:cubicBezTo>
                  <a:pt x="353250" y="1972618"/>
                  <a:pt x="356131" y="1872510"/>
                  <a:pt x="356131" y="1478914"/>
                </a:cubicBezTo>
                <a:cubicBezTo>
                  <a:pt x="356131" y="1177144"/>
                  <a:pt x="360092" y="958920"/>
                  <a:pt x="366933" y="913548"/>
                </a:cubicBezTo>
                <a:cubicBezTo>
                  <a:pt x="404383" y="662554"/>
                  <a:pt x="508809" y="457294"/>
                  <a:pt x="684894" y="288044"/>
                </a:cubicBezTo>
                <a:cubicBezTo>
                  <a:pt x="824250" y="154444"/>
                  <a:pt x="987371" y="67300"/>
                  <a:pt x="1184341" y="21566"/>
                </a:cubicBezTo>
                <a:cubicBezTo>
                  <a:pt x="1248978" y="6442"/>
                  <a:pt x="1332159" y="-670"/>
                  <a:pt x="1415430" y="50"/>
                </a:cubicBezTo>
                <a:close/>
              </a:path>
            </a:pathLst>
          </a:custGeom>
          <a:solidFill>
            <a:schemeClr val="accent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8" name="文字方塊 41"/>
          <p:cNvSpPr txBox="1"/>
          <p:nvPr/>
        </p:nvSpPr>
        <p:spPr>
          <a:xfrm>
            <a:off x="4231174" y="3719456"/>
            <a:ext cx="1918997" cy="246221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r>
              <a:rPr lang="en-US" sz="1400" dirty="0"/>
              <a:t>The quick brown fox jumps over the lazy dog. </a:t>
            </a:r>
            <a:r>
              <a:rPr lang="en-US" sz="1400" dirty="0" smtClean="0"/>
              <a:t>The </a:t>
            </a:r>
            <a:r>
              <a:rPr lang="en-US" sz="1400" dirty="0"/>
              <a:t>quick brown fox jumps over the lazy dog. </a:t>
            </a:r>
          </a:p>
          <a:p>
            <a:endParaRPr lang="en-US" sz="1400" dirty="0" smtClean="0"/>
          </a:p>
        </p:txBody>
      </p:sp>
      <p:sp>
        <p:nvSpPr>
          <p:cNvPr id="39" name="文字方塊 43"/>
          <p:cNvSpPr txBox="1"/>
          <p:nvPr/>
        </p:nvSpPr>
        <p:spPr>
          <a:xfrm>
            <a:off x="4355336" y="3131227"/>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smtClean="0">
                <a:solidFill>
                  <a:schemeClr val="accent1"/>
                </a:solidFill>
              </a:rPr>
              <a:t>TITLE 01</a:t>
            </a:r>
          </a:p>
        </p:txBody>
      </p:sp>
      <p:sp>
        <p:nvSpPr>
          <p:cNvPr id="40" name="文字方塊 41"/>
          <p:cNvSpPr txBox="1"/>
          <p:nvPr/>
        </p:nvSpPr>
        <p:spPr>
          <a:xfrm>
            <a:off x="6636917" y="3719456"/>
            <a:ext cx="1918997" cy="246221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a:t>
            </a:r>
            <a:r>
              <a:rPr lang="en-US" sz="1400" dirty="0"/>
              <a:t>. The quick brown fox jumps over the lazy dog. </a:t>
            </a:r>
            <a:r>
              <a:rPr lang="en-US" sz="1400" dirty="0" smtClean="0"/>
              <a:t>The </a:t>
            </a:r>
            <a:r>
              <a:rPr lang="en-US" sz="1400" dirty="0"/>
              <a:t>quick brown fox jumps over the lazy dog. </a:t>
            </a:r>
          </a:p>
          <a:p>
            <a:r>
              <a:rPr lang="en-US" sz="1400" dirty="0" smtClean="0"/>
              <a:t> </a:t>
            </a:r>
          </a:p>
        </p:txBody>
      </p:sp>
      <p:sp>
        <p:nvSpPr>
          <p:cNvPr id="41" name="文字方塊 43"/>
          <p:cNvSpPr txBox="1"/>
          <p:nvPr/>
        </p:nvSpPr>
        <p:spPr>
          <a:xfrm>
            <a:off x="6761079" y="3131227"/>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smtClean="0">
                <a:solidFill>
                  <a:schemeClr val="accent2"/>
                </a:solidFill>
              </a:rPr>
              <a:t>TITLE 02</a:t>
            </a:r>
          </a:p>
        </p:txBody>
      </p:sp>
      <p:sp>
        <p:nvSpPr>
          <p:cNvPr id="42" name="文字方塊 41"/>
          <p:cNvSpPr txBox="1"/>
          <p:nvPr/>
        </p:nvSpPr>
        <p:spPr>
          <a:xfrm>
            <a:off x="9042660" y="3719456"/>
            <a:ext cx="1918997" cy="246221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r>
              <a:rPr lang="en-US" sz="1400" dirty="0"/>
              <a:t>The quick brown fox jumps over the lazy dog. </a:t>
            </a:r>
            <a:r>
              <a:rPr lang="en-US" sz="1400" dirty="0" smtClean="0"/>
              <a:t>The </a:t>
            </a:r>
            <a:r>
              <a:rPr lang="en-US" sz="1400" dirty="0"/>
              <a:t>quick brown fox jumps over the lazy dog. </a:t>
            </a:r>
          </a:p>
          <a:p>
            <a:endParaRPr lang="en-US" sz="1400" dirty="0" smtClean="0"/>
          </a:p>
        </p:txBody>
      </p:sp>
      <p:sp>
        <p:nvSpPr>
          <p:cNvPr id="43" name="文字方塊 43"/>
          <p:cNvSpPr txBox="1"/>
          <p:nvPr/>
        </p:nvSpPr>
        <p:spPr>
          <a:xfrm>
            <a:off x="9166822" y="3131227"/>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smtClean="0">
                <a:solidFill>
                  <a:schemeClr val="accent3"/>
                </a:solidFill>
              </a:rPr>
              <a:t>TITLE 03</a:t>
            </a:r>
          </a:p>
        </p:txBody>
      </p:sp>
    </p:spTree>
    <p:extLst>
      <p:ext uri="{BB962C8B-B14F-4D97-AF65-F5344CB8AC3E}">
        <p14:creationId xmlns:p14="http://schemas.microsoft.com/office/powerpoint/2010/main" val="6418036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fld id="{93B68095-C8B2-4A76-90AA-E601358CCBC3}" type="slidenum">
              <a:rPr lang="zh-TW" altLang="en-US" smtClean="0"/>
              <a:t>39</a:t>
            </a:fld>
            <a:endParaRPr lang="zh-TW" altLang="en-US"/>
          </a:p>
        </p:txBody>
      </p:sp>
      <p:pic>
        <p:nvPicPr>
          <p:cNvPr id="4" name="圖片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699660" y="0"/>
            <a:ext cx="2699657" cy="6858000"/>
          </a:xfrm>
          <a:custGeom>
            <a:avLst/>
            <a:gdLst>
              <a:gd name="connsiteX0" fmla="*/ 0 w 1954212"/>
              <a:gd name="connsiteY0" fmla="*/ 0 h 5029200"/>
              <a:gd name="connsiteX1" fmla="*/ 1954212 w 1954212"/>
              <a:gd name="connsiteY1" fmla="*/ 0 h 5029200"/>
              <a:gd name="connsiteX2" fmla="*/ 1954212 w 1954212"/>
              <a:gd name="connsiteY2" fmla="*/ 5029200 h 5029200"/>
              <a:gd name="connsiteX3" fmla="*/ 0 w 1954212"/>
              <a:gd name="connsiteY3" fmla="*/ 5029200 h 5029200"/>
            </a:gdLst>
            <a:ahLst/>
            <a:cxnLst>
              <a:cxn ang="0">
                <a:pos x="connsiteX0" y="connsiteY0"/>
              </a:cxn>
              <a:cxn ang="0">
                <a:pos x="connsiteX1" y="connsiteY1"/>
              </a:cxn>
              <a:cxn ang="0">
                <a:pos x="connsiteX2" y="connsiteY2"/>
              </a:cxn>
              <a:cxn ang="0">
                <a:pos x="connsiteX3" y="connsiteY3"/>
              </a:cxn>
            </a:cxnLst>
            <a:rect l="l" t="t" r="r" b="b"/>
            <a:pathLst>
              <a:path w="1954212" h="5029200">
                <a:moveTo>
                  <a:pt x="0" y="0"/>
                </a:moveTo>
                <a:lnTo>
                  <a:pt x="1954212" y="0"/>
                </a:lnTo>
                <a:lnTo>
                  <a:pt x="1954212" y="5029200"/>
                </a:lnTo>
                <a:lnTo>
                  <a:pt x="0" y="5029200"/>
                </a:lnTo>
                <a:close/>
              </a:path>
            </a:pathLst>
          </a:custGeom>
        </p:spPr>
      </p:pic>
      <p:sp>
        <p:nvSpPr>
          <p:cNvPr id="5" name="矩形 4"/>
          <p:cNvSpPr/>
          <p:nvPr/>
        </p:nvSpPr>
        <p:spPr>
          <a:xfrm>
            <a:off x="0" y="0"/>
            <a:ext cx="269965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grpSp>
        <p:nvGrpSpPr>
          <p:cNvPr id="6" name="群組 5"/>
          <p:cNvGrpSpPr/>
          <p:nvPr/>
        </p:nvGrpSpPr>
        <p:grpSpPr>
          <a:xfrm>
            <a:off x="984750" y="1195964"/>
            <a:ext cx="720000" cy="720000"/>
            <a:chOff x="1870288" y="1980164"/>
            <a:chExt cx="720000" cy="720000"/>
          </a:xfrm>
        </p:grpSpPr>
        <p:sp>
          <p:nvSpPr>
            <p:cNvPr id="7" name="圓角矩形 6"/>
            <p:cNvSpPr/>
            <p:nvPr/>
          </p:nvSpPr>
          <p:spPr>
            <a:xfrm flipH="1">
              <a:off x="1870288" y="1980164"/>
              <a:ext cx="720000" cy="720000"/>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手繪多邊形 7"/>
            <p:cNvSpPr>
              <a:spLocks/>
            </p:cNvSpPr>
            <p:nvPr/>
          </p:nvSpPr>
          <p:spPr bwMode="auto">
            <a:xfrm flipV="1">
              <a:off x="2117248" y="2131386"/>
              <a:ext cx="226080" cy="417557"/>
            </a:xfrm>
            <a:custGeom>
              <a:avLst/>
              <a:gdLst>
                <a:gd name="connsiteX0" fmla="*/ 1041502 w 2397801"/>
                <a:gd name="connsiteY0" fmla="*/ 588163 h 4428623"/>
                <a:gd name="connsiteX1" fmla="*/ 299462 w 2397801"/>
                <a:gd name="connsiteY1" fmla="*/ 593899 h 4428623"/>
                <a:gd name="connsiteX2" fmla="*/ 283250 w 2397801"/>
                <a:gd name="connsiteY2" fmla="*/ 2218109 h 4428623"/>
                <a:gd name="connsiteX3" fmla="*/ 290095 w 2397801"/>
                <a:gd name="connsiteY3" fmla="*/ 3843037 h 4428623"/>
                <a:gd name="connsiteX4" fmla="*/ 1207710 w 2397801"/>
                <a:gd name="connsiteY4" fmla="*/ 3847357 h 4428623"/>
                <a:gd name="connsiteX5" fmla="*/ 2118479 w 2397801"/>
                <a:gd name="connsiteY5" fmla="*/ 3844837 h 4428623"/>
                <a:gd name="connsiteX6" fmla="*/ 2121001 w 2397801"/>
                <a:gd name="connsiteY6" fmla="*/ 2224589 h 4428623"/>
                <a:gd name="connsiteX7" fmla="*/ 2110914 w 2397801"/>
                <a:gd name="connsiteY7" fmla="*/ 596419 h 4428623"/>
                <a:gd name="connsiteX8" fmla="*/ 1041502 w 2397801"/>
                <a:gd name="connsiteY8" fmla="*/ 588163 h 4428623"/>
                <a:gd name="connsiteX9" fmla="*/ 1205249 w 2397801"/>
                <a:gd name="connsiteY9" fmla="*/ 186437 h 4428623"/>
                <a:gd name="connsiteX10" fmla="*/ 930070 w 2397801"/>
                <a:gd name="connsiteY10" fmla="*/ 210597 h 4428623"/>
                <a:gd name="connsiteX11" fmla="*/ 899455 w 2397801"/>
                <a:gd name="connsiteY11" fmla="*/ 338957 h 4428623"/>
                <a:gd name="connsiteX12" fmla="*/ 1201647 w 2397801"/>
                <a:gd name="connsiteY12" fmla="*/ 414677 h 4428623"/>
                <a:gd name="connsiteX13" fmla="*/ 1445490 w 2397801"/>
                <a:gd name="connsiteY13" fmla="*/ 398813 h 4428623"/>
                <a:gd name="connsiteX14" fmla="*/ 1513204 w 2397801"/>
                <a:gd name="connsiteY14" fmla="*/ 295689 h 4428623"/>
                <a:gd name="connsiteX15" fmla="*/ 1484029 w 2397801"/>
                <a:gd name="connsiteY15" fmla="*/ 219609 h 4428623"/>
                <a:gd name="connsiteX16" fmla="*/ 1454134 w 2397801"/>
                <a:gd name="connsiteY16" fmla="*/ 186437 h 4428623"/>
                <a:gd name="connsiteX17" fmla="*/ 813103 w 2397801"/>
                <a:gd name="connsiteY17" fmla="*/ 1 h 4428623"/>
                <a:gd name="connsiteX18" fmla="*/ 1241394 w 2397801"/>
                <a:gd name="connsiteY18" fmla="*/ 553 h 4428623"/>
                <a:gd name="connsiteX19" fmla="*/ 2335516 w 2397801"/>
                <a:gd name="connsiteY19" fmla="*/ 3793 h 4428623"/>
                <a:gd name="connsiteX20" fmla="*/ 2364318 w 2397801"/>
                <a:gd name="connsiteY20" fmla="*/ 25037 h 4428623"/>
                <a:gd name="connsiteX21" fmla="*/ 2392760 w 2397801"/>
                <a:gd name="connsiteY21" fmla="*/ 46641 h 4428623"/>
                <a:gd name="connsiteX22" fmla="*/ 2395281 w 2397801"/>
                <a:gd name="connsiteY22" fmla="*/ 2216709 h 4428623"/>
                <a:gd name="connsiteX23" fmla="*/ 2397801 w 2397801"/>
                <a:gd name="connsiteY23" fmla="*/ 4386781 h 4428623"/>
                <a:gd name="connsiteX24" fmla="*/ 2371159 w 2397801"/>
                <a:gd name="connsiteY24" fmla="*/ 4408025 h 4428623"/>
                <a:gd name="connsiteX25" fmla="*/ 1205032 w 2397801"/>
                <a:gd name="connsiteY25" fmla="*/ 4428545 h 4428623"/>
                <a:gd name="connsiteX26" fmla="*/ 48265 w 2397801"/>
                <a:gd name="connsiteY26" fmla="*/ 4418105 h 4428623"/>
                <a:gd name="connsiteX27" fmla="*/ 21 w 2397801"/>
                <a:gd name="connsiteY27" fmla="*/ 2208429 h 4428623"/>
                <a:gd name="connsiteX28" fmla="*/ 21 w 2397801"/>
                <a:gd name="connsiteY28" fmla="*/ 68245 h 4428623"/>
                <a:gd name="connsiteX29" fmla="*/ 28823 w 2397801"/>
                <a:gd name="connsiteY29" fmla="*/ 39437 h 4428623"/>
                <a:gd name="connsiteX30" fmla="*/ 102629 w 2397801"/>
                <a:gd name="connsiteY30" fmla="*/ 4153 h 4428623"/>
                <a:gd name="connsiteX31" fmla="*/ 813103 w 2397801"/>
                <a:gd name="connsiteY31" fmla="*/ 1 h 442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7801" h="4428623">
                  <a:moveTo>
                    <a:pt x="1041502" y="588163"/>
                  </a:moveTo>
                  <a:cubicBezTo>
                    <a:pt x="655239" y="588159"/>
                    <a:pt x="310023" y="589961"/>
                    <a:pt x="299462" y="593899"/>
                  </a:cubicBezTo>
                  <a:cubicBezTo>
                    <a:pt x="284691" y="599661"/>
                    <a:pt x="283250" y="752323"/>
                    <a:pt x="283250" y="2218109"/>
                  </a:cubicBezTo>
                  <a:cubicBezTo>
                    <a:pt x="283250" y="3108165"/>
                    <a:pt x="286492" y="3839437"/>
                    <a:pt x="290095" y="3843037"/>
                  </a:cubicBezTo>
                  <a:cubicBezTo>
                    <a:pt x="294058" y="3846637"/>
                    <a:pt x="706931" y="3848797"/>
                    <a:pt x="1207710" y="3847357"/>
                  </a:cubicBezTo>
                  <a:lnTo>
                    <a:pt x="2118479" y="3844837"/>
                  </a:lnTo>
                  <a:lnTo>
                    <a:pt x="2121001" y="2224589"/>
                  </a:lnTo>
                  <a:cubicBezTo>
                    <a:pt x="2123163" y="935231"/>
                    <a:pt x="2121001" y="602901"/>
                    <a:pt x="2110914" y="596419"/>
                  </a:cubicBezTo>
                  <a:cubicBezTo>
                    <a:pt x="2102605" y="591155"/>
                    <a:pt x="1538127" y="588167"/>
                    <a:pt x="1041502" y="588163"/>
                  </a:cubicBezTo>
                  <a:close/>
                  <a:moveTo>
                    <a:pt x="1205249" y="186437"/>
                  </a:moveTo>
                  <a:cubicBezTo>
                    <a:pt x="956363" y="186437"/>
                    <a:pt x="956003" y="186437"/>
                    <a:pt x="930070" y="210597"/>
                  </a:cubicBezTo>
                  <a:cubicBezTo>
                    <a:pt x="889369" y="248817"/>
                    <a:pt x="878564" y="294969"/>
                    <a:pt x="899455" y="338957"/>
                  </a:cubicBezTo>
                  <a:cubicBezTo>
                    <a:pt x="931511" y="406745"/>
                    <a:pt x="960685" y="414317"/>
                    <a:pt x="1201647" y="414677"/>
                  </a:cubicBezTo>
                  <a:cubicBezTo>
                    <a:pt x="1375975" y="415037"/>
                    <a:pt x="1418476" y="412513"/>
                    <a:pt x="1445490" y="398813"/>
                  </a:cubicBezTo>
                  <a:cubicBezTo>
                    <a:pt x="1493394" y="374653"/>
                    <a:pt x="1513204" y="345085"/>
                    <a:pt x="1513204" y="295689"/>
                  </a:cubicBezTo>
                  <a:cubicBezTo>
                    <a:pt x="1513564" y="262517"/>
                    <a:pt x="1507081" y="245209"/>
                    <a:pt x="1484029" y="219609"/>
                  </a:cubicBezTo>
                  <a:lnTo>
                    <a:pt x="1454134" y="186437"/>
                  </a:lnTo>
                  <a:close/>
                  <a:moveTo>
                    <a:pt x="813103" y="1"/>
                  </a:moveTo>
                  <a:cubicBezTo>
                    <a:pt x="946149" y="13"/>
                    <a:pt x="1090993" y="193"/>
                    <a:pt x="1241394" y="553"/>
                  </a:cubicBezTo>
                  <a:lnTo>
                    <a:pt x="2335516" y="3793"/>
                  </a:lnTo>
                  <a:lnTo>
                    <a:pt x="2364318" y="25037"/>
                  </a:lnTo>
                  <a:lnTo>
                    <a:pt x="2392760" y="46641"/>
                  </a:lnTo>
                  <a:lnTo>
                    <a:pt x="2395281" y="2216709"/>
                  </a:lnTo>
                  <a:lnTo>
                    <a:pt x="2397801" y="4386781"/>
                  </a:lnTo>
                  <a:lnTo>
                    <a:pt x="2371159" y="4408025"/>
                  </a:lnTo>
                  <a:cubicBezTo>
                    <a:pt x="2344517" y="4428905"/>
                    <a:pt x="2342717" y="4428905"/>
                    <a:pt x="1205032" y="4428545"/>
                  </a:cubicBezTo>
                  <a:cubicBezTo>
                    <a:pt x="450415" y="4428545"/>
                    <a:pt x="60146" y="4424945"/>
                    <a:pt x="48265" y="4418105"/>
                  </a:cubicBezTo>
                  <a:cubicBezTo>
                    <a:pt x="-2499" y="4388581"/>
                    <a:pt x="21" y="4509201"/>
                    <a:pt x="21" y="2208429"/>
                  </a:cubicBezTo>
                  <a:lnTo>
                    <a:pt x="21" y="68245"/>
                  </a:lnTo>
                  <a:lnTo>
                    <a:pt x="28823" y="39437"/>
                  </a:lnTo>
                  <a:cubicBezTo>
                    <a:pt x="47905" y="19997"/>
                    <a:pt x="72747" y="8473"/>
                    <a:pt x="102629" y="4153"/>
                  </a:cubicBezTo>
                  <a:cubicBezTo>
                    <a:pt x="120991" y="1453"/>
                    <a:pt x="413962" y="-31"/>
                    <a:pt x="813103" y="1"/>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grpSp>
      <p:grpSp>
        <p:nvGrpSpPr>
          <p:cNvPr id="9" name="群組 8"/>
          <p:cNvGrpSpPr/>
          <p:nvPr/>
        </p:nvGrpSpPr>
        <p:grpSpPr>
          <a:xfrm>
            <a:off x="984750" y="4794086"/>
            <a:ext cx="720000" cy="720000"/>
            <a:chOff x="1870288" y="4373600"/>
            <a:chExt cx="720000" cy="720000"/>
          </a:xfrm>
        </p:grpSpPr>
        <p:sp>
          <p:nvSpPr>
            <p:cNvPr id="10" name="圓角矩形 9"/>
            <p:cNvSpPr/>
            <p:nvPr/>
          </p:nvSpPr>
          <p:spPr>
            <a:xfrm flipH="1">
              <a:off x="1870288" y="4373600"/>
              <a:ext cx="720000" cy="720000"/>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1" name="群組 10"/>
            <p:cNvGrpSpPr/>
            <p:nvPr/>
          </p:nvGrpSpPr>
          <p:grpSpPr>
            <a:xfrm>
              <a:off x="2047882" y="4598598"/>
              <a:ext cx="364812" cy="270005"/>
              <a:chOff x="4120407" y="4174776"/>
              <a:chExt cx="438956" cy="324876"/>
            </a:xfrm>
            <a:solidFill>
              <a:schemeClr val="bg1"/>
            </a:solidFill>
          </p:grpSpPr>
          <p:sp>
            <p:nvSpPr>
              <p:cNvPr id="12" name="Freeform 18"/>
              <p:cNvSpPr>
                <a:spLocks/>
              </p:cNvSpPr>
              <p:nvPr/>
            </p:nvSpPr>
            <p:spPr bwMode="auto">
              <a:xfrm>
                <a:off x="4249786" y="4342529"/>
                <a:ext cx="180198" cy="67672"/>
              </a:xfrm>
              <a:custGeom>
                <a:avLst/>
                <a:gdLst>
                  <a:gd name="T0" fmla="*/ 49 w 99"/>
                  <a:gd name="T1" fmla="*/ 0 h 37"/>
                  <a:gd name="T2" fmla="*/ 4 w 99"/>
                  <a:gd name="T3" fmla="*/ 14 h 37"/>
                  <a:gd name="T4" fmla="*/ 0 w 99"/>
                  <a:gd name="T5" fmla="*/ 21 h 37"/>
                  <a:gd name="T6" fmla="*/ 3 w 99"/>
                  <a:gd name="T7" fmla="*/ 27 h 37"/>
                  <a:gd name="T8" fmla="*/ 9 w 99"/>
                  <a:gd name="T9" fmla="*/ 34 h 37"/>
                  <a:gd name="T10" fmla="*/ 20 w 99"/>
                  <a:gd name="T11" fmla="*/ 35 h 37"/>
                  <a:gd name="T12" fmla="*/ 49 w 99"/>
                  <a:gd name="T13" fmla="*/ 26 h 37"/>
                  <a:gd name="T14" fmla="*/ 79 w 99"/>
                  <a:gd name="T15" fmla="*/ 35 h 37"/>
                  <a:gd name="T16" fmla="*/ 90 w 99"/>
                  <a:gd name="T17" fmla="*/ 34 h 37"/>
                  <a:gd name="T18" fmla="*/ 96 w 99"/>
                  <a:gd name="T19" fmla="*/ 27 h 37"/>
                  <a:gd name="T20" fmla="*/ 99 w 99"/>
                  <a:gd name="T21" fmla="*/ 21 h 37"/>
                  <a:gd name="T22" fmla="*/ 95 w 99"/>
                  <a:gd name="T23" fmla="*/ 14 h 37"/>
                  <a:gd name="T24" fmla="*/ 49 w 99"/>
                  <a:gd name="T2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37">
                    <a:moveTo>
                      <a:pt x="49" y="0"/>
                    </a:moveTo>
                    <a:cubicBezTo>
                      <a:pt x="32" y="0"/>
                      <a:pt x="17" y="5"/>
                      <a:pt x="4" y="14"/>
                    </a:cubicBezTo>
                    <a:cubicBezTo>
                      <a:pt x="2" y="16"/>
                      <a:pt x="1" y="18"/>
                      <a:pt x="0" y="21"/>
                    </a:cubicBezTo>
                    <a:cubicBezTo>
                      <a:pt x="0" y="23"/>
                      <a:pt x="1" y="26"/>
                      <a:pt x="3" y="27"/>
                    </a:cubicBezTo>
                    <a:lnTo>
                      <a:pt x="9" y="34"/>
                    </a:lnTo>
                    <a:cubicBezTo>
                      <a:pt x="12" y="37"/>
                      <a:pt x="17" y="37"/>
                      <a:pt x="20" y="35"/>
                    </a:cubicBezTo>
                    <a:cubicBezTo>
                      <a:pt x="28" y="29"/>
                      <a:pt x="39" y="26"/>
                      <a:pt x="49" y="26"/>
                    </a:cubicBezTo>
                    <a:cubicBezTo>
                      <a:pt x="60" y="26"/>
                      <a:pt x="71" y="29"/>
                      <a:pt x="79" y="35"/>
                    </a:cubicBezTo>
                    <a:cubicBezTo>
                      <a:pt x="82" y="37"/>
                      <a:pt x="87" y="37"/>
                      <a:pt x="90" y="34"/>
                    </a:cubicBezTo>
                    <a:lnTo>
                      <a:pt x="96" y="27"/>
                    </a:lnTo>
                    <a:cubicBezTo>
                      <a:pt x="98" y="26"/>
                      <a:pt x="99" y="23"/>
                      <a:pt x="99" y="21"/>
                    </a:cubicBezTo>
                    <a:cubicBezTo>
                      <a:pt x="98" y="18"/>
                      <a:pt x="97" y="16"/>
                      <a:pt x="95" y="14"/>
                    </a:cubicBezTo>
                    <a:cubicBezTo>
                      <a:pt x="82" y="5"/>
                      <a:pt x="66" y="0"/>
                      <a:pt x="4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sp>
            <p:nvSpPr>
              <p:cNvPr id="13" name="Freeform 19"/>
              <p:cNvSpPr>
                <a:spLocks/>
              </p:cNvSpPr>
              <p:nvPr/>
            </p:nvSpPr>
            <p:spPr bwMode="auto">
              <a:xfrm>
                <a:off x="4182374" y="4256708"/>
                <a:ext cx="315022" cy="85821"/>
              </a:xfrm>
              <a:custGeom>
                <a:avLst/>
                <a:gdLst>
                  <a:gd name="T0" fmla="*/ 86 w 173"/>
                  <a:gd name="T1" fmla="*/ 0 h 47"/>
                  <a:gd name="T2" fmla="*/ 4 w 173"/>
                  <a:gd name="T3" fmla="*/ 24 h 47"/>
                  <a:gd name="T4" fmla="*/ 0 w 173"/>
                  <a:gd name="T5" fmla="*/ 30 h 47"/>
                  <a:gd name="T6" fmla="*/ 3 w 173"/>
                  <a:gd name="T7" fmla="*/ 37 h 47"/>
                  <a:gd name="T8" fmla="*/ 9 w 173"/>
                  <a:gd name="T9" fmla="*/ 44 h 47"/>
                  <a:gd name="T10" fmla="*/ 19 w 173"/>
                  <a:gd name="T11" fmla="*/ 45 h 47"/>
                  <a:gd name="T12" fmla="*/ 86 w 173"/>
                  <a:gd name="T13" fmla="*/ 26 h 47"/>
                  <a:gd name="T14" fmla="*/ 154 w 173"/>
                  <a:gd name="T15" fmla="*/ 45 h 47"/>
                  <a:gd name="T16" fmla="*/ 164 w 173"/>
                  <a:gd name="T17" fmla="*/ 44 h 47"/>
                  <a:gd name="T18" fmla="*/ 170 w 173"/>
                  <a:gd name="T19" fmla="*/ 37 h 47"/>
                  <a:gd name="T20" fmla="*/ 173 w 173"/>
                  <a:gd name="T21" fmla="*/ 30 h 47"/>
                  <a:gd name="T22" fmla="*/ 169 w 173"/>
                  <a:gd name="T23" fmla="*/ 24 h 47"/>
                  <a:gd name="T24" fmla="*/ 86 w 173"/>
                  <a:gd name="T25"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3" h="47">
                    <a:moveTo>
                      <a:pt x="86" y="0"/>
                    </a:moveTo>
                    <a:cubicBezTo>
                      <a:pt x="56" y="0"/>
                      <a:pt x="28" y="9"/>
                      <a:pt x="4" y="24"/>
                    </a:cubicBezTo>
                    <a:cubicBezTo>
                      <a:pt x="2" y="25"/>
                      <a:pt x="0" y="28"/>
                      <a:pt x="0" y="30"/>
                    </a:cubicBezTo>
                    <a:cubicBezTo>
                      <a:pt x="0" y="33"/>
                      <a:pt x="1" y="35"/>
                      <a:pt x="3" y="37"/>
                    </a:cubicBezTo>
                    <a:lnTo>
                      <a:pt x="9" y="44"/>
                    </a:lnTo>
                    <a:cubicBezTo>
                      <a:pt x="12" y="46"/>
                      <a:pt x="16" y="47"/>
                      <a:pt x="19" y="45"/>
                    </a:cubicBezTo>
                    <a:cubicBezTo>
                      <a:pt x="39" y="33"/>
                      <a:pt x="62" y="26"/>
                      <a:pt x="86" y="26"/>
                    </a:cubicBezTo>
                    <a:cubicBezTo>
                      <a:pt x="111" y="26"/>
                      <a:pt x="134" y="33"/>
                      <a:pt x="154" y="45"/>
                    </a:cubicBezTo>
                    <a:cubicBezTo>
                      <a:pt x="157" y="47"/>
                      <a:pt x="161" y="46"/>
                      <a:pt x="164" y="44"/>
                    </a:cubicBezTo>
                    <a:lnTo>
                      <a:pt x="170" y="37"/>
                    </a:lnTo>
                    <a:cubicBezTo>
                      <a:pt x="172" y="35"/>
                      <a:pt x="173" y="33"/>
                      <a:pt x="173" y="30"/>
                    </a:cubicBezTo>
                    <a:cubicBezTo>
                      <a:pt x="173" y="28"/>
                      <a:pt x="171" y="25"/>
                      <a:pt x="169" y="24"/>
                    </a:cubicBezTo>
                    <a:cubicBezTo>
                      <a:pt x="145" y="9"/>
                      <a:pt x="117" y="0"/>
                      <a:pt x="8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sp>
            <p:nvSpPr>
              <p:cNvPr id="14" name="Freeform 20"/>
              <p:cNvSpPr>
                <a:spLocks/>
              </p:cNvSpPr>
              <p:nvPr/>
            </p:nvSpPr>
            <p:spPr bwMode="auto">
              <a:xfrm>
                <a:off x="4120407" y="4174776"/>
                <a:ext cx="438956" cy="105786"/>
              </a:xfrm>
              <a:custGeom>
                <a:avLst/>
                <a:gdLst>
                  <a:gd name="T0" fmla="*/ 9 w 241"/>
                  <a:gd name="T1" fmla="*/ 54 h 58"/>
                  <a:gd name="T2" fmla="*/ 19 w 241"/>
                  <a:gd name="T3" fmla="*/ 55 h 58"/>
                  <a:gd name="T4" fmla="*/ 120 w 241"/>
                  <a:gd name="T5" fmla="*/ 26 h 58"/>
                  <a:gd name="T6" fmla="*/ 222 w 241"/>
                  <a:gd name="T7" fmla="*/ 55 h 58"/>
                  <a:gd name="T8" fmla="*/ 232 w 241"/>
                  <a:gd name="T9" fmla="*/ 54 h 58"/>
                  <a:gd name="T10" fmla="*/ 239 w 241"/>
                  <a:gd name="T11" fmla="*/ 48 h 58"/>
                  <a:gd name="T12" fmla="*/ 241 w 241"/>
                  <a:gd name="T13" fmla="*/ 41 h 58"/>
                  <a:gd name="T14" fmla="*/ 237 w 241"/>
                  <a:gd name="T15" fmla="*/ 35 h 58"/>
                  <a:gd name="T16" fmla="*/ 120 w 241"/>
                  <a:gd name="T17" fmla="*/ 0 h 58"/>
                  <a:gd name="T18" fmla="*/ 4 w 241"/>
                  <a:gd name="T19" fmla="*/ 35 h 58"/>
                  <a:gd name="T20" fmla="*/ 0 w 241"/>
                  <a:gd name="T21" fmla="*/ 41 h 58"/>
                  <a:gd name="T22" fmla="*/ 2 w 241"/>
                  <a:gd name="T23" fmla="*/ 48 h 58"/>
                  <a:gd name="T24" fmla="*/ 9 w 241"/>
                  <a:gd name="T25" fmla="*/ 5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1" h="58">
                    <a:moveTo>
                      <a:pt x="9" y="54"/>
                    </a:moveTo>
                    <a:cubicBezTo>
                      <a:pt x="12" y="57"/>
                      <a:pt x="16" y="58"/>
                      <a:pt x="19" y="55"/>
                    </a:cubicBezTo>
                    <a:cubicBezTo>
                      <a:pt x="49" y="37"/>
                      <a:pt x="83" y="26"/>
                      <a:pt x="120" y="26"/>
                    </a:cubicBezTo>
                    <a:cubicBezTo>
                      <a:pt x="158" y="26"/>
                      <a:pt x="192" y="37"/>
                      <a:pt x="222" y="55"/>
                    </a:cubicBezTo>
                    <a:cubicBezTo>
                      <a:pt x="225" y="58"/>
                      <a:pt x="229" y="57"/>
                      <a:pt x="232" y="54"/>
                    </a:cubicBezTo>
                    <a:lnTo>
                      <a:pt x="239" y="48"/>
                    </a:lnTo>
                    <a:cubicBezTo>
                      <a:pt x="241" y="46"/>
                      <a:pt x="241" y="43"/>
                      <a:pt x="241" y="41"/>
                    </a:cubicBezTo>
                    <a:cubicBezTo>
                      <a:pt x="241" y="38"/>
                      <a:pt x="240" y="36"/>
                      <a:pt x="237" y="35"/>
                    </a:cubicBezTo>
                    <a:cubicBezTo>
                      <a:pt x="204" y="13"/>
                      <a:pt x="164" y="0"/>
                      <a:pt x="120" y="0"/>
                    </a:cubicBezTo>
                    <a:cubicBezTo>
                      <a:pt x="77" y="0"/>
                      <a:pt x="37" y="13"/>
                      <a:pt x="4" y="35"/>
                    </a:cubicBezTo>
                    <a:cubicBezTo>
                      <a:pt x="1" y="36"/>
                      <a:pt x="0" y="38"/>
                      <a:pt x="0" y="41"/>
                    </a:cubicBezTo>
                    <a:cubicBezTo>
                      <a:pt x="0" y="43"/>
                      <a:pt x="0" y="46"/>
                      <a:pt x="2" y="48"/>
                    </a:cubicBezTo>
                    <a:lnTo>
                      <a:pt x="9" y="5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sp>
            <p:nvSpPr>
              <p:cNvPr id="15" name="Oval 21"/>
              <p:cNvSpPr>
                <a:spLocks noChangeArrowheads="1"/>
              </p:cNvSpPr>
              <p:nvPr/>
            </p:nvSpPr>
            <p:spPr bwMode="auto">
              <a:xfrm>
                <a:off x="4306049" y="4428350"/>
                <a:ext cx="71042" cy="71302"/>
              </a:xfrm>
              <a:prstGeom prst="ellipse">
                <a:avLst/>
              </a:pr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grpSp>
      </p:grpSp>
      <p:grpSp>
        <p:nvGrpSpPr>
          <p:cNvPr id="16" name="群組 15"/>
          <p:cNvGrpSpPr/>
          <p:nvPr/>
        </p:nvGrpSpPr>
        <p:grpSpPr>
          <a:xfrm>
            <a:off x="984750" y="2995025"/>
            <a:ext cx="720000" cy="720000"/>
            <a:chOff x="4539680" y="2302066"/>
            <a:chExt cx="720000" cy="720000"/>
          </a:xfrm>
        </p:grpSpPr>
        <p:sp>
          <p:nvSpPr>
            <p:cNvPr id="17" name="圓角矩形 16"/>
            <p:cNvSpPr/>
            <p:nvPr/>
          </p:nvSpPr>
          <p:spPr>
            <a:xfrm flipH="1">
              <a:off x="4539680" y="2302066"/>
              <a:ext cx="720000" cy="720000"/>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8" name="群組 17"/>
            <p:cNvGrpSpPr/>
            <p:nvPr/>
          </p:nvGrpSpPr>
          <p:grpSpPr>
            <a:xfrm>
              <a:off x="4719358" y="2513228"/>
              <a:ext cx="360645" cy="297677"/>
              <a:chOff x="13079250" y="23448756"/>
              <a:chExt cx="2967819" cy="2449630"/>
            </a:xfrm>
            <a:solidFill>
              <a:schemeClr val="bg1"/>
            </a:solidFill>
          </p:grpSpPr>
          <p:sp>
            <p:nvSpPr>
              <p:cNvPr id="19" name="手繪多邊形 18"/>
              <p:cNvSpPr>
                <a:spLocks/>
              </p:cNvSpPr>
              <p:nvPr/>
            </p:nvSpPr>
            <p:spPr bwMode="auto">
              <a:xfrm>
                <a:off x="13079250" y="23448756"/>
                <a:ext cx="2967819" cy="2449630"/>
              </a:xfrm>
              <a:custGeom>
                <a:avLst/>
                <a:gdLst>
                  <a:gd name="connsiteX0" fmla="*/ 2007528 w 4024625"/>
                  <a:gd name="connsiteY0" fmla="*/ 1087436 h 3321916"/>
                  <a:gd name="connsiteX1" fmla="*/ 1840007 w 4024625"/>
                  <a:gd name="connsiteY1" fmla="*/ 1101840 h 3321916"/>
                  <a:gd name="connsiteX2" fmla="*/ 1743097 w 4024625"/>
                  <a:gd name="connsiteY2" fmla="*/ 1122724 h 3321916"/>
                  <a:gd name="connsiteX3" fmla="*/ 1609441 w 4024625"/>
                  <a:gd name="connsiteY3" fmla="*/ 1178896 h 3321916"/>
                  <a:gd name="connsiteX4" fmla="*/ 1096431 w 4024625"/>
                  <a:gd name="connsiteY4" fmla="*/ 1856928 h 3321916"/>
                  <a:gd name="connsiteX5" fmla="*/ 1116966 w 4024625"/>
                  <a:gd name="connsiteY5" fmla="*/ 2260216 h 3321916"/>
                  <a:gd name="connsiteX6" fmla="*/ 1819472 w 4024625"/>
                  <a:gd name="connsiteY6" fmla="*/ 2915204 h 3321916"/>
                  <a:gd name="connsiteX7" fmla="*/ 1895847 w 4024625"/>
                  <a:gd name="connsiteY7" fmla="*/ 2930328 h 3321916"/>
                  <a:gd name="connsiteX8" fmla="*/ 2217919 w 4024625"/>
                  <a:gd name="connsiteY8" fmla="*/ 2911604 h 3321916"/>
                  <a:gd name="connsiteX9" fmla="*/ 2875753 w 4024625"/>
                  <a:gd name="connsiteY9" fmla="*/ 2323952 h 3321916"/>
                  <a:gd name="connsiteX10" fmla="*/ 2922227 w 4024625"/>
                  <a:gd name="connsiteY10" fmla="*/ 2006360 h 3321916"/>
                  <a:gd name="connsiteX11" fmla="*/ 2861343 w 4024625"/>
                  <a:gd name="connsiteY11" fmla="*/ 1660684 h 3321916"/>
                  <a:gd name="connsiteX12" fmla="*/ 2600515 w 4024625"/>
                  <a:gd name="connsiteY12" fmla="*/ 1300604 h 3321916"/>
                  <a:gd name="connsiteX13" fmla="*/ 2271958 w 4024625"/>
                  <a:gd name="connsiteY13" fmla="*/ 1122364 h 3321916"/>
                  <a:gd name="connsiteX14" fmla="*/ 2175409 w 4024625"/>
                  <a:gd name="connsiteY14" fmla="*/ 1101840 h 3321916"/>
                  <a:gd name="connsiteX15" fmla="*/ 2007528 w 4024625"/>
                  <a:gd name="connsiteY15" fmla="*/ 1087436 h 3321916"/>
                  <a:gd name="connsiteX16" fmla="*/ 691176 w 4024625"/>
                  <a:gd name="connsiteY16" fmla="*/ 884236 h 3321916"/>
                  <a:gd name="connsiteX17" fmla="*/ 395695 w 4024625"/>
                  <a:gd name="connsiteY17" fmla="*/ 895036 h 3321916"/>
                  <a:gd name="connsiteX18" fmla="*/ 376237 w 4024625"/>
                  <a:gd name="connsiteY18" fmla="*/ 1095956 h 3321916"/>
                  <a:gd name="connsiteX19" fmla="*/ 388128 w 4024625"/>
                  <a:gd name="connsiteY19" fmla="*/ 1299032 h 3321916"/>
                  <a:gd name="connsiteX20" fmla="*/ 691176 w 4024625"/>
                  <a:gd name="connsiteY20" fmla="*/ 1311272 h 3321916"/>
                  <a:gd name="connsiteX21" fmla="*/ 994223 w 4024625"/>
                  <a:gd name="connsiteY21" fmla="*/ 1299032 h 3321916"/>
                  <a:gd name="connsiteX22" fmla="*/ 1006475 w 4024625"/>
                  <a:gd name="connsiteY22" fmla="*/ 1095956 h 3321916"/>
                  <a:gd name="connsiteX23" fmla="*/ 987017 w 4024625"/>
                  <a:gd name="connsiteY23" fmla="*/ 895036 h 3321916"/>
                  <a:gd name="connsiteX24" fmla="*/ 691176 w 4024625"/>
                  <a:gd name="connsiteY24" fmla="*/ 884236 h 3321916"/>
                  <a:gd name="connsiteX25" fmla="*/ 1504906 w 4024625"/>
                  <a:gd name="connsiteY25" fmla="*/ 0 h 3321916"/>
                  <a:gd name="connsiteX26" fmla="*/ 2007262 w 4024625"/>
                  <a:gd name="connsiteY26" fmla="*/ 0 h 3321916"/>
                  <a:gd name="connsiteX27" fmla="*/ 2509258 w 4024625"/>
                  <a:gd name="connsiteY27" fmla="*/ 0 h 3321916"/>
                  <a:gd name="connsiteX28" fmla="*/ 2657624 w 4024625"/>
                  <a:gd name="connsiteY28" fmla="*/ 247692 h 3321916"/>
                  <a:gd name="connsiteX29" fmla="*/ 2828316 w 4024625"/>
                  <a:gd name="connsiteY29" fmla="*/ 501868 h 3321916"/>
                  <a:gd name="connsiteX30" fmla="*/ 3367404 w 4024625"/>
                  <a:gd name="connsiteY30" fmla="*/ 507988 h 3321916"/>
                  <a:gd name="connsiteX31" fmla="*/ 3906130 w 4024625"/>
                  <a:gd name="connsiteY31" fmla="*/ 519508 h 3321916"/>
                  <a:gd name="connsiteX32" fmla="*/ 3961588 w 4024625"/>
                  <a:gd name="connsiteY32" fmla="*/ 562352 h 3321916"/>
                  <a:gd name="connsiteX33" fmla="*/ 4024607 w 4024625"/>
                  <a:gd name="connsiteY33" fmla="*/ 1909552 h 3321916"/>
                  <a:gd name="connsiteX34" fmla="*/ 4011283 w 4024625"/>
                  <a:gd name="connsiteY34" fmla="*/ 3168188 h 3321916"/>
                  <a:gd name="connsiteX35" fmla="*/ 3887404 w 4024625"/>
                  <a:gd name="connsiteY35" fmla="*/ 3301396 h 3321916"/>
                  <a:gd name="connsiteX36" fmla="*/ 2004381 w 4024625"/>
                  <a:gd name="connsiteY36" fmla="*/ 3321556 h 3321916"/>
                  <a:gd name="connsiteX37" fmla="*/ 133601 w 4024625"/>
                  <a:gd name="connsiteY37" fmla="*/ 3306436 h 3321916"/>
                  <a:gd name="connsiteX38" fmla="*/ 28809 w 4024625"/>
                  <a:gd name="connsiteY38" fmla="*/ 3226872 h 3321916"/>
                  <a:gd name="connsiteX39" fmla="*/ 0 w 4024625"/>
                  <a:gd name="connsiteY39" fmla="*/ 3187268 h 3321916"/>
                  <a:gd name="connsiteX40" fmla="*/ 0 w 4024625"/>
                  <a:gd name="connsiteY40" fmla="*/ 1913152 h 3321916"/>
                  <a:gd name="connsiteX41" fmla="*/ 11524 w 4024625"/>
                  <a:gd name="connsiteY41" fmla="*/ 616716 h 3321916"/>
                  <a:gd name="connsiteX42" fmla="*/ 103712 w 4024625"/>
                  <a:gd name="connsiteY42" fmla="*/ 522388 h 3321916"/>
                  <a:gd name="connsiteX43" fmla="*/ 654683 w 4024625"/>
                  <a:gd name="connsiteY43" fmla="*/ 507988 h 3321916"/>
                  <a:gd name="connsiteX44" fmla="*/ 1177925 w 4024625"/>
                  <a:gd name="connsiteY44" fmla="*/ 507988 h 3321916"/>
                  <a:gd name="connsiteX45" fmla="*/ 1203853 w 4024625"/>
                  <a:gd name="connsiteY45" fmla="*/ 485308 h 3321916"/>
                  <a:gd name="connsiteX46" fmla="*/ 1367344 w 4024625"/>
                  <a:gd name="connsiteY46" fmla="*/ 231132 h 332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024625" h="3321916">
                    <a:moveTo>
                      <a:pt x="2007528" y="1087436"/>
                    </a:moveTo>
                    <a:cubicBezTo>
                      <a:pt x="1951687" y="1087436"/>
                      <a:pt x="1876033" y="1093916"/>
                      <a:pt x="1840007" y="1101840"/>
                    </a:cubicBezTo>
                    <a:cubicBezTo>
                      <a:pt x="1803621" y="1109400"/>
                      <a:pt x="1760029" y="1119124"/>
                      <a:pt x="1743097" y="1122724"/>
                    </a:cubicBezTo>
                    <a:cubicBezTo>
                      <a:pt x="1726525" y="1126324"/>
                      <a:pt x="1666362" y="1151532"/>
                      <a:pt x="1609441" y="1178896"/>
                    </a:cubicBezTo>
                    <a:cubicBezTo>
                      <a:pt x="1336724" y="1309604"/>
                      <a:pt x="1148309" y="1558780"/>
                      <a:pt x="1096431" y="1856928"/>
                    </a:cubicBezTo>
                    <a:cubicBezTo>
                      <a:pt x="1079499" y="1953788"/>
                      <a:pt x="1090667" y="2171996"/>
                      <a:pt x="1116966" y="2260216"/>
                    </a:cubicBezTo>
                    <a:cubicBezTo>
                      <a:pt x="1216398" y="2593652"/>
                      <a:pt x="1494518" y="2852908"/>
                      <a:pt x="1819472" y="2915204"/>
                    </a:cubicBezTo>
                    <a:cubicBezTo>
                      <a:pt x="1850094" y="2920964"/>
                      <a:pt x="1884679" y="2927808"/>
                      <a:pt x="1895847" y="2930328"/>
                    </a:cubicBezTo>
                    <a:cubicBezTo>
                      <a:pt x="1937277" y="2940048"/>
                      <a:pt x="2152352" y="2927448"/>
                      <a:pt x="2217919" y="2911604"/>
                    </a:cubicBezTo>
                    <a:cubicBezTo>
                      <a:pt x="2518736" y="2839588"/>
                      <a:pt x="2773079" y="2612376"/>
                      <a:pt x="2875753" y="2323952"/>
                    </a:cubicBezTo>
                    <a:cubicBezTo>
                      <a:pt x="2917183" y="2208004"/>
                      <a:pt x="2922587" y="2170916"/>
                      <a:pt x="2922227" y="2006360"/>
                    </a:cubicBezTo>
                    <a:cubicBezTo>
                      <a:pt x="2921506" y="1833164"/>
                      <a:pt x="2914301" y="1793552"/>
                      <a:pt x="2861343" y="1660684"/>
                    </a:cubicBezTo>
                    <a:cubicBezTo>
                      <a:pt x="2805503" y="1521692"/>
                      <a:pt x="2713997" y="1394944"/>
                      <a:pt x="2600515" y="1300604"/>
                    </a:cubicBezTo>
                    <a:cubicBezTo>
                      <a:pt x="2527382" y="1239748"/>
                      <a:pt x="2336084" y="1136048"/>
                      <a:pt x="2271958" y="1122364"/>
                    </a:cubicBezTo>
                    <a:cubicBezTo>
                      <a:pt x="2255026" y="1118764"/>
                      <a:pt x="2211795" y="1109400"/>
                      <a:pt x="2175409" y="1101840"/>
                    </a:cubicBezTo>
                    <a:cubicBezTo>
                      <a:pt x="2139022" y="1093916"/>
                      <a:pt x="2063368" y="1087436"/>
                      <a:pt x="2007528" y="1087436"/>
                    </a:cubicBezTo>
                    <a:close/>
                    <a:moveTo>
                      <a:pt x="691176" y="884236"/>
                    </a:moveTo>
                    <a:cubicBezTo>
                      <a:pt x="520734" y="884236"/>
                      <a:pt x="407947" y="888196"/>
                      <a:pt x="395695" y="895036"/>
                    </a:cubicBezTo>
                    <a:cubicBezTo>
                      <a:pt x="377318" y="904760"/>
                      <a:pt x="376237" y="918084"/>
                      <a:pt x="376237" y="1095956"/>
                    </a:cubicBezTo>
                    <a:cubicBezTo>
                      <a:pt x="376237" y="1230980"/>
                      <a:pt x="379480" y="1290392"/>
                      <a:pt x="388128" y="1299032"/>
                    </a:cubicBezTo>
                    <a:cubicBezTo>
                      <a:pt x="397137" y="1308032"/>
                      <a:pt x="478574" y="1311272"/>
                      <a:pt x="691176" y="1311272"/>
                    </a:cubicBezTo>
                    <a:cubicBezTo>
                      <a:pt x="904138" y="1311272"/>
                      <a:pt x="985575" y="1308032"/>
                      <a:pt x="994223" y="1299032"/>
                    </a:cubicBezTo>
                    <a:cubicBezTo>
                      <a:pt x="1002872" y="1290392"/>
                      <a:pt x="1006475" y="1230980"/>
                      <a:pt x="1006475" y="1095956"/>
                    </a:cubicBezTo>
                    <a:cubicBezTo>
                      <a:pt x="1006475" y="918084"/>
                      <a:pt x="1005394" y="904760"/>
                      <a:pt x="987017" y="895036"/>
                    </a:cubicBezTo>
                    <a:cubicBezTo>
                      <a:pt x="974765" y="888196"/>
                      <a:pt x="861978" y="884236"/>
                      <a:pt x="691176" y="884236"/>
                    </a:cubicBezTo>
                    <a:close/>
                    <a:moveTo>
                      <a:pt x="1504906" y="0"/>
                    </a:moveTo>
                    <a:lnTo>
                      <a:pt x="2007262" y="0"/>
                    </a:lnTo>
                    <a:lnTo>
                      <a:pt x="2509258" y="0"/>
                    </a:lnTo>
                    <a:lnTo>
                      <a:pt x="2657624" y="247692"/>
                    </a:lnTo>
                    <a:cubicBezTo>
                      <a:pt x="2764216" y="425904"/>
                      <a:pt x="2812112" y="497548"/>
                      <a:pt x="2828316" y="501868"/>
                    </a:cubicBezTo>
                    <a:cubicBezTo>
                      <a:pt x="2840920" y="505108"/>
                      <a:pt x="3083276" y="507988"/>
                      <a:pt x="3367404" y="507988"/>
                    </a:cubicBezTo>
                    <a:cubicBezTo>
                      <a:pt x="3728235" y="507988"/>
                      <a:pt x="3890286" y="511588"/>
                      <a:pt x="3906130" y="519508"/>
                    </a:cubicBezTo>
                    <a:cubicBezTo>
                      <a:pt x="3918014" y="525628"/>
                      <a:pt x="3943222" y="545072"/>
                      <a:pt x="3961588" y="562352"/>
                    </a:cubicBezTo>
                    <a:cubicBezTo>
                      <a:pt x="4027488" y="624636"/>
                      <a:pt x="4024607" y="568112"/>
                      <a:pt x="4024607" y="1909552"/>
                    </a:cubicBezTo>
                    <a:cubicBezTo>
                      <a:pt x="4024607" y="2872968"/>
                      <a:pt x="4021726" y="3133624"/>
                      <a:pt x="4011283" y="3168188"/>
                    </a:cubicBezTo>
                    <a:cubicBezTo>
                      <a:pt x="3991477" y="3235152"/>
                      <a:pt x="3952225" y="3277272"/>
                      <a:pt x="3887404" y="3301396"/>
                    </a:cubicBezTo>
                    <a:cubicBezTo>
                      <a:pt x="3830867" y="3322636"/>
                      <a:pt x="3830507" y="3322636"/>
                      <a:pt x="2004381" y="3321556"/>
                    </a:cubicBezTo>
                    <a:cubicBezTo>
                      <a:pt x="489032" y="3320836"/>
                      <a:pt x="170333" y="3318316"/>
                      <a:pt x="133601" y="3306436"/>
                    </a:cubicBezTo>
                    <a:cubicBezTo>
                      <a:pt x="81025" y="3290232"/>
                      <a:pt x="66981" y="3279432"/>
                      <a:pt x="28809" y="3226872"/>
                    </a:cubicBezTo>
                    <a:lnTo>
                      <a:pt x="0" y="3187268"/>
                    </a:lnTo>
                    <a:lnTo>
                      <a:pt x="0" y="1913152"/>
                    </a:lnTo>
                    <a:cubicBezTo>
                      <a:pt x="0" y="991136"/>
                      <a:pt x="3241" y="632556"/>
                      <a:pt x="11524" y="616716"/>
                    </a:cubicBezTo>
                    <a:cubicBezTo>
                      <a:pt x="28449" y="583952"/>
                      <a:pt x="72382" y="538592"/>
                      <a:pt x="103712" y="522388"/>
                    </a:cubicBezTo>
                    <a:cubicBezTo>
                      <a:pt x="126399" y="510508"/>
                      <a:pt x="223989" y="507988"/>
                      <a:pt x="654683" y="507988"/>
                    </a:cubicBezTo>
                    <a:lnTo>
                      <a:pt x="1177925" y="507988"/>
                    </a:lnTo>
                    <a:lnTo>
                      <a:pt x="1203853" y="485308"/>
                    </a:lnTo>
                    <a:cubicBezTo>
                      <a:pt x="1217897" y="472708"/>
                      <a:pt x="1291360" y="358220"/>
                      <a:pt x="1367344" y="23113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sp>
            <p:nvSpPr>
              <p:cNvPr id="20" name="手繪多邊形 19"/>
              <p:cNvSpPr>
                <a:spLocks/>
              </p:cNvSpPr>
              <p:nvPr/>
            </p:nvSpPr>
            <p:spPr bwMode="auto">
              <a:xfrm>
                <a:off x="14046734" y="24416165"/>
                <a:ext cx="1019800" cy="1024369"/>
              </a:xfrm>
              <a:custGeom>
                <a:avLst/>
                <a:gdLst>
                  <a:gd name="connsiteX0" fmla="*/ 696901 w 1382938"/>
                  <a:gd name="connsiteY0" fmla="*/ 174564 h 1389136"/>
                  <a:gd name="connsiteX1" fmla="*/ 615103 w 1382938"/>
                  <a:gd name="connsiteY1" fmla="*/ 185584 h 1389136"/>
                  <a:gd name="connsiteX2" fmla="*/ 187732 w 1382938"/>
                  <a:gd name="connsiteY2" fmla="*/ 592580 h 1389136"/>
                  <a:gd name="connsiteX3" fmla="*/ 187732 w 1382938"/>
                  <a:gd name="connsiteY3" fmla="*/ 808496 h 1389136"/>
                  <a:gd name="connsiteX4" fmla="*/ 532584 w 1382938"/>
                  <a:gd name="connsiteY4" fmla="*/ 1189940 h 1389136"/>
                  <a:gd name="connsiteX5" fmla="*/ 850769 w 1382938"/>
                  <a:gd name="connsiteY5" fmla="*/ 1191740 h 1389136"/>
                  <a:gd name="connsiteX6" fmla="*/ 1062653 w 1382938"/>
                  <a:gd name="connsiteY6" fmla="*/ 1061472 h 1389136"/>
                  <a:gd name="connsiteX7" fmla="*/ 1208953 w 1382938"/>
                  <a:gd name="connsiteY7" fmla="*/ 698740 h 1389136"/>
                  <a:gd name="connsiteX8" fmla="*/ 1135442 w 1382938"/>
                  <a:gd name="connsiteY8" fmla="*/ 424528 h 1389136"/>
                  <a:gd name="connsiteX9" fmla="*/ 777619 w 1382938"/>
                  <a:gd name="connsiteY9" fmla="*/ 185944 h 1389136"/>
                  <a:gd name="connsiteX10" fmla="*/ 696901 w 1382938"/>
                  <a:gd name="connsiteY10" fmla="*/ 174564 h 1389136"/>
                  <a:gd name="connsiteX11" fmla="*/ 709912 w 1382938"/>
                  <a:gd name="connsiteY11" fmla="*/ 376 h 1389136"/>
                  <a:gd name="connsiteX12" fmla="*/ 908829 w 1382938"/>
                  <a:gd name="connsiteY12" fmla="*/ 35660 h 1389136"/>
                  <a:gd name="connsiteX13" fmla="*/ 1337507 w 1382938"/>
                  <a:gd name="connsiteY13" fmla="*/ 434916 h 1389136"/>
                  <a:gd name="connsiteX14" fmla="*/ 1382858 w 1382938"/>
                  <a:gd name="connsiteY14" fmla="*/ 698084 h 1389136"/>
                  <a:gd name="connsiteX15" fmla="*/ 1357663 w 1382938"/>
                  <a:gd name="connsiteY15" fmla="*/ 904012 h 1389136"/>
                  <a:gd name="connsiteX16" fmla="*/ 909909 w 1382938"/>
                  <a:gd name="connsiteY16" fmla="*/ 1358712 h 1389136"/>
                  <a:gd name="connsiteX17" fmla="*/ 688552 w 1382938"/>
                  <a:gd name="connsiteY17" fmla="*/ 1388952 h 1389136"/>
                  <a:gd name="connsiteX18" fmla="*/ 517585 w 1382938"/>
                  <a:gd name="connsiteY18" fmla="*/ 1372752 h 1389136"/>
                  <a:gd name="connsiteX19" fmla="*/ 178170 w 1382938"/>
                  <a:gd name="connsiteY19" fmla="*/ 1165384 h 1389136"/>
                  <a:gd name="connsiteX20" fmla="*/ 10443 w 1382938"/>
                  <a:gd name="connsiteY20" fmla="*/ 585760 h 1389136"/>
                  <a:gd name="connsiteX21" fmla="*/ 214163 w 1382938"/>
                  <a:gd name="connsiteY21" fmla="*/ 195868 h 1389136"/>
                  <a:gd name="connsiteX22" fmla="*/ 657958 w 1382938"/>
                  <a:gd name="connsiteY22" fmla="*/ 1820 h 1389136"/>
                  <a:gd name="connsiteX23" fmla="*/ 709912 w 1382938"/>
                  <a:gd name="connsiteY23" fmla="*/ 376 h 138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82938" h="1389136">
                    <a:moveTo>
                      <a:pt x="696901" y="174564"/>
                    </a:moveTo>
                    <a:cubicBezTo>
                      <a:pt x="674920" y="174520"/>
                      <a:pt x="652759" y="178208"/>
                      <a:pt x="615103" y="185584"/>
                    </a:cubicBezTo>
                    <a:cubicBezTo>
                      <a:pt x="397454" y="228768"/>
                      <a:pt x="236379" y="381708"/>
                      <a:pt x="187732" y="592580"/>
                    </a:cubicBezTo>
                    <a:cubicBezTo>
                      <a:pt x="167553" y="678228"/>
                      <a:pt x="167553" y="721768"/>
                      <a:pt x="187732" y="808496"/>
                    </a:cubicBezTo>
                    <a:cubicBezTo>
                      <a:pt x="228451" y="983024"/>
                      <a:pt x="366104" y="1135604"/>
                      <a:pt x="532584" y="1189940"/>
                    </a:cubicBezTo>
                    <a:cubicBezTo>
                      <a:pt x="623030" y="1219448"/>
                      <a:pt x="766808" y="1220168"/>
                      <a:pt x="850769" y="1191740"/>
                    </a:cubicBezTo>
                    <a:cubicBezTo>
                      <a:pt x="935450" y="1163312"/>
                      <a:pt x="1000673" y="1123008"/>
                      <a:pt x="1062653" y="1061472"/>
                    </a:cubicBezTo>
                    <a:cubicBezTo>
                      <a:pt x="1166432" y="957476"/>
                      <a:pt x="1208953" y="852036"/>
                      <a:pt x="1208953" y="698740"/>
                    </a:cubicBezTo>
                    <a:cubicBezTo>
                      <a:pt x="1208953" y="591140"/>
                      <a:pt x="1188413" y="514132"/>
                      <a:pt x="1135442" y="424528"/>
                    </a:cubicBezTo>
                    <a:cubicBezTo>
                      <a:pt x="1067697" y="309016"/>
                      <a:pt x="928243" y="216172"/>
                      <a:pt x="777619" y="185944"/>
                    </a:cubicBezTo>
                    <a:cubicBezTo>
                      <a:pt x="740684" y="178388"/>
                      <a:pt x="718883" y="174612"/>
                      <a:pt x="696901" y="174564"/>
                    </a:cubicBezTo>
                    <a:close/>
                    <a:moveTo>
                      <a:pt x="709912" y="376"/>
                    </a:moveTo>
                    <a:cubicBezTo>
                      <a:pt x="769131" y="2720"/>
                      <a:pt x="846471" y="15952"/>
                      <a:pt x="908829" y="35660"/>
                    </a:cubicBezTo>
                    <a:cubicBezTo>
                      <a:pt x="1098153" y="95424"/>
                      <a:pt x="1272359" y="257788"/>
                      <a:pt x="1337507" y="434916"/>
                    </a:cubicBezTo>
                    <a:cubicBezTo>
                      <a:pt x="1380339" y="551560"/>
                      <a:pt x="1383578" y="570280"/>
                      <a:pt x="1382858" y="698084"/>
                    </a:cubicBezTo>
                    <a:cubicBezTo>
                      <a:pt x="1382138" y="803928"/>
                      <a:pt x="1377819" y="839572"/>
                      <a:pt x="1357663" y="904012"/>
                    </a:cubicBezTo>
                    <a:cubicBezTo>
                      <a:pt x="1287477" y="1127220"/>
                      <a:pt x="1129827" y="1287428"/>
                      <a:pt x="909909" y="1358712"/>
                    </a:cubicBezTo>
                    <a:cubicBezTo>
                      <a:pt x="822086" y="1387152"/>
                      <a:pt x="802290" y="1390032"/>
                      <a:pt x="688552" y="1388952"/>
                    </a:cubicBezTo>
                    <a:cubicBezTo>
                      <a:pt x="610087" y="1387872"/>
                      <a:pt x="546379" y="1382112"/>
                      <a:pt x="517585" y="1372752"/>
                    </a:cubicBezTo>
                    <a:cubicBezTo>
                      <a:pt x="367854" y="1324148"/>
                      <a:pt x="263834" y="1260788"/>
                      <a:pt x="178170" y="1165384"/>
                    </a:cubicBezTo>
                    <a:cubicBezTo>
                      <a:pt x="41037" y="1012736"/>
                      <a:pt x="-27710" y="774768"/>
                      <a:pt x="10443" y="585760"/>
                    </a:cubicBezTo>
                    <a:cubicBezTo>
                      <a:pt x="45716" y="412596"/>
                      <a:pt x="105464" y="298112"/>
                      <a:pt x="214163" y="195868"/>
                    </a:cubicBezTo>
                    <a:cubicBezTo>
                      <a:pt x="343738" y="74184"/>
                      <a:pt x="448478" y="28460"/>
                      <a:pt x="657958" y="1820"/>
                    </a:cubicBezTo>
                    <a:cubicBezTo>
                      <a:pt x="672445" y="20"/>
                      <a:pt x="690172" y="-408"/>
                      <a:pt x="709912" y="376"/>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grpSp>
      </p:grpSp>
      <p:sp>
        <p:nvSpPr>
          <p:cNvPr id="21" name="文字方塊 20"/>
          <p:cNvSpPr txBox="1"/>
          <p:nvPr/>
        </p:nvSpPr>
        <p:spPr>
          <a:xfrm>
            <a:off x="687823" y="1943100"/>
            <a:ext cx="1316755" cy="461665"/>
          </a:xfrm>
          <a:prstGeom prst="rect">
            <a:avLst/>
          </a:prstGeom>
          <a:noFill/>
        </p:spPr>
        <p:txBody>
          <a:bodyPr wrap="square" rtlCol="0">
            <a:spAutoFit/>
          </a:bodyPr>
          <a:lstStyle/>
          <a:p>
            <a:pPr algn="ctr"/>
            <a:r>
              <a:rPr lang="en-US" altLang="zh-TW" sz="2400" dirty="0" smtClean="0">
                <a:solidFill>
                  <a:schemeClr val="bg1"/>
                </a:solidFill>
              </a:rPr>
              <a:t>Title 01</a:t>
            </a:r>
            <a:endParaRPr lang="en-US" sz="2400" dirty="0">
              <a:solidFill>
                <a:schemeClr val="bg1"/>
              </a:solidFill>
            </a:endParaRPr>
          </a:p>
        </p:txBody>
      </p:sp>
      <p:sp>
        <p:nvSpPr>
          <p:cNvPr id="22" name="文字方塊 21"/>
          <p:cNvSpPr txBox="1"/>
          <p:nvPr/>
        </p:nvSpPr>
        <p:spPr>
          <a:xfrm>
            <a:off x="687823" y="3728862"/>
            <a:ext cx="1316755" cy="461665"/>
          </a:xfrm>
          <a:prstGeom prst="rect">
            <a:avLst/>
          </a:prstGeom>
          <a:noFill/>
        </p:spPr>
        <p:txBody>
          <a:bodyPr wrap="square" rtlCol="0">
            <a:spAutoFit/>
          </a:bodyPr>
          <a:lstStyle/>
          <a:p>
            <a:pPr algn="ctr"/>
            <a:r>
              <a:rPr lang="en-US" altLang="zh-TW" sz="2400" dirty="0" smtClean="0">
                <a:solidFill>
                  <a:schemeClr val="bg1"/>
                </a:solidFill>
              </a:rPr>
              <a:t>Title </a:t>
            </a:r>
            <a:r>
              <a:rPr lang="en-US" altLang="zh-TW" sz="2400" dirty="0" smtClean="0">
                <a:solidFill>
                  <a:schemeClr val="bg1"/>
                </a:solidFill>
              </a:rPr>
              <a:t>02</a:t>
            </a:r>
            <a:endParaRPr lang="en-US" sz="2400" dirty="0">
              <a:solidFill>
                <a:schemeClr val="bg1"/>
              </a:solidFill>
            </a:endParaRPr>
          </a:p>
        </p:txBody>
      </p:sp>
      <p:sp>
        <p:nvSpPr>
          <p:cNvPr id="23" name="文字方塊 22"/>
          <p:cNvSpPr txBox="1"/>
          <p:nvPr/>
        </p:nvSpPr>
        <p:spPr>
          <a:xfrm>
            <a:off x="687823" y="5514624"/>
            <a:ext cx="1316755" cy="461665"/>
          </a:xfrm>
          <a:prstGeom prst="rect">
            <a:avLst/>
          </a:prstGeom>
          <a:noFill/>
        </p:spPr>
        <p:txBody>
          <a:bodyPr wrap="square" rtlCol="0">
            <a:spAutoFit/>
          </a:bodyPr>
          <a:lstStyle/>
          <a:p>
            <a:pPr algn="ctr"/>
            <a:r>
              <a:rPr lang="en-US" altLang="zh-TW" sz="2400" dirty="0" smtClean="0">
                <a:solidFill>
                  <a:schemeClr val="bg1"/>
                </a:solidFill>
              </a:rPr>
              <a:t>Title </a:t>
            </a:r>
            <a:r>
              <a:rPr lang="en-US" altLang="zh-TW" sz="2400" dirty="0" smtClean="0">
                <a:solidFill>
                  <a:schemeClr val="bg1"/>
                </a:solidFill>
              </a:rPr>
              <a:t>03</a:t>
            </a:r>
            <a:endParaRPr lang="en-US" sz="2400" dirty="0">
              <a:solidFill>
                <a:schemeClr val="bg1"/>
              </a:solidFill>
            </a:endParaRPr>
          </a:p>
        </p:txBody>
      </p:sp>
      <p:sp>
        <p:nvSpPr>
          <p:cNvPr id="24" name="矩形 23"/>
          <p:cNvSpPr/>
          <p:nvPr/>
        </p:nvSpPr>
        <p:spPr>
          <a:xfrm>
            <a:off x="5793864" y="1196463"/>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25" name="文字方塊 18"/>
          <p:cNvSpPr txBox="1"/>
          <p:nvPr/>
        </p:nvSpPr>
        <p:spPr>
          <a:xfrm>
            <a:off x="5653751" y="550132"/>
            <a:ext cx="3916226" cy="646331"/>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600" b="1" dirty="0" smtClean="0">
                <a:solidFill>
                  <a:schemeClr val="bg1">
                    <a:lumMod val="50000"/>
                  </a:schemeClr>
                </a:solidFill>
              </a:rPr>
              <a:t>16:9</a:t>
            </a:r>
            <a:r>
              <a:rPr lang="zh-TW" altLang="en-US" sz="3600" b="1" dirty="0" smtClean="0">
                <a:solidFill>
                  <a:schemeClr val="bg1">
                    <a:lumMod val="50000"/>
                  </a:schemeClr>
                </a:solidFill>
              </a:rPr>
              <a:t> </a:t>
            </a:r>
            <a:r>
              <a:rPr lang="en-US" altLang="zh-TW" sz="3600" b="1" dirty="0" smtClean="0">
                <a:solidFill>
                  <a:schemeClr val="bg1">
                    <a:lumMod val="50000"/>
                  </a:schemeClr>
                </a:solidFill>
              </a:rPr>
              <a:t>Layout 037</a:t>
            </a:r>
          </a:p>
        </p:txBody>
      </p:sp>
      <p:sp>
        <p:nvSpPr>
          <p:cNvPr id="26" name="文字方塊 25"/>
          <p:cNvSpPr txBox="1"/>
          <p:nvPr/>
        </p:nvSpPr>
        <p:spPr>
          <a:xfrm>
            <a:off x="6096000" y="2173932"/>
            <a:ext cx="5131748" cy="707886"/>
          </a:xfrm>
          <a:prstGeom prst="rect">
            <a:avLst/>
          </a:prstGeom>
          <a:noFill/>
        </p:spPr>
        <p:txBody>
          <a:bodyPr wrap="square" rtlCol="0" anchor="ctr">
            <a:spAutoFit/>
          </a:bodyPr>
          <a:lstStyle/>
          <a:p>
            <a:r>
              <a:rPr lang="en-US" altLang="zh-TW" sz="4000" b="1" dirty="0"/>
              <a:t>Business Elements</a:t>
            </a:r>
          </a:p>
        </p:txBody>
      </p:sp>
      <p:sp>
        <p:nvSpPr>
          <p:cNvPr id="27" name="文字方塊 26"/>
          <p:cNvSpPr txBox="1"/>
          <p:nvPr/>
        </p:nvSpPr>
        <p:spPr>
          <a:xfrm>
            <a:off x="6096000" y="3128697"/>
            <a:ext cx="5131748" cy="830997"/>
          </a:xfrm>
          <a:prstGeom prst="rect">
            <a:avLst/>
          </a:prstGeom>
          <a:noFill/>
        </p:spPr>
        <p:txBody>
          <a:bodyPr wrap="square" rtlCol="0" anchor="ctr">
            <a:spAutoFit/>
          </a:bodyPr>
          <a:lstStyle/>
          <a:p>
            <a:r>
              <a:rPr lang="en-US" altLang="zh-TW" sz="1600" dirty="0"/>
              <a:t>The quick brown fox jumps over the lazy dog. The quick brown fox jumps over the lazy dog. The quick brown fox jumps over the lazy dog. </a:t>
            </a:r>
          </a:p>
        </p:txBody>
      </p:sp>
      <p:sp>
        <p:nvSpPr>
          <p:cNvPr id="28" name="文字方塊 27"/>
          <p:cNvSpPr txBox="1"/>
          <p:nvPr/>
        </p:nvSpPr>
        <p:spPr>
          <a:xfrm>
            <a:off x="6096000" y="4256181"/>
            <a:ext cx="5131748" cy="830997"/>
          </a:xfrm>
          <a:prstGeom prst="rect">
            <a:avLst/>
          </a:prstGeom>
          <a:noFill/>
        </p:spPr>
        <p:txBody>
          <a:bodyPr wrap="square" rtlCol="0" anchor="ctr">
            <a:spAutoFit/>
          </a:bodyPr>
          <a:lstStyle/>
          <a:p>
            <a:r>
              <a:rPr lang="en-US" altLang="zh-TW" sz="1600" dirty="0"/>
              <a:t>The quick brown fox jumps over the lazy dog. The quick brown fox jumps over the lazy dog. The quick brown fox jumps over the lazy dog. </a:t>
            </a:r>
          </a:p>
        </p:txBody>
      </p:sp>
    </p:spTree>
    <p:extLst>
      <p:ext uri="{BB962C8B-B14F-4D97-AF65-F5344CB8AC3E}">
        <p14:creationId xmlns:p14="http://schemas.microsoft.com/office/powerpoint/2010/main" val="196396199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6858000" cy="6858000"/>
          </a:xfrm>
          <a:prstGeom prst="rect">
            <a:avLst/>
          </a:prstGeom>
        </p:spPr>
      </p:pic>
      <p:sp>
        <p:nvSpPr>
          <p:cNvPr id="3" name="投影片編號版面配置區 2"/>
          <p:cNvSpPr>
            <a:spLocks noGrp="1"/>
          </p:cNvSpPr>
          <p:nvPr>
            <p:ph type="sldNum" sz="quarter" idx="12"/>
          </p:nvPr>
        </p:nvSpPr>
        <p:spPr/>
        <p:txBody>
          <a:bodyPr/>
          <a:lstStyle/>
          <a:p>
            <a:fld id="{93B68095-C8B2-4A76-90AA-E601358CCBC3}" type="slidenum">
              <a:rPr lang="zh-TW" altLang="en-US" smtClean="0"/>
              <a:t>40</a:t>
            </a:fld>
            <a:endParaRPr lang="zh-TW" altLang="en-US"/>
          </a:p>
        </p:txBody>
      </p:sp>
      <p:sp>
        <p:nvSpPr>
          <p:cNvPr id="5" name="矩形 4"/>
          <p:cNvSpPr/>
          <p:nvPr/>
        </p:nvSpPr>
        <p:spPr>
          <a:xfrm>
            <a:off x="0" y="0"/>
            <a:ext cx="6858000" cy="6876550"/>
          </a:xfrm>
          <a:prstGeom prst="rect">
            <a:avLst/>
          </a:prstGeom>
          <a:solidFill>
            <a:schemeClr val="accent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頁尾版面配置區 1"/>
          <p:cNvSpPr>
            <a:spLocks noGrp="1"/>
          </p:cNvSpPr>
          <p:nvPr>
            <p:ph type="ftr" sz="quarter" idx="11"/>
          </p:nvPr>
        </p:nvSpPr>
        <p:spPr/>
        <p:txBody>
          <a:bodyPr/>
          <a:lstStyle/>
          <a:p>
            <a:r>
              <a:rPr lang="zh-TW" altLang="en-US" smtClean="0">
                <a:solidFill>
                  <a:schemeClr val="bg1"/>
                </a:solidFill>
              </a:rPr>
              <a:t>商業簡報網  韓明文講師 </a:t>
            </a:r>
            <a:r>
              <a:rPr lang="en-US" altLang="zh-TW" smtClean="0">
                <a:solidFill>
                  <a:schemeClr val="bg1"/>
                </a:solidFill>
              </a:rPr>
              <a:t>X Matter Lab</a:t>
            </a:r>
            <a:endParaRPr lang="zh-TW" altLang="en-US">
              <a:solidFill>
                <a:schemeClr val="bg1"/>
              </a:solidFill>
            </a:endParaRPr>
          </a:p>
        </p:txBody>
      </p:sp>
      <p:sp>
        <p:nvSpPr>
          <p:cNvPr id="6" name="文字方塊 5"/>
          <p:cNvSpPr txBox="1"/>
          <p:nvPr/>
        </p:nvSpPr>
        <p:spPr>
          <a:xfrm>
            <a:off x="710024" y="991202"/>
            <a:ext cx="1040130" cy="584775"/>
          </a:xfrm>
          <a:prstGeom prst="rect">
            <a:avLst/>
          </a:prstGeom>
          <a:noFill/>
        </p:spPr>
        <p:txBody>
          <a:bodyPr wrap="square" rtlCol="0">
            <a:spAutoFit/>
          </a:bodyPr>
          <a:lstStyle/>
          <a:p>
            <a:r>
              <a:rPr lang="en-US" sz="3200" b="1" dirty="0" smtClean="0">
                <a:solidFill>
                  <a:schemeClr val="bg1"/>
                </a:solidFill>
              </a:rPr>
              <a:t>01.</a:t>
            </a:r>
            <a:endParaRPr lang="en-US" sz="3200" b="1" dirty="0">
              <a:solidFill>
                <a:schemeClr val="bg1"/>
              </a:solidFill>
            </a:endParaRPr>
          </a:p>
        </p:txBody>
      </p:sp>
      <p:sp>
        <p:nvSpPr>
          <p:cNvPr id="7" name="矩形 6"/>
          <p:cNvSpPr/>
          <p:nvPr/>
        </p:nvSpPr>
        <p:spPr>
          <a:xfrm>
            <a:off x="731107" y="1488345"/>
            <a:ext cx="1772380" cy="738664"/>
          </a:xfrm>
          <a:prstGeom prst="rect">
            <a:avLst/>
          </a:prstGeom>
        </p:spPr>
        <p:txBody>
          <a:bodyPr wrap="square">
            <a:spAutoFit/>
          </a:bodyPr>
          <a:lstStyle/>
          <a:p>
            <a:r>
              <a:rPr lang="en-US" altLang="zh-TW" sz="1400" dirty="0">
                <a:solidFill>
                  <a:schemeClr val="bg1"/>
                </a:solidFill>
              </a:rPr>
              <a:t>The quick brown fox jumps over the lazy dog. </a:t>
            </a:r>
            <a:endParaRPr lang="en-US" sz="1400" dirty="0">
              <a:solidFill>
                <a:schemeClr val="bg1"/>
              </a:solidFill>
            </a:endParaRPr>
          </a:p>
        </p:txBody>
      </p:sp>
      <p:sp>
        <p:nvSpPr>
          <p:cNvPr id="8" name="文字方塊 7"/>
          <p:cNvSpPr txBox="1"/>
          <p:nvPr/>
        </p:nvSpPr>
        <p:spPr>
          <a:xfrm>
            <a:off x="710024" y="2715961"/>
            <a:ext cx="1040130" cy="584775"/>
          </a:xfrm>
          <a:prstGeom prst="rect">
            <a:avLst/>
          </a:prstGeom>
          <a:noFill/>
        </p:spPr>
        <p:txBody>
          <a:bodyPr wrap="square" rtlCol="0">
            <a:spAutoFit/>
          </a:bodyPr>
          <a:lstStyle/>
          <a:p>
            <a:r>
              <a:rPr lang="en-US" sz="3200" b="1" dirty="0" smtClean="0">
                <a:solidFill>
                  <a:schemeClr val="bg1"/>
                </a:solidFill>
              </a:rPr>
              <a:t>02.</a:t>
            </a:r>
            <a:endParaRPr lang="en-US" sz="3200" b="1" dirty="0">
              <a:solidFill>
                <a:schemeClr val="bg1"/>
              </a:solidFill>
            </a:endParaRPr>
          </a:p>
        </p:txBody>
      </p:sp>
      <p:sp>
        <p:nvSpPr>
          <p:cNvPr id="9" name="矩形 8"/>
          <p:cNvSpPr/>
          <p:nvPr/>
        </p:nvSpPr>
        <p:spPr>
          <a:xfrm>
            <a:off x="731107" y="3213104"/>
            <a:ext cx="1772380" cy="738664"/>
          </a:xfrm>
          <a:prstGeom prst="rect">
            <a:avLst/>
          </a:prstGeom>
        </p:spPr>
        <p:txBody>
          <a:bodyPr wrap="square">
            <a:spAutoFit/>
          </a:bodyPr>
          <a:lstStyle/>
          <a:p>
            <a:r>
              <a:rPr lang="en-US" altLang="zh-TW" sz="1400" dirty="0">
                <a:solidFill>
                  <a:schemeClr val="bg1"/>
                </a:solidFill>
              </a:rPr>
              <a:t>The quick brown fox jumps over the lazy dog. </a:t>
            </a:r>
            <a:endParaRPr lang="en-US" sz="1400" dirty="0">
              <a:solidFill>
                <a:schemeClr val="bg1"/>
              </a:solidFill>
            </a:endParaRPr>
          </a:p>
        </p:txBody>
      </p:sp>
      <p:sp>
        <p:nvSpPr>
          <p:cNvPr id="10" name="文字方塊 9"/>
          <p:cNvSpPr txBox="1"/>
          <p:nvPr/>
        </p:nvSpPr>
        <p:spPr>
          <a:xfrm>
            <a:off x="710024" y="4440720"/>
            <a:ext cx="1040130" cy="584775"/>
          </a:xfrm>
          <a:prstGeom prst="rect">
            <a:avLst/>
          </a:prstGeom>
          <a:noFill/>
        </p:spPr>
        <p:txBody>
          <a:bodyPr wrap="square" rtlCol="0">
            <a:spAutoFit/>
          </a:bodyPr>
          <a:lstStyle/>
          <a:p>
            <a:r>
              <a:rPr lang="en-US" sz="3200" b="1" dirty="0" smtClean="0">
                <a:solidFill>
                  <a:schemeClr val="bg1"/>
                </a:solidFill>
              </a:rPr>
              <a:t>03.</a:t>
            </a:r>
            <a:endParaRPr lang="en-US" sz="3200" b="1" dirty="0">
              <a:solidFill>
                <a:schemeClr val="bg1"/>
              </a:solidFill>
            </a:endParaRPr>
          </a:p>
        </p:txBody>
      </p:sp>
      <p:sp>
        <p:nvSpPr>
          <p:cNvPr id="11" name="矩形 10"/>
          <p:cNvSpPr/>
          <p:nvPr/>
        </p:nvSpPr>
        <p:spPr>
          <a:xfrm>
            <a:off x="731107" y="4937863"/>
            <a:ext cx="1772380" cy="738664"/>
          </a:xfrm>
          <a:prstGeom prst="rect">
            <a:avLst/>
          </a:prstGeom>
        </p:spPr>
        <p:txBody>
          <a:bodyPr wrap="square">
            <a:spAutoFit/>
          </a:bodyPr>
          <a:lstStyle/>
          <a:p>
            <a:r>
              <a:rPr lang="en-US" altLang="zh-TW" sz="1400" dirty="0">
                <a:solidFill>
                  <a:schemeClr val="bg1"/>
                </a:solidFill>
              </a:rPr>
              <a:t>The quick brown fox jumps over the lazy dog. </a:t>
            </a:r>
            <a:endParaRPr lang="en-US" sz="1400" dirty="0">
              <a:solidFill>
                <a:schemeClr val="bg1"/>
              </a:solidFill>
            </a:endParaRPr>
          </a:p>
        </p:txBody>
      </p:sp>
      <p:sp>
        <p:nvSpPr>
          <p:cNvPr id="12" name="文字方塊 11"/>
          <p:cNvSpPr txBox="1"/>
          <p:nvPr/>
        </p:nvSpPr>
        <p:spPr>
          <a:xfrm>
            <a:off x="4049489" y="991202"/>
            <a:ext cx="1040130" cy="584775"/>
          </a:xfrm>
          <a:prstGeom prst="rect">
            <a:avLst/>
          </a:prstGeom>
          <a:noFill/>
        </p:spPr>
        <p:txBody>
          <a:bodyPr wrap="square" rtlCol="0">
            <a:spAutoFit/>
          </a:bodyPr>
          <a:lstStyle/>
          <a:p>
            <a:r>
              <a:rPr lang="en-US" sz="3200" b="1" dirty="0" smtClean="0">
                <a:solidFill>
                  <a:schemeClr val="bg1"/>
                </a:solidFill>
              </a:rPr>
              <a:t>04.</a:t>
            </a:r>
            <a:endParaRPr lang="en-US" sz="3200" b="1" dirty="0">
              <a:solidFill>
                <a:schemeClr val="bg1"/>
              </a:solidFill>
            </a:endParaRPr>
          </a:p>
        </p:txBody>
      </p:sp>
      <p:sp>
        <p:nvSpPr>
          <p:cNvPr id="13" name="矩形 12"/>
          <p:cNvSpPr/>
          <p:nvPr/>
        </p:nvSpPr>
        <p:spPr>
          <a:xfrm>
            <a:off x="4070572" y="1488345"/>
            <a:ext cx="1772380" cy="738664"/>
          </a:xfrm>
          <a:prstGeom prst="rect">
            <a:avLst/>
          </a:prstGeom>
        </p:spPr>
        <p:txBody>
          <a:bodyPr wrap="square">
            <a:spAutoFit/>
          </a:bodyPr>
          <a:lstStyle/>
          <a:p>
            <a:r>
              <a:rPr lang="en-US" altLang="zh-TW" sz="1400" dirty="0">
                <a:solidFill>
                  <a:schemeClr val="bg1"/>
                </a:solidFill>
              </a:rPr>
              <a:t>The quick brown fox jumps over the lazy dog. </a:t>
            </a:r>
            <a:endParaRPr lang="en-US" sz="1400" dirty="0">
              <a:solidFill>
                <a:schemeClr val="bg1"/>
              </a:solidFill>
            </a:endParaRPr>
          </a:p>
        </p:txBody>
      </p:sp>
      <p:sp>
        <p:nvSpPr>
          <p:cNvPr id="14" name="文字方塊 13"/>
          <p:cNvSpPr txBox="1"/>
          <p:nvPr/>
        </p:nvSpPr>
        <p:spPr>
          <a:xfrm>
            <a:off x="4049489" y="2715961"/>
            <a:ext cx="1040130" cy="584775"/>
          </a:xfrm>
          <a:prstGeom prst="rect">
            <a:avLst/>
          </a:prstGeom>
          <a:noFill/>
        </p:spPr>
        <p:txBody>
          <a:bodyPr wrap="square" rtlCol="0">
            <a:spAutoFit/>
          </a:bodyPr>
          <a:lstStyle/>
          <a:p>
            <a:r>
              <a:rPr lang="en-US" sz="3200" b="1" dirty="0" smtClean="0">
                <a:solidFill>
                  <a:schemeClr val="bg1"/>
                </a:solidFill>
              </a:rPr>
              <a:t>05.</a:t>
            </a:r>
            <a:endParaRPr lang="en-US" sz="3200" b="1" dirty="0">
              <a:solidFill>
                <a:schemeClr val="bg1"/>
              </a:solidFill>
            </a:endParaRPr>
          </a:p>
        </p:txBody>
      </p:sp>
      <p:sp>
        <p:nvSpPr>
          <p:cNvPr id="15" name="矩形 14"/>
          <p:cNvSpPr/>
          <p:nvPr/>
        </p:nvSpPr>
        <p:spPr>
          <a:xfrm>
            <a:off x="4070572" y="3213104"/>
            <a:ext cx="1772380" cy="738664"/>
          </a:xfrm>
          <a:prstGeom prst="rect">
            <a:avLst/>
          </a:prstGeom>
        </p:spPr>
        <p:txBody>
          <a:bodyPr wrap="square">
            <a:spAutoFit/>
          </a:bodyPr>
          <a:lstStyle/>
          <a:p>
            <a:r>
              <a:rPr lang="en-US" altLang="zh-TW" sz="1400" dirty="0">
                <a:solidFill>
                  <a:schemeClr val="bg1"/>
                </a:solidFill>
              </a:rPr>
              <a:t>The quick brown fox jumps over the lazy dog. </a:t>
            </a:r>
            <a:endParaRPr lang="en-US" sz="1400" dirty="0">
              <a:solidFill>
                <a:schemeClr val="bg1"/>
              </a:solidFill>
            </a:endParaRPr>
          </a:p>
        </p:txBody>
      </p:sp>
      <p:sp>
        <p:nvSpPr>
          <p:cNvPr id="16" name="文字方塊 15"/>
          <p:cNvSpPr txBox="1"/>
          <p:nvPr/>
        </p:nvSpPr>
        <p:spPr>
          <a:xfrm>
            <a:off x="4049489" y="4440720"/>
            <a:ext cx="1040130" cy="584775"/>
          </a:xfrm>
          <a:prstGeom prst="rect">
            <a:avLst/>
          </a:prstGeom>
          <a:noFill/>
        </p:spPr>
        <p:txBody>
          <a:bodyPr wrap="square" rtlCol="0">
            <a:spAutoFit/>
          </a:bodyPr>
          <a:lstStyle/>
          <a:p>
            <a:r>
              <a:rPr lang="en-US" sz="3200" b="1" dirty="0" smtClean="0">
                <a:solidFill>
                  <a:schemeClr val="bg1"/>
                </a:solidFill>
              </a:rPr>
              <a:t>06.</a:t>
            </a:r>
            <a:endParaRPr lang="en-US" sz="3200" b="1" dirty="0">
              <a:solidFill>
                <a:schemeClr val="bg1"/>
              </a:solidFill>
            </a:endParaRPr>
          </a:p>
        </p:txBody>
      </p:sp>
      <p:sp>
        <p:nvSpPr>
          <p:cNvPr id="17" name="矩形 16"/>
          <p:cNvSpPr/>
          <p:nvPr/>
        </p:nvSpPr>
        <p:spPr>
          <a:xfrm>
            <a:off x="4070572" y="4937863"/>
            <a:ext cx="1772380" cy="738664"/>
          </a:xfrm>
          <a:prstGeom prst="rect">
            <a:avLst/>
          </a:prstGeom>
        </p:spPr>
        <p:txBody>
          <a:bodyPr wrap="square">
            <a:spAutoFit/>
          </a:bodyPr>
          <a:lstStyle/>
          <a:p>
            <a:r>
              <a:rPr lang="en-US" altLang="zh-TW" sz="1400" dirty="0">
                <a:solidFill>
                  <a:schemeClr val="bg1"/>
                </a:solidFill>
              </a:rPr>
              <a:t>The quick brown fox jumps over the lazy dog. </a:t>
            </a:r>
            <a:endParaRPr lang="en-US" sz="1400" dirty="0">
              <a:solidFill>
                <a:schemeClr val="bg1"/>
              </a:solidFill>
            </a:endParaRPr>
          </a:p>
        </p:txBody>
      </p:sp>
      <p:sp>
        <p:nvSpPr>
          <p:cNvPr id="18" name="矩形 17"/>
          <p:cNvSpPr/>
          <p:nvPr/>
        </p:nvSpPr>
        <p:spPr>
          <a:xfrm>
            <a:off x="7203564" y="1314367"/>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19" name="文字方塊 18"/>
          <p:cNvSpPr txBox="1"/>
          <p:nvPr/>
        </p:nvSpPr>
        <p:spPr>
          <a:xfrm>
            <a:off x="7063451" y="668036"/>
            <a:ext cx="3916226" cy="646331"/>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600" b="1" dirty="0" smtClean="0">
                <a:solidFill>
                  <a:schemeClr val="bg1">
                    <a:lumMod val="50000"/>
                  </a:schemeClr>
                </a:solidFill>
              </a:rPr>
              <a:t>16:9</a:t>
            </a:r>
            <a:r>
              <a:rPr lang="zh-TW" altLang="en-US" sz="3600" b="1" dirty="0" smtClean="0">
                <a:solidFill>
                  <a:schemeClr val="bg1">
                    <a:lumMod val="50000"/>
                  </a:schemeClr>
                </a:solidFill>
              </a:rPr>
              <a:t> </a:t>
            </a:r>
            <a:r>
              <a:rPr lang="en-US" altLang="zh-TW" sz="3600" b="1" dirty="0" smtClean="0">
                <a:solidFill>
                  <a:schemeClr val="bg1">
                    <a:lumMod val="50000"/>
                  </a:schemeClr>
                </a:solidFill>
              </a:rPr>
              <a:t>Layout 038</a:t>
            </a:r>
          </a:p>
        </p:txBody>
      </p:sp>
      <p:sp>
        <p:nvSpPr>
          <p:cNvPr id="21" name="文字方塊 20"/>
          <p:cNvSpPr txBox="1"/>
          <p:nvPr/>
        </p:nvSpPr>
        <p:spPr>
          <a:xfrm>
            <a:off x="7178595" y="2029570"/>
            <a:ext cx="3855558" cy="1106058"/>
          </a:xfrm>
          <a:prstGeom prst="rect">
            <a:avLst/>
          </a:prstGeom>
          <a:noFill/>
        </p:spPr>
        <p:txBody>
          <a:bodyPr wrap="square" rtlCol="0" anchor="ctr">
            <a:spAutoFit/>
          </a:bodyPr>
          <a:lstStyle/>
          <a:p>
            <a:r>
              <a:rPr lang="en-US" altLang="zh-TW" sz="1600" dirty="0"/>
              <a:t>The quick brown fox jumps over the lazy dog. The quick brown fox jumps over the lazy dog. The quick brown fox jumps over the lazy dog. </a:t>
            </a:r>
          </a:p>
        </p:txBody>
      </p:sp>
      <p:sp>
        <p:nvSpPr>
          <p:cNvPr id="22" name="文字方塊 21"/>
          <p:cNvSpPr txBox="1"/>
          <p:nvPr/>
        </p:nvSpPr>
        <p:spPr>
          <a:xfrm>
            <a:off x="7178595" y="3893654"/>
            <a:ext cx="3855558" cy="1106058"/>
          </a:xfrm>
          <a:prstGeom prst="rect">
            <a:avLst/>
          </a:prstGeom>
          <a:noFill/>
        </p:spPr>
        <p:txBody>
          <a:bodyPr wrap="square" rtlCol="0" anchor="ctr">
            <a:spAutoFit/>
          </a:bodyPr>
          <a:lstStyle/>
          <a:p>
            <a:r>
              <a:rPr lang="en-US" altLang="zh-TW" sz="1600" dirty="0"/>
              <a:t>The quick brown fox jumps over the lazy dog. The quick brown fox jumps over the lazy dog. The quick brown fox jumps over the lazy dog. </a:t>
            </a:r>
          </a:p>
        </p:txBody>
      </p:sp>
    </p:spTree>
    <p:extLst>
      <p:ext uri="{BB962C8B-B14F-4D97-AF65-F5344CB8AC3E}">
        <p14:creationId xmlns:p14="http://schemas.microsoft.com/office/powerpoint/2010/main" val="27496143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41</a:t>
            </a:fld>
            <a:endParaRPr lang="zh-TW" altLang="en-US"/>
          </a:p>
        </p:txBody>
      </p:sp>
      <p:pic>
        <p:nvPicPr>
          <p:cNvPr id="4" name="Picture 2" descr="\\LIVEAURA\Matter Lab\商攝\形象照\2015-形像圖\about us\IMG_5066-V.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145995" y="-15039"/>
            <a:ext cx="3900011" cy="6873039"/>
          </a:xfrm>
          <a:prstGeom prst="rect">
            <a:avLst/>
          </a:prstGeom>
          <a:noFill/>
        </p:spPr>
      </p:pic>
      <p:grpSp>
        <p:nvGrpSpPr>
          <p:cNvPr id="5" name="群組 4"/>
          <p:cNvGrpSpPr/>
          <p:nvPr/>
        </p:nvGrpSpPr>
        <p:grpSpPr>
          <a:xfrm>
            <a:off x="8458317" y="1636633"/>
            <a:ext cx="3352566" cy="738664"/>
            <a:chOff x="560912" y="1927819"/>
            <a:chExt cx="3352566" cy="738664"/>
          </a:xfrm>
        </p:grpSpPr>
        <p:grpSp>
          <p:nvGrpSpPr>
            <p:cNvPr id="21" name="群組 20"/>
            <p:cNvGrpSpPr/>
            <p:nvPr/>
          </p:nvGrpSpPr>
          <p:grpSpPr>
            <a:xfrm>
              <a:off x="560912" y="2086566"/>
              <a:ext cx="421170" cy="421170"/>
              <a:chOff x="1600200" y="2308860"/>
              <a:chExt cx="594360" cy="594360"/>
            </a:xfrm>
            <a:noFill/>
          </p:grpSpPr>
          <p:sp>
            <p:nvSpPr>
              <p:cNvPr id="23" name="橢圓 22"/>
              <p:cNvSpPr/>
              <p:nvPr/>
            </p:nvSpPr>
            <p:spPr>
              <a:xfrm>
                <a:off x="1600200" y="2308860"/>
                <a:ext cx="594360" cy="59436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endParaRPr>
              </a:p>
            </p:txBody>
          </p:sp>
          <p:sp>
            <p:nvSpPr>
              <p:cNvPr id="24" name="Freeform 24"/>
              <p:cNvSpPr>
                <a:spLocks/>
              </p:cNvSpPr>
              <p:nvPr/>
            </p:nvSpPr>
            <p:spPr bwMode="auto">
              <a:xfrm>
                <a:off x="1691641" y="2462263"/>
                <a:ext cx="411478" cy="28755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accent1"/>
              </a:solidFill>
              <a:ln w="0">
                <a:solidFill>
                  <a:schemeClr val="accent1"/>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22" name="矩形 21"/>
            <p:cNvSpPr/>
            <p:nvPr/>
          </p:nvSpPr>
          <p:spPr>
            <a:xfrm>
              <a:off x="1046877" y="1927819"/>
              <a:ext cx="2866601"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grpSp>
        <p:nvGrpSpPr>
          <p:cNvPr id="6" name="群組 5"/>
          <p:cNvGrpSpPr/>
          <p:nvPr/>
        </p:nvGrpSpPr>
        <p:grpSpPr>
          <a:xfrm>
            <a:off x="8458317" y="2585323"/>
            <a:ext cx="3352566" cy="738664"/>
            <a:chOff x="560912" y="1927819"/>
            <a:chExt cx="3352566" cy="738664"/>
          </a:xfrm>
        </p:grpSpPr>
        <p:grpSp>
          <p:nvGrpSpPr>
            <p:cNvPr id="17" name="群組 16"/>
            <p:cNvGrpSpPr/>
            <p:nvPr/>
          </p:nvGrpSpPr>
          <p:grpSpPr>
            <a:xfrm>
              <a:off x="560912" y="2086566"/>
              <a:ext cx="421170" cy="421170"/>
              <a:chOff x="1600200" y="2308860"/>
              <a:chExt cx="594360" cy="594360"/>
            </a:xfrm>
            <a:noFill/>
          </p:grpSpPr>
          <p:sp>
            <p:nvSpPr>
              <p:cNvPr id="19" name="橢圓 18"/>
              <p:cNvSpPr/>
              <p:nvPr/>
            </p:nvSpPr>
            <p:spPr>
              <a:xfrm>
                <a:off x="1600200" y="2308860"/>
                <a:ext cx="594360" cy="59436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endParaRPr>
              </a:p>
            </p:txBody>
          </p:sp>
          <p:sp>
            <p:nvSpPr>
              <p:cNvPr id="20" name="Freeform 24"/>
              <p:cNvSpPr>
                <a:spLocks/>
              </p:cNvSpPr>
              <p:nvPr/>
            </p:nvSpPr>
            <p:spPr bwMode="auto">
              <a:xfrm>
                <a:off x="1691641" y="2462263"/>
                <a:ext cx="411478" cy="28755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accent1"/>
              </a:solidFill>
              <a:ln w="0">
                <a:solidFill>
                  <a:schemeClr val="accent1"/>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18" name="矩形 17"/>
            <p:cNvSpPr/>
            <p:nvPr/>
          </p:nvSpPr>
          <p:spPr>
            <a:xfrm>
              <a:off x="1046877" y="1927819"/>
              <a:ext cx="2866601"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grpSp>
        <p:nvGrpSpPr>
          <p:cNvPr id="7" name="群組 6"/>
          <p:cNvGrpSpPr/>
          <p:nvPr/>
        </p:nvGrpSpPr>
        <p:grpSpPr>
          <a:xfrm>
            <a:off x="8458317" y="3534013"/>
            <a:ext cx="3352566" cy="738664"/>
            <a:chOff x="560912" y="1927819"/>
            <a:chExt cx="3352566" cy="738664"/>
          </a:xfrm>
        </p:grpSpPr>
        <p:grpSp>
          <p:nvGrpSpPr>
            <p:cNvPr id="13" name="群組 12"/>
            <p:cNvGrpSpPr/>
            <p:nvPr/>
          </p:nvGrpSpPr>
          <p:grpSpPr>
            <a:xfrm>
              <a:off x="560912" y="2086566"/>
              <a:ext cx="421170" cy="421170"/>
              <a:chOff x="1600200" y="2308860"/>
              <a:chExt cx="594360" cy="594360"/>
            </a:xfrm>
            <a:noFill/>
          </p:grpSpPr>
          <p:sp>
            <p:nvSpPr>
              <p:cNvPr id="15" name="橢圓 14"/>
              <p:cNvSpPr/>
              <p:nvPr/>
            </p:nvSpPr>
            <p:spPr>
              <a:xfrm>
                <a:off x="1600200" y="2308860"/>
                <a:ext cx="594360" cy="59436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endParaRPr>
              </a:p>
            </p:txBody>
          </p:sp>
          <p:sp>
            <p:nvSpPr>
              <p:cNvPr id="16" name="Freeform 24"/>
              <p:cNvSpPr>
                <a:spLocks/>
              </p:cNvSpPr>
              <p:nvPr/>
            </p:nvSpPr>
            <p:spPr bwMode="auto">
              <a:xfrm>
                <a:off x="1691641" y="2462263"/>
                <a:ext cx="411478" cy="28755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accent1"/>
              </a:solidFill>
              <a:ln w="0">
                <a:solidFill>
                  <a:schemeClr val="accent1"/>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14" name="矩形 13"/>
            <p:cNvSpPr/>
            <p:nvPr/>
          </p:nvSpPr>
          <p:spPr>
            <a:xfrm>
              <a:off x="1046877" y="1927819"/>
              <a:ext cx="2866601"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grpSp>
        <p:nvGrpSpPr>
          <p:cNvPr id="8" name="群組 7"/>
          <p:cNvGrpSpPr/>
          <p:nvPr/>
        </p:nvGrpSpPr>
        <p:grpSpPr>
          <a:xfrm>
            <a:off x="8458317" y="4482703"/>
            <a:ext cx="3352566" cy="738664"/>
            <a:chOff x="560912" y="1927819"/>
            <a:chExt cx="3352566" cy="738664"/>
          </a:xfrm>
        </p:grpSpPr>
        <p:grpSp>
          <p:nvGrpSpPr>
            <p:cNvPr id="9" name="群組 8"/>
            <p:cNvGrpSpPr/>
            <p:nvPr/>
          </p:nvGrpSpPr>
          <p:grpSpPr>
            <a:xfrm>
              <a:off x="560912" y="2086566"/>
              <a:ext cx="421170" cy="421170"/>
              <a:chOff x="1600200" y="2308860"/>
              <a:chExt cx="594360" cy="594360"/>
            </a:xfrm>
            <a:noFill/>
          </p:grpSpPr>
          <p:sp>
            <p:nvSpPr>
              <p:cNvPr id="11" name="橢圓 10"/>
              <p:cNvSpPr/>
              <p:nvPr/>
            </p:nvSpPr>
            <p:spPr>
              <a:xfrm>
                <a:off x="1600200" y="2308860"/>
                <a:ext cx="594360" cy="59436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endParaRPr>
              </a:p>
            </p:txBody>
          </p:sp>
          <p:sp>
            <p:nvSpPr>
              <p:cNvPr id="12" name="Freeform 24"/>
              <p:cNvSpPr>
                <a:spLocks/>
              </p:cNvSpPr>
              <p:nvPr/>
            </p:nvSpPr>
            <p:spPr bwMode="auto">
              <a:xfrm>
                <a:off x="1691641" y="2462263"/>
                <a:ext cx="411478" cy="28755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accent1"/>
              </a:solidFill>
              <a:ln w="0">
                <a:solidFill>
                  <a:schemeClr val="accent1"/>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10" name="矩形 9"/>
            <p:cNvSpPr/>
            <p:nvPr/>
          </p:nvSpPr>
          <p:spPr>
            <a:xfrm>
              <a:off x="1046877" y="1927819"/>
              <a:ext cx="2866601"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sp>
        <p:nvSpPr>
          <p:cNvPr id="25" name="矩形 24"/>
          <p:cNvSpPr/>
          <p:nvPr/>
        </p:nvSpPr>
        <p:spPr>
          <a:xfrm>
            <a:off x="273376" y="1314367"/>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26" name="文字方塊 25"/>
          <p:cNvSpPr txBox="1"/>
          <p:nvPr/>
        </p:nvSpPr>
        <p:spPr>
          <a:xfrm>
            <a:off x="133263" y="668036"/>
            <a:ext cx="3916226" cy="646331"/>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600" b="1" dirty="0" smtClean="0">
                <a:solidFill>
                  <a:schemeClr val="bg1">
                    <a:lumMod val="50000"/>
                  </a:schemeClr>
                </a:solidFill>
              </a:rPr>
              <a:t>16:9</a:t>
            </a:r>
            <a:r>
              <a:rPr lang="zh-TW" altLang="en-US" sz="3600" b="1" dirty="0" smtClean="0">
                <a:solidFill>
                  <a:schemeClr val="bg1">
                    <a:lumMod val="50000"/>
                  </a:schemeClr>
                </a:solidFill>
              </a:rPr>
              <a:t> </a:t>
            </a:r>
            <a:r>
              <a:rPr lang="en-US" altLang="zh-TW" sz="3600" b="1" dirty="0" smtClean="0">
                <a:solidFill>
                  <a:schemeClr val="bg1">
                    <a:lumMod val="50000"/>
                  </a:schemeClr>
                </a:solidFill>
              </a:rPr>
              <a:t>Layout 039</a:t>
            </a:r>
          </a:p>
        </p:txBody>
      </p:sp>
      <p:grpSp>
        <p:nvGrpSpPr>
          <p:cNvPr id="27" name="群組 26"/>
          <p:cNvGrpSpPr/>
          <p:nvPr/>
        </p:nvGrpSpPr>
        <p:grpSpPr>
          <a:xfrm>
            <a:off x="905310" y="3611130"/>
            <a:ext cx="2342409" cy="2342409"/>
            <a:chOff x="-4756150" y="2187575"/>
            <a:chExt cx="3457576" cy="3457575"/>
          </a:xfrm>
        </p:grpSpPr>
        <p:sp>
          <p:nvSpPr>
            <p:cNvPr id="28" name="Freeform 6"/>
            <p:cNvSpPr>
              <a:spLocks/>
            </p:cNvSpPr>
            <p:nvPr/>
          </p:nvSpPr>
          <p:spPr bwMode="auto">
            <a:xfrm>
              <a:off x="-4725987" y="2187575"/>
              <a:ext cx="3427413" cy="3457575"/>
            </a:xfrm>
            <a:custGeom>
              <a:avLst/>
              <a:gdLst>
                <a:gd name="T0" fmla="*/ 0 w 17991"/>
                <a:gd name="T1" fmla="*/ 10363 h 18152"/>
                <a:gd name="T2" fmla="*/ 10202 w 17991"/>
                <a:gd name="T3" fmla="*/ 17231 h 18152"/>
                <a:gd name="T4" fmla="*/ 17070 w 17991"/>
                <a:gd name="T5" fmla="*/ 7029 h 18152"/>
                <a:gd name="T6" fmla="*/ 8535 w 17991"/>
                <a:gd name="T7" fmla="*/ 0 h 18152"/>
                <a:gd name="T8" fmla="*/ 8535 w 17991"/>
                <a:gd name="T9" fmla="*/ 2609 h 18152"/>
                <a:gd name="T10" fmla="*/ 14623 w 17991"/>
                <a:gd name="T11" fmla="*/ 8696 h 18152"/>
                <a:gd name="T12" fmla="*/ 8535 w 17991"/>
                <a:gd name="T13" fmla="*/ 14784 h 18152"/>
                <a:gd name="T14" fmla="*/ 2561 w 17991"/>
                <a:gd name="T15" fmla="*/ 9863 h 18152"/>
                <a:gd name="T16" fmla="*/ 0 w 17991"/>
                <a:gd name="T17" fmla="*/ 10363 h 18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91" h="18152">
                  <a:moveTo>
                    <a:pt x="0" y="10363"/>
                  </a:moveTo>
                  <a:cubicBezTo>
                    <a:pt x="921" y="15077"/>
                    <a:pt x="5489" y="18152"/>
                    <a:pt x="10202" y="17231"/>
                  </a:cubicBezTo>
                  <a:cubicBezTo>
                    <a:pt x="14916" y="16310"/>
                    <a:pt x="17991" y="11743"/>
                    <a:pt x="17070" y="7029"/>
                  </a:cubicBezTo>
                  <a:cubicBezTo>
                    <a:pt x="16273" y="2946"/>
                    <a:pt x="12695" y="0"/>
                    <a:pt x="8535" y="0"/>
                  </a:cubicBezTo>
                  <a:lnTo>
                    <a:pt x="8535" y="2609"/>
                  </a:lnTo>
                  <a:cubicBezTo>
                    <a:pt x="11897" y="2609"/>
                    <a:pt x="14623" y="5334"/>
                    <a:pt x="14623" y="8696"/>
                  </a:cubicBezTo>
                  <a:cubicBezTo>
                    <a:pt x="14623" y="12058"/>
                    <a:pt x="11897" y="14784"/>
                    <a:pt x="8535" y="14784"/>
                  </a:cubicBezTo>
                  <a:cubicBezTo>
                    <a:pt x="5623" y="14784"/>
                    <a:pt x="3119" y="12721"/>
                    <a:pt x="2561" y="9863"/>
                  </a:cubicBezTo>
                  <a:lnTo>
                    <a:pt x="0" y="10363"/>
                  </a:lnTo>
                  <a:close/>
                </a:path>
              </a:pathLst>
            </a:custGeom>
            <a:solidFill>
              <a:srgbClr val="6BCBC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 name="Freeform 7"/>
            <p:cNvSpPr>
              <a:spLocks/>
            </p:cNvSpPr>
            <p:nvPr/>
          </p:nvSpPr>
          <p:spPr bwMode="auto">
            <a:xfrm>
              <a:off x="-4756150" y="2187575"/>
              <a:ext cx="1655763" cy="1974850"/>
            </a:xfrm>
            <a:custGeom>
              <a:avLst/>
              <a:gdLst>
                <a:gd name="T0" fmla="*/ 17393 w 17393"/>
                <a:gd name="T1" fmla="*/ 0 h 20727"/>
                <a:gd name="T2" fmla="*/ 0 w 17393"/>
                <a:gd name="T3" fmla="*/ 17393 h 20727"/>
                <a:gd name="T4" fmla="*/ 323 w 17393"/>
                <a:gd name="T5" fmla="*/ 20727 h 20727"/>
                <a:gd name="T6" fmla="*/ 5444 w 17393"/>
                <a:gd name="T7" fmla="*/ 19727 h 20727"/>
                <a:gd name="T8" fmla="*/ 15059 w 17393"/>
                <a:gd name="T9" fmla="*/ 5444 h 20727"/>
                <a:gd name="T10" fmla="*/ 17393 w 17393"/>
                <a:gd name="T11" fmla="*/ 5218 h 20727"/>
                <a:gd name="T12" fmla="*/ 17393 w 17393"/>
                <a:gd name="T13" fmla="*/ 0 h 20727"/>
              </a:gdLst>
              <a:ahLst/>
              <a:cxnLst>
                <a:cxn ang="0">
                  <a:pos x="T0" y="T1"/>
                </a:cxn>
                <a:cxn ang="0">
                  <a:pos x="T2" y="T3"/>
                </a:cxn>
                <a:cxn ang="0">
                  <a:pos x="T4" y="T5"/>
                </a:cxn>
                <a:cxn ang="0">
                  <a:pos x="T6" y="T7"/>
                </a:cxn>
                <a:cxn ang="0">
                  <a:pos x="T8" y="T9"/>
                </a:cxn>
                <a:cxn ang="0">
                  <a:pos x="T10" y="T11"/>
                </a:cxn>
                <a:cxn ang="0">
                  <a:pos x="T12" y="T13"/>
                </a:cxn>
              </a:cxnLst>
              <a:rect l="0" t="0" r="r" b="b"/>
              <a:pathLst>
                <a:path w="17393" h="20727">
                  <a:moveTo>
                    <a:pt x="17393" y="0"/>
                  </a:moveTo>
                  <a:cubicBezTo>
                    <a:pt x="7787" y="0"/>
                    <a:pt x="0" y="7787"/>
                    <a:pt x="0" y="17393"/>
                  </a:cubicBezTo>
                  <a:cubicBezTo>
                    <a:pt x="0" y="18512"/>
                    <a:pt x="108" y="19629"/>
                    <a:pt x="323" y="20727"/>
                  </a:cubicBezTo>
                  <a:lnTo>
                    <a:pt x="5444" y="19727"/>
                  </a:lnTo>
                  <a:cubicBezTo>
                    <a:pt x="4155" y="13128"/>
                    <a:pt x="8460" y="6733"/>
                    <a:pt x="15059" y="5444"/>
                  </a:cubicBezTo>
                  <a:cubicBezTo>
                    <a:pt x="15828" y="5294"/>
                    <a:pt x="16609" y="5218"/>
                    <a:pt x="17393" y="5218"/>
                  </a:cubicBezTo>
                  <a:lnTo>
                    <a:pt x="17393" y="0"/>
                  </a:lnTo>
                  <a:close/>
                </a:path>
              </a:pathLst>
            </a:custGeom>
            <a:solidFill>
              <a:srgbClr val="F5C63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30" name="文字方塊 29"/>
          <p:cNvSpPr txBox="1"/>
          <p:nvPr/>
        </p:nvSpPr>
        <p:spPr>
          <a:xfrm>
            <a:off x="1300890" y="4419704"/>
            <a:ext cx="1447841" cy="646331"/>
          </a:xfrm>
          <a:prstGeom prst="rect">
            <a:avLst/>
          </a:prstGeom>
          <a:noFill/>
        </p:spPr>
        <p:txBody>
          <a:bodyPr wrap="square" rtlCol="0">
            <a:spAutoFit/>
          </a:bodyPr>
          <a:lstStyle/>
          <a:p>
            <a:pPr algn="ctr"/>
            <a:r>
              <a:rPr lang="en-US" sz="3600" b="1" dirty="0"/>
              <a:t>43.5</a:t>
            </a:r>
            <a:r>
              <a:rPr lang="en-US" b="1" dirty="0"/>
              <a:t>%</a:t>
            </a:r>
          </a:p>
        </p:txBody>
      </p:sp>
      <p:sp>
        <p:nvSpPr>
          <p:cNvPr id="31" name="文字方塊 30"/>
          <p:cNvSpPr txBox="1"/>
          <p:nvPr/>
        </p:nvSpPr>
        <p:spPr>
          <a:xfrm>
            <a:off x="466129" y="2107847"/>
            <a:ext cx="3443247" cy="1106058"/>
          </a:xfrm>
          <a:prstGeom prst="rect">
            <a:avLst/>
          </a:prstGeom>
          <a:noFill/>
        </p:spPr>
        <p:txBody>
          <a:bodyPr wrap="square" rtlCol="0" anchor="ctr">
            <a:spAutoFit/>
          </a:bodyPr>
          <a:lstStyle/>
          <a:p>
            <a:r>
              <a:rPr lang="en-US" altLang="zh-TW" sz="1600" dirty="0"/>
              <a:t>The quick brown fox jumps over the lazy dog. The quick brown fox jumps over the lazy dog. The quick brown fox jumps over the lazy dog. </a:t>
            </a:r>
          </a:p>
        </p:txBody>
      </p:sp>
    </p:spTree>
    <p:extLst>
      <p:ext uri="{BB962C8B-B14F-4D97-AF65-F5344CB8AC3E}">
        <p14:creationId xmlns:p14="http://schemas.microsoft.com/office/powerpoint/2010/main" val="383754249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pic>
        <p:nvPicPr>
          <p:cNvPr id="4" name="圖片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5" name="矩形 4"/>
          <p:cNvSpPr/>
          <p:nvPr/>
        </p:nvSpPr>
        <p:spPr>
          <a:xfrm>
            <a:off x="5334000" y="0"/>
            <a:ext cx="6858000" cy="6876550"/>
          </a:xfrm>
          <a:prstGeom prst="rect">
            <a:avLst/>
          </a:prstGeom>
          <a:solidFill>
            <a:schemeClr val="accent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圖片版面配置區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7616032" y="1336675"/>
            <a:ext cx="2293937" cy="2292350"/>
          </a:xfrm>
          <a:prstGeom prst="ellipse">
            <a:avLst/>
          </a:prstGeom>
        </p:spPr>
      </p:pic>
      <p:sp>
        <p:nvSpPr>
          <p:cNvPr id="3" name="投影片編號版面配置區 2"/>
          <p:cNvSpPr>
            <a:spLocks noGrp="1"/>
          </p:cNvSpPr>
          <p:nvPr>
            <p:ph type="sldNum" sz="quarter" idx="12"/>
          </p:nvPr>
        </p:nvSpPr>
        <p:spPr/>
        <p:txBody>
          <a:bodyPr/>
          <a:lstStyle/>
          <a:p>
            <a:fld id="{93B68095-C8B2-4A76-90AA-E601358CCBC3}" type="slidenum">
              <a:rPr lang="zh-TW" altLang="en-US" smtClean="0"/>
              <a:t>42</a:t>
            </a:fld>
            <a:endParaRPr lang="zh-TW" altLang="en-US"/>
          </a:p>
        </p:txBody>
      </p:sp>
      <p:sp>
        <p:nvSpPr>
          <p:cNvPr id="7" name="矩形 6"/>
          <p:cNvSpPr/>
          <p:nvPr/>
        </p:nvSpPr>
        <p:spPr>
          <a:xfrm>
            <a:off x="810604" y="1186888"/>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8" name="文字方塊 7"/>
          <p:cNvSpPr txBox="1"/>
          <p:nvPr/>
        </p:nvSpPr>
        <p:spPr>
          <a:xfrm>
            <a:off x="670491" y="540557"/>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t>16:9</a:t>
            </a:r>
            <a:r>
              <a:rPr lang="zh-TW" altLang="en-US" dirty="0"/>
              <a:t> </a:t>
            </a:r>
            <a:r>
              <a:rPr lang="en-US" altLang="zh-TW" dirty="0"/>
              <a:t>Layout 040</a:t>
            </a:r>
          </a:p>
        </p:txBody>
      </p:sp>
      <p:sp>
        <p:nvSpPr>
          <p:cNvPr id="9" name="文字方塊 8"/>
          <p:cNvSpPr txBox="1"/>
          <p:nvPr/>
        </p:nvSpPr>
        <p:spPr>
          <a:xfrm>
            <a:off x="7115431" y="4783812"/>
            <a:ext cx="3855558" cy="1106058"/>
          </a:xfrm>
          <a:prstGeom prst="rect">
            <a:avLst/>
          </a:prstGeom>
          <a:noFill/>
        </p:spPr>
        <p:txBody>
          <a:bodyPr wrap="square" rtlCol="0" anchor="ctr">
            <a:spAutoFit/>
          </a:bodyPr>
          <a:lstStyle/>
          <a:p>
            <a:r>
              <a:rPr lang="en-US" altLang="zh-TW" sz="1600" dirty="0">
                <a:solidFill>
                  <a:schemeClr val="bg1"/>
                </a:solidFill>
              </a:rPr>
              <a:t>The quick brown fox jumps over the lazy dog. The quick brown fox jumps over the lazy dog. The quick brown fox jumps over the lazy dog. </a:t>
            </a:r>
          </a:p>
        </p:txBody>
      </p:sp>
      <p:sp>
        <p:nvSpPr>
          <p:cNvPr id="11" name="手繪多邊形 10"/>
          <p:cNvSpPr>
            <a:spLocks noChangeAspect="1"/>
          </p:cNvSpPr>
          <p:nvPr/>
        </p:nvSpPr>
        <p:spPr bwMode="auto">
          <a:xfrm>
            <a:off x="1209447" y="1953261"/>
            <a:ext cx="354842" cy="508600"/>
          </a:xfrm>
          <a:custGeom>
            <a:avLst/>
            <a:gdLst>
              <a:gd name="connsiteX0" fmla="*/ 1425658 w 2805113"/>
              <a:gd name="connsiteY0" fmla="*/ 2654910 h 4020601"/>
              <a:gd name="connsiteX1" fmla="*/ 1327719 w 2805113"/>
              <a:gd name="connsiteY1" fmla="*/ 2665300 h 4020601"/>
              <a:gd name="connsiteX2" fmla="*/ 1092810 w 2805113"/>
              <a:gd name="connsiteY2" fmla="*/ 2944062 h 4020601"/>
              <a:gd name="connsiteX3" fmla="*/ 1237785 w 2805113"/>
              <a:gd name="connsiteY3" fmla="*/ 3234006 h 4020601"/>
              <a:gd name="connsiteX4" fmla="*/ 1301099 w 2805113"/>
              <a:gd name="connsiteY4" fmla="*/ 3406744 h 4020601"/>
              <a:gd name="connsiteX5" fmla="*/ 1307934 w 2805113"/>
              <a:gd name="connsiteY5" fmla="*/ 3531882 h 4020601"/>
              <a:gd name="connsiteX6" fmla="*/ 1512265 w 2805113"/>
              <a:gd name="connsiteY6" fmla="*/ 3526472 h 4020601"/>
              <a:gd name="connsiteX7" fmla="*/ 1524496 w 2805113"/>
              <a:gd name="connsiteY7" fmla="*/ 3391238 h 4020601"/>
              <a:gd name="connsiteX8" fmla="*/ 1524496 w 2805113"/>
              <a:gd name="connsiteY8" fmla="*/ 3267904 h 4020601"/>
              <a:gd name="connsiteX9" fmla="*/ 1577737 w 2805113"/>
              <a:gd name="connsiteY9" fmla="*/ 3232924 h 4020601"/>
              <a:gd name="connsiteX10" fmla="*/ 1708322 w 2805113"/>
              <a:gd name="connsiteY10" fmla="*/ 3056938 h 4020601"/>
              <a:gd name="connsiteX11" fmla="*/ 1715157 w 2805113"/>
              <a:gd name="connsiteY11" fmla="*/ 2940818 h 4020601"/>
              <a:gd name="connsiteX12" fmla="*/ 1674147 w 2805113"/>
              <a:gd name="connsiteY12" fmla="*/ 2808468 h 4020601"/>
              <a:gd name="connsiteX13" fmla="*/ 1425658 w 2805113"/>
              <a:gd name="connsiteY13" fmla="*/ 2654910 h 4020601"/>
              <a:gd name="connsiteX14" fmla="*/ 1415430 w 2805113"/>
              <a:gd name="connsiteY14" fmla="*/ 50 h 4020601"/>
              <a:gd name="connsiteX15" fmla="*/ 1647059 w 2805113"/>
              <a:gd name="connsiteY15" fmla="*/ 25528 h 4020601"/>
              <a:gd name="connsiteX16" fmla="*/ 2127061 w 2805113"/>
              <a:gd name="connsiteY16" fmla="*/ 284444 h 4020601"/>
              <a:gd name="connsiteX17" fmla="*/ 2433138 w 2805113"/>
              <a:gd name="connsiteY17" fmla="*/ 821360 h 4020601"/>
              <a:gd name="connsiteX18" fmla="*/ 2449703 w 2805113"/>
              <a:gd name="connsiteY18" fmla="*/ 1319746 h 4020601"/>
              <a:gd name="connsiteX19" fmla="*/ 2317189 w 2805113"/>
              <a:gd name="connsiteY19" fmla="*/ 1332350 h 4020601"/>
              <a:gd name="connsiteX20" fmla="*/ 2185396 w 2805113"/>
              <a:gd name="connsiteY20" fmla="*/ 1332350 h 4020601"/>
              <a:gd name="connsiteX21" fmla="*/ 2185036 w 2805113"/>
              <a:gd name="connsiteY21" fmla="*/ 1187588 h 4020601"/>
              <a:gd name="connsiteX22" fmla="*/ 1926490 w 2805113"/>
              <a:gd name="connsiteY22" fmla="*/ 481060 h 4020601"/>
              <a:gd name="connsiteX23" fmla="*/ 1265002 w 2805113"/>
              <a:gd name="connsiteY23" fmla="*/ 290564 h 4020601"/>
              <a:gd name="connsiteX24" fmla="*/ 873222 w 2805113"/>
              <a:gd name="connsiteY24" fmla="*/ 499066 h 4020601"/>
              <a:gd name="connsiteX25" fmla="*/ 674091 w 2805113"/>
              <a:gd name="connsiteY25" fmla="*/ 809116 h 4020601"/>
              <a:gd name="connsiteX26" fmla="*/ 645644 w 2805113"/>
              <a:gd name="connsiteY26" fmla="*/ 890500 h 4020601"/>
              <a:gd name="connsiteX27" fmla="*/ 642763 w 2805113"/>
              <a:gd name="connsiteY27" fmla="*/ 1419856 h 4020601"/>
              <a:gd name="connsiteX28" fmla="*/ 655367 w 2805113"/>
              <a:gd name="connsiteY28" fmla="*/ 1962176 h 4020601"/>
              <a:gd name="connsiteX29" fmla="*/ 1092878 w 2805113"/>
              <a:gd name="connsiteY29" fmla="*/ 1940208 h 4020601"/>
              <a:gd name="connsiteX30" fmla="*/ 1629414 w 2805113"/>
              <a:gd name="connsiteY30" fmla="*/ 1931926 h 4020601"/>
              <a:gd name="connsiteX31" fmla="*/ 1859873 w 2805113"/>
              <a:gd name="connsiteY31" fmla="*/ 1952812 h 4020601"/>
              <a:gd name="connsiteX32" fmla="*/ 2297024 w 2805113"/>
              <a:gd name="connsiteY32" fmla="*/ 1983062 h 4020601"/>
              <a:gd name="connsiteX33" fmla="*/ 2690964 w 2805113"/>
              <a:gd name="connsiteY33" fmla="*/ 2010070 h 4020601"/>
              <a:gd name="connsiteX34" fmla="*/ 2805113 w 2805113"/>
              <a:gd name="connsiteY34" fmla="*/ 2016192 h 4020601"/>
              <a:gd name="connsiteX35" fmla="*/ 2805113 w 2805113"/>
              <a:gd name="connsiteY35" fmla="*/ 2963990 h 4020601"/>
              <a:gd name="connsiteX36" fmla="*/ 2805113 w 2805113"/>
              <a:gd name="connsiteY36" fmla="*/ 3911788 h 4020601"/>
              <a:gd name="connsiteX37" fmla="*/ 2779906 w 2805113"/>
              <a:gd name="connsiteY37" fmla="*/ 3917910 h 4020601"/>
              <a:gd name="connsiteX38" fmla="*/ 2599501 w 2805113"/>
              <a:gd name="connsiteY38" fmla="*/ 3934474 h 4020601"/>
              <a:gd name="connsiteX39" fmla="*/ 2312148 w 2805113"/>
              <a:gd name="connsiteY39" fmla="*/ 3955000 h 4020601"/>
              <a:gd name="connsiteX40" fmla="*/ 2012912 w 2805113"/>
              <a:gd name="connsiteY40" fmla="*/ 3975166 h 4020601"/>
              <a:gd name="connsiteX41" fmla="*/ 1829985 w 2805113"/>
              <a:gd name="connsiteY41" fmla="*/ 3989930 h 4020601"/>
              <a:gd name="connsiteX42" fmla="*/ 1636256 w 2805113"/>
              <a:gd name="connsiteY42" fmla="*/ 4005056 h 4020601"/>
              <a:gd name="connsiteX43" fmla="*/ 1423082 w 2805113"/>
              <a:gd name="connsiteY43" fmla="*/ 4019460 h 4020601"/>
              <a:gd name="connsiteX44" fmla="*/ 1341701 w 2805113"/>
              <a:gd name="connsiteY44" fmla="*/ 4015498 h 4020601"/>
              <a:gd name="connsiteX45" fmla="*/ 1225031 w 2805113"/>
              <a:gd name="connsiteY45" fmla="*/ 4006136 h 4020601"/>
              <a:gd name="connsiteX46" fmla="*/ 985931 w 2805113"/>
              <a:gd name="connsiteY46" fmla="*/ 3990650 h 4020601"/>
              <a:gd name="connsiteX47" fmla="*/ 213534 w 2805113"/>
              <a:gd name="connsiteY47" fmla="*/ 3934474 h 4020601"/>
              <a:gd name="connsiteX48" fmla="*/ 33128 w 2805113"/>
              <a:gd name="connsiteY48" fmla="*/ 3917910 h 4020601"/>
              <a:gd name="connsiteX49" fmla="*/ 0 w 2805113"/>
              <a:gd name="connsiteY49" fmla="*/ 3911428 h 4020601"/>
              <a:gd name="connsiteX50" fmla="*/ 2881 w 2805113"/>
              <a:gd name="connsiteY50" fmla="*/ 2965070 h 4020601"/>
              <a:gd name="connsiteX51" fmla="*/ 5401 w 2805113"/>
              <a:gd name="connsiteY51" fmla="*/ 2018352 h 4020601"/>
              <a:gd name="connsiteX52" fmla="*/ 71298 w 2805113"/>
              <a:gd name="connsiteY52" fmla="*/ 2016192 h 4020601"/>
              <a:gd name="connsiteX53" fmla="*/ 342447 w 2805113"/>
              <a:gd name="connsiteY53" fmla="*/ 1981260 h 4020601"/>
              <a:gd name="connsiteX54" fmla="*/ 356131 w 2805113"/>
              <a:gd name="connsiteY54" fmla="*/ 1478914 h 4020601"/>
              <a:gd name="connsiteX55" fmla="*/ 366933 w 2805113"/>
              <a:gd name="connsiteY55" fmla="*/ 913548 h 4020601"/>
              <a:gd name="connsiteX56" fmla="*/ 684894 w 2805113"/>
              <a:gd name="connsiteY56" fmla="*/ 288044 h 4020601"/>
              <a:gd name="connsiteX57" fmla="*/ 1184341 w 2805113"/>
              <a:gd name="connsiteY57" fmla="*/ 21566 h 4020601"/>
              <a:gd name="connsiteX58" fmla="*/ 1415430 w 2805113"/>
              <a:gd name="connsiteY58" fmla="*/ 50 h 402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805113" h="4020601">
                <a:moveTo>
                  <a:pt x="1425658" y="2654910"/>
                </a:moveTo>
                <a:cubicBezTo>
                  <a:pt x="1392989" y="2652724"/>
                  <a:pt x="1359916" y="2656014"/>
                  <a:pt x="1327719" y="2665300"/>
                </a:cubicBezTo>
                <a:cubicBezTo>
                  <a:pt x="1202171" y="2701362"/>
                  <a:pt x="1110437" y="2810270"/>
                  <a:pt x="1092810" y="2944062"/>
                </a:cubicBezTo>
                <a:cubicBezTo>
                  <a:pt x="1079500" y="3042874"/>
                  <a:pt x="1148570" y="3180632"/>
                  <a:pt x="1237785" y="3234006"/>
                </a:cubicBezTo>
                <a:cubicBezTo>
                  <a:pt x="1298940" y="3270790"/>
                  <a:pt x="1301099" y="3276560"/>
                  <a:pt x="1301099" y="3406744"/>
                </a:cubicBezTo>
                <a:cubicBezTo>
                  <a:pt x="1301099" y="3471658"/>
                  <a:pt x="1304336" y="3528276"/>
                  <a:pt x="1307934" y="3531882"/>
                </a:cubicBezTo>
                <a:cubicBezTo>
                  <a:pt x="1320165" y="3544144"/>
                  <a:pt x="1499314" y="3539454"/>
                  <a:pt x="1512265" y="3526472"/>
                </a:cubicBezTo>
                <a:cubicBezTo>
                  <a:pt x="1520539" y="3518178"/>
                  <a:pt x="1524496" y="3473100"/>
                  <a:pt x="1524496" y="3391238"/>
                </a:cubicBezTo>
                <a:lnTo>
                  <a:pt x="1524496" y="3267904"/>
                </a:lnTo>
                <a:lnTo>
                  <a:pt x="1577737" y="3232924"/>
                </a:lnTo>
                <a:cubicBezTo>
                  <a:pt x="1637094" y="3193616"/>
                  <a:pt x="1691054" y="3121130"/>
                  <a:pt x="1708322" y="3056938"/>
                </a:cubicBezTo>
                <a:cubicBezTo>
                  <a:pt x="1714437" y="3033498"/>
                  <a:pt x="1717675" y="2981208"/>
                  <a:pt x="1715157" y="2940818"/>
                </a:cubicBezTo>
                <a:cubicBezTo>
                  <a:pt x="1711200" y="2878428"/>
                  <a:pt x="1704724" y="2857874"/>
                  <a:pt x="1674147" y="2808468"/>
                </a:cubicBezTo>
                <a:cubicBezTo>
                  <a:pt x="1618028" y="2717318"/>
                  <a:pt x="1523664" y="2661468"/>
                  <a:pt x="1425658" y="2654910"/>
                </a:cubicBezTo>
                <a:close/>
                <a:moveTo>
                  <a:pt x="1415430" y="50"/>
                </a:moveTo>
                <a:cubicBezTo>
                  <a:pt x="1498701" y="770"/>
                  <a:pt x="1582062" y="9324"/>
                  <a:pt x="1647059" y="25528"/>
                </a:cubicBezTo>
                <a:cubicBezTo>
                  <a:pt x="1837907" y="73060"/>
                  <a:pt x="1989506" y="154804"/>
                  <a:pt x="2127061" y="284444"/>
                </a:cubicBezTo>
                <a:cubicBezTo>
                  <a:pt x="2283340" y="432086"/>
                  <a:pt x="2378044" y="598096"/>
                  <a:pt x="2433138" y="821360"/>
                </a:cubicBezTo>
                <a:cubicBezTo>
                  <a:pt x="2446102" y="873576"/>
                  <a:pt x="2455104" y="1142214"/>
                  <a:pt x="2449703" y="1319746"/>
                </a:cubicBezTo>
                <a:cubicBezTo>
                  <a:pt x="2449703" y="1329470"/>
                  <a:pt x="2416214" y="1332350"/>
                  <a:pt x="2317189" y="1332350"/>
                </a:cubicBezTo>
                <a:lnTo>
                  <a:pt x="2185396" y="1332350"/>
                </a:lnTo>
                <a:lnTo>
                  <a:pt x="2185036" y="1187588"/>
                </a:lnTo>
                <a:cubicBezTo>
                  <a:pt x="2185036" y="848728"/>
                  <a:pt x="2114818" y="657152"/>
                  <a:pt x="1926490" y="481060"/>
                </a:cubicBezTo>
                <a:cubicBezTo>
                  <a:pt x="1749325" y="315772"/>
                  <a:pt x="1495460" y="242310"/>
                  <a:pt x="1265002" y="290564"/>
                </a:cubicBezTo>
                <a:cubicBezTo>
                  <a:pt x="1099359" y="325134"/>
                  <a:pt x="989892" y="383112"/>
                  <a:pt x="873222" y="499066"/>
                </a:cubicBezTo>
                <a:cubicBezTo>
                  <a:pt x="774917" y="596294"/>
                  <a:pt x="717302" y="686320"/>
                  <a:pt x="674091" y="809116"/>
                </a:cubicBezTo>
                <a:lnTo>
                  <a:pt x="645644" y="890500"/>
                </a:lnTo>
                <a:lnTo>
                  <a:pt x="642763" y="1419856"/>
                </a:lnTo>
                <a:cubicBezTo>
                  <a:pt x="640243" y="1884752"/>
                  <a:pt x="641683" y="1951012"/>
                  <a:pt x="655367" y="1962176"/>
                </a:cubicBezTo>
                <a:cubicBezTo>
                  <a:pt x="671571" y="1975860"/>
                  <a:pt x="831811" y="1967576"/>
                  <a:pt x="1092878" y="1940208"/>
                </a:cubicBezTo>
                <a:cubicBezTo>
                  <a:pt x="1255999" y="1923284"/>
                  <a:pt x="1544432" y="1918602"/>
                  <a:pt x="1629414" y="1931926"/>
                </a:cubicBezTo>
                <a:cubicBezTo>
                  <a:pt x="1669744" y="1938408"/>
                  <a:pt x="1773451" y="1947772"/>
                  <a:pt x="1859873" y="1952812"/>
                </a:cubicBezTo>
                <a:cubicBezTo>
                  <a:pt x="1946655" y="1957854"/>
                  <a:pt x="2143265" y="1971538"/>
                  <a:pt x="2297024" y="1983062"/>
                </a:cubicBezTo>
                <a:cubicBezTo>
                  <a:pt x="2450783" y="1994584"/>
                  <a:pt x="2627948" y="2006828"/>
                  <a:pt x="2690964" y="2010070"/>
                </a:cubicBezTo>
                <a:lnTo>
                  <a:pt x="2805113" y="2016192"/>
                </a:lnTo>
                <a:lnTo>
                  <a:pt x="2805113" y="2963990"/>
                </a:lnTo>
                <a:lnTo>
                  <a:pt x="2805113" y="3911788"/>
                </a:lnTo>
                <a:lnTo>
                  <a:pt x="2779906" y="3917910"/>
                </a:lnTo>
                <a:cubicBezTo>
                  <a:pt x="2766223" y="3921510"/>
                  <a:pt x="2685202" y="3929072"/>
                  <a:pt x="2599501" y="3934474"/>
                </a:cubicBezTo>
                <a:cubicBezTo>
                  <a:pt x="2514159" y="3940236"/>
                  <a:pt x="2384886" y="3949598"/>
                  <a:pt x="2312148" y="3955000"/>
                </a:cubicBezTo>
                <a:cubicBezTo>
                  <a:pt x="2239409" y="3960762"/>
                  <a:pt x="2104735" y="3969764"/>
                  <a:pt x="2012912" y="3975166"/>
                </a:cubicBezTo>
                <a:cubicBezTo>
                  <a:pt x="1920728" y="3980568"/>
                  <a:pt x="1838627" y="3987410"/>
                  <a:pt x="1829985" y="3989930"/>
                </a:cubicBezTo>
                <a:cubicBezTo>
                  <a:pt x="1821343" y="3992812"/>
                  <a:pt x="1734201" y="3999294"/>
                  <a:pt x="1636256" y="4005056"/>
                </a:cubicBezTo>
                <a:cubicBezTo>
                  <a:pt x="1538671" y="4010456"/>
                  <a:pt x="1442527" y="4016938"/>
                  <a:pt x="1423082" y="4019460"/>
                </a:cubicBezTo>
                <a:cubicBezTo>
                  <a:pt x="1403277" y="4021980"/>
                  <a:pt x="1366908" y="4020180"/>
                  <a:pt x="1341701" y="4015498"/>
                </a:cubicBezTo>
                <a:cubicBezTo>
                  <a:pt x="1316495" y="4010816"/>
                  <a:pt x="1263921" y="4006496"/>
                  <a:pt x="1225031" y="4006136"/>
                </a:cubicBezTo>
                <a:cubicBezTo>
                  <a:pt x="1185781" y="4006136"/>
                  <a:pt x="1078114" y="3998934"/>
                  <a:pt x="985931" y="3990650"/>
                </a:cubicBezTo>
                <a:cubicBezTo>
                  <a:pt x="831811" y="3976606"/>
                  <a:pt x="589110" y="3958962"/>
                  <a:pt x="213534" y="3934474"/>
                </a:cubicBezTo>
                <a:cubicBezTo>
                  <a:pt x="132514" y="3929072"/>
                  <a:pt x="51493" y="3921510"/>
                  <a:pt x="33128" y="3917910"/>
                </a:cubicBezTo>
                <a:lnTo>
                  <a:pt x="0" y="3911428"/>
                </a:lnTo>
                <a:lnTo>
                  <a:pt x="2881" y="2965070"/>
                </a:lnTo>
                <a:lnTo>
                  <a:pt x="5401" y="2018352"/>
                </a:lnTo>
                <a:lnTo>
                  <a:pt x="71298" y="2016192"/>
                </a:lnTo>
                <a:cubicBezTo>
                  <a:pt x="180766" y="2012230"/>
                  <a:pt x="328403" y="1993144"/>
                  <a:pt x="342447" y="1981260"/>
                </a:cubicBezTo>
                <a:cubicBezTo>
                  <a:pt x="353250" y="1972618"/>
                  <a:pt x="356131" y="1872510"/>
                  <a:pt x="356131" y="1478914"/>
                </a:cubicBezTo>
                <a:cubicBezTo>
                  <a:pt x="356131" y="1177144"/>
                  <a:pt x="360092" y="958920"/>
                  <a:pt x="366933" y="913548"/>
                </a:cubicBezTo>
                <a:cubicBezTo>
                  <a:pt x="404383" y="662554"/>
                  <a:pt x="508809" y="457294"/>
                  <a:pt x="684894" y="288044"/>
                </a:cubicBezTo>
                <a:cubicBezTo>
                  <a:pt x="824250" y="154444"/>
                  <a:pt x="987371" y="67300"/>
                  <a:pt x="1184341" y="21566"/>
                </a:cubicBezTo>
                <a:cubicBezTo>
                  <a:pt x="1248978" y="6442"/>
                  <a:pt x="1332159" y="-670"/>
                  <a:pt x="1415430" y="50"/>
                </a:cubicBezTo>
                <a:close/>
              </a:path>
            </a:pathLst>
          </a:custGeom>
          <a:solidFill>
            <a:schemeClr val="accent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2" name="文字方塊 41"/>
          <p:cNvSpPr txBox="1"/>
          <p:nvPr/>
        </p:nvSpPr>
        <p:spPr>
          <a:xfrm>
            <a:off x="427370" y="2828358"/>
            <a:ext cx="1918997"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a:t>
            </a:r>
          </a:p>
        </p:txBody>
      </p:sp>
      <p:sp>
        <p:nvSpPr>
          <p:cNvPr id="13" name="文字方塊 43"/>
          <p:cNvSpPr txBox="1"/>
          <p:nvPr/>
        </p:nvSpPr>
        <p:spPr>
          <a:xfrm>
            <a:off x="551532" y="2477743"/>
            <a:ext cx="1670672" cy="40011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smtClean="0">
                <a:solidFill>
                  <a:schemeClr val="accent1"/>
                </a:solidFill>
              </a:rPr>
              <a:t>TITLE 01</a:t>
            </a:r>
          </a:p>
        </p:txBody>
      </p:sp>
      <p:sp>
        <p:nvSpPr>
          <p:cNvPr id="14" name="文字方塊 41"/>
          <p:cNvSpPr txBox="1"/>
          <p:nvPr/>
        </p:nvSpPr>
        <p:spPr>
          <a:xfrm>
            <a:off x="2941913" y="2828358"/>
            <a:ext cx="1918997"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a:t>
            </a:r>
          </a:p>
        </p:txBody>
      </p:sp>
      <p:sp>
        <p:nvSpPr>
          <p:cNvPr id="15" name="文字方塊 43"/>
          <p:cNvSpPr txBox="1"/>
          <p:nvPr/>
        </p:nvSpPr>
        <p:spPr>
          <a:xfrm>
            <a:off x="3066075" y="2477743"/>
            <a:ext cx="1670672" cy="40011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smtClean="0">
                <a:solidFill>
                  <a:schemeClr val="accent2"/>
                </a:solidFill>
              </a:rPr>
              <a:t>TITLE 02</a:t>
            </a:r>
          </a:p>
        </p:txBody>
      </p:sp>
      <p:sp>
        <p:nvSpPr>
          <p:cNvPr id="16" name="文字方塊 41"/>
          <p:cNvSpPr txBox="1"/>
          <p:nvPr/>
        </p:nvSpPr>
        <p:spPr>
          <a:xfrm>
            <a:off x="556599" y="4919213"/>
            <a:ext cx="1918997"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a:t>
            </a:r>
          </a:p>
        </p:txBody>
      </p:sp>
      <p:sp>
        <p:nvSpPr>
          <p:cNvPr id="17" name="文字方塊 43"/>
          <p:cNvSpPr txBox="1"/>
          <p:nvPr/>
        </p:nvSpPr>
        <p:spPr>
          <a:xfrm>
            <a:off x="680761" y="4568598"/>
            <a:ext cx="1670672" cy="40011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smtClean="0">
                <a:solidFill>
                  <a:schemeClr val="accent3"/>
                </a:solidFill>
              </a:rPr>
              <a:t>TITLE 03</a:t>
            </a:r>
          </a:p>
        </p:txBody>
      </p:sp>
      <p:sp>
        <p:nvSpPr>
          <p:cNvPr id="18" name="文字方塊 41"/>
          <p:cNvSpPr txBox="1"/>
          <p:nvPr/>
        </p:nvSpPr>
        <p:spPr>
          <a:xfrm>
            <a:off x="2941913" y="4961680"/>
            <a:ext cx="1918997"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a:t>
            </a:r>
          </a:p>
        </p:txBody>
      </p:sp>
      <p:sp>
        <p:nvSpPr>
          <p:cNvPr id="19" name="文字方塊 43"/>
          <p:cNvSpPr txBox="1"/>
          <p:nvPr/>
        </p:nvSpPr>
        <p:spPr>
          <a:xfrm>
            <a:off x="3066075" y="4611065"/>
            <a:ext cx="1670672" cy="40011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smtClean="0">
                <a:solidFill>
                  <a:schemeClr val="accent4"/>
                </a:solidFill>
              </a:rPr>
              <a:t>TITLE 04</a:t>
            </a:r>
          </a:p>
        </p:txBody>
      </p:sp>
      <p:grpSp>
        <p:nvGrpSpPr>
          <p:cNvPr id="20" name="群組 19"/>
          <p:cNvGrpSpPr/>
          <p:nvPr/>
        </p:nvGrpSpPr>
        <p:grpSpPr>
          <a:xfrm>
            <a:off x="3708584" y="1921094"/>
            <a:ext cx="361238" cy="572934"/>
            <a:chOff x="4565882" y="3048934"/>
            <a:chExt cx="361238" cy="572934"/>
          </a:xfrm>
        </p:grpSpPr>
        <p:sp>
          <p:nvSpPr>
            <p:cNvPr id="32" name="手繪多邊形 31"/>
            <p:cNvSpPr>
              <a:spLocks/>
            </p:cNvSpPr>
            <p:nvPr/>
          </p:nvSpPr>
          <p:spPr bwMode="auto">
            <a:xfrm>
              <a:off x="4565882" y="3228413"/>
              <a:ext cx="361238" cy="393455"/>
            </a:xfrm>
            <a:custGeom>
              <a:avLst/>
              <a:gdLst>
                <a:gd name="connsiteX0" fmla="*/ 1910220 w 2786191"/>
                <a:gd name="connsiteY0" fmla="*/ 2438744 h 3034687"/>
                <a:gd name="connsiteX1" fmla="*/ 1802556 w 2786191"/>
                <a:gd name="connsiteY1" fmla="*/ 2438922 h 3034687"/>
                <a:gd name="connsiteX2" fmla="*/ 1503672 w 2786191"/>
                <a:gd name="connsiteY2" fmla="*/ 2445020 h 3034687"/>
                <a:gd name="connsiteX3" fmla="*/ 1487488 w 2786191"/>
                <a:gd name="connsiteY3" fmla="*/ 2549424 h 3034687"/>
                <a:gd name="connsiteX4" fmla="*/ 1499716 w 2786191"/>
                <a:gd name="connsiteY4" fmla="*/ 2659566 h 3034687"/>
                <a:gd name="connsiteX5" fmla="*/ 1793564 w 2786191"/>
                <a:gd name="connsiteY5" fmla="*/ 2671764 h 3034687"/>
                <a:gd name="connsiteX6" fmla="*/ 2090650 w 2786191"/>
                <a:gd name="connsiteY6" fmla="*/ 2655978 h 3034687"/>
                <a:gd name="connsiteX7" fmla="*/ 2106836 w 2786191"/>
                <a:gd name="connsiteY7" fmla="*/ 2559110 h 3034687"/>
                <a:gd name="connsiteX8" fmla="*/ 1910220 w 2786191"/>
                <a:gd name="connsiteY8" fmla="*/ 2438744 h 3034687"/>
                <a:gd name="connsiteX9" fmla="*/ 1910090 w 2786191"/>
                <a:gd name="connsiteY9" fmla="*/ 2032044 h 3034687"/>
                <a:gd name="connsiteX10" fmla="*/ 1802362 w 2786191"/>
                <a:gd name="connsiteY10" fmla="*/ 2032208 h 3034687"/>
                <a:gd name="connsiteX11" fmla="*/ 1503302 w 2786191"/>
                <a:gd name="connsiteY11" fmla="*/ 2038336 h 3034687"/>
                <a:gd name="connsiteX12" fmla="*/ 1502942 w 2786191"/>
                <a:gd name="connsiteY12" fmla="*/ 2253898 h 3034687"/>
                <a:gd name="connsiteX13" fmla="*/ 1795884 w 2786191"/>
                <a:gd name="connsiteY13" fmla="*/ 2261828 h 3034687"/>
                <a:gd name="connsiteX14" fmla="*/ 2089908 w 2786191"/>
                <a:gd name="connsiteY14" fmla="*/ 2247410 h 3034687"/>
                <a:gd name="connsiteX15" fmla="*/ 2106822 w 2786191"/>
                <a:gd name="connsiteY15" fmla="*/ 2152606 h 3034687"/>
                <a:gd name="connsiteX16" fmla="*/ 1910090 w 2786191"/>
                <a:gd name="connsiteY16" fmla="*/ 2032044 h 3034687"/>
                <a:gd name="connsiteX17" fmla="*/ 1797596 w 2786191"/>
                <a:gd name="connsiteY17" fmla="*/ 1635126 h 3034687"/>
                <a:gd name="connsiteX18" fmla="*/ 1503694 w 2786191"/>
                <a:gd name="connsiteY18" fmla="*/ 1641254 h 3034687"/>
                <a:gd name="connsiteX19" fmla="*/ 1487488 w 2786191"/>
                <a:gd name="connsiteY19" fmla="*/ 1746144 h 3034687"/>
                <a:gd name="connsiteX20" fmla="*/ 1494330 w 2786191"/>
                <a:gd name="connsiteY20" fmla="*/ 1852116 h 3034687"/>
                <a:gd name="connsiteX21" fmla="*/ 1793996 w 2786191"/>
                <a:gd name="connsiteY21" fmla="*/ 1858964 h 3034687"/>
                <a:gd name="connsiteX22" fmla="*/ 2097262 w 2786191"/>
                <a:gd name="connsiteY22" fmla="*/ 1839140 h 3034687"/>
                <a:gd name="connsiteX23" fmla="*/ 2091498 w 2786191"/>
                <a:gd name="connsiteY23" fmla="*/ 1650986 h 3034687"/>
                <a:gd name="connsiteX24" fmla="*/ 1797596 w 2786191"/>
                <a:gd name="connsiteY24" fmla="*/ 1635126 h 3034687"/>
                <a:gd name="connsiteX25" fmla="*/ 1794138 w 2786191"/>
                <a:gd name="connsiteY25" fmla="*/ 1228726 h 3034687"/>
                <a:gd name="connsiteX26" fmla="*/ 1500006 w 2786191"/>
                <a:gd name="connsiteY26" fmla="*/ 1241034 h 3034687"/>
                <a:gd name="connsiteX27" fmla="*/ 1500726 w 2786191"/>
                <a:gd name="connsiteY27" fmla="*/ 1456798 h 3034687"/>
                <a:gd name="connsiteX28" fmla="*/ 1799898 w 2786191"/>
                <a:gd name="connsiteY28" fmla="*/ 1462952 h 3034687"/>
                <a:gd name="connsiteX29" fmla="*/ 2097270 w 2786191"/>
                <a:gd name="connsiteY29" fmla="*/ 1443764 h 3034687"/>
                <a:gd name="connsiteX30" fmla="*/ 2091510 w 2786191"/>
                <a:gd name="connsiteY30" fmla="*/ 1244654 h 3034687"/>
                <a:gd name="connsiteX31" fmla="*/ 1794138 w 2786191"/>
                <a:gd name="connsiteY31" fmla="*/ 1228726 h 3034687"/>
                <a:gd name="connsiteX32" fmla="*/ 1793454 w 2786191"/>
                <a:gd name="connsiteY32" fmla="*/ 822326 h 3034687"/>
                <a:gd name="connsiteX33" fmla="*/ 1499712 w 2786191"/>
                <a:gd name="connsiteY33" fmla="*/ 834552 h 3034687"/>
                <a:gd name="connsiteX34" fmla="*/ 1487488 w 2786191"/>
                <a:gd name="connsiteY34" fmla="*/ 938828 h 3034687"/>
                <a:gd name="connsiteX35" fmla="*/ 1499712 w 2786191"/>
                <a:gd name="connsiteY35" fmla="*/ 1043464 h 3034687"/>
                <a:gd name="connsiteX36" fmla="*/ 1793454 w 2786191"/>
                <a:gd name="connsiteY36" fmla="*/ 1055688 h 3034687"/>
                <a:gd name="connsiteX37" fmla="*/ 2090432 w 2786191"/>
                <a:gd name="connsiteY37" fmla="*/ 1039868 h 3034687"/>
                <a:gd name="connsiteX38" fmla="*/ 2106612 w 2786191"/>
                <a:gd name="connsiteY38" fmla="*/ 938828 h 3034687"/>
                <a:gd name="connsiteX39" fmla="*/ 2090432 w 2786191"/>
                <a:gd name="connsiteY39" fmla="*/ 838148 h 3034687"/>
                <a:gd name="connsiteX40" fmla="*/ 1793454 w 2786191"/>
                <a:gd name="connsiteY40" fmla="*/ 822326 h 3034687"/>
                <a:gd name="connsiteX41" fmla="*/ 1389856 w 2786191"/>
                <a:gd name="connsiteY41" fmla="*/ 173040 h 3034687"/>
                <a:gd name="connsiteX42" fmla="*/ 321100 w 2786191"/>
                <a:gd name="connsiteY42" fmla="*/ 189236 h 3034687"/>
                <a:gd name="connsiteX43" fmla="*/ 338388 w 2786191"/>
                <a:gd name="connsiteY43" fmla="*/ 273092 h 3034687"/>
                <a:gd name="connsiteX44" fmla="*/ 366472 w 2786191"/>
                <a:gd name="connsiteY44" fmla="*/ 462400 h 3034687"/>
                <a:gd name="connsiteX45" fmla="*/ 397800 w 2786191"/>
                <a:gd name="connsiteY45" fmla="*/ 609600 h 3034687"/>
                <a:gd name="connsiteX46" fmla="*/ 607376 w 2786191"/>
                <a:gd name="connsiteY46" fmla="*/ 589088 h 3034687"/>
                <a:gd name="connsiteX47" fmla="*/ 1171280 w 2786191"/>
                <a:gd name="connsiteY47" fmla="*/ 485076 h 3034687"/>
                <a:gd name="connsiteX48" fmla="*/ 1323960 w 2786191"/>
                <a:gd name="connsiteY48" fmla="*/ 448724 h 3034687"/>
                <a:gd name="connsiteX49" fmla="*/ 1454676 w 2786191"/>
                <a:gd name="connsiteY49" fmla="*/ 422092 h 3034687"/>
                <a:gd name="connsiteX50" fmla="*/ 1957004 w 2786191"/>
                <a:gd name="connsiteY50" fmla="*/ 421372 h 3034687"/>
                <a:gd name="connsiteX51" fmla="*/ 2090960 w 2786191"/>
                <a:gd name="connsiteY51" fmla="*/ 452324 h 3034687"/>
                <a:gd name="connsiteX52" fmla="*/ 2284328 w 2786191"/>
                <a:gd name="connsiteY52" fmla="*/ 507388 h 3034687"/>
                <a:gd name="connsiteX53" fmla="*/ 2332940 w 2786191"/>
                <a:gd name="connsiteY53" fmla="*/ 527184 h 3034687"/>
                <a:gd name="connsiteX54" fmla="*/ 2414680 w 2786191"/>
                <a:gd name="connsiteY54" fmla="*/ 416692 h 3034687"/>
                <a:gd name="connsiteX55" fmla="*/ 2442048 w 2786191"/>
                <a:gd name="connsiteY55" fmla="*/ 273092 h 3034687"/>
                <a:gd name="connsiteX56" fmla="*/ 2458972 w 2786191"/>
                <a:gd name="connsiteY56" fmla="*/ 189236 h 3034687"/>
                <a:gd name="connsiteX57" fmla="*/ 1389856 w 2786191"/>
                <a:gd name="connsiteY57" fmla="*/ 173040 h 3034687"/>
                <a:gd name="connsiteX58" fmla="*/ 56152 w 2786191"/>
                <a:gd name="connsiteY58" fmla="*/ 0 h 3034687"/>
                <a:gd name="connsiteX59" fmla="*/ 1392280 w 2786191"/>
                <a:gd name="connsiteY59" fmla="*/ 0 h 3034687"/>
                <a:gd name="connsiteX60" fmla="*/ 2728408 w 2786191"/>
                <a:gd name="connsiteY60" fmla="*/ 0 h 3034687"/>
                <a:gd name="connsiteX61" fmla="*/ 2759364 w 2786191"/>
                <a:gd name="connsiteY61" fmla="*/ 30964 h 3034687"/>
                <a:gd name="connsiteX62" fmla="*/ 2784200 w 2786191"/>
                <a:gd name="connsiteY62" fmla="*/ 99368 h 3034687"/>
                <a:gd name="connsiteX63" fmla="*/ 2720848 w 2786191"/>
                <a:gd name="connsiteY63" fmla="*/ 186852 h 3034687"/>
                <a:gd name="connsiteX64" fmla="*/ 2638780 w 2786191"/>
                <a:gd name="connsiteY64" fmla="*/ 276856 h 3034687"/>
                <a:gd name="connsiteX65" fmla="*/ 2584428 w 2786191"/>
                <a:gd name="connsiteY65" fmla="*/ 1656080 h 3034687"/>
                <a:gd name="connsiteX66" fmla="*/ 2565352 w 2786191"/>
                <a:gd name="connsiteY66" fmla="*/ 2870776 h 3034687"/>
                <a:gd name="connsiteX67" fmla="*/ 2435768 w 2786191"/>
                <a:gd name="connsiteY67" fmla="*/ 3007580 h 3034687"/>
                <a:gd name="connsiteX68" fmla="*/ 2386456 w 2786191"/>
                <a:gd name="connsiteY68" fmla="*/ 3032780 h 3034687"/>
                <a:gd name="connsiteX69" fmla="*/ 1405960 w 2786191"/>
                <a:gd name="connsiteY69" fmla="*/ 3034580 h 3034687"/>
                <a:gd name="connsiteX70" fmla="*/ 394144 w 2786191"/>
                <a:gd name="connsiteY70" fmla="*/ 3025580 h 3034687"/>
                <a:gd name="connsiteX71" fmla="*/ 232888 w 2786191"/>
                <a:gd name="connsiteY71" fmla="*/ 2880856 h 3034687"/>
                <a:gd name="connsiteX72" fmla="*/ 202292 w 2786191"/>
                <a:gd name="connsiteY72" fmla="*/ 2821092 h 3034687"/>
                <a:gd name="connsiteX73" fmla="*/ 197252 w 2786191"/>
                <a:gd name="connsiteY73" fmla="*/ 1585876 h 3034687"/>
                <a:gd name="connsiteX74" fmla="*/ 192212 w 2786191"/>
                <a:gd name="connsiteY74" fmla="*/ 350660 h 3034687"/>
                <a:gd name="connsiteX75" fmla="*/ 168456 w 2786191"/>
                <a:gd name="connsiteY75" fmla="*/ 304936 h 3034687"/>
                <a:gd name="connsiteX76" fmla="*/ 72352 w 2786191"/>
                <a:gd name="connsiteY76" fmla="*/ 190452 h 3034687"/>
                <a:gd name="connsiteX77" fmla="*/ 0 w 2786191"/>
                <a:gd name="connsiteY77" fmla="*/ 84964 h 3034687"/>
                <a:gd name="connsiteX78" fmla="*/ 28076 w 2786191"/>
                <a:gd name="connsiteY78" fmla="*/ 24124 h 303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786191" h="3034687">
                  <a:moveTo>
                    <a:pt x="1910220" y="2438744"/>
                  </a:moveTo>
                  <a:cubicBezTo>
                    <a:pt x="1879378" y="2438766"/>
                    <a:pt x="1843738" y="2438922"/>
                    <a:pt x="1802556" y="2438922"/>
                  </a:cubicBezTo>
                  <a:cubicBezTo>
                    <a:pt x="1647180" y="2438922"/>
                    <a:pt x="1512304" y="2441792"/>
                    <a:pt x="1503672" y="2445020"/>
                  </a:cubicBezTo>
                  <a:cubicBezTo>
                    <a:pt x="1490364" y="2450044"/>
                    <a:pt x="1487488" y="2469418"/>
                    <a:pt x="1487488" y="2549424"/>
                  </a:cubicBezTo>
                  <a:cubicBezTo>
                    <a:pt x="1487488" y="2612208"/>
                    <a:pt x="1491804" y="2652032"/>
                    <a:pt x="1499716" y="2659566"/>
                  </a:cubicBezTo>
                  <a:cubicBezTo>
                    <a:pt x="1508708" y="2668536"/>
                    <a:pt x="1587834" y="2671764"/>
                    <a:pt x="1793564" y="2671764"/>
                  </a:cubicBezTo>
                  <a:cubicBezTo>
                    <a:pt x="2035620" y="2671764"/>
                    <a:pt x="2076982" y="2669612"/>
                    <a:pt x="2090650" y="2655978"/>
                  </a:cubicBezTo>
                  <a:cubicBezTo>
                    <a:pt x="2102520" y="2644138"/>
                    <a:pt x="2106836" y="2619024"/>
                    <a:pt x="2106836" y="2559110"/>
                  </a:cubicBezTo>
                  <a:cubicBezTo>
                    <a:pt x="2106836" y="2445156"/>
                    <a:pt x="2126112" y="2438602"/>
                    <a:pt x="1910220" y="2438744"/>
                  </a:cubicBezTo>
                  <a:close/>
                  <a:moveTo>
                    <a:pt x="1910090" y="2032044"/>
                  </a:moveTo>
                  <a:cubicBezTo>
                    <a:pt x="1879230" y="2032056"/>
                    <a:pt x="1843568" y="2032208"/>
                    <a:pt x="1802362" y="2032208"/>
                  </a:cubicBezTo>
                  <a:cubicBezTo>
                    <a:pt x="1646894" y="2032208"/>
                    <a:pt x="1511940" y="2035092"/>
                    <a:pt x="1503302" y="2038336"/>
                  </a:cubicBezTo>
                  <a:cubicBezTo>
                    <a:pt x="1479910" y="2047348"/>
                    <a:pt x="1479550" y="2240560"/>
                    <a:pt x="1502942" y="2253898"/>
                  </a:cubicBezTo>
                  <a:cubicBezTo>
                    <a:pt x="1511580" y="2258584"/>
                    <a:pt x="1643296" y="2262188"/>
                    <a:pt x="1795884" y="2261828"/>
                  </a:cubicBezTo>
                  <a:cubicBezTo>
                    <a:pt x="2015052" y="2261468"/>
                    <a:pt x="2076592" y="2258224"/>
                    <a:pt x="2089908" y="2247410"/>
                  </a:cubicBezTo>
                  <a:cubicBezTo>
                    <a:pt x="2102862" y="2236236"/>
                    <a:pt x="2106822" y="2215328"/>
                    <a:pt x="2106822" y="2152606"/>
                  </a:cubicBezTo>
                  <a:cubicBezTo>
                    <a:pt x="2106822" y="2038742"/>
                    <a:pt x="2126108" y="2031960"/>
                    <a:pt x="1910090" y="2032044"/>
                  </a:cubicBezTo>
                  <a:close/>
                  <a:moveTo>
                    <a:pt x="1797596" y="1635126"/>
                  </a:moveTo>
                  <a:cubicBezTo>
                    <a:pt x="1644884" y="1635126"/>
                    <a:pt x="1512340" y="1637650"/>
                    <a:pt x="1503694" y="1641254"/>
                  </a:cubicBezTo>
                  <a:cubicBezTo>
                    <a:pt x="1490368" y="1646300"/>
                    <a:pt x="1487488" y="1665404"/>
                    <a:pt x="1487488" y="1746144"/>
                  </a:cubicBezTo>
                  <a:cubicBezTo>
                    <a:pt x="1487488" y="1800572"/>
                    <a:pt x="1490728" y="1848150"/>
                    <a:pt x="1494330" y="1852116"/>
                  </a:cubicBezTo>
                  <a:cubicBezTo>
                    <a:pt x="1497932" y="1855720"/>
                    <a:pt x="1632998" y="1858964"/>
                    <a:pt x="1793996" y="1858964"/>
                  </a:cubicBezTo>
                  <a:cubicBezTo>
                    <a:pt x="2072770" y="1858964"/>
                    <a:pt x="2087176" y="1857882"/>
                    <a:pt x="2097262" y="1839140"/>
                  </a:cubicBezTo>
                  <a:cubicBezTo>
                    <a:pt x="2114550" y="1806700"/>
                    <a:pt x="2110588" y="1669728"/>
                    <a:pt x="2091498" y="1650986"/>
                  </a:cubicBezTo>
                  <a:cubicBezTo>
                    <a:pt x="2077812" y="1637288"/>
                    <a:pt x="2036752" y="1635126"/>
                    <a:pt x="1797596" y="1635126"/>
                  </a:cubicBezTo>
                  <a:close/>
                  <a:moveTo>
                    <a:pt x="1794138" y="1228726"/>
                  </a:moveTo>
                  <a:cubicBezTo>
                    <a:pt x="1588210" y="1228726"/>
                    <a:pt x="1509006" y="1231984"/>
                    <a:pt x="1500006" y="1241034"/>
                  </a:cubicBezTo>
                  <a:cubicBezTo>
                    <a:pt x="1482724" y="1258050"/>
                    <a:pt x="1483446" y="1449920"/>
                    <a:pt x="1500726" y="1456798"/>
                  </a:cubicBezTo>
                  <a:cubicBezTo>
                    <a:pt x="1507566" y="1459694"/>
                    <a:pt x="1642212" y="1462228"/>
                    <a:pt x="1799898" y="1462952"/>
                  </a:cubicBezTo>
                  <a:cubicBezTo>
                    <a:pt x="2073508" y="1463676"/>
                    <a:pt x="2087188" y="1462590"/>
                    <a:pt x="2097270" y="1443764"/>
                  </a:cubicBezTo>
                  <a:cubicBezTo>
                    <a:pt x="2114550" y="1411184"/>
                    <a:pt x="2110590" y="1263480"/>
                    <a:pt x="2091510" y="1244654"/>
                  </a:cubicBezTo>
                  <a:cubicBezTo>
                    <a:pt x="2077828" y="1230898"/>
                    <a:pt x="2036426" y="1228726"/>
                    <a:pt x="1794138" y="1228726"/>
                  </a:cubicBezTo>
                  <a:close/>
                  <a:moveTo>
                    <a:pt x="1793454" y="822326"/>
                  </a:moveTo>
                  <a:cubicBezTo>
                    <a:pt x="1587798" y="822326"/>
                    <a:pt x="1508700" y="825562"/>
                    <a:pt x="1499712" y="834552"/>
                  </a:cubicBezTo>
                  <a:cubicBezTo>
                    <a:pt x="1492160" y="842102"/>
                    <a:pt x="1487488" y="880576"/>
                    <a:pt x="1487488" y="938828"/>
                  </a:cubicBezTo>
                  <a:cubicBezTo>
                    <a:pt x="1487488" y="997438"/>
                    <a:pt x="1492160" y="1035912"/>
                    <a:pt x="1499712" y="1043464"/>
                  </a:cubicBezTo>
                  <a:cubicBezTo>
                    <a:pt x="1508700" y="1052452"/>
                    <a:pt x="1587798" y="1055688"/>
                    <a:pt x="1793454" y="1055688"/>
                  </a:cubicBezTo>
                  <a:cubicBezTo>
                    <a:pt x="2035424" y="1055688"/>
                    <a:pt x="2076770" y="1053532"/>
                    <a:pt x="2090432" y="1039868"/>
                  </a:cubicBezTo>
                  <a:cubicBezTo>
                    <a:pt x="2102658" y="1027642"/>
                    <a:pt x="2106612" y="1002472"/>
                    <a:pt x="2106612" y="938828"/>
                  </a:cubicBezTo>
                  <a:cubicBezTo>
                    <a:pt x="2106612" y="875542"/>
                    <a:pt x="2102658" y="850014"/>
                    <a:pt x="2090432" y="838148"/>
                  </a:cubicBezTo>
                  <a:cubicBezTo>
                    <a:pt x="2076770" y="824484"/>
                    <a:pt x="2035424" y="822326"/>
                    <a:pt x="1793454" y="822326"/>
                  </a:cubicBezTo>
                  <a:close/>
                  <a:moveTo>
                    <a:pt x="1389856" y="173040"/>
                  </a:moveTo>
                  <a:cubicBezTo>
                    <a:pt x="421208" y="173040"/>
                    <a:pt x="326864" y="174480"/>
                    <a:pt x="321100" y="189236"/>
                  </a:cubicBezTo>
                  <a:cubicBezTo>
                    <a:pt x="317500" y="198232"/>
                    <a:pt x="325424" y="236024"/>
                    <a:pt x="338388" y="273092"/>
                  </a:cubicBezTo>
                  <a:cubicBezTo>
                    <a:pt x="357112" y="325280"/>
                    <a:pt x="363232" y="368108"/>
                    <a:pt x="366472" y="462400"/>
                  </a:cubicBezTo>
                  <a:cubicBezTo>
                    <a:pt x="370076" y="571812"/>
                    <a:pt x="378356" y="609600"/>
                    <a:pt x="397800" y="609600"/>
                  </a:cubicBezTo>
                  <a:cubicBezTo>
                    <a:pt x="401404" y="609600"/>
                    <a:pt x="495748" y="600244"/>
                    <a:pt x="607376" y="589088"/>
                  </a:cubicBezTo>
                  <a:cubicBezTo>
                    <a:pt x="823072" y="567492"/>
                    <a:pt x="926780" y="548420"/>
                    <a:pt x="1171280" y="485076"/>
                  </a:cubicBezTo>
                  <a:cubicBezTo>
                    <a:pt x="1224576" y="471400"/>
                    <a:pt x="1292992" y="454844"/>
                    <a:pt x="1323960" y="448724"/>
                  </a:cubicBezTo>
                  <a:cubicBezTo>
                    <a:pt x="1354568" y="442608"/>
                    <a:pt x="1413624" y="430728"/>
                    <a:pt x="1454676" y="422092"/>
                  </a:cubicBezTo>
                  <a:cubicBezTo>
                    <a:pt x="1555500" y="401216"/>
                    <a:pt x="1868780" y="400500"/>
                    <a:pt x="1957004" y="421372"/>
                  </a:cubicBezTo>
                  <a:cubicBezTo>
                    <a:pt x="1991572" y="429292"/>
                    <a:pt x="2052068" y="443328"/>
                    <a:pt x="2090960" y="452324"/>
                  </a:cubicBezTo>
                  <a:cubicBezTo>
                    <a:pt x="2164056" y="468880"/>
                    <a:pt x="2248320" y="492992"/>
                    <a:pt x="2284328" y="507388"/>
                  </a:cubicBezTo>
                  <a:cubicBezTo>
                    <a:pt x="2295492" y="512068"/>
                    <a:pt x="2317456" y="520704"/>
                    <a:pt x="2332940" y="527184"/>
                  </a:cubicBezTo>
                  <a:cubicBezTo>
                    <a:pt x="2401360" y="554536"/>
                    <a:pt x="2407120" y="546620"/>
                    <a:pt x="2414680" y="416692"/>
                  </a:cubicBezTo>
                  <a:cubicBezTo>
                    <a:pt x="2417204" y="374944"/>
                    <a:pt x="2429444" y="310164"/>
                    <a:pt x="2442048" y="273092"/>
                  </a:cubicBezTo>
                  <a:cubicBezTo>
                    <a:pt x="2454652" y="236024"/>
                    <a:pt x="2462212" y="198592"/>
                    <a:pt x="2458972" y="189236"/>
                  </a:cubicBezTo>
                  <a:cubicBezTo>
                    <a:pt x="2453212" y="174480"/>
                    <a:pt x="2361388" y="173040"/>
                    <a:pt x="1389856" y="173040"/>
                  </a:cubicBezTo>
                  <a:close/>
                  <a:moveTo>
                    <a:pt x="56152" y="0"/>
                  </a:moveTo>
                  <a:lnTo>
                    <a:pt x="1392280" y="0"/>
                  </a:lnTo>
                  <a:lnTo>
                    <a:pt x="2728408" y="0"/>
                  </a:lnTo>
                  <a:lnTo>
                    <a:pt x="2759364" y="30964"/>
                  </a:lnTo>
                  <a:cubicBezTo>
                    <a:pt x="2786000" y="57604"/>
                    <a:pt x="2789240" y="66964"/>
                    <a:pt x="2784200" y="99368"/>
                  </a:cubicBezTo>
                  <a:cubicBezTo>
                    <a:pt x="2779520" y="128528"/>
                    <a:pt x="2765124" y="147968"/>
                    <a:pt x="2720848" y="186852"/>
                  </a:cubicBezTo>
                  <a:cubicBezTo>
                    <a:pt x="2689532" y="214572"/>
                    <a:pt x="2652820" y="254892"/>
                    <a:pt x="2638780" y="276856"/>
                  </a:cubicBezTo>
                  <a:cubicBezTo>
                    <a:pt x="2585508" y="361460"/>
                    <a:pt x="2584428" y="382700"/>
                    <a:pt x="2584428" y="1656080"/>
                  </a:cubicBezTo>
                  <a:cubicBezTo>
                    <a:pt x="2584068" y="2775008"/>
                    <a:pt x="2583348" y="2831532"/>
                    <a:pt x="2565352" y="2870776"/>
                  </a:cubicBezTo>
                  <a:cubicBezTo>
                    <a:pt x="2538356" y="2930176"/>
                    <a:pt x="2492280" y="2978780"/>
                    <a:pt x="2435768" y="3007580"/>
                  </a:cubicBezTo>
                  <a:lnTo>
                    <a:pt x="2386456" y="3032780"/>
                  </a:lnTo>
                  <a:lnTo>
                    <a:pt x="1405960" y="3034580"/>
                  </a:lnTo>
                  <a:cubicBezTo>
                    <a:pt x="765972" y="3035300"/>
                    <a:pt x="414660" y="3032420"/>
                    <a:pt x="394144" y="3025580"/>
                  </a:cubicBezTo>
                  <a:cubicBezTo>
                    <a:pt x="334392" y="3006500"/>
                    <a:pt x="265284" y="2944216"/>
                    <a:pt x="232888" y="2880856"/>
                  </a:cubicBezTo>
                  <a:lnTo>
                    <a:pt x="202292" y="2821092"/>
                  </a:lnTo>
                  <a:lnTo>
                    <a:pt x="197252" y="1585876"/>
                  </a:lnTo>
                  <a:lnTo>
                    <a:pt x="192212" y="350660"/>
                  </a:lnTo>
                  <a:lnTo>
                    <a:pt x="168456" y="304936"/>
                  </a:lnTo>
                  <a:cubicBezTo>
                    <a:pt x="155140" y="279736"/>
                    <a:pt x="111944" y="228252"/>
                    <a:pt x="72352" y="190452"/>
                  </a:cubicBezTo>
                  <a:cubicBezTo>
                    <a:pt x="8640" y="129968"/>
                    <a:pt x="0" y="117368"/>
                    <a:pt x="0" y="84964"/>
                  </a:cubicBezTo>
                  <a:cubicBezTo>
                    <a:pt x="0" y="57244"/>
                    <a:pt x="7200" y="42124"/>
                    <a:pt x="28076" y="24124"/>
                  </a:cubicBezTo>
                  <a:close/>
                </a:path>
              </a:pathLst>
            </a:custGeom>
            <a:solidFill>
              <a:schemeClr val="accent2"/>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3" name="Freeform 83"/>
            <p:cNvSpPr>
              <a:spLocks/>
            </p:cNvSpPr>
            <p:nvPr/>
          </p:nvSpPr>
          <p:spPr bwMode="auto">
            <a:xfrm>
              <a:off x="4655827" y="3128587"/>
              <a:ext cx="79242" cy="77390"/>
            </a:xfrm>
            <a:custGeom>
              <a:avLst/>
              <a:gdLst>
                <a:gd name="T0" fmla="*/ 468 w 1695"/>
                <a:gd name="T1" fmla="*/ 1570 h 1659"/>
                <a:gd name="T2" fmla="*/ 30 w 1695"/>
                <a:gd name="T3" fmla="*/ 1001 h 1659"/>
                <a:gd name="T4" fmla="*/ 29 w 1695"/>
                <a:gd name="T5" fmla="*/ 705 h 1659"/>
                <a:gd name="T6" fmla="*/ 249 w 1695"/>
                <a:gd name="T7" fmla="*/ 300 h 1659"/>
                <a:gd name="T8" fmla="*/ 1076 w 1695"/>
                <a:gd name="T9" fmla="*/ 95 h 1659"/>
                <a:gd name="T10" fmla="*/ 1568 w 1695"/>
                <a:gd name="T11" fmla="*/ 586 h 1659"/>
                <a:gd name="T12" fmla="*/ 1174 w 1695"/>
                <a:gd name="T13" fmla="*/ 1559 h 1659"/>
                <a:gd name="T14" fmla="*/ 468 w 1695"/>
                <a:gd name="T15" fmla="*/ 1570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5" h="1659">
                  <a:moveTo>
                    <a:pt x="468" y="1570"/>
                  </a:moveTo>
                  <a:cubicBezTo>
                    <a:pt x="237" y="1451"/>
                    <a:pt x="106" y="1280"/>
                    <a:pt x="30" y="1001"/>
                  </a:cubicBezTo>
                  <a:cubicBezTo>
                    <a:pt x="1" y="891"/>
                    <a:pt x="0" y="835"/>
                    <a:pt x="29" y="705"/>
                  </a:cubicBezTo>
                  <a:cubicBezTo>
                    <a:pt x="74" y="502"/>
                    <a:pt x="94" y="465"/>
                    <a:pt x="249" y="300"/>
                  </a:cubicBezTo>
                  <a:cubicBezTo>
                    <a:pt x="462" y="72"/>
                    <a:pt x="751" y="0"/>
                    <a:pt x="1076" y="95"/>
                  </a:cubicBezTo>
                  <a:cubicBezTo>
                    <a:pt x="1280" y="155"/>
                    <a:pt x="1497" y="372"/>
                    <a:pt x="1568" y="586"/>
                  </a:cubicBezTo>
                  <a:cubicBezTo>
                    <a:pt x="1695" y="967"/>
                    <a:pt x="1522" y="1394"/>
                    <a:pt x="1174" y="1559"/>
                  </a:cubicBezTo>
                  <a:cubicBezTo>
                    <a:pt x="972" y="1654"/>
                    <a:pt x="640" y="1659"/>
                    <a:pt x="468" y="1570"/>
                  </a:cubicBezTo>
                  <a:close/>
                </a:path>
              </a:pathLst>
            </a:custGeom>
            <a:solidFill>
              <a:schemeClr val="accent2"/>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4" name="Freeform 84"/>
            <p:cNvSpPr>
              <a:spLocks/>
            </p:cNvSpPr>
            <p:nvPr/>
          </p:nvSpPr>
          <p:spPr bwMode="auto">
            <a:xfrm>
              <a:off x="4765943" y="3170370"/>
              <a:ext cx="38695" cy="34373"/>
            </a:xfrm>
            <a:custGeom>
              <a:avLst/>
              <a:gdLst>
                <a:gd name="T0" fmla="*/ 179 w 832"/>
                <a:gd name="T1" fmla="*/ 669 h 734"/>
                <a:gd name="T2" fmla="*/ 59 w 832"/>
                <a:gd name="T3" fmla="*/ 500 h 734"/>
                <a:gd name="T4" fmla="*/ 177 w 832"/>
                <a:gd name="T5" fmla="*/ 83 h 734"/>
                <a:gd name="T6" fmla="*/ 414 w 832"/>
                <a:gd name="T7" fmla="*/ 0 h 734"/>
                <a:gd name="T8" fmla="*/ 762 w 832"/>
                <a:gd name="T9" fmla="*/ 222 h 734"/>
                <a:gd name="T10" fmla="*/ 674 w 832"/>
                <a:gd name="T11" fmla="*/ 641 h 734"/>
                <a:gd name="T12" fmla="*/ 416 w 832"/>
                <a:gd name="T13" fmla="*/ 733 h 734"/>
                <a:gd name="T14" fmla="*/ 179 w 832"/>
                <a:gd name="T15" fmla="*/ 669 h 7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2" h="734">
                  <a:moveTo>
                    <a:pt x="179" y="669"/>
                  </a:moveTo>
                  <a:cubicBezTo>
                    <a:pt x="137" y="635"/>
                    <a:pt x="83" y="559"/>
                    <a:pt x="59" y="500"/>
                  </a:cubicBezTo>
                  <a:cubicBezTo>
                    <a:pt x="0" y="359"/>
                    <a:pt x="45" y="199"/>
                    <a:pt x="177" y="83"/>
                  </a:cubicBezTo>
                  <a:cubicBezTo>
                    <a:pt x="255" y="15"/>
                    <a:pt x="296" y="0"/>
                    <a:pt x="414" y="0"/>
                  </a:cubicBezTo>
                  <a:cubicBezTo>
                    <a:pt x="589" y="0"/>
                    <a:pt x="691" y="65"/>
                    <a:pt x="762" y="222"/>
                  </a:cubicBezTo>
                  <a:cubicBezTo>
                    <a:pt x="832" y="378"/>
                    <a:pt x="802" y="520"/>
                    <a:pt x="674" y="641"/>
                  </a:cubicBezTo>
                  <a:cubicBezTo>
                    <a:pt x="587" y="724"/>
                    <a:pt x="559" y="734"/>
                    <a:pt x="416" y="733"/>
                  </a:cubicBezTo>
                  <a:cubicBezTo>
                    <a:pt x="293" y="732"/>
                    <a:pt x="238" y="717"/>
                    <a:pt x="179" y="669"/>
                  </a:cubicBezTo>
                  <a:close/>
                </a:path>
              </a:pathLst>
            </a:custGeom>
            <a:solidFill>
              <a:schemeClr val="accent2"/>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5" name="Freeform 87"/>
            <p:cNvSpPr>
              <a:spLocks/>
            </p:cNvSpPr>
            <p:nvPr/>
          </p:nvSpPr>
          <p:spPr bwMode="auto">
            <a:xfrm>
              <a:off x="4770060" y="3079601"/>
              <a:ext cx="53926" cy="51044"/>
            </a:xfrm>
            <a:custGeom>
              <a:avLst/>
              <a:gdLst>
                <a:gd name="T0" fmla="*/ 466 w 1154"/>
                <a:gd name="T1" fmla="*/ 1002 h 1094"/>
                <a:gd name="T2" fmla="*/ 151 w 1154"/>
                <a:gd name="T3" fmla="*/ 256 h 1094"/>
                <a:gd name="T4" fmla="*/ 615 w 1154"/>
                <a:gd name="T5" fmla="*/ 0 h 1094"/>
                <a:gd name="T6" fmla="*/ 919 w 1154"/>
                <a:gd name="T7" fmla="*/ 93 h 1094"/>
                <a:gd name="T8" fmla="*/ 1130 w 1154"/>
                <a:gd name="T9" fmla="*/ 559 h 1094"/>
                <a:gd name="T10" fmla="*/ 466 w 1154"/>
                <a:gd name="T11" fmla="*/ 1002 h 1094"/>
              </a:gdLst>
              <a:ahLst/>
              <a:cxnLst>
                <a:cxn ang="0">
                  <a:pos x="T0" y="T1"/>
                </a:cxn>
                <a:cxn ang="0">
                  <a:pos x="T2" y="T3"/>
                </a:cxn>
                <a:cxn ang="0">
                  <a:pos x="T4" y="T5"/>
                </a:cxn>
                <a:cxn ang="0">
                  <a:pos x="T6" y="T7"/>
                </a:cxn>
                <a:cxn ang="0">
                  <a:pos x="T8" y="T9"/>
                </a:cxn>
                <a:cxn ang="0">
                  <a:pos x="T10" y="T11"/>
                </a:cxn>
              </a:cxnLst>
              <a:rect l="0" t="0" r="r" b="b"/>
              <a:pathLst>
                <a:path w="1154" h="1094">
                  <a:moveTo>
                    <a:pt x="466" y="1002"/>
                  </a:moveTo>
                  <a:cubicBezTo>
                    <a:pt x="148" y="902"/>
                    <a:pt x="0" y="551"/>
                    <a:pt x="151" y="256"/>
                  </a:cubicBezTo>
                  <a:cubicBezTo>
                    <a:pt x="239" y="83"/>
                    <a:pt x="391" y="0"/>
                    <a:pt x="615" y="0"/>
                  </a:cubicBezTo>
                  <a:cubicBezTo>
                    <a:pt x="777" y="0"/>
                    <a:pt x="810" y="10"/>
                    <a:pt x="919" y="93"/>
                  </a:cubicBezTo>
                  <a:cubicBezTo>
                    <a:pt x="1061" y="201"/>
                    <a:pt x="1154" y="407"/>
                    <a:pt x="1130" y="559"/>
                  </a:cubicBezTo>
                  <a:cubicBezTo>
                    <a:pt x="1079" y="878"/>
                    <a:pt x="755" y="1094"/>
                    <a:pt x="466" y="1002"/>
                  </a:cubicBezTo>
                  <a:close/>
                </a:path>
              </a:pathLst>
            </a:custGeom>
            <a:solidFill>
              <a:schemeClr val="accent2"/>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6" name="Freeform 88"/>
            <p:cNvSpPr>
              <a:spLocks/>
            </p:cNvSpPr>
            <p:nvPr/>
          </p:nvSpPr>
          <p:spPr bwMode="auto">
            <a:xfrm>
              <a:off x="4656033" y="3048934"/>
              <a:ext cx="37048" cy="38901"/>
            </a:xfrm>
            <a:custGeom>
              <a:avLst/>
              <a:gdLst>
                <a:gd name="T0" fmla="*/ 191 w 794"/>
                <a:gd name="T1" fmla="*/ 780 h 835"/>
                <a:gd name="T2" fmla="*/ 0 w 794"/>
                <a:gd name="T3" fmla="*/ 462 h 835"/>
                <a:gd name="T4" fmla="*/ 152 w 794"/>
                <a:gd name="T5" fmla="*/ 160 h 835"/>
                <a:gd name="T6" fmla="*/ 763 w 794"/>
                <a:gd name="T7" fmla="*/ 367 h 835"/>
                <a:gd name="T8" fmla="*/ 734 w 794"/>
                <a:gd name="T9" fmla="*/ 611 h 835"/>
                <a:gd name="T10" fmla="*/ 591 w 794"/>
                <a:gd name="T11" fmla="*/ 783 h 835"/>
                <a:gd name="T12" fmla="*/ 191 w 794"/>
                <a:gd name="T13" fmla="*/ 780 h 835"/>
              </a:gdLst>
              <a:ahLst/>
              <a:cxnLst>
                <a:cxn ang="0">
                  <a:pos x="T0" y="T1"/>
                </a:cxn>
                <a:cxn ang="0">
                  <a:pos x="T2" y="T3"/>
                </a:cxn>
                <a:cxn ang="0">
                  <a:pos x="T4" y="T5"/>
                </a:cxn>
                <a:cxn ang="0">
                  <a:pos x="T6" y="T7"/>
                </a:cxn>
                <a:cxn ang="0">
                  <a:pos x="T8" y="T9"/>
                </a:cxn>
                <a:cxn ang="0">
                  <a:pos x="T10" y="T11"/>
                </a:cxn>
                <a:cxn ang="0">
                  <a:pos x="T12" y="T13"/>
                </a:cxn>
              </a:cxnLst>
              <a:rect l="0" t="0" r="r" b="b"/>
              <a:pathLst>
                <a:path w="794" h="835">
                  <a:moveTo>
                    <a:pt x="191" y="780"/>
                  </a:moveTo>
                  <a:cubicBezTo>
                    <a:pt x="109" y="736"/>
                    <a:pt x="0" y="554"/>
                    <a:pt x="0" y="462"/>
                  </a:cubicBezTo>
                  <a:cubicBezTo>
                    <a:pt x="0" y="369"/>
                    <a:pt x="82" y="206"/>
                    <a:pt x="152" y="160"/>
                  </a:cubicBezTo>
                  <a:cubicBezTo>
                    <a:pt x="396" y="0"/>
                    <a:pt x="683" y="97"/>
                    <a:pt x="763" y="367"/>
                  </a:cubicBezTo>
                  <a:cubicBezTo>
                    <a:pt x="794" y="468"/>
                    <a:pt x="791" y="495"/>
                    <a:pt x="734" y="611"/>
                  </a:cubicBezTo>
                  <a:cubicBezTo>
                    <a:pt x="698" y="686"/>
                    <a:pt x="637" y="758"/>
                    <a:pt x="591" y="783"/>
                  </a:cubicBezTo>
                  <a:cubicBezTo>
                    <a:pt x="489" y="835"/>
                    <a:pt x="291" y="834"/>
                    <a:pt x="191" y="780"/>
                  </a:cubicBezTo>
                  <a:close/>
                </a:path>
              </a:pathLst>
            </a:custGeom>
            <a:solidFill>
              <a:schemeClr val="accent2"/>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21" name="群組 20"/>
          <p:cNvGrpSpPr/>
          <p:nvPr/>
        </p:nvGrpSpPr>
        <p:grpSpPr>
          <a:xfrm>
            <a:off x="1248384" y="4132823"/>
            <a:ext cx="438332" cy="436508"/>
            <a:chOff x="4527335" y="4183947"/>
            <a:chExt cx="438332" cy="436508"/>
          </a:xfrm>
        </p:grpSpPr>
        <p:sp>
          <p:nvSpPr>
            <p:cNvPr id="25" name="手繪多邊形 24"/>
            <p:cNvSpPr>
              <a:spLocks/>
            </p:cNvSpPr>
            <p:nvPr/>
          </p:nvSpPr>
          <p:spPr bwMode="auto">
            <a:xfrm>
              <a:off x="4527335" y="4286464"/>
              <a:ext cx="438332" cy="333991"/>
            </a:xfrm>
            <a:custGeom>
              <a:avLst/>
              <a:gdLst>
                <a:gd name="connsiteX0" fmla="*/ 2520096 w 3413041"/>
                <a:gd name="connsiteY0" fmla="*/ 2002111 h 2600599"/>
                <a:gd name="connsiteX1" fmla="*/ 2443148 w 3413041"/>
                <a:gd name="connsiteY1" fmla="*/ 2036713 h 2600599"/>
                <a:gd name="connsiteX2" fmla="*/ 2430564 w 3413041"/>
                <a:gd name="connsiteY2" fmla="*/ 2169719 h 2600599"/>
                <a:gd name="connsiteX3" fmla="*/ 2517576 w 3413041"/>
                <a:gd name="connsiteY3" fmla="*/ 2225587 h 2600599"/>
                <a:gd name="connsiteX4" fmla="*/ 2561084 w 3413041"/>
                <a:gd name="connsiteY4" fmla="*/ 2209367 h 2600599"/>
                <a:gd name="connsiteX5" fmla="*/ 2616816 w 3413041"/>
                <a:gd name="connsiteY5" fmla="*/ 2052933 h 2600599"/>
                <a:gd name="connsiteX6" fmla="*/ 2520096 w 3413041"/>
                <a:gd name="connsiteY6" fmla="*/ 2002111 h 2600599"/>
                <a:gd name="connsiteX7" fmla="*/ 1508300 w 3413041"/>
                <a:gd name="connsiteY7" fmla="*/ 2002111 h 2600599"/>
                <a:gd name="connsiteX8" fmla="*/ 1405560 w 3413041"/>
                <a:gd name="connsiteY8" fmla="*/ 2145595 h 2600599"/>
                <a:gd name="connsiteX9" fmla="*/ 1478740 w 3413041"/>
                <a:gd name="connsiteY9" fmla="*/ 2211959 h 2600599"/>
                <a:gd name="connsiteX10" fmla="*/ 1603472 w 3413041"/>
                <a:gd name="connsiteY10" fmla="*/ 2164249 h 2600599"/>
                <a:gd name="connsiteX11" fmla="*/ 1611040 w 3413041"/>
                <a:gd name="connsiteY11" fmla="*/ 2063091 h 2600599"/>
                <a:gd name="connsiteX12" fmla="*/ 1508300 w 3413041"/>
                <a:gd name="connsiteY12" fmla="*/ 2002111 h 2600599"/>
                <a:gd name="connsiteX13" fmla="*/ 2022368 w 3413041"/>
                <a:gd name="connsiteY13" fmla="*/ 2000359 h 2600599"/>
                <a:gd name="connsiteX14" fmla="*/ 1911224 w 3413041"/>
                <a:gd name="connsiteY14" fmla="*/ 2071965 h 2600599"/>
                <a:gd name="connsiteX15" fmla="*/ 2048404 w 3413041"/>
                <a:gd name="connsiteY15" fmla="*/ 2212371 h 2600599"/>
                <a:gd name="connsiteX16" fmla="*/ 2097140 w 3413041"/>
                <a:gd name="connsiteY16" fmla="*/ 2186677 h 2600599"/>
                <a:gd name="connsiteX17" fmla="*/ 2123492 w 3413041"/>
                <a:gd name="connsiteY17" fmla="*/ 2077755 h 2600599"/>
                <a:gd name="connsiteX18" fmla="*/ 2022368 w 3413041"/>
                <a:gd name="connsiteY18" fmla="*/ 2000359 h 2600599"/>
                <a:gd name="connsiteX19" fmla="*/ 3015036 w 3413041"/>
                <a:gd name="connsiteY19" fmla="*/ 1999015 h 2600599"/>
                <a:gd name="connsiteX20" fmla="*/ 2949232 w 3413041"/>
                <a:gd name="connsiteY20" fmla="*/ 2036257 h 2600599"/>
                <a:gd name="connsiteX21" fmla="*/ 2938388 w 3413041"/>
                <a:gd name="connsiteY21" fmla="*/ 2169321 h 2600599"/>
                <a:gd name="connsiteX22" fmla="*/ 3036728 w 3413041"/>
                <a:gd name="connsiteY22" fmla="*/ 2220303 h 2600599"/>
                <a:gd name="connsiteX23" fmla="*/ 3059144 w 3413041"/>
                <a:gd name="connsiteY23" fmla="*/ 2215603 h 2600599"/>
                <a:gd name="connsiteX24" fmla="*/ 3098552 w 3413041"/>
                <a:gd name="connsiteY24" fmla="*/ 2189569 h 2600599"/>
                <a:gd name="connsiteX25" fmla="*/ 3015036 w 3413041"/>
                <a:gd name="connsiteY25" fmla="*/ 1999015 h 2600599"/>
                <a:gd name="connsiteX26" fmla="*/ 510504 w 3413041"/>
                <a:gd name="connsiteY26" fmla="*/ 1896023 h 2600599"/>
                <a:gd name="connsiteX27" fmla="*/ 395168 w 3413041"/>
                <a:gd name="connsiteY27" fmla="*/ 1923123 h 2600599"/>
                <a:gd name="connsiteX28" fmla="*/ 384384 w 3413041"/>
                <a:gd name="connsiteY28" fmla="*/ 2288055 h 2600599"/>
                <a:gd name="connsiteX29" fmla="*/ 606156 w 3413041"/>
                <a:gd name="connsiteY29" fmla="*/ 2291305 h 2600599"/>
                <a:gd name="connsiteX30" fmla="*/ 676964 w 3413041"/>
                <a:gd name="connsiteY30" fmla="*/ 2223805 h 2600599"/>
                <a:gd name="connsiteX31" fmla="*/ 706436 w 3413041"/>
                <a:gd name="connsiteY31" fmla="*/ 2108297 h 2600599"/>
                <a:gd name="connsiteX32" fmla="*/ 679120 w 3413041"/>
                <a:gd name="connsiteY32" fmla="*/ 1994593 h 2600599"/>
                <a:gd name="connsiteX33" fmla="*/ 510504 w 3413041"/>
                <a:gd name="connsiteY33" fmla="*/ 1896023 h 2600599"/>
                <a:gd name="connsiteX34" fmla="*/ 1699384 w 3413041"/>
                <a:gd name="connsiteY34" fmla="*/ 387 h 2600599"/>
                <a:gd name="connsiteX35" fmla="*/ 1880900 w 3413041"/>
                <a:gd name="connsiteY35" fmla="*/ 104633 h 2600599"/>
                <a:gd name="connsiteX36" fmla="*/ 1835172 w 3413041"/>
                <a:gd name="connsiteY36" fmla="*/ 324865 h 2600599"/>
                <a:gd name="connsiteX37" fmla="*/ 1808528 w 3413041"/>
                <a:gd name="connsiteY37" fmla="*/ 349695 h 2600599"/>
                <a:gd name="connsiteX38" fmla="*/ 1808528 w 3413041"/>
                <a:gd name="connsiteY38" fmla="*/ 976565 h 2600599"/>
                <a:gd name="connsiteX39" fmla="*/ 1824732 w 3413041"/>
                <a:gd name="connsiteY39" fmla="*/ 1609553 h 2600599"/>
                <a:gd name="connsiteX40" fmla="*/ 2553832 w 3413041"/>
                <a:gd name="connsiteY40" fmla="*/ 1615671 h 2600599"/>
                <a:gd name="connsiteX41" fmla="*/ 3379788 w 3413041"/>
                <a:gd name="connsiteY41" fmla="*/ 1692319 h 2600599"/>
                <a:gd name="connsiteX42" fmla="*/ 3408952 w 3413041"/>
                <a:gd name="connsiteY42" fmla="*/ 1730825 h 2600599"/>
                <a:gd name="connsiteX43" fmla="*/ 3411832 w 3413041"/>
                <a:gd name="connsiteY43" fmla="*/ 2094279 h 2600599"/>
                <a:gd name="connsiteX44" fmla="*/ 3395268 w 3413041"/>
                <a:gd name="connsiteY44" fmla="*/ 2496239 h 2600599"/>
                <a:gd name="connsiteX45" fmla="*/ 3299856 w 3413041"/>
                <a:gd name="connsiteY45" fmla="*/ 2585125 h 2600599"/>
                <a:gd name="connsiteX46" fmla="*/ 1709876 w 3413041"/>
                <a:gd name="connsiteY46" fmla="*/ 2600599 h 2600599"/>
                <a:gd name="connsiteX47" fmla="*/ 115576 w 3413041"/>
                <a:gd name="connsiteY47" fmla="*/ 2581165 h 2600599"/>
                <a:gd name="connsiteX48" fmla="*/ 11520 w 3413041"/>
                <a:gd name="connsiteY48" fmla="*/ 2459535 h 2600599"/>
                <a:gd name="connsiteX49" fmla="*/ 0 w 3413041"/>
                <a:gd name="connsiteY49" fmla="*/ 2107955 h 2600599"/>
                <a:gd name="connsiteX50" fmla="*/ 11520 w 3413041"/>
                <a:gd name="connsiteY50" fmla="*/ 1756735 h 2600599"/>
                <a:gd name="connsiteX51" fmla="*/ 111976 w 3413041"/>
                <a:gd name="connsiteY51" fmla="*/ 1635823 h 2600599"/>
                <a:gd name="connsiteX52" fmla="*/ 876360 w 3413041"/>
                <a:gd name="connsiteY52" fmla="*/ 1615671 h 2600599"/>
                <a:gd name="connsiteX53" fmla="*/ 1613384 w 3413041"/>
                <a:gd name="connsiteY53" fmla="*/ 1603435 h 2600599"/>
                <a:gd name="connsiteX54" fmla="*/ 1625624 w 3413041"/>
                <a:gd name="connsiteY54" fmla="*/ 975845 h 2600599"/>
                <a:gd name="connsiteX55" fmla="*/ 1625624 w 3413041"/>
                <a:gd name="connsiteY55" fmla="*/ 360131 h 2600599"/>
                <a:gd name="connsiteX56" fmla="*/ 1588900 w 3413041"/>
                <a:gd name="connsiteY56" fmla="*/ 325225 h 2600599"/>
                <a:gd name="connsiteX57" fmla="*/ 1539572 w 3413041"/>
                <a:gd name="connsiteY57" fmla="*/ 115069 h 2600599"/>
                <a:gd name="connsiteX58" fmla="*/ 1627784 w 3413041"/>
                <a:gd name="connsiteY58" fmla="*/ 20067 h 2600599"/>
                <a:gd name="connsiteX59" fmla="*/ 1699384 w 3413041"/>
                <a:gd name="connsiteY59" fmla="*/ 387 h 260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413041" h="2600599">
                  <a:moveTo>
                    <a:pt x="2520096" y="2002111"/>
                  </a:moveTo>
                  <a:cubicBezTo>
                    <a:pt x="2485576" y="2002111"/>
                    <a:pt x="2471552" y="2008599"/>
                    <a:pt x="2443148" y="2036713"/>
                  </a:cubicBezTo>
                  <a:cubicBezTo>
                    <a:pt x="2401440" y="2078525"/>
                    <a:pt x="2397124" y="2126825"/>
                    <a:pt x="2430564" y="2169719"/>
                  </a:cubicBezTo>
                  <a:cubicBezTo>
                    <a:pt x="2447824" y="2191345"/>
                    <a:pt x="2494924" y="2221623"/>
                    <a:pt x="2517576" y="2225587"/>
                  </a:cubicBezTo>
                  <a:cubicBezTo>
                    <a:pt x="2519016" y="2225947"/>
                    <a:pt x="2538432" y="2218379"/>
                    <a:pt x="2561084" y="2209367"/>
                  </a:cubicBezTo>
                  <a:cubicBezTo>
                    <a:pt x="2626164" y="2183415"/>
                    <a:pt x="2649536" y="2116733"/>
                    <a:pt x="2616816" y="2052933"/>
                  </a:cubicBezTo>
                  <a:cubicBezTo>
                    <a:pt x="2597040" y="2014725"/>
                    <a:pt x="2572952" y="2002111"/>
                    <a:pt x="2520096" y="2002111"/>
                  </a:cubicBezTo>
                  <a:close/>
                  <a:moveTo>
                    <a:pt x="1508300" y="2002111"/>
                  </a:moveTo>
                  <a:cubicBezTo>
                    <a:pt x="1428992" y="2002111"/>
                    <a:pt x="1376360" y="2076005"/>
                    <a:pt x="1405560" y="2145595"/>
                  </a:cubicBezTo>
                  <a:cubicBezTo>
                    <a:pt x="1421784" y="2184695"/>
                    <a:pt x="1436564" y="2198327"/>
                    <a:pt x="1478740" y="2211959"/>
                  </a:cubicBezTo>
                  <a:cubicBezTo>
                    <a:pt x="1522000" y="2225947"/>
                    <a:pt x="1574992" y="2205501"/>
                    <a:pt x="1603472" y="2164249"/>
                  </a:cubicBezTo>
                  <a:cubicBezTo>
                    <a:pt x="1630148" y="2125149"/>
                    <a:pt x="1631952" y="2102909"/>
                    <a:pt x="1611040" y="2063091"/>
                  </a:cubicBezTo>
                  <a:cubicBezTo>
                    <a:pt x="1589412" y="2021481"/>
                    <a:pt x="1556968" y="2002111"/>
                    <a:pt x="1508300" y="2002111"/>
                  </a:cubicBezTo>
                  <a:close/>
                  <a:moveTo>
                    <a:pt x="2022368" y="2000359"/>
                  </a:moveTo>
                  <a:cubicBezTo>
                    <a:pt x="1977828" y="1999137"/>
                    <a:pt x="1931620" y="2022751"/>
                    <a:pt x="1911224" y="2071965"/>
                  </a:cubicBezTo>
                  <a:cubicBezTo>
                    <a:pt x="1878012" y="2152299"/>
                    <a:pt x="1963928" y="2240235"/>
                    <a:pt x="2048404" y="2212371"/>
                  </a:cubicBezTo>
                  <a:cubicBezTo>
                    <a:pt x="2065372" y="2206943"/>
                    <a:pt x="2087392" y="2195363"/>
                    <a:pt x="2097140" y="2186677"/>
                  </a:cubicBezTo>
                  <a:cubicBezTo>
                    <a:pt x="2121328" y="2165689"/>
                    <a:pt x="2133600" y="2115027"/>
                    <a:pt x="2123492" y="2077755"/>
                  </a:cubicBezTo>
                  <a:cubicBezTo>
                    <a:pt x="2109776" y="2027635"/>
                    <a:pt x="2066904" y="2001581"/>
                    <a:pt x="2022368" y="2000359"/>
                  </a:cubicBezTo>
                  <a:close/>
                  <a:moveTo>
                    <a:pt x="3015036" y="1999015"/>
                  </a:moveTo>
                  <a:cubicBezTo>
                    <a:pt x="2991536" y="1999737"/>
                    <a:pt x="2973096" y="2010223"/>
                    <a:pt x="2949232" y="2036257"/>
                  </a:cubicBezTo>
                  <a:cubicBezTo>
                    <a:pt x="2909100" y="2080009"/>
                    <a:pt x="2905124" y="2127377"/>
                    <a:pt x="2938388" y="2169321"/>
                  </a:cubicBezTo>
                  <a:cubicBezTo>
                    <a:pt x="2962612" y="2200417"/>
                    <a:pt x="3015396" y="2227535"/>
                    <a:pt x="3036728" y="2220303"/>
                  </a:cubicBezTo>
                  <a:cubicBezTo>
                    <a:pt x="3044320" y="2217773"/>
                    <a:pt x="3054444" y="2215603"/>
                    <a:pt x="3059144" y="2215603"/>
                  </a:cubicBezTo>
                  <a:cubicBezTo>
                    <a:pt x="3063844" y="2215603"/>
                    <a:pt x="3081560" y="2203671"/>
                    <a:pt x="3098552" y="2189569"/>
                  </a:cubicBezTo>
                  <a:cubicBezTo>
                    <a:pt x="3181348" y="2119783"/>
                    <a:pt x="3126756" y="1995759"/>
                    <a:pt x="3015036" y="1999015"/>
                  </a:cubicBezTo>
                  <a:close/>
                  <a:moveTo>
                    <a:pt x="510504" y="1896023"/>
                  </a:moveTo>
                  <a:cubicBezTo>
                    <a:pt x="470936" y="1893547"/>
                    <a:pt x="430752" y="1902141"/>
                    <a:pt x="395168" y="1923123"/>
                  </a:cubicBezTo>
                  <a:cubicBezTo>
                    <a:pt x="254988" y="2005421"/>
                    <a:pt x="249236" y="2203951"/>
                    <a:pt x="384384" y="2288055"/>
                  </a:cubicBezTo>
                  <a:cubicBezTo>
                    <a:pt x="456272" y="2332815"/>
                    <a:pt x="532832" y="2333899"/>
                    <a:pt x="606156" y="2291305"/>
                  </a:cubicBezTo>
                  <a:cubicBezTo>
                    <a:pt x="628800" y="2278309"/>
                    <a:pt x="660788" y="2247627"/>
                    <a:pt x="676964" y="2223805"/>
                  </a:cubicBezTo>
                  <a:cubicBezTo>
                    <a:pt x="702844" y="2185543"/>
                    <a:pt x="706436" y="2170381"/>
                    <a:pt x="706436" y="2108297"/>
                  </a:cubicBezTo>
                  <a:cubicBezTo>
                    <a:pt x="706436" y="2048377"/>
                    <a:pt x="702124" y="2030329"/>
                    <a:pt x="679120" y="1994593"/>
                  </a:cubicBezTo>
                  <a:cubicBezTo>
                    <a:pt x="640704" y="1935035"/>
                    <a:pt x="576456" y="1900151"/>
                    <a:pt x="510504" y="1896023"/>
                  </a:cubicBezTo>
                  <a:close/>
                  <a:moveTo>
                    <a:pt x="1699384" y="387"/>
                  </a:moveTo>
                  <a:cubicBezTo>
                    <a:pt x="1772344" y="-4337"/>
                    <a:pt x="1845252" y="34461"/>
                    <a:pt x="1880900" y="104633"/>
                  </a:cubicBezTo>
                  <a:cubicBezTo>
                    <a:pt x="1916904" y="175165"/>
                    <a:pt x="1898180" y="266209"/>
                    <a:pt x="1835172" y="324865"/>
                  </a:cubicBezTo>
                  <a:lnTo>
                    <a:pt x="1808528" y="349695"/>
                  </a:lnTo>
                  <a:lnTo>
                    <a:pt x="1808528" y="976565"/>
                  </a:lnTo>
                  <a:cubicBezTo>
                    <a:pt x="1808528" y="1538661"/>
                    <a:pt x="1810328" y="1603795"/>
                    <a:pt x="1824732" y="1609553"/>
                  </a:cubicBezTo>
                  <a:cubicBezTo>
                    <a:pt x="1833372" y="1612791"/>
                    <a:pt x="2161740" y="1615671"/>
                    <a:pt x="2553832" y="1615671"/>
                  </a:cubicBezTo>
                  <a:cubicBezTo>
                    <a:pt x="3355664" y="1616031"/>
                    <a:pt x="3318940" y="1612791"/>
                    <a:pt x="3379788" y="1692319"/>
                  </a:cubicBezTo>
                  <a:lnTo>
                    <a:pt x="3408952" y="1730825"/>
                  </a:lnTo>
                  <a:lnTo>
                    <a:pt x="3411832" y="2094279"/>
                  </a:lnTo>
                  <a:cubicBezTo>
                    <a:pt x="3414712" y="2436503"/>
                    <a:pt x="3413632" y="2460255"/>
                    <a:pt x="3395268" y="2496239"/>
                  </a:cubicBezTo>
                  <a:cubicBezTo>
                    <a:pt x="3371144" y="2543381"/>
                    <a:pt x="3348104" y="2564973"/>
                    <a:pt x="3299856" y="2585125"/>
                  </a:cubicBezTo>
                  <a:cubicBezTo>
                    <a:pt x="3266732" y="2598799"/>
                    <a:pt x="3084188" y="2600599"/>
                    <a:pt x="1709876" y="2600599"/>
                  </a:cubicBezTo>
                  <a:cubicBezTo>
                    <a:pt x="215668" y="2600239"/>
                    <a:pt x="155900" y="2599519"/>
                    <a:pt x="115576" y="2581165"/>
                  </a:cubicBezTo>
                  <a:cubicBezTo>
                    <a:pt x="69848" y="2560655"/>
                    <a:pt x="29524" y="2513153"/>
                    <a:pt x="11520" y="2459535"/>
                  </a:cubicBezTo>
                  <a:cubicBezTo>
                    <a:pt x="3960" y="2436503"/>
                    <a:pt x="0" y="2318111"/>
                    <a:pt x="0" y="2107955"/>
                  </a:cubicBezTo>
                  <a:cubicBezTo>
                    <a:pt x="0" y="1898157"/>
                    <a:pt x="3960" y="1779405"/>
                    <a:pt x="11520" y="1756735"/>
                  </a:cubicBezTo>
                  <a:cubicBezTo>
                    <a:pt x="28804" y="1704915"/>
                    <a:pt x="67328" y="1658493"/>
                    <a:pt x="111976" y="1635823"/>
                  </a:cubicBezTo>
                  <a:cubicBezTo>
                    <a:pt x="150500" y="1616031"/>
                    <a:pt x="172824" y="1615671"/>
                    <a:pt x="876360" y="1615671"/>
                  </a:cubicBezTo>
                  <a:cubicBezTo>
                    <a:pt x="1426516" y="1615671"/>
                    <a:pt x="1604380" y="1612791"/>
                    <a:pt x="1613384" y="1603435"/>
                  </a:cubicBezTo>
                  <a:cubicBezTo>
                    <a:pt x="1622744" y="1594079"/>
                    <a:pt x="1625624" y="1440781"/>
                    <a:pt x="1625624" y="975845"/>
                  </a:cubicBezTo>
                  <a:lnTo>
                    <a:pt x="1625624" y="360131"/>
                  </a:lnTo>
                  <a:lnTo>
                    <a:pt x="1588900" y="325225"/>
                  </a:lnTo>
                  <a:cubicBezTo>
                    <a:pt x="1525172" y="264409"/>
                    <a:pt x="1507888" y="190999"/>
                    <a:pt x="1539572" y="115069"/>
                  </a:cubicBezTo>
                  <a:cubicBezTo>
                    <a:pt x="1559736" y="66847"/>
                    <a:pt x="1581336" y="43817"/>
                    <a:pt x="1627784" y="20067"/>
                  </a:cubicBezTo>
                  <a:cubicBezTo>
                    <a:pt x="1650736" y="8371"/>
                    <a:pt x="1675064" y="1961"/>
                    <a:pt x="1699384" y="387"/>
                  </a:cubicBezTo>
                  <a:close/>
                </a:path>
              </a:pathLst>
            </a:custGeom>
            <a:solidFill>
              <a:schemeClr val="accent3"/>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6" name="Freeform 92"/>
            <p:cNvSpPr>
              <a:spLocks/>
            </p:cNvSpPr>
            <p:nvPr/>
          </p:nvSpPr>
          <p:spPr bwMode="auto">
            <a:xfrm>
              <a:off x="4562607" y="4183947"/>
              <a:ext cx="70543" cy="251384"/>
            </a:xfrm>
            <a:custGeom>
              <a:avLst/>
              <a:gdLst>
                <a:gd name="T0" fmla="*/ 1033 w 1527"/>
                <a:gd name="T1" fmla="*/ 5262 h 5433"/>
                <a:gd name="T2" fmla="*/ 125 w 1527"/>
                <a:gd name="T3" fmla="*/ 3147 h 5433"/>
                <a:gd name="T4" fmla="*/ 1098 w 1527"/>
                <a:gd name="T5" fmla="*/ 127 h 5433"/>
                <a:gd name="T6" fmla="*/ 1212 w 1527"/>
                <a:gd name="T7" fmla="*/ 0 h 5433"/>
                <a:gd name="T8" fmla="*/ 1369 w 1527"/>
                <a:gd name="T9" fmla="*/ 154 h 5433"/>
                <a:gd name="T10" fmla="*/ 1527 w 1527"/>
                <a:gd name="T11" fmla="*/ 353 h 5433"/>
                <a:gd name="T12" fmla="*/ 1439 w 1527"/>
                <a:gd name="T13" fmla="*/ 481 h 5433"/>
                <a:gd name="T14" fmla="*/ 863 w 1527"/>
                <a:gd name="T15" fmla="*/ 1402 h 5433"/>
                <a:gd name="T16" fmla="*/ 622 w 1527"/>
                <a:gd name="T17" fmla="*/ 2283 h 5433"/>
                <a:gd name="T18" fmla="*/ 1412 w 1527"/>
                <a:gd name="T19" fmla="*/ 4958 h 5433"/>
                <a:gd name="T20" fmla="*/ 1526 w 1527"/>
                <a:gd name="T21" fmla="*/ 5112 h 5433"/>
                <a:gd name="T22" fmla="*/ 1210 w 1527"/>
                <a:gd name="T23" fmla="*/ 5432 h 5433"/>
                <a:gd name="T24" fmla="*/ 1033 w 1527"/>
                <a:gd name="T25" fmla="*/ 5262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7" h="5433">
                  <a:moveTo>
                    <a:pt x="1033" y="5262"/>
                  </a:moveTo>
                  <a:cubicBezTo>
                    <a:pt x="505" y="4626"/>
                    <a:pt x="222" y="3966"/>
                    <a:pt x="125" y="3147"/>
                  </a:cubicBezTo>
                  <a:cubicBezTo>
                    <a:pt x="0" y="2085"/>
                    <a:pt x="368" y="942"/>
                    <a:pt x="1098" y="127"/>
                  </a:cubicBezTo>
                  <a:lnTo>
                    <a:pt x="1212" y="0"/>
                  </a:lnTo>
                  <a:lnTo>
                    <a:pt x="1369" y="154"/>
                  </a:lnTo>
                  <a:cubicBezTo>
                    <a:pt x="1456" y="239"/>
                    <a:pt x="1527" y="329"/>
                    <a:pt x="1527" y="353"/>
                  </a:cubicBezTo>
                  <a:cubicBezTo>
                    <a:pt x="1527" y="378"/>
                    <a:pt x="1487" y="436"/>
                    <a:pt x="1439" y="481"/>
                  </a:cubicBezTo>
                  <a:cubicBezTo>
                    <a:pt x="1290" y="623"/>
                    <a:pt x="990" y="1101"/>
                    <a:pt x="863" y="1402"/>
                  </a:cubicBezTo>
                  <a:cubicBezTo>
                    <a:pt x="746" y="1677"/>
                    <a:pt x="696" y="1858"/>
                    <a:pt x="622" y="2283"/>
                  </a:cubicBezTo>
                  <a:cubicBezTo>
                    <a:pt x="471" y="3144"/>
                    <a:pt x="802" y="4265"/>
                    <a:pt x="1412" y="4958"/>
                  </a:cubicBezTo>
                  <a:cubicBezTo>
                    <a:pt x="1475" y="5030"/>
                    <a:pt x="1526" y="5099"/>
                    <a:pt x="1526" y="5112"/>
                  </a:cubicBezTo>
                  <a:cubicBezTo>
                    <a:pt x="1525" y="5152"/>
                    <a:pt x="1248" y="5433"/>
                    <a:pt x="1210" y="5432"/>
                  </a:cubicBezTo>
                  <a:cubicBezTo>
                    <a:pt x="1190" y="5432"/>
                    <a:pt x="1110" y="5356"/>
                    <a:pt x="1033" y="5262"/>
                  </a:cubicBezTo>
                  <a:close/>
                </a:path>
              </a:pathLst>
            </a:custGeom>
            <a:solidFill>
              <a:schemeClr val="accent3"/>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7" name="Freeform 93"/>
            <p:cNvSpPr>
              <a:spLocks/>
            </p:cNvSpPr>
            <p:nvPr/>
          </p:nvSpPr>
          <p:spPr bwMode="auto">
            <a:xfrm>
              <a:off x="4861495" y="4183947"/>
              <a:ext cx="65649" cy="251384"/>
            </a:xfrm>
            <a:custGeom>
              <a:avLst/>
              <a:gdLst>
                <a:gd name="T0" fmla="*/ 144 w 1421"/>
                <a:gd name="T1" fmla="*/ 5290 h 5433"/>
                <a:gd name="T2" fmla="*/ 0 w 1421"/>
                <a:gd name="T3" fmla="*/ 5119 h 5433"/>
                <a:gd name="T4" fmla="*/ 156 w 1421"/>
                <a:gd name="T5" fmla="*/ 4897 h 5433"/>
                <a:gd name="T6" fmla="*/ 841 w 1421"/>
                <a:gd name="T7" fmla="*/ 3529 h 5433"/>
                <a:gd name="T8" fmla="*/ 915 w 1421"/>
                <a:gd name="T9" fmla="*/ 2766 h 5433"/>
                <a:gd name="T10" fmla="*/ 756 w 1421"/>
                <a:gd name="T11" fmla="*/ 1640 h 5433"/>
                <a:gd name="T12" fmla="*/ 158 w 1421"/>
                <a:gd name="T13" fmla="*/ 567 h 5433"/>
                <a:gd name="T14" fmla="*/ 0 w 1421"/>
                <a:gd name="T15" fmla="*/ 341 h 5433"/>
                <a:gd name="T16" fmla="*/ 157 w 1421"/>
                <a:gd name="T17" fmla="*/ 154 h 5433"/>
                <a:gd name="T18" fmla="*/ 314 w 1421"/>
                <a:gd name="T19" fmla="*/ 0 h 5433"/>
                <a:gd name="T20" fmla="*/ 452 w 1421"/>
                <a:gd name="T21" fmla="*/ 155 h 5433"/>
                <a:gd name="T22" fmla="*/ 1184 w 1421"/>
                <a:gd name="T23" fmla="*/ 1378 h 5433"/>
                <a:gd name="T24" fmla="*/ 1380 w 1421"/>
                <a:gd name="T25" fmla="*/ 2110 h 5433"/>
                <a:gd name="T26" fmla="*/ 1385 w 1421"/>
                <a:gd name="T27" fmla="*/ 3313 h 5433"/>
                <a:gd name="T28" fmla="*/ 1311 w 1421"/>
                <a:gd name="T29" fmla="*/ 3641 h 5433"/>
                <a:gd name="T30" fmla="*/ 711 w 1421"/>
                <a:gd name="T31" fmla="*/ 4981 h 5433"/>
                <a:gd name="T32" fmla="*/ 310 w 1421"/>
                <a:gd name="T33" fmla="*/ 5433 h 5433"/>
                <a:gd name="T34" fmla="*/ 144 w 1421"/>
                <a:gd name="T35" fmla="*/ 5290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1" h="5433">
                  <a:moveTo>
                    <a:pt x="144" y="5290"/>
                  </a:moveTo>
                  <a:cubicBezTo>
                    <a:pt x="65" y="5212"/>
                    <a:pt x="0" y="5135"/>
                    <a:pt x="0" y="5119"/>
                  </a:cubicBezTo>
                  <a:cubicBezTo>
                    <a:pt x="0" y="5104"/>
                    <a:pt x="70" y="5004"/>
                    <a:pt x="156" y="4897"/>
                  </a:cubicBezTo>
                  <a:cubicBezTo>
                    <a:pt x="483" y="4492"/>
                    <a:pt x="709" y="4040"/>
                    <a:pt x="841" y="3529"/>
                  </a:cubicBezTo>
                  <a:cubicBezTo>
                    <a:pt x="905" y="3280"/>
                    <a:pt x="914" y="3186"/>
                    <a:pt x="915" y="2766"/>
                  </a:cubicBezTo>
                  <a:cubicBezTo>
                    <a:pt x="917" y="2242"/>
                    <a:pt x="889" y="2047"/>
                    <a:pt x="756" y="1640"/>
                  </a:cubicBezTo>
                  <a:cubicBezTo>
                    <a:pt x="623" y="1234"/>
                    <a:pt x="449" y="922"/>
                    <a:pt x="158" y="567"/>
                  </a:cubicBezTo>
                  <a:cubicBezTo>
                    <a:pt x="71" y="461"/>
                    <a:pt x="0" y="359"/>
                    <a:pt x="0" y="341"/>
                  </a:cubicBezTo>
                  <a:cubicBezTo>
                    <a:pt x="0" y="323"/>
                    <a:pt x="70" y="239"/>
                    <a:pt x="157" y="154"/>
                  </a:cubicBezTo>
                  <a:lnTo>
                    <a:pt x="314" y="0"/>
                  </a:lnTo>
                  <a:lnTo>
                    <a:pt x="452" y="155"/>
                  </a:lnTo>
                  <a:cubicBezTo>
                    <a:pt x="731" y="467"/>
                    <a:pt x="1039" y="981"/>
                    <a:pt x="1184" y="1378"/>
                  </a:cubicBezTo>
                  <a:cubicBezTo>
                    <a:pt x="1233" y="1511"/>
                    <a:pt x="1299" y="1760"/>
                    <a:pt x="1380" y="2110"/>
                  </a:cubicBezTo>
                  <a:cubicBezTo>
                    <a:pt x="1417" y="2273"/>
                    <a:pt x="1421" y="3170"/>
                    <a:pt x="1385" y="3313"/>
                  </a:cubicBezTo>
                  <a:cubicBezTo>
                    <a:pt x="1371" y="3369"/>
                    <a:pt x="1337" y="3516"/>
                    <a:pt x="1311" y="3641"/>
                  </a:cubicBezTo>
                  <a:cubicBezTo>
                    <a:pt x="1220" y="4071"/>
                    <a:pt x="985" y="4596"/>
                    <a:pt x="711" y="4981"/>
                  </a:cubicBezTo>
                  <a:cubicBezTo>
                    <a:pt x="572" y="5176"/>
                    <a:pt x="344" y="5433"/>
                    <a:pt x="310" y="5433"/>
                  </a:cubicBezTo>
                  <a:cubicBezTo>
                    <a:pt x="299" y="5433"/>
                    <a:pt x="224" y="5368"/>
                    <a:pt x="144" y="5290"/>
                  </a:cubicBezTo>
                  <a:close/>
                </a:path>
              </a:pathLst>
            </a:custGeom>
            <a:solidFill>
              <a:schemeClr val="accent3"/>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8" name="Freeform 94"/>
            <p:cNvSpPr>
              <a:spLocks/>
            </p:cNvSpPr>
            <p:nvPr/>
          </p:nvSpPr>
          <p:spPr bwMode="auto">
            <a:xfrm>
              <a:off x="4618877" y="4220645"/>
              <a:ext cx="52397" cy="177987"/>
            </a:xfrm>
            <a:custGeom>
              <a:avLst/>
              <a:gdLst>
                <a:gd name="T0" fmla="*/ 649 w 1133"/>
                <a:gd name="T1" fmla="*/ 3709 h 3850"/>
                <a:gd name="T2" fmla="*/ 64 w 1133"/>
                <a:gd name="T3" fmla="*/ 2517 h 3850"/>
                <a:gd name="T4" fmla="*/ 50 w 1133"/>
                <a:gd name="T5" fmla="*/ 1437 h 3850"/>
                <a:gd name="T6" fmla="*/ 583 w 1133"/>
                <a:gd name="T7" fmla="*/ 253 h 3850"/>
                <a:gd name="T8" fmla="*/ 974 w 1133"/>
                <a:gd name="T9" fmla="*/ 185 h 3850"/>
                <a:gd name="T10" fmla="*/ 1133 w 1133"/>
                <a:gd name="T11" fmla="*/ 344 h 3850"/>
                <a:gd name="T12" fmla="*/ 984 w 1133"/>
                <a:gd name="T13" fmla="*/ 538 h 3850"/>
                <a:gd name="T14" fmla="*/ 561 w 1133"/>
                <a:gd name="T15" fmla="*/ 1412 h 3850"/>
                <a:gd name="T16" fmla="*/ 616 w 1133"/>
                <a:gd name="T17" fmla="*/ 2679 h 3850"/>
                <a:gd name="T18" fmla="*/ 966 w 1133"/>
                <a:gd name="T19" fmla="*/ 3313 h 3850"/>
                <a:gd name="T20" fmla="*/ 1087 w 1133"/>
                <a:gd name="T21" fmla="*/ 3572 h 3850"/>
                <a:gd name="T22" fmla="*/ 780 w 1133"/>
                <a:gd name="T23" fmla="*/ 3850 h 3850"/>
                <a:gd name="T24" fmla="*/ 649 w 1133"/>
                <a:gd name="T25" fmla="*/ 3709 h 3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3" h="3850">
                  <a:moveTo>
                    <a:pt x="649" y="3709"/>
                  </a:moveTo>
                  <a:cubicBezTo>
                    <a:pt x="375" y="3385"/>
                    <a:pt x="157" y="2939"/>
                    <a:pt x="64" y="2517"/>
                  </a:cubicBezTo>
                  <a:cubicBezTo>
                    <a:pt x="8" y="2258"/>
                    <a:pt x="0" y="1696"/>
                    <a:pt x="50" y="1437"/>
                  </a:cubicBezTo>
                  <a:cubicBezTo>
                    <a:pt x="132" y="1013"/>
                    <a:pt x="338" y="555"/>
                    <a:pt x="583" y="253"/>
                  </a:cubicBezTo>
                  <a:cubicBezTo>
                    <a:pt x="788" y="1"/>
                    <a:pt x="789" y="0"/>
                    <a:pt x="974" y="185"/>
                  </a:cubicBezTo>
                  <a:lnTo>
                    <a:pt x="1133" y="344"/>
                  </a:lnTo>
                  <a:lnTo>
                    <a:pt x="984" y="538"/>
                  </a:lnTo>
                  <a:cubicBezTo>
                    <a:pt x="797" y="782"/>
                    <a:pt x="632" y="1122"/>
                    <a:pt x="561" y="1412"/>
                  </a:cubicBezTo>
                  <a:cubicBezTo>
                    <a:pt x="469" y="1785"/>
                    <a:pt x="494" y="2369"/>
                    <a:pt x="616" y="2679"/>
                  </a:cubicBezTo>
                  <a:cubicBezTo>
                    <a:pt x="701" y="2898"/>
                    <a:pt x="831" y="3134"/>
                    <a:pt x="966" y="3313"/>
                  </a:cubicBezTo>
                  <a:cubicBezTo>
                    <a:pt x="1102" y="3494"/>
                    <a:pt x="1118" y="3528"/>
                    <a:pt x="1087" y="3572"/>
                  </a:cubicBezTo>
                  <a:cubicBezTo>
                    <a:pt x="1050" y="3625"/>
                    <a:pt x="802" y="3850"/>
                    <a:pt x="780" y="3850"/>
                  </a:cubicBezTo>
                  <a:cubicBezTo>
                    <a:pt x="774" y="3850"/>
                    <a:pt x="715" y="3787"/>
                    <a:pt x="649" y="3709"/>
                  </a:cubicBezTo>
                  <a:close/>
                </a:path>
              </a:pathLst>
            </a:custGeom>
            <a:solidFill>
              <a:schemeClr val="accent3"/>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9" name="Freeform 95"/>
            <p:cNvSpPr>
              <a:spLocks/>
            </p:cNvSpPr>
            <p:nvPr/>
          </p:nvSpPr>
          <p:spPr bwMode="auto">
            <a:xfrm>
              <a:off x="4823573" y="4222073"/>
              <a:ext cx="54640" cy="176560"/>
            </a:xfrm>
            <a:custGeom>
              <a:avLst/>
              <a:gdLst>
                <a:gd name="T0" fmla="*/ 263 w 1183"/>
                <a:gd name="T1" fmla="*/ 3770 h 3819"/>
                <a:gd name="T2" fmla="*/ 103 w 1183"/>
                <a:gd name="T3" fmla="*/ 3603 h 3819"/>
                <a:gd name="T4" fmla="*/ 0 w 1183"/>
                <a:gd name="T5" fmla="*/ 3485 h 3819"/>
                <a:gd name="T6" fmla="*/ 140 w 1183"/>
                <a:gd name="T7" fmla="*/ 3311 h 3819"/>
                <a:gd name="T8" fmla="*/ 593 w 1183"/>
                <a:gd name="T9" fmla="*/ 2295 h 3819"/>
                <a:gd name="T10" fmla="*/ 620 w 1183"/>
                <a:gd name="T11" fmla="*/ 1689 h 3819"/>
                <a:gd name="T12" fmla="*/ 144 w 1183"/>
                <a:gd name="T13" fmla="*/ 506 h 3819"/>
                <a:gd name="T14" fmla="*/ 0 w 1183"/>
                <a:gd name="T15" fmla="*/ 318 h 3819"/>
                <a:gd name="T16" fmla="*/ 156 w 1183"/>
                <a:gd name="T17" fmla="*/ 157 h 3819"/>
                <a:gd name="T18" fmla="*/ 362 w 1183"/>
                <a:gd name="T19" fmla="*/ 26 h 3819"/>
                <a:gd name="T20" fmla="*/ 836 w 1183"/>
                <a:gd name="T21" fmla="*/ 701 h 3819"/>
                <a:gd name="T22" fmla="*/ 1105 w 1183"/>
                <a:gd name="T23" fmla="*/ 1615 h 3819"/>
                <a:gd name="T24" fmla="*/ 672 w 1183"/>
                <a:gd name="T25" fmla="*/ 3424 h 3819"/>
                <a:gd name="T26" fmla="*/ 342 w 1183"/>
                <a:gd name="T27" fmla="*/ 3819 h 3819"/>
                <a:gd name="T28" fmla="*/ 263 w 1183"/>
                <a:gd name="T29" fmla="*/ 3770 h 3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3" h="3819">
                  <a:moveTo>
                    <a:pt x="263" y="3770"/>
                  </a:moveTo>
                  <a:cubicBezTo>
                    <a:pt x="232" y="3743"/>
                    <a:pt x="160" y="3668"/>
                    <a:pt x="103" y="3603"/>
                  </a:cubicBezTo>
                  <a:lnTo>
                    <a:pt x="0" y="3485"/>
                  </a:lnTo>
                  <a:lnTo>
                    <a:pt x="140" y="3311"/>
                  </a:lnTo>
                  <a:cubicBezTo>
                    <a:pt x="378" y="3015"/>
                    <a:pt x="537" y="2660"/>
                    <a:pt x="593" y="2295"/>
                  </a:cubicBezTo>
                  <a:cubicBezTo>
                    <a:pt x="643" y="1975"/>
                    <a:pt x="645" y="1920"/>
                    <a:pt x="620" y="1689"/>
                  </a:cubicBezTo>
                  <a:cubicBezTo>
                    <a:pt x="573" y="1255"/>
                    <a:pt x="412" y="855"/>
                    <a:pt x="144" y="506"/>
                  </a:cubicBezTo>
                  <a:lnTo>
                    <a:pt x="0" y="318"/>
                  </a:lnTo>
                  <a:lnTo>
                    <a:pt x="156" y="157"/>
                  </a:lnTo>
                  <a:cubicBezTo>
                    <a:pt x="287" y="21"/>
                    <a:pt x="319" y="0"/>
                    <a:pt x="362" y="26"/>
                  </a:cubicBezTo>
                  <a:cubicBezTo>
                    <a:pt x="473" y="94"/>
                    <a:pt x="693" y="407"/>
                    <a:pt x="836" y="701"/>
                  </a:cubicBezTo>
                  <a:cubicBezTo>
                    <a:pt x="1000" y="1038"/>
                    <a:pt x="1051" y="1210"/>
                    <a:pt x="1105" y="1615"/>
                  </a:cubicBezTo>
                  <a:cubicBezTo>
                    <a:pt x="1183" y="2193"/>
                    <a:pt x="1007" y="2927"/>
                    <a:pt x="672" y="3424"/>
                  </a:cubicBezTo>
                  <a:cubicBezTo>
                    <a:pt x="555" y="3597"/>
                    <a:pt x="370" y="3819"/>
                    <a:pt x="342" y="3819"/>
                  </a:cubicBezTo>
                  <a:cubicBezTo>
                    <a:pt x="330" y="3819"/>
                    <a:pt x="294" y="3797"/>
                    <a:pt x="263" y="3770"/>
                  </a:cubicBezTo>
                  <a:close/>
                </a:path>
              </a:pathLst>
            </a:custGeom>
            <a:solidFill>
              <a:schemeClr val="accent3"/>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0" name="Freeform 96"/>
            <p:cNvSpPr>
              <a:spLocks/>
            </p:cNvSpPr>
            <p:nvPr/>
          </p:nvSpPr>
          <p:spPr bwMode="auto">
            <a:xfrm>
              <a:off x="4671682" y="4257548"/>
              <a:ext cx="36291" cy="104591"/>
            </a:xfrm>
            <a:custGeom>
              <a:avLst/>
              <a:gdLst>
                <a:gd name="T0" fmla="*/ 317 w 783"/>
                <a:gd name="T1" fmla="*/ 2127 h 2261"/>
                <a:gd name="T2" fmla="*/ 0 w 783"/>
                <a:gd name="T3" fmla="*/ 1146 h 2261"/>
                <a:gd name="T4" fmla="*/ 342 w 783"/>
                <a:gd name="T5" fmla="*/ 122 h 2261"/>
                <a:gd name="T6" fmla="*/ 449 w 783"/>
                <a:gd name="T7" fmla="*/ 0 h 2261"/>
                <a:gd name="T8" fmla="*/ 616 w 783"/>
                <a:gd name="T9" fmla="*/ 170 h 2261"/>
                <a:gd name="T10" fmla="*/ 783 w 783"/>
                <a:gd name="T11" fmla="*/ 339 h 2261"/>
                <a:gd name="T12" fmla="*/ 705 w 783"/>
                <a:gd name="T13" fmla="*/ 451 h 2261"/>
                <a:gd name="T14" fmla="*/ 492 w 783"/>
                <a:gd name="T15" fmla="*/ 1139 h 2261"/>
                <a:gd name="T16" fmla="*/ 685 w 783"/>
                <a:gd name="T17" fmla="*/ 1795 h 2261"/>
                <a:gd name="T18" fmla="*/ 747 w 783"/>
                <a:gd name="T19" fmla="*/ 1975 h 2261"/>
                <a:gd name="T20" fmla="*/ 441 w 783"/>
                <a:gd name="T21" fmla="*/ 2261 h 2261"/>
                <a:gd name="T22" fmla="*/ 317 w 783"/>
                <a:gd name="T23" fmla="*/ 2127 h 2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3" h="2261">
                  <a:moveTo>
                    <a:pt x="317" y="2127"/>
                  </a:moveTo>
                  <a:cubicBezTo>
                    <a:pt x="85" y="1820"/>
                    <a:pt x="1" y="1557"/>
                    <a:pt x="0" y="1146"/>
                  </a:cubicBezTo>
                  <a:cubicBezTo>
                    <a:pt x="0" y="720"/>
                    <a:pt x="112" y="384"/>
                    <a:pt x="342" y="122"/>
                  </a:cubicBezTo>
                  <a:lnTo>
                    <a:pt x="449" y="0"/>
                  </a:lnTo>
                  <a:lnTo>
                    <a:pt x="616" y="170"/>
                  </a:lnTo>
                  <a:lnTo>
                    <a:pt x="783" y="339"/>
                  </a:lnTo>
                  <a:lnTo>
                    <a:pt x="705" y="451"/>
                  </a:lnTo>
                  <a:cubicBezTo>
                    <a:pt x="555" y="668"/>
                    <a:pt x="493" y="869"/>
                    <a:pt x="492" y="1139"/>
                  </a:cubicBezTo>
                  <a:cubicBezTo>
                    <a:pt x="491" y="1416"/>
                    <a:pt x="539" y="1578"/>
                    <a:pt x="685" y="1795"/>
                  </a:cubicBezTo>
                  <a:cubicBezTo>
                    <a:pt x="752" y="1893"/>
                    <a:pt x="767" y="1938"/>
                    <a:pt x="747" y="1975"/>
                  </a:cubicBezTo>
                  <a:cubicBezTo>
                    <a:pt x="715" y="2036"/>
                    <a:pt x="473" y="2261"/>
                    <a:pt x="441" y="2261"/>
                  </a:cubicBezTo>
                  <a:cubicBezTo>
                    <a:pt x="428" y="2261"/>
                    <a:pt x="373" y="2201"/>
                    <a:pt x="317" y="2127"/>
                  </a:cubicBezTo>
                  <a:close/>
                </a:path>
              </a:pathLst>
            </a:custGeom>
            <a:solidFill>
              <a:schemeClr val="accent3"/>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1" name="Freeform 97"/>
            <p:cNvSpPr>
              <a:spLocks/>
            </p:cNvSpPr>
            <p:nvPr/>
          </p:nvSpPr>
          <p:spPr bwMode="auto">
            <a:xfrm>
              <a:off x="4786874" y="4259179"/>
              <a:ext cx="40776" cy="102960"/>
            </a:xfrm>
            <a:custGeom>
              <a:avLst/>
              <a:gdLst>
                <a:gd name="T0" fmla="*/ 149 w 881"/>
                <a:gd name="T1" fmla="*/ 2074 h 2228"/>
                <a:gd name="T2" fmla="*/ 0 w 881"/>
                <a:gd name="T3" fmla="*/ 1917 h 2228"/>
                <a:gd name="T4" fmla="*/ 50 w 881"/>
                <a:gd name="T5" fmla="*/ 1840 h 2228"/>
                <a:gd name="T6" fmla="*/ 276 w 881"/>
                <a:gd name="T7" fmla="*/ 1323 h 2228"/>
                <a:gd name="T8" fmla="*/ 97 w 881"/>
                <a:gd name="T9" fmla="*/ 454 h 2228"/>
                <a:gd name="T10" fmla="*/ 1 w 881"/>
                <a:gd name="T11" fmla="*/ 302 h 2228"/>
                <a:gd name="T12" fmla="*/ 150 w 881"/>
                <a:gd name="T13" fmla="*/ 151 h 2228"/>
                <a:gd name="T14" fmla="*/ 333 w 881"/>
                <a:gd name="T15" fmla="*/ 0 h 2228"/>
                <a:gd name="T16" fmla="*/ 628 w 881"/>
                <a:gd name="T17" fmla="*/ 389 h 2228"/>
                <a:gd name="T18" fmla="*/ 501 w 881"/>
                <a:gd name="T19" fmla="*/ 2041 h 2228"/>
                <a:gd name="T20" fmla="*/ 340 w 881"/>
                <a:gd name="T21" fmla="*/ 2223 h 2228"/>
                <a:gd name="T22" fmla="*/ 149 w 881"/>
                <a:gd name="T23" fmla="*/ 2074 h 2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1" h="2228">
                  <a:moveTo>
                    <a:pt x="149" y="2074"/>
                  </a:moveTo>
                  <a:lnTo>
                    <a:pt x="0" y="1917"/>
                  </a:lnTo>
                  <a:lnTo>
                    <a:pt x="50" y="1840"/>
                  </a:lnTo>
                  <a:cubicBezTo>
                    <a:pt x="178" y="1647"/>
                    <a:pt x="236" y="1514"/>
                    <a:pt x="276" y="1323"/>
                  </a:cubicBezTo>
                  <a:cubicBezTo>
                    <a:pt x="338" y="1024"/>
                    <a:pt x="280" y="742"/>
                    <a:pt x="97" y="454"/>
                  </a:cubicBezTo>
                  <a:lnTo>
                    <a:pt x="1" y="302"/>
                  </a:lnTo>
                  <a:lnTo>
                    <a:pt x="150" y="151"/>
                  </a:lnTo>
                  <a:cubicBezTo>
                    <a:pt x="232" y="68"/>
                    <a:pt x="315" y="0"/>
                    <a:pt x="333" y="0"/>
                  </a:cubicBezTo>
                  <a:cubicBezTo>
                    <a:pt x="387" y="0"/>
                    <a:pt x="528" y="187"/>
                    <a:pt x="628" y="389"/>
                  </a:cubicBezTo>
                  <a:cubicBezTo>
                    <a:pt x="881" y="903"/>
                    <a:pt x="830" y="1560"/>
                    <a:pt x="501" y="2041"/>
                  </a:cubicBezTo>
                  <a:cubicBezTo>
                    <a:pt x="435" y="2137"/>
                    <a:pt x="363" y="2219"/>
                    <a:pt x="340" y="2223"/>
                  </a:cubicBezTo>
                  <a:cubicBezTo>
                    <a:pt x="316" y="2228"/>
                    <a:pt x="230" y="2161"/>
                    <a:pt x="149" y="2074"/>
                  </a:cubicBezTo>
                  <a:close/>
                </a:path>
              </a:pathLst>
            </a:custGeom>
            <a:solidFill>
              <a:schemeClr val="accent3"/>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22" name="群組 21"/>
          <p:cNvGrpSpPr/>
          <p:nvPr/>
        </p:nvGrpSpPr>
        <p:grpSpPr>
          <a:xfrm>
            <a:off x="3579514" y="4197228"/>
            <a:ext cx="600494" cy="364974"/>
            <a:chOff x="4446254" y="5286514"/>
            <a:chExt cx="600494" cy="364974"/>
          </a:xfrm>
        </p:grpSpPr>
        <p:sp>
          <p:nvSpPr>
            <p:cNvPr id="23" name="Freeform 171"/>
            <p:cNvSpPr>
              <a:spLocks/>
            </p:cNvSpPr>
            <p:nvPr/>
          </p:nvSpPr>
          <p:spPr bwMode="auto">
            <a:xfrm>
              <a:off x="4446254" y="5615886"/>
              <a:ext cx="600494" cy="35602"/>
            </a:xfrm>
            <a:custGeom>
              <a:avLst/>
              <a:gdLst>
                <a:gd name="T0" fmla="*/ 235 w 12870"/>
                <a:gd name="T1" fmla="*/ 678 h 762"/>
                <a:gd name="T2" fmla="*/ 10 w 12870"/>
                <a:gd name="T3" fmla="*/ 190 h 762"/>
                <a:gd name="T4" fmla="*/ 19 w 12870"/>
                <a:gd name="T5" fmla="*/ 15 h 762"/>
                <a:gd name="T6" fmla="*/ 2764 w 12870"/>
                <a:gd name="T7" fmla="*/ 7 h 762"/>
                <a:gd name="T8" fmla="*/ 5524 w 12870"/>
                <a:gd name="T9" fmla="*/ 50 h 762"/>
                <a:gd name="T10" fmla="*/ 5574 w 12870"/>
                <a:gd name="T11" fmla="*/ 170 h 762"/>
                <a:gd name="T12" fmla="*/ 5609 w 12870"/>
                <a:gd name="T13" fmla="*/ 240 h 762"/>
                <a:gd name="T14" fmla="*/ 6423 w 12870"/>
                <a:gd name="T15" fmla="*/ 240 h 762"/>
                <a:gd name="T16" fmla="*/ 7313 w 12870"/>
                <a:gd name="T17" fmla="*/ 78 h 762"/>
                <a:gd name="T18" fmla="*/ 7341 w 12870"/>
                <a:gd name="T19" fmla="*/ 0 h 762"/>
                <a:gd name="T20" fmla="*/ 10077 w 12870"/>
                <a:gd name="T21" fmla="*/ 0 h 762"/>
                <a:gd name="T22" fmla="*/ 12835 w 12870"/>
                <a:gd name="T23" fmla="*/ 34 h 762"/>
                <a:gd name="T24" fmla="*/ 12789 w 12870"/>
                <a:gd name="T25" fmla="*/ 471 h 762"/>
                <a:gd name="T26" fmla="*/ 12618 w 12870"/>
                <a:gd name="T27" fmla="*/ 676 h 762"/>
                <a:gd name="T28" fmla="*/ 12498 w 12870"/>
                <a:gd name="T29" fmla="*/ 762 h 762"/>
                <a:gd name="T30" fmla="*/ 6425 w 12870"/>
                <a:gd name="T31" fmla="*/ 762 h 762"/>
                <a:gd name="T32" fmla="*/ 352 w 12870"/>
                <a:gd name="T33" fmla="*/ 762 h 762"/>
                <a:gd name="T34" fmla="*/ 235 w 12870"/>
                <a:gd name="T35" fmla="*/ 678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70" h="762">
                  <a:moveTo>
                    <a:pt x="235" y="678"/>
                  </a:moveTo>
                  <a:cubicBezTo>
                    <a:pt x="69" y="558"/>
                    <a:pt x="0" y="408"/>
                    <a:pt x="10" y="190"/>
                  </a:cubicBezTo>
                  <a:lnTo>
                    <a:pt x="19" y="15"/>
                  </a:lnTo>
                  <a:lnTo>
                    <a:pt x="2764" y="7"/>
                  </a:lnTo>
                  <a:cubicBezTo>
                    <a:pt x="5361" y="1"/>
                    <a:pt x="5510" y="3"/>
                    <a:pt x="5524" y="50"/>
                  </a:cubicBezTo>
                  <a:cubicBezTo>
                    <a:pt x="5532" y="77"/>
                    <a:pt x="5555" y="131"/>
                    <a:pt x="5574" y="170"/>
                  </a:cubicBezTo>
                  <a:lnTo>
                    <a:pt x="5609" y="240"/>
                  </a:lnTo>
                  <a:lnTo>
                    <a:pt x="6423" y="240"/>
                  </a:lnTo>
                  <a:cubicBezTo>
                    <a:pt x="7308" y="240"/>
                    <a:pt x="7252" y="251"/>
                    <a:pt x="7313" y="78"/>
                  </a:cubicBezTo>
                  <a:lnTo>
                    <a:pt x="7341" y="0"/>
                  </a:lnTo>
                  <a:lnTo>
                    <a:pt x="10077" y="0"/>
                  </a:lnTo>
                  <a:cubicBezTo>
                    <a:pt x="12172" y="0"/>
                    <a:pt x="12819" y="8"/>
                    <a:pt x="12835" y="34"/>
                  </a:cubicBezTo>
                  <a:cubicBezTo>
                    <a:pt x="12870" y="92"/>
                    <a:pt x="12844" y="347"/>
                    <a:pt x="12789" y="471"/>
                  </a:cubicBezTo>
                  <a:cubicBezTo>
                    <a:pt x="12758" y="542"/>
                    <a:pt x="12690" y="624"/>
                    <a:pt x="12618" y="676"/>
                  </a:cubicBezTo>
                  <a:lnTo>
                    <a:pt x="12498" y="762"/>
                  </a:lnTo>
                  <a:lnTo>
                    <a:pt x="6425" y="762"/>
                  </a:lnTo>
                  <a:lnTo>
                    <a:pt x="352" y="762"/>
                  </a:lnTo>
                  <a:lnTo>
                    <a:pt x="235" y="678"/>
                  </a:lnTo>
                  <a:close/>
                </a:path>
              </a:pathLst>
            </a:custGeom>
            <a:solidFill>
              <a:schemeClr val="accent4"/>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4" name="手繪多邊形 23"/>
            <p:cNvSpPr>
              <a:spLocks/>
            </p:cNvSpPr>
            <p:nvPr/>
          </p:nvSpPr>
          <p:spPr bwMode="auto">
            <a:xfrm>
              <a:off x="4524161" y="5286514"/>
              <a:ext cx="442576" cy="299122"/>
            </a:xfrm>
            <a:custGeom>
              <a:avLst/>
              <a:gdLst>
                <a:gd name="connsiteX0" fmla="*/ 1704838 w 3414112"/>
                <a:gd name="connsiteY0" fmla="*/ 283938 h 2307483"/>
                <a:gd name="connsiteX1" fmla="*/ 304266 w 3414112"/>
                <a:gd name="connsiteY1" fmla="*/ 294655 h 2307483"/>
                <a:gd name="connsiteX2" fmla="*/ 284830 w 3414112"/>
                <a:gd name="connsiteY2" fmla="*/ 1162489 h 2307483"/>
                <a:gd name="connsiteX3" fmla="*/ 291670 w 3414112"/>
                <a:gd name="connsiteY3" fmla="*/ 2026360 h 2307483"/>
                <a:gd name="connsiteX4" fmla="*/ 1712714 w 3414112"/>
                <a:gd name="connsiteY4" fmla="*/ 2032845 h 2307483"/>
                <a:gd name="connsiteX5" fmla="*/ 3133038 w 3414112"/>
                <a:gd name="connsiteY5" fmla="*/ 2016994 h 2307483"/>
                <a:gd name="connsiteX6" fmla="*/ 3139154 w 3414112"/>
                <a:gd name="connsiteY6" fmla="*/ 1152402 h 2307483"/>
                <a:gd name="connsiteX7" fmla="*/ 3139154 w 3414112"/>
                <a:gd name="connsiteY7" fmla="*/ 304021 h 2307483"/>
                <a:gd name="connsiteX8" fmla="*/ 3113242 w 3414112"/>
                <a:gd name="connsiteY8" fmla="*/ 294295 h 2307483"/>
                <a:gd name="connsiteX9" fmla="*/ 1704838 w 3414112"/>
                <a:gd name="connsiteY9" fmla="*/ 283938 h 2307483"/>
                <a:gd name="connsiteX10" fmla="*/ 1160854 w 3414112"/>
                <a:gd name="connsiteY10" fmla="*/ 6 h 2307483"/>
                <a:gd name="connsiteX11" fmla="*/ 1712814 w 3414112"/>
                <a:gd name="connsiteY11" fmla="*/ 45 h 2307483"/>
                <a:gd name="connsiteX12" fmla="*/ 3356838 w 3414112"/>
                <a:gd name="connsiteY12" fmla="*/ 58758 h 2307483"/>
                <a:gd name="connsiteX13" fmla="*/ 3414090 w 3414112"/>
                <a:gd name="connsiteY13" fmla="*/ 1229766 h 2307483"/>
                <a:gd name="connsiteX14" fmla="*/ 3414090 w 3414112"/>
                <a:gd name="connsiteY14" fmla="*/ 2307483 h 2307483"/>
                <a:gd name="connsiteX15" fmla="*/ 1707050 w 3414112"/>
                <a:gd name="connsiteY15" fmla="*/ 2307483 h 2307483"/>
                <a:gd name="connsiteX16" fmla="*/ 14 w 3414112"/>
                <a:gd name="connsiteY16" fmla="*/ 2307483 h 2307483"/>
                <a:gd name="connsiteX17" fmla="*/ 14 w 3414112"/>
                <a:gd name="connsiteY17" fmla="*/ 1247056 h 2307483"/>
                <a:gd name="connsiteX18" fmla="*/ 61586 w 3414112"/>
                <a:gd name="connsiteY18" fmla="*/ 63440 h 2307483"/>
                <a:gd name="connsiteX19" fmla="*/ 1160854 w 3414112"/>
                <a:gd name="connsiteY19" fmla="*/ 6 h 230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4112" h="2307483">
                  <a:moveTo>
                    <a:pt x="1704838" y="283938"/>
                  </a:moveTo>
                  <a:cubicBezTo>
                    <a:pt x="1010558" y="284028"/>
                    <a:pt x="317586" y="287630"/>
                    <a:pt x="304266" y="294655"/>
                  </a:cubicBezTo>
                  <a:cubicBezTo>
                    <a:pt x="285190" y="305102"/>
                    <a:pt x="284830" y="325276"/>
                    <a:pt x="284830" y="1162489"/>
                  </a:cubicBezTo>
                  <a:cubicBezTo>
                    <a:pt x="284830" y="1633692"/>
                    <a:pt x="287710" y="2022398"/>
                    <a:pt x="291670" y="2026360"/>
                  </a:cubicBezTo>
                  <a:cubicBezTo>
                    <a:pt x="295270" y="2029963"/>
                    <a:pt x="934882" y="2032845"/>
                    <a:pt x="1712714" y="2032845"/>
                  </a:cubicBezTo>
                  <a:cubicBezTo>
                    <a:pt x="2993022" y="2032845"/>
                    <a:pt x="3127638" y="2031404"/>
                    <a:pt x="3133038" y="2016994"/>
                  </a:cubicBezTo>
                  <a:cubicBezTo>
                    <a:pt x="3136638" y="2007988"/>
                    <a:pt x="3139154" y="1618922"/>
                    <a:pt x="3139154" y="1152402"/>
                  </a:cubicBezTo>
                  <a:lnTo>
                    <a:pt x="3139154" y="304021"/>
                  </a:lnTo>
                  <a:lnTo>
                    <a:pt x="3113242" y="294295"/>
                  </a:lnTo>
                  <a:cubicBezTo>
                    <a:pt x="3094702" y="287270"/>
                    <a:pt x="2399118" y="283848"/>
                    <a:pt x="1704838" y="283938"/>
                  </a:cubicBezTo>
                  <a:close/>
                  <a:moveTo>
                    <a:pt x="1160854" y="6"/>
                  </a:moveTo>
                  <a:cubicBezTo>
                    <a:pt x="1319506" y="-17"/>
                    <a:pt x="1502226" y="45"/>
                    <a:pt x="1712814" y="45"/>
                  </a:cubicBezTo>
                  <a:cubicBezTo>
                    <a:pt x="3384202" y="45"/>
                    <a:pt x="3290590" y="-3197"/>
                    <a:pt x="3356838" y="58758"/>
                  </a:cubicBezTo>
                  <a:cubicBezTo>
                    <a:pt x="3416970" y="115309"/>
                    <a:pt x="3414090" y="56957"/>
                    <a:pt x="3414090" y="1229766"/>
                  </a:cubicBezTo>
                  <a:lnTo>
                    <a:pt x="3414090" y="2307483"/>
                  </a:lnTo>
                  <a:lnTo>
                    <a:pt x="1707050" y="2307483"/>
                  </a:lnTo>
                  <a:lnTo>
                    <a:pt x="14" y="2307483"/>
                  </a:lnTo>
                  <a:lnTo>
                    <a:pt x="14" y="1247056"/>
                  </a:lnTo>
                  <a:cubicBezTo>
                    <a:pt x="14" y="80370"/>
                    <a:pt x="-2506" y="128997"/>
                    <a:pt x="61586" y="63440"/>
                  </a:cubicBezTo>
                  <a:cubicBezTo>
                    <a:pt x="118922" y="4503"/>
                    <a:pt x="50282" y="169"/>
                    <a:pt x="1160854" y="6"/>
                  </a:cubicBezTo>
                  <a:close/>
                </a:path>
              </a:pathLst>
            </a:custGeom>
            <a:solidFill>
              <a:schemeClr val="accent4"/>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37" name="文字方塊 36"/>
          <p:cNvSpPr txBox="1"/>
          <p:nvPr/>
        </p:nvSpPr>
        <p:spPr>
          <a:xfrm>
            <a:off x="7002370" y="3939402"/>
            <a:ext cx="3428356" cy="707886"/>
          </a:xfrm>
          <a:prstGeom prst="rect">
            <a:avLst/>
          </a:prstGeom>
          <a:noFill/>
        </p:spPr>
        <p:txBody>
          <a:bodyPr wrap="square" rtlCol="0" anchor="ctr">
            <a:spAutoFit/>
          </a:bodyPr>
          <a:lstStyle/>
          <a:p>
            <a:pPr algn="ctr"/>
            <a:r>
              <a:rPr lang="en-US" altLang="zh-TW" sz="4000" b="1" dirty="0">
                <a:solidFill>
                  <a:schemeClr val="bg1"/>
                </a:solidFill>
              </a:rPr>
              <a:t>What We Do</a:t>
            </a:r>
            <a:endParaRPr lang="zh-TW" altLang="en-US" sz="4000" b="1" dirty="0">
              <a:solidFill>
                <a:schemeClr val="bg1"/>
              </a:solidFill>
            </a:endParaRPr>
          </a:p>
        </p:txBody>
      </p:sp>
    </p:spTree>
    <p:extLst>
      <p:ext uri="{BB962C8B-B14F-4D97-AF65-F5344CB8AC3E}">
        <p14:creationId xmlns:p14="http://schemas.microsoft.com/office/powerpoint/2010/main" val="386257717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43</a:t>
            </a:fld>
            <a:endParaRPr lang="zh-TW" altLang="en-US"/>
          </a:p>
        </p:txBody>
      </p:sp>
      <p:pic>
        <p:nvPicPr>
          <p:cNvPr id="4" name="Picture 2" descr="C:\Users\mkt02\Desktop\ppt\photos\IMG_0125-2.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084320" y="0"/>
            <a:ext cx="4023360" cy="6858000"/>
          </a:xfrm>
          <a:prstGeom prst="rect">
            <a:avLst/>
          </a:prstGeom>
          <a:noFill/>
        </p:spPr>
      </p:pic>
      <p:sp>
        <p:nvSpPr>
          <p:cNvPr id="5" name="矩形 4"/>
          <p:cNvSpPr/>
          <p:nvPr/>
        </p:nvSpPr>
        <p:spPr>
          <a:xfrm>
            <a:off x="157497" y="999706"/>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6" name="文字方塊 5"/>
          <p:cNvSpPr txBox="1"/>
          <p:nvPr/>
        </p:nvSpPr>
        <p:spPr>
          <a:xfrm>
            <a:off x="17384" y="353375"/>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t>16:9</a:t>
            </a:r>
            <a:r>
              <a:rPr lang="zh-TW" altLang="en-US" dirty="0"/>
              <a:t> </a:t>
            </a:r>
            <a:r>
              <a:rPr lang="en-US" altLang="zh-TW" dirty="0"/>
              <a:t>Layout </a:t>
            </a:r>
            <a:r>
              <a:rPr lang="en-US" altLang="zh-TW" dirty="0" smtClean="0"/>
              <a:t>041</a:t>
            </a:r>
            <a:endParaRPr lang="en-US" altLang="zh-TW" dirty="0"/>
          </a:p>
        </p:txBody>
      </p:sp>
      <p:sp>
        <p:nvSpPr>
          <p:cNvPr id="7" name="文字方塊 41"/>
          <p:cNvSpPr txBox="1"/>
          <p:nvPr/>
        </p:nvSpPr>
        <p:spPr>
          <a:xfrm>
            <a:off x="8375619" y="2097147"/>
            <a:ext cx="256289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8" name="文字方塊 43"/>
          <p:cNvSpPr txBox="1"/>
          <p:nvPr/>
        </p:nvSpPr>
        <p:spPr>
          <a:xfrm>
            <a:off x="8375620" y="1639553"/>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1"/>
                </a:solidFill>
              </a:rPr>
              <a:t>TITLE 0</a:t>
            </a:r>
            <a:r>
              <a:rPr lang="en-US" altLang="zh-TW" sz="2400" b="1" dirty="0" smtClean="0">
                <a:solidFill>
                  <a:schemeClr val="accent1"/>
                </a:solidFill>
              </a:rPr>
              <a:t>3</a:t>
            </a:r>
            <a:endParaRPr lang="en-US" sz="2400" b="1" dirty="0" smtClean="0">
              <a:solidFill>
                <a:schemeClr val="accent1"/>
              </a:solidFill>
            </a:endParaRPr>
          </a:p>
        </p:txBody>
      </p:sp>
      <p:cxnSp>
        <p:nvCxnSpPr>
          <p:cNvPr id="10" name="直線接點 9"/>
          <p:cNvCxnSpPr/>
          <p:nvPr/>
        </p:nvCxnSpPr>
        <p:spPr>
          <a:xfrm>
            <a:off x="8375619" y="3520440"/>
            <a:ext cx="335156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 name="文字方塊 41"/>
          <p:cNvSpPr txBox="1"/>
          <p:nvPr/>
        </p:nvSpPr>
        <p:spPr>
          <a:xfrm>
            <a:off x="8375619" y="4683772"/>
            <a:ext cx="256289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12" name="文字方塊 43"/>
          <p:cNvSpPr txBox="1"/>
          <p:nvPr/>
        </p:nvSpPr>
        <p:spPr>
          <a:xfrm>
            <a:off x="8375620" y="4226178"/>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1"/>
                </a:solidFill>
              </a:rPr>
              <a:t>TITLE 0</a:t>
            </a:r>
            <a:r>
              <a:rPr lang="en-US" altLang="zh-TW" sz="2400" b="1" dirty="0" smtClean="0">
                <a:solidFill>
                  <a:schemeClr val="accent1"/>
                </a:solidFill>
              </a:rPr>
              <a:t>4</a:t>
            </a:r>
            <a:endParaRPr lang="en-US" sz="2400" b="1" dirty="0" smtClean="0">
              <a:solidFill>
                <a:schemeClr val="accent1"/>
              </a:solidFill>
            </a:endParaRPr>
          </a:p>
        </p:txBody>
      </p:sp>
      <p:cxnSp>
        <p:nvCxnSpPr>
          <p:cNvPr id="15" name="直線接點 14"/>
          <p:cNvCxnSpPr/>
          <p:nvPr/>
        </p:nvCxnSpPr>
        <p:spPr>
          <a:xfrm>
            <a:off x="374619" y="3520440"/>
            <a:ext cx="335156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文字方塊 41"/>
          <p:cNvSpPr txBox="1"/>
          <p:nvPr/>
        </p:nvSpPr>
        <p:spPr>
          <a:xfrm flipH="1">
            <a:off x="1083279" y="2097147"/>
            <a:ext cx="256289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14" name="文字方塊 43"/>
          <p:cNvSpPr txBox="1"/>
          <p:nvPr/>
        </p:nvSpPr>
        <p:spPr>
          <a:xfrm flipH="1">
            <a:off x="1975497" y="1639553"/>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1"/>
                </a:solidFill>
              </a:rPr>
              <a:t>TITLE 01</a:t>
            </a:r>
          </a:p>
        </p:txBody>
      </p:sp>
      <p:sp>
        <p:nvSpPr>
          <p:cNvPr id="16" name="文字方塊 41"/>
          <p:cNvSpPr txBox="1"/>
          <p:nvPr/>
        </p:nvSpPr>
        <p:spPr>
          <a:xfrm flipH="1">
            <a:off x="1083279" y="4683772"/>
            <a:ext cx="256289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17" name="文字方塊 43"/>
          <p:cNvSpPr txBox="1"/>
          <p:nvPr/>
        </p:nvSpPr>
        <p:spPr>
          <a:xfrm flipH="1">
            <a:off x="1975497" y="4226178"/>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1"/>
                </a:solidFill>
              </a:rPr>
              <a:t>TITLE 0</a:t>
            </a:r>
            <a:r>
              <a:rPr lang="en-US" altLang="zh-TW" sz="2400" b="1" dirty="0" smtClean="0">
                <a:solidFill>
                  <a:schemeClr val="accent1"/>
                </a:solidFill>
              </a:rPr>
              <a:t>2</a:t>
            </a:r>
            <a:endParaRPr lang="en-US" sz="2400" b="1" dirty="0" smtClean="0">
              <a:solidFill>
                <a:schemeClr val="accent1"/>
              </a:solidFill>
            </a:endParaRPr>
          </a:p>
        </p:txBody>
      </p:sp>
    </p:spTree>
    <p:extLst>
      <p:ext uri="{BB962C8B-B14F-4D97-AF65-F5344CB8AC3E}">
        <p14:creationId xmlns:p14="http://schemas.microsoft.com/office/powerpoint/2010/main" val="31780735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44</a:t>
            </a:fld>
            <a:endParaRPr lang="zh-TW" altLang="en-US"/>
          </a:p>
        </p:txBody>
      </p:sp>
      <p:sp>
        <p:nvSpPr>
          <p:cNvPr id="4" name="矩形 3"/>
          <p:cNvSpPr/>
          <p:nvPr/>
        </p:nvSpPr>
        <p:spPr>
          <a:xfrm>
            <a:off x="751857" y="999706"/>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611744" y="353375"/>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t>16:9</a:t>
            </a:r>
            <a:r>
              <a:rPr lang="zh-TW" altLang="en-US" dirty="0"/>
              <a:t> </a:t>
            </a:r>
            <a:r>
              <a:rPr lang="en-US" altLang="zh-TW" dirty="0"/>
              <a:t>Layout </a:t>
            </a:r>
            <a:r>
              <a:rPr lang="en-US" altLang="zh-TW" dirty="0" smtClean="0"/>
              <a:t>042</a:t>
            </a:r>
            <a:endParaRPr lang="en-US" altLang="zh-TW" dirty="0"/>
          </a:p>
        </p:txBody>
      </p:sp>
      <p:pic>
        <p:nvPicPr>
          <p:cNvPr id="6" name="圖片版面配置區 30"/>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322406" y="1770993"/>
            <a:ext cx="2880000" cy="2877460"/>
          </a:xfrm>
          <a:prstGeom prst="ellipse">
            <a:avLst/>
          </a:prstGeom>
        </p:spPr>
      </p:pic>
      <p:pic>
        <p:nvPicPr>
          <p:cNvPr id="7" name="圖片版面配置區 3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356668" y="1770993"/>
            <a:ext cx="2880000" cy="2877460"/>
          </a:xfrm>
          <a:prstGeom prst="ellipse">
            <a:avLst/>
          </a:prstGeom>
        </p:spPr>
      </p:pic>
      <p:sp>
        <p:nvSpPr>
          <p:cNvPr id="8" name="文字方塊 41"/>
          <p:cNvSpPr txBox="1"/>
          <p:nvPr/>
        </p:nvSpPr>
        <p:spPr>
          <a:xfrm>
            <a:off x="3312129" y="2566658"/>
            <a:ext cx="2562891" cy="116955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r>
              <a:rPr lang="en-US" sz="1400" dirty="0"/>
              <a:t>The quick brown fox jumps over the lazy dog. </a:t>
            </a:r>
          </a:p>
        </p:txBody>
      </p:sp>
      <p:sp>
        <p:nvSpPr>
          <p:cNvPr id="9" name="文字方塊 43"/>
          <p:cNvSpPr txBox="1"/>
          <p:nvPr/>
        </p:nvSpPr>
        <p:spPr>
          <a:xfrm>
            <a:off x="3312130" y="2078944"/>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1"/>
                </a:solidFill>
              </a:rPr>
              <a:t>TITLE 0</a:t>
            </a:r>
            <a:r>
              <a:rPr lang="en-US" altLang="zh-TW" sz="2400" b="1" dirty="0" smtClean="0">
                <a:solidFill>
                  <a:schemeClr val="accent1"/>
                </a:solidFill>
              </a:rPr>
              <a:t>1</a:t>
            </a:r>
            <a:endParaRPr lang="en-US" sz="2400" b="1" dirty="0" smtClean="0">
              <a:solidFill>
                <a:schemeClr val="accent1"/>
              </a:solidFill>
            </a:endParaRPr>
          </a:p>
        </p:txBody>
      </p:sp>
      <p:sp>
        <p:nvSpPr>
          <p:cNvPr id="10" name="文字方塊 41"/>
          <p:cNvSpPr txBox="1"/>
          <p:nvPr/>
        </p:nvSpPr>
        <p:spPr>
          <a:xfrm>
            <a:off x="9347169" y="2566658"/>
            <a:ext cx="2562891" cy="116955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r>
              <a:rPr lang="en-US" sz="1400" dirty="0"/>
              <a:t>The quick brown fox jumps over the lazy dog. </a:t>
            </a:r>
          </a:p>
        </p:txBody>
      </p:sp>
      <p:sp>
        <p:nvSpPr>
          <p:cNvPr id="11" name="文字方塊 43"/>
          <p:cNvSpPr txBox="1"/>
          <p:nvPr/>
        </p:nvSpPr>
        <p:spPr>
          <a:xfrm>
            <a:off x="9347170" y="2078944"/>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1"/>
                </a:solidFill>
              </a:rPr>
              <a:t>TITLE 0</a:t>
            </a:r>
            <a:r>
              <a:rPr lang="en-US" altLang="zh-TW" sz="2400" b="1" dirty="0" smtClean="0">
                <a:solidFill>
                  <a:schemeClr val="accent1"/>
                </a:solidFill>
              </a:rPr>
              <a:t>2</a:t>
            </a:r>
            <a:endParaRPr lang="en-US" sz="2400" b="1" dirty="0" smtClean="0">
              <a:solidFill>
                <a:schemeClr val="accent1"/>
              </a:solidFill>
            </a:endParaRPr>
          </a:p>
        </p:txBody>
      </p:sp>
      <p:sp>
        <p:nvSpPr>
          <p:cNvPr id="12" name="文字方塊 11"/>
          <p:cNvSpPr txBox="1"/>
          <p:nvPr/>
        </p:nvSpPr>
        <p:spPr>
          <a:xfrm>
            <a:off x="1318261" y="5240791"/>
            <a:ext cx="9555479" cy="523220"/>
          </a:xfrm>
          <a:prstGeom prst="rect">
            <a:avLst/>
          </a:prstGeom>
          <a:noFill/>
        </p:spPr>
        <p:txBody>
          <a:bodyPr wrap="square" rtlCol="0" anchor="ctr">
            <a:spAutoFit/>
          </a:bodyPr>
          <a:lstStyle/>
          <a:p>
            <a:r>
              <a:rPr lang="en-US" altLang="zh-TW" sz="1400" dirty="0"/>
              <a:t>The quick brown fox jumps over the lazy dog. The quick brown fox jumps over the lazy dog. The quick brown fox jumps over the lazy dog. The quick brown fox jumps over the lazy dog. The quick brown fox jumps over the lazy dog. </a:t>
            </a:r>
          </a:p>
        </p:txBody>
      </p:sp>
    </p:spTree>
    <p:extLst>
      <p:ext uri="{BB962C8B-B14F-4D97-AF65-F5344CB8AC3E}">
        <p14:creationId xmlns:p14="http://schemas.microsoft.com/office/powerpoint/2010/main" val="391270929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pic>
        <p:nvPicPr>
          <p:cNvPr id="4" name="圖片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9527166" y="-1"/>
            <a:ext cx="2664834" cy="6858000"/>
          </a:xfrm>
          <a:custGeom>
            <a:avLst/>
            <a:gdLst>
              <a:gd name="connsiteX0" fmla="*/ 0 w 1954212"/>
              <a:gd name="connsiteY0" fmla="*/ 0 h 5029200"/>
              <a:gd name="connsiteX1" fmla="*/ 1954212 w 1954212"/>
              <a:gd name="connsiteY1" fmla="*/ 0 h 5029200"/>
              <a:gd name="connsiteX2" fmla="*/ 1954212 w 1954212"/>
              <a:gd name="connsiteY2" fmla="*/ 5029200 h 5029200"/>
              <a:gd name="connsiteX3" fmla="*/ 0 w 1954212"/>
              <a:gd name="connsiteY3" fmla="*/ 5029200 h 5029200"/>
            </a:gdLst>
            <a:ahLst/>
            <a:cxnLst>
              <a:cxn ang="0">
                <a:pos x="connsiteX0" y="connsiteY0"/>
              </a:cxn>
              <a:cxn ang="0">
                <a:pos x="connsiteX1" y="connsiteY1"/>
              </a:cxn>
              <a:cxn ang="0">
                <a:pos x="connsiteX2" y="connsiteY2"/>
              </a:cxn>
              <a:cxn ang="0">
                <a:pos x="connsiteX3" y="connsiteY3"/>
              </a:cxn>
            </a:cxnLst>
            <a:rect l="l" t="t" r="r" b="b"/>
            <a:pathLst>
              <a:path w="1954212" h="5029200">
                <a:moveTo>
                  <a:pt x="0" y="0"/>
                </a:moveTo>
                <a:lnTo>
                  <a:pt x="1954212" y="0"/>
                </a:lnTo>
                <a:lnTo>
                  <a:pt x="1954212" y="5029200"/>
                </a:lnTo>
                <a:lnTo>
                  <a:pt x="0" y="5029200"/>
                </a:lnTo>
                <a:close/>
              </a:path>
            </a:pathLst>
          </a:custGeom>
        </p:spPr>
      </p:pic>
      <p:pic>
        <p:nvPicPr>
          <p:cNvPr id="5" name="圖片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199166" y="-2149"/>
            <a:ext cx="2664000" cy="6858000"/>
          </a:xfrm>
          <a:custGeom>
            <a:avLst/>
            <a:gdLst>
              <a:gd name="connsiteX0" fmla="*/ 0 w 1954212"/>
              <a:gd name="connsiteY0" fmla="*/ 0 h 5029200"/>
              <a:gd name="connsiteX1" fmla="*/ 1954212 w 1954212"/>
              <a:gd name="connsiteY1" fmla="*/ 0 h 5029200"/>
              <a:gd name="connsiteX2" fmla="*/ 1954212 w 1954212"/>
              <a:gd name="connsiteY2" fmla="*/ 5029200 h 5029200"/>
              <a:gd name="connsiteX3" fmla="*/ 0 w 1954212"/>
              <a:gd name="connsiteY3" fmla="*/ 5029200 h 5029200"/>
            </a:gdLst>
            <a:ahLst/>
            <a:cxnLst>
              <a:cxn ang="0">
                <a:pos x="connsiteX0" y="connsiteY0"/>
              </a:cxn>
              <a:cxn ang="0">
                <a:pos x="connsiteX1" y="connsiteY1"/>
              </a:cxn>
              <a:cxn ang="0">
                <a:pos x="connsiteX2" y="connsiteY2"/>
              </a:cxn>
              <a:cxn ang="0">
                <a:pos x="connsiteX3" y="connsiteY3"/>
              </a:cxn>
            </a:cxnLst>
            <a:rect l="l" t="t" r="r" b="b"/>
            <a:pathLst>
              <a:path w="1954212" h="5029200">
                <a:moveTo>
                  <a:pt x="0" y="0"/>
                </a:moveTo>
                <a:lnTo>
                  <a:pt x="1954212" y="0"/>
                </a:lnTo>
                <a:lnTo>
                  <a:pt x="1954212" y="5029200"/>
                </a:lnTo>
                <a:lnTo>
                  <a:pt x="0" y="5029200"/>
                </a:lnTo>
                <a:close/>
              </a:path>
            </a:pathLst>
          </a:custGeom>
        </p:spPr>
      </p:pic>
      <p:pic>
        <p:nvPicPr>
          <p:cNvPr id="6" name="圖片 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863166" y="-1"/>
            <a:ext cx="2664000" cy="6855852"/>
          </a:xfrm>
          <a:custGeom>
            <a:avLst/>
            <a:gdLst>
              <a:gd name="connsiteX0" fmla="*/ 0 w 1954212"/>
              <a:gd name="connsiteY0" fmla="*/ 0 h 5029200"/>
              <a:gd name="connsiteX1" fmla="*/ 1954212 w 1954212"/>
              <a:gd name="connsiteY1" fmla="*/ 0 h 5029200"/>
              <a:gd name="connsiteX2" fmla="*/ 1954212 w 1954212"/>
              <a:gd name="connsiteY2" fmla="*/ 5029200 h 5029200"/>
              <a:gd name="connsiteX3" fmla="*/ 0 w 1954212"/>
              <a:gd name="connsiteY3" fmla="*/ 5029200 h 5029200"/>
            </a:gdLst>
            <a:ahLst/>
            <a:cxnLst>
              <a:cxn ang="0">
                <a:pos x="connsiteX0" y="connsiteY0"/>
              </a:cxn>
              <a:cxn ang="0">
                <a:pos x="connsiteX1" y="connsiteY1"/>
              </a:cxn>
              <a:cxn ang="0">
                <a:pos x="connsiteX2" y="connsiteY2"/>
              </a:cxn>
              <a:cxn ang="0">
                <a:pos x="connsiteX3" y="connsiteY3"/>
              </a:cxn>
            </a:cxnLst>
            <a:rect l="l" t="t" r="r" b="b"/>
            <a:pathLst>
              <a:path w="1954212" h="5029200">
                <a:moveTo>
                  <a:pt x="0" y="0"/>
                </a:moveTo>
                <a:lnTo>
                  <a:pt x="1954212" y="0"/>
                </a:lnTo>
                <a:lnTo>
                  <a:pt x="1954212" y="5029200"/>
                </a:lnTo>
                <a:lnTo>
                  <a:pt x="0" y="5029200"/>
                </a:lnTo>
                <a:close/>
              </a:path>
            </a:pathLst>
          </a:custGeom>
        </p:spPr>
      </p:pic>
      <p:grpSp>
        <p:nvGrpSpPr>
          <p:cNvPr id="33" name="群組 32"/>
          <p:cNvGrpSpPr/>
          <p:nvPr/>
        </p:nvGrpSpPr>
        <p:grpSpPr>
          <a:xfrm>
            <a:off x="476786" y="2001088"/>
            <a:ext cx="3458944" cy="792893"/>
            <a:chOff x="476786" y="2001088"/>
            <a:chExt cx="3458944" cy="792893"/>
          </a:xfrm>
        </p:grpSpPr>
        <p:sp>
          <p:nvSpPr>
            <p:cNvPr id="7" name="文字方塊 2"/>
            <p:cNvSpPr txBox="1"/>
            <p:nvPr/>
          </p:nvSpPr>
          <p:spPr>
            <a:xfrm>
              <a:off x="1415408" y="2028202"/>
              <a:ext cx="2520322"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fox jumps over the lazy dog. </a:t>
              </a:r>
            </a:p>
          </p:txBody>
        </p:sp>
        <p:sp>
          <p:nvSpPr>
            <p:cNvPr id="9" name="橢圓 8"/>
            <p:cNvSpPr/>
            <p:nvPr/>
          </p:nvSpPr>
          <p:spPr>
            <a:xfrm>
              <a:off x="476786" y="2001088"/>
              <a:ext cx="792893" cy="792893"/>
            </a:xfrm>
            <a:prstGeom prst="ellipse">
              <a:avLst/>
            </a:prstGeom>
            <a:solidFill>
              <a:schemeClr val="bg1"/>
            </a:solidFill>
            <a:ln w="19050">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600" b="1" dirty="0" smtClean="0">
                <a:solidFill>
                  <a:schemeClr val="tx1"/>
                </a:solidFill>
                <a:latin typeface="微軟正黑體" panose="020B0604030504040204" pitchFamily="34" charset="-120"/>
                <a:ea typeface="微軟正黑體" panose="020B0604030504040204" pitchFamily="34" charset="-120"/>
              </a:endParaRPr>
            </a:p>
          </p:txBody>
        </p:sp>
        <p:sp>
          <p:nvSpPr>
            <p:cNvPr id="10" name="手繪多邊形 9"/>
            <p:cNvSpPr>
              <a:spLocks noChangeAspect="1"/>
            </p:cNvSpPr>
            <p:nvPr/>
          </p:nvSpPr>
          <p:spPr bwMode="auto">
            <a:xfrm>
              <a:off x="695811" y="2143234"/>
              <a:ext cx="354842" cy="508600"/>
            </a:xfrm>
            <a:custGeom>
              <a:avLst/>
              <a:gdLst>
                <a:gd name="connsiteX0" fmla="*/ 1425658 w 2805113"/>
                <a:gd name="connsiteY0" fmla="*/ 2654910 h 4020601"/>
                <a:gd name="connsiteX1" fmla="*/ 1327719 w 2805113"/>
                <a:gd name="connsiteY1" fmla="*/ 2665300 h 4020601"/>
                <a:gd name="connsiteX2" fmla="*/ 1092810 w 2805113"/>
                <a:gd name="connsiteY2" fmla="*/ 2944062 h 4020601"/>
                <a:gd name="connsiteX3" fmla="*/ 1237785 w 2805113"/>
                <a:gd name="connsiteY3" fmla="*/ 3234006 h 4020601"/>
                <a:gd name="connsiteX4" fmla="*/ 1301099 w 2805113"/>
                <a:gd name="connsiteY4" fmla="*/ 3406744 h 4020601"/>
                <a:gd name="connsiteX5" fmla="*/ 1307934 w 2805113"/>
                <a:gd name="connsiteY5" fmla="*/ 3531882 h 4020601"/>
                <a:gd name="connsiteX6" fmla="*/ 1512265 w 2805113"/>
                <a:gd name="connsiteY6" fmla="*/ 3526472 h 4020601"/>
                <a:gd name="connsiteX7" fmla="*/ 1524496 w 2805113"/>
                <a:gd name="connsiteY7" fmla="*/ 3391238 h 4020601"/>
                <a:gd name="connsiteX8" fmla="*/ 1524496 w 2805113"/>
                <a:gd name="connsiteY8" fmla="*/ 3267904 h 4020601"/>
                <a:gd name="connsiteX9" fmla="*/ 1577737 w 2805113"/>
                <a:gd name="connsiteY9" fmla="*/ 3232924 h 4020601"/>
                <a:gd name="connsiteX10" fmla="*/ 1708322 w 2805113"/>
                <a:gd name="connsiteY10" fmla="*/ 3056938 h 4020601"/>
                <a:gd name="connsiteX11" fmla="*/ 1715157 w 2805113"/>
                <a:gd name="connsiteY11" fmla="*/ 2940818 h 4020601"/>
                <a:gd name="connsiteX12" fmla="*/ 1674147 w 2805113"/>
                <a:gd name="connsiteY12" fmla="*/ 2808468 h 4020601"/>
                <a:gd name="connsiteX13" fmla="*/ 1425658 w 2805113"/>
                <a:gd name="connsiteY13" fmla="*/ 2654910 h 4020601"/>
                <a:gd name="connsiteX14" fmla="*/ 1415430 w 2805113"/>
                <a:gd name="connsiteY14" fmla="*/ 50 h 4020601"/>
                <a:gd name="connsiteX15" fmla="*/ 1647059 w 2805113"/>
                <a:gd name="connsiteY15" fmla="*/ 25528 h 4020601"/>
                <a:gd name="connsiteX16" fmla="*/ 2127061 w 2805113"/>
                <a:gd name="connsiteY16" fmla="*/ 284444 h 4020601"/>
                <a:gd name="connsiteX17" fmla="*/ 2433138 w 2805113"/>
                <a:gd name="connsiteY17" fmla="*/ 821360 h 4020601"/>
                <a:gd name="connsiteX18" fmla="*/ 2449703 w 2805113"/>
                <a:gd name="connsiteY18" fmla="*/ 1319746 h 4020601"/>
                <a:gd name="connsiteX19" fmla="*/ 2317189 w 2805113"/>
                <a:gd name="connsiteY19" fmla="*/ 1332350 h 4020601"/>
                <a:gd name="connsiteX20" fmla="*/ 2185396 w 2805113"/>
                <a:gd name="connsiteY20" fmla="*/ 1332350 h 4020601"/>
                <a:gd name="connsiteX21" fmla="*/ 2185036 w 2805113"/>
                <a:gd name="connsiteY21" fmla="*/ 1187588 h 4020601"/>
                <a:gd name="connsiteX22" fmla="*/ 1926490 w 2805113"/>
                <a:gd name="connsiteY22" fmla="*/ 481060 h 4020601"/>
                <a:gd name="connsiteX23" fmla="*/ 1265002 w 2805113"/>
                <a:gd name="connsiteY23" fmla="*/ 290564 h 4020601"/>
                <a:gd name="connsiteX24" fmla="*/ 873222 w 2805113"/>
                <a:gd name="connsiteY24" fmla="*/ 499066 h 4020601"/>
                <a:gd name="connsiteX25" fmla="*/ 674091 w 2805113"/>
                <a:gd name="connsiteY25" fmla="*/ 809116 h 4020601"/>
                <a:gd name="connsiteX26" fmla="*/ 645644 w 2805113"/>
                <a:gd name="connsiteY26" fmla="*/ 890500 h 4020601"/>
                <a:gd name="connsiteX27" fmla="*/ 642763 w 2805113"/>
                <a:gd name="connsiteY27" fmla="*/ 1419856 h 4020601"/>
                <a:gd name="connsiteX28" fmla="*/ 655367 w 2805113"/>
                <a:gd name="connsiteY28" fmla="*/ 1962176 h 4020601"/>
                <a:gd name="connsiteX29" fmla="*/ 1092878 w 2805113"/>
                <a:gd name="connsiteY29" fmla="*/ 1940208 h 4020601"/>
                <a:gd name="connsiteX30" fmla="*/ 1629414 w 2805113"/>
                <a:gd name="connsiteY30" fmla="*/ 1931926 h 4020601"/>
                <a:gd name="connsiteX31" fmla="*/ 1859873 w 2805113"/>
                <a:gd name="connsiteY31" fmla="*/ 1952812 h 4020601"/>
                <a:gd name="connsiteX32" fmla="*/ 2297024 w 2805113"/>
                <a:gd name="connsiteY32" fmla="*/ 1983062 h 4020601"/>
                <a:gd name="connsiteX33" fmla="*/ 2690964 w 2805113"/>
                <a:gd name="connsiteY33" fmla="*/ 2010070 h 4020601"/>
                <a:gd name="connsiteX34" fmla="*/ 2805113 w 2805113"/>
                <a:gd name="connsiteY34" fmla="*/ 2016192 h 4020601"/>
                <a:gd name="connsiteX35" fmla="*/ 2805113 w 2805113"/>
                <a:gd name="connsiteY35" fmla="*/ 2963990 h 4020601"/>
                <a:gd name="connsiteX36" fmla="*/ 2805113 w 2805113"/>
                <a:gd name="connsiteY36" fmla="*/ 3911788 h 4020601"/>
                <a:gd name="connsiteX37" fmla="*/ 2779906 w 2805113"/>
                <a:gd name="connsiteY37" fmla="*/ 3917910 h 4020601"/>
                <a:gd name="connsiteX38" fmla="*/ 2599501 w 2805113"/>
                <a:gd name="connsiteY38" fmla="*/ 3934474 h 4020601"/>
                <a:gd name="connsiteX39" fmla="*/ 2312148 w 2805113"/>
                <a:gd name="connsiteY39" fmla="*/ 3955000 h 4020601"/>
                <a:gd name="connsiteX40" fmla="*/ 2012912 w 2805113"/>
                <a:gd name="connsiteY40" fmla="*/ 3975166 h 4020601"/>
                <a:gd name="connsiteX41" fmla="*/ 1829985 w 2805113"/>
                <a:gd name="connsiteY41" fmla="*/ 3989930 h 4020601"/>
                <a:gd name="connsiteX42" fmla="*/ 1636256 w 2805113"/>
                <a:gd name="connsiteY42" fmla="*/ 4005056 h 4020601"/>
                <a:gd name="connsiteX43" fmla="*/ 1423082 w 2805113"/>
                <a:gd name="connsiteY43" fmla="*/ 4019460 h 4020601"/>
                <a:gd name="connsiteX44" fmla="*/ 1341701 w 2805113"/>
                <a:gd name="connsiteY44" fmla="*/ 4015498 h 4020601"/>
                <a:gd name="connsiteX45" fmla="*/ 1225031 w 2805113"/>
                <a:gd name="connsiteY45" fmla="*/ 4006136 h 4020601"/>
                <a:gd name="connsiteX46" fmla="*/ 985931 w 2805113"/>
                <a:gd name="connsiteY46" fmla="*/ 3990650 h 4020601"/>
                <a:gd name="connsiteX47" fmla="*/ 213534 w 2805113"/>
                <a:gd name="connsiteY47" fmla="*/ 3934474 h 4020601"/>
                <a:gd name="connsiteX48" fmla="*/ 33128 w 2805113"/>
                <a:gd name="connsiteY48" fmla="*/ 3917910 h 4020601"/>
                <a:gd name="connsiteX49" fmla="*/ 0 w 2805113"/>
                <a:gd name="connsiteY49" fmla="*/ 3911428 h 4020601"/>
                <a:gd name="connsiteX50" fmla="*/ 2881 w 2805113"/>
                <a:gd name="connsiteY50" fmla="*/ 2965070 h 4020601"/>
                <a:gd name="connsiteX51" fmla="*/ 5401 w 2805113"/>
                <a:gd name="connsiteY51" fmla="*/ 2018352 h 4020601"/>
                <a:gd name="connsiteX52" fmla="*/ 71298 w 2805113"/>
                <a:gd name="connsiteY52" fmla="*/ 2016192 h 4020601"/>
                <a:gd name="connsiteX53" fmla="*/ 342447 w 2805113"/>
                <a:gd name="connsiteY53" fmla="*/ 1981260 h 4020601"/>
                <a:gd name="connsiteX54" fmla="*/ 356131 w 2805113"/>
                <a:gd name="connsiteY54" fmla="*/ 1478914 h 4020601"/>
                <a:gd name="connsiteX55" fmla="*/ 366933 w 2805113"/>
                <a:gd name="connsiteY55" fmla="*/ 913548 h 4020601"/>
                <a:gd name="connsiteX56" fmla="*/ 684894 w 2805113"/>
                <a:gd name="connsiteY56" fmla="*/ 288044 h 4020601"/>
                <a:gd name="connsiteX57" fmla="*/ 1184341 w 2805113"/>
                <a:gd name="connsiteY57" fmla="*/ 21566 h 4020601"/>
                <a:gd name="connsiteX58" fmla="*/ 1415430 w 2805113"/>
                <a:gd name="connsiteY58" fmla="*/ 50 h 402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805113" h="4020601">
                  <a:moveTo>
                    <a:pt x="1425658" y="2654910"/>
                  </a:moveTo>
                  <a:cubicBezTo>
                    <a:pt x="1392989" y="2652724"/>
                    <a:pt x="1359916" y="2656014"/>
                    <a:pt x="1327719" y="2665300"/>
                  </a:cubicBezTo>
                  <a:cubicBezTo>
                    <a:pt x="1202171" y="2701362"/>
                    <a:pt x="1110437" y="2810270"/>
                    <a:pt x="1092810" y="2944062"/>
                  </a:cubicBezTo>
                  <a:cubicBezTo>
                    <a:pt x="1079500" y="3042874"/>
                    <a:pt x="1148570" y="3180632"/>
                    <a:pt x="1237785" y="3234006"/>
                  </a:cubicBezTo>
                  <a:cubicBezTo>
                    <a:pt x="1298940" y="3270790"/>
                    <a:pt x="1301099" y="3276560"/>
                    <a:pt x="1301099" y="3406744"/>
                  </a:cubicBezTo>
                  <a:cubicBezTo>
                    <a:pt x="1301099" y="3471658"/>
                    <a:pt x="1304336" y="3528276"/>
                    <a:pt x="1307934" y="3531882"/>
                  </a:cubicBezTo>
                  <a:cubicBezTo>
                    <a:pt x="1320165" y="3544144"/>
                    <a:pt x="1499314" y="3539454"/>
                    <a:pt x="1512265" y="3526472"/>
                  </a:cubicBezTo>
                  <a:cubicBezTo>
                    <a:pt x="1520539" y="3518178"/>
                    <a:pt x="1524496" y="3473100"/>
                    <a:pt x="1524496" y="3391238"/>
                  </a:cubicBezTo>
                  <a:lnTo>
                    <a:pt x="1524496" y="3267904"/>
                  </a:lnTo>
                  <a:lnTo>
                    <a:pt x="1577737" y="3232924"/>
                  </a:lnTo>
                  <a:cubicBezTo>
                    <a:pt x="1637094" y="3193616"/>
                    <a:pt x="1691054" y="3121130"/>
                    <a:pt x="1708322" y="3056938"/>
                  </a:cubicBezTo>
                  <a:cubicBezTo>
                    <a:pt x="1714437" y="3033498"/>
                    <a:pt x="1717675" y="2981208"/>
                    <a:pt x="1715157" y="2940818"/>
                  </a:cubicBezTo>
                  <a:cubicBezTo>
                    <a:pt x="1711200" y="2878428"/>
                    <a:pt x="1704724" y="2857874"/>
                    <a:pt x="1674147" y="2808468"/>
                  </a:cubicBezTo>
                  <a:cubicBezTo>
                    <a:pt x="1618028" y="2717318"/>
                    <a:pt x="1523664" y="2661468"/>
                    <a:pt x="1425658" y="2654910"/>
                  </a:cubicBezTo>
                  <a:close/>
                  <a:moveTo>
                    <a:pt x="1415430" y="50"/>
                  </a:moveTo>
                  <a:cubicBezTo>
                    <a:pt x="1498701" y="770"/>
                    <a:pt x="1582062" y="9324"/>
                    <a:pt x="1647059" y="25528"/>
                  </a:cubicBezTo>
                  <a:cubicBezTo>
                    <a:pt x="1837907" y="73060"/>
                    <a:pt x="1989506" y="154804"/>
                    <a:pt x="2127061" y="284444"/>
                  </a:cubicBezTo>
                  <a:cubicBezTo>
                    <a:pt x="2283340" y="432086"/>
                    <a:pt x="2378044" y="598096"/>
                    <a:pt x="2433138" y="821360"/>
                  </a:cubicBezTo>
                  <a:cubicBezTo>
                    <a:pt x="2446102" y="873576"/>
                    <a:pt x="2455104" y="1142214"/>
                    <a:pt x="2449703" y="1319746"/>
                  </a:cubicBezTo>
                  <a:cubicBezTo>
                    <a:pt x="2449703" y="1329470"/>
                    <a:pt x="2416214" y="1332350"/>
                    <a:pt x="2317189" y="1332350"/>
                  </a:cubicBezTo>
                  <a:lnTo>
                    <a:pt x="2185396" y="1332350"/>
                  </a:lnTo>
                  <a:lnTo>
                    <a:pt x="2185036" y="1187588"/>
                  </a:lnTo>
                  <a:cubicBezTo>
                    <a:pt x="2185036" y="848728"/>
                    <a:pt x="2114818" y="657152"/>
                    <a:pt x="1926490" y="481060"/>
                  </a:cubicBezTo>
                  <a:cubicBezTo>
                    <a:pt x="1749325" y="315772"/>
                    <a:pt x="1495460" y="242310"/>
                    <a:pt x="1265002" y="290564"/>
                  </a:cubicBezTo>
                  <a:cubicBezTo>
                    <a:pt x="1099359" y="325134"/>
                    <a:pt x="989892" y="383112"/>
                    <a:pt x="873222" y="499066"/>
                  </a:cubicBezTo>
                  <a:cubicBezTo>
                    <a:pt x="774917" y="596294"/>
                    <a:pt x="717302" y="686320"/>
                    <a:pt x="674091" y="809116"/>
                  </a:cubicBezTo>
                  <a:lnTo>
                    <a:pt x="645644" y="890500"/>
                  </a:lnTo>
                  <a:lnTo>
                    <a:pt x="642763" y="1419856"/>
                  </a:lnTo>
                  <a:cubicBezTo>
                    <a:pt x="640243" y="1884752"/>
                    <a:pt x="641683" y="1951012"/>
                    <a:pt x="655367" y="1962176"/>
                  </a:cubicBezTo>
                  <a:cubicBezTo>
                    <a:pt x="671571" y="1975860"/>
                    <a:pt x="831811" y="1967576"/>
                    <a:pt x="1092878" y="1940208"/>
                  </a:cubicBezTo>
                  <a:cubicBezTo>
                    <a:pt x="1255999" y="1923284"/>
                    <a:pt x="1544432" y="1918602"/>
                    <a:pt x="1629414" y="1931926"/>
                  </a:cubicBezTo>
                  <a:cubicBezTo>
                    <a:pt x="1669744" y="1938408"/>
                    <a:pt x="1773451" y="1947772"/>
                    <a:pt x="1859873" y="1952812"/>
                  </a:cubicBezTo>
                  <a:cubicBezTo>
                    <a:pt x="1946655" y="1957854"/>
                    <a:pt x="2143265" y="1971538"/>
                    <a:pt x="2297024" y="1983062"/>
                  </a:cubicBezTo>
                  <a:cubicBezTo>
                    <a:pt x="2450783" y="1994584"/>
                    <a:pt x="2627948" y="2006828"/>
                    <a:pt x="2690964" y="2010070"/>
                  </a:cubicBezTo>
                  <a:lnTo>
                    <a:pt x="2805113" y="2016192"/>
                  </a:lnTo>
                  <a:lnTo>
                    <a:pt x="2805113" y="2963990"/>
                  </a:lnTo>
                  <a:lnTo>
                    <a:pt x="2805113" y="3911788"/>
                  </a:lnTo>
                  <a:lnTo>
                    <a:pt x="2779906" y="3917910"/>
                  </a:lnTo>
                  <a:cubicBezTo>
                    <a:pt x="2766223" y="3921510"/>
                    <a:pt x="2685202" y="3929072"/>
                    <a:pt x="2599501" y="3934474"/>
                  </a:cubicBezTo>
                  <a:cubicBezTo>
                    <a:pt x="2514159" y="3940236"/>
                    <a:pt x="2384886" y="3949598"/>
                    <a:pt x="2312148" y="3955000"/>
                  </a:cubicBezTo>
                  <a:cubicBezTo>
                    <a:pt x="2239409" y="3960762"/>
                    <a:pt x="2104735" y="3969764"/>
                    <a:pt x="2012912" y="3975166"/>
                  </a:cubicBezTo>
                  <a:cubicBezTo>
                    <a:pt x="1920728" y="3980568"/>
                    <a:pt x="1838627" y="3987410"/>
                    <a:pt x="1829985" y="3989930"/>
                  </a:cubicBezTo>
                  <a:cubicBezTo>
                    <a:pt x="1821343" y="3992812"/>
                    <a:pt x="1734201" y="3999294"/>
                    <a:pt x="1636256" y="4005056"/>
                  </a:cubicBezTo>
                  <a:cubicBezTo>
                    <a:pt x="1538671" y="4010456"/>
                    <a:pt x="1442527" y="4016938"/>
                    <a:pt x="1423082" y="4019460"/>
                  </a:cubicBezTo>
                  <a:cubicBezTo>
                    <a:pt x="1403277" y="4021980"/>
                    <a:pt x="1366908" y="4020180"/>
                    <a:pt x="1341701" y="4015498"/>
                  </a:cubicBezTo>
                  <a:cubicBezTo>
                    <a:pt x="1316495" y="4010816"/>
                    <a:pt x="1263921" y="4006496"/>
                    <a:pt x="1225031" y="4006136"/>
                  </a:cubicBezTo>
                  <a:cubicBezTo>
                    <a:pt x="1185781" y="4006136"/>
                    <a:pt x="1078114" y="3998934"/>
                    <a:pt x="985931" y="3990650"/>
                  </a:cubicBezTo>
                  <a:cubicBezTo>
                    <a:pt x="831811" y="3976606"/>
                    <a:pt x="589110" y="3958962"/>
                    <a:pt x="213534" y="3934474"/>
                  </a:cubicBezTo>
                  <a:cubicBezTo>
                    <a:pt x="132514" y="3929072"/>
                    <a:pt x="51493" y="3921510"/>
                    <a:pt x="33128" y="3917910"/>
                  </a:cubicBezTo>
                  <a:lnTo>
                    <a:pt x="0" y="3911428"/>
                  </a:lnTo>
                  <a:lnTo>
                    <a:pt x="2881" y="2965070"/>
                  </a:lnTo>
                  <a:lnTo>
                    <a:pt x="5401" y="2018352"/>
                  </a:lnTo>
                  <a:lnTo>
                    <a:pt x="71298" y="2016192"/>
                  </a:lnTo>
                  <a:cubicBezTo>
                    <a:pt x="180766" y="2012230"/>
                    <a:pt x="328403" y="1993144"/>
                    <a:pt x="342447" y="1981260"/>
                  </a:cubicBezTo>
                  <a:cubicBezTo>
                    <a:pt x="353250" y="1972618"/>
                    <a:pt x="356131" y="1872510"/>
                    <a:pt x="356131" y="1478914"/>
                  </a:cubicBezTo>
                  <a:cubicBezTo>
                    <a:pt x="356131" y="1177144"/>
                    <a:pt x="360092" y="958920"/>
                    <a:pt x="366933" y="913548"/>
                  </a:cubicBezTo>
                  <a:cubicBezTo>
                    <a:pt x="404383" y="662554"/>
                    <a:pt x="508809" y="457294"/>
                    <a:pt x="684894" y="288044"/>
                  </a:cubicBezTo>
                  <a:cubicBezTo>
                    <a:pt x="824250" y="154444"/>
                    <a:pt x="987371" y="67300"/>
                    <a:pt x="1184341" y="21566"/>
                  </a:cubicBezTo>
                  <a:cubicBezTo>
                    <a:pt x="1248978" y="6442"/>
                    <a:pt x="1332159" y="-670"/>
                    <a:pt x="1415430" y="50"/>
                  </a:cubicBezTo>
                  <a:close/>
                </a:path>
              </a:pathLst>
            </a:custGeom>
            <a:solidFill>
              <a:schemeClr val="accent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34" name="群組 33"/>
          <p:cNvGrpSpPr/>
          <p:nvPr/>
        </p:nvGrpSpPr>
        <p:grpSpPr>
          <a:xfrm>
            <a:off x="476786" y="3317717"/>
            <a:ext cx="3458944" cy="792893"/>
            <a:chOff x="476786" y="3500597"/>
            <a:chExt cx="3458944" cy="792893"/>
          </a:xfrm>
        </p:grpSpPr>
        <p:sp>
          <p:nvSpPr>
            <p:cNvPr id="12" name="橢圓 11"/>
            <p:cNvSpPr/>
            <p:nvPr/>
          </p:nvSpPr>
          <p:spPr>
            <a:xfrm>
              <a:off x="476786" y="3500597"/>
              <a:ext cx="792893" cy="792893"/>
            </a:xfrm>
            <a:prstGeom prst="ellipse">
              <a:avLst/>
            </a:prstGeom>
            <a:solidFill>
              <a:schemeClr val="bg1"/>
            </a:solidFill>
            <a:ln w="19050">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tx1"/>
                </a:solidFill>
                <a:latin typeface="微軟正黑體" panose="020B0604030504040204" pitchFamily="34" charset="-120"/>
                <a:ea typeface="微軟正黑體" panose="020B0604030504040204" pitchFamily="34" charset="-120"/>
              </a:endParaRPr>
            </a:p>
          </p:txBody>
        </p:sp>
        <p:grpSp>
          <p:nvGrpSpPr>
            <p:cNvPr id="13" name="群組 12"/>
            <p:cNvGrpSpPr>
              <a:grpSpLocks noChangeAspect="1"/>
            </p:cNvGrpSpPr>
            <p:nvPr/>
          </p:nvGrpSpPr>
          <p:grpSpPr>
            <a:xfrm>
              <a:off x="692613" y="3610574"/>
              <a:ext cx="361238" cy="572933"/>
              <a:chOff x="20786390" y="7271767"/>
              <a:chExt cx="2055158" cy="3259547"/>
            </a:xfrm>
            <a:solidFill>
              <a:schemeClr val="accent2"/>
            </a:solidFill>
          </p:grpSpPr>
          <p:sp>
            <p:nvSpPr>
              <p:cNvPr id="14" name="手繪多邊形 13"/>
              <p:cNvSpPr>
                <a:spLocks/>
              </p:cNvSpPr>
              <p:nvPr/>
            </p:nvSpPr>
            <p:spPr bwMode="auto">
              <a:xfrm>
                <a:off x="20786390" y="8292860"/>
                <a:ext cx="2055158" cy="2238454"/>
              </a:xfrm>
              <a:custGeom>
                <a:avLst/>
                <a:gdLst>
                  <a:gd name="connsiteX0" fmla="*/ 1910220 w 2786191"/>
                  <a:gd name="connsiteY0" fmla="*/ 2438744 h 3034687"/>
                  <a:gd name="connsiteX1" fmla="*/ 1802556 w 2786191"/>
                  <a:gd name="connsiteY1" fmla="*/ 2438922 h 3034687"/>
                  <a:gd name="connsiteX2" fmla="*/ 1503672 w 2786191"/>
                  <a:gd name="connsiteY2" fmla="*/ 2445020 h 3034687"/>
                  <a:gd name="connsiteX3" fmla="*/ 1487488 w 2786191"/>
                  <a:gd name="connsiteY3" fmla="*/ 2549424 h 3034687"/>
                  <a:gd name="connsiteX4" fmla="*/ 1499716 w 2786191"/>
                  <a:gd name="connsiteY4" fmla="*/ 2659566 h 3034687"/>
                  <a:gd name="connsiteX5" fmla="*/ 1793564 w 2786191"/>
                  <a:gd name="connsiteY5" fmla="*/ 2671764 h 3034687"/>
                  <a:gd name="connsiteX6" fmla="*/ 2090650 w 2786191"/>
                  <a:gd name="connsiteY6" fmla="*/ 2655978 h 3034687"/>
                  <a:gd name="connsiteX7" fmla="*/ 2106836 w 2786191"/>
                  <a:gd name="connsiteY7" fmla="*/ 2559110 h 3034687"/>
                  <a:gd name="connsiteX8" fmla="*/ 1910220 w 2786191"/>
                  <a:gd name="connsiteY8" fmla="*/ 2438744 h 3034687"/>
                  <a:gd name="connsiteX9" fmla="*/ 1910090 w 2786191"/>
                  <a:gd name="connsiteY9" fmla="*/ 2032044 h 3034687"/>
                  <a:gd name="connsiteX10" fmla="*/ 1802362 w 2786191"/>
                  <a:gd name="connsiteY10" fmla="*/ 2032208 h 3034687"/>
                  <a:gd name="connsiteX11" fmla="*/ 1503302 w 2786191"/>
                  <a:gd name="connsiteY11" fmla="*/ 2038336 h 3034687"/>
                  <a:gd name="connsiteX12" fmla="*/ 1502942 w 2786191"/>
                  <a:gd name="connsiteY12" fmla="*/ 2253898 h 3034687"/>
                  <a:gd name="connsiteX13" fmla="*/ 1795884 w 2786191"/>
                  <a:gd name="connsiteY13" fmla="*/ 2261828 h 3034687"/>
                  <a:gd name="connsiteX14" fmla="*/ 2089908 w 2786191"/>
                  <a:gd name="connsiteY14" fmla="*/ 2247410 h 3034687"/>
                  <a:gd name="connsiteX15" fmla="*/ 2106822 w 2786191"/>
                  <a:gd name="connsiteY15" fmla="*/ 2152606 h 3034687"/>
                  <a:gd name="connsiteX16" fmla="*/ 1910090 w 2786191"/>
                  <a:gd name="connsiteY16" fmla="*/ 2032044 h 3034687"/>
                  <a:gd name="connsiteX17" fmla="*/ 1797596 w 2786191"/>
                  <a:gd name="connsiteY17" fmla="*/ 1635126 h 3034687"/>
                  <a:gd name="connsiteX18" fmla="*/ 1503694 w 2786191"/>
                  <a:gd name="connsiteY18" fmla="*/ 1641254 h 3034687"/>
                  <a:gd name="connsiteX19" fmla="*/ 1487488 w 2786191"/>
                  <a:gd name="connsiteY19" fmla="*/ 1746144 h 3034687"/>
                  <a:gd name="connsiteX20" fmla="*/ 1494330 w 2786191"/>
                  <a:gd name="connsiteY20" fmla="*/ 1852116 h 3034687"/>
                  <a:gd name="connsiteX21" fmla="*/ 1793996 w 2786191"/>
                  <a:gd name="connsiteY21" fmla="*/ 1858964 h 3034687"/>
                  <a:gd name="connsiteX22" fmla="*/ 2097262 w 2786191"/>
                  <a:gd name="connsiteY22" fmla="*/ 1839140 h 3034687"/>
                  <a:gd name="connsiteX23" fmla="*/ 2091498 w 2786191"/>
                  <a:gd name="connsiteY23" fmla="*/ 1650986 h 3034687"/>
                  <a:gd name="connsiteX24" fmla="*/ 1797596 w 2786191"/>
                  <a:gd name="connsiteY24" fmla="*/ 1635126 h 3034687"/>
                  <a:gd name="connsiteX25" fmla="*/ 1794138 w 2786191"/>
                  <a:gd name="connsiteY25" fmla="*/ 1228726 h 3034687"/>
                  <a:gd name="connsiteX26" fmla="*/ 1500006 w 2786191"/>
                  <a:gd name="connsiteY26" fmla="*/ 1241034 h 3034687"/>
                  <a:gd name="connsiteX27" fmla="*/ 1500726 w 2786191"/>
                  <a:gd name="connsiteY27" fmla="*/ 1456798 h 3034687"/>
                  <a:gd name="connsiteX28" fmla="*/ 1799898 w 2786191"/>
                  <a:gd name="connsiteY28" fmla="*/ 1462952 h 3034687"/>
                  <a:gd name="connsiteX29" fmla="*/ 2097270 w 2786191"/>
                  <a:gd name="connsiteY29" fmla="*/ 1443764 h 3034687"/>
                  <a:gd name="connsiteX30" fmla="*/ 2091510 w 2786191"/>
                  <a:gd name="connsiteY30" fmla="*/ 1244654 h 3034687"/>
                  <a:gd name="connsiteX31" fmla="*/ 1794138 w 2786191"/>
                  <a:gd name="connsiteY31" fmla="*/ 1228726 h 3034687"/>
                  <a:gd name="connsiteX32" fmla="*/ 1793454 w 2786191"/>
                  <a:gd name="connsiteY32" fmla="*/ 822326 h 3034687"/>
                  <a:gd name="connsiteX33" fmla="*/ 1499712 w 2786191"/>
                  <a:gd name="connsiteY33" fmla="*/ 834552 h 3034687"/>
                  <a:gd name="connsiteX34" fmla="*/ 1487488 w 2786191"/>
                  <a:gd name="connsiteY34" fmla="*/ 938828 h 3034687"/>
                  <a:gd name="connsiteX35" fmla="*/ 1499712 w 2786191"/>
                  <a:gd name="connsiteY35" fmla="*/ 1043464 h 3034687"/>
                  <a:gd name="connsiteX36" fmla="*/ 1793454 w 2786191"/>
                  <a:gd name="connsiteY36" fmla="*/ 1055688 h 3034687"/>
                  <a:gd name="connsiteX37" fmla="*/ 2090432 w 2786191"/>
                  <a:gd name="connsiteY37" fmla="*/ 1039868 h 3034687"/>
                  <a:gd name="connsiteX38" fmla="*/ 2106612 w 2786191"/>
                  <a:gd name="connsiteY38" fmla="*/ 938828 h 3034687"/>
                  <a:gd name="connsiteX39" fmla="*/ 2090432 w 2786191"/>
                  <a:gd name="connsiteY39" fmla="*/ 838148 h 3034687"/>
                  <a:gd name="connsiteX40" fmla="*/ 1793454 w 2786191"/>
                  <a:gd name="connsiteY40" fmla="*/ 822326 h 3034687"/>
                  <a:gd name="connsiteX41" fmla="*/ 1389856 w 2786191"/>
                  <a:gd name="connsiteY41" fmla="*/ 173040 h 3034687"/>
                  <a:gd name="connsiteX42" fmla="*/ 321100 w 2786191"/>
                  <a:gd name="connsiteY42" fmla="*/ 189236 h 3034687"/>
                  <a:gd name="connsiteX43" fmla="*/ 338388 w 2786191"/>
                  <a:gd name="connsiteY43" fmla="*/ 273092 h 3034687"/>
                  <a:gd name="connsiteX44" fmla="*/ 366472 w 2786191"/>
                  <a:gd name="connsiteY44" fmla="*/ 462400 h 3034687"/>
                  <a:gd name="connsiteX45" fmla="*/ 397800 w 2786191"/>
                  <a:gd name="connsiteY45" fmla="*/ 609600 h 3034687"/>
                  <a:gd name="connsiteX46" fmla="*/ 607376 w 2786191"/>
                  <a:gd name="connsiteY46" fmla="*/ 589088 h 3034687"/>
                  <a:gd name="connsiteX47" fmla="*/ 1171280 w 2786191"/>
                  <a:gd name="connsiteY47" fmla="*/ 485076 h 3034687"/>
                  <a:gd name="connsiteX48" fmla="*/ 1323960 w 2786191"/>
                  <a:gd name="connsiteY48" fmla="*/ 448724 h 3034687"/>
                  <a:gd name="connsiteX49" fmla="*/ 1454676 w 2786191"/>
                  <a:gd name="connsiteY49" fmla="*/ 422092 h 3034687"/>
                  <a:gd name="connsiteX50" fmla="*/ 1957004 w 2786191"/>
                  <a:gd name="connsiteY50" fmla="*/ 421372 h 3034687"/>
                  <a:gd name="connsiteX51" fmla="*/ 2090960 w 2786191"/>
                  <a:gd name="connsiteY51" fmla="*/ 452324 h 3034687"/>
                  <a:gd name="connsiteX52" fmla="*/ 2284328 w 2786191"/>
                  <a:gd name="connsiteY52" fmla="*/ 507388 h 3034687"/>
                  <a:gd name="connsiteX53" fmla="*/ 2332940 w 2786191"/>
                  <a:gd name="connsiteY53" fmla="*/ 527184 h 3034687"/>
                  <a:gd name="connsiteX54" fmla="*/ 2414680 w 2786191"/>
                  <a:gd name="connsiteY54" fmla="*/ 416692 h 3034687"/>
                  <a:gd name="connsiteX55" fmla="*/ 2442048 w 2786191"/>
                  <a:gd name="connsiteY55" fmla="*/ 273092 h 3034687"/>
                  <a:gd name="connsiteX56" fmla="*/ 2458972 w 2786191"/>
                  <a:gd name="connsiteY56" fmla="*/ 189236 h 3034687"/>
                  <a:gd name="connsiteX57" fmla="*/ 1389856 w 2786191"/>
                  <a:gd name="connsiteY57" fmla="*/ 173040 h 3034687"/>
                  <a:gd name="connsiteX58" fmla="*/ 56152 w 2786191"/>
                  <a:gd name="connsiteY58" fmla="*/ 0 h 3034687"/>
                  <a:gd name="connsiteX59" fmla="*/ 1392280 w 2786191"/>
                  <a:gd name="connsiteY59" fmla="*/ 0 h 3034687"/>
                  <a:gd name="connsiteX60" fmla="*/ 2728408 w 2786191"/>
                  <a:gd name="connsiteY60" fmla="*/ 0 h 3034687"/>
                  <a:gd name="connsiteX61" fmla="*/ 2759364 w 2786191"/>
                  <a:gd name="connsiteY61" fmla="*/ 30964 h 3034687"/>
                  <a:gd name="connsiteX62" fmla="*/ 2784200 w 2786191"/>
                  <a:gd name="connsiteY62" fmla="*/ 99368 h 3034687"/>
                  <a:gd name="connsiteX63" fmla="*/ 2720848 w 2786191"/>
                  <a:gd name="connsiteY63" fmla="*/ 186852 h 3034687"/>
                  <a:gd name="connsiteX64" fmla="*/ 2638780 w 2786191"/>
                  <a:gd name="connsiteY64" fmla="*/ 276856 h 3034687"/>
                  <a:gd name="connsiteX65" fmla="*/ 2584428 w 2786191"/>
                  <a:gd name="connsiteY65" fmla="*/ 1656080 h 3034687"/>
                  <a:gd name="connsiteX66" fmla="*/ 2565352 w 2786191"/>
                  <a:gd name="connsiteY66" fmla="*/ 2870776 h 3034687"/>
                  <a:gd name="connsiteX67" fmla="*/ 2435768 w 2786191"/>
                  <a:gd name="connsiteY67" fmla="*/ 3007580 h 3034687"/>
                  <a:gd name="connsiteX68" fmla="*/ 2386456 w 2786191"/>
                  <a:gd name="connsiteY68" fmla="*/ 3032780 h 3034687"/>
                  <a:gd name="connsiteX69" fmla="*/ 1405960 w 2786191"/>
                  <a:gd name="connsiteY69" fmla="*/ 3034580 h 3034687"/>
                  <a:gd name="connsiteX70" fmla="*/ 394144 w 2786191"/>
                  <a:gd name="connsiteY70" fmla="*/ 3025580 h 3034687"/>
                  <a:gd name="connsiteX71" fmla="*/ 232888 w 2786191"/>
                  <a:gd name="connsiteY71" fmla="*/ 2880856 h 3034687"/>
                  <a:gd name="connsiteX72" fmla="*/ 202292 w 2786191"/>
                  <a:gd name="connsiteY72" fmla="*/ 2821092 h 3034687"/>
                  <a:gd name="connsiteX73" fmla="*/ 197252 w 2786191"/>
                  <a:gd name="connsiteY73" fmla="*/ 1585876 h 3034687"/>
                  <a:gd name="connsiteX74" fmla="*/ 192212 w 2786191"/>
                  <a:gd name="connsiteY74" fmla="*/ 350660 h 3034687"/>
                  <a:gd name="connsiteX75" fmla="*/ 168456 w 2786191"/>
                  <a:gd name="connsiteY75" fmla="*/ 304936 h 3034687"/>
                  <a:gd name="connsiteX76" fmla="*/ 72352 w 2786191"/>
                  <a:gd name="connsiteY76" fmla="*/ 190452 h 3034687"/>
                  <a:gd name="connsiteX77" fmla="*/ 0 w 2786191"/>
                  <a:gd name="connsiteY77" fmla="*/ 84964 h 3034687"/>
                  <a:gd name="connsiteX78" fmla="*/ 28076 w 2786191"/>
                  <a:gd name="connsiteY78" fmla="*/ 24124 h 303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786191" h="3034687">
                    <a:moveTo>
                      <a:pt x="1910220" y="2438744"/>
                    </a:moveTo>
                    <a:cubicBezTo>
                      <a:pt x="1879378" y="2438766"/>
                      <a:pt x="1843738" y="2438922"/>
                      <a:pt x="1802556" y="2438922"/>
                    </a:cubicBezTo>
                    <a:cubicBezTo>
                      <a:pt x="1647180" y="2438922"/>
                      <a:pt x="1512304" y="2441792"/>
                      <a:pt x="1503672" y="2445020"/>
                    </a:cubicBezTo>
                    <a:cubicBezTo>
                      <a:pt x="1490364" y="2450044"/>
                      <a:pt x="1487488" y="2469418"/>
                      <a:pt x="1487488" y="2549424"/>
                    </a:cubicBezTo>
                    <a:cubicBezTo>
                      <a:pt x="1487488" y="2612208"/>
                      <a:pt x="1491804" y="2652032"/>
                      <a:pt x="1499716" y="2659566"/>
                    </a:cubicBezTo>
                    <a:cubicBezTo>
                      <a:pt x="1508708" y="2668536"/>
                      <a:pt x="1587834" y="2671764"/>
                      <a:pt x="1793564" y="2671764"/>
                    </a:cubicBezTo>
                    <a:cubicBezTo>
                      <a:pt x="2035620" y="2671764"/>
                      <a:pt x="2076982" y="2669612"/>
                      <a:pt x="2090650" y="2655978"/>
                    </a:cubicBezTo>
                    <a:cubicBezTo>
                      <a:pt x="2102520" y="2644138"/>
                      <a:pt x="2106836" y="2619024"/>
                      <a:pt x="2106836" y="2559110"/>
                    </a:cubicBezTo>
                    <a:cubicBezTo>
                      <a:pt x="2106836" y="2445156"/>
                      <a:pt x="2126112" y="2438602"/>
                      <a:pt x="1910220" y="2438744"/>
                    </a:cubicBezTo>
                    <a:close/>
                    <a:moveTo>
                      <a:pt x="1910090" y="2032044"/>
                    </a:moveTo>
                    <a:cubicBezTo>
                      <a:pt x="1879230" y="2032056"/>
                      <a:pt x="1843568" y="2032208"/>
                      <a:pt x="1802362" y="2032208"/>
                    </a:cubicBezTo>
                    <a:cubicBezTo>
                      <a:pt x="1646894" y="2032208"/>
                      <a:pt x="1511940" y="2035092"/>
                      <a:pt x="1503302" y="2038336"/>
                    </a:cubicBezTo>
                    <a:cubicBezTo>
                      <a:pt x="1479910" y="2047348"/>
                      <a:pt x="1479550" y="2240560"/>
                      <a:pt x="1502942" y="2253898"/>
                    </a:cubicBezTo>
                    <a:cubicBezTo>
                      <a:pt x="1511580" y="2258584"/>
                      <a:pt x="1643296" y="2262188"/>
                      <a:pt x="1795884" y="2261828"/>
                    </a:cubicBezTo>
                    <a:cubicBezTo>
                      <a:pt x="2015052" y="2261468"/>
                      <a:pt x="2076592" y="2258224"/>
                      <a:pt x="2089908" y="2247410"/>
                    </a:cubicBezTo>
                    <a:cubicBezTo>
                      <a:pt x="2102862" y="2236236"/>
                      <a:pt x="2106822" y="2215328"/>
                      <a:pt x="2106822" y="2152606"/>
                    </a:cubicBezTo>
                    <a:cubicBezTo>
                      <a:pt x="2106822" y="2038742"/>
                      <a:pt x="2126108" y="2031960"/>
                      <a:pt x="1910090" y="2032044"/>
                    </a:cubicBezTo>
                    <a:close/>
                    <a:moveTo>
                      <a:pt x="1797596" y="1635126"/>
                    </a:moveTo>
                    <a:cubicBezTo>
                      <a:pt x="1644884" y="1635126"/>
                      <a:pt x="1512340" y="1637650"/>
                      <a:pt x="1503694" y="1641254"/>
                    </a:cubicBezTo>
                    <a:cubicBezTo>
                      <a:pt x="1490368" y="1646300"/>
                      <a:pt x="1487488" y="1665404"/>
                      <a:pt x="1487488" y="1746144"/>
                    </a:cubicBezTo>
                    <a:cubicBezTo>
                      <a:pt x="1487488" y="1800572"/>
                      <a:pt x="1490728" y="1848150"/>
                      <a:pt x="1494330" y="1852116"/>
                    </a:cubicBezTo>
                    <a:cubicBezTo>
                      <a:pt x="1497932" y="1855720"/>
                      <a:pt x="1632998" y="1858964"/>
                      <a:pt x="1793996" y="1858964"/>
                    </a:cubicBezTo>
                    <a:cubicBezTo>
                      <a:pt x="2072770" y="1858964"/>
                      <a:pt x="2087176" y="1857882"/>
                      <a:pt x="2097262" y="1839140"/>
                    </a:cubicBezTo>
                    <a:cubicBezTo>
                      <a:pt x="2114550" y="1806700"/>
                      <a:pt x="2110588" y="1669728"/>
                      <a:pt x="2091498" y="1650986"/>
                    </a:cubicBezTo>
                    <a:cubicBezTo>
                      <a:pt x="2077812" y="1637288"/>
                      <a:pt x="2036752" y="1635126"/>
                      <a:pt x="1797596" y="1635126"/>
                    </a:cubicBezTo>
                    <a:close/>
                    <a:moveTo>
                      <a:pt x="1794138" y="1228726"/>
                    </a:moveTo>
                    <a:cubicBezTo>
                      <a:pt x="1588210" y="1228726"/>
                      <a:pt x="1509006" y="1231984"/>
                      <a:pt x="1500006" y="1241034"/>
                    </a:cubicBezTo>
                    <a:cubicBezTo>
                      <a:pt x="1482724" y="1258050"/>
                      <a:pt x="1483446" y="1449920"/>
                      <a:pt x="1500726" y="1456798"/>
                    </a:cubicBezTo>
                    <a:cubicBezTo>
                      <a:pt x="1507566" y="1459694"/>
                      <a:pt x="1642212" y="1462228"/>
                      <a:pt x="1799898" y="1462952"/>
                    </a:cubicBezTo>
                    <a:cubicBezTo>
                      <a:pt x="2073508" y="1463676"/>
                      <a:pt x="2087188" y="1462590"/>
                      <a:pt x="2097270" y="1443764"/>
                    </a:cubicBezTo>
                    <a:cubicBezTo>
                      <a:pt x="2114550" y="1411184"/>
                      <a:pt x="2110590" y="1263480"/>
                      <a:pt x="2091510" y="1244654"/>
                    </a:cubicBezTo>
                    <a:cubicBezTo>
                      <a:pt x="2077828" y="1230898"/>
                      <a:pt x="2036426" y="1228726"/>
                      <a:pt x="1794138" y="1228726"/>
                    </a:cubicBezTo>
                    <a:close/>
                    <a:moveTo>
                      <a:pt x="1793454" y="822326"/>
                    </a:moveTo>
                    <a:cubicBezTo>
                      <a:pt x="1587798" y="822326"/>
                      <a:pt x="1508700" y="825562"/>
                      <a:pt x="1499712" y="834552"/>
                    </a:cubicBezTo>
                    <a:cubicBezTo>
                      <a:pt x="1492160" y="842102"/>
                      <a:pt x="1487488" y="880576"/>
                      <a:pt x="1487488" y="938828"/>
                    </a:cubicBezTo>
                    <a:cubicBezTo>
                      <a:pt x="1487488" y="997438"/>
                      <a:pt x="1492160" y="1035912"/>
                      <a:pt x="1499712" y="1043464"/>
                    </a:cubicBezTo>
                    <a:cubicBezTo>
                      <a:pt x="1508700" y="1052452"/>
                      <a:pt x="1587798" y="1055688"/>
                      <a:pt x="1793454" y="1055688"/>
                    </a:cubicBezTo>
                    <a:cubicBezTo>
                      <a:pt x="2035424" y="1055688"/>
                      <a:pt x="2076770" y="1053532"/>
                      <a:pt x="2090432" y="1039868"/>
                    </a:cubicBezTo>
                    <a:cubicBezTo>
                      <a:pt x="2102658" y="1027642"/>
                      <a:pt x="2106612" y="1002472"/>
                      <a:pt x="2106612" y="938828"/>
                    </a:cubicBezTo>
                    <a:cubicBezTo>
                      <a:pt x="2106612" y="875542"/>
                      <a:pt x="2102658" y="850014"/>
                      <a:pt x="2090432" y="838148"/>
                    </a:cubicBezTo>
                    <a:cubicBezTo>
                      <a:pt x="2076770" y="824484"/>
                      <a:pt x="2035424" y="822326"/>
                      <a:pt x="1793454" y="822326"/>
                    </a:cubicBezTo>
                    <a:close/>
                    <a:moveTo>
                      <a:pt x="1389856" y="173040"/>
                    </a:moveTo>
                    <a:cubicBezTo>
                      <a:pt x="421208" y="173040"/>
                      <a:pt x="326864" y="174480"/>
                      <a:pt x="321100" y="189236"/>
                    </a:cubicBezTo>
                    <a:cubicBezTo>
                      <a:pt x="317500" y="198232"/>
                      <a:pt x="325424" y="236024"/>
                      <a:pt x="338388" y="273092"/>
                    </a:cubicBezTo>
                    <a:cubicBezTo>
                      <a:pt x="357112" y="325280"/>
                      <a:pt x="363232" y="368108"/>
                      <a:pt x="366472" y="462400"/>
                    </a:cubicBezTo>
                    <a:cubicBezTo>
                      <a:pt x="370076" y="571812"/>
                      <a:pt x="378356" y="609600"/>
                      <a:pt x="397800" y="609600"/>
                    </a:cubicBezTo>
                    <a:cubicBezTo>
                      <a:pt x="401404" y="609600"/>
                      <a:pt x="495748" y="600244"/>
                      <a:pt x="607376" y="589088"/>
                    </a:cubicBezTo>
                    <a:cubicBezTo>
                      <a:pt x="823072" y="567492"/>
                      <a:pt x="926780" y="548420"/>
                      <a:pt x="1171280" y="485076"/>
                    </a:cubicBezTo>
                    <a:cubicBezTo>
                      <a:pt x="1224576" y="471400"/>
                      <a:pt x="1292992" y="454844"/>
                      <a:pt x="1323960" y="448724"/>
                    </a:cubicBezTo>
                    <a:cubicBezTo>
                      <a:pt x="1354568" y="442608"/>
                      <a:pt x="1413624" y="430728"/>
                      <a:pt x="1454676" y="422092"/>
                    </a:cubicBezTo>
                    <a:cubicBezTo>
                      <a:pt x="1555500" y="401216"/>
                      <a:pt x="1868780" y="400500"/>
                      <a:pt x="1957004" y="421372"/>
                    </a:cubicBezTo>
                    <a:cubicBezTo>
                      <a:pt x="1991572" y="429292"/>
                      <a:pt x="2052068" y="443328"/>
                      <a:pt x="2090960" y="452324"/>
                    </a:cubicBezTo>
                    <a:cubicBezTo>
                      <a:pt x="2164056" y="468880"/>
                      <a:pt x="2248320" y="492992"/>
                      <a:pt x="2284328" y="507388"/>
                    </a:cubicBezTo>
                    <a:cubicBezTo>
                      <a:pt x="2295492" y="512068"/>
                      <a:pt x="2317456" y="520704"/>
                      <a:pt x="2332940" y="527184"/>
                    </a:cubicBezTo>
                    <a:cubicBezTo>
                      <a:pt x="2401360" y="554536"/>
                      <a:pt x="2407120" y="546620"/>
                      <a:pt x="2414680" y="416692"/>
                    </a:cubicBezTo>
                    <a:cubicBezTo>
                      <a:pt x="2417204" y="374944"/>
                      <a:pt x="2429444" y="310164"/>
                      <a:pt x="2442048" y="273092"/>
                    </a:cubicBezTo>
                    <a:cubicBezTo>
                      <a:pt x="2454652" y="236024"/>
                      <a:pt x="2462212" y="198592"/>
                      <a:pt x="2458972" y="189236"/>
                    </a:cubicBezTo>
                    <a:cubicBezTo>
                      <a:pt x="2453212" y="174480"/>
                      <a:pt x="2361388" y="173040"/>
                      <a:pt x="1389856" y="173040"/>
                    </a:cubicBezTo>
                    <a:close/>
                    <a:moveTo>
                      <a:pt x="56152" y="0"/>
                    </a:moveTo>
                    <a:lnTo>
                      <a:pt x="1392280" y="0"/>
                    </a:lnTo>
                    <a:lnTo>
                      <a:pt x="2728408" y="0"/>
                    </a:lnTo>
                    <a:lnTo>
                      <a:pt x="2759364" y="30964"/>
                    </a:lnTo>
                    <a:cubicBezTo>
                      <a:pt x="2786000" y="57604"/>
                      <a:pt x="2789240" y="66964"/>
                      <a:pt x="2784200" y="99368"/>
                    </a:cubicBezTo>
                    <a:cubicBezTo>
                      <a:pt x="2779520" y="128528"/>
                      <a:pt x="2765124" y="147968"/>
                      <a:pt x="2720848" y="186852"/>
                    </a:cubicBezTo>
                    <a:cubicBezTo>
                      <a:pt x="2689532" y="214572"/>
                      <a:pt x="2652820" y="254892"/>
                      <a:pt x="2638780" y="276856"/>
                    </a:cubicBezTo>
                    <a:cubicBezTo>
                      <a:pt x="2585508" y="361460"/>
                      <a:pt x="2584428" y="382700"/>
                      <a:pt x="2584428" y="1656080"/>
                    </a:cubicBezTo>
                    <a:cubicBezTo>
                      <a:pt x="2584068" y="2775008"/>
                      <a:pt x="2583348" y="2831532"/>
                      <a:pt x="2565352" y="2870776"/>
                    </a:cubicBezTo>
                    <a:cubicBezTo>
                      <a:pt x="2538356" y="2930176"/>
                      <a:pt x="2492280" y="2978780"/>
                      <a:pt x="2435768" y="3007580"/>
                    </a:cubicBezTo>
                    <a:lnTo>
                      <a:pt x="2386456" y="3032780"/>
                    </a:lnTo>
                    <a:lnTo>
                      <a:pt x="1405960" y="3034580"/>
                    </a:lnTo>
                    <a:cubicBezTo>
                      <a:pt x="765972" y="3035300"/>
                      <a:pt x="414660" y="3032420"/>
                      <a:pt x="394144" y="3025580"/>
                    </a:cubicBezTo>
                    <a:cubicBezTo>
                      <a:pt x="334392" y="3006500"/>
                      <a:pt x="265284" y="2944216"/>
                      <a:pt x="232888" y="2880856"/>
                    </a:cubicBezTo>
                    <a:lnTo>
                      <a:pt x="202292" y="2821092"/>
                    </a:lnTo>
                    <a:lnTo>
                      <a:pt x="197252" y="1585876"/>
                    </a:lnTo>
                    <a:lnTo>
                      <a:pt x="192212" y="350660"/>
                    </a:lnTo>
                    <a:lnTo>
                      <a:pt x="168456" y="304936"/>
                    </a:lnTo>
                    <a:cubicBezTo>
                      <a:pt x="155140" y="279736"/>
                      <a:pt x="111944" y="228252"/>
                      <a:pt x="72352" y="190452"/>
                    </a:cubicBezTo>
                    <a:cubicBezTo>
                      <a:pt x="8640" y="129968"/>
                      <a:pt x="0" y="117368"/>
                      <a:pt x="0" y="84964"/>
                    </a:cubicBezTo>
                    <a:cubicBezTo>
                      <a:pt x="0" y="57244"/>
                      <a:pt x="7200" y="42124"/>
                      <a:pt x="28076" y="2412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5" name="Freeform 83"/>
              <p:cNvSpPr>
                <a:spLocks/>
              </p:cNvSpPr>
              <p:nvPr/>
            </p:nvSpPr>
            <p:spPr bwMode="auto">
              <a:xfrm>
                <a:off x="21298103" y="7724933"/>
                <a:ext cx="450826" cy="440287"/>
              </a:xfrm>
              <a:custGeom>
                <a:avLst/>
                <a:gdLst>
                  <a:gd name="T0" fmla="*/ 468 w 1695"/>
                  <a:gd name="T1" fmla="*/ 1570 h 1659"/>
                  <a:gd name="T2" fmla="*/ 30 w 1695"/>
                  <a:gd name="T3" fmla="*/ 1001 h 1659"/>
                  <a:gd name="T4" fmla="*/ 29 w 1695"/>
                  <a:gd name="T5" fmla="*/ 705 h 1659"/>
                  <a:gd name="T6" fmla="*/ 249 w 1695"/>
                  <a:gd name="T7" fmla="*/ 300 h 1659"/>
                  <a:gd name="T8" fmla="*/ 1076 w 1695"/>
                  <a:gd name="T9" fmla="*/ 95 h 1659"/>
                  <a:gd name="T10" fmla="*/ 1568 w 1695"/>
                  <a:gd name="T11" fmla="*/ 586 h 1659"/>
                  <a:gd name="T12" fmla="*/ 1174 w 1695"/>
                  <a:gd name="T13" fmla="*/ 1559 h 1659"/>
                  <a:gd name="T14" fmla="*/ 468 w 1695"/>
                  <a:gd name="T15" fmla="*/ 1570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5" h="1659">
                    <a:moveTo>
                      <a:pt x="468" y="1570"/>
                    </a:moveTo>
                    <a:cubicBezTo>
                      <a:pt x="237" y="1451"/>
                      <a:pt x="106" y="1280"/>
                      <a:pt x="30" y="1001"/>
                    </a:cubicBezTo>
                    <a:cubicBezTo>
                      <a:pt x="1" y="891"/>
                      <a:pt x="0" y="835"/>
                      <a:pt x="29" y="705"/>
                    </a:cubicBezTo>
                    <a:cubicBezTo>
                      <a:pt x="74" y="502"/>
                      <a:pt x="94" y="465"/>
                      <a:pt x="249" y="300"/>
                    </a:cubicBezTo>
                    <a:cubicBezTo>
                      <a:pt x="462" y="72"/>
                      <a:pt x="751" y="0"/>
                      <a:pt x="1076" y="95"/>
                    </a:cubicBezTo>
                    <a:cubicBezTo>
                      <a:pt x="1280" y="155"/>
                      <a:pt x="1497" y="372"/>
                      <a:pt x="1568" y="586"/>
                    </a:cubicBezTo>
                    <a:cubicBezTo>
                      <a:pt x="1695" y="967"/>
                      <a:pt x="1522" y="1394"/>
                      <a:pt x="1174" y="1559"/>
                    </a:cubicBezTo>
                    <a:cubicBezTo>
                      <a:pt x="972" y="1654"/>
                      <a:pt x="640" y="1659"/>
                      <a:pt x="468" y="15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6" name="Freeform 84"/>
              <p:cNvSpPr>
                <a:spLocks/>
              </p:cNvSpPr>
              <p:nvPr/>
            </p:nvSpPr>
            <p:spPr bwMode="auto">
              <a:xfrm>
                <a:off x="21924576" y="7962645"/>
                <a:ext cx="220144" cy="195553"/>
              </a:xfrm>
              <a:custGeom>
                <a:avLst/>
                <a:gdLst>
                  <a:gd name="T0" fmla="*/ 179 w 832"/>
                  <a:gd name="T1" fmla="*/ 669 h 734"/>
                  <a:gd name="T2" fmla="*/ 59 w 832"/>
                  <a:gd name="T3" fmla="*/ 500 h 734"/>
                  <a:gd name="T4" fmla="*/ 177 w 832"/>
                  <a:gd name="T5" fmla="*/ 83 h 734"/>
                  <a:gd name="T6" fmla="*/ 414 w 832"/>
                  <a:gd name="T7" fmla="*/ 0 h 734"/>
                  <a:gd name="T8" fmla="*/ 762 w 832"/>
                  <a:gd name="T9" fmla="*/ 222 h 734"/>
                  <a:gd name="T10" fmla="*/ 674 w 832"/>
                  <a:gd name="T11" fmla="*/ 641 h 734"/>
                  <a:gd name="T12" fmla="*/ 416 w 832"/>
                  <a:gd name="T13" fmla="*/ 733 h 734"/>
                  <a:gd name="T14" fmla="*/ 179 w 832"/>
                  <a:gd name="T15" fmla="*/ 669 h 7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2" h="734">
                    <a:moveTo>
                      <a:pt x="179" y="669"/>
                    </a:moveTo>
                    <a:cubicBezTo>
                      <a:pt x="137" y="635"/>
                      <a:pt x="83" y="559"/>
                      <a:pt x="59" y="500"/>
                    </a:cubicBezTo>
                    <a:cubicBezTo>
                      <a:pt x="0" y="359"/>
                      <a:pt x="45" y="199"/>
                      <a:pt x="177" y="83"/>
                    </a:cubicBezTo>
                    <a:cubicBezTo>
                      <a:pt x="255" y="15"/>
                      <a:pt x="296" y="0"/>
                      <a:pt x="414" y="0"/>
                    </a:cubicBezTo>
                    <a:cubicBezTo>
                      <a:pt x="589" y="0"/>
                      <a:pt x="691" y="65"/>
                      <a:pt x="762" y="222"/>
                    </a:cubicBezTo>
                    <a:cubicBezTo>
                      <a:pt x="832" y="378"/>
                      <a:pt x="802" y="520"/>
                      <a:pt x="674" y="641"/>
                    </a:cubicBezTo>
                    <a:cubicBezTo>
                      <a:pt x="587" y="724"/>
                      <a:pt x="559" y="734"/>
                      <a:pt x="416" y="733"/>
                    </a:cubicBezTo>
                    <a:cubicBezTo>
                      <a:pt x="293" y="732"/>
                      <a:pt x="238" y="717"/>
                      <a:pt x="179" y="66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7" name="Freeform 87"/>
              <p:cNvSpPr>
                <a:spLocks/>
              </p:cNvSpPr>
              <p:nvPr/>
            </p:nvSpPr>
            <p:spPr bwMode="auto">
              <a:xfrm>
                <a:off x="21948000" y="7446240"/>
                <a:ext cx="306796" cy="290402"/>
              </a:xfrm>
              <a:custGeom>
                <a:avLst/>
                <a:gdLst>
                  <a:gd name="T0" fmla="*/ 466 w 1154"/>
                  <a:gd name="T1" fmla="*/ 1002 h 1094"/>
                  <a:gd name="T2" fmla="*/ 151 w 1154"/>
                  <a:gd name="T3" fmla="*/ 256 h 1094"/>
                  <a:gd name="T4" fmla="*/ 615 w 1154"/>
                  <a:gd name="T5" fmla="*/ 0 h 1094"/>
                  <a:gd name="T6" fmla="*/ 919 w 1154"/>
                  <a:gd name="T7" fmla="*/ 93 h 1094"/>
                  <a:gd name="T8" fmla="*/ 1130 w 1154"/>
                  <a:gd name="T9" fmla="*/ 559 h 1094"/>
                  <a:gd name="T10" fmla="*/ 466 w 1154"/>
                  <a:gd name="T11" fmla="*/ 1002 h 1094"/>
                </a:gdLst>
                <a:ahLst/>
                <a:cxnLst>
                  <a:cxn ang="0">
                    <a:pos x="T0" y="T1"/>
                  </a:cxn>
                  <a:cxn ang="0">
                    <a:pos x="T2" y="T3"/>
                  </a:cxn>
                  <a:cxn ang="0">
                    <a:pos x="T4" y="T5"/>
                  </a:cxn>
                  <a:cxn ang="0">
                    <a:pos x="T6" y="T7"/>
                  </a:cxn>
                  <a:cxn ang="0">
                    <a:pos x="T8" y="T9"/>
                  </a:cxn>
                  <a:cxn ang="0">
                    <a:pos x="T10" y="T11"/>
                  </a:cxn>
                </a:cxnLst>
                <a:rect l="0" t="0" r="r" b="b"/>
                <a:pathLst>
                  <a:path w="1154" h="1094">
                    <a:moveTo>
                      <a:pt x="466" y="1002"/>
                    </a:moveTo>
                    <a:cubicBezTo>
                      <a:pt x="148" y="902"/>
                      <a:pt x="0" y="551"/>
                      <a:pt x="151" y="256"/>
                    </a:cubicBezTo>
                    <a:cubicBezTo>
                      <a:pt x="239" y="83"/>
                      <a:pt x="391" y="0"/>
                      <a:pt x="615" y="0"/>
                    </a:cubicBezTo>
                    <a:cubicBezTo>
                      <a:pt x="777" y="0"/>
                      <a:pt x="810" y="10"/>
                      <a:pt x="919" y="93"/>
                    </a:cubicBezTo>
                    <a:cubicBezTo>
                      <a:pt x="1061" y="201"/>
                      <a:pt x="1154" y="407"/>
                      <a:pt x="1130" y="559"/>
                    </a:cubicBezTo>
                    <a:cubicBezTo>
                      <a:pt x="1079" y="878"/>
                      <a:pt x="755" y="1094"/>
                      <a:pt x="466" y="100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8" name="Freeform 88"/>
              <p:cNvSpPr>
                <a:spLocks/>
              </p:cNvSpPr>
              <p:nvPr/>
            </p:nvSpPr>
            <p:spPr bwMode="auto">
              <a:xfrm>
                <a:off x="21299276" y="7271767"/>
                <a:ext cx="210775" cy="221314"/>
              </a:xfrm>
              <a:custGeom>
                <a:avLst/>
                <a:gdLst>
                  <a:gd name="T0" fmla="*/ 191 w 794"/>
                  <a:gd name="T1" fmla="*/ 780 h 835"/>
                  <a:gd name="T2" fmla="*/ 0 w 794"/>
                  <a:gd name="T3" fmla="*/ 462 h 835"/>
                  <a:gd name="T4" fmla="*/ 152 w 794"/>
                  <a:gd name="T5" fmla="*/ 160 h 835"/>
                  <a:gd name="T6" fmla="*/ 763 w 794"/>
                  <a:gd name="T7" fmla="*/ 367 h 835"/>
                  <a:gd name="T8" fmla="*/ 734 w 794"/>
                  <a:gd name="T9" fmla="*/ 611 h 835"/>
                  <a:gd name="T10" fmla="*/ 591 w 794"/>
                  <a:gd name="T11" fmla="*/ 783 h 835"/>
                  <a:gd name="T12" fmla="*/ 191 w 794"/>
                  <a:gd name="T13" fmla="*/ 780 h 835"/>
                </a:gdLst>
                <a:ahLst/>
                <a:cxnLst>
                  <a:cxn ang="0">
                    <a:pos x="T0" y="T1"/>
                  </a:cxn>
                  <a:cxn ang="0">
                    <a:pos x="T2" y="T3"/>
                  </a:cxn>
                  <a:cxn ang="0">
                    <a:pos x="T4" y="T5"/>
                  </a:cxn>
                  <a:cxn ang="0">
                    <a:pos x="T6" y="T7"/>
                  </a:cxn>
                  <a:cxn ang="0">
                    <a:pos x="T8" y="T9"/>
                  </a:cxn>
                  <a:cxn ang="0">
                    <a:pos x="T10" y="T11"/>
                  </a:cxn>
                  <a:cxn ang="0">
                    <a:pos x="T12" y="T13"/>
                  </a:cxn>
                </a:cxnLst>
                <a:rect l="0" t="0" r="r" b="b"/>
                <a:pathLst>
                  <a:path w="794" h="835">
                    <a:moveTo>
                      <a:pt x="191" y="780"/>
                    </a:moveTo>
                    <a:cubicBezTo>
                      <a:pt x="109" y="736"/>
                      <a:pt x="0" y="554"/>
                      <a:pt x="0" y="462"/>
                    </a:cubicBezTo>
                    <a:cubicBezTo>
                      <a:pt x="0" y="369"/>
                      <a:pt x="82" y="206"/>
                      <a:pt x="152" y="160"/>
                    </a:cubicBezTo>
                    <a:cubicBezTo>
                      <a:pt x="396" y="0"/>
                      <a:pt x="683" y="97"/>
                      <a:pt x="763" y="367"/>
                    </a:cubicBezTo>
                    <a:cubicBezTo>
                      <a:pt x="794" y="468"/>
                      <a:pt x="791" y="495"/>
                      <a:pt x="734" y="611"/>
                    </a:cubicBezTo>
                    <a:cubicBezTo>
                      <a:pt x="698" y="686"/>
                      <a:pt x="637" y="758"/>
                      <a:pt x="591" y="783"/>
                    </a:cubicBezTo>
                    <a:cubicBezTo>
                      <a:pt x="489" y="835"/>
                      <a:pt x="291" y="834"/>
                      <a:pt x="191" y="78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19" name="文字方塊 2"/>
            <p:cNvSpPr txBox="1"/>
            <p:nvPr/>
          </p:nvSpPr>
          <p:spPr>
            <a:xfrm>
              <a:off x="1415408" y="3527711"/>
              <a:ext cx="2520322"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fox jumps over the lazy dog. </a:t>
              </a:r>
            </a:p>
          </p:txBody>
        </p:sp>
      </p:grpSp>
      <p:grpSp>
        <p:nvGrpSpPr>
          <p:cNvPr id="39" name="群組 38"/>
          <p:cNvGrpSpPr/>
          <p:nvPr/>
        </p:nvGrpSpPr>
        <p:grpSpPr>
          <a:xfrm>
            <a:off x="476786" y="4634346"/>
            <a:ext cx="3458944" cy="792893"/>
            <a:chOff x="476786" y="4634346"/>
            <a:chExt cx="3458944" cy="792893"/>
          </a:xfrm>
        </p:grpSpPr>
        <p:sp>
          <p:nvSpPr>
            <p:cNvPr id="21" name="橢圓 20"/>
            <p:cNvSpPr/>
            <p:nvPr/>
          </p:nvSpPr>
          <p:spPr>
            <a:xfrm>
              <a:off x="476786" y="4634346"/>
              <a:ext cx="792893" cy="792893"/>
            </a:xfrm>
            <a:prstGeom prst="ellipse">
              <a:avLst/>
            </a:prstGeom>
            <a:solidFill>
              <a:schemeClr val="bg1"/>
            </a:solidFill>
            <a:ln w="19050">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tx1"/>
                </a:solidFill>
                <a:latin typeface="微軟正黑體" panose="020B0604030504040204" pitchFamily="34" charset="-120"/>
                <a:ea typeface="微軟正黑體" panose="020B0604030504040204" pitchFamily="34" charset="-120"/>
              </a:endParaRPr>
            </a:p>
          </p:txBody>
        </p:sp>
        <p:grpSp>
          <p:nvGrpSpPr>
            <p:cNvPr id="22" name="群組 21"/>
            <p:cNvGrpSpPr>
              <a:grpSpLocks noChangeAspect="1"/>
            </p:cNvGrpSpPr>
            <p:nvPr/>
          </p:nvGrpSpPr>
          <p:grpSpPr>
            <a:xfrm>
              <a:off x="654066" y="4812538"/>
              <a:ext cx="438332" cy="436508"/>
              <a:chOff x="35309818" y="13261794"/>
              <a:chExt cx="2516828" cy="2506357"/>
            </a:xfrm>
            <a:solidFill>
              <a:schemeClr val="accent3"/>
            </a:solidFill>
          </p:grpSpPr>
          <p:sp>
            <p:nvSpPr>
              <p:cNvPr id="23" name="手繪多邊形 22"/>
              <p:cNvSpPr>
                <a:spLocks/>
              </p:cNvSpPr>
              <p:nvPr/>
            </p:nvSpPr>
            <p:spPr bwMode="auto">
              <a:xfrm>
                <a:off x="35309818" y="13850431"/>
                <a:ext cx="2516828" cy="1917720"/>
              </a:xfrm>
              <a:custGeom>
                <a:avLst/>
                <a:gdLst>
                  <a:gd name="connsiteX0" fmla="*/ 2520096 w 3413041"/>
                  <a:gd name="connsiteY0" fmla="*/ 2002111 h 2600599"/>
                  <a:gd name="connsiteX1" fmla="*/ 2443148 w 3413041"/>
                  <a:gd name="connsiteY1" fmla="*/ 2036713 h 2600599"/>
                  <a:gd name="connsiteX2" fmla="*/ 2430564 w 3413041"/>
                  <a:gd name="connsiteY2" fmla="*/ 2169719 h 2600599"/>
                  <a:gd name="connsiteX3" fmla="*/ 2517576 w 3413041"/>
                  <a:gd name="connsiteY3" fmla="*/ 2225587 h 2600599"/>
                  <a:gd name="connsiteX4" fmla="*/ 2561084 w 3413041"/>
                  <a:gd name="connsiteY4" fmla="*/ 2209367 h 2600599"/>
                  <a:gd name="connsiteX5" fmla="*/ 2616816 w 3413041"/>
                  <a:gd name="connsiteY5" fmla="*/ 2052933 h 2600599"/>
                  <a:gd name="connsiteX6" fmla="*/ 2520096 w 3413041"/>
                  <a:gd name="connsiteY6" fmla="*/ 2002111 h 2600599"/>
                  <a:gd name="connsiteX7" fmla="*/ 1508300 w 3413041"/>
                  <a:gd name="connsiteY7" fmla="*/ 2002111 h 2600599"/>
                  <a:gd name="connsiteX8" fmla="*/ 1405560 w 3413041"/>
                  <a:gd name="connsiteY8" fmla="*/ 2145595 h 2600599"/>
                  <a:gd name="connsiteX9" fmla="*/ 1478740 w 3413041"/>
                  <a:gd name="connsiteY9" fmla="*/ 2211959 h 2600599"/>
                  <a:gd name="connsiteX10" fmla="*/ 1603472 w 3413041"/>
                  <a:gd name="connsiteY10" fmla="*/ 2164249 h 2600599"/>
                  <a:gd name="connsiteX11" fmla="*/ 1611040 w 3413041"/>
                  <a:gd name="connsiteY11" fmla="*/ 2063091 h 2600599"/>
                  <a:gd name="connsiteX12" fmla="*/ 1508300 w 3413041"/>
                  <a:gd name="connsiteY12" fmla="*/ 2002111 h 2600599"/>
                  <a:gd name="connsiteX13" fmla="*/ 2022368 w 3413041"/>
                  <a:gd name="connsiteY13" fmla="*/ 2000359 h 2600599"/>
                  <a:gd name="connsiteX14" fmla="*/ 1911224 w 3413041"/>
                  <a:gd name="connsiteY14" fmla="*/ 2071965 h 2600599"/>
                  <a:gd name="connsiteX15" fmla="*/ 2048404 w 3413041"/>
                  <a:gd name="connsiteY15" fmla="*/ 2212371 h 2600599"/>
                  <a:gd name="connsiteX16" fmla="*/ 2097140 w 3413041"/>
                  <a:gd name="connsiteY16" fmla="*/ 2186677 h 2600599"/>
                  <a:gd name="connsiteX17" fmla="*/ 2123492 w 3413041"/>
                  <a:gd name="connsiteY17" fmla="*/ 2077755 h 2600599"/>
                  <a:gd name="connsiteX18" fmla="*/ 2022368 w 3413041"/>
                  <a:gd name="connsiteY18" fmla="*/ 2000359 h 2600599"/>
                  <a:gd name="connsiteX19" fmla="*/ 3015036 w 3413041"/>
                  <a:gd name="connsiteY19" fmla="*/ 1999015 h 2600599"/>
                  <a:gd name="connsiteX20" fmla="*/ 2949232 w 3413041"/>
                  <a:gd name="connsiteY20" fmla="*/ 2036257 h 2600599"/>
                  <a:gd name="connsiteX21" fmla="*/ 2938388 w 3413041"/>
                  <a:gd name="connsiteY21" fmla="*/ 2169321 h 2600599"/>
                  <a:gd name="connsiteX22" fmla="*/ 3036728 w 3413041"/>
                  <a:gd name="connsiteY22" fmla="*/ 2220303 h 2600599"/>
                  <a:gd name="connsiteX23" fmla="*/ 3059144 w 3413041"/>
                  <a:gd name="connsiteY23" fmla="*/ 2215603 h 2600599"/>
                  <a:gd name="connsiteX24" fmla="*/ 3098552 w 3413041"/>
                  <a:gd name="connsiteY24" fmla="*/ 2189569 h 2600599"/>
                  <a:gd name="connsiteX25" fmla="*/ 3015036 w 3413041"/>
                  <a:gd name="connsiteY25" fmla="*/ 1999015 h 2600599"/>
                  <a:gd name="connsiteX26" fmla="*/ 510504 w 3413041"/>
                  <a:gd name="connsiteY26" fmla="*/ 1896023 h 2600599"/>
                  <a:gd name="connsiteX27" fmla="*/ 395168 w 3413041"/>
                  <a:gd name="connsiteY27" fmla="*/ 1923123 h 2600599"/>
                  <a:gd name="connsiteX28" fmla="*/ 384384 w 3413041"/>
                  <a:gd name="connsiteY28" fmla="*/ 2288055 h 2600599"/>
                  <a:gd name="connsiteX29" fmla="*/ 606156 w 3413041"/>
                  <a:gd name="connsiteY29" fmla="*/ 2291305 h 2600599"/>
                  <a:gd name="connsiteX30" fmla="*/ 676964 w 3413041"/>
                  <a:gd name="connsiteY30" fmla="*/ 2223805 h 2600599"/>
                  <a:gd name="connsiteX31" fmla="*/ 706436 w 3413041"/>
                  <a:gd name="connsiteY31" fmla="*/ 2108297 h 2600599"/>
                  <a:gd name="connsiteX32" fmla="*/ 679120 w 3413041"/>
                  <a:gd name="connsiteY32" fmla="*/ 1994593 h 2600599"/>
                  <a:gd name="connsiteX33" fmla="*/ 510504 w 3413041"/>
                  <a:gd name="connsiteY33" fmla="*/ 1896023 h 2600599"/>
                  <a:gd name="connsiteX34" fmla="*/ 1699384 w 3413041"/>
                  <a:gd name="connsiteY34" fmla="*/ 387 h 2600599"/>
                  <a:gd name="connsiteX35" fmla="*/ 1880900 w 3413041"/>
                  <a:gd name="connsiteY35" fmla="*/ 104633 h 2600599"/>
                  <a:gd name="connsiteX36" fmla="*/ 1835172 w 3413041"/>
                  <a:gd name="connsiteY36" fmla="*/ 324865 h 2600599"/>
                  <a:gd name="connsiteX37" fmla="*/ 1808528 w 3413041"/>
                  <a:gd name="connsiteY37" fmla="*/ 349695 h 2600599"/>
                  <a:gd name="connsiteX38" fmla="*/ 1808528 w 3413041"/>
                  <a:gd name="connsiteY38" fmla="*/ 976565 h 2600599"/>
                  <a:gd name="connsiteX39" fmla="*/ 1824732 w 3413041"/>
                  <a:gd name="connsiteY39" fmla="*/ 1609553 h 2600599"/>
                  <a:gd name="connsiteX40" fmla="*/ 2553832 w 3413041"/>
                  <a:gd name="connsiteY40" fmla="*/ 1615671 h 2600599"/>
                  <a:gd name="connsiteX41" fmla="*/ 3379788 w 3413041"/>
                  <a:gd name="connsiteY41" fmla="*/ 1692319 h 2600599"/>
                  <a:gd name="connsiteX42" fmla="*/ 3408952 w 3413041"/>
                  <a:gd name="connsiteY42" fmla="*/ 1730825 h 2600599"/>
                  <a:gd name="connsiteX43" fmla="*/ 3411832 w 3413041"/>
                  <a:gd name="connsiteY43" fmla="*/ 2094279 h 2600599"/>
                  <a:gd name="connsiteX44" fmla="*/ 3395268 w 3413041"/>
                  <a:gd name="connsiteY44" fmla="*/ 2496239 h 2600599"/>
                  <a:gd name="connsiteX45" fmla="*/ 3299856 w 3413041"/>
                  <a:gd name="connsiteY45" fmla="*/ 2585125 h 2600599"/>
                  <a:gd name="connsiteX46" fmla="*/ 1709876 w 3413041"/>
                  <a:gd name="connsiteY46" fmla="*/ 2600599 h 2600599"/>
                  <a:gd name="connsiteX47" fmla="*/ 115576 w 3413041"/>
                  <a:gd name="connsiteY47" fmla="*/ 2581165 h 2600599"/>
                  <a:gd name="connsiteX48" fmla="*/ 11520 w 3413041"/>
                  <a:gd name="connsiteY48" fmla="*/ 2459535 h 2600599"/>
                  <a:gd name="connsiteX49" fmla="*/ 0 w 3413041"/>
                  <a:gd name="connsiteY49" fmla="*/ 2107955 h 2600599"/>
                  <a:gd name="connsiteX50" fmla="*/ 11520 w 3413041"/>
                  <a:gd name="connsiteY50" fmla="*/ 1756735 h 2600599"/>
                  <a:gd name="connsiteX51" fmla="*/ 111976 w 3413041"/>
                  <a:gd name="connsiteY51" fmla="*/ 1635823 h 2600599"/>
                  <a:gd name="connsiteX52" fmla="*/ 876360 w 3413041"/>
                  <a:gd name="connsiteY52" fmla="*/ 1615671 h 2600599"/>
                  <a:gd name="connsiteX53" fmla="*/ 1613384 w 3413041"/>
                  <a:gd name="connsiteY53" fmla="*/ 1603435 h 2600599"/>
                  <a:gd name="connsiteX54" fmla="*/ 1625624 w 3413041"/>
                  <a:gd name="connsiteY54" fmla="*/ 975845 h 2600599"/>
                  <a:gd name="connsiteX55" fmla="*/ 1625624 w 3413041"/>
                  <a:gd name="connsiteY55" fmla="*/ 360131 h 2600599"/>
                  <a:gd name="connsiteX56" fmla="*/ 1588900 w 3413041"/>
                  <a:gd name="connsiteY56" fmla="*/ 325225 h 2600599"/>
                  <a:gd name="connsiteX57" fmla="*/ 1539572 w 3413041"/>
                  <a:gd name="connsiteY57" fmla="*/ 115069 h 2600599"/>
                  <a:gd name="connsiteX58" fmla="*/ 1627784 w 3413041"/>
                  <a:gd name="connsiteY58" fmla="*/ 20067 h 2600599"/>
                  <a:gd name="connsiteX59" fmla="*/ 1699384 w 3413041"/>
                  <a:gd name="connsiteY59" fmla="*/ 387 h 260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413041" h="2600599">
                    <a:moveTo>
                      <a:pt x="2520096" y="2002111"/>
                    </a:moveTo>
                    <a:cubicBezTo>
                      <a:pt x="2485576" y="2002111"/>
                      <a:pt x="2471552" y="2008599"/>
                      <a:pt x="2443148" y="2036713"/>
                    </a:cubicBezTo>
                    <a:cubicBezTo>
                      <a:pt x="2401440" y="2078525"/>
                      <a:pt x="2397124" y="2126825"/>
                      <a:pt x="2430564" y="2169719"/>
                    </a:cubicBezTo>
                    <a:cubicBezTo>
                      <a:pt x="2447824" y="2191345"/>
                      <a:pt x="2494924" y="2221623"/>
                      <a:pt x="2517576" y="2225587"/>
                    </a:cubicBezTo>
                    <a:cubicBezTo>
                      <a:pt x="2519016" y="2225947"/>
                      <a:pt x="2538432" y="2218379"/>
                      <a:pt x="2561084" y="2209367"/>
                    </a:cubicBezTo>
                    <a:cubicBezTo>
                      <a:pt x="2626164" y="2183415"/>
                      <a:pt x="2649536" y="2116733"/>
                      <a:pt x="2616816" y="2052933"/>
                    </a:cubicBezTo>
                    <a:cubicBezTo>
                      <a:pt x="2597040" y="2014725"/>
                      <a:pt x="2572952" y="2002111"/>
                      <a:pt x="2520096" y="2002111"/>
                    </a:cubicBezTo>
                    <a:close/>
                    <a:moveTo>
                      <a:pt x="1508300" y="2002111"/>
                    </a:moveTo>
                    <a:cubicBezTo>
                      <a:pt x="1428992" y="2002111"/>
                      <a:pt x="1376360" y="2076005"/>
                      <a:pt x="1405560" y="2145595"/>
                    </a:cubicBezTo>
                    <a:cubicBezTo>
                      <a:pt x="1421784" y="2184695"/>
                      <a:pt x="1436564" y="2198327"/>
                      <a:pt x="1478740" y="2211959"/>
                    </a:cubicBezTo>
                    <a:cubicBezTo>
                      <a:pt x="1522000" y="2225947"/>
                      <a:pt x="1574992" y="2205501"/>
                      <a:pt x="1603472" y="2164249"/>
                    </a:cubicBezTo>
                    <a:cubicBezTo>
                      <a:pt x="1630148" y="2125149"/>
                      <a:pt x="1631952" y="2102909"/>
                      <a:pt x="1611040" y="2063091"/>
                    </a:cubicBezTo>
                    <a:cubicBezTo>
                      <a:pt x="1589412" y="2021481"/>
                      <a:pt x="1556968" y="2002111"/>
                      <a:pt x="1508300" y="2002111"/>
                    </a:cubicBezTo>
                    <a:close/>
                    <a:moveTo>
                      <a:pt x="2022368" y="2000359"/>
                    </a:moveTo>
                    <a:cubicBezTo>
                      <a:pt x="1977828" y="1999137"/>
                      <a:pt x="1931620" y="2022751"/>
                      <a:pt x="1911224" y="2071965"/>
                    </a:cubicBezTo>
                    <a:cubicBezTo>
                      <a:pt x="1878012" y="2152299"/>
                      <a:pt x="1963928" y="2240235"/>
                      <a:pt x="2048404" y="2212371"/>
                    </a:cubicBezTo>
                    <a:cubicBezTo>
                      <a:pt x="2065372" y="2206943"/>
                      <a:pt x="2087392" y="2195363"/>
                      <a:pt x="2097140" y="2186677"/>
                    </a:cubicBezTo>
                    <a:cubicBezTo>
                      <a:pt x="2121328" y="2165689"/>
                      <a:pt x="2133600" y="2115027"/>
                      <a:pt x="2123492" y="2077755"/>
                    </a:cubicBezTo>
                    <a:cubicBezTo>
                      <a:pt x="2109776" y="2027635"/>
                      <a:pt x="2066904" y="2001581"/>
                      <a:pt x="2022368" y="2000359"/>
                    </a:cubicBezTo>
                    <a:close/>
                    <a:moveTo>
                      <a:pt x="3015036" y="1999015"/>
                    </a:moveTo>
                    <a:cubicBezTo>
                      <a:pt x="2991536" y="1999737"/>
                      <a:pt x="2973096" y="2010223"/>
                      <a:pt x="2949232" y="2036257"/>
                    </a:cubicBezTo>
                    <a:cubicBezTo>
                      <a:pt x="2909100" y="2080009"/>
                      <a:pt x="2905124" y="2127377"/>
                      <a:pt x="2938388" y="2169321"/>
                    </a:cubicBezTo>
                    <a:cubicBezTo>
                      <a:pt x="2962612" y="2200417"/>
                      <a:pt x="3015396" y="2227535"/>
                      <a:pt x="3036728" y="2220303"/>
                    </a:cubicBezTo>
                    <a:cubicBezTo>
                      <a:pt x="3044320" y="2217773"/>
                      <a:pt x="3054444" y="2215603"/>
                      <a:pt x="3059144" y="2215603"/>
                    </a:cubicBezTo>
                    <a:cubicBezTo>
                      <a:pt x="3063844" y="2215603"/>
                      <a:pt x="3081560" y="2203671"/>
                      <a:pt x="3098552" y="2189569"/>
                    </a:cubicBezTo>
                    <a:cubicBezTo>
                      <a:pt x="3181348" y="2119783"/>
                      <a:pt x="3126756" y="1995759"/>
                      <a:pt x="3015036" y="1999015"/>
                    </a:cubicBezTo>
                    <a:close/>
                    <a:moveTo>
                      <a:pt x="510504" y="1896023"/>
                    </a:moveTo>
                    <a:cubicBezTo>
                      <a:pt x="470936" y="1893547"/>
                      <a:pt x="430752" y="1902141"/>
                      <a:pt x="395168" y="1923123"/>
                    </a:cubicBezTo>
                    <a:cubicBezTo>
                      <a:pt x="254988" y="2005421"/>
                      <a:pt x="249236" y="2203951"/>
                      <a:pt x="384384" y="2288055"/>
                    </a:cubicBezTo>
                    <a:cubicBezTo>
                      <a:pt x="456272" y="2332815"/>
                      <a:pt x="532832" y="2333899"/>
                      <a:pt x="606156" y="2291305"/>
                    </a:cubicBezTo>
                    <a:cubicBezTo>
                      <a:pt x="628800" y="2278309"/>
                      <a:pt x="660788" y="2247627"/>
                      <a:pt x="676964" y="2223805"/>
                    </a:cubicBezTo>
                    <a:cubicBezTo>
                      <a:pt x="702844" y="2185543"/>
                      <a:pt x="706436" y="2170381"/>
                      <a:pt x="706436" y="2108297"/>
                    </a:cubicBezTo>
                    <a:cubicBezTo>
                      <a:pt x="706436" y="2048377"/>
                      <a:pt x="702124" y="2030329"/>
                      <a:pt x="679120" y="1994593"/>
                    </a:cubicBezTo>
                    <a:cubicBezTo>
                      <a:pt x="640704" y="1935035"/>
                      <a:pt x="576456" y="1900151"/>
                      <a:pt x="510504" y="1896023"/>
                    </a:cubicBezTo>
                    <a:close/>
                    <a:moveTo>
                      <a:pt x="1699384" y="387"/>
                    </a:moveTo>
                    <a:cubicBezTo>
                      <a:pt x="1772344" y="-4337"/>
                      <a:pt x="1845252" y="34461"/>
                      <a:pt x="1880900" y="104633"/>
                    </a:cubicBezTo>
                    <a:cubicBezTo>
                      <a:pt x="1916904" y="175165"/>
                      <a:pt x="1898180" y="266209"/>
                      <a:pt x="1835172" y="324865"/>
                    </a:cubicBezTo>
                    <a:lnTo>
                      <a:pt x="1808528" y="349695"/>
                    </a:lnTo>
                    <a:lnTo>
                      <a:pt x="1808528" y="976565"/>
                    </a:lnTo>
                    <a:cubicBezTo>
                      <a:pt x="1808528" y="1538661"/>
                      <a:pt x="1810328" y="1603795"/>
                      <a:pt x="1824732" y="1609553"/>
                    </a:cubicBezTo>
                    <a:cubicBezTo>
                      <a:pt x="1833372" y="1612791"/>
                      <a:pt x="2161740" y="1615671"/>
                      <a:pt x="2553832" y="1615671"/>
                    </a:cubicBezTo>
                    <a:cubicBezTo>
                      <a:pt x="3355664" y="1616031"/>
                      <a:pt x="3318940" y="1612791"/>
                      <a:pt x="3379788" y="1692319"/>
                    </a:cubicBezTo>
                    <a:lnTo>
                      <a:pt x="3408952" y="1730825"/>
                    </a:lnTo>
                    <a:lnTo>
                      <a:pt x="3411832" y="2094279"/>
                    </a:lnTo>
                    <a:cubicBezTo>
                      <a:pt x="3414712" y="2436503"/>
                      <a:pt x="3413632" y="2460255"/>
                      <a:pt x="3395268" y="2496239"/>
                    </a:cubicBezTo>
                    <a:cubicBezTo>
                      <a:pt x="3371144" y="2543381"/>
                      <a:pt x="3348104" y="2564973"/>
                      <a:pt x="3299856" y="2585125"/>
                    </a:cubicBezTo>
                    <a:cubicBezTo>
                      <a:pt x="3266732" y="2598799"/>
                      <a:pt x="3084188" y="2600599"/>
                      <a:pt x="1709876" y="2600599"/>
                    </a:cubicBezTo>
                    <a:cubicBezTo>
                      <a:pt x="215668" y="2600239"/>
                      <a:pt x="155900" y="2599519"/>
                      <a:pt x="115576" y="2581165"/>
                    </a:cubicBezTo>
                    <a:cubicBezTo>
                      <a:pt x="69848" y="2560655"/>
                      <a:pt x="29524" y="2513153"/>
                      <a:pt x="11520" y="2459535"/>
                    </a:cubicBezTo>
                    <a:cubicBezTo>
                      <a:pt x="3960" y="2436503"/>
                      <a:pt x="0" y="2318111"/>
                      <a:pt x="0" y="2107955"/>
                    </a:cubicBezTo>
                    <a:cubicBezTo>
                      <a:pt x="0" y="1898157"/>
                      <a:pt x="3960" y="1779405"/>
                      <a:pt x="11520" y="1756735"/>
                    </a:cubicBezTo>
                    <a:cubicBezTo>
                      <a:pt x="28804" y="1704915"/>
                      <a:pt x="67328" y="1658493"/>
                      <a:pt x="111976" y="1635823"/>
                    </a:cubicBezTo>
                    <a:cubicBezTo>
                      <a:pt x="150500" y="1616031"/>
                      <a:pt x="172824" y="1615671"/>
                      <a:pt x="876360" y="1615671"/>
                    </a:cubicBezTo>
                    <a:cubicBezTo>
                      <a:pt x="1426516" y="1615671"/>
                      <a:pt x="1604380" y="1612791"/>
                      <a:pt x="1613384" y="1603435"/>
                    </a:cubicBezTo>
                    <a:cubicBezTo>
                      <a:pt x="1622744" y="1594079"/>
                      <a:pt x="1625624" y="1440781"/>
                      <a:pt x="1625624" y="975845"/>
                    </a:cubicBezTo>
                    <a:lnTo>
                      <a:pt x="1625624" y="360131"/>
                    </a:lnTo>
                    <a:lnTo>
                      <a:pt x="1588900" y="325225"/>
                    </a:lnTo>
                    <a:cubicBezTo>
                      <a:pt x="1525172" y="264409"/>
                      <a:pt x="1507888" y="190999"/>
                      <a:pt x="1539572" y="115069"/>
                    </a:cubicBezTo>
                    <a:cubicBezTo>
                      <a:pt x="1559736" y="66847"/>
                      <a:pt x="1581336" y="43817"/>
                      <a:pt x="1627784" y="20067"/>
                    </a:cubicBezTo>
                    <a:cubicBezTo>
                      <a:pt x="1650736" y="8371"/>
                      <a:pt x="1675064" y="1961"/>
                      <a:pt x="1699384" y="38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4" name="Freeform 92"/>
              <p:cNvSpPr>
                <a:spLocks/>
              </p:cNvSpPr>
              <p:nvPr/>
            </p:nvSpPr>
            <p:spPr bwMode="auto">
              <a:xfrm>
                <a:off x="35512341" y="13261794"/>
                <a:ext cx="405044" cy="1443407"/>
              </a:xfrm>
              <a:custGeom>
                <a:avLst/>
                <a:gdLst>
                  <a:gd name="T0" fmla="*/ 1033 w 1527"/>
                  <a:gd name="T1" fmla="*/ 5262 h 5433"/>
                  <a:gd name="T2" fmla="*/ 125 w 1527"/>
                  <a:gd name="T3" fmla="*/ 3147 h 5433"/>
                  <a:gd name="T4" fmla="*/ 1098 w 1527"/>
                  <a:gd name="T5" fmla="*/ 127 h 5433"/>
                  <a:gd name="T6" fmla="*/ 1212 w 1527"/>
                  <a:gd name="T7" fmla="*/ 0 h 5433"/>
                  <a:gd name="T8" fmla="*/ 1369 w 1527"/>
                  <a:gd name="T9" fmla="*/ 154 h 5433"/>
                  <a:gd name="T10" fmla="*/ 1527 w 1527"/>
                  <a:gd name="T11" fmla="*/ 353 h 5433"/>
                  <a:gd name="T12" fmla="*/ 1439 w 1527"/>
                  <a:gd name="T13" fmla="*/ 481 h 5433"/>
                  <a:gd name="T14" fmla="*/ 863 w 1527"/>
                  <a:gd name="T15" fmla="*/ 1402 h 5433"/>
                  <a:gd name="T16" fmla="*/ 622 w 1527"/>
                  <a:gd name="T17" fmla="*/ 2283 h 5433"/>
                  <a:gd name="T18" fmla="*/ 1412 w 1527"/>
                  <a:gd name="T19" fmla="*/ 4958 h 5433"/>
                  <a:gd name="T20" fmla="*/ 1526 w 1527"/>
                  <a:gd name="T21" fmla="*/ 5112 h 5433"/>
                  <a:gd name="T22" fmla="*/ 1210 w 1527"/>
                  <a:gd name="T23" fmla="*/ 5432 h 5433"/>
                  <a:gd name="T24" fmla="*/ 1033 w 1527"/>
                  <a:gd name="T25" fmla="*/ 5262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7" h="5433">
                    <a:moveTo>
                      <a:pt x="1033" y="5262"/>
                    </a:moveTo>
                    <a:cubicBezTo>
                      <a:pt x="505" y="4626"/>
                      <a:pt x="222" y="3966"/>
                      <a:pt x="125" y="3147"/>
                    </a:cubicBezTo>
                    <a:cubicBezTo>
                      <a:pt x="0" y="2085"/>
                      <a:pt x="368" y="942"/>
                      <a:pt x="1098" y="127"/>
                    </a:cubicBezTo>
                    <a:lnTo>
                      <a:pt x="1212" y="0"/>
                    </a:lnTo>
                    <a:lnTo>
                      <a:pt x="1369" y="154"/>
                    </a:lnTo>
                    <a:cubicBezTo>
                      <a:pt x="1456" y="239"/>
                      <a:pt x="1527" y="329"/>
                      <a:pt x="1527" y="353"/>
                    </a:cubicBezTo>
                    <a:cubicBezTo>
                      <a:pt x="1527" y="378"/>
                      <a:pt x="1487" y="436"/>
                      <a:pt x="1439" y="481"/>
                    </a:cubicBezTo>
                    <a:cubicBezTo>
                      <a:pt x="1290" y="623"/>
                      <a:pt x="990" y="1101"/>
                      <a:pt x="863" y="1402"/>
                    </a:cubicBezTo>
                    <a:cubicBezTo>
                      <a:pt x="746" y="1677"/>
                      <a:pt x="696" y="1858"/>
                      <a:pt x="622" y="2283"/>
                    </a:cubicBezTo>
                    <a:cubicBezTo>
                      <a:pt x="471" y="3144"/>
                      <a:pt x="802" y="4265"/>
                      <a:pt x="1412" y="4958"/>
                    </a:cubicBezTo>
                    <a:cubicBezTo>
                      <a:pt x="1475" y="5030"/>
                      <a:pt x="1526" y="5099"/>
                      <a:pt x="1526" y="5112"/>
                    </a:cubicBezTo>
                    <a:cubicBezTo>
                      <a:pt x="1525" y="5152"/>
                      <a:pt x="1248" y="5433"/>
                      <a:pt x="1210" y="5432"/>
                    </a:cubicBezTo>
                    <a:cubicBezTo>
                      <a:pt x="1190" y="5432"/>
                      <a:pt x="1110" y="5356"/>
                      <a:pt x="1033" y="526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5" name="Freeform 93"/>
              <p:cNvSpPr>
                <a:spLocks/>
              </p:cNvSpPr>
              <p:nvPr/>
            </p:nvSpPr>
            <p:spPr bwMode="auto">
              <a:xfrm>
                <a:off x="37228508" y="13261794"/>
                <a:ext cx="376948" cy="1443407"/>
              </a:xfrm>
              <a:custGeom>
                <a:avLst/>
                <a:gdLst>
                  <a:gd name="T0" fmla="*/ 144 w 1421"/>
                  <a:gd name="T1" fmla="*/ 5290 h 5433"/>
                  <a:gd name="T2" fmla="*/ 0 w 1421"/>
                  <a:gd name="T3" fmla="*/ 5119 h 5433"/>
                  <a:gd name="T4" fmla="*/ 156 w 1421"/>
                  <a:gd name="T5" fmla="*/ 4897 h 5433"/>
                  <a:gd name="T6" fmla="*/ 841 w 1421"/>
                  <a:gd name="T7" fmla="*/ 3529 h 5433"/>
                  <a:gd name="T8" fmla="*/ 915 w 1421"/>
                  <a:gd name="T9" fmla="*/ 2766 h 5433"/>
                  <a:gd name="T10" fmla="*/ 756 w 1421"/>
                  <a:gd name="T11" fmla="*/ 1640 h 5433"/>
                  <a:gd name="T12" fmla="*/ 158 w 1421"/>
                  <a:gd name="T13" fmla="*/ 567 h 5433"/>
                  <a:gd name="T14" fmla="*/ 0 w 1421"/>
                  <a:gd name="T15" fmla="*/ 341 h 5433"/>
                  <a:gd name="T16" fmla="*/ 157 w 1421"/>
                  <a:gd name="T17" fmla="*/ 154 h 5433"/>
                  <a:gd name="T18" fmla="*/ 314 w 1421"/>
                  <a:gd name="T19" fmla="*/ 0 h 5433"/>
                  <a:gd name="T20" fmla="*/ 452 w 1421"/>
                  <a:gd name="T21" fmla="*/ 155 h 5433"/>
                  <a:gd name="T22" fmla="*/ 1184 w 1421"/>
                  <a:gd name="T23" fmla="*/ 1378 h 5433"/>
                  <a:gd name="T24" fmla="*/ 1380 w 1421"/>
                  <a:gd name="T25" fmla="*/ 2110 h 5433"/>
                  <a:gd name="T26" fmla="*/ 1385 w 1421"/>
                  <a:gd name="T27" fmla="*/ 3313 h 5433"/>
                  <a:gd name="T28" fmla="*/ 1311 w 1421"/>
                  <a:gd name="T29" fmla="*/ 3641 h 5433"/>
                  <a:gd name="T30" fmla="*/ 711 w 1421"/>
                  <a:gd name="T31" fmla="*/ 4981 h 5433"/>
                  <a:gd name="T32" fmla="*/ 310 w 1421"/>
                  <a:gd name="T33" fmla="*/ 5433 h 5433"/>
                  <a:gd name="T34" fmla="*/ 144 w 1421"/>
                  <a:gd name="T35" fmla="*/ 5290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1" h="5433">
                    <a:moveTo>
                      <a:pt x="144" y="5290"/>
                    </a:moveTo>
                    <a:cubicBezTo>
                      <a:pt x="65" y="5212"/>
                      <a:pt x="0" y="5135"/>
                      <a:pt x="0" y="5119"/>
                    </a:cubicBezTo>
                    <a:cubicBezTo>
                      <a:pt x="0" y="5104"/>
                      <a:pt x="70" y="5004"/>
                      <a:pt x="156" y="4897"/>
                    </a:cubicBezTo>
                    <a:cubicBezTo>
                      <a:pt x="483" y="4492"/>
                      <a:pt x="709" y="4040"/>
                      <a:pt x="841" y="3529"/>
                    </a:cubicBezTo>
                    <a:cubicBezTo>
                      <a:pt x="905" y="3280"/>
                      <a:pt x="914" y="3186"/>
                      <a:pt x="915" y="2766"/>
                    </a:cubicBezTo>
                    <a:cubicBezTo>
                      <a:pt x="917" y="2242"/>
                      <a:pt x="889" y="2047"/>
                      <a:pt x="756" y="1640"/>
                    </a:cubicBezTo>
                    <a:cubicBezTo>
                      <a:pt x="623" y="1234"/>
                      <a:pt x="449" y="922"/>
                      <a:pt x="158" y="567"/>
                    </a:cubicBezTo>
                    <a:cubicBezTo>
                      <a:pt x="71" y="461"/>
                      <a:pt x="0" y="359"/>
                      <a:pt x="0" y="341"/>
                    </a:cubicBezTo>
                    <a:cubicBezTo>
                      <a:pt x="0" y="323"/>
                      <a:pt x="70" y="239"/>
                      <a:pt x="157" y="154"/>
                    </a:cubicBezTo>
                    <a:lnTo>
                      <a:pt x="314" y="0"/>
                    </a:lnTo>
                    <a:lnTo>
                      <a:pt x="452" y="155"/>
                    </a:lnTo>
                    <a:cubicBezTo>
                      <a:pt x="731" y="467"/>
                      <a:pt x="1039" y="981"/>
                      <a:pt x="1184" y="1378"/>
                    </a:cubicBezTo>
                    <a:cubicBezTo>
                      <a:pt x="1233" y="1511"/>
                      <a:pt x="1299" y="1760"/>
                      <a:pt x="1380" y="2110"/>
                    </a:cubicBezTo>
                    <a:cubicBezTo>
                      <a:pt x="1417" y="2273"/>
                      <a:pt x="1421" y="3170"/>
                      <a:pt x="1385" y="3313"/>
                    </a:cubicBezTo>
                    <a:cubicBezTo>
                      <a:pt x="1371" y="3369"/>
                      <a:pt x="1337" y="3516"/>
                      <a:pt x="1311" y="3641"/>
                    </a:cubicBezTo>
                    <a:cubicBezTo>
                      <a:pt x="1220" y="4071"/>
                      <a:pt x="985" y="4596"/>
                      <a:pt x="711" y="4981"/>
                    </a:cubicBezTo>
                    <a:cubicBezTo>
                      <a:pt x="572" y="5176"/>
                      <a:pt x="344" y="5433"/>
                      <a:pt x="310" y="5433"/>
                    </a:cubicBezTo>
                    <a:cubicBezTo>
                      <a:pt x="299" y="5433"/>
                      <a:pt x="224" y="5368"/>
                      <a:pt x="144" y="529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6" name="Freeform 94"/>
              <p:cNvSpPr>
                <a:spLocks/>
              </p:cNvSpPr>
              <p:nvPr/>
            </p:nvSpPr>
            <p:spPr bwMode="auto">
              <a:xfrm>
                <a:off x="35835435" y="13472509"/>
                <a:ext cx="300856" cy="1021974"/>
              </a:xfrm>
              <a:custGeom>
                <a:avLst/>
                <a:gdLst>
                  <a:gd name="T0" fmla="*/ 649 w 1133"/>
                  <a:gd name="T1" fmla="*/ 3709 h 3850"/>
                  <a:gd name="T2" fmla="*/ 64 w 1133"/>
                  <a:gd name="T3" fmla="*/ 2517 h 3850"/>
                  <a:gd name="T4" fmla="*/ 50 w 1133"/>
                  <a:gd name="T5" fmla="*/ 1437 h 3850"/>
                  <a:gd name="T6" fmla="*/ 583 w 1133"/>
                  <a:gd name="T7" fmla="*/ 253 h 3850"/>
                  <a:gd name="T8" fmla="*/ 974 w 1133"/>
                  <a:gd name="T9" fmla="*/ 185 h 3850"/>
                  <a:gd name="T10" fmla="*/ 1133 w 1133"/>
                  <a:gd name="T11" fmla="*/ 344 h 3850"/>
                  <a:gd name="T12" fmla="*/ 984 w 1133"/>
                  <a:gd name="T13" fmla="*/ 538 h 3850"/>
                  <a:gd name="T14" fmla="*/ 561 w 1133"/>
                  <a:gd name="T15" fmla="*/ 1412 h 3850"/>
                  <a:gd name="T16" fmla="*/ 616 w 1133"/>
                  <a:gd name="T17" fmla="*/ 2679 h 3850"/>
                  <a:gd name="T18" fmla="*/ 966 w 1133"/>
                  <a:gd name="T19" fmla="*/ 3313 h 3850"/>
                  <a:gd name="T20" fmla="*/ 1087 w 1133"/>
                  <a:gd name="T21" fmla="*/ 3572 h 3850"/>
                  <a:gd name="T22" fmla="*/ 780 w 1133"/>
                  <a:gd name="T23" fmla="*/ 3850 h 3850"/>
                  <a:gd name="T24" fmla="*/ 649 w 1133"/>
                  <a:gd name="T25" fmla="*/ 3709 h 3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3" h="3850">
                    <a:moveTo>
                      <a:pt x="649" y="3709"/>
                    </a:moveTo>
                    <a:cubicBezTo>
                      <a:pt x="375" y="3385"/>
                      <a:pt x="157" y="2939"/>
                      <a:pt x="64" y="2517"/>
                    </a:cubicBezTo>
                    <a:cubicBezTo>
                      <a:pt x="8" y="2258"/>
                      <a:pt x="0" y="1696"/>
                      <a:pt x="50" y="1437"/>
                    </a:cubicBezTo>
                    <a:cubicBezTo>
                      <a:pt x="132" y="1013"/>
                      <a:pt x="338" y="555"/>
                      <a:pt x="583" y="253"/>
                    </a:cubicBezTo>
                    <a:cubicBezTo>
                      <a:pt x="788" y="1"/>
                      <a:pt x="789" y="0"/>
                      <a:pt x="974" y="185"/>
                    </a:cubicBezTo>
                    <a:lnTo>
                      <a:pt x="1133" y="344"/>
                    </a:lnTo>
                    <a:lnTo>
                      <a:pt x="984" y="538"/>
                    </a:lnTo>
                    <a:cubicBezTo>
                      <a:pt x="797" y="782"/>
                      <a:pt x="632" y="1122"/>
                      <a:pt x="561" y="1412"/>
                    </a:cubicBezTo>
                    <a:cubicBezTo>
                      <a:pt x="469" y="1785"/>
                      <a:pt x="494" y="2369"/>
                      <a:pt x="616" y="2679"/>
                    </a:cubicBezTo>
                    <a:cubicBezTo>
                      <a:pt x="701" y="2898"/>
                      <a:pt x="831" y="3134"/>
                      <a:pt x="966" y="3313"/>
                    </a:cubicBezTo>
                    <a:cubicBezTo>
                      <a:pt x="1102" y="3494"/>
                      <a:pt x="1118" y="3528"/>
                      <a:pt x="1087" y="3572"/>
                    </a:cubicBezTo>
                    <a:cubicBezTo>
                      <a:pt x="1050" y="3625"/>
                      <a:pt x="802" y="3850"/>
                      <a:pt x="780" y="3850"/>
                    </a:cubicBezTo>
                    <a:cubicBezTo>
                      <a:pt x="774" y="3850"/>
                      <a:pt x="715" y="3787"/>
                      <a:pt x="649" y="37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7" name="Freeform 95"/>
              <p:cNvSpPr>
                <a:spLocks/>
              </p:cNvSpPr>
              <p:nvPr/>
            </p:nvSpPr>
            <p:spPr bwMode="auto">
              <a:xfrm>
                <a:off x="37010764" y="13480709"/>
                <a:ext cx="313734" cy="1013779"/>
              </a:xfrm>
              <a:custGeom>
                <a:avLst/>
                <a:gdLst>
                  <a:gd name="T0" fmla="*/ 263 w 1183"/>
                  <a:gd name="T1" fmla="*/ 3770 h 3819"/>
                  <a:gd name="T2" fmla="*/ 103 w 1183"/>
                  <a:gd name="T3" fmla="*/ 3603 h 3819"/>
                  <a:gd name="T4" fmla="*/ 0 w 1183"/>
                  <a:gd name="T5" fmla="*/ 3485 h 3819"/>
                  <a:gd name="T6" fmla="*/ 140 w 1183"/>
                  <a:gd name="T7" fmla="*/ 3311 h 3819"/>
                  <a:gd name="T8" fmla="*/ 593 w 1183"/>
                  <a:gd name="T9" fmla="*/ 2295 h 3819"/>
                  <a:gd name="T10" fmla="*/ 620 w 1183"/>
                  <a:gd name="T11" fmla="*/ 1689 h 3819"/>
                  <a:gd name="T12" fmla="*/ 144 w 1183"/>
                  <a:gd name="T13" fmla="*/ 506 h 3819"/>
                  <a:gd name="T14" fmla="*/ 0 w 1183"/>
                  <a:gd name="T15" fmla="*/ 318 h 3819"/>
                  <a:gd name="T16" fmla="*/ 156 w 1183"/>
                  <a:gd name="T17" fmla="*/ 157 h 3819"/>
                  <a:gd name="T18" fmla="*/ 362 w 1183"/>
                  <a:gd name="T19" fmla="*/ 26 h 3819"/>
                  <a:gd name="T20" fmla="*/ 836 w 1183"/>
                  <a:gd name="T21" fmla="*/ 701 h 3819"/>
                  <a:gd name="T22" fmla="*/ 1105 w 1183"/>
                  <a:gd name="T23" fmla="*/ 1615 h 3819"/>
                  <a:gd name="T24" fmla="*/ 672 w 1183"/>
                  <a:gd name="T25" fmla="*/ 3424 h 3819"/>
                  <a:gd name="T26" fmla="*/ 342 w 1183"/>
                  <a:gd name="T27" fmla="*/ 3819 h 3819"/>
                  <a:gd name="T28" fmla="*/ 263 w 1183"/>
                  <a:gd name="T29" fmla="*/ 3770 h 3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3" h="3819">
                    <a:moveTo>
                      <a:pt x="263" y="3770"/>
                    </a:moveTo>
                    <a:cubicBezTo>
                      <a:pt x="232" y="3743"/>
                      <a:pt x="160" y="3668"/>
                      <a:pt x="103" y="3603"/>
                    </a:cubicBezTo>
                    <a:lnTo>
                      <a:pt x="0" y="3485"/>
                    </a:lnTo>
                    <a:lnTo>
                      <a:pt x="140" y="3311"/>
                    </a:lnTo>
                    <a:cubicBezTo>
                      <a:pt x="378" y="3015"/>
                      <a:pt x="537" y="2660"/>
                      <a:pt x="593" y="2295"/>
                    </a:cubicBezTo>
                    <a:cubicBezTo>
                      <a:pt x="643" y="1975"/>
                      <a:pt x="645" y="1920"/>
                      <a:pt x="620" y="1689"/>
                    </a:cubicBezTo>
                    <a:cubicBezTo>
                      <a:pt x="573" y="1255"/>
                      <a:pt x="412" y="855"/>
                      <a:pt x="144" y="506"/>
                    </a:cubicBezTo>
                    <a:lnTo>
                      <a:pt x="0" y="318"/>
                    </a:lnTo>
                    <a:lnTo>
                      <a:pt x="156" y="157"/>
                    </a:lnTo>
                    <a:cubicBezTo>
                      <a:pt x="287" y="21"/>
                      <a:pt x="319" y="0"/>
                      <a:pt x="362" y="26"/>
                    </a:cubicBezTo>
                    <a:cubicBezTo>
                      <a:pt x="473" y="94"/>
                      <a:pt x="693" y="407"/>
                      <a:pt x="836" y="701"/>
                    </a:cubicBezTo>
                    <a:cubicBezTo>
                      <a:pt x="1000" y="1038"/>
                      <a:pt x="1051" y="1210"/>
                      <a:pt x="1105" y="1615"/>
                    </a:cubicBezTo>
                    <a:cubicBezTo>
                      <a:pt x="1183" y="2193"/>
                      <a:pt x="1007" y="2927"/>
                      <a:pt x="672" y="3424"/>
                    </a:cubicBezTo>
                    <a:cubicBezTo>
                      <a:pt x="555" y="3597"/>
                      <a:pt x="370" y="3819"/>
                      <a:pt x="342" y="3819"/>
                    </a:cubicBezTo>
                    <a:cubicBezTo>
                      <a:pt x="330" y="3819"/>
                      <a:pt x="294" y="3797"/>
                      <a:pt x="263" y="37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8" name="Freeform 96"/>
              <p:cNvSpPr>
                <a:spLocks/>
              </p:cNvSpPr>
              <p:nvPr/>
            </p:nvSpPr>
            <p:spPr bwMode="auto">
              <a:xfrm>
                <a:off x="36138636" y="13684397"/>
                <a:ext cx="208374" cy="600542"/>
              </a:xfrm>
              <a:custGeom>
                <a:avLst/>
                <a:gdLst>
                  <a:gd name="T0" fmla="*/ 317 w 783"/>
                  <a:gd name="T1" fmla="*/ 2127 h 2261"/>
                  <a:gd name="T2" fmla="*/ 0 w 783"/>
                  <a:gd name="T3" fmla="*/ 1146 h 2261"/>
                  <a:gd name="T4" fmla="*/ 342 w 783"/>
                  <a:gd name="T5" fmla="*/ 122 h 2261"/>
                  <a:gd name="T6" fmla="*/ 449 w 783"/>
                  <a:gd name="T7" fmla="*/ 0 h 2261"/>
                  <a:gd name="T8" fmla="*/ 616 w 783"/>
                  <a:gd name="T9" fmla="*/ 170 h 2261"/>
                  <a:gd name="T10" fmla="*/ 783 w 783"/>
                  <a:gd name="T11" fmla="*/ 339 h 2261"/>
                  <a:gd name="T12" fmla="*/ 705 w 783"/>
                  <a:gd name="T13" fmla="*/ 451 h 2261"/>
                  <a:gd name="T14" fmla="*/ 492 w 783"/>
                  <a:gd name="T15" fmla="*/ 1139 h 2261"/>
                  <a:gd name="T16" fmla="*/ 685 w 783"/>
                  <a:gd name="T17" fmla="*/ 1795 h 2261"/>
                  <a:gd name="T18" fmla="*/ 747 w 783"/>
                  <a:gd name="T19" fmla="*/ 1975 h 2261"/>
                  <a:gd name="T20" fmla="*/ 441 w 783"/>
                  <a:gd name="T21" fmla="*/ 2261 h 2261"/>
                  <a:gd name="T22" fmla="*/ 317 w 783"/>
                  <a:gd name="T23" fmla="*/ 2127 h 2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3" h="2261">
                    <a:moveTo>
                      <a:pt x="317" y="2127"/>
                    </a:moveTo>
                    <a:cubicBezTo>
                      <a:pt x="85" y="1820"/>
                      <a:pt x="1" y="1557"/>
                      <a:pt x="0" y="1146"/>
                    </a:cubicBezTo>
                    <a:cubicBezTo>
                      <a:pt x="0" y="720"/>
                      <a:pt x="112" y="384"/>
                      <a:pt x="342" y="122"/>
                    </a:cubicBezTo>
                    <a:lnTo>
                      <a:pt x="449" y="0"/>
                    </a:lnTo>
                    <a:lnTo>
                      <a:pt x="616" y="170"/>
                    </a:lnTo>
                    <a:lnTo>
                      <a:pt x="783" y="339"/>
                    </a:lnTo>
                    <a:lnTo>
                      <a:pt x="705" y="451"/>
                    </a:lnTo>
                    <a:cubicBezTo>
                      <a:pt x="555" y="668"/>
                      <a:pt x="493" y="869"/>
                      <a:pt x="492" y="1139"/>
                    </a:cubicBezTo>
                    <a:cubicBezTo>
                      <a:pt x="491" y="1416"/>
                      <a:pt x="539" y="1578"/>
                      <a:pt x="685" y="1795"/>
                    </a:cubicBezTo>
                    <a:cubicBezTo>
                      <a:pt x="752" y="1893"/>
                      <a:pt x="767" y="1938"/>
                      <a:pt x="747" y="1975"/>
                    </a:cubicBezTo>
                    <a:cubicBezTo>
                      <a:pt x="715" y="2036"/>
                      <a:pt x="473" y="2261"/>
                      <a:pt x="441" y="2261"/>
                    </a:cubicBezTo>
                    <a:cubicBezTo>
                      <a:pt x="428" y="2261"/>
                      <a:pt x="373" y="2201"/>
                      <a:pt x="317" y="212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9" name="Freeform 97"/>
              <p:cNvSpPr>
                <a:spLocks/>
              </p:cNvSpPr>
              <p:nvPr/>
            </p:nvSpPr>
            <p:spPr bwMode="auto">
              <a:xfrm>
                <a:off x="36800046" y="13693762"/>
                <a:ext cx="234129" cy="591177"/>
              </a:xfrm>
              <a:custGeom>
                <a:avLst/>
                <a:gdLst>
                  <a:gd name="T0" fmla="*/ 149 w 881"/>
                  <a:gd name="T1" fmla="*/ 2074 h 2228"/>
                  <a:gd name="T2" fmla="*/ 0 w 881"/>
                  <a:gd name="T3" fmla="*/ 1917 h 2228"/>
                  <a:gd name="T4" fmla="*/ 50 w 881"/>
                  <a:gd name="T5" fmla="*/ 1840 h 2228"/>
                  <a:gd name="T6" fmla="*/ 276 w 881"/>
                  <a:gd name="T7" fmla="*/ 1323 h 2228"/>
                  <a:gd name="T8" fmla="*/ 97 w 881"/>
                  <a:gd name="T9" fmla="*/ 454 h 2228"/>
                  <a:gd name="T10" fmla="*/ 1 w 881"/>
                  <a:gd name="T11" fmla="*/ 302 h 2228"/>
                  <a:gd name="T12" fmla="*/ 150 w 881"/>
                  <a:gd name="T13" fmla="*/ 151 h 2228"/>
                  <a:gd name="T14" fmla="*/ 333 w 881"/>
                  <a:gd name="T15" fmla="*/ 0 h 2228"/>
                  <a:gd name="T16" fmla="*/ 628 w 881"/>
                  <a:gd name="T17" fmla="*/ 389 h 2228"/>
                  <a:gd name="T18" fmla="*/ 501 w 881"/>
                  <a:gd name="T19" fmla="*/ 2041 h 2228"/>
                  <a:gd name="T20" fmla="*/ 340 w 881"/>
                  <a:gd name="T21" fmla="*/ 2223 h 2228"/>
                  <a:gd name="T22" fmla="*/ 149 w 881"/>
                  <a:gd name="T23" fmla="*/ 2074 h 2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1" h="2228">
                    <a:moveTo>
                      <a:pt x="149" y="2074"/>
                    </a:moveTo>
                    <a:lnTo>
                      <a:pt x="0" y="1917"/>
                    </a:lnTo>
                    <a:lnTo>
                      <a:pt x="50" y="1840"/>
                    </a:lnTo>
                    <a:cubicBezTo>
                      <a:pt x="178" y="1647"/>
                      <a:pt x="236" y="1514"/>
                      <a:pt x="276" y="1323"/>
                    </a:cubicBezTo>
                    <a:cubicBezTo>
                      <a:pt x="338" y="1024"/>
                      <a:pt x="280" y="742"/>
                      <a:pt x="97" y="454"/>
                    </a:cubicBezTo>
                    <a:lnTo>
                      <a:pt x="1" y="302"/>
                    </a:lnTo>
                    <a:lnTo>
                      <a:pt x="150" y="151"/>
                    </a:lnTo>
                    <a:cubicBezTo>
                      <a:pt x="232" y="68"/>
                      <a:pt x="315" y="0"/>
                      <a:pt x="333" y="0"/>
                    </a:cubicBezTo>
                    <a:cubicBezTo>
                      <a:pt x="387" y="0"/>
                      <a:pt x="528" y="187"/>
                      <a:pt x="628" y="389"/>
                    </a:cubicBezTo>
                    <a:cubicBezTo>
                      <a:pt x="881" y="903"/>
                      <a:pt x="830" y="1560"/>
                      <a:pt x="501" y="2041"/>
                    </a:cubicBezTo>
                    <a:cubicBezTo>
                      <a:pt x="435" y="2137"/>
                      <a:pt x="363" y="2219"/>
                      <a:pt x="340" y="2223"/>
                    </a:cubicBezTo>
                    <a:cubicBezTo>
                      <a:pt x="316" y="2228"/>
                      <a:pt x="230" y="2161"/>
                      <a:pt x="149" y="207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30" name="文字方塊 2"/>
            <p:cNvSpPr txBox="1"/>
            <p:nvPr/>
          </p:nvSpPr>
          <p:spPr>
            <a:xfrm>
              <a:off x="1415408" y="4661460"/>
              <a:ext cx="2520322"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fox jumps over the lazy dog. </a:t>
              </a:r>
            </a:p>
          </p:txBody>
        </p:sp>
      </p:grpSp>
      <p:sp>
        <p:nvSpPr>
          <p:cNvPr id="31" name="矩形 30"/>
          <p:cNvSpPr/>
          <p:nvPr/>
        </p:nvSpPr>
        <p:spPr>
          <a:xfrm>
            <a:off x="271797" y="999706"/>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32" name="文字方塊 31"/>
          <p:cNvSpPr txBox="1"/>
          <p:nvPr/>
        </p:nvSpPr>
        <p:spPr>
          <a:xfrm>
            <a:off x="131684" y="353375"/>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t>16:9</a:t>
            </a:r>
            <a:r>
              <a:rPr lang="zh-TW" altLang="en-US" dirty="0"/>
              <a:t> </a:t>
            </a:r>
            <a:r>
              <a:rPr lang="en-US" altLang="zh-TW" dirty="0"/>
              <a:t>Layout </a:t>
            </a:r>
            <a:r>
              <a:rPr lang="en-US" altLang="zh-TW" dirty="0" smtClean="0"/>
              <a:t>043</a:t>
            </a:r>
            <a:endParaRPr lang="en-US" altLang="zh-TW" dirty="0"/>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solidFill>
                  <a:schemeClr val="bg1"/>
                </a:solidFill>
              </a:rPr>
              <a:t>45</a:t>
            </a:fld>
            <a:endParaRPr lang="zh-TW" altLang="en-US">
              <a:solidFill>
                <a:schemeClr val="bg1"/>
              </a:solidFill>
            </a:endParaRPr>
          </a:p>
        </p:txBody>
      </p:sp>
    </p:spTree>
    <p:extLst>
      <p:ext uri="{BB962C8B-B14F-4D97-AF65-F5344CB8AC3E}">
        <p14:creationId xmlns:p14="http://schemas.microsoft.com/office/powerpoint/2010/main" val="377470996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圖片 19"/>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84281" y="4099156"/>
            <a:ext cx="1857600" cy="1857600"/>
          </a:xfrm>
          <a:prstGeom prst="ellipse">
            <a:avLst/>
          </a:prstGeom>
        </p:spPr>
      </p:pic>
      <p:pic>
        <p:nvPicPr>
          <p:cNvPr id="21" name="圖片 2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19322" y="4099156"/>
            <a:ext cx="1857600" cy="1857600"/>
          </a:xfrm>
          <a:prstGeom prst="ellipse">
            <a:avLst/>
          </a:prstGeom>
          <a:ln w="76200">
            <a:noFill/>
          </a:ln>
        </p:spPr>
      </p:pic>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46</a:t>
            </a:fld>
            <a:endParaRPr lang="zh-TW" altLang="en-US"/>
          </a:p>
        </p:txBody>
      </p:sp>
      <p:pic>
        <p:nvPicPr>
          <p:cNvPr id="4" name="圖片版面配置區 30"/>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85060" y="1813156"/>
            <a:ext cx="1857512" cy="1855874"/>
          </a:xfrm>
          <a:prstGeom prst="ellipse">
            <a:avLst/>
          </a:prstGeom>
        </p:spPr>
      </p:pic>
      <p:pic>
        <p:nvPicPr>
          <p:cNvPr id="5" name="圖片版面配置區 31"/>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719322" y="1813156"/>
            <a:ext cx="1857512" cy="1855874"/>
          </a:xfrm>
          <a:prstGeom prst="ellipse">
            <a:avLst/>
          </a:prstGeom>
        </p:spPr>
      </p:pic>
      <p:sp>
        <p:nvSpPr>
          <p:cNvPr id="6" name="文字方塊 41"/>
          <p:cNvSpPr txBox="1"/>
          <p:nvPr/>
        </p:nvSpPr>
        <p:spPr>
          <a:xfrm>
            <a:off x="2672049" y="2440928"/>
            <a:ext cx="300866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r>
              <a:rPr lang="en-US" sz="1400" dirty="0"/>
              <a:t>The quick brown fox jumps over the lazy dog. </a:t>
            </a:r>
          </a:p>
        </p:txBody>
      </p:sp>
      <p:sp>
        <p:nvSpPr>
          <p:cNvPr id="7" name="文字方塊 43"/>
          <p:cNvSpPr txBox="1"/>
          <p:nvPr/>
        </p:nvSpPr>
        <p:spPr>
          <a:xfrm>
            <a:off x="2672050" y="1953214"/>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1"/>
                </a:solidFill>
              </a:rPr>
              <a:t>TITLE 0</a:t>
            </a:r>
            <a:r>
              <a:rPr lang="en-US" altLang="zh-TW" sz="2400" b="1" dirty="0" smtClean="0">
                <a:solidFill>
                  <a:schemeClr val="accent1"/>
                </a:solidFill>
              </a:rPr>
              <a:t>1</a:t>
            </a:r>
            <a:endParaRPr lang="en-US" sz="2400" b="1" dirty="0" smtClean="0">
              <a:solidFill>
                <a:schemeClr val="accent1"/>
              </a:solidFill>
            </a:endParaRPr>
          </a:p>
        </p:txBody>
      </p:sp>
      <p:sp>
        <p:nvSpPr>
          <p:cNvPr id="8" name="文字方塊 41"/>
          <p:cNvSpPr txBox="1"/>
          <p:nvPr/>
        </p:nvSpPr>
        <p:spPr>
          <a:xfrm>
            <a:off x="8707089" y="2440928"/>
            <a:ext cx="300866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r>
              <a:rPr lang="en-US" sz="1400" dirty="0"/>
              <a:t>The quick brown fox jumps over the lazy dog. </a:t>
            </a:r>
          </a:p>
        </p:txBody>
      </p:sp>
      <p:sp>
        <p:nvSpPr>
          <p:cNvPr id="9" name="文字方塊 43"/>
          <p:cNvSpPr txBox="1"/>
          <p:nvPr/>
        </p:nvSpPr>
        <p:spPr>
          <a:xfrm>
            <a:off x="8707090" y="1953214"/>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1"/>
                </a:solidFill>
              </a:rPr>
              <a:t>TITLE 0</a:t>
            </a:r>
            <a:r>
              <a:rPr lang="en-US" altLang="zh-TW" sz="2400" b="1" dirty="0" smtClean="0">
                <a:solidFill>
                  <a:schemeClr val="accent1"/>
                </a:solidFill>
              </a:rPr>
              <a:t>2</a:t>
            </a:r>
            <a:endParaRPr lang="en-US" sz="2400" b="1" dirty="0" smtClean="0">
              <a:solidFill>
                <a:schemeClr val="accent1"/>
              </a:solidFill>
            </a:endParaRPr>
          </a:p>
        </p:txBody>
      </p:sp>
      <p:sp>
        <p:nvSpPr>
          <p:cNvPr id="12" name="矩形 11"/>
          <p:cNvSpPr/>
          <p:nvPr/>
        </p:nvSpPr>
        <p:spPr>
          <a:xfrm>
            <a:off x="271797" y="999706"/>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13" name="文字方塊 12"/>
          <p:cNvSpPr txBox="1"/>
          <p:nvPr/>
        </p:nvSpPr>
        <p:spPr>
          <a:xfrm>
            <a:off x="131684" y="353375"/>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t>16:9</a:t>
            </a:r>
            <a:r>
              <a:rPr lang="zh-TW" altLang="en-US" dirty="0"/>
              <a:t> </a:t>
            </a:r>
            <a:r>
              <a:rPr lang="en-US" altLang="zh-TW" dirty="0"/>
              <a:t>Layout </a:t>
            </a:r>
            <a:r>
              <a:rPr lang="en-US" altLang="zh-TW" dirty="0" smtClean="0"/>
              <a:t>044</a:t>
            </a:r>
            <a:endParaRPr lang="en-US" altLang="zh-TW" dirty="0"/>
          </a:p>
        </p:txBody>
      </p:sp>
      <p:sp>
        <p:nvSpPr>
          <p:cNvPr id="16" name="文字方塊 41"/>
          <p:cNvSpPr txBox="1"/>
          <p:nvPr/>
        </p:nvSpPr>
        <p:spPr>
          <a:xfrm>
            <a:off x="2672049" y="4726928"/>
            <a:ext cx="300866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r>
              <a:rPr lang="en-US" sz="1400" dirty="0"/>
              <a:t>The quick brown fox jumps over the lazy dog. </a:t>
            </a:r>
          </a:p>
        </p:txBody>
      </p:sp>
      <p:sp>
        <p:nvSpPr>
          <p:cNvPr id="17" name="文字方塊 43"/>
          <p:cNvSpPr txBox="1"/>
          <p:nvPr/>
        </p:nvSpPr>
        <p:spPr>
          <a:xfrm>
            <a:off x="2672050" y="4239214"/>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1"/>
                </a:solidFill>
              </a:rPr>
              <a:t>TITLE 0</a:t>
            </a:r>
            <a:r>
              <a:rPr lang="en-US" sz="2400" b="1" dirty="0">
                <a:solidFill>
                  <a:schemeClr val="accent1"/>
                </a:solidFill>
              </a:rPr>
              <a:t>3</a:t>
            </a:r>
            <a:endParaRPr lang="en-US" sz="2400" b="1" dirty="0" smtClean="0">
              <a:solidFill>
                <a:schemeClr val="accent1"/>
              </a:solidFill>
            </a:endParaRPr>
          </a:p>
        </p:txBody>
      </p:sp>
      <p:sp>
        <p:nvSpPr>
          <p:cNvPr id="18" name="文字方塊 41"/>
          <p:cNvSpPr txBox="1"/>
          <p:nvPr/>
        </p:nvSpPr>
        <p:spPr>
          <a:xfrm>
            <a:off x="8707089" y="4726928"/>
            <a:ext cx="300866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r>
              <a:rPr lang="en-US" sz="1400" dirty="0"/>
              <a:t>The quick brown fox jumps over the lazy dog. </a:t>
            </a:r>
          </a:p>
        </p:txBody>
      </p:sp>
      <p:sp>
        <p:nvSpPr>
          <p:cNvPr id="19" name="文字方塊 43"/>
          <p:cNvSpPr txBox="1"/>
          <p:nvPr/>
        </p:nvSpPr>
        <p:spPr>
          <a:xfrm>
            <a:off x="8707090" y="4239214"/>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1"/>
                </a:solidFill>
              </a:rPr>
              <a:t>TITLE 0</a:t>
            </a:r>
            <a:r>
              <a:rPr lang="en-US" sz="2400" b="1" dirty="0">
                <a:solidFill>
                  <a:schemeClr val="accent1"/>
                </a:solidFill>
              </a:rPr>
              <a:t>4</a:t>
            </a:r>
            <a:endParaRPr lang="en-US" sz="2400" b="1" dirty="0" smtClean="0">
              <a:solidFill>
                <a:schemeClr val="accent1"/>
              </a:solidFill>
            </a:endParaRPr>
          </a:p>
        </p:txBody>
      </p:sp>
    </p:spTree>
    <p:extLst>
      <p:ext uri="{BB962C8B-B14F-4D97-AF65-F5344CB8AC3E}">
        <p14:creationId xmlns:p14="http://schemas.microsoft.com/office/powerpoint/2010/main" val="198713415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47</a:t>
            </a:fld>
            <a:endParaRPr lang="zh-TW" altLang="en-US"/>
          </a:p>
        </p:txBody>
      </p:sp>
      <p:sp>
        <p:nvSpPr>
          <p:cNvPr id="4" name="矩形 3"/>
          <p:cNvSpPr/>
          <p:nvPr/>
        </p:nvSpPr>
        <p:spPr>
          <a:xfrm>
            <a:off x="271797" y="999706"/>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131684" y="353375"/>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t>16:9</a:t>
            </a:r>
            <a:r>
              <a:rPr lang="zh-TW" altLang="en-US" dirty="0"/>
              <a:t> </a:t>
            </a:r>
            <a:r>
              <a:rPr lang="en-US" altLang="zh-TW" dirty="0"/>
              <a:t>Layout </a:t>
            </a:r>
            <a:r>
              <a:rPr lang="en-US" altLang="zh-TW" dirty="0" smtClean="0"/>
              <a:t>045</a:t>
            </a:r>
            <a:endParaRPr lang="en-US" altLang="zh-TW" dirty="0"/>
          </a:p>
        </p:txBody>
      </p:sp>
      <p:pic>
        <p:nvPicPr>
          <p:cNvPr id="6" name="Picture 4" descr="\\LIVEAURA\Matter Lab\商攝\形象照\2016-商攝(20160324)原檔\matterlab修\修\Brief\IMG_0165.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71797" y="1358069"/>
            <a:ext cx="5384718" cy="4998282"/>
          </a:xfrm>
          <a:prstGeom prst="rect">
            <a:avLst/>
          </a:prstGeom>
          <a:noFill/>
        </p:spPr>
      </p:pic>
      <p:grpSp>
        <p:nvGrpSpPr>
          <p:cNvPr id="25" name="群組 24"/>
          <p:cNvGrpSpPr/>
          <p:nvPr/>
        </p:nvGrpSpPr>
        <p:grpSpPr>
          <a:xfrm>
            <a:off x="10037159" y="1443827"/>
            <a:ext cx="816070" cy="816070"/>
            <a:chOff x="6699599" y="3068960"/>
            <a:chExt cx="816070" cy="816070"/>
          </a:xfrm>
        </p:grpSpPr>
        <p:sp>
          <p:nvSpPr>
            <p:cNvPr id="8" name="橢圓 7"/>
            <p:cNvSpPr/>
            <p:nvPr/>
          </p:nvSpPr>
          <p:spPr>
            <a:xfrm>
              <a:off x="6699599" y="3068960"/>
              <a:ext cx="816070" cy="8160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1" name="群組 10"/>
            <p:cNvGrpSpPr/>
            <p:nvPr/>
          </p:nvGrpSpPr>
          <p:grpSpPr>
            <a:xfrm>
              <a:off x="6904061" y="3308966"/>
              <a:ext cx="407146" cy="336058"/>
              <a:chOff x="13079250" y="23448756"/>
              <a:chExt cx="2967819" cy="2449630"/>
            </a:xfrm>
            <a:solidFill>
              <a:schemeClr val="bg1"/>
            </a:solidFill>
          </p:grpSpPr>
          <p:sp>
            <p:nvSpPr>
              <p:cNvPr id="12" name="手繪多邊形 11"/>
              <p:cNvSpPr>
                <a:spLocks/>
              </p:cNvSpPr>
              <p:nvPr/>
            </p:nvSpPr>
            <p:spPr bwMode="auto">
              <a:xfrm>
                <a:off x="13079250" y="23448756"/>
                <a:ext cx="2967819" cy="2449630"/>
              </a:xfrm>
              <a:custGeom>
                <a:avLst/>
                <a:gdLst>
                  <a:gd name="connsiteX0" fmla="*/ 2007528 w 4024625"/>
                  <a:gd name="connsiteY0" fmla="*/ 1087436 h 3321916"/>
                  <a:gd name="connsiteX1" fmla="*/ 1840007 w 4024625"/>
                  <a:gd name="connsiteY1" fmla="*/ 1101840 h 3321916"/>
                  <a:gd name="connsiteX2" fmla="*/ 1743097 w 4024625"/>
                  <a:gd name="connsiteY2" fmla="*/ 1122724 h 3321916"/>
                  <a:gd name="connsiteX3" fmla="*/ 1609441 w 4024625"/>
                  <a:gd name="connsiteY3" fmla="*/ 1178896 h 3321916"/>
                  <a:gd name="connsiteX4" fmla="*/ 1096431 w 4024625"/>
                  <a:gd name="connsiteY4" fmla="*/ 1856928 h 3321916"/>
                  <a:gd name="connsiteX5" fmla="*/ 1116966 w 4024625"/>
                  <a:gd name="connsiteY5" fmla="*/ 2260216 h 3321916"/>
                  <a:gd name="connsiteX6" fmla="*/ 1819472 w 4024625"/>
                  <a:gd name="connsiteY6" fmla="*/ 2915204 h 3321916"/>
                  <a:gd name="connsiteX7" fmla="*/ 1895847 w 4024625"/>
                  <a:gd name="connsiteY7" fmla="*/ 2930328 h 3321916"/>
                  <a:gd name="connsiteX8" fmla="*/ 2217919 w 4024625"/>
                  <a:gd name="connsiteY8" fmla="*/ 2911604 h 3321916"/>
                  <a:gd name="connsiteX9" fmla="*/ 2875753 w 4024625"/>
                  <a:gd name="connsiteY9" fmla="*/ 2323952 h 3321916"/>
                  <a:gd name="connsiteX10" fmla="*/ 2922227 w 4024625"/>
                  <a:gd name="connsiteY10" fmla="*/ 2006360 h 3321916"/>
                  <a:gd name="connsiteX11" fmla="*/ 2861343 w 4024625"/>
                  <a:gd name="connsiteY11" fmla="*/ 1660684 h 3321916"/>
                  <a:gd name="connsiteX12" fmla="*/ 2600515 w 4024625"/>
                  <a:gd name="connsiteY12" fmla="*/ 1300604 h 3321916"/>
                  <a:gd name="connsiteX13" fmla="*/ 2271958 w 4024625"/>
                  <a:gd name="connsiteY13" fmla="*/ 1122364 h 3321916"/>
                  <a:gd name="connsiteX14" fmla="*/ 2175409 w 4024625"/>
                  <a:gd name="connsiteY14" fmla="*/ 1101840 h 3321916"/>
                  <a:gd name="connsiteX15" fmla="*/ 2007528 w 4024625"/>
                  <a:gd name="connsiteY15" fmla="*/ 1087436 h 3321916"/>
                  <a:gd name="connsiteX16" fmla="*/ 691176 w 4024625"/>
                  <a:gd name="connsiteY16" fmla="*/ 884236 h 3321916"/>
                  <a:gd name="connsiteX17" fmla="*/ 395695 w 4024625"/>
                  <a:gd name="connsiteY17" fmla="*/ 895036 h 3321916"/>
                  <a:gd name="connsiteX18" fmla="*/ 376237 w 4024625"/>
                  <a:gd name="connsiteY18" fmla="*/ 1095956 h 3321916"/>
                  <a:gd name="connsiteX19" fmla="*/ 388128 w 4024625"/>
                  <a:gd name="connsiteY19" fmla="*/ 1299032 h 3321916"/>
                  <a:gd name="connsiteX20" fmla="*/ 691176 w 4024625"/>
                  <a:gd name="connsiteY20" fmla="*/ 1311272 h 3321916"/>
                  <a:gd name="connsiteX21" fmla="*/ 994223 w 4024625"/>
                  <a:gd name="connsiteY21" fmla="*/ 1299032 h 3321916"/>
                  <a:gd name="connsiteX22" fmla="*/ 1006475 w 4024625"/>
                  <a:gd name="connsiteY22" fmla="*/ 1095956 h 3321916"/>
                  <a:gd name="connsiteX23" fmla="*/ 987017 w 4024625"/>
                  <a:gd name="connsiteY23" fmla="*/ 895036 h 3321916"/>
                  <a:gd name="connsiteX24" fmla="*/ 691176 w 4024625"/>
                  <a:gd name="connsiteY24" fmla="*/ 884236 h 3321916"/>
                  <a:gd name="connsiteX25" fmla="*/ 1504906 w 4024625"/>
                  <a:gd name="connsiteY25" fmla="*/ 0 h 3321916"/>
                  <a:gd name="connsiteX26" fmla="*/ 2007262 w 4024625"/>
                  <a:gd name="connsiteY26" fmla="*/ 0 h 3321916"/>
                  <a:gd name="connsiteX27" fmla="*/ 2509258 w 4024625"/>
                  <a:gd name="connsiteY27" fmla="*/ 0 h 3321916"/>
                  <a:gd name="connsiteX28" fmla="*/ 2657624 w 4024625"/>
                  <a:gd name="connsiteY28" fmla="*/ 247692 h 3321916"/>
                  <a:gd name="connsiteX29" fmla="*/ 2828316 w 4024625"/>
                  <a:gd name="connsiteY29" fmla="*/ 501868 h 3321916"/>
                  <a:gd name="connsiteX30" fmla="*/ 3367404 w 4024625"/>
                  <a:gd name="connsiteY30" fmla="*/ 507988 h 3321916"/>
                  <a:gd name="connsiteX31" fmla="*/ 3906130 w 4024625"/>
                  <a:gd name="connsiteY31" fmla="*/ 519508 h 3321916"/>
                  <a:gd name="connsiteX32" fmla="*/ 3961588 w 4024625"/>
                  <a:gd name="connsiteY32" fmla="*/ 562352 h 3321916"/>
                  <a:gd name="connsiteX33" fmla="*/ 4024607 w 4024625"/>
                  <a:gd name="connsiteY33" fmla="*/ 1909552 h 3321916"/>
                  <a:gd name="connsiteX34" fmla="*/ 4011283 w 4024625"/>
                  <a:gd name="connsiteY34" fmla="*/ 3168188 h 3321916"/>
                  <a:gd name="connsiteX35" fmla="*/ 3887404 w 4024625"/>
                  <a:gd name="connsiteY35" fmla="*/ 3301396 h 3321916"/>
                  <a:gd name="connsiteX36" fmla="*/ 2004381 w 4024625"/>
                  <a:gd name="connsiteY36" fmla="*/ 3321556 h 3321916"/>
                  <a:gd name="connsiteX37" fmla="*/ 133601 w 4024625"/>
                  <a:gd name="connsiteY37" fmla="*/ 3306436 h 3321916"/>
                  <a:gd name="connsiteX38" fmla="*/ 28809 w 4024625"/>
                  <a:gd name="connsiteY38" fmla="*/ 3226872 h 3321916"/>
                  <a:gd name="connsiteX39" fmla="*/ 0 w 4024625"/>
                  <a:gd name="connsiteY39" fmla="*/ 3187268 h 3321916"/>
                  <a:gd name="connsiteX40" fmla="*/ 0 w 4024625"/>
                  <a:gd name="connsiteY40" fmla="*/ 1913152 h 3321916"/>
                  <a:gd name="connsiteX41" fmla="*/ 11524 w 4024625"/>
                  <a:gd name="connsiteY41" fmla="*/ 616716 h 3321916"/>
                  <a:gd name="connsiteX42" fmla="*/ 103712 w 4024625"/>
                  <a:gd name="connsiteY42" fmla="*/ 522388 h 3321916"/>
                  <a:gd name="connsiteX43" fmla="*/ 654683 w 4024625"/>
                  <a:gd name="connsiteY43" fmla="*/ 507988 h 3321916"/>
                  <a:gd name="connsiteX44" fmla="*/ 1177925 w 4024625"/>
                  <a:gd name="connsiteY44" fmla="*/ 507988 h 3321916"/>
                  <a:gd name="connsiteX45" fmla="*/ 1203853 w 4024625"/>
                  <a:gd name="connsiteY45" fmla="*/ 485308 h 3321916"/>
                  <a:gd name="connsiteX46" fmla="*/ 1367344 w 4024625"/>
                  <a:gd name="connsiteY46" fmla="*/ 231132 h 332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024625" h="3321916">
                    <a:moveTo>
                      <a:pt x="2007528" y="1087436"/>
                    </a:moveTo>
                    <a:cubicBezTo>
                      <a:pt x="1951687" y="1087436"/>
                      <a:pt x="1876033" y="1093916"/>
                      <a:pt x="1840007" y="1101840"/>
                    </a:cubicBezTo>
                    <a:cubicBezTo>
                      <a:pt x="1803621" y="1109400"/>
                      <a:pt x="1760029" y="1119124"/>
                      <a:pt x="1743097" y="1122724"/>
                    </a:cubicBezTo>
                    <a:cubicBezTo>
                      <a:pt x="1726525" y="1126324"/>
                      <a:pt x="1666362" y="1151532"/>
                      <a:pt x="1609441" y="1178896"/>
                    </a:cubicBezTo>
                    <a:cubicBezTo>
                      <a:pt x="1336724" y="1309604"/>
                      <a:pt x="1148309" y="1558780"/>
                      <a:pt x="1096431" y="1856928"/>
                    </a:cubicBezTo>
                    <a:cubicBezTo>
                      <a:pt x="1079499" y="1953788"/>
                      <a:pt x="1090667" y="2171996"/>
                      <a:pt x="1116966" y="2260216"/>
                    </a:cubicBezTo>
                    <a:cubicBezTo>
                      <a:pt x="1216398" y="2593652"/>
                      <a:pt x="1494518" y="2852908"/>
                      <a:pt x="1819472" y="2915204"/>
                    </a:cubicBezTo>
                    <a:cubicBezTo>
                      <a:pt x="1850094" y="2920964"/>
                      <a:pt x="1884679" y="2927808"/>
                      <a:pt x="1895847" y="2930328"/>
                    </a:cubicBezTo>
                    <a:cubicBezTo>
                      <a:pt x="1937277" y="2940048"/>
                      <a:pt x="2152352" y="2927448"/>
                      <a:pt x="2217919" y="2911604"/>
                    </a:cubicBezTo>
                    <a:cubicBezTo>
                      <a:pt x="2518736" y="2839588"/>
                      <a:pt x="2773079" y="2612376"/>
                      <a:pt x="2875753" y="2323952"/>
                    </a:cubicBezTo>
                    <a:cubicBezTo>
                      <a:pt x="2917183" y="2208004"/>
                      <a:pt x="2922587" y="2170916"/>
                      <a:pt x="2922227" y="2006360"/>
                    </a:cubicBezTo>
                    <a:cubicBezTo>
                      <a:pt x="2921506" y="1833164"/>
                      <a:pt x="2914301" y="1793552"/>
                      <a:pt x="2861343" y="1660684"/>
                    </a:cubicBezTo>
                    <a:cubicBezTo>
                      <a:pt x="2805503" y="1521692"/>
                      <a:pt x="2713997" y="1394944"/>
                      <a:pt x="2600515" y="1300604"/>
                    </a:cubicBezTo>
                    <a:cubicBezTo>
                      <a:pt x="2527382" y="1239748"/>
                      <a:pt x="2336084" y="1136048"/>
                      <a:pt x="2271958" y="1122364"/>
                    </a:cubicBezTo>
                    <a:cubicBezTo>
                      <a:pt x="2255026" y="1118764"/>
                      <a:pt x="2211795" y="1109400"/>
                      <a:pt x="2175409" y="1101840"/>
                    </a:cubicBezTo>
                    <a:cubicBezTo>
                      <a:pt x="2139022" y="1093916"/>
                      <a:pt x="2063368" y="1087436"/>
                      <a:pt x="2007528" y="1087436"/>
                    </a:cubicBezTo>
                    <a:close/>
                    <a:moveTo>
                      <a:pt x="691176" y="884236"/>
                    </a:moveTo>
                    <a:cubicBezTo>
                      <a:pt x="520734" y="884236"/>
                      <a:pt x="407947" y="888196"/>
                      <a:pt x="395695" y="895036"/>
                    </a:cubicBezTo>
                    <a:cubicBezTo>
                      <a:pt x="377318" y="904760"/>
                      <a:pt x="376237" y="918084"/>
                      <a:pt x="376237" y="1095956"/>
                    </a:cubicBezTo>
                    <a:cubicBezTo>
                      <a:pt x="376237" y="1230980"/>
                      <a:pt x="379480" y="1290392"/>
                      <a:pt x="388128" y="1299032"/>
                    </a:cubicBezTo>
                    <a:cubicBezTo>
                      <a:pt x="397137" y="1308032"/>
                      <a:pt x="478574" y="1311272"/>
                      <a:pt x="691176" y="1311272"/>
                    </a:cubicBezTo>
                    <a:cubicBezTo>
                      <a:pt x="904138" y="1311272"/>
                      <a:pt x="985575" y="1308032"/>
                      <a:pt x="994223" y="1299032"/>
                    </a:cubicBezTo>
                    <a:cubicBezTo>
                      <a:pt x="1002872" y="1290392"/>
                      <a:pt x="1006475" y="1230980"/>
                      <a:pt x="1006475" y="1095956"/>
                    </a:cubicBezTo>
                    <a:cubicBezTo>
                      <a:pt x="1006475" y="918084"/>
                      <a:pt x="1005394" y="904760"/>
                      <a:pt x="987017" y="895036"/>
                    </a:cubicBezTo>
                    <a:cubicBezTo>
                      <a:pt x="974765" y="888196"/>
                      <a:pt x="861978" y="884236"/>
                      <a:pt x="691176" y="884236"/>
                    </a:cubicBezTo>
                    <a:close/>
                    <a:moveTo>
                      <a:pt x="1504906" y="0"/>
                    </a:moveTo>
                    <a:lnTo>
                      <a:pt x="2007262" y="0"/>
                    </a:lnTo>
                    <a:lnTo>
                      <a:pt x="2509258" y="0"/>
                    </a:lnTo>
                    <a:lnTo>
                      <a:pt x="2657624" y="247692"/>
                    </a:lnTo>
                    <a:cubicBezTo>
                      <a:pt x="2764216" y="425904"/>
                      <a:pt x="2812112" y="497548"/>
                      <a:pt x="2828316" y="501868"/>
                    </a:cubicBezTo>
                    <a:cubicBezTo>
                      <a:pt x="2840920" y="505108"/>
                      <a:pt x="3083276" y="507988"/>
                      <a:pt x="3367404" y="507988"/>
                    </a:cubicBezTo>
                    <a:cubicBezTo>
                      <a:pt x="3728235" y="507988"/>
                      <a:pt x="3890286" y="511588"/>
                      <a:pt x="3906130" y="519508"/>
                    </a:cubicBezTo>
                    <a:cubicBezTo>
                      <a:pt x="3918014" y="525628"/>
                      <a:pt x="3943222" y="545072"/>
                      <a:pt x="3961588" y="562352"/>
                    </a:cubicBezTo>
                    <a:cubicBezTo>
                      <a:pt x="4027488" y="624636"/>
                      <a:pt x="4024607" y="568112"/>
                      <a:pt x="4024607" y="1909552"/>
                    </a:cubicBezTo>
                    <a:cubicBezTo>
                      <a:pt x="4024607" y="2872968"/>
                      <a:pt x="4021726" y="3133624"/>
                      <a:pt x="4011283" y="3168188"/>
                    </a:cubicBezTo>
                    <a:cubicBezTo>
                      <a:pt x="3991477" y="3235152"/>
                      <a:pt x="3952225" y="3277272"/>
                      <a:pt x="3887404" y="3301396"/>
                    </a:cubicBezTo>
                    <a:cubicBezTo>
                      <a:pt x="3830867" y="3322636"/>
                      <a:pt x="3830507" y="3322636"/>
                      <a:pt x="2004381" y="3321556"/>
                    </a:cubicBezTo>
                    <a:cubicBezTo>
                      <a:pt x="489032" y="3320836"/>
                      <a:pt x="170333" y="3318316"/>
                      <a:pt x="133601" y="3306436"/>
                    </a:cubicBezTo>
                    <a:cubicBezTo>
                      <a:pt x="81025" y="3290232"/>
                      <a:pt x="66981" y="3279432"/>
                      <a:pt x="28809" y="3226872"/>
                    </a:cubicBezTo>
                    <a:lnTo>
                      <a:pt x="0" y="3187268"/>
                    </a:lnTo>
                    <a:lnTo>
                      <a:pt x="0" y="1913152"/>
                    </a:lnTo>
                    <a:cubicBezTo>
                      <a:pt x="0" y="991136"/>
                      <a:pt x="3241" y="632556"/>
                      <a:pt x="11524" y="616716"/>
                    </a:cubicBezTo>
                    <a:cubicBezTo>
                      <a:pt x="28449" y="583952"/>
                      <a:pt x="72382" y="538592"/>
                      <a:pt x="103712" y="522388"/>
                    </a:cubicBezTo>
                    <a:cubicBezTo>
                      <a:pt x="126399" y="510508"/>
                      <a:pt x="223989" y="507988"/>
                      <a:pt x="654683" y="507988"/>
                    </a:cubicBezTo>
                    <a:lnTo>
                      <a:pt x="1177925" y="507988"/>
                    </a:lnTo>
                    <a:lnTo>
                      <a:pt x="1203853" y="485308"/>
                    </a:lnTo>
                    <a:cubicBezTo>
                      <a:pt x="1217897" y="472708"/>
                      <a:pt x="1291360" y="358220"/>
                      <a:pt x="1367344" y="23113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sp>
            <p:nvSpPr>
              <p:cNvPr id="13" name="手繪多邊形 12"/>
              <p:cNvSpPr>
                <a:spLocks/>
              </p:cNvSpPr>
              <p:nvPr/>
            </p:nvSpPr>
            <p:spPr bwMode="auto">
              <a:xfrm>
                <a:off x="14046734" y="24416165"/>
                <a:ext cx="1019800" cy="1024369"/>
              </a:xfrm>
              <a:custGeom>
                <a:avLst/>
                <a:gdLst>
                  <a:gd name="connsiteX0" fmla="*/ 696901 w 1382938"/>
                  <a:gd name="connsiteY0" fmla="*/ 174564 h 1389136"/>
                  <a:gd name="connsiteX1" fmla="*/ 615103 w 1382938"/>
                  <a:gd name="connsiteY1" fmla="*/ 185584 h 1389136"/>
                  <a:gd name="connsiteX2" fmla="*/ 187732 w 1382938"/>
                  <a:gd name="connsiteY2" fmla="*/ 592580 h 1389136"/>
                  <a:gd name="connsiteX3" fmla="*/ 187732 w 1382938"/>
                  <a:gd name="connsiteY3" fmla="*/ 808496 h 1389136"/>
                  <a:gd name="connsiteX4" fmla="*/ 532584 w 1382938"/>
                  <a:gd name="connsiteY4" fmla="*/ 1189940 h 1389136"/>
                  <a:gd name="connsiteX5" fmla="*/ 850769 w 1382938"/>
                  <a:gd name="connsiteY5" fmla="*/ 1191740 h 1389136"/>
                  <a:gd name="connsiteX6" fmla="*/ 1062653 w 1382938"/>
                  <a:gd name="connsiteY6" fmla="*/ 1061472 h 1389136"/>
                  <a:gd name="connsiteX7" fmla="*/ 1208953 w 1382938"/>
                  <a:gd name="connsiteY7" fmla="*/ 698740 h 1389136"/>
                  <a:gd name="connsiteX8" fmla="*/ 1135442 w 1382938"/>
                  <a:gd name="connsiteY8" fmla="*/ 424528 h 1389136"/>
                  <a:gd name="connsiteX9" fmla="*/ 777619 w 1382938"/>
                  <a:gd name="connsiteY9" fmla="*/ 185944 h 1389136"/>
                  <a:gd name="connsiteX10" fmla="*/ 696901 w 1382938"/>
                  <a:gd name="connsiteY10" fmla="*/ 174564 h 1389136"/>
                  <a:gd name="connsiteX11" fmla="*/ 709912 w 1382938"/>
                  <a:gd name="connsiteY11" fmla="*/ 376 h 1389136"/>
                  <a:gd name="connsiteX12" fmla="*/ 908829 w 1382938"/>
                  <a:gd name="connsiteY12" fmla="*/ 35660 h 1389136"/>
                  <a:gd name="connsiteX13" fmla="*/ 1337507 w 1382938"/>
                  <a:gd name="connsiteY13" fmla="*/ 434916 h 1389136"/>
                  <a:gd name="connsiteX14" fmla="*/ 1382858 w 1382938"/>
                  <a:gd name="connsiteY14" fmla="*/ 698084 h 1389136"/>
                  <a:gd name="connsiteX15" fmla="*/ 1357663 w 1382938"/>
                  <a:gd name="connsiteY15" fmla="*/ 904012 h 1389136"/>
                  <a:gd name="connsiteX16" fmla="*/ 909909 w 1382938"/>
                  <a:gd name="connsiteY16" fmla="*/ 1358712 h 1389136"/>
                  <a:gd name="connsiteX17" fmla="*/ 688552 w 1382938"/>
                  <a:gd name="connsiteY17" fmla="*/ 1388952 h 1389136"/>
                  <a:gd name="connsiteX18" fmla="*/ 517585 w 1382938"/>
                  <a:gd name="connsiteY18" fmla="*/ 1372752 h 1389136"/>
                  <a:gd name="connsiteX19" fmla="*/ 178170 w 1382938"/>
                  <a:gd name="connsiteY19" fmla="*/ 1165384 h 1389136"/>
                  <a:gd name="connsiteX20" fmla="*/ 10443 w 1382938"/>
                  <a:gd name="connsiteY20" fmla="*/ 585760 h 1389136"/>
                  <a:gd name="connsiteX21" fmla="*/ 214163 w 1382938"/>
                  <a:gd name="connsiteY21" fmla="*/ 195868 h 1389136"/>
                  <a:gd name="connsiteX22" fmla="*/ 657958 w 1382938"/>
                  <a:gd name="connsiteY22" fmla="*/ 1820 h 1389136"/>
                  <a:gd name="connsiteX23" fmla="*/ 709912 w 1382938"/>
                  <a:gd name="connsiteY23" fmla="*/ 376 h 138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82938" h="1389136">
                    <a:moveTo>
                      <a:pt x="696901" y="174564"/>
                    </a:moveTo>
                    <a:cubicBezTo>
                      <a:pt x="674920" y="174520"/>
                      <a:pt x="652759" y="178208"/>
                      <a:pt x="615103" y="185584"/>
                    </a:cubicBezTo>
                    <a:cubicBezTo>
                      <a:pt x="397454" y="228768"/>
                      <a:pt x="236379" y="381708"/>
                      <a:pt x="187732" y="592580"/>
                    </a:cubicBezTo>
                    <a:cubicBezTo>
                      <a:pt x="167553" y="678228"/>
                      <a:pt x="167553" y="721768"/>
                      <a:pt x="187732" y="808496"/>
                    </a:cubicBezTo>
                    <a:cubicBezTo>
                      <a:pt x="228451" y="983024"/>
                      <a:pt x="366104" y="1135604"/>
                      <a:pt x="532584" y="1189940"/>
                    </a:cubicBezTo>
                    <a:cubicBezTo>
                      <a:pt x="623030" y="1219448"/>
                      <a:pt x="766808" y="1220168"/>
                      <a:pt x="850769" y="1191740"/>
                    </a:cubicBezTo>
                    <a:cubicBezTo>
                      <a:pt x="935450" y="1163312"/>
                      <a:pt x="1000673" y="1123008"/>
                      <a:pt x="1062653" y="1061472"/>
                    </a:cubicBezTo>
                    <a:cubicBezTo>
                      <a:pt x="1166432" y="957476"/>
                      <a:pt x="1208953" y="852036"/>
                      <a:pt x="1208953" y="698740"/>
                    </a:cubicBezTo>
                    <a:cubicBezTo>
                      <a:pt x="1208953" y="591140"/>
                      <a:pt x="1188413" y="514132"/>
                      <a:pt x="1135442" y="424528"/>
                    </a:cubicBezTo>
                    <a:cubicBezTo>
                      <a:pt x="1067697" y="309016"/>
                      <a:pt x="928243" y="216172"/>
                      <a:pt x="777619" y="185944"/>
                    </a:cubicBezTo>
                    <a:cubicBezTo>
                      <a:pt x="740684" y="178388"/>
                      <a:pt x="718883" y="174612"/>
                      <a:pt x="696901" y="174564"/>
                    </a:cubicBezTo>
                    <a:close/>
                    <a:moveTo>
                      <a:pt x="709912" y="376"/>
                    </a:moveTo>
                    <a:cubicBezTo>
                      <a:pt x="769131" y="2720"/>
                      <a:pt x="846471" y="15952"/>
                      <a:pt x="908829" y="35660"/>
                    </a:cubicBezTo>
                    <a:cubicBezTo>
                      <a:pt x="1098153" y="95424"/>
                      <a:pt x="1272359" y="257788"/>
                      <a:pt x="1337507" y="434916"/>
                    </a:cubicBezTo>
                    <a:cubicBezTo>
                      <a:pt x="1380339" y="551560"/>
                      <a:pt x="1383578" y="570280"/>
                      <a:pt x="1382858" y="698084"/>
                    </a:cubicBezTo>
                    <a:cubicBezTo>
                      <a:pt x="1382138" y="803928"/>
                      <a:pt x="1377819" y="839572"/>
                      <a:pt x="1357663" y="904012"/>
                    </a:cubicBezTo>
                    <a:cubicBezTo>
                      <a:pt x="1287477" y="1127220"/>
                      <a:pt x="1129827" y="1287428"/>
                      <a:pt x="909909" y="1358712"/>
                    </a:cubicBezTo>
                    <a:cubicBezTo>
                      <a:pt x="822086" y="1387152"/>
                      <a:pt x="802290" y="1390032"/>
                      <a:pt x="688552" y="1388952"/>
                    </a:cubicBezTo>
                    <a:cubicBezTo>
                      <a:pt x="610087" y="1387872"/>
                      <a:pt x="546379" y="1382112"/>
                      <a:pt x="517585" y="1372752"/>
                    </a:cubicBezTo>
                    <a:cubicBezTo>
                      <a:pt x="367854" y="1324148"/>
                      <a:pt x="263834" y="1260788"/>
                      <a:pt x="178170" y="1165384"/>
                    </a:cubicBezTo>
                    <a:cubicBezTo>
                      <a:pt x="41037" y="1012736"/>
                      <a:pt x="-27710" y="774768"/>
                      <a:pt x="10443" y="585760"/>
                    </a:cubicBezTo>
                    <a:cubicBezTo>
                      <a:pt x="45716" y="412596"/>
                      <a:pt x="105464" y="298112"/>
                      <a:pt x="214163" y="195868"/>
                    </a:cubicBezTo>
                    <a:cubicBezTo>
                      <a:pt x="343738" y="74184"/>
                      <a:pt x="448478" y="28460"/>
                      <a:pt x="657958" y="1820"/>
                    </a:cubicBezTo>
                    <a:cubicBezTo>
                      <a:pt x="672445" y="20"/>
                      <a:pt x="690172" y="-408"/>
                      <a:pt x="709912" y="376"/>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grpSp>
      </p:grpSp>
      <p:grpSp>
        <p:nvGrpSpPr>
          <p:cNvPr id="24" name="群組 23"/>
          <p:cNvGrpSpPr/>
          <p:nvPr/>
        </p:nvGrpSpPr>
        <p:grpSpPr>
          <a:xfrm>
            <a:off x="6699599" y="1443827"/>
            <a:ext cx="816070" cy="816070"/>
            <a:chOff x="6699599" y="1981037"/>
            <a:chExt cx="816070" cy="816070"/>
          </a:xfrm>
        </p:grpSpPr>
        <p:sp>
          <p:nvSpPr>
            <p:cNvPr id="7" name="橢圓 6"/>
            <p:cNvSpPr/>
            <p:nvPr/>
          </p:nvSpPr>
          <p:spPr>
            <a:xfrm>
              <a:off x="6699599" y="1981037"/>
              <a:ext cx="816070" cy="8160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手繪多邊形 13"/>
            <p:cNvSpPr>
              <a:spLocks/>
            </p:cNvSpPr>
            <p:nvPr/>
          </p:nvSpPr>
          <p:spPr bwMode="auto">
            <a:xfrm flipV="1">
              <a:off x="6980019" y="2153374"/>
              <a:ext cx="255230" cy="471396"/>
            </a:xfrm>
            <a:custGeom>
              <a:avLst/>
              <a:gdLst>
                <a:gd name="connsiteX0" fmla="*/ 1041502 w 2397801"/>
                <a:gd name="connsiteY0" fmla="*/ 588163 h 4428623"/>
                <a:gd name="connsiteX1" fmla="*/ 299462 w 2397801"/>
                <a:gd name="connsiteY1" fmla="*/ 593899 h 4428623"/>
                <a:gd name="connsiteX2" fmla="*/ 283250 w 2397801"/>
                <a:gd name="connsiteY2" fmla="*/ 2218109 h 4428623"/>
                <a:gd name="connsiteX3" fmla="*/ 290095 w 2397801"/>
                <a:gd name="connsiteY3" fmla="*/ 3843037 h 4428623"/>
                <a:gd name="connsiteX4" fmla="*/ 1207710 w 2397801"/>
                <a:gd name="connsiteY4" fmla="*/ 3847357 h 4428623"/>
                <a:gd name="connsiteX5" fmla="*/ 2118479 w 2397801"/>
                <a:gd name="connsiteY5" fmla="*/ 3844837 h 4428623"/>
                <a:gd name="connsiteX6" fmla="*/ 2121001 w 2397801"/>
                <a:gd name="connsiteY6" fmla="*/ 2224589 h 4428623"/>
                <a:gd name="connsiteX7" fmla="*/ 2110914 w 2397801"/>
                <a:gd name="connsiteY7" fmla="*/ 596419 h 4428623"/>
                <a:gd name="connsiteX8" fmla="*/ 1041502 w 2397801"/>
                <a:gd name="connsiteY8" fmla="*/ 588163 h 4428623"/>
                <a:gd name="connsiteX9" fmla="*/ 1205249 w 2397801"/>
                <a:gd name="connsiteY9" fmla="*/ 186437 h 4428623"/>
                <a:gd name="connsiteX10" fmla="*/ 930070 w 2397801"/>
                <a:gd name="connsiteY10" fmla="*/ 210597 h 4428623"/>
                <a:gd name="connsiteX11" fmla="*/ 899455 w 2397801"/>
                <a:gd name="connsiteY11" fmla="*/ 338957 h 4428623"/>
                <a:gd name="connsiteX12" fmla="*/ 1201647 w 2397801"/>
                <a:gd name="connsiteY12" fmla="*/ 414677 h 4428623"/>
                <a:gd name="connsiteX13" fmla="*/ 1445490 w 2397801"/>
                <a:gd name="connsiteY13" fmla="*/ 398813 h 4428623"/>
                <a:gd name="connsiteX14" fmla="*/ 1513204 w 2397801"/>
                <a:gd name="connsiteY14" fmla="*/ 295689 h 4428623"/>
                <a:gd name="connsiteX15" fmla="*/ 1484029 w 2397801"/>
                <a:gd name="connsiteY15" fmla="*/ 219609 h 4428623"/>
                <a:gd name="connsiteX16" fmla="*/ 1454134 w 2397801"/>
                <a:gd name="connsiteY16" fmla="*/ 186437 h 4428623"/>
                <a:gd name="connsiteX17" fmla="*/ 813103 w 2397801"/>
                <a:gd name="connsiteY17" fmla="*/ 1 h 4428623"/>
                <a:gd name="connsiteX18" fmla="*/ 1241394 w 2397801"/>
                <a:gd name="connsiteY18" fmla="*/ 553 h 4428623"/>
                <a:gd name="connsiteX19" fmla="*/ 2335516 w 2397801"/>
                <a:gd name="connsiteY19" fmla="*/ 3793 h 4428623"/>
                <a:gd name="connsiteX20" fmla="*/ 2364318 w 2397801"/>
                <a:gd name="connsiteY20" fmla="*/ 25037 h 4428623"/>
                <a:gd name="connsiteX21" fmla="*/ 2392760 w 2397801"/>
                <a:gd name="connsiteY21" fmla="*/ 46641 h 4428623"/>
                <a:gd name="connsiteX22" fmla="*/ 2395281 w 2397801"/>
                <a:gd name="connsiteY22" fmla="*/ 2216709 h 4428623"/>
                <a:gd name="connsiteX23" fmla="*/ 2397801 w 2397801"/>
                <a:gd name="connsiteY23" fmla="*/ 4386781 h 4428623"/>
                <a:gd name="connsiteX24" fmla="*/ 2371159 w 2397801"/>
                <a:gd name="connsiteY24" fmla="*/ 4408025 h 4428623"/>
                <a:gd name="connsiteX25" fmla="*/ 1205032 w 2397801"/>
                <a:gd name="connsiteY25" fmla="*/ 4428545 h 4428623"/>
                <a:gd name="connsiteX26" fmla="*/ 48265 w 2397801"/>
                <a:gd name="connsiteY26" fmla="*/ 4418105 h 4428623"/>
                <a:gd name="connsiteX27" fmla="*/ 21 w 2397801"/>
                <a:gd name="connsiteY27" fmla="*/ 2208429 h 4428623"/>
                <a:gd name="connsiteX28" fmla="*/ 21 w 2397801"/>
                <a:gd name="connsiteY28" fmla="*/ 68245 h 4428623"/>
                <a:gd name="connsiteX29" fmla="*/ 28823 w 2397801"/>
                <a:gd name="connsiteY29" fmla="*/ 39437 h 4428623"/>
                <a:gd name="connsiteX30" fmla="*/ 102629 w 2397801"/>
                <a:gd name="connsiteY30" fmla="*/ 4153 h 4428623"/>
                <a:gd name="connsiteX31" fmla="*/ 813103 w 2397801"/>
                <a:gd name="connsiteY31" fmla="*/ 1 h 442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7801" h="4428623">
                  <a:moveTo>
                    <a:pt x="1041502" y="588163"/>
                  </a:moveTo>
                  <a:cubicBezTo>
                    <a:pt x="655239" y="588159"/>
                    <a:pt x="310023" y="589961"/>
                    <a:pt x="299462" y="593899"/>
                  </a:cubicBezTo>
                  <a:cubicBezTo>
                    <a:pt x="284691" y="599661"/>
                    <a:pt x="283250" y="752323"/>
                    <a:pt x="283250" y="2218109"/>
                  </a:cubicBezTo>
                  <a:cubicBezTo>
                    <a:pt x="283250" y="3108165"/>
                    <a:pt x="286492" y="3839437"/>
                    <a:pt x="290095" y="3843037"/>
                  </a:cubicBezTo>
                  <a:cubicBezTo>
                    <a:pt x="294058" y="3846637"/>
                    <a:pt x="706931" y="3848797"/>
                    <a:pt x="1207710" y="3847357"/>
                  </a:cubicBezTo>
                  <a:lnTo>
                    <a:pt x="2118479" y="3844837"/>
                  </a:lnTo>
                  <a:lnTo>
                    <a:pt x="2121001" y="2224589"/>
                  </a:lnTo>
                  <a:cubicBezTo>
                    <a:pt x="2123163" y="935231"/>
                    <a:pt x="2121001" y="602901"/>
                    <a:pt x="2110914" y="596419"/>
                  </a:cubicBezTo>
                  <a:cubicBezTo>
                    <a:pt x="2102605" y="591155"/>
                    <a:pt x="1538127" y="588167"/>
                    <a:pt x="1041502" y="588163"/>
                  </a:cubicBezTo>
                  <a:close/>
                  <a:moveTo>
                    <a:pt x="1205249" y="186437"/>
                  </a:moveTo>
                  <a:cubicBezTo>
                    <a:pt x="956363" y="186437"/>
                    <a:pt x="956003" y="186437"/>
                    <a:pt x="930070" y="210597"/>
                  </a:cubicBezTo>
                  <a:cubicBezTo>
                    <a:pt x="889369" y="248817"/>
                    <a:pt x="878564" y="294969"/>
                    <a:pt x="899455" y="338957"/>
                  </a:cubicBezTo>
                  <a:cubicBezTo>
                    <a:pt x="931511" y="406745"/>
                    <a:pt x="960685" y="414317"/>
                    <a:pt x="1201647" y="414677"/>
                  </a:cubicBezTo>
                  <a:cubicBezTo>
                    <a:pt x="1375975" y="415037"/>
                    <a:pt x="1418476" y="412513"/>
                    <a:pt x="1445490" y="398813"/>
                  </a:cubicBezTo>
                  <a:cubicBezTo>
                    <a:pt x="1493394" y="374653"/>
                    <a:pt x="1513204" y="345085"/>
                    <a:pt x="1513204" y="295689"/>
                  </a:cubicBezTo>
                  <a:cubicBezTo>
                    <a:pt x="1513564" y="262517"/>
                    <a:pt x="1507081" y="245209"/>
                    <a:pt x="1484029" y="219609"/>
                  </a:cubicBezTo>
                  <a:lnTo>
                    <a:pt x="1454134" y="186437"/>
                  </a:lnTo>
                  <a:close/>
                  <a:moveTo>
                    <a:pt x="813103" y="1"/>
                  </a:moveTo>
                  <a:cubicBezTo>
                    <a:pt x="946149" y="13"/>
                    <a:pt x="1090993" y="193"/>
                    <a:pt x="1241394" y="553"/>
                  </a:cubicBezTo>
                  <a:lnTo>
                    <a:pt x="2335516" y="3793"/>
                  </a:lnTo>
                  <a:lnTo>
                    <a:pt x="2364318" y="25037"/>
                  </a:lnTo>
                  <a:lnTo>
                    <a:pt x="2392760" y="46641"/>
                  </a:lnTo>
                  <a:lnTo>
                    <a:pt x="2395281" y="2216709"/>
                  </a:lnTo>
                  <a:lnTo>
                    <a:pt x="2397801" y="4386781"/>
                  </a:lnTo>
                  <a:lnTo>
                    <a:pt x="2371159" y="4408025"/>
                  </a:lnTo>
                  <a:cubicBezTo>
                    <a:pt x="2344517" y="4428905"/>
                    <a:pt x="2342717" y="4428905"/>
                    <a:pt x="1205032" y="4428545"/>
                  </a:cubicBezTo>
                  <a:cubicBezTo>
                    <a:pt x="450415" y="4428545"/>
                    <a:pt x="60146" y="4424945"/>
                    <a:pt x="48265" y="4418105"/>
                  </a:cubicBezTo>
                  <a:cubicBezTo>
                    <a:pt x="-2499" y="4388581"/>
                    <a:pt x="21" y="4509201"/>
                    <a:pt x="21" y="2208429"/>
                  </a:cubicBezTo>
                  <a:lnTo>
                    <a:pt x="21" y="68245"/>
                  </a:lnTo>
                  <a:lnTo>
                    <a:pt x="28823" y="39437"/>
                  </a:lnTo>
                  <a:cubicBezTo>
                    <a:pt x="47905" y="19997"/>
                    <a:pt x="72747" y="8473"/>
                    <a:pt x="102629" y="4153"/>
                  </a:cubicBezTo>
                  <a:cubicBezTo>
                    <a:pt x="120991" y="1453"/>
                    <a:pt x="413962" y="-31"/>
                    <a:pt x="813103" y="1"/>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grpSp>
      <p:grpSp>
        <p:nvGrpSpPr>
          <p:cNvPr id="26" name="群組 25"/>
          <p:cNvGrpSpPr/>
          <p:nvPr/>
        </p:nvGrpSpPr>
        <p:grpSpPr>
          <a:xfrm>
            <a:off x="6699599" y="3939713"/>
            <a:ext cx="816070" cy="816070"/>
            <a:chOff x="6699599" y="4156883"/>
            <a:chExt cx="816070" cy="816070"/>
          </a:xfrm>
        </p:grpSpPr>
        <p:sp>
          <p:nvSpPr>
            <p:cNvPr id="9" name="橢圓 8"/>
            <p:cNvSpPr/>
            <p:nvPr/>
          </p:nvSpPr>
          <p:spPr>
            <a:xfrm>
              <a:off x="6699599" y="4156883"/>
              <a:ext cx="816070" cy="81607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5" name="群組 14"/>
            <p:cNvGrpSpPr/>
            <p:nvPr/>
          </p:nvGrpSpPr>
          <p:grpSpPr>
            <a:xfrm>
              <a:off x="6908011" y="4366125"/>
              <a:ext cx="399246" cy="397586"/>
              <a:chOff x="35309818" y="13261794"/>
              <a:chExt cx="2516828" cy="2506357"/>
            </a:xfrm>
            <a:solidFill>
              <a:schemeClr val="bg1"/>
            </a:solidFill>
          </p:grpSpPr>
          <p:sp>
            <p:nvSpPr>
              <p:cNvPr id="16" name="手繪多邊形 15"/>
              <p:cNvSpPr>
                <a:spLocks/>
              </p:cNvSpPr>
              <p:nvPr/>
            </p:nvSpPr>
            <p:spPr bwMode="auto">
              <a:xfrm>
                <a:off x="35309818" y="13850431"/>
                <a:ext cx="2516828" cy="1917720"/>
              </a:xfrm>
              <a:custGeom>
                <a:avLst/>
                <a:gdLst>
                  <a:gd name="connsiteX0" fmla="*/ 2520096 w 3413041"/>
                  <a:gd name="connsiteY0" fmla="*/ 2002111 h 2600599"/>
                  <a:gd name="connsiteX1" fmla="*/ 2443148 w 3413041"/>
                  <a:gd name="connsiteY1" fmla="*/ 2036713 h 2600599"/>
                  <a:gd name="connsiteX2" fmla="*/ 2430564 w 3413041"/>
                  <a:gd name="connsiteY2" fmla="*/ 2169719 h 2600599"/>
                  <a:gd name="connsiteX3" fmla="*/ 2517576 w 3413041"/>
                  <a:gd name="connsiteY3" fmla="*/ 2225587 h 2600599"/>
                  <a:gd name="connsiteX4" fmla="*/ 2561084 w 3413041"/>
                  <a:gd name="connsiteY4" fmla="*/ 2209367 h 2600599"/>
                  <a:gd name="connsiteX5" fmla="*/ 2616816 w 3413041"/>
                  <a:gd name="connsiteY5" fmla="*/ 2052933 h 2600599"/>
                  <a:gd name="connsiteX6" fmla="*/ 2520096 w 3413041"/>
                  <a:gd name="connsiteY6" fmla="*/ 2002111 h 2600599"/>
                  <a:gd name="connsiteX7" fmla="*/ 1508300 w 3413041"/>
                  <a:gd name="connsiteY7" fmla="*/ 2002111 h 2600599"/>
                  <a:gd name="connsiteX8" fmla="*/ 1405560 w 3413041"/>
                  <a:gd name="connsiteY8" fmla="*/ 2145595 h 2600599"/>
                  <a:gd name="connsiteX9" fmla="*/ 1478740 w 3413041"/>
                  <a:gd name="connsiteY9" fmla="*/ 2211959 h 2600599"/>
                  <a:gd name="connsiteX10" fmla="*/ 1603472 w 3413041"/>
                  <a:gd name="connsiteY10" fmla="*/ 2164249 h 2600599"/>
                  <a:gd name="connsiteX11" fmla="*/ 1611040 w 3413041"/>
                  <a:gd name="connsiteY11" fmla="*/ 2063091 h 2600599"/>
                  <a:gd name="connsiteX12" fmla="*/ 1508300 w 3413041"/>
                  <a:gd name="connsiteY12" fmla="*/ 2002111 h 2600599"/>
                  <a:gd name="connsiteX13" fmla="*/ 2022368 w 3413041"/>
                  <a:gd name="connsiteY13" fmla="*/ 2000359 h 2600599"/>
                  <a:gd name="connsiteX14" fmla="*/ 1911224 w 3413041"/>
                  <a:gd name="connsiteY14" fmla="*/ 2071965 h 2600599"/>
                  <a:gd name="connsiteX15" fmla="*/ 2048404 w 3413041"/>
                  <a:gd name="connsiteY15" fmla="*/ 2212371 h 2600599"/>
                  <a:gd name="connsiteX16" fmla="*/ 2097140 w 3413041"/>
                  <a:gd name="connsiteY16" fmla="*/ 2186677 h 2600599"/>
                  <a:gd name="connsiteX17" fmla="*/ 2123492 w 3413041"/>
                  <a:gd name="connsiteY17" fmla="*/ 2077755 h 2600599"/>
                  <a:gd name="connsiteX18" fmla="*/ 2022368 w 3413041"/>
                  <a:gd name="connsiteY18" fmla="*/ 2000359 h 2600599"/>
                  <a:gd name="connsiteX19" fmla="*/ 3015036 w 3413041"/>
                  <a:gd name="connsiteY19" fmla="*/ 1999015 h 2600599"/>
                  <a:gd name="connsiteX20" fmla="*/ 2949232 w 3413041"/>
                  <a:gd name="connsiteY20" fmla="*/ 2036257 h 2600599"/>
                  <a:gd name="connsiteX21" fmla="*/ 2938388 w 3413041"/>
                  <a:gd name="connsiteY21" fmla="*/ 2169321 h 2600599"/>
                  <a:gd name="connsiteX22" fmla="*/ 3036728 w 3413041"/>
                  <a:gd name="connsiteY22" fmla="*/ 2220303 h 2600599"/>
                  <a:gd name="connsiteX23" fmla="*/ 3059144 w 3413041"/>
                  <a:gd name="connsiteY23" fmla="*/ 2215603 h 2600599"/>
                  <a:gd name="connsiteX24" fmla="*/ 3098552 w 3413041"/>
                  <a:gd name="connsiteY24" fmla="*/ 2189569 h 2600599"/>
                  <a:gd name="connsiteX25" fmla="*/ 3015036 w 3413041"/>
                  <a:gd name="connsiteY25" fmla="*/ 1999015 h 2600599"/>
                  <a:gd name="connsiteX26" fmla="*/ 510504 w 3413041"/>
                  <a:gd name="connsiteY26" fmla="*/ 1896023 h 2600599"/>
                  <a:gd name="connsiteX27" fmla="*/ 395168 w 3413041"/>
                  <a:gd name="connsiteY27" fmla="*/ 1923123 h 2600599"/>
                  <a:gd name="connsiteX28" fmla="*/ 384384 w 3413041"/>
                  <a:gd name="connsiteY28" fmla="*/ 2288055 h 2600599"/>
                  <a:gd name="connsiteX29" fmla="*/ 606156 w 3413041"/>
                  <a:gd name="connsiteY29" fmla="*/ 2291305 h 2600599"/>
                  <a:gd name="connsiteX30" fmla="*/ 676964 w 3413041"/>
                  <a:gd name="connsiteY30" fmla="*/ 2223805 h 2600599"/>
                  <a:gd name="connsiteX31" fmla="*/ 706436 w 3413041"/>
                  <a:gd name="connsiteY31" fmla="*/ 2108297 h 2600599"/>
                  <a:gd name="connsiteX32" fmla="*/ 679120 w 3413041"/>
                  <a:gd name="connsiteY32" fmla="*/ 1994593 h 2600599"/>
                  <a:gd name="connsiteX33" fmla="*/ 510504 w 3413041"/>
                  <a:gd name="connsiteY33" fmla="*/ 1896023 h 2600599"/>
                  <a:gd name="connsiteX34" fmla="*/ 1699384 w 3413041"/>
                  <a:gd name="connsiteY34" fmla="*/ 387 h 2600599"/>
                  <a:gd name="connsiteX35" fmla="*/ 1880900 w 3413041"/>
                  <a:gd name="connsiteY35" fmla="*/ 104633 h 2600599"/>
                  <a:gd name="connsiteX36" fmla="*/ 1835172 w 3413041"/>
                  <a:gd name="connsiteY36" fmla="*/ 324865 h 2600599"/>
                  <a:gd name="connsiteX37" fmla="*/ 1808528 w 3413041"/>
                  <a:gd name="connsiteY37" fmla="*/ 349695 h 2600599"/>
                  <a:gd name="connsiteX38" fmla="*/ 1808528 w 3413041"/>
                  <a:gd name="connsiteY38" fmla="*/ 976565 h 2600599"/>
                  <a:gd name="connsiteX39" fmla="*/ 1824732 w 3413041"/>
                  <a:gd name="connsiteY39" fmla="*/ 1609553 h 2600599"/>
                  <a:gd name="connsiteX40" fmla="*/ 2553832 w 3413041"/>
                  <a:gd name="connsiteY40" fmla="*/ 1615671 h 2600599"/>
                  <a:gd name="connsiteX41" fmla="*/ 3379788 w 3413041"/>
                  <a:gd name="connsiteY41" fmla="*/ 1692319 h 2600599"/>
                  <a:gd name="connsiteX42" fmla="*/ 3408952 w 3413041"/>
                  <a:gd name="connsiteY42" fmla="*/ 1730825 h 2600599"/>
                  <a:gd name="connsiteX43" fmla="*/ 3411832 w 3413041"/>
                  <a:gd name="connsiteY43" fmla="*/ 2094279 h 2600599"/>
                  <a:gd name="connsiteX44" fmla="*/ 3395268 w 3413041"/>
                  <a:gd name="connsiteY44" fmla="*/ 2496239 h 2600599"/>
                  <a:gd name="connsiteX45" fmla="*/ 3299856 w 3413041"/>
                  <a:gd name="connsiteY45" fmla="*/ 2585125 h 2600599"/>
                  <a:gd name="connsiteX46" fmla="*/ 1709876 w 3413041"/>
                  <a:gd name="connsiteY46" fmla="*/ 2600599 h 2600599"/>
                  <a:gd name="connsiteX47" fmla="*/ 115576 w 3413041"/>
                  <a:gd name="connsiteY47" fmla="*/ 2581165 h 2600599"/>
                  <a:gd name="connsiteX48" fmla="*/ 11520 w 3413041"/>
                  <a:gd name="connsiteY48" fmla="*/ 2459535 h 2600599"/>
                  <a:gd name="connsiteX49" fmla="*/ 0 w 3413041"/>
                  <a:gd name="connsiteY49" fmla="*/ 2107955 h 2600599"/>
                  <a:gd name="connsiteX50" fmla="*/ 11520 w 3413041"/>
                  <a:gd name="connsiteY50" fmla="*/ 1756735 h 2600599"/>
                  <a:gd name="connsiteX51" fmla="*/ 111976 w 3413041"/>
                  <a:gd name="connsiteY51" fmla="*/ 1635823 h 2600599"/>
                  <a:gd name="connsiteX52" fmla="*/ 876360 w 3413041"/>
                  <a:gd name="connsiteY52" fmla="*/ 1615671 h 2600599"/>
                  <a:gd name="connsiteX53" fmla="*/ 1613384 w 3413041"/>
                  <a:gd name="connsiteY53" fmla="*/ 1603435 h 2600599"/>
                  <a:gd name="connsiteX54" fmla="*/ 1625624 w 3413041"/>
                  <a:gd name="connsiteY54" fmla="*/ 975845 h 2600599"/>
                  <a:gd name="connsiteX55" fmla="*/ 1625624 w 3413041"/>
                  <a:gd name="connsiteY55" fmla="*/ 360131 h 2600599"/>
                  <a:gd name="connsiteX56" fmla="*/ 1588900 w 3413041"/>
                  <a:gd name="connsiteY56" fmla="*/ 325225 h 2600599"/>
                  <a:gd name="connsiteX57" fmla="*/ 1539572 w 3413041"/>
                  <a:gd name="connsiteY57" fmla="*/ 115069 h 2600599"/>
                  <a:gd name="connsiteX58" fmla="*/ 1627784 w 3413041"/>
                  <a:gd name="connsiteY58" fmla="*/ 20067 h 2600599"/>
                  <a:gd name="connsiteX59" fmla="*/ 1699384 w 3413041"/>
                  <a:gd name="connsiteY59" fmla="*/ 387 h 260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413041" h="2600599">
                    <a:moveTo>
                      <a:pt x="2520096" y="2002111"/>
                    </a:moveTo>
                    <a:cubicBezTo>
                      <a:pt x="2485576" y="2002111"/>
                      <a:pt x="2471552" y="2008599"/>
                      <a:pt x="2443148" y="2036713"/>
                    </a:cubicBezTo>
                    <a:cubicBezTo>
                      <a:pt x="2401440" y="2078525"/>
                      <a:pt x="2397124" y="2126825"/>
                      <a:pt x="2430564" y="2169719"/>
                    </a:cubicBezTo>
                    <a:cubicBezTo>
                      <a:pt x="2447824" y="2191345"/>
                      <a:pt x="2494924" y="2221623"/>
                      <a:pt x="2517576" y="2225587"/>
                    </a:cubicBezTo>
                    <a:cubicBezTo>
                      <a:pt x="2519016" y="2225947"/>
                      <a:pt x="2538432" y="2218379"/>
                      <a:pt x="2561084" y="2209367"/>
                    </a:cubicBezTo>
                    <a:cubicBezTo>
                      <a:pt x="2626164" y="2183415"/>
                      <a:pt x="2649536" y="2116733"/>
                      <a:pt x="2616816" y="2052933"/>
                    </a:cubicBezTo>
                    <a:cubicBezTo>
                      <a:pt x="2597040" y="2014725"/>
                      <a:pt x="2572952" y="2002111"/>
                      <a:pt x="2520096" y="2002111"/>
                    </a:cubicBezTo>
                    <a:close/>
                    <a:moveTo>
                      <a:pt x="1508300" y="2002111"/>
                    </a:moveTo>
                    <a:cubicBezTo>
                      <a:pt x="1428992" y="2002111"/>
                      <a:pt x="1376360" y="2076005"/>
                      <a:pt x="1405560" y="2145595"/>
                    </a:cubicBezTo>
                    <a:cubicBezTo>
                      <a:pt x="1421784" y="2184695"/>
                      <a:pt x="1436564" y="2198327"/>
                      <a:pt x="1478740" y="2211959"/>
                    </a:cubicBezTo>
                    <a:cubicBezTo>
                      <a:pt x="1522000" y="2225947"/>
                      <a:pt x="1574992" y="2205501"/>
                      <a:pt x="1603472" y="2164249"/>
                    </a:cubicBezTo>
                    <a:cubicBezTo>
                      <a:pt x="1630148" y="2125149"/>
                      <a:pt x="1631952" y="2102909"/>
                      <a:pt x="1611040" y="2063091"/>
                    </a:cubicBezTo>
                    <a:cubicBezTo>
                      <a:pt x="1589412" y="2021481"/>
                      <a:pt x="1556968" y="2002111"/>
                      <a:pt x="1508300" y="2002111"/>
                    </a:cubicBezTo>
                    <a:close/>
                    <a:moveTo>
                      <a:pt x="2022368" y="2000359"/>
                    </a:moveTo>
                    <a:cubicBezTo>
                      <a:pt x="1977828" y="1999137"/>
                      <a:pt x="1931620" y="2022751"/>
                      <a:pt x="1911224" y="2071965"/>
                    </a:cubicBezTo>
                    <a:cubicBezTo>
                      <a:pt x="1878012" y="2152299"/>
                      <a:pt x="1963928" y="2240235"/>
                      <a:pt x="2048404" y="2212371"/>
                    </a:cubicBezTo>
                    <a:cubicBezTo>
                      <a:pt x="2065372" y="2206943"/>
                      <a:pt x="2087392" y="2195363"/>
                      <a:pt x="2097140" y="2186677"/>
                    </a:cubicBezTo>
                    <a:cubicBezTo>
                      <a:pt x="2121328" y="2165689"/>
                      <a:pt x="2133600" y="2115027"/>
                      <a:pt x="2123492" y="2077755"/>
                    </a:cubicBezTo>
                    <a:cubicBezTo>
                      <a:pt x="2109776" y="2027635"/>
                      <a:pt x="2066904" y="2001581"/>
                      <a:pt x="2022368" y="2000359"/>
                    </a:cubicBezTo>
                    <a:close/>
                    <a:moveTo>
                      <a:pt x="3015036" y="1999015"/>
                    </a:moveTo>
                    <a:cubicBezTo>
                      <a:pt x="2991536" y="1999737"/>
                      <a:pt x="2973096" y="2010223"/>
                      <a:pt x="2949232" y="2036257"/>
                    </a:cubicBezTo>
                    <a:cubicBezTo>
                      <a:pt x="2909100" y="2080009"/>
                      <a:pt x="2905124" y="2127377"/>
                      <a:pt x="2938388" y="2169321"/>
                    </a:cubicBezTo>
                    <a:cubicBezTo>
                      <a:pt x="2962612" y="2200417"/>
                      <a:pt x="3015396" y="2227535"/>
                      <a:pt x="3036728" y="2220303"/>
                    </a:cubicBezTo>
                    <a:cubicBezTo>
                      <a:pt x="3044320" y="2217773"/>
                      <a:pt x="3054444" y="2215603"/>
                      <a:pt x="3059144" y="2215603"/>
                    </a:cubicBezTo>
                    <a:cubicBezTo>
                      <a:pt x="3063844" y="2215603"/>
                      <a:pt x="3081560" y="2203671"/>
                      <a:pt x="3098552" y="2189569"/>
                    </a:cubicBezTo>
                    <a:cubicBezTo>
                      <a:pt x="3181348" y="2119783"/>
                      <a:pt x="3126756" y="1995759"/>
                      <a:pt x="3015036" y="1999015"/>
                    </a:cubicBezTo>
                    <a:close/>
                    <a:moveTo>
                      <a:pt x="510504" y="1896023"/>
                    </a:moveTo>
                    <a:cubicBezTo>
                      <a:pt x="470936" y="1893547"/>
                      <a:pt x="430752" y="1902141"/>
                      <a:pt x="395168" y="1923123"/>
                    </a:cubicBezTo>
                    <a:cubicBezTo>
                      <a:pt x="254988" y="2005421"/>
                      <a:pt x="249236" y="2203951"/>
                      <a:pt x="384384" y="2288055"/>
                    </a:cubicBezTo>
                    <a:cubicBezTo>
                      <a:pt x="456272" y="2332815"/>
                      <a:pt x="532832" y="2333899"/>
                      <a:pt x="606156" y="2291305"/>
                    </a:cubicBezTo>
                    <a:cubicBezTo>
                      <a:pt x="628800" y="2278309"/>
                      <a:pt x="660788" y="2247627"/>
                      <a:pt x="676964" y="2223805"/>
                    </a:cubicBezTo>
                    <a:cubicBezTo>
                      <a:pt x="702844" y="2185543"/>
                      <a:pt x="706436" y="2170381"/>
                      <a:pt x="706436" y="2108297"/>
                    </a:cubicBezTo>
                    <a:cubicBezTo>
                      <a:pt x="706436" y="2048377"/>
                      <a:pt x="702124" y="2030329"/>
                      <a:pt x="679120" y="1994593"/>
                    </a:cubicBezTo>
                    <a:cubicBezTo>
                      <a:pt x="640704" y="1935035"/>
                      <a:pt x="576456" y="1900151"/>
                      <a:pt x="510504" y="1896023"/>
                    </a:cubicBezTo>
                    <a:close/>
                    <a:moveTo>
                      <a:pt x="1699384" y="387"/>
                    </a:moveTo>
                    <a:cubicBezTo>
                      <a:pt x="1772344" y="-4337"/>
                      <a:pt x="1845252" y="34461"/>
                      <a:pt x="1880900" y="104633"/>
                    </a:cubicBezTo>
                    <a:cubicBezTo>
                      <a:pt x="1916904" y="175165"/>
                      <a:pt x="1898180" y="266209"/>
                      <a:pt x="1835172" y="324865"/>
                    </a:cubicBezTo>
                    <a:lnTo>
                      <a:pt x="1808528" y="349695"/>
                    </a:lnTo>
                    <a:lnTo>
                      <a:pt x="1808528" y="976565"/>
                    </a:lnTo>
                    <a:cubicBezTo>
                      <a:pt x="1808528" y="1538661"/>
                      <a:pt x="1810328" y="1603795"/>
                      <a:pt x="1824732" y="1609553"/>
                    </a:cubicBezTo>
                    <a:cubicBezTo>
                      <a:pt x="1833372" y="1612791"/>
                      <a:pt x="2161740" y="1615671"/>
                      <a:pt x="2553832" y="1615671"/>
                    </a:cubicBezTo>
                    <a:cubicBezTo>
                      <a:pt x="3355664" y="1616031"/>
                      <a:pt x="3318940" y="1612791"/>
                      <a:pt x="3379788" y="1692319"/>
                    </a:cubicBezTo>
                    <a:lnTo>
                      <a:pt x="3408952" y="1730825"/>
                    </a:lnTo>
                    <a:lnTo>
                      <a:pt x="3411832" y="2094279"/>
                    </a:lnTo>
                    <a:cubicBezTo>
                      <a:pt x="3414712" y="2436503"/>
                      <a:pt x="3413632" y="2460255"/>
                      <a:pt x="3395268" y="2496239"/>
                    </a:cubicBezTo>
                    <a:cubicBezTo>
                      <a:pt x="3371144" y="2543381"/>
                      <a:pt x="3348104" y="2564973"/>
                      <a:pt x="3299856" y="2585125"/>
                    </a:cubicBezTo>
                    <a:cubicBezTo>
                      <a:pt x="3266732" y="2598799"/>
                      <a:pt x="3084188" y="2600599"/>
                      <a:pt x="1709876" y="2600599"/>
                    </a:cubicBezTo>
                    <a:cubicBezTo>
                      <a:pt x="215668" y="2600239"/>
                      <a:pt x="155900" y="2599519"/>
                      <a:pt x="115576" y="2581165"/>
                    </a:cubicBezTo>
                    <a:cubicBezTo>
                      <a:pt x="69848" y="2560655"/>
                      <a:pt x="29524" y="2513153"/>
                      <a:pt x="11520" y="2459535"/>
                    </a:cubicBezTo>
                    <a:cubicBezTo>
                      <a:pt x="3960" y="2436503"/>
                      <a:pt x="0" y="2318111"/>
                      <a:pt x="0" y="2107955"/>
                    </a:cubicBezTo>
                    <a:cubicBezTo>
                      <a:pt x="0" y="1898157"/>
                      <a:pt x="3960" y="1779405"/>
                      <a:pt x="11520" y="1756735"/>
                    </a:cubicBezTo>
                    <a:cubicBezTo>
                      <a:pt x="28804" y="1704915"/>
                      <a:pt x="67328" y="1658493"/>
                      <a:pt x="111976" y="1635823"/>
                    </a:cubicBezTo>
                    <a:cubicBezTo>
                      <a:pt x="150500" y="1616031"/>
                      <a:pt x="172824" y="1615671"/>
                      <a:pt x="876360" y="1615671"/>
                    </a:cubicBezTo>
                    <a:cubicBezTo>
                      <a:pt x="1426516" y="1615671"/>
                      <a:pt x="1604380" y="1612791"/>
                      <a:pt x="1613384" y="1603435"/>
                    </a:cubicBezTo>
                    <a:cubicBezTo>
                      <a:pt x="1622744" y="1594079"/>
                      <a:pt x="1625624" y="1440781"/>
                      <a:pt x="1625624" y="975845"/>
                    </a:cubicBezTo>
                    <a:lnTo>
                      <a:pt x="1625624" y="360131"/>
                    </a:lnTo>
                    <a:lnTo>
                      <a:pt x="1588900" y="325225"/>
                    </a:lnTo>
                    <a:cubicBezTo>
                      <a:pt x="1525172" y="264409"/>
                      <a:pt x="1507888" y="190999"/>
                      <a:pt x="1539572" y="115069"/>
                    </a:cubicBezTo>
                    <a:cubicBezTo>
                      <a:pt x="1559736" y="66847"/>
                      <a:pt x="1581336" y="43817"/>
                      <a:pt x="1627784" y="20067"/>
                    </a:cubicBezTo>
                    <a:cubicBezTo>
                      <a:pt x="1650736" y="8371"/>
                      <a:pt x="1675064" y="1961"/>
                      <a:pt x="1699384" y="38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sp>
            <p:nvSpPr>
              <p:cNvPr id="17" name="Freeform 92"/>
              <p:cNvSpPr>
                <a:spLocks/>
              </p:cNvSpPr>
              <p:nvPr/>
            </p:nvSpPr>
            <p:spPr bwMode="auto">
              <a:xfrm>
                <a:off x="35512341" y="13261794"/>
                <a:ext cx="405044" cy="1443407"/>
              </a:xfrm>
              <a:custGeom>
                <a:avLst/>
                <a:gdLst>
                  <a:gd name="T0" fmla="*/ 1033 w 1527"/>
                  <a:gd name="T1" fmla="*/ 5262 h 5433"/>
                  <a:gd name="T2" fmla="*/ 125 w 1527"/>
                  <a:gd name="T3" fmla="*/ 3147 h 5433"/>
                  <a:gd name="T4" fmla="*/ 1098 w 1527"/>
                  <a:gd name="T5" fmla="*/ 127 h 5433"/>
                  <a:gd name="T6" fmla="*/ 1212 w 1527"/>
                  <a:gd name="T7" fmla="*/ 0 h 5433"/>
                  <a:gd name="T8" fmla="*/ 1369 w 1527"/>
                  <a:gd name="T9" fmla="*/ 154 h 5433"/>
                  <a:gd name="T10" fmla="*/ 1527 w 1527"/>
                  <a:gd name="T11" fmla="*/ 353 h 5433"/>
                  <a:gd name="T12" fmla="*/ 1439 w 1527"/>
                  <a:gd name="T13" fmla="*/ 481 h 5433"/>
                  <a:gd name="T14" fmla="*/ 863 w 1527"/>
                  <a:gd name="T15" fmla="*/ 1402 h 5433"/>
                  <a:gd name="T16" fmla="*/ 622 w 1527"/>
                  <a:gd name="T17" fmla="*/ 2283 h 5433"/>
                  <a:gd name="T18" fmla="*/ 1412 w 1527"/>
                  <a:gd name="T19" fmla="*/ 4958 h 5433"/>
                  <a:gd name="T20" fmla="*/ 1526 w 1527"/>
                  <a:gd name="T21" fmla="*/ 5112 h 5433"/>
                  <a:gd name="T22" fmla="*/ 1210 w 1527"/>
                  <a:gd name="T23" fmla="*/ 5432 h 5433"/>
                  <a:gd name="T24" fmla="*/ 1033 w 1527"/>
                  <a:gd name="T25" fmla="*/ 5262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7" h="5433">
                    <a:moveTo>
                      <a:pt x="1033" y="5262"/>
                    </a:moveTo>
                    <a:cubicBezTo>
                      <a:pt x="505" y="4626"/>
                      <a:pt x="222" y="3966"/>
                      <a:pt x="125" y="3147"/>
                    </a:cubicBezTo>
                    <a:cubicBezTo>
                      <a:pt x="0" y="2085"/>
                      <a:pt x="368" y="942"/>
                      <a:pt x="1098" y="127"/>
                    </a:cubicBezTo>
                    <a:lnTo>
                      <a:pt x="1212" y="0"/>
                    </a:lnTo>
                    <a:lnTo>
                      <a:pt x="1369" y="154"/>
                    </a:lnTo>
                    <a:cubicBezTo>
                      <a:pt x="1456" y="239"/>
                      <a:pt x="1527" y="329"/>
                      <a:pt x="1527" y="353"/>
                    </a:cubicBezTo>
                    <a:cubicBezTo>
                      <a:pt x="1527" y="378"/>
                      <a:pt x="1487" y="436"/>
                      <a:pt x="1439" y="481"/>
                    </a:cubicBezTo>
                    <a:cubicBezTo>
                      <a:pt x="1290" y="623"/>
                      <a:pt x="990" y="1101"/>
                      <a:pt x="863" y="1402"/>
                    </a:cubicBezTo>
                    <a:cubicBezTo>
                      <a:pt x="746" y="1677"/>
                      <a:pt x="696" y="1858"/>
                      <a:pt x="622" y="2283"/>
                    </a:cubicBezTo>
                    <a:cubicBezTo>
                      <a:pt x="471" y="3144"/>
                      <a:pt x="802" y="4265"/>
                      <a:pt x="1412" y="4958"/>
                    </a:cubicBezTo>
                    <a:cubicBezTo>
                      <a:pt x="1475" y="5030"/>
                      <a:pt x="1526" y="5099"/>
                      <a:pt x="1526" y="5112"/>
                    </a:cubicBezTo>
                    <a:cubicBezTo>
                      <a:pt x="1525" y="5152"/>
                      <a:pt x="1248" y="5433"/>
                      <a:pt x="1210" y="5432"/>
                    </a:cubicBezTo>
                    <a:cubicBezTo>
                      <a:pt x="1190" y="5432"/>
                      <a:pt x="1110" y="5356"/>
                      <a:pt x="1033" y="526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18" name="Freeform 93"/>
              <p:cNvSpPr>
                <a:spLocks/>
              </p:cNvSpPr>
              <p:nvPr/>
            </p:nvSpPr>
            <p:spPr bwMode="auto">
              <a:xfrm>
                <a:off x="37228508" y="13261794"/>
                <a:ext cx="376948" cy="1443407"/>
              </a:xfrm>
              <a:custGeom>
                <a:avLst/>
                <a:gdLst>
                  <a:gd name="T0" fmla="*/ 144 w 1421"/>
                  <a:gd name="T1" fmla="*/ 5290 h 5433"/>
                  <a:gd name="T2" fmla="*/ 0 w 1421"/>
                  <a:gd name="T3" fmla="*/ 5119 h 5433"/>
                  <a:gd name="T4" fmla="*/ 156 w 1421"/>
                  <a:gd name="T5" fmla="*/ 4897 h 5433"/>
                  <a:gd name="T6" fmla="*/ 841 w 1421"/>
                  <a:gd name="T7" fmla="*/ 3529 h 5433"/>
                  <a:gd name="T8" fmla="*/ 915 w 1421"/>
                  <a:gd name="T9" fmla="*/ 2766 h 5433"/>
                  <a:gd name="T10" fmla="*/ 756 w 1421"/>
                  <a:gd name="T11" fmla="*/ 1640 h 5433"/>
                  <a:gd name="T12" fmla="*/ 158 w 1421"/>
                  <a:gd name="T13" fmla="*/ 567 h 5433"/>
                  <a:gd name="T14" fmla="*/ 0 w 1421"/>
                  <a:gd name="T15" fmla="*/ 341 h 5433"/>
                  <a:gd name="T16" fmla="*/ 157 w 1421"/>
                  <a:gd name="T17" fmla="*/ 154 h 5433"/>
                  <a:gd name="T18" fmla="*/ 314 w 1421"/>
                  <a:gd name="T19" fmla="*/ 0 h 5433"/>
                  <a:gd name="T20" fmla="*/ 452 w 1421"/>
                  <a:gd name="T21" fmla="*/ 155 h 5433"/>
                  <a:gd name="T22" fmla="*/ 1184 w 1421"/>
                  <a:gd name="T23" fmla="*/ 1378 h 5433"/>
                  <a:gd name="T24" fmla="*/ 1380 w 1421"/>
                  <a:gd name="T25" fmla="*/ 2110 h 5433"/>
                  <a:gd name="T26" fmla="*/ 1385 w 1421"/>
                  <a:gd name="T27" fmla="*/ 3313 h 5433"/>
                  <a:gd name="T28" fmla="*/ 1311 w 1421"/>
                  <a:gd name="T29" fmla="*/ 3641 h 5433"/>
                  <a:gd name="T30" fmla="*/ 711 w 1421"/>
                  <a:gd name="T31" fmla="*/ 4981 h 5433"/>
                  <a:gd name="T32" fmla="*/ 310 w 1421"/>
                  <a:gd name="T33" fmla="*/ 5433 h 5433"/>
                  <a:gd name="T34" fmla="*/ 144 w 1421"/>
                  <a:gd name="T35" fmla="*/ 5290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1" h="5433">
                    <a:moveTo>
                      <a:pt x="144" y="5290"/>
                    </a:moveTo>
                    <a:cubicBezTo>
                      <a:pt x="65" y="5212"/>
                      <a:pt x="0" y="5135"/>
                      <a:pt x="0" y="5119"/>
                    </a:cubicBezTo>
                    <a:cubicBezTo>
                      <a:pt x="0" y="5104"/>
                      <a:pt x="70" y="5004"/>
                      <a:pt x="156" y="4897"/>
                    </a:cubicBezTo>
                    <a:cubicBezTo>
                      <a:pt x="483" y="4492"/>
                      <a:pt x="709" y="4040"/>
                      <a:pt x="841" y="3529"/>
                    </a:cubicBezTo>
                    <a:cubicBezTo>
                      <a:pt x="905" y="3280"/>
                      <a:pt x="914" y="3186"/>
                      <a:pt x="915" y="2766"/>
                    </a:cubicBezTo>
                    <a:cubicBezTo>
                      <a:pt x="917" y="2242"/>
                      <a:pt x="889" y="2047"/>
                      <a:pt x="756" y="1640"/>
                    </a:cubicBezTo>
                    <a:cubicBezTo>
                      <a:pt x="623" y="1234"/>
                      <a:pt x="449" y="922"/>
                      <a:pt x="158" y="567"/>
                    </a:cubicBezTo>
                    <a:cubicBezTo>
                      <a:pt x="71" y="461"/>
                      <a:pt x="0" y="359"/>
                      <a:pt x="0" y="341"/>
                    </a:cubicBezTo>
                    <a:cubicBezTo>
                      <a:pt x="0" y="323"/>
                      <a:pt x="70" y="239"/>
                      <a:pt x="157" y="154"/>
                    </a:cubicBezTo>
                    <a:lnTo>
                      <a:pt x="314" y="0"/>
                    </a:lnTo>
                    <a:lnTo>
                      <a:pt x="452" y="155"/>
                    </a:lnTo>
                    <a:cubicBezTo>
                      <a:pt x="731" y="467"/>
                      <a:pt x="1039" y="981"/>
                      <a:pt x="1184" y="1378"/>
                    </a:cubicBezTo>
                    <a:cubicBezTo>
                      <a:pt x="1233" y="1511"/>
                      <a:pt x="1299" y="1760"/>
                      <a:pt x="1380" y="2110"/>
                    </a:cubicBezTo>
                    <a:cubicBezTo>
                      <a:pt x="1417" y="2273"/>
                      <a:pt x="1421" y="3170"/>
                      <a:pt x="1385" y="3313"/>
                    </a:cubicBezTo>
                    <a:cubicBezTo>
                      <a:pt x="1371" y="3369"/>
                      <a:pt x="1337" y="3516"/>
                      <a:pt x="1311" y="3641"/>
                    </a:cubicBezTo>
                    <a:cubicBezTo>
                      <a:pt x="1220" y="4071"/>
                      <a:pt x="985" y="4596"/>
                      <a:pt x="711" y="4981"/>
                    </a:cubicBezTo>
                    <a:cubicBezTo>
                      <a:pt x="572" y="5176"/>
                      <a:pt x="344" y="5433"/>
                      <a:pt x="310" y="5433"/>
                    </a:cubicBezTo>
                    <a:cubicBezTo>
                      <a:pt x="299" y="5433"/>
                      <a:pt x="224" y="5368"/>
                      <a:pt x="144" y="529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19" name="Freeform 94"/>
              <p:cNvSpPr>
                <a:spLocks/>
              </p:cNvSpPr>
              <p:nvPr/>
            </p:nvSpPr>
            <p:spPr bwMode="auto">
              <a:xfrm>
                <a:off x="35835435" y="13472509"/>
                <a:ext cx="300856" cy="1021974"/>
              </a:xfrm>
              <a:custGeom>
                <a:avLst/>
                <a:gdLst>
                  <a:gd name="T0" fmla="*/ 649 w 1133"/>
                  <a:gd name="T1" fmla="*/ 3709 h 3850"/>
                  <a:gd name="T2" fmla="*/ 64 w 1133"/>
                  <a:gd name="T3" fmla="*/ 2517 h 3850"/>
                  <a:gd name="T4" fmla="*/ 50 w 1133"/>
                  <a:gd name="T5" fmla="*/ 1437 h 3850"/>
                  <a:gd name="T6" fmla="*/ 583 w 1133"/>
                  <a:gd name="T7" fmla="*/ 253 h 3850"/>
                  <a:gd name="T8" fmla="*/ 974 w 1133"/>
                  <a:gd name="T9" fmla="*/ 185 h 3850"/>
                  <a:gd name="T10" fmla="*/ 1133 w 1133"/>
                  <a:gd name="T11" fmla="*/ 344 h 3850"/>
                  <a:gd name="T12" fmla="*/ 984 w 1133"/>
                  <a:gd name="T13" fmla="*/ 538 h 3850"/>
                  <a:gd name="T14" fmla="*/ 561 w 1133"/>
                  <a:gd name="T15" fmla="*/ 1412 h 3850"/>
                  <a:gd name="T16" fmla="*/ 616 w 1133"/>
                  <a:gd name="T17" fmla="*/ 2679 h 3850"/>
                  <a:gd name="T18" fmla="*/ 966 w 1133"/>
                  <a:gd name="T19" fmla="*/ 3313 h 3850"/>
                  <a:gd name="T20" fmla="*/ 1087 w 1133"/>
                  <a:gd name="T21" fmla="*/ 3572 h 3850"/>
                  <a:gd name="T22" fmla="*/ 780 w 1133"/>
                  <a:gd name="T23" fmla="*/ 3850 h 3850"/>
                  <a:gd name="T24" fmla="*/ 649 w 1133"/>
                  <a:gd name="T25" fmla="*/ 3709 h 3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3" h="3850">
                    <a:moveTo>
                      <a:pt x="649" y="3709"/>
                    </a:moveTo>
                    <a:cubicBezTo>
                      <a:pt x="375" y="3385"/>
                      <a:pt x="157" y="2939"/>
                      <a:pt x="64" y="2517"/>
                    </a:cubicBezTo>
                    <a:cubicBezTo>
                      <a:pt x="8" y="2258"/>
                      <a:pt x="0" y="1696"/>
                      <a:pt x="50" y="1437"/>
                    </a:cubicBezTo>
                    <a:cubicBezTo>
                      <a:pt x="132" y="1013"/>
                      <a:pt x="338" y="555"/>
                      <a:pt x="583" y="253"/>
                    </a:cubicBezTo>
                    <a:cubicBezTo>
                      <a:pt x="788" y="1"/>
                      <a:pt x="789" y="0"/>
                      <a:pt x="974" y="185"/>
                    </a:cubicBezTo>
                    <a:lnTo>
                      <a:pt x="1133" y="344"/>
                    </a:lnTo>
                    <a:lnTo>
                      <a:pt x="984" y="538"/>
                    </a:lnTo>
                    <a:cubicBezTo>
                      <a:pt x="797" y="782"/>
                      <a:pt x="632" y="1122"/>
                      <a:pt x="561" y="1412"/>
                    </a:cubicBezTo>
                    <a:cubicBezTo>
                      <a:pt x="469" y="1785"/>
                      <a:pt x="494" y="2369"/>
                      <a:pt x="616" y="2679"/>
                    </a:cubicBezTo>
                    <a:cubicBezTo>
                      <a:pt x="701" y="2898"/>
                      <a:pt x="831" y="3134"/>
                      <a:pt x="966" y="3313"/>
                    </a:cubicBezTo>
                    <a:cubicBezTo>
                      <a:pt x="1102" y="3494"/>
                      <a:pt x="1118" y="3528"/>
                      <a:pt x="1087" y="3572"/>
                    </a:cubicBezTo>
                    <a:cubicBezTo>
                      <a:pt x="1050" y="3625"/>
                      <a:pt x="802" y="3850"/>
                      <a:pt x="780" y="3850"/>
                    </a:cubicBezTo>
                    <a:cubicBezTo>
                      <a:pt x="774" y="3850"/>
                      <a:pt x="715" y="3787"/>
                      <a:pt x="649" y="37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20" name="Freeform 95"/>
              <p:cNvSpPr>
                <a:spLocks/>
              </p:cNvSpPr>
              <p:nvPr/>
            </p:nvSpPr>
            <p:spPr bwMode="auto">
              <a:xfrm>
                <a:off x="37010764" y="13480709"/>
                <a:ext cx="313734" cy="1013779"/>
              </a:xfrm>
              <a:custGeom>
                <a:avLst/>
                <a:gdLst>
                  <a:gd name="T0" fmla="*/ 263 w 1183"/>
                  <a:gd name="T1" fmla="*/ 3770 h 3819"/>
                  <a:gd name="T2" fmla="*/ 103 w 1183"/>
                  <a:gd name="T3" fmla="*/ 3603 h 3819"/>
                  <a:gd name="T4" fmla="*/ 0 w 1183"/>
                  <a:gd name="T5" fmla="*/ 3485 h 3819"/>
                  <a:gd name="T6" fmla="*/ 140 w 1183"/>
                  <a:gd name="T7" fmla="*/ 3311 h 3819"/>
                  <a:gd name="T8" fmla="*/ 593 w 1183"/>
                  <a:gd name="T9" fmla="*/ 2295 h 3819"/>
                  <a:gd name="T10" fmla="*/ 620 w 1183"/>
                  <a:gd name="T11" fmla="*/ 1689 h 3819"/>
                  <a:gd name="T12" fmla="*/ 144 w 1183"/>
                  <a:gd name="T13" fmla="*/ 506 h 3819"/>
                  <a:gd name="T14" fmla="*/ 0 w 1183"/>
                  <a:gd name="T15" fmla="*/ 318 h 3819"/>
                  <a:gd name="T16" fmla="*/ 156 w 1183"/>
                  <a:gd name="T17" fmla="*/ 157 h 3819"/>
                  <a:gd name="T18" fmla="*/ 362 w 1183"/>
                  <a:gd name="T19" fmla="*/ 26 h 3819"/>
                  <a:gd name="T20" fmla="*/ 836 w 1183"/>
                  <a:gd name="T21" fmla="*/ 701 h 3819"/>
                  <a:gd name="T22" fmla="*/ 1105 w 1183"/>
                  <a:gd name="T23" fmla="*/ 1615 h 3819"/>
                  <a:gd name="T24" fmla="*/ 672 w 1183"/>
                  <a:gd name="T25" fmla="*/ 3424 h 3819"/>
                  <a:gd name="T26" fmla="*/ 342 w 1183"/>
                  <a:gd name="T27" fmla="*/ 3819 h 3819"/>
                  <a:gd name="T28" fmla="*/ 263 w 1183"/>
                  <a:gd name="T29" fmla="*/ 3770 h 3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3" h="3819">
                    <a:moveTo>
                      <a:pt x="263" y="3770"/>
                    </a:moveTo>
                    <a:cubicBezTo>
                      <a:pt x="232" y="3743"/>
                      <a:pt x="160" y="3668"/>
                      <a:pt x="103" y="3603"/>
                    </a:cubicBezTo>
                    <a:lnTo>
                      <a:pt x="0" y="3485"/>
                    </a:lnTo>
                    <a:lnTo>
                      <a:pt x="140" y="3311"/>
                    </a:lnTo>
                    <a:cubicBezTo>
                      <a:pt x="378" y="3015"/>
                      <a:pt x="537" y="2660"/>
                      <a:pt x="593" y="2295"/>
                    </a:cubicBezTo>
                    <a:cubicBezTo>
                      <a:pt x="643" y="1975"/>
                      <a:pt x="645" y="1920"/>
                      <a:pt x="620" y="1689"/>
                    </a:cubicBezTo>
                    <a:cubicBezTo>
                      <a:pt x="573" y="1255"/>
                      <a:pt x="412" y="855"/>
                      <a:pt x="144" y="506"/>
                    </a:cubicBezTo>
                    <a:lnTo>
                      <a:pt x="0" y="318"/>
                    </a:lnTo>
                    <a:lnTo>
                      <a:pt x="156" y="157"/>
                    </a:lnTo>
                    <a:cubicBezTo>
                      <a:pt x="287" y="21"/>
                      <a:pt x="319" y="0"/>
                      <a:pt x="362" y="26"/>
                    </a:cubicBezTo>
                    <a:cubicBezTo>
                      <a:pt x="473" y="94"/>
                      <a:pt x="693" y="407"/>
                      <a:pt x="836" y="701"/>
                    </a:cubicBezTo>
                    <a:cubicBezTo>
                      <a:pt x="1000" y="1038"/>
                      <a:pt x="1051" y="1210"/>
                      <a:pt x="1105" y="1615"/>
                    </a:cubicBezTo>
                    <a:cubicBezTo>
                      <a:pt x="1183" y="2193"/>
                      <a:pt x="1007" y="2927"/>
                      <a:pt x="672" y="3424"/>
                    </a:cubicBezTo>
                    <a:cubicBezTo>
                      <a:pt x="555" y="3597"/>
                      <a:pt x="370" y="3819"/>
                      <a:pt x="342" y="3819"/>
                    </a:cubicBezTo>
                    <a:cubicBezTo>
                      <a:pt x="330" y="3819"/>
                      <a:pt x="294" y="3797"/>
                      <a:pt x="263" y="37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21" name="Freeform 96"/>
              <p:cNvSpPr>
                <a:spLocks/>
              </p:cNvSpPr>
              <p:nvPr/>
            </p:nvSpPr>
            <p:spPr bwMode="auto">
              <a:xfrm>
                <a:off x="36138636" y="13684397"/>
                <a:ext cx="208374" cy="600542"/>
              </a:xfrm>
              <a:custGeom>
                <a:avLst/>
                <a:gdLst>
                  <a:gd name="T0" fmla="*/ 317 w 783"/>
                  <a:gd name="T1" fmla="*/ 2127 h 2261"/>
                  <a:gd name="T2" fmla="*/ 0 w 783"/>
                  <a:gd name="T3" fmla="*/ 1146 h 2261"/>
                  <a:gd name="T4" fmla="*/ 342 w 783"/>
                  <a:gd name="T5" fmla="*/ 122 h 2261"/>
                  <a:gd name="T6" fmla="*/ 449 w 783"/>
                  <a:gd name="T7" fmla="*/ 0 h 2261"/>
                  <a:gd name="T8" fmla="*/ 616 w 783"/>
                  <a:gd name="T9" fmla="*/ 170 h 2261"/>
                  <a:gd name="T10" fmla="*/ 783 w 783"/>
                  <a:gd name="T11" fmla="*/ 339 h 2261"/>
                  <a:gd name="T12" fmla="*/ 705 w 783"/>
                  <a:gd name="T13" fmla="*/ 451 h 2261"/>
                  <a:gd name="T14" fmla="*/ 492 w 783"/>
                  <a:gd name="T15" fmla="*/ 1139 h 2261"/>
                  <a:gd name="T16" fmla="*/ 685 w 783"/>
                  <a:gd name="T17" fmla="*/ 1795 h 2261"/>
                  <a:gd name="T18" fmla="*/ 747 w 783"/>
                  <a:gd name="T19" fmla="*/ 1975 h 2261"/>
                  <a:gd name="T20" fmla="*/ 441 w 783"/>
                  <a:gd name="T21" fmla="*/ 2261 h 2261"/>
                  <a:gd name="T22" fmla="*/ 317 w 783"/>
                  <a:gd name="T23" fmla="*/ 2127 h 2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3" h="2261">
                    <a:moveTo>
                      <a:pt x="317" y="2127"/>
                    </a:moveTo>
                    <a:cubicBezTo>
                      <a:pt x="85" y="1820"/>
                      <a:pt x="1" y="1557"/>
                      <a:pt x="0" y="1146"/>
                    </a:cubicBezTo>
                    <a:cubicBezTo>
                      <a:pt x="0" y="720"/>
                      <a:pt x="112" y="384"/>
                      <a:pt x="342" y="122"/>
                    </a:cubicBezTo>
                    <a:lnTo>
                      <a:pt x="449" y="0"/>
                    </a:lnTo>
                    <a:lnTo>
                      <a:pt x="616" y="170"/>
                    </a:lnTo>
                    <a:lnTo>
                      <a:pt x="783" y="339"/>
                    </a:lnTo>
                    <a:lnTo>
                      <a:pt x="705" y="451"/>
                    </a:lnTo>
                    <a:cubicBezTo>
                      <a:pt x="555" y="668"/>
                      <a:pt x="493" y="869"/>
                      <a:pt x="492" y="1139"/>
                    </a:cubicBezTo>
                    <a:cubicBezTo>
                      <a:pt x="491" y="1416"/>
                      <a:pt x="539" y="1578"/>
                      <a:pt x="685" y="1795"/>
                    </a:cubicBezTo>
                    <a:cubicBezTo>
                      <a:pt x="752" y="1893"/>
                      <a:pt x="767" y="1938"/>
                      <a:pt x="747" y="1975"/>
                    </a:cubicBezTo>
                    <a:cubicBezTo>
                      <a:pt x="715" y="2036"/>
                      <a:pt x="473" y="2261"/>
                      <a:pt x="441" y="2261"/>
                    </a:cubicBezTo>
                    <a:cubicBezTo>
                      <a:pt x="428" y="2261"/>
                      <a:pt x="373" y="2201"/>
                      <a:pt x="317" y="212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sp>
            <p:nvSpPr>
              <p:cNvPr id="22" name="Freeform 97"/>
              <p:cNvSpPr>
                <a:spLocks/>
              </p:cNvSpPr>
              <p:nvPr/>
            </p:nvSpPr>
            <p:spPr bwMode="auto">
              <a:xfrm>
                <a:off x="36800046" y="13693762"/>
                <a:ext cx="234129" cy="591177"/>
              </a:xfrm>
              <a:custGeom>
                <a:avLst/>
                <a:gdLst>
                  <a:gd name="T0" fmla="*/ 149 w 881"/>
                  <a:gd name="T1" fmla="*/ 2074 h 2228"/>
                  <a:gd name="T2" fmla="*/ 0 w 881"/>
                  <a:gd name="T3" fmla="*/ 1917 h 2228"/>
                  <a:gd name="T4" fmla="*/ 50 w 881"/>
                  <a:gd name="T5" fmla="*/ 1840 h 2228"/>
                  <a:gd name="T6" fmla="*/ 276 w 881"/>
                  <a:gd name="T7" fmla="*/ 1323 h 2228"/>
                  <a:gd name="T8" fmla="*/ 97 w 881"/>
                  <a:gd name="T9" fmla="*/ 454 h 2228"/>
                  <a:gd name="T10" fmla="*/ 1 w 881"/>
                  <a:gd name="T11" fmla="*/ 302 h 2228"/>
                  <a:gd name="T12" fmla="*/ 150 w 881"/>
                  <a:gd name="T13" fmla="*/ 151 h 2228"/>
                  <a:gd name="T14" fmla="*/ 333 w 881"/>
                  <a:gd name="T15" fmla="*/ 0 h 2228"/>
                  <a:gd name="T16" fmla="*/ 628 w 881"/>
                  <a:gd name="T17" fmla="*/ 389 h 2228"/>
                  <a:gd name="T18" fmla="*/ 501 w 881"/>
                  <a:gd name="T19" fmla="*/ 2041 h 2228"/>
                  <a:gd name="T20" fmla="*/ 340 w 881"/>
                  <a:gd name="T21" fmla="*/ 2223 h 2228"/>
                  <a:gd name="T22" fmla="*/ 149 w 881"/>
                  <a:gd name="T23" fmla="*/ 2074 h 2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1" h="2228">
                    <a:moveTo>
                      <a:pt x="149" y="2074"/>
                    </a:moveTo>
                    <a:lnTo>
                      <a:pt x="0" y="1917"/>
                    </a:lnTo>
                    <a:lnTo>
                      <a:pt x="50" y="1840"/>
                    </a:lnTo>
                    <a:cubicBezTo>
                      <a:pt x="178" y="1647"/>
                      <a:pt x="236" y="1514"/>
                      <a:pt x="276" y="1323"/>
                    </a:cubicBezTo>
                    <a:cubicBezTo>
                      <a:pt x="338" y="1024"/>
                      <a:pt x="280" y="742"/>
                      <a:pt x="97" y="454"/>
                    </a:cubicBezTo>
                    <a:lnTo>
                      <a:pt x="1" y="302"/>
                    </a:lnTo>
                    <a:lnTo>
                      <a:pt x="150" y="151"/>
                    </a:lnTo>
                    <a:cubicBezTo>
                      <a:pt x="232" y="68"/>
                      <a:pt x="315" y="0"/>
                      <a:pt x="333" y="0"/>
                    </a:cubicBezTo>
                    <a:cubicBezTo>
                      <a:pt x="387" y="0"/>
                      <a:pt x="528" y="187"/>
                      <a:pt x="628" y="389"/>
                    </a:cubicBezTo>
                    <a:cubicBezTo>
                      <a:pt x="881" y="903"/>
                      <a:pt x="830" y="1560"/>
                      <a:pt x="501" y="2041"/>
                    </a:cubicBezTo>
                    <a:cubicBezTo>
                      <a:pt x="435" y="2137"/>
                      <a:pt x="363" y="2219"/>
                      <a:pt x="340" y="2223"/>
                    </a:cubicBezTo>
                    <a:cubicBezTo>
                      <a:pt x="316" y="2228"/>
                      <a:pt x="230" y="2161"/>
                      <a:pt x="149" y="207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p>
                <a:endParaRPr lang="zh-TW" altLang="en-US"/>
              </a:p>
            </p:txBody>
          </p:sp>
        </p:grpSp>
      </p:grpSp>
      <p:grpSp>
        <p:nvGrpSpPr>
          <p:cNvPr id="27" name="群組 26"/>
          <p:cNvGrpSpPr/>
          <p:nvPr/>
        </p:nvGrpSpPr>
        <p:grpSpPr>
          <a:xfrm>
            <a:off x="10037159" y="3855404"/>
            <a:ext cx="816070" cy="816070"/>
            <a:chOff x="6699599" y="5244806"/>
            <a:chExt cx="816070" cy="816070"/>
          </a:xfrm>
        </p:grpSpPr>
        <p:sp>
          <p:nvSpPr>
            <p:cNvPr id="10" name="橢圓 9"/>
            <p:cNvSpPr/>
            <p:nvPr/>
          </p:nvSpPr>
          <p:spPr>
            <a:xfrm>
              <a:off x="6699599" y="5244806"/>
              <a:ext cx="816070" cy="81607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手繪多邊形 22"/>
            <p:cNvSpPr>
              <a:spLocks/>
            </p:cNvSpPr>
            <p:nvPr/>
          </p:nvSpPr>
          <p:spPr bwMode="auto">
            <a:xfrm>
              <a:off x="6884873" y="5488444"/>
              <a:ext cx="445522" cy="328794"/>
            </a:xfrm>
            <a:custGeom>
              <a:avLst/>
              <a:gdLst>
                <a:gd name="connsiteX0" fmla="*/ 2313240 w 4627012"/>
                <a:gd name="connsiteY0" fmla="*/ 2906712 h 3414712"/>
                <a:gd name="connsiteX1" fmla="*/ 1912260 w 4627012"/>
                <a:gd name="connsiteY1" fmla="*/ 2918932 h 3414712"/>
                <a:gd name="connsiteX2" fmla="*/ 1906856 w 4627012"/>
                <a:gd name="connsiteY2" fmla="*/ 3234846 h 3414712"/>
                <a:gd name="connsiteX3" fmla="*/ 2311440 w 4627012"/>
                <a:gd name="connsiteY3" fmla="*/ 3241676 h 3414712"/>
                <a:gd name="connsiteX4" fmla="*/ 2721424 w 4627012"/>
                <a:gd name="connsiteY4" fmla="*/ 3229456 h 3414712"/>
                <a:gd name="connsiteX5" fmla="*/ 2733676 w 4627012"/>
                <a:gd name="connsiteY5" fmla="*/ 3078146 h 3414712"/>
                <a:gd name="connsiteX6" fmla="*/ 2717824 w 4627012"/>
                <a:gd name="connsiteY6" fmla="*/ 2922886 h 3414712"/>
                <a:gd name="connsiteX7" fmla="*/ 2313240 w 4627012"/>
                <a:gd name="connsiteY7" fmla="*/ 2906712 h 3414712"/>
                <a:gd name="connsiteX8" fmla="*/ 1584960 w 4627012"/>
                <a:gd name="connsiteY8" fmla="*/ 286972 h 3414712"/>
                <a:gd name="connsiteX9" fmla="*/ 289164 w 4627012"/>
                <a:gd name="connsiteY9" fmla="*/ 296550 h 3414712"/>
                <a:gd name="connsiteX10" fmla="*/ 287364 w 4627012"/>
                <a:gd name="connsiteY10" fmla="*/ 2620194 h 3414712"/>
                <a:gd name="connsiteX11" fmla="*/ 2319024 w 4627012"/>
                <a:gd name="connsiteY11" fmla="*/ 2632076 h 3414712"/>
                <a:gd name="connsiteX12" fmla="*/ 4338444 w 4627012"/>
                <a:gd name="connsiteY12" fmla="*/ 2632076 h 3414712"/>
                <a:gd name="connsiteX13" fmla="*/ 4343844 w 4627012"/>
                <a:gd name="connsiteY13" fmla="*/ 2609392 h 3414712"/>
                <a:gd name="connsiteX14" fmla="*/ 4346724 w 4627012"/>
                <a:gd name="connsiteY14" fmla="*/ 1438210 h 3414712"/>
                <a:gd name="connsiteX15" fmla="*/ 4343844 w 4627012"/>
                <a:gd name="connsiteY15" fmla="*/ 290070 h 3414712"/>
                <a:gd name="connsiteX16" fmla="*/ 2323344 w 4627012"/>
                <a:gd name="connsiteY16" fmla="*/ 287550 h 3414712"/>
                <a:gd name="connsiteX17" fmla="*/ 1584960 w 4627012"/>
                <a:gd name="connsiteY17" fmla="*/ 286972 h 3414712"/>
                <a:gd name="connsiteX18" fmla="*/ 4623604 w 4627012"/>
                <a:gd name="connsiteY18" fmla="*/ 0 h 3414712"/>
                <a:gd name="connsiteX19" fmla="*/ 4626124 w 4627012"/>
                <a:gd name="connsiteY19" fmla="*/ 1442872 h 3414712"/>
                <a:gd name="connsiteX20" fmla="*/ 4625404 w 4627012"/>
                <a:gd name="connsiteY20" fmla="*/ 2896186 h 3414712"/>
                <a:gd name="connsiteX21" fmla="*/ 3827856 w 4627012"/>
                <a:gd name="connsiteY21" fmla="*/ 2906628 h 3414712"/>
                <a:gd name="connsiteX22" fmla="*/ 3020592 w 4627012"/>
                <a:gd name="connsiteY22" fmla="*/ 2914912 h 3414712"/>
                <a:gd name="connsiteX23" fmla="*/ 3010148 w 4627012"/>
                <a:gd name="connsiteY23" fmla="*/ 3079832 h 3414712"/>
                <a:gd name="connsiteX24" fmla="*/ 3013028 w 4627012"/>
                <a:gd name="connsiteY24" fmla="*/ 3236830 h 3414712"/>
                <a:gd name="connsiteX25" fmla="*/ 3485796 w 4627012"/>
                <a:gd name="connsiteY25" fmla="*/ 3241870 h 3414712"/>
                <a:gd name="connsiteX26" fmla="*/ 3976204 w 4627012"/>
                <a:gd name="connsiteY26" fmla="*/ 3255554 h 3414712"/>
                <a:gd name="connsiteX27" fmla="*/ 4014012 w 4627012"/>
                <a:gd name="connsiteY27" fmla="*/ 3357820 h 3414712"/>
                <a:gd name="connsiteX28" fmla="*/ 4014012 w 4627012"/>
                <a:gd name="connsiteY28" fmla="*/ 3414712 h 3414712"/>
                <a:gd name="connsiteX29" fmla="*/ 2306940 w 4627012"/>
                <a:gd name="connsiteY29" fmla="*/ 3414712 h 3414712"/>
                <a:gd name="connsiteX30" fmla="*/ 599508 w 4627012"/>
                <a:gd name="connsiteY30" fmla="*/ 3414712 h 3414712"/>
                <a:gd name="connsiteX31" fmla="*/ 599508 w 4627012"/>
                <a:gd name="connsiteY31" fmla="*/ 3372942 h 3414712"/>
                <a:gd name="connsiteX32" fmla="*/ 656400 w 4627012"/>
                <a:gd name="connsiteY32" fmla="*/ 3253394 h 3414712"/>
                <a:gd name="connsiteX33" fmla="*/ 1136728 w 4627012"/>
                <a:gd name="connsiteY33" fmla="*/ 3241870 h 3414712"/>
                <a:gd name="connsiteX34" fmla="*/ 1603732 w 4627012"/>
                <a:gd name="connsiteY34" fmla="*/ 3229628 h 3414712"/>
                <a:gd name="connsiteX35" fmla="*/ 1615976 w 4627012"/>
                <a:gd name="connsiteY35" fmla="*/ 3078030 h 3414712"/>
                <a:gd name="connsiteX36" fmla="*/ 1599772 w 4627012"/>
                <a:gd name="connsiteY36" fmla="*/ 2922472 h 3414712"/>
                <a:gd name="connsiteX37" fmla="*/ 792144 w 4627012"/>
                <a:gd name="connsiteY37" fmla="*/ 2906268 h 3414712"/>
                <a:gd name="connsiteX38" fmla="*/ 0 w 4627012"/>
                <a:gd name="connsiteY38" fmla="*/ 2906268 h 3414712"/>
                <a:gd name="connsiteX39" fmla="*/ 2520 w 4627012"/>
                <a:gd name="connsiteY39" fmla="*/ 1455836 h 3414712"/>
                <a:gd name="connsiteX40" fmla="*/ 5040 w 4627012"/>
                <a:gd name="connsiteY40" fmla="*/ 5042 h 3414712"/>
                <a:gd name="connsiteX41" fmla="*/ 2314500 w 4627012"/>
                <a:gd name="connsiteY41" fmla="*/ 2520 h 341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627012" h="3414712">
                  <a:moveTo>
                    <a:pt x="2313240" y="2906712"/>
                  </a:moveTo>
                  <a:cubicBezTo>
                    <a:pt x="2024304" y="2906712"/>
                    <a:pt x="1921268" y="2909946"/>
                    <a:pt x="1912260" y="2918932"/>
                  </a:cubicBezTo>
                  <a:cubicBezTo>
                    <a:pt x="1898932" y="2932230"/>
                    <a:pt x="1893888" y="3222268"/>
                    <a:pt x="1906856" y="3234846"/>
                  </a:cubicBezTo>
                  <a:cubicBezTo>
                    <a:pt x="1910460" y="3238440"/>
                    <a:pt x="2092756" y="3241676"/>
                    <a:pt x="2311440" y="3241676"/>
                  </a:cubicBezTo>
                  <a:cubicBezTo>
                    <a:pt x="2607220" y="3241676"/>
                    <a:pt x="2712420" y="3238440"/>
                    <a:pt x="2721424" y="3229456"/>
                  </a:cubicBezTo>
                  <a:cubicBezTo>
                    <a:pt x="2729712" y="3221190"/>
                    <a:pt x="2733676" y="3172670"/>
                    <a:pt x="2733676" y="3078146"/>
                  </a:cubicBezTo>
                  <a:cubicBezTo>
                    <a:pt x="2733676" y="2964936"/>
                    <a:pt x="2730792" y="2935824"/>
                    <a:pt x="2717824" y="2922886"/>
                  </a:cubicBezTo>
                  <a:cubicBezTo>
                    <a:pt x="2703772" y="2908868"/>
                    <a:pt x="2652976" y="2906712"/>
                    <a:pt x="2313240" y="2906712"/>
                  </a:cubicBezTo>
                  <a:close/>
                  <a:moveTo>
                    <a:pt x="1584960" y="286972"/>
                  </a:moveTo>
                  <a:cubicBezTo>
                    <a:pt x="654628" y="286788"/>
                    <a:pt x="297356" y="289530"/>
                    <a:pt x="289164" y="296550"/>
                  </a:cubicBezTo>
                  <a:cubicBezTo>
                    <a:pt x="269728" y="312392"/>
                    <a:pt x="268288" y="2601112"/>
                    <a:pt x="287364" y="2620194"/>
                  </a:cubicBezTo>
                  <a:cubicBezTo>
                    <a:pt x="296724" y="2629554"/>
                    <a:pt x="761804" y="2632076"/>
                    <a:pt x="2319024" y="2632076"/>
                  </a:cubicBezTo>
                  <a:lnTo>
                    <a:pt x="4338444" y="2632076"/>
                  </a:lnTo>
                  <a:lnTo>
                    <a:pt x="4343844" y="2609392"/>
                  </a:lnTo>
                  <a:cubicBezTo>
                    <a:pt x="4347080" y="2596792"/>
                    <a:pt x="4348160" y="2069706"/>
                    <a:pt x="4346724" y="1438210"/>
                  </a:cubicBezTo>
                  <a:lnTo>
                    <a:pt x="4343844" y="290070"/>
                  </a:lnTo>
                  <a:lnTo>
                    <a:pt x="2323344" y="287550"/>
                  </a:lnTo>
                  <a:cubicBezTo>
                    <a:pt x="2044864" y="287212"/>
                    <a:pt x="1799652" y="287014"/>
                    <a:pt x="1584960" y="286972"/>
                  </a:cubicBezTo>
                  <a:close/>
                  <a:moveTo>
                    <a:pt x="4623604" y="0"/>
                  </a:moveTo>
                  <a:lnTo>
                    <a:pt x="4626124" y="1442872"/>
                  </a:lnTo>
                  <a:cubicBezTo>
                    <a:pt x="4627564" y="2236866"/>
                    <a:pt x="4627204" y="2890786"/>
                    <a:pt x="4625404" y="2896186"/>
                  </a:cubicBezTo>
                  <a:cubicBezTo>
                    <a:pt x="4623240" y="2903028"/>
                    <a:pt x="4347792" y="2906628"/>
                    <a:pt x="3827856" y="2906628"/>
                  </a:cubicBezTo>
                  <a:cubicBezTo>
                    <a:pt x="3390736" y="2906628"/>
                    <a:pt x="3027432" y="2910590"/>
                    <a:pt x="3020592" y="2914912"/>
                  </a:cubicBezTo>
                  <a:cubicBezTo>
                    <a:pt x="3010508" y="2921392"/>
                    <a:pt x="3007988" y="2961362"/>
                    <a:pt x="3010148" y="3079832"/>
                  </a:cubicBezTo>
                  <a:lnTo>
                    <a:pt x="3013028" y="3236830"/>
                  </a:lnTo>
                  <a:lnTo>
                    <a:pt x="3485796" y="3241870"/>
                  </a:lnTo>
                  <a:cubicBezTo>
                    <a:pt x="3745404" y="3244752"/>
                    <a:pt x="3966124" y="3250872"/>
                    <a:pt x="3976204" y="3255554"/>
                  </a:cubicBezTo>
                  <a:cubicBezTo>
                    <a:pt x="4003928" y="3269238"/>
                    <a:pt x="4014012" y="3296244"/>
                    <a:pt x="4014012" y="3357820"/>
                  </a:cubicBezTo>
                  <a:lnTo>
                    <a:pt x="4014012" y="3414712"/>
                  </a:lnTo>
                  <a:lnTo>
                    <a:pt x="2306940" y="3414712"/>
                  </a:lnTo>
                  <a:lnTo>
                    <a:pt x="599508" y="3414712"/>
                  </a:lnTo>
                  <a:lnTo>
                    <a:pt x="599508" y="3372942"/>
                  </a:lnTo>
                  <a:cubicBezTo>
                    <a:pt x="599508" y="3319650"/>
                    <a:pt x="623992" y="3268158"/>
                    <a:pt x="656400" y="3253394"/>
                  </a:cubicBezTo>
                  <a:cubicBezTo>
                    <a:pt x="674404" y="3245112"/>
                    <a:pt x="818428" y="3241870"/>
                    <a:pt x="1136728" y="3241870"/>
                  </a:cubicBezTo>
                  <a:cubicBezTo>
                    <a:pt x="1476988" y="3241870"/>
                    <a:pt x="1594372" y="3238630"/>
                    <a:pt x="1603732" y="3229628"/>
                  </a:cubicBezTo>
                  <a:cubicBezTo>
                    <a:pt x="1612012" y="3221346"/>
                    <a:pt x="1615976" y="3172734"/>
                    <a:pt x="1615976" y="3078030"/>
                  </a:cubicBezTo>
                  <a:cubicBezTo>
                    <a:pt x="1615976" y="2964604"/>
                    <a:pt x="1612732" y="2935436"/>
                    <a:pt x="1599772" y="2922472"/>
                  </a:cubicBezTo>
                  <a:cubicBezTo>
                    <a:pt x="1585728" y="2908070"/>
                    <a:pt x="1498232" y="2906268"/>
                    <a:pt x="792144" y="2906268"/>
                  </a:cubicBezTo>
                  <a:lnTo>
                    <a:pt x="0" y="2906268"/>
                  </a:lnTo>
                  <a:lnTo>
                    <a:pt x="2520" y="1455836"/>
                  </a:lnTo>
                  <a:lnTo>
                    <a:pt x="5040" y="5042"/>
                  </a:lnTo>
                  <a:lnTo>
                    <a:pt x="2314500" y="2520"/>
                  </a:ln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p>
              <a:endParaRPr lang="zh-TW" altLang="en-US"/>
            </a:p>
          </p:txBody>
        </p:sp>
      </p:grpSp>
      <p:sp>
        <p:nvSpPr>
          <p:cNvPr id="28" name="文字方塊 41"/>
          <p:cNvSpPr txBox="1"/>
          <p:nvPr/>
        </p:nvSpPr>
        <p:spPr>
          <a:xfrm flipH="1">
            <a:off x="5881531" y="2370160"/>
            <a:ext cx="256289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29" name="文字方塊 41"/>
          <p:cNvSpPr txBox="1"/>
          <p:nvPr/>
        </p:nvSpPr>
        <p:spPr>
          <a:xfrm flipH="1">
            <a:off x="5881531" y="4957745"/>
            <a:ext cx="256289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30" name="文字方塊 41"/>
          <p:cNvSpPr txBox="1"/>
          <p:nvPr/>
        </p:nvSpPr>
        <p:spPr>
          <a:xfrm flipH="1">
            <a:off x="9367321" y="2370160"/>
            <a:ext cx="256289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31" name="文字方塊 41"/>
          <p:cNvSpPr txBox="1"/>
          <p:nvPr/>
        </p:nvSpPr>
        <p:spPr>
          <a:xfrm flipH="1">
            <a:off x="9367321" y="4957745"/>
            <a:ext cx="256289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Tree>
    <p:extLst>
      <p:ext uri="{BB962C8B-B14F-4D97-AF65-F5344CB8AC3E}">
        <p14:creationId xmlns:p14="http://schemas.microsoft.com/office/powerpoint/2010/main" val="123388743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LIVEAURA\Matter Lab\商攝\形象照\2015-形像圖\about us\IMG_5066-V.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8602980" y="-15039"/>
            <a:ext cx="3589020" cy="6873039"/>
          </a:xfrm>
          <a:prstGeom prst="rect">
            <a:avLst/>
          </a:prstGeom>
          <a:noFill/>
        </p:spPr>
      </p:pic>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48</a:t>
            </a:fld>
            <a:endParaRPr lang="zh-TW" altLang="en-US"/>
          </a:p>
        </p:txBody>
      </p:sp>
      <p:sp>
        <p:nvSpPr>
          <p:cNvPr id="4" name="矩形 3"/>
          <p:cNvSpPr/>
          <p:nvPr/>
        </p:nvSpPr>
        <p:spPr>
          <a:xfrm>
            <a:off x="271797" y="999706"/>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131684" y="353375"/>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t>16:9</a:t>
            </a:r>
            <a:r>
              <a:rPr lang="zh-TW" altLang="en-US" dirty="0"/>
              <a:t> </a:t>
            </a:r>
            <a:r>
              <a:rPr lang="en-US" altLang="zh-TW" dirty="0"/>
              <a:t>Layout </a:t>
            </a:r>
            <a:r>
              <a:rPr lang="en-US" altLang="zh-TW" dirty="0" smtClean="0"/>
              <a:t>046</a:t>
            </a:r>
            <a:endParaRPr lang="en-US" altLang="zh-TW" dirty="0"/>
          </a:p>
        </p:txBody>
      </p:sp>
      <p:sp>
        <p:nvSpPr>
          <p:cNvPr id="7" name="矩形 6"/>
          <p:cNvSpPr/>
          <p:nvPr/>
        </p:nvSpPr>
        <p:spPr>
          <a:xfrm>
            <a:off x="5532120" y="-15039"/>
            <a:ext cx="3070860" cy="68730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群組 7"/>
          <p:cNvGrpSpPr/>
          <p:nvPr/>
        </p:nvGrpSpPr>
        <p:grpSpPr>
          <a:xfrm>
            <a:off x="6707550" y="883282"/>
            <a:ext cx="720000" cy="720000"/>
            <a:chOff x="1870288" y="1980164"/>
            <a:chExt cx="720000" cy="720000"/>
          </a:xfrm>
        </p:grpSpPr>
        <p:sp>
          <p:nvSpPr>
            <p:cNvPr id="9" name="橢圓 8"/>
            <p:cNvSpPr/>
            <p:nvPr/>
          </p:nvSpPr>
          <p:spPr>
            <a:xfrm flipH="1">
              <a:off x="1870288" y="1980164"/>
              <a:ext cx="720000" cy="7200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手繪多邊形 9"/>
            <p:cNvSpPr>
              <a:spLocks/>
            </p:cNvSpPr>
            <p:nvPr/>
          </p:nvSpPr>
          <p:spPr bwMode="auto">
            <a:xfrm flipV="1">
              <a:off x="2117248" y="2131386"/>
              <a:ext cx="226080" cy="417557"/>
            </a:xfrm>
            <a:custGeom>
              <a:avLst/>
              <a:gdLst>
                <a:gd name="connsiteX0" fmla="*/ 1041502 w 2397801"/>
                <a:gd name="connsiteY0" fmla="*/ 588163 h 4428623"/>
                <a:gd name="connsiteX1" fmla="*/ 299462 w 2397801"/>
                <a:gd name="connsiteY1" fmla="*/ 593899 h 4428623"/>
                <a:gd name="connsiteX2" fmla="*/ 283250 w 2397801"/>
                <a:gd name="connsiteY2" fmla="*/ 2218109 h 4428623"/>
                <a:gd name="connsiteX3" fmla="*/ 290095 w 2397801"/>
                <a:gd name="connsiteY3" fmla="*/ 3843037 h 4428623"/>
                <a:gd name="connsiteX4" fmla="*/ 1207710 w 2397801"/>
                <a:gd name="connsiteY4" fmla="*/ 3847357 h 4428623"/>
                <a:gd name="connsiteX5" fmla="*/ 2118479 w 2397801"/>
                <a:gd name="connsiteY5" fmla="*/ 3844837 h 4428623"/>
                <a:gd name="connsiteX6" fmla="*/ 2121001 w 2397801"/>
                <a:gd name="connsiteY6" fmla="*/ 2224589 h 4428623"/>
                <a:gd name="connsiteX7" fmla="*/ 2110914 w 2397801"/>
                <a:gd name="connsiteY7" fmla="*/ 596419 h 4428623"/>
                <a:gd name="connsiteX8" fmla="*/ 1041502 w 2397801"/>
                <a:gd name="connsiteY8" fmla="*/ 588163 h 4428623"/>
                <a:gd name="connsiteX9" fmla="*/ 1205249 w 2397801"/>
                <a:gd name="connsiteY9" fmla="*/ 186437 h 4428623"/>
                <a:gd name="connsiteX10" fmla="*/ 930070 w 2397801"/>
                <a:gd name="connsiteY10" fmla="*/ 210597 h 4428623"/>
                <a:gd name="connsiteX11" fmla="*/ 899455 w 2397801"/>
                <a:gd name="connsiteY11" fmla="*/ 338957 h 4428623"/>
                <a:gd name="connsiteX12" fmla="*/ 1201647 w 2397801"/>
                <a:gd name="connsiteY12" fmla="*/ 414677 h 4428623"/>
                <a:gd name="connsiteX13" fmla="*/ 1445490 w 2397801"/>
                <a:gd name="connsiteY13" fmla="*/ 398813 h 4428623"/>
                <a:gd name="connsiteX14" fmla="*/ 1513204 w 2397801"/>
                <a:gd name="connsiteY14" fmla="*/ 295689 h 4428623"/>
                <a:gd name="connsiteX15" fmla="*/ 1484029 w 2397801"/>
                <a:gd name="connsiteY15" fmla="*/ 219609 h 4428623"/>
                <a:gd name="connsiteX16" fmla="*/ 1454134 w 2397801"/>
                <a:gd name="connsiteY16" fmla="*/ 186437 h 4428623"/>
                <a:gd name="connsiteX17" fmla="*/ 813103 w 2397801"/>
                <a:gd name="connsiteY17" fmla="*/ 1 h 4428623"/>
                <a:gd name="connsiteX18" fmla="*/ 1241394 w 2397801"/>
                <a:gd name="connsiteY18" fmla="*/ 553 h 4428623"/>
                <a:gd name="connsiteX19" fmla="*/ 2335516 w 2397801"/>
                <a:gd name="connsiteY19" fmla="*/ 3793 h 4428623"/>
                <a:gd name="connsiteX20" fmla="*/ 2364318 w 2397801"/>
                <a:gd name="connsiteY20" fmla="*/ 25037 h 4428623"/>
                <a:gd name="connsiteX21" fmla="*/ 2392760 w 2397801"/>
                <a:gd name="connsiteY21" fmla="*/ 46641 h 4428623"/>
                <a:gd name="connsiteX22" fmla="*/ 2395281 w 2397801"/>
                <a:gd name="connsiteY22" fmla="*/ 2216709 h 4428623"/>
                <a:gd name="connsiteX23" fmla="*/ 2397801 w 2397801"/>
                <a:gd name="connsiteY23" fmla="*/ 4386781 h 4428623"/>
                <a:gd name="connsiteX24" fmla="*/ 2371159 w 2397801"/>
                <a:gd name="connsiteY24" fmla="*/ 4408025 h 4428623"/>
                <a:gd name="connsiteX25" fmla="*/ 1205032 w 2397801"/>
                <a:gd name="connsiteY25" fmla="*/ 4428545 h 4428623"/>
                <a:gd name="connsiteX26" fmla="*/ 48265 w 2397801"/>
                <a:gd name="connsiteY26" fmla="*/ 4418105 h 4428623"/>
                <a:gd name="connsiteX27" fmla="*/ 21 w 2397801"/>
                <a:gd name="connsiteY27" fmla="*/ 2208429 h 4428623"/>
                <a:gd name="connsiteX28" fmla="*/ 21 w 2397801"/>
                <a:gd name="connsiteY28" fmla="*/ 68245 h 4428623"/>
                <a:gd name="connsiteX29" fmla="*/ 28823 w 2397801"/>
                <a:gd name="connsiteY29" fmla="*/ 39437 h 4428623"/>
                <a:gd name="connsiteX30" fmla="*/ 102629 w 2397801"/>
                <a:gd name="connsiteY30" fmla="*/ 4153 h 4428623"/>
                <a:gd name="connsiteX31" fmla="*/ 813103 w 2397801"/>
                <a:gd name="connsiteY31" fmla="*/ 1 h 442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7801" h="4428623">
                  <a:moveTo>
                    <a:pt x="1041502" y="588163"/>
                  </a:moveTo>
                  <a:cubicBezTo>
                    <a:pt x="655239" y="588159"/>
                    <a:pt x="310023" y="589961"/>
                    <a:pt x="299462" y="593899"/>
                  </a:cubicBezTo>
                  <a:cubicBezTo>
                    <a:pt x="284691" y="599661"/>
                    <a:pt x="283250" y="752323"/>
                    <a:pt x="283250" y="2218109"/>
                  </a:cubicBezTo>
                  <a:cubicBezTo>
                    <a:pt x="283250" y="3108165"/>
                    <a:pt x="286492" y="3839437"/>
                    <a:pt x="290095" y="3843037"/>
                  </a:cubicBezTo>
                  <a:cubicBezTo>
                    <a:pt x="294058" y="3846637"/>
                    <a:pt x="706931" y="3848797"/>
                    <a:pt x="1207710" y="3847357"/>
                  </a:cubicBezTo>
                  <a:lnTo>
                    <a:pt x="2118479" y="3844837"/>
                  </a:lnTo>
                  <a:lnTo>
                    <a:pt x="2121001" y="2224589"/>
                  </a:lnTo>
                  <a:cubicBezTo>
                    <a:pt x="2123163" y="935231"/>
                    <a:pt x="2121001" y="602901"/>
                    <a:pt x="2110914" y="596419"/>
                  </a:cubicBezTo>
                  <a:cubicBezTo>
                    <a:pt x="2102605" y="591155"/>
                    <a:pt x="1538127" y="588167"/>
                    <a:pt x="1041502" y="588163"/>
                  </a:cubicBezTo>
                  <a:close/>
                  <a:moveTo>
                    <a:pt x="1205249" y="186437"/>
                  </a:moveTo>
                  <a:cubicBezTo>
                    <a:pt x="956363" y="186437"/>
                    <a:pt x="956003" y="186437"/>
                    <a:pt x="930070" y="210597"/>
                  </a:cubicBezTo>
                  <a:cubicBezTo>
                    <a:pt x="889369" y="248817"/>
                    <a:pt x="878564" y="294969"/>
                    <a:pt x="899455" y="338957"/>
                  </a:cubicBezTo>
                  <a:cubicBezTo>
                    <a:pt x="931511" y="406745"/>
                    <a:pt x="960685" y="414317"/>
                    <a:pt x="1201647" y="414677"/>
                  </a:cubicBezTo>
                  <a:cubicBezTo>
                    <a:pt x="1375975" y="415037"/>
                    <a:pt x="1418476" y="412513"/>
                    <a:pt x="1445490" y="398813"/>
                  </a:cubicBezTo>
                  <a:cubicBezTo>
                    <a:pt x="1493394" y="374653"/>
                    <a:pt x="1513204" y="345085"/>
                    <a:pt x="1513204" y="295689"/>
                  </a:cubicBezTo>
                  <a:cubicBezTo>
                    <a:pt x="1513564" y="262517"/>
                    <a:pt x="1507081" y="245209"/>
                    <a:pt x="1484029" y="219609"/>
                  </a:cubicBezTo>
                  <a:lnTo>
                    <a:pt x="1454134" y="186437"/>
                  </a:lnTo>
                  <a:close/>
                  <a:moveTo>
                    <a:pt x="813103" y="1"/>
                  </a:moveTo>
                  <a:cubicBezTo>
                    <a:pt x="946149" y="13"/>
                    <a:pt x="1090993" y="193"/>
                    <a:pt x="1241394" y="553"/>
                  </a:cubicBezTo>
                  <a:lnTo>
                    <a:pt x="2335516" y="3793"/>
                  </a:lnTo>
                  <a:lnTo>
                    <a:pt x="2364318" y="25037"/>
                  </a:lnTo>
                  <a:lnTo>
                    <a:pt x="2392760" y="46641"/>
                  </a:lnTo>
                  <a:lnTo>
                    <a:pt x="2395281" y="2216709"/>
                  </a:lnTo>
                  <a:lnTo>
                    <a:pt x="2397801" y="4386781"/>
                  </a:lnTo>
                  <a:lnTo>
                    <a:pt x="2371159" y="4408025"/>
                  </a:lnTo>
                  <a:cubicBezTo>
                    <a:pt x="2344517" y="4428905"/>
                    <a:pt x="2342717" y="4428905"/>
                    <a:pt x="1205032" y="4428545"/>
                  </a:cubicBezTo>
                  <a:cubicBezTo>
                    <a:pt x="450415" y="4428545"/>
                    <a:pt x="60146" y="4424945"/>
                    <a:pt x="48265" y="4418105"/>
                  </a:cubicBezTo>
                  <a:cubicBezTo>
                    <a:pt x="-2499" y="4388581"/>
                    <a:pt x="21" y="4509201"/>
                    <a:pt x="21" y="2208429"/>
                  </a:cubicBezTo>
                  <a:lnTo>
                    <a:pt x="21" y="68245"/>
                  </a:lnTo>
                  <a:lnTo>
                    <a:pt x="28823" y="39437"/>
                  </a:lnTo>
                  <a:cubicBezTo>
                    <a:pt x="47905" y="19997"/>
                    <a:pt x="72747" y="8473"/>
                    <a:pt x="102629" y="4153"/>
                  </a:cubicBezTo>
                  <a:cubicBezTo>
                    <a:pt x="120991" y="1453"/>
                    <a:pt x="413962" y="-31"/>
                    <a:pt x="813103" y="1"/>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grpSp>
      <p:grpSp>
        <p:nvGrpSpPr>
          <p:cNvPr id="11" name="群組 10"/>
          <p:cNvGrpSpPr/>
          <p:nvPr/>
        </p:nvGrpSpPr>
        <p:grpSpPr>
          <a:xfrm>
            <a:off x="6707550" y="4481404"/>
            <a:ext cx="720000" cy="720000"/>
            <a:chOff x="1870288" y="4373600"/>
            <a:chExt cx="720000" cy="720000"/>
          </a:xfrm>
        </p:grpSpPr>
        <p:sp>
          <p:nvSpPr>
            <p:cNvPr id="12" name="橢圓 11"/>
            <p:cNvSpPr/>
            <p:nvPr/>
          </p:nvSpPr>
          <p:spPr>
            <a:xfrm flipH="1">
              <a:off x="1870288" y="4373600"/>
              <a:ext cx="720000" cy="7200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3" name="群組 12"/>
            <p:cNvGrpSpPr/>
            <p:nvPr/>
          </p:nvGrpSpPr>
          <p:grpSpPr>
            <a:xfrm>
              <a:off x="2047882" y="4598598"/>
              <a:ext cx="364812" cy="270005"/>
              <a:chOff x="4120407" y="4174776"/>
              <a:chExt cx="438956" cy="324876"/>
            </a:xfrm>
            <a:solidFill>
              <a:schemeClr val="bg1"/>
            </a:solidFill>
          </p:grpSpPr>
          <p:sp>
            <p:nvSpPr>
              <p:cNvPr id="14" name="Freeform 18"/>
              <p:cNvSpPr>
                <a:spLocks/>
              </p:cNvSpPr>
              <p:nvPr/>
            </p:nvSpPr>
            <p:spPr bwMode="auto">
              <a:xfrm>
                <a:off x="4249786" y="4342529"/>
                <a:ext cx="180198" cy="67672"/>
              </a:xfrm>
              <a:custGeom>
                <a:avLst/>
                <a:gdLst>
                  <a:gd name="T0" fmla="*/ 49 w 99"/>
                  <a:gd name="T1" fmla="*/ 0 h 37"/>
                  <a:gd name="T2" fmla="*/ 4 w 99"/>
                  <a:gd name="T3" fmla="*/ 14 h 37"/>
                  <a:gd name="T4" fmla="*/ 0 w 99"/>
                  <a:gd name="T5" fmla="*/ 21 h 37"/>
                  <a:gd name="T6" fmla="*/ 3 w 99"/>
                  <a:gd name="T7" fmla="*/ 27 h 37"/>
                  <a:gd name="T8" fmla="*/ 9 w 99"/>
                  <a:gd name="T9" fmla="*/ 34 h 37"/>
                  <a:gd name="T10" fmla="*/ 20 w 99"/>
                  <a:gd name="T11" fmla="*/ 35 h 37"/>
                  <a:gd name="T12" fmla="*/ 49 w 99"/>
                  <a:gd name="T13" fmla="*/ 26 h 37"/>
                  <a:gd name="T14" fmla="*/ 79 w 99"/>
                  <a:gd name="T15" fmla="*/ 35 h 37"/>
                  <a:gd name="T16" fmla="*/ 90 w 99"/>
                  <a:gd name="T17" fmla="*/ 34 h 37"/>
                  <a:gd name="T18" fmla="*/ 96 w 99"/>
                  <a:gd name="T19" fmla="*/ 27 h 37"/>
                  <a:gd name="T20" fmla="*/ 99 w 99"/>
                  <a:gd name="T21" fmla="*/ 21 h 37"/>
                  <a:gd name="T22" fmla="*/ 95 w 99"/>
                  <a:gd name="T23" fmla="*/ 14 h 37"/>
                  <a:gd name="T24" fmla="*/ 49 w 99"/>
                  <a:gd name="T2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37">
                    <a:moveTo>
                      <a:pt x="49" y="0"/>
                    </a:moveTo>
                    <a:cubicBezTo>
                      <a:pt x="32" y="0"/>
                      <a:pt x="17" y="5"/>
                      <a:pt x="4" y="14"/>
                    </a:cubicBezTo>
                    <a:cubicBezTo>
                      <a:pt x="2" y="16"/>
                      <a:pt x="1" y="18"/>
                      <a:pt x="0" y="21"/>
                    </a:cubicBezTo>
                    <a:cubicBezTo>
                      <a:pt x="0" y="23"/>
                      <a:pt x="1" y="26"/>
                      <a:pt x="3" y="27"/>
                    </a:cubicBezTo>
                    <a:lnTo>
                      <a:pt x="9" y="34"/>
                    </a:lnTo>
                    <a:cubicBezTo>
                      <a:pt x="12" y="37"/>
                      <a:pt x="17" y="37"/>
                      <a:pt x="20" y="35"/>
                    </a:cubicBezTo>
                    <a:cubicBezTo>
                      <a:pt x="28" y="29"/>
                      <a:pt x="39" y="26"/>
                      <a:pt x="49" y="26"/>
                    </a:cubicBezTo>
                    <a:cubicBezTo>
                      <a:pt x="60" y="26"/>
                      <a:pt x="71" y="29"/>
                      <a:pt x="79" y="35"/>
                    </a:cubicBezTo>
                    <a:cubicBezTo>
                      <a:pt x="82" y="37"/>
                      <a:pt x="87" y="37"/>
                      <a:pt x="90" y="34"/>
                    </a:cubicBezTo>
                    <a:lnTo>
                      <a:pt x="96" y="27"/>
                    </a:lnTo>
                    <a:cubicBezTo>
                      <a:pt x="98" y="26"/>
                      <a:pt x="99" y="23"/>
                      <a:pt x="99" y="21"/>
                    </a:cubicBezTo>
                    <a:cubicBezTo>
                      <a:pt x="98" y="18"/>
                      <a:pt x="97" y="16"/>
                      <a:pt x="95" y="14"/>
                    </a:cubicBezTo>
                    <a:cubicBezTo>
                      <a:pt x="82" y="5"/>
                      <a:pt x="66" y="0"/>
                      <a:pt x="4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sp>
            <p:nvSpPr>
              <p:cNvPr id="15" name="Freeform 19"/>
              <p:cNvSpPr>
                <a:spLocks/>
              </p:cNvSpPr>
              <p:nvPr/>
            </p:nvSpPr>
            <p:spPr bwMode="auto">
              <a:xfrm>
                <a:off x="4182374" y="4256708"/>
                <a:ext cx="315022" cy="85821"/>
              </a:xfrm>
              <a:custGeom>
                <a:avLst/>
                <a:gdLst>
                  <a:gd name="T0" fmla="*/ 86 w 173"/>
                  <a:gd name="T1" fmla="*/ 0 h 47"/>
                  <a:gd name="T2" fmla="*/ 4 w 173"/>
                  <a:gd name="T3" fmla="*/ 24 h 47"/>
                  <a:gd name="T4" fmla="*/ 0 w 173"/>
                  <a:gd name="T5" fmla="*/ 30 h 47"/>
                  <a:gd name="T6" fmla="*/ 3 w 173"/>
                  <a:gd name="T7" fmla="*/ 37 h 47"/>
                  <a:gd name="T8" fmla="*/ 9 w 173"/>
                  <a:gd name="T9" fmla="*/ 44 h 47"/>
                  <a:gd name="T10" fmla="*/ 19 w 173"/>
                  <a:gd name="T11" fmla="*/ 45 h 47"/>
                  <a:gd name="T12" fmla="*/ 86 w 173"/>
                  <a:gd name="T13" fmla="*/ 26 h 47"/>
                  <a:gd name="T14" fmla="*/ 154 w 173"/>
                  <a:gd name="T15" fmla="*/ 45 h 47"/>
                  <a:gd name="T16" fmla="*/ 164 w 173"/>
                  <a:gd name="T17" fmla="*/ 44 h 47"/>
                  <a:gd name="T18" fmla="*/ 170 w 173"/>
                  <a:gd name="T19" fmla="*/ 37 h 47"/>
                  <a:gd name="T20" fmla="*/ 173 w 173"/>
                  <a:gd name="T21" fmla="*/ 30 h 47"/>
                  <a:gd name="T22" fmla="*/ 169 w 173"/>
                  <a:gd name="T23" fmla="*/ 24 h 47"/>
                  <a:gd name="T24" fmla="*/ 86 w 173"/>
                  <a:gd name="T25"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3" h="47">
                    <a:moveTo>
                      <a:pt x="86" y="0"/>
                    </a:moveTo>
                    <a:cubicBezTo>
                      <a:pt x="56" y="0"/>
                      <a:pt x="28" y="9"/>
                      <a:pt x="4" y="24"/>
                    </a:cubicBezTo>
                    <a:cubicBezTo>
                      <a:pt x="2" y="25"/>
                      <a:pt x="0" y="28"/>
                      <a:pt x="0" y="30"/>
                    </a:cubicBezTo>
                    <a:cubicBezTo>
                      <a:pt x="0" y="33"/>
                      <a:pt x="1" y="35"/>
                      <a:pt x="3" y="37"/>
                    </a:cubicBezTo>
                    <a:lnTo>
                      <a:pt x="9" y="44"/>
                    </a:lnTo>
                    <a:cubicBezTo>
                      <a:pt x="12" y="46"/>
                      <a:pt x="16" y="47"/>
                      <a:pt x="19" y="45"/>
                    </a:cubicBezTo>
                    <a:cubicBezTo>
                      <a:pt x="39" y="33"/>
                      <a:pt x="62" y="26"/>
                      <a:pt x="86" y="26"/>
                    </a:cubicBezTo>
                    <a:cubicBezTo>
                      <a:pt x="111" y="26"/>
                      <a:pt x="134" y="33"/>
                      <a:pt x="154" y="45"/>
                    </a:cubicBezTo>
                    <a:cubicBezTo>
                      <a:pt x="157" y="47"/>
                      <a:pt x="161" y="46"/>
                      <a:pt x="164" y="44"/>
                    </a:cubicBezTo>
                    <a:lnTo>
                      <a:pt x="170" y="37"/>
                    </a:lnTo>
                    <a:cubicBezTo>
                      <a:pt x="172" y="35"/>
                      <a:pt x="173" y="33"/>
                      <a:pt x="173" y="30"/>
                    </a:cubicBezTo>
                    <a:cubicBezTo>
                      <a:pt x="173" y="28"/>
                      <a:pt x="171" y="25"/>
                      <a:pt x="169" y="24"/>
                    </a:cubicBezTo>
                    <a:cubicBezTo>
                      <a:pt x="145" y="9"/>
                      <a:pt x="117" y="0"/>
                      <a:pt x="8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sp>
            <p:nvSpPr>
              <p:cNvPr id="16" name="Freeform 20"/>
              <p:cNvSpPr>
                <a:spLocks/>
              </p:cNvSpPr>
              <p:nvPr/>
            </p:nvSpPr>
            <p:spPr bwMode="auto">
              <a:xfrm>
                <a:off x="4120407" y="4174776"/>
                <a:ext cx="438956" cy="105786"/>
              </a:xfrm>
              <a:custGeom>
                <a:avLst/>
                <a:gdLst>
                  <a:gd name="T0" fmla="*/ 9 w 241"/>
                  <a:gd name="T1" fmla="*/ 54 h 58"/>
                  <a:gd name="T2" fmla="*/ 19 w 241"/>
                  <a:gd name="T3" fmla="*/ 55 h 58"/>
                  <a:gd name="T4" fmla="*/ 120 w 241"/>
                  <a:gd name="T5" fmla="*/ 26 h 58"/>
                  <a:gd name="T6" fmla="*/ 222 w 241"/>
                  <a:gd name="T7" fmla="*/ 55 h 58"/>
                  <a:gd name="T8" fmla="*/ 232 w 241"/>
                  <a:gd name="T9" fmla="*/ 54 h 58"/>
                  <a:gd name="T10" fmla="*/ 239 w 241"/>
                  <a:gd name="T11" fmla="*/ 48 h 58"/>
                  <a:gd name="T12" fmla="*/ 241 w 241"/>
                  <a:gd name="T13" fmla="*/ 41 h 58"/>
                  <a:gd name="T14" fmla="*/ 237 w 241"/>
                  <a:gd name="T15" fmla="*/ 35 h 58"/>
                  <a:gd name="T16" fmla="*/ 120 w 241"/>
                  <a:gd name="T17" fmla="*/ 0 h 58"/>
                  <a:gd name="T18" fmla="*/ 4 w 241"/>
                  <a:gd name="T19" fmla="*/ 35 h 58"/>
                  <a:gd name="T20" fmla="*/ 0 w 241"/>
                  <a:gd name="T21" fmla="*/ 41 h 58"/>
                  <a:gd name="T22" fmla="*/ 2 w 241"/>
                  <a:gd name="T23" fmla="*/ 48 h 58"/>
                  <a:gd name="T24" fmla="*/ 9 w 241"/>
                  <a:gd name="T25" fmla="*/ 5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1" h="58">
                    <a:moveTo>
                      <a:pt x="9" y="54"/>
                    </a:moveTo>
                    <a:cubicBezTo>
                      <a:pt x="12" y="57"/>
                      <a:pt x="16" y="58"/>
                      <a:pt x="19" y="55"/>
                    </a:cubicBezTo>
                    <a:cubicBezTo>
                      <a:pt x="49" y="37"/>
                      <a:pt x="83" y="26"/>
                      <a:pt x="120" y="26"/>
                    </a:cubicBezTo>
                    <a:cubicBezTo>
                      <a:pt x="158" y="26"/>
                      <a:pt x="192" y="37"/>
                      <a:pt x="222" y="55"/>
                    </a:cubicBezTo>
                    <a:cubicBezTo>
                      <a:pt x="225" y="58"/>
                      <a:pt x="229" y="57"/>
                      <a:pt x="232" y="54"/>
                    </a:cubicBezTo>
                    <a:lnTo>
                      <a:pt x="239" y="48"/>
                    </a:lnTo>
                    <a:cubicBezTo>
                      <a:pt x="241" y="46"/>
                      <a:pt x="241" y="43"/>
                      <a:pt x="241" y="41"/>
                    </a:cubicBezTo>
                    <a:cubicBezTo>
                      <a:pt x="241" y="38"/>
                      <a:pt x="240" y="36"/>
                      <a:pt x="237" y="35"/>
                    </a:cubicBezTo>
                    <a:cubicBezTo>
                      <a:pt x="204" y="13"/>
                      <a:pt x="164" y="0"/>
                      <a:pt x="120" y="0"/>
                    </a:cubicBezTo>
                    <a:cubicBezTo>
                      <a:pt x="77" y="0"/>
                      <a:pt x="37" y="13"/>
                      <a:pt x="4" y="35"/>
                    </a:cubicBezTo>
                    <a:cubicBezTo>
                      <a:pt x="1" y="36"/>
                      <a:pt x="0" y="38"/>
                      <a:pt x="0" y="41"/>
                    </a:cubicBezTo>
                    <a:cubicBezTo>
                      <a:pt x="0" y="43"/>
                      <a:pt x="0" y="46"/>
                      <a:pt x="2" y="48"/>
                    </a:cubicBezTo>
                    <a:lnTo>
                      <a:pt x="9" y="5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sp>
            <p:nvSpPr>
              <p:cNvPr id="17" name="Oval 21"/>
              <p:cNvSpPr>
                <a:spLocks noChangeArrowheads="1"/>
              </p:cNvSpPr>
              <p:nvPr/>
            </p:nvSpPr>
            <p:spPr bwMode="auto">
              <a:xfrm>
                <a:off x="4306049" y="4428350"/>
                <a:ext cx="71042" cy="71302"/>
              </a:xfrm>
              <a:prstGeom prst="ellipse">
                <a:avLst/>
              </a:pr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grpSp>
      </p:grpSp>
      <p:grpSp>
        <p:nvGrpSpPr>
          <p:cNvPr id="18" name="群組 17"/>
          <p:cNvGrpSpPr/>
          <p:nvPr/>
        </p:nvGrpSpPr>
        <p:grpSpPr>
          <a:xfrm>
            <a:off x="6707550" y="2682343"/>
            <a:ext cx="720000" cy="720000"/>
            <a:chOff x="4539680" y="2302066"/>
            <a:chExt cx="720000" cy="720000"/>
          </a:xfrm>
        </p:grpSpPr>
        <p:sp>
          <p:nvSpPr>
            <p:cNvPr id="19" name="橢圓 18"/>
            <p:cNvSpPr/>
            <p:nvPr/>
          </p:nvSpPr>
          <p:spPr>
            <a:xfrm flipH="1">
              <a:off x="4539680" y="2302066"/>
              <a:ext cx="720000" cy="7200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0" name="群組 19"/>
            <p:cNvGrpSpPr/>
            <p:nvPr/>
          </p:nvGrpSpPr>
          <p:grpSpPr>
            <a:xfrm>
              <a:off x="4719358" y="2513228"/>
              <a:ext cx="360645" cy="297677"/>
              <a:chOff x="13079250" y="23448756"/>
              <a:chExt cx="2967819" cy="2449630"/>
            </a:xfrm>
            <a:solidFill>
              <a:schemeClr val="bg1"/>
            </a:solidFill>
          </p:grpSpPr>
          <p:sp>
            <p:nvSpPr>
              <p:cNvPr id="21" name="手繪多邊形 20"/>
              <p:cNvSpPr>
                <a:spLocks/>
              </p:cNvSpPr>
              <p:nvPr/>
            </p:nvSpPr>
            <p:spPr bwMode="auto">
              <a:xfrm>
                <a:off x="13079250" y="23448756"/>
                <a:ext cx="2967819" cy="2449630"/>
              </a:xfrm>
              <a:custGeom>
                <a:avLst/>
                <a:gdLst>
                  <a:gd name="connsiteX0" fmla="*/ 2007528 w 4024625"/>
                  <a:gd name="connsiteY0" fmla="*/ 1087436 h 3321916"/>
                  <a:gd name="connsiteX1" fmla="*/ 1840007 w 4024625"/>
                  <a:gd name="connsiteY1" fmla="*/ 1101840 h 3321916"/>
                  <a:gd name="connsiteX2" fmla="*/ 1743097 w 4024625"/>
                  <a:gd name="connsiteY2" fmla="*/ 1122724 h 3321916"/>
                  <a:gd name="connsiteX3" fmla="*/ 1609441 w 4024625"/>
                  <a:gd name="connsiteY3" fmla="*/ 1178896 h 3321916"/>
                  <a:gd name="connsiteX4" fmla="*/ 1096431 w 4024625"/>
                  <a:gd name="connsiteY4" fmla="*/ 1856928 h 3321916"/>
                  <a:gd name="connsiteX5" fmla="*/ 1116966 w 4024625"/>
                  <a:gd name="connsiteY5" fmla="*/ 2260216 h 3321916"/>
                  <a:gd name="connsiteX6" fmla="*/ 1819472 w 4024625"/>
                  <a:gd name="connsiteY6" fmla="*/ 2915204 h 3321916"/>
                  <a:gd name="connsiteX7" fmla="*/ 1895847 w 4024625"/>
                  <a:gd name="connsiteY7" fmla="*/ 2930328 h 3321916"/>
                  <a:gd name="connsiteX8" fmla="*/ 2217919 w 4024625"/>
                  <a:gd name="connsiteY8" fmla="*/ 2911604 h 3321916"/>
                  <a:gd name="connsiteX9" fmla="*/ 2875753 w 4024625"/>
                  <a:gd name="connsiteY9" fmla="*/ 2323952 h 3321916"/>
                  <a:gd name="connsiteX10" fmla="*/ 2922227 w 4024625"/>
                  <a:gd name="connsiteY10" fmla="*/ 2006360 h 3321916"/>
                  <a:gd name="connsiteX11" fmla="*/ 2861343 w 4024625"/>
                  <a:gd name="connsiteY11" fmla="*/ 1660684 h 3321916"/>
                  <a:gd name="connsiteX12" fmla="*/ 2600515 w 4024625"/>
                  <a:gd name="connsiteY12" fmla="*/ 1300604 h 3321916"/>
                  <a:gd name="connsiteX13" fmla="*/ 2271958 w 4024625"/>
                  <a:gd name="connsiteY13" fmla="*/ 1122364 h 3321916"/>
                  <a:gd name="connsiteX14" fmla="*/ 2175409 w 4024625"/>
                  <a:gd name="connsiteY14" fmla="*/ 1101840 h 3321916"/>
                  <a:gd name="connsiteX15" fmla="*/ 2007528 w 4024625"/>
                  <a:gd name="connsiteY15" fmla="*/ 1087436 h 3321916"/>
                  <a:gd name="connsiteX16" fmla="*/ 691176 w 4024625"/>
                  <a:gd name="connsiteY16" fmla="*/ 884236 h 3321916"/>
                  <a:gd name="connsiteX17" fmla="*/ 395695 w 4024625"/>
                  <a:gd name="connsiteY17" fmla="*/ 895036 h 3321916"/>
                  <a:gd name="connsiteX18" fmla="*/ 376237 w 4024625"/>
                  <a:gd name="connsiteY18" fmla="*/ 1095956 h 3321916"/>
                  <a:gd name="connsiteX19" fmla="*/ 388128 w 4024625"/>
                  <a:gd name="connsiteY19" fmla="*/ 1299032 h 3321916"/>
                  <a:gd name="connsiteX20" fmla="*/ 691176 w 4024625"/>
                  <a:gd name="connsiteY20" fmla="*/ 1311272 h 3321916"/>
                  <a:gd name="connsiteX21" fmla="*/ 994223 w 4024625"/>
                  <a:gd name="connsiteY21" fmla="*/ 1299032 h 3321916"/>
                  <a:gd name="connsiteX22" fmla="*/ 1006475 w 4024625"/>
                  <a:gd name="connsiteY22" fmla="*/ 1095956 h 3321916"/>
                  <a:gd name="connsiteX23" fmla="*/ 987017 w 4024625"/>
                  <a:gd name="connsiteY23" fmla="*/ 895036 h 3321916"/>
                  <a:gd name="connsiteX24" fmla="*/ 691176 w 4024625"/>
                  <a:gd name="connsiteY24" fmla="*/ 884236 h 3321916"/>
                  <a:gd name="connsiteX25" fmla="*/ 1504906 w 4024625"/>
                  <a:gd name="connsiteY25" fmla="*/ 0 h 3321916"/>
                  <a:gd name="connsiteX26" fmla="*/ 2007262 w 4024625"/>
                  <a:gd name="connsiteY26" fmla="*/ 0 h 3321916"/>
                  <a:gd name="connsiteX27" fmla="*/ 2509258 w 4024625"/>
                  <a:gd name="connsiteY27" fmla="*/ 0 h 3321916"/>
                  <a:gd name="connsiteX28" fmla="*/ 2657624 w 4024625"/>
                  <a:gd name="connsiteY28" fmla="*/ 247692 h 3321916"/>
                  <a:gd name="connsiteX29" fmla="*/ 2828316 w 4024625"/>
                  <a:gd name="connsiteY29" fmla="*/ 501868 h 3321916"/>
                  <a:gd name="connsiteX30" fmla="*/ 3367404 w 4024625"/>
                  <a:gd name="connsiteY30" fmla="*/ 507988 h 3321916"/>
                  <a:gd name="connsiteX31" fmla="*/ 3906130 w 4024625"/>
                  <a:gd name="connsiteY31" fmla="*/ 519508 h 3321916"/>
                  <a:gd name="connsiteX32" fmla="*/ 3961588 w 4024625"/>
                  <a:gd name="connsiteY32" fmla="*/ 562352 h 3321916"/>
                  <a:gd name="connsiteX33" fmla="*/ 4024607 w 4024625"/>
                  <a:gd name="connsiteY33" fmla="*/ 1909552 h 3321916"/>
                  <a:gd name="connsiteX34" fmla="*/ 4011283 w 4024625"/>
                  <a:gd name="connsiteY34" fmla="*/ 3168188 h 3321916"/>
                  <a:gd name="connsiteX35" fmla="*/ 3887404 w 4024625"/>
                  <a:gd name="connsiteY35" fmla="*/ 3301396 h 3321916"/>
                  <a:gd name="connsiteX36" fmla="*/ 2004381 w 4024625"/>
                  <a:gd name="connsiteY36" fmla="*/ 3321556 h 3321916"/>
                  <a:gd name="connsiteX37" fmla="*/ 133601 w 4024625"/>
                  <a:gd name="connsiteY37" fmla="*/ 3306436 h 3321916"/>
                  <a:gd name="connsiteX38" fmla="*/ 28809 w 4024625"/>
                  <a:gd name="connsiteY38" fmla="*/ 3226872 h 3321916"/>
                  <a:gd name="connsiteX39" fmla="*/ 0 w 4024625"/>
                  <a:gd name="connsiteY39" fmla="*/ 3187268 h 3321916"/>
                  <a:gd name="connsiteX40" fmla="*/ 0 w 4024625"/>
                  <a:gd name="connsiteY40" fmla="*/ 1913152 h 3321916"/>
                  <a:gd name="connsiteX41" fmla="*/ 11524 w 4024625"/>
                  <a:gd name="connsiteY41" fmla="*/ 616716 h 3321916"/>
                  <a:gd name="connsiteX42" fmla="*/ 103712 w 4024625"/>
                  <a:gd name="connsiteY42" fmla="*/ 522388 h 3321916"/>
                  <a:gd name="connsiteX43" fmla="*/ 654683 w 4024625"/>
                  <a:gd name="connsiteY43" fmla="*/ 507988 h 3321916"/>
                  <a:gd name="connsiteX44" fmla="*/ 1177925 w 4024625"/>
                  <a:gd name="connsiteY44" fmla="*/ 507988 h 3321916"/>
                  <a:gd name="connsiteX45" fmla="*/ 1203853 w 4024625"/>
                  <a:gd name="connsiteY45" fmla="*/ 485308 h 3321916"/>
                  <a:gd name="connsiteX46" fmla="*/ 1367344 w 4024625"/>
                  <a:gd name="connsiteY46" fmla="*/ 231132 h 332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024625" h="3321916">
                    <a:moveTo>
                      <a:pt x="2007528" y="1087436"/>
                    </a:moveTo>
                    <a:cubicBezTo>
                      <a:pt x="1951687" y="1087436"/>
                      <a:pt x="1876033" y="1093916"/>
                      <a:pt x="1840007" y="1101840"/>
                    </a:cubicBezTo>
                    <a:cubicBezTo>
                      <a:pt x="1803621" y="1109400"/>
                      <a:pt x="1760029" y="1119124"/>
                      <a:pt x="1743097" y="1122724"/>
                    </a:cubicBezTo>
                    <a:cubicBezTo>
                      <a:pt x="1726525" y="1126324"/>
                      <a:pt x="1666362" y="1151532"/>
                      <a:pt x="1609441" y="1178896"/>
                    </a:cubicBezTo>
                    <a:cubicBezTo>
                      <a:pt x="1336724" y="1309604"/>
                      <a:pt x="1148309" y="1558780"/>
                      <a:pt x="1096431" y="1856928"/>
                    </a:cubicBezTo>
                    <a:cubicBezTo>
                      <a:pt x="1079499" y="1953788"/>
                      <a:pt x="1090667" y="2171996"/>
                      <a:pt x="1116966" y="2260216"/>
                    </a:cubicBezTo>
                    <a:cubicBezTo>
                      <a:pt x="1216398" y="2593652"/>
                      <a:pt x="1494518" y="2852908"/>
                      <a:pt x="1819472" y="2915204"/>
                    </a:cubicBezTo>
                    <a:cubicBezTo>
                      <a:pt x="1850094" y="2920964"/>
                      <a:pt x="1884679" y="2927808"/>
                      <a:pt x="1895847" y="2930328"/>
                    </a:cubicBezTo>
                    <a:cubicBezTo>
                      <a:pt x="1937277" y="2940048"/>
                      <a:pt x="2152352" y="2927448"/>
                      <a:pt x="2217919" y="2911604"/>
                    </a:cubicBezTo>
                    <a:cubicBezTo>
                      <a:pt x="2518736" y="2839588"/>
                      <a:pt x="2773079" y="2612376"/>
                      <a:pt x="2875753" y="2323952"/>
                    </a:cubicBezTo>
                    <a:cubicBezTo>
                      <a:pt x="2917183" y="2208004"/>
                      <a:pt x="2922587" y="2170916"/>
                      <a:pt x="2922227" y="2006360"/>
                    </a:cubicBezTo>
                    <a:cubicBezTo>
                      <a:pt x="2921506" y="1833164"/>
                      <a:pt x="2914301" y="1793552"/>
                      <a:pt x="2861343" y="1660684"/>
                    </a:cubicBezTo>
                    <a:cubicBezTo>
                      <a:pt x="2805503" y="1521692"/>
                      <a:pt x="2713997" y="1394944"/>
                      <a:pt x="2600515" y="1300604"/>
                    </a:cubicBezTo>
                    <a:cubicBezTo>
                      <a:pt x="2527382" y="1239748"/>
                      <a:pt x="2336084" y="1136048"/>
                      <a:pt x="2271958" y="1122364"/>
                    </a:cubicBezTo>
                    <a:cubicBezTo>
                      <a:pt x="2255026" y="1118764"/>
                      <a:pt x="2211795" y="1109400"/>
                      <a:pt x="2175409" y="1101840"/>
                    </a:cubicBezTo>
                    <a:cubicBezTo>
                      <a:pt x="2139022" y="1093916"/>
                      <a:pt x="2063368" y="1087436"/>
                      <a:pt x="2007528" y="1087436"/>
                    </a:cubicBezTo>
                    <a:close/>
                    <a:moveTo>
                      <a:pt x="691176" y="884236"/>
                    </a:moveTo>
                    <a:cubicBezTo>
                      <a:pt x="520734" y="884236"/>
                      <a:pt x="407947" y="888196"/>
                      <a:pt x="395695" y="895036"/>
                    </a:cubicBezTo>
                    <a:cubicBezTo>
                      <a:pt x="377318" y="904760"/>
                      <a:pt x="376237" y="918084"/>
                      <a:pt x="376237" y="1095956"/>
                    </a:cubicBezTo>
                    <a:cubicBezTo>
                      <a:pt x="376237" y="1230980"/>
                      <a:pt x="379480" y="1290392"/>
                      <a:pt x="388128" y="1299032"/>
                    </a:cubicBezTo>
                    <a:cubicBezTo>
                      <a:pt x="397137" y="1308032"/>
                      <a:pt x="478574" y="1311272"/>
                      <a:pt x="691176" y="1311272"/>
                    </a:cubicBezTo>
                    <a:cubicBezTo>
                      <a:pt x="904138" y="1311272"/>
                      <a:pt x="985575" y="1308032"/>
                      <a:pt x="994223" y="1299032"/>
                    </a:cubicBezTo>
                    <a:cubicBezTo>
                      <a:pt x="1002872" y="1290392"/>
                      <a:pt x="1006475" y="1230980"/>
                      <a:pt x="1006475" y="1095956"/>
                    </a:cubicBezTo>
                    <a:cubicBezTo>
                      <a:pt x="1006475" y="918084"/>
                      <a:pt x="1005394" y="904760"/>
                      <a:pt x="987017" y="895036"/>
                    </a:cubicBezTo>
                    <a:cubicBezTo>
                      <a:pt x="974765" y="888196"/>
                      <a:pt x="861978" y="884236"/>
                      <a:pt x="691176" y="884236"/>
                    </a:cubicBezTo>
                    <a:close/>
                    <a:moveTo>
                      <a:pt x="1504906" y="0"/>
                    </a:moveTo>
                    <a:lnTo>
                      <a:pt x="2007262" y="0"/>
                    </a:lnTo>
                    <a:lnTo>
                      <a:pt x="2509258" y="0"/>
                    </a:lnTo>
                    <a:lnTo>
                      <a:pt x="2657624" y="247692"/>
                    </a:lnTo>
                    <a:cubicBezTo>
                      <a:pt x="2764216" y="425904"/>
                      <a:pt x="2812112" y="497548"/>
                      <a:pt x="2828316" y="501868"/>
                    </a:cubicBezTo>
                    <a:cubicBezTo>
                      <a:pt x="2840920" y="505108"/>
                      <a:pt x="3083276" y="507988"/>
                      <a:pt x="3367404" y="507988"/>
                    </a:cubicBezTo>
                    <a:cubicBezTo>
                      <a:pt x="3728235" y="507988"/>
                      <a:pt x="3890286" y="511588"/>
                      <a:pt x="3906130" y="519508"/>
                    </a:cubicBezTo>
                    <a:cubicBezTo>
                      <a:pt x="3918014" y="525628"/>
                      <a:pt x="3943222" y="545072"/>
                      <a:pt x="3961588" y="562352"/>
                    </a:cubicBezTo>
                    <a:cubicBezTo>
                      <a:pt x="4027488" y="624636"/>
                      <a:pt x="4024607" y="568112"/>
                      <a:pt x="4024607" y="1909552"/>
                    </a:cubicBezTo>
                    <a:cubicBezTo>
                      <a:pt x="4024607" y="2872968"/>
                      <a:pt x="4021726" y="3133624"/>
                      <a:pt x="4011283" y="3168188"/>
                    </a:cubicBezTo>
                    <a:cubicBezTo>
                      <a:pt x="3991477" y="3235152"/>
                      <a:pt x="3952225" y="3277272"/>
                      <a:pt x="3887404" y="3301396"/>
                    </a:cubicBezTo>
                    <a:cubicBezTo>
                      <a:pt x="3830867" y="3322636"/>
                      <a:pt x="3830507" y="3322636"/>
                      <a:pt x="2004381" y="3321556"/>
                    </a:cubicBezTo>
                    <a:cubicBezTo>
                      <a:pt x="489032" y="3320836"/>
                      <a:pt x="170333" y="3318316"/>
                      <a:pt x="133601" y="3306436"/>
                    </a:cubicBezTo>
                    <a:cubicBezTo>
                      <a:pt x="81025" y="3290232"/>
                      <a:pt x="66981" y="3279432"/>
                      <a:pt x="28809" y="3226872"/>
                    </a:cubicBezTo>
                    <a:lnTo>
                      <a:pt x="0" y="3187268"/>
                    </a:lnTo>
                    <a:lnTo>
                      <a:pt x="0" y="1913152"/>
                    </a:lnTo>
                    <a:cubicBezTo>
                      <a:pt x="0" y="991136"/>
                      <a:pt x="3241" y="632556"/>
                      <a:pt x="11524" y="616716"/>
                    </a:cubicBezTo>
                    <a:cubicBezTo>
                      <a:pt x="28449" y="583952"/>
                      <a:pt x="72382" y="538592"/>
                      <a:pt x="103712" y="522388"/>
                    </a:cubicBezTo>
                    <a:cubicBezTo>
                      <a:pt x="126399" y="510508"/>
                      <a:pt x="223989" y="507988"/>
                      <a:pt x="654683" y="507988"/>
                    </a:cubicBezTo>
                    <a:lnTo>
                      <a:pt x="1177925" y="507988"/>
                    </a:lnTo>
                    <a:lnTo>
                      <a:pt x="1203853" y="485308"/>
                    </a:lnTo>
                    <a:cubicBezTo>
                      <a:pt x="1217897" y="472708"/>
                      <a:pt x="1291360" y="358220"/>
                      <a:pt x="1367344" y="23113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sp>
            <p:nvSpPr>
              <p:cNvPr id="22" name="手繪多邊形 21"/>
              <p:cNvSpPr>
                <a:spLocks/>
              </p:cNvSpPr>
              <p:nvPr/>
            </p:nvSpPr>
            <p:spPr bwMode="auto">
              <a:xfrm>
                <a:off x="14046734" y="24416165"/>
                <a:ext cx="1019800" cy="1024369"/>
              </a:xfrm>
              <a:custGeom>
                <a:avLst/>
                <a:gdLst>
                  <a:gd name="connsiteX0" fmla="*/ 696901 w 1382938"/>
                  <a:gd name="connsiteY0" fmla="*/ 174564 h 1389136"/>
                  <a:gd name="connsiteX1" fmla="*/ 615103 w 1382938"/>
                  <a:gd name="connsiteY1" fmla="*/ 185584 h 1389136"/>
                  <a:gd name="connsiteX2" fmla="*/ 187732 w 1382938"/>
                  <a:gd name="connsiteY2" fmla="*/ 592580 h 1389136"/>
                  <a:gd name="connsiteX3" fmla="*/ 187732 w 1382938"/>
                  <a:gd name="connsiteY3" fmla="*/ 808496 h 1389136"/>
                  <a:gd name="connsiteX4" fmla="*/ 532584 w 1382938"/>
                  <a:gd name="connsiteY4" fmla="*/ 1189940 h 1389136"/>
                  <a:gd name="connsiteX5" fmla="*/ 850769 w 1382938"/>
                  <a:gd name="connsiteY5" fmla="*/ 1191740 h 1389136"/>
                  <a:gd name="connsiteX6" fmla="*/ 1062653 w 1382938"/>
                  <a:gd name="connsiteY6" fmla="*/ 1061472 h 1389136"/>
                  <a:gd name="connsiteX7" fmla="*/ 1208953 w 1382938"/>
                  <a:gd name="connsiteY7" fmla="*/ 698740 h 1389136"/>
                  <a:gd name="connsiteX8" fmla="*/ 1135442 w 1382938"/>
                  <a:gd name="connsiteY8" fmla="*/ 424528 h 1389136"/>
                  <a:gd name="connsiteX9" fmla="*/ 777619 w 1382938"/>
                  <a:gd name="connsiteY9" fmla="*/ 185944 h 1389136"/>
                  <a:gd name="connsiteX10" fmla="*/ 696901 w 1382938"/>
                  <a:gd name="connsiteY10" fmla="*/ 174564 h 1389136"/>
                  <a:gd name="connsiteX11" fmla="*/ 709912 w 1382938"/>
                  <a:gd name="connsiteY11" fmla="*/ 376 h 1389136"/>
                  <a:gd name="connsiteX12" fmla="*/ 908829 w 1382938"/>
                  <a:gd name="connsiteY12" fmla="*/ 35660 h 1389136"/>
                  <a:gd name="connsiteX13" fmla="*/ 1337507 w 1382938"/>
                  <a:gd name="connsiteY13" fmla="*/ 434916 h 1389136"/>
                  <a:gd name="connsiteX14" fmla="*/ 1382858 w 1382938"/>
                  <a:gd name="connsiteY14" fmla="*/ 698084 h 1389136"/>
                  <a:gd name="connsiteX15" fmla="*/ 1357663 w 1382938"/>
                  <a:gd name="connsiteY15" fmla="*/ 904012 h 1389136"/>
                  <a:gd name="connsiteX16" fmla="*/ 909909 w 1382938"/>
                  <a:gd name="connsiteY16" fmla="*/ 1358712 h 1389136"/>
                  <a:gd name="connsiteX17" fmla="*/ 688552 w 1382938"/>
                  <a:gd name="connsiteY17" fmla="*/ 1388952 h 1389136"/>
                  <a:gd name="connsiteX18" fmla="*/ 517585 w 1382938"/>
                  <a:gd name="connsiteY18" fmla="*/ 1372752 h 1389136"/>
                  <a:gd name="connsiteX19" fmla="*/ 178170 w 1382938"/>
                  <a:gd name="connsiteY19" fmla="*/ 1165384 h 1389136"/>
                  <a:gd name="connsiteX20" fmla="*/ 10443 w 1382938"/>
                  <a:gd name="connsiteY20" fmla="*/ 585760 h 1389136"/>
                  <a:gd name="connsiteX21" fmla="*/ 214163 w 1382938"/>
                  <a:gd name="connsiteY21" fmla="*/ 195868 h 1389136"/>
                  <a:gd name="connsiteX22" fmla="*/ 657958 w 1382938"/>
                  <a:gd name="connsiteY22" fmla="*/ 1820 h 1389136"/>
                  <a:gd name="connsiteX23" fmla="*/ 709912 w 1382938"/>
                  <a:gd name="connsiteY23" fmla="*/ 376 h 138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82938" h="1389136">
                    <a:moveTo>
                      <a:pt x="696901" y="174564"/>
                    </a:moveTo>
                    <a:cubicBezTo>
                      <a:pt x="674920" y="174520"/>
                      <a:pt x="652759" y="178208"/>
                      <a:pt x="615103" y="185584"/>
                    </a:cubicBezTo>
                    <a:cubicBezTo>
                      <a:pt x="397454" y="228768"/>
                      <a:pt x="236379" y="381708"/>
                      <a:pt x="187732" y="592580"/>
                    </a:cubicBezTo>
                    <a:cubicBezTo>
                      <a:pt x="167553" y="678228"/>
                      <a:pt x="167553" y="721768"/>
                      <a:pt x="187732" y="808496"/>
                    </a:cubicBezTo>
                    <a:cubicBezTo>
                      <a:pt x="228451" y="983024"/>
                      <a:pt x="366104" y="1135604"/>
                      <a:pt x="532584" y="1189940"/>
                    </a:cubicBezTo>
                    <a:cubicBezTo>
                      <a:pt x="623030" y="1219448"/>
                      <a:pt x="766808" y="1220168"/>
                      <a:pt x="850769" y="1191740"/>
                    </a:cubicBezTo>
                    <a:cubicBezTo>
                      <a:pt x="935450" y="1163312"/>
                      <a:pt x="1000673" y="1123008"/>
                      <a:pt x="1062653" y="1061472"/>
                    </a:cubicBezTo>
                    <a:cubicBezTo>
                      <a:pt x="1166432" y="957476"/>
                      <a:pt x="1208953" y="852036"/>
                      <a:pt x="1208953" y="698740"/>
                    </a:cubicBezTo>
                    <a:cubicBezTo>
                      <a:pt x="1208953" y="591140"/>
                      <a:pt x="1188413" y="514132"/>
                      <a:pt x="1135442" y="424528"/>
                    </a:cubicBezTo>
                    <a:cubicBezTo>
                      <a:pt x="1067697" y="309016"/>
                      <a:pt x="928243" y="216172"/>
                      <a:pt x="777619" y="185944"/>
                    </a:cubicBezTo>
                    <a:cubicBezTo>
                      <a:pt x="740684" y="178388"/>
                      <a:pt x="718883" y="174612"/>
                      <a:pt x="696901" y="174564"/>
                    </a:cubicBezTo>
                    <a:close/>
                    <a:moveTo>
                      <a:pt x="709912" y="376"/>
                    </a:moveTo>
                    <a:cubicBezTo>
                      <a:pt x="769131" y="2720"/>
                      <a:pt x="846471" y="15952"/>
                      <a:pt x="908829" y="35660"/>
                    </a:cubicBezTo>
                    <a:cubicBezTo>
                      <a:pt x="1098153" y="95424"/>
                      <a:pt x="1272359" y="257788"/>
                      <a:pt x="1337507" y="434916"/>
                    </a:cubicBezTo>
                    <a:cubicBezTo>
                      <a:pt x="1380339" y="551560"/>
                      <a:pt x="1383578" y="570280"/>
                      <a:pt x="1382858" y="698084"/>
                    </a:cubicBezTo>
                    <a:cubicBezTo>
                      <a:pt x="1382138" y="803928"/>
                      <a:pt x="1377819" y="839572"/>
                      <a:pt x="1357663" y="904012"/>
                    </a:cubicBezTo>
                    <a:cubicBezTo>
                      <a:pt x="1287477" y="1127220"/>
                      <a:pt x="1129827" y="1287428"/>
                      <a:pt x="909909" y="1358712"/>
                    </a:cubicBezTo>
                    <a:cubicBezTo>
                      <a:pt x="822086" y="1387152"/>
                      <a:pt x="802290" y="1390032"/>
                      <a:pt x="688552" y="1388952"/>
                    </a:cubicBezTo>
                    <a:cubicBezTo>
                      <a:pt x="610087" y="1387872"/>
                      <a:pt x="546379" y="1382112"/>
                      <a:pt x="517585" y="1372752"/>
                    </a:cubicBezTo>
                    <a:cubicBezTo>
                      <a:pt x="367854" y="1324148"/>
                      <a:pt x="263834" y="1260788"/>
                      <a:pt x="178170" y="1165384"/>
                    </a:cubicBezTo>
                    <a:cubicBezTo>
                      <a:pt x="41037" y="1012736"/>
                      <a:pt x="-27710" y="774768"/>
                      <a:pt x="10443" y="585760"/>
                    </a:cubicBezTo>
                    <a:cubicBezTo>
                      <a:pt x="45716" y="412596"/>
                      <a:pt x="105464" y="298112"/>
                      <a:pt x="214163" y="195868"/>
                    </a:cubicBezTo>
                    <a:cubicBezTo>
                      <a:pt x="343738" y="74184"/>
                      <a:pt x="448478" y="28460"/>
                      <a:pt x="657958" y="1820"/>
                    </a:cubicBezTo>
                    <a:cubicBezTo>
                      <a:pt x="672445" y="20"/>
                      <a:pt x="690172" y="-408"/>
                      <a:pt x="709912" y="376"/>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endParaRPr>
              </a:p>
            </p:txBody>
          </p:sp>
        </p:grpSp>
      </p:grpSp>
      <p:sp>
        <p:nvSpPr>
          <p:cNvPr id="24" name="文字方塊 2"/>
          <p:cNvSpPr txBox="1"/>
          <p:nvPr/>
        </p:nvSpPr>
        <p:spPr>
          <a:xfrm>
            <a:off x="5911030" y="1663078"/>
            <a:ext cx="2313040" cy="64633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smtClean="0">
                <a:solidFill>
                  <a:schemeClr val="bg1"/>
                </a:solidFill>
              </a:rPr>
              <a:t>The quick brown fox jumps over the lazy dog. fox jumps over the lazy dog. </a:t>
            </a:r>
          </a:p>
        </p:txBody>
      </p:sp>
      <p:sp>
        <p:nvSpPr>
          <p:cNvPr id="25" name="文字方塊 2"/>
          <p:cNvSpPr txBox="1"/>
          <p:nvPr/>
        </p:nvSpPr>
        <p:spPr>
          <a:xfrm>
            <a:off x="5911030" y="3470437"/>
            <a:ext cx="2313040" cy="64633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smtClean="0">
                <a:solidFill>
                  <a:schemeClr val="bg1"/>
                </a:solidFill>
              </a:rPr>
              <a:t>The quick brown fox jumps over the lazy dog. fox jumps over the lazy dog. </a:t>
            </a:r>
          </a:p>
        </p:txBody>
      </p:sp>
      <p:sp>
        <p:nvSpPr>
          <p:cNvPr id="26" name="文字方塊 2"/>
          <p:cNvSpPr txBox="1"/>
          <p:nvPr/>
        </p:nvSpPr>
        <p:spPr>
          <a:xfrm>
            <a:off x="5911030" y="5277796"/>
            <a:ext cx="2313040" cy="64633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smtClean="0">
                <a:solidFill>
                  <a:schemeClr val="bg1"/>
                </a:solidFill>
              </a:rPr>
              <a:t>The quick brown fox jumps over the lazy dog. fox jumps over the lazy dog. </a:t>
            </a:r>
          </a:p>
        </p:txBody>
      </p:sp>
      <p:sp>
        <p:nvSpPr>
          <p:cNvPr id="27" name="文字方塊 26"/>
          <p:cNvSpPr txBox="1"/>
          <p:nvPr/>
        </p:nvSpPr>
        <p:spPr>
          <a:xfrm>
            <a:off x="525780" y="1794510"/>
            <a:ext cx="1508760" cy="646331"/>
          </a:xfrm>
          <a:prstGeom prst="rect">
            <a:avLst/>
          </a:prstGeom>
          <a:noFill/>
        </p:spPr>
        <p:txBody>
          <a:bodyPr wrap="square" rtlCol="0">
            <a:spAutoFit/>
          </a:bodyPr>
          <a:lstStyle/>
          <a:p>
            <a:r>
              <a:rPr lang="en-US" sz="3600" b="1" dirty="0" smtClean="0">
                <a:solidFill>
                  <a:schemeClr val="accent1"/>
                </a:solidFill>
              </a:rPr>
              <a:t>98.5%</a:t>
            </a:r>
            <a:endParaRPr lang="en-US" sz="3600" b="1" dirty="0">
              <a:solidFill>
                <a:schemeClr val="accent1"/>
              </a:solidFill>
            </a:endParaRPr>
          </a:p>
        </p:txBody>
      </p:sp>
      <p:sp>
        <p:nvSpPr>
          <p:cNvPr id="28" name="文字方塊 41"/>
          <p:cNvSpPr txBox="1"/>
          <p:nvPr/>
        </p:nvSpPr>
        <p:spPr>
          <a:xfrm>
            <a:off x="2034540" y="1832355"/>
            <a:ext cx="3008661"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endParaRPr lang="en-US" sz="1400" dirty="0"/>
          </a:p>
        </p:txBody>
      </p:sp>
      <p:sp>
        <p:nvSpPr>
          <p:cNvPr id="29" name="文字方塊 41"/>
          <p:cNvSpPr txBox="1"/>
          <p:nvPr/>
        </p:nvSpPr>
        <p:spPr>
          <a:xfrm>
            <a:off x="525780" y="2665740"/>
            <a:ext cx="4517421"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r>
              <a:rPr lang="en-US" sz="1400" dirty="0"/>
              <a:t>The quick brown fox jumps over the lazy dog. </a:t>
            </a:r>
          </a:p>
        </p:txBody>
      </p:sp>
      <p:grpSp>
        <p:nvGrpSpPr>
          <p:cNvPr id="30" name="群組 29"/>
          <p:cNvGrpSpPr/>
          <p:nvPr/>
        </p:nvGrpSpPr>
        <p:grpSpPr>
          <a:xfrm>
            <a:off x="3001887" y="4122135"/>
            <a:ext cx="663202" cy="1368744"/>
            <a:chOff x="6067602" y="7525973"/>
            <a:chExt cx="1659867" cy="3425707"/>
          </a:xfrm>
          <a:solidFill>
            <a:schemeClr val="bg1">
              <a:lumMod val="50000"/>
            </a:schemeClr>
          </a:solidFill>
        </p:grpSpPr>
        <p:sp>
          <p:nvSpPr>
            <p:cNvPr id="34" name="Freeform 46"/>
            <p:cNvSpPr>
              <a:spLocks/>
            </p:cNvSpPr>
            <p:nvPr/>
          </p:nvSpPr>
          <p:spPr bwMode="auto">
            <a:xfrm>
              <a:off x="6067602" y="8236831"/>
              <a:ext cx="1659867" cy="2714849"/>
            </a:xfrm>
            <a:custGeom>
              <a:avLst/>
              <a:gdLst>
                <a:gd name="T0" fmla="*/ 1701 w 6144"/>
                <a:gd name="T1" fmla="*/ 10007 h 10054"/>
                <a:gd name="T2" fmla="*/ 1686 w 6144"/>
                <a:gd name="T3" fmla="*/ 6194 h 10054"/>
                <a:gd name="T4" fmla="*/ 1674 w 6144"/>
                <a:gd name="T5" fmla="*/ 2413 h 10054"/>
                <a:gd name="T6" fmla="*/ 1559 w 6144"/>
                <a:gd name="T7" fmla="*/ 2537 h 10054"/>
                <a:gd name="T8" fmla="*/ 1346 w 6144"/>
                <a:gd name="T9" fmla="*/ 3450 h 10054"/>
                <a:gd name="T10" fmla="*/ 1260 w 6144"/>
                <a:gd name="T11" fmla="*/ 3802 h 10054"/>
                <a:gd name="T12" fmla="*/ 995 w 6144"/>
                <a:gd name="T13" fmla="*/ 4790 h 10054"/>
                <a:gd name="T14" fmla="*/ 250 w 6144"/>
                <a:gd name="T15" fmla="*/ 4953 h 10054"/>
                <a:gd name="T16" fmla="*/ 130 w 6144"/>
                <a:gd name="T17" fmla="*/ 4062 h 10054"/>
                <a:gd name="T18" fmla="*/ 226 w 6144"/>
                <a:gd name="T19" fmla="*/ 3647 h 10054"/>
                <a:gd name="T20" fmla="*/ 316 w 6144"/>
                <a:gd name="T21" fmla="*/ 3266 h 10054"/>
                <a:gd name="T22" fmla="*/ 672 w 6144"/>
                <a:gd name="T23" fmla="*/ 1756 h 10054"/>
                <a:gd name="T24" fmla="*/ 741 w 6144"/>
                <a:gd name="T25" fmla="*/ 1474 h 10054"/>
                <a:gd name="T26" fmla="*/ 826 w 6144"/>
                <a:gd name="T27" fmla="*/ 1135 h 10054"/>
                <a:gd name="T28" fmla="*/ 1140 w 6144"/>
                <a:gd name="T29" fmla="*/ 654 h 10054"/>
                <a:gd name="T30" fmla="*/ 1917 w 6144"/>
                <a:gd name="T31" fmla="*/ 229 h 10054"/>
                <a:gd name="T32" fmla="*/ 2842 w 6144"/>
                <a:gd name="T33" fmla="*/ 30 h 10054"/>
                <a:gd name="T34" fmla="*/ 3562 w 6144"/>
                <a:gd name="T35" fmla="*/ 58 h 10054"/>
                <a:gd name="T36" fmla="*/ 4521 w 6144"/>
                <a:gd name="T37" fmla="*/ 331 h 10054"/>
                <a:gd name="T38" fmla="*/ 5227 w 6144"/>
                <a:gd name="T39" fmla="*/ 821 h 10054"/>
                <a:gd name="T40" fmla="*/ 5495 w 6144"/>
                <a:gd name="T41" fmla="*/ 1742 h 10054"/>
                <a:gd name="T42" fmla="*/ 5777 w 6144"/>
                <a:gd name="T43" fmla="*/ 2942 h 10054"/>
                <a:gd name="T44" fmla="*/ 5862 w 6144"/>
                <a:gd name="T45" fmla="*/ 3309 h 10054"/>
                <a:gd name="T46" fmla="*/ 5999 w 6144"/>
                <a:gd name="T47" fmla="*/ 3887 h 10054"/>
                <a:gd name="T48" fmla="*/ 6115 w 6144"/>
                <a:gd name="T49" fmla="*/ 4636 h 10054"/>
                <a:gd name="T50" fmla="*/ 5430 w 6144"/>
                <a:gd name="T51" fmla="*/ 4992 h 10054"/>
                <a:gd name="T52" fmla="*/ 5103 w 6144"/>
                <a:gd name="T53" fmla="*/ 4591 h 10054"/>
                <a:gd name="T54" fmla="*/ 5028 w 6144"/>
                <a:gd name="T55" fmla="*/ 4296 h 10054"/>
                <a:gd name="T56" fmla="*/ 4689 w 6144"/>
                <a:gd name="T57" fmla="*/ 2885 h 10054"/>
                <a:gd name="T58" fmla="*/ 4500 w 6144"/>
                <a:gd name="T59" fmla="*/ 2271 h 10054"/>
                <a:gd name="T60" fmla="*/ 4450 w 6144"/>
                <a:gd name="T61" fmla="*/ 6161 h 10054"/>
                <a:gd name="T62" fmla="*/ 4436 w 6144"/>
                <a:gd name="T63" fmla="*/ 10040 h 10054"/>
                <a:gd name="T64" fmla="*/ 3928 w 6144"/>
                <a:gd name="T65" fmla="*/ 10040 h 10054"/>
                <a:gd name="T66" fmla="*/ 3420 w 6144"/>
                <a:gd name="T67" fmla="*/ 10040 h 10054"/>
                <a:gd name="T68" fmla="*/ 3413 w 6144"/>
                <a:gd name="T69" fmla="*/ 7556 h 10054"/>
                <a:gd name="T70" fmla="*/ 3358 w 6144"/>
                <a:gd name="T71" fmla="*/ 5037 h 10054"/>
                <a:gd name="T72" fmla="*/ 2830 w 6144"/>
                <a:gd name="T73" fmla="*/ 5039 h 10054"/>
                <a:gd name="T74" fmla="*/ 2780 w 6144"/>
                <a:gd name="T75" fmla="*/ 7516 h 10054"/>
                <a:gd name="T76" fmla="*/ 2767 w 6144"/>
                <a:gd name="T77" fmla="*/ 10004 h 10054"/>
                <a:gd name="T78" fmla="*/ 2236 w 6144"/>
                <a:gd name="T79" fmla="*/ 10054 h 10054"/>
                <a:gd name="T80" fmla="*/ 1701 w 6144"/>
                <a:gd name="T81" fmla="*/ 10007 h 100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144" h="10054">
                  <a:moveTo>
                    <a:pt x="1701" y="10007"/>
                  </a:moveTo>
                  <a:cubicBezTo>
                    <a:pt x="1691" y="9981"/>
                    <a:pt x="1684" y="8265"/>
                    <a:pt x="1686" y="6194"/>
                  </a:cubicBezTo>
                  <a:cubicBezTo>
                    <a:pt x="1687" y="4123"/>
                    <a:pt x="1682" y="2422"/>
                    <a:pt x="1674" y="2413"/>
                  </a:cubicBezTo>
                  <a:cubicBezTo>
                    <a:pt x="1636" y="2376"/>
                    <a:pt x="1577" y="2439"/>
                    <a:pt x="1559" y="2537"/>
                  </a:cubicBezTo>
                  <a:cubicBezTo>
                    <a:pt x="1536" y="2664"/>
                    <a:pt x="1386" y="3306"/>
                    <a:pt x="1346" y="3450"/>
                  </a:cubicBezTo>
                  <a:cubicBezTo>
                    <a:pt x="1330" y="3504"/>
                    <a:pt x="1292" y="3663"/>
                    <a:pt x="1260" y="3802"/>
                  </a:cubicBezTo>
                  <a:cubicBezTo>
                    <a:pt x="1138" y="4337"/>
                    <a:pt x="1031" y="4736"/>
                    <a:pt x="995" y="4790"/>
                  </a:cubicBezTo>
                  <a:cubicBezTo>
                    <a:pt x="819" y="5060"/>
                    <a:pt x="488" y="5132"/>
                    <a:pt x="250" y="4953"/>
                  </a:cubicBezTo>
                  <a:cubicBezTo>
                    <a:pt x="24" y="4783"/>
                    <a:pt x="0" y="4608"/>
                    <a:pt x="130" y="4062"/>
                  </a:cubicBezTo>
                  <a:cubicBezTo>
                    <a:pt x="175" y="3873"/>
                    <a:pt x="218" y="3686"/>
                    <a:pt x="226" y="3647"/>
                  </a:cubicBezTo>
                  <a:cubicBezTo>
                    <a:pt x="234" y="3608"/>
                    <a:pt x="274" y="3437"/>
                    <a:pt x="316" y="3266"/>
                  </a:cubicBezTo>
                  <a:cubicBezTo>
                    <a:pt x="487" y="2558"/>
                    <a:pt x="564" y="2233"/>
                    <a:pt x="672" y="1756"/>
                  </a:cubicBezTo>
                  <a:cubicBezTo>
                    <a:pt x="687" y="1687"/>
                    <a:pt x="718" y="1560"/>
                    <a:pt x="741" y="1474"/>
                  </a:cubicBezTo>
                  <a:cubicBezTo>
                    <a:pt x="763" y="1389"/>
                    <a:pt x="801" y="1236"/>
                    <a:pt x="826" y="1135"/>
                  </a:cubicBezTo>
                  <a:cubicBezTo>
                    <a:pt x="885" y="894"/>
                    <a:pt x="947" y="800"/>
                    <a:pt x="1140" y="654"/>
                  </a:cubicBezTo>
                  <a:cubicBezTo>
                    <a:pt x="1313" y="523"/>
                    <a:pt x="1766" y="275"/>
                    <a:pt x="1917" y="229"/>
                  </a:cubicBezTo>
                  <a:cubicBezTo>
                    <a:pt x="2201" y="140"/>
                    <a:pt x="2581" y="59"/>
                    <a:pt x="2842" y="30"/>
                  </a:cubicBezTo>
                  <a:cubicBezTo>
                    <a:pt x="3108" y="0"/>
                    <a:pt x="3182" y="3"/>
                    <a:pt x="3562" y="58"/>
                  </a:cubicBezTo>
                  <a:cubicBezTo>
                    <a:pt x="3974" y="118"/>
                    <a:pt x="4171" y="174"/>
                    <a:pt x="4521" y="331"/>
                  </a:cubicBezTo>
                  <a:cubicBezTo>
                    <a:pt x="4777" y="445"/>
                    <a:pt x="5150" y="704"/>
                    <a:pt x="5227" y="821"/>
                  </a:cubicBezTo>
                  <a:cubicBezTo>
                    <a:pt x="5286" y="909"/>
                    <a:pt x="5408" y="1332"/>
                    <a:pt x="5495" y="1742"/>
                  </a:cubicBezTo>
                  <a:cubicBezTo>
                    <a:pt x="5544" y="1979"/>
                    <a:pt x="5710" y="2685"/>
                    <a:pt x="5777" y="2942"/>
                  </a:cubicBezTo>
                  <a:cubicBezTo>
                    <a:pt x="5791" y="2996"/>
                    <a:pt x="5829" y="3161"/>
                    <a:pt x="5862" y="3309"/>
                  </a:cubicBezTo>
                  <a:cubicBezTo>
                    <a:pt x="5920" y="3575"/>
                    <a:pt x="5943" y="3671"/>
                    <a:pt x="5999" y="3887"/>
                  </a:cubicBezTo>
                  <a:cubicBezTo>
                    <a:pt x="6113" y="4327"/>
                    <a:pt x="6144" y="4529"/>
                    <a:pt x="6115" y="4636"/>
                  </a:cubicBezTo>
                  <a:cubicBezTo>
                    <a:pt x="6036" y="4931"/>
                    <a:pt x="5701" y="5105"/>
                    <a:pt x="5430" y="4992"/>
                  </a:cubicBezTo>
                  <a:cubicBezTo>
                    <a:pt x="5292" y="4934"/>
                    <a:pt x="5144" y="4752"/>
                    <a:pt x="5103" y="4591"/>
                  </a:cubicBezTo>
                  <a:cubicBezTo>
                    <a:pt x="5084" y="4515"/>
                    <a:pt x="5050" y="4382"/>
                    <a:pt x="5028" y="4296"/>
                  </a:cubicBezTo>
                  <a:cubicBezTo>
                    <a:pt x="4988" y="4142"/>
                    <a:pt x="4940" y="3940"/>
                    <a:pt x="4689" y="2885"/>
                  </a:cubicBezTo>
                  <a:cubicBezTo>
                    <a:pt x="4531" y="2220"/>
                    <a:pt x="4543" y="2257"/>
                    <a:pt x="4500" y="2271"/>
                  </a:cubicBezTo>
                  <a:cubicBezTo>
                    <a:pt x="4472" y="2281"/>
                    <a:pt x="4462" y="3095"/>
                    <a:pt x="4450" y="6161"/>
                  </a:cubicBezTo>
                  <a:lnTo>
                    <a:pt x="4436" y="10040"/>
                  </a:lnTo>
                  <a:lnTo>
                    <a:pt x="3928" y="10040"/>
                  </a:lnTo>
                  <a:lnTo>
                    <a:pt x="3420" y="10040"/>
                  </a:lnTo>
                  <a:lnTo>
                    <a:pt x="3413" y="7556"/>
                  </a:lnTo>
                  <a:cubicBezTo>
                    <a:pt x="3407" y="5261"/>
                    <a:pt x="3403" y="5070"/>
                    <a:pt x="3358" y="5037"/>
                  </a:cubicBezTo>
                  <a:cubicBezTo>
                    <a:pt x="3293" y="4989"/>
                    <a:pt x="2896" y="4990"/>
                    <a:pt x="2830" y="5039"/>
                  </a:cubicBezTo>
                  <a:cubicBezTo>
                    <a:pt x="2781" y="5075"/>
                    <a:pt x="2779" y="5196"/>
                    <a:pt x="2780" y="7516"/>
                  </a:cubicBezTo>
                  <a:cubicBezTo>
                    <a:pt x="2781" y="8857"/>
                    <a:pt x="2775" y="9977"/>
                    <a:pt x="2767" y="10004"/>
                  </a:cubicBezTo>
                  <a:cubicBezTo>
                    <a:pt x="2755" y="10049"/>
                    <a:pt x="2704" y="10054"/>
                    <a:pt x="2236" y="10054"/>
                  </a:cubicBezTo>
                  <a:cubicBezTo>
                    <a:pt x="1779" y="10054"/>
                    <a:pt x="1717" y="10048"/>
                    <a:pt x="1701" y="1000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35" name="Freeform 67"/>
            <p:cNvSpPr>
              <a:spLocks/>
            </p:cNvSpPr>
            <p:nvPr/>
          </p:nvSpPr>
          <p:spPr bwMode="auto">
            <a:xfrm>
              <a:off x="6578421" y="7525973"/>
              <a:ext cx="610841" cy="622749"/>
            </a:xfrm>
            <a:custGeom>
              <a:avLst/>
              <a:gdLst>
                <a:gd name="T0" fmla="*/ 940 w 2263"/>
                <a:gd name="T1" fmla="*/ 2261 h 2309"/>
                <a:gd name="T2" fmla="*/ 430 w 2263"/>
                <a:gd name="T3" fmla="*/ 1972 h 2309"/>
                <a:gd name="T4" fmla="*/ 447 w 2263"/>
                <a:gd name="T5" fmla="*/ 427 h 2309"/>
                <a:gd name="T6" fmla="*/ 1998 w 2263"/>
                <a:gd name="T7" fmla="*/ 488 h 2309"/>
                <a:gd name="T8" fmla="*/ 2262 w 2263"/>
                <a:gd name="T9" fmla="*/ 1215 h 2309"/>
                <a:gd name="T10" fmla="*/ 2175 w 2263"/>
                <a:gd name="T11" fmla="*/ 1658 h 2309"/>
                <a:gd name="T12" fmla="*/ 1442 w 2263"/>
                <a:gd name="T13" fmla="*/ 2257 h 2309"/>
                <a:gd name="T14" fmla="*/ 940 w 2263"/>
                <a:gd name="T15" fmla="*/ 2261 h 23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3" h="2309">
                  <a:moveTo>
                    <a:pt x="940" y="2261"/>
                  </a:moveTo>
                  <a:cubicBezTo>
                    <a:pt x="734" y="2210"/>
                    <a:pt x="583" y="2124"/>
                    <a:pt x="430" y="1972"/>
                  </a:cubicBezTo>
                  <a:cubicBezTo>
                    <a:pt x="0" y="1541"/>
                    <a:pt x="8" y="838"/>
                    <a:pt x="447" y="427"/>
                  </a:cubicBezTo>
                  <a:cubicBezTo>
                    <a:pt x="904" y="0"/>
                    <a:pt x="1577" y="26"/>
                    <a:pt x="1998" y="488"/>
                  </a:cubicBezTo>
                  <a:cubicBezTo>
                    <a:pt x="2192" y="699"/>
                    <a:pt x="2263" y="895"/>
                    <a:pt x="2262" y="1215"/>
                  </a:cubicBezTo>
                  <a:cubicBezTo>
                    <a:pt x="2262" y="1439"/>
                    <a:pt x="2251" y="1492"/>
                    <a:pt x="2175" y="1658"/>
                  </a:cubicBezTo>
                  <a:cubicBezTo>
                    <a:pt x="2028" y="1977"/>
                    <a:pt x="1798" y="2165"/>
                    <a:pt x="1442" y="2257"/>
                  </a:cubicBezTo>
                  <a:cubicBezTo>
                    <a:pt x="1244" y="2309"/>
                    <a:pt x="1137" y="2309"/>
                    <a:pt x="940" y="226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grpSp>
        <p:nvGrpSpPr>
          <p:cNvPr id="31" name="群組 30"/>
          <p:cNvGrpSpPr/>
          <p:nvPr/>
        </p:nvGrpSpPr>
        <p:grpSpPr>
          <a:xfrm>
            <a:off x="580436" y="4124514"/>
            <a:ext cx="662726" cy="1363986"/>
            <a:chOff x="6156905" y="2378474"/>
            <a:chExt cx="1658678" cy="3413802"/>
          </a:xfrm>
          <a:solidFill>
            <a:schemeClr val="bg1">
              <a:lumMod val="50000"/>
            </a:schemeClr>
          </a:solidFill>
        </p:grpSpPr>
        <p:sp>
          <p:nvSpPr>
            <p:cNvPr id="32" name="Freeform 68"/>
            <p:cNvSpPr>
              <a:spLocks/>
            </p:cNvSpPr>
            <p:nvPr/>
          </p:nvSpPr>
          <p:spPr bwMode="auto">
            <a:xfrm>
              <a:off x="6156905" y="3046469"/>
              <a:ext cx="1658678" cy="2745807"/>
            </a:xfrm>
            <a:custGeom>
              <a:avLst/>
              <a:gdLst>
                <a:gd name="T0" fmla="*/ 1693 w 6139"/>
                <a:gd name="T1" fmla="*/ 8204 h 10171"/>
                <a:gd name="T2" fmla="*/ 1272 w 6139"/>
                <a:gd name="T3" fmla="*/ 6218 h 10171"/>
                <a:gd name="T4" fmla="*/ 1047 w 6139"/>
                <a:gd name="T5" fmla="*/ 5879 h 10171"/>
                <a:gd name="T6" fmla="*/ 1243 w 6139"/>
                <a:gd name="T7" fmla="*/ 5216 h 10171"/>
                <a:gd name="T8" fmla="*/ 1496 w 6139"/>
                <a:gd name="T9" fmla="*/ 4370 h 10171"/>
                <a:gd name="T10" fmla="*/ 1774 w 6139"/>
                <a:gd name="T11" fmla="*/ 3438 h 10171"/>
                <a:gd name="T12" fmla="*/ 1975 w 6139"/>
                <a:gd name="T13" fmla="*/ 2352 h 10171"/>
                <a:gd name="T14" fmla="*/ 1834 w 6139"/>
                <a:gd name="T15" fmla="*/ 1982 h 10171"/>
                <a:gd name="T16" fmla="*/ 1529 w 6139"/>
                <a:gd name="T17" fmla="*/ 3043 h 10171"/>
                <a:gd name="T18" fmla="*/ 1139 w 6139"/>
                <a:gd name="T19" fmla="*/ 4354 h 10171"/>
                <a:gd name="T20" fmla="*/ 294 w 6139"/>
                <a:gd name="T21" fmla="*/ 5045 h 10171"/>
                <a:gd name="T22" fmla="*/ 53 w 6139"/>
                <a:gd name="T23" fmla="*/ 4227 h 10171"/>
                <a:gd name="T24" fmla="*/ 252 w 6139"/>
                <a:gd name="T25" fmla="*/ 3565 h 10171"/>
                <a:gd name="T26" fmla="*/ 495 w 6139"/>
                <a:gd name="T27" fmla="*/ 2747 h 10171"/>
                <a:gd name="T28" fmla="*/ 735 w 6139"/>
                <a:gd name="T29" fmla="*/ 1942 h 10171"/>
                <a:gd name="T30" fmla="*/ 1089 w 6139"/>
                <a:gd name="T31" fmla="*/ 813 h 10171"/>
                <a:gd name="T32" fmla="*/ 4578 w 6139"/>
                <a:gd name="T33" fmla="*/ 476 h 10171"/>
                <a:gd name="T34" fmla="*/ 5205 w 6139"/>
                <a:gd name="T35" fmla="*/ 1341 h 10171"/>
                <a:gd name="T36" fmla="*/ 5693 w 6139"/>
                <a:gd name="T37" fmla="*/ 3015 h 10171"/>
                <a:gd name="T38" fmla="*/ 6096 w 6139"/>
                <a:gd name="T39" fmla="*/ 4708 h 10171"/>
                <a:gd name="T40" fmla="*/ 5139 w 6139"/>
                <a:gd name="T41" fmla="*/ 4811 h 10171"/>
                <a:gd name="T42" fmla="*/ 4657 w 6139"/>
                <a:gd name="T43" fmla="*/ 3255 h 10171"/>
                <a:gd name="T44" fmla="*/ 4413 w 6139"/>
                <a:gd name="T45" fmla="*/ 2432 h 10171"/>
                <a:gd name="T46" fmla="*/ 4245 w 6139"/>
                <a:gd name="T47" fmla="*/ 1898 h 10171"/>
                <a:gd name="T48" fmla="*/ 4179 w 6139"/>
                <a:gd name="T49" fmla="*/ 2860 h 10171"/>
                <a:gd name="T50" fmla="*/ 4388 w 6139"/>
                <a:gd name="T51" fmla="*/ 3565 h 10171"/>
                <a:gd name="T52" fmla="*/ 4628 w 6139"/>
                <a:gd name="T53" fmla="*/ 4370 h 10171"/>
                <a:gd name="T54" fmla="*/ 4764 w 6139"/>
                <a:gd name="T55" fmla="*/ 4835 h 10171"/>
                <a:gd name="T56" fmla="*/ 5165 w 6139"/>
                <a:gd name="T57" fmla="*/ 6193 h 10171"/>
                <a:gd name="T58" fmla="*/ 4479 w 6139"/>
                <a:gd name="T59" fmla="*/ 6253 h 10171"/>
                <a:gd name="T60" fmla="*/ 4417 w 6139"/>
                <a:gd name="T61" fmla="*/ 10155 h 10171"/>
                <a:gd name="T62" fmla="*/ 3387 w 6139"/>
                <a:gd name="T63" fmla="*/ 10171 h 10171"/>
                <a:gd name="T64" fmla="*/ 3342 w 6139"/>
                <a:gd name="T65" fmla="*/ 6262 h 10171"/>
                <a:gd name="T66" fmla="*/ 2794 w 6139"/>
                <a:gd name="T67" fmla="*/ 6246 h 10171"/>
                <a:gd name="T68" fmla="*/ 2723 w 6139"/>
                <a:gd name="T69" fmla="*/ 10155 h 10171"/>
                <a:gd name="T70" fmla="*/ 1713 w 6139"/>
                <a:gd name="T71" fmla="*/ 10151 h 10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139" h="10171">
                  <a:moveTo>
                    <a:pt x="1713" y="10151"/>
                  </a:moveTo>
                  <a:cubicBezTo>
                    <a:pt x="1702" y="10140"/>
                    <a:pt x="1693" y="9264"/>
                    <a:pt x="1693" y="8204"/>
                  </a:cubicBezTo>
                  <a:cubicBezTo>
                    <a:pt x="1693" y="6327"/>
                    <a:pt x="1692" y="6276"/>
                    <a:pt x="1639" y="6247"/>
                  </a:cubicBezTo>
                  <a:cubicBezTo>
                    <a:pt x="1609" y="6231"/>
                    <a:pt x="1444" y="6218"/>
                    <a:pt x="1272" y="6218"/>
                  </a:cubicBezTo>
                  <a:cubicBezTo>
                    <a:pt x="1100" y="6218"/>
                    <a:pt x="960" y="6209"/>
                    <a:pt x="960" y="6197"/>
                  </a:cubicBezTo>
                  <a:cubicBezTo>
                    <a:pt x="960" y="6185"/>
                    <a:pt x="999" y="6042"/>
                    <a:pt x="1047" y="5879"/>
                  </a:cubicBezTo>
                  <a:cubicBezTo>
                    <a:pt x="1095" y="5716"/>
                    <a:pt x="1145" y="5545"/>
                    <a:pt x="1158" y="5498"/>
                  </a:cubicBezTo>
                  <a:cubicBezTo>
                    <a:pt x="1172" y="5452"/>
                    <a:pt x="1210" y="5325"/>
                    <a:pt x="1243" y="5216"/>
                  </a:cubicBezTo>
                  <a:cubicBezTo>
                    <a:pt x="1318" y="4969"/>
                    <a:pt x="1380" y="4762"/>
                    <a:pt x="1411" y="4652"/>
                  </a:cubicBezTo>
                  <a:cubicBezTo>
                    <a:pt x="1424" y="4605"/>
                    <a:pt x="1462" y="4478"/>
                    <a:pt x="1496" y="4370"/>
                  </a:cubicBezTo>
                  <a:cubicBezTo>
                    <a:pt x="1529" y="4261"/>
                    <a:pt x="1568" y="4134"/>
                    <a:pt x="1582" y="4087"/>
                  </a:cubicBezTo>
                  <a:cubicBezTo>
                    <a:pt x="1623" y="3944"/>
                    <a:pt x="1686" y="3733"/>
                    <a:pt x="1774" y="3438"/>
                  </a:cubicBezTo>
                  <a:cubicBezTo>
                    <a:pt x="1821" y="3283"/>
                    <a:pt x="1885" y="3067"/>
                    <a:pt x="1917" y="2959"/>
                  </a:cubicBezTo>
                  <a:cubicBezTo>
                    <a:pt x="1965" y="2798"/>
                    <a:pt x="1975" y="2684"/>
                    <a:pt x="1975" y="2352"/>
                  </a:cubicBezTo>
                  <a:cubicBezTo>
                    <a:pt x="1975" y="1919"/>
                    <a:pt x="1956" y="1834"/>
                    <a:pt x="1879" y="1898"/>
                  </a:cubicBezTo>
                  <a:cubicBezTo>
                    <a:pt x="1854" y="1919"/>
                    <a:pt x="1834" y="1956"/>
                    <a:pt x="1834" y="1982"/>
                  </a:cubicBezTo>
                  <a:cubicBezTo>
                    <a:pt x="1834" y="2023"/>
                    <a:pt x="1767" y="2260"/>
                    <a:pt x="1626" y="2719"/>
                  </a:cubicBezTo>
                  <a:cubicBezTo>
                    <a:pt x="1604" y="2788"/>
                    <a:pt x="1561" y="2934"/>
                    <a:pt x="1529" y="3043"/>
                  </a:cubicBezTo>
                  <a:cubicBezTo>
                    <a:pt x="1413" y="3443"/>
                    <a:pt x="1321" y="3751"/>
                    <a:pt x="1298" y="3819"/>
                  </a:cubicBezTo>
                  <a:cubicBezTo>
                    <a:pt x="1285" y="3858"/>
                    <a:pt x="1213" y="4099"/>
                    <a:pt x="1139" y="4354"/>
                  </a:cubicBezTo>
                  <a:cubicBezTo>
                    <a:pt x="990" y="4870"/>
                    <a:pt x="929" y="4971"/>
                    <a:pt x="711" y="5065"/>
                  </a:cubicBezTo>
                  <a:cubicBezTo>
                    <a:pt x="548" y="5135"/>
                    <a:pt x="477" y="5131"/>
                    <a:pt x="294" y="5045"/>
                  </a:cubicBezTo>
                  <a:cubicBezTo>
                    <a:pt x="76" y="4941"/>
                    <a:pt x="0" y="4821"/>
                    <a:pt x="0" y="4580"/>
                  </a:cubicBezTo>
                  <a:cubicBezTo>
                    <a:pt x="0" y="4477"/>
                    <a:pt x="23" y="4320"/>
                    <a:pt x="53" y="4227"/>
                  </a:cubicBezTo>
                  <a:cubicBezTo>
                    <a:pt x="82" y="4135"/>
                    <a:pt x="121" y="4008"/>
                    <a:pt x="138" y="3946"/>
                  </a:cubicBezTo>
                  <a:cubicBezTo>
                    <a:pt x="155" y="3884"/>
                    <a:pt x="207" y="3713"/>
                    <a:pt x="252" y="3565"/>
                  </a:cubicBezTo>
                  <a:cubicBezTo>
                    <a:pt x="297" y="3418"/>
                    <a:pt x="356" y="3221"/>
                    <a:pt x="383" y="3128"/>
                  </a:cubicBezTo>
                  <a:cubicBezTo>
                    <a:pt x="409" y="3035"/>
                    <a:pt x="460" y="2863"/>
                    <a:pt x="495" y="2747"/>
                  </a:cubicBezTo>
                  <a:cubicBezTo>
                    <a:pt x="531" y="2630"/>
                    <a:pt x="588" y="2440"/>
                    <a:pt x="622" y="2323"/>
                  </a:cubicBezTo>
                  <a:cubicBezTo>
                    <a:pt x="656" y="2207"/>
                    <a:pt x="707" y="2036"/>
                    <a:pt x="735" y="1942"/>
                  </a:cubicBezTo>
                  <a:cubicBezTo>
                    <a:pt x="763" y="1849"/>
                    <a:pt x="814" y="1678"/>
                    <a:pt x="848" y="1561"/>
                  </a:cubicBezTo>
                  <a:cubicBezTo>
                    <a:pt x="986" y="1090"/>
                    <a:pt x="1050" y="894"/>
                    <a:pt x="1089" y="813"/>
                  </a:cubicBezTo>
                  <a:cubicBezTo>
                    <a:pt x="1158" y="671"/>
                    <a:pt x="1566" y="423"/>
                    <a:pt x="1938" y="296"/>
                  </a:cubicBezTo>
                  <a:cubicBezTo>
                    <a:pt x="2805" y="0"/>
                    <a:pt x="3759" y="65"/>
                    <a:pt x="4578" y="476"/>
                  </a:cubicBezTo>
                  <a:cubicBezTo>
                    <a:pt x="4969" y="672"/>
                    <a:pt x="5000" y="702"/>
                    <a:pt x="5087" y="961"/>
                  </a:cubicBezTo>
                  <a:cubicBezTo>
                    <a:pt x="5130" y="1087"/>
                    <a:pt x="5183" y="1259"/>
                    <a:pt x="5205" y="1341"/>
                  </a:cubicBezTo>
                  <a:cubicBezTo>
                    <a:pt x="5227" y="1424"/>
                    <a:pt x="5343" y="1821"/>
                    <a:pt x="5462" y="2225"/>
                  </a:cubicBezTo>
                  <a:cubicBezTo>
                    <a:pt x="5581" y="2628"/>
                    <a:pt x="5685" y="2984"/>
                    <a:pt x="5693" y="3015"/>
                  </a:cubicBezTo>
                  <a:cubicBezTo>
                    <a:pt x="5701" y="3046"/>
                    <a:pt x="5758" y="3243"/>
                    <a:pt x="5820" y="3452"/>
                  </a:cubicBezTo>
                  <a:cubicBezTo>
                    <a:pt x="6133" y="4525"/>
                    <a:pt x="6139" y="4554"/>
                    <a:pt x="6096" y="4708"/>
                  </a:cubicBezTo>
                  <a:cubicBezTo>
                    <a:pt x="6049" y="4876"/>
                    <a:pt x="5897" y="5037"/>
                    <a:pt x="5738" y="5088"/>
                  </a:cubicBezTo>
                  <a:cubicBezTo>
                    <a:pt x="5518" y="5158"/>
                    <a:pt x="5252" y="5034"/>
                    <a:pt x="5139" y="4811"/>
                  </a:cubicBezTo>
                  <a:cubicBezTo>
                    <a:pt x="5088" y="4709"/>
                    <a:pt x="5036" y="4550"/>
                    <a:pt x="4894" y="4059"/>
                  </a:cubicBezTo>
                  <a:cubicBezTo>
                    <a:pt x="4793" y="3709"/>
                    <a:pt x="4759" y="3597"/>
                    <a:pt x="4657" y="3255"/>
                  </a:cubicBezTo>
                  <a:cubicBezTo>
                    <a:pt x="4608" y="3092"/>
                    <a:pt x="4561" y="2933"/>
                    <a:pt x="4552" y="2902"/>
                  </a:cubicBezTo>
                  <a:cubicBezTo>
                    <a:pt x="4544" y="2871"/>
                    <a:pt x="4482" y="2659"/>
                    <a:pt x="4413" y="2432"/>
                  </a:cubicBezTo>
                  <a:cubicBezTo>
                    <a:pt x="4345" y="2205"/>
                    <a:pt x="4290" y="2000"/>
                    <a:pt x="4290" y="1977"/>
                  </a:cubicBezTo>
                  <a:cubicBezTo>
                    <a:pt x="4290" y="1954"/>
                    <a:pt x="4270" y="1919"/>
                    <a:pt x="4245" y="1898"/>
                  </a:cubicBezTo>
                  <a:cubicBezTo>
                    <a:pt x="4208" y="1868"/>
                    <a:pt x="4196" y="1868"/>
                    <a:pt x="4175" y="1902"/>
                  </a:cubicBezTo>
                  <a:cubicBezTo>
                    <a:pt x="4139" y="1959"/>
                    <a:pt x="4142" y="2741"/>
                    <a:pt x="4179" y="2860"/>
                  </a:cubicBezTo>
                  <a:cubicBezTo>
                    <a:pt x="4196" y="2914"/>
                    <a:pt x="4220" y="2997"/>
                    <a:pt x="4233" y="3043"/>
                  </a:cubicBezTo>
                  <a:cubicBezTo>
                    <a:pt x="4246" y="3090"/>
                    <a:pt x="4316" y="3325"/>
                    <a:pt x="4388" y="3565"/>
                  </a:cubicBezTo>
                  <a:cubicBezTo>
                    <a:pt x="4461" y="3806"/>
                    <a:pt x="4531" y="4041"/>
                    <a:pt x="4544" y="4087"/>
                  </a:cubicBezTo>
                  <a:cubicBezTo>
                    <a:pt x="4557" y="4134"/>
                    <a:pt x="4595" y="4261"/>
                    <a:pt x="4628" y="4370"/>
                  </a:cubicBezTo>
                  <a:cubicBezTo>
                    <a:pt x="4662" y="4478"/>
                    <a:pt x="4699" y="4605"/>
                    <a:pt x="4711" y="4652"/>
                  </a:cubicBezTo>
                  <a:cubicBezTo>
                    <a:pt x="4723" y="4698"/>
                    <a:pt x="4747" y="4781"/>
                    <a:pt x="4764" y="4835"/>
                  </a:cubicBezTo>
                  <a:cubicBezTo>
                    <a:pt x="4797" y="4934"/>
                    <a:pt x="4879" y="5207"/>
                    <a:pt x="5065" y="5834"/>
                  </a:cubicBezTo>
                  <a:cubicBezTo>
                    <a:pt x="5120" y="6018"/>
                    <a:pt x="5165" y="6180"/>
                    <a:pt x="5165" y="6193"/>
                  </a:cubicBezTo>
                  <a:cubicBezTo>
                    <a:pt x="5165" y="6207"/>
                    <a:pt x="5021" y="6218"/>
                    <a:pt x="4845" y="6218"/>
                  </a:cubicBezTo>
                  <a:cubicBezTo>
                    <a:pt x="4634" y="6218"/>
                    <a:pt x="4510" y="6230"/>
                    <a:pt x="4479" y="6253"/>
                  </a:cubicBezTo>
                  <a:cubicBezTo>
                    <a:pt x="4435" y="6286"/>
                    <a:pt x="4430" y="6444"/>
                    <a:pt x="4424" y="8222"/>
                  </a:cubicBezTo>
                  <a:lnTo>
                    <a:pt x="4417" y="10155"/>
                  </a:lnTo>
                  <a:lnTo>
                    <a:pt x="3902" y="10163"/>
                  </a:lnTo>
                  <a:lnTo>
                    <a:pt x="3387" y="10171"/>
                  </a:lnTo>
                  <a:lnTo>
                    <a:pt x="3387" y="8239"/>
                  </a:lnTo>
                  <a:cubicBezTo>
                    <a:pt x="3387" y="6520"/>
                    <a:pt x="3382" y="6302"/>
                    <a:pt x="3342" y="6262"/>
                  </a:cubicBezTo>
                  <a:cubicBezTo>
                    <a:pt x="3309" y="6229"/>
                    <a:pt x="3240" y="6218"/>
                    <a:pt x="3067" y="6219"/>
                  </a:cubicBezTo>
                  <a:cubicBezTo>
                    <a:pt x="2940" y="6219"/>
                    <a:pt x="2817" y="6231"/>
                    <a:pt x="2794" y="6246"/>
                  </a:cubicBezTo>
                  <a:cubicBezTo>
                    <a:pt x="2757" y="6269"/>
                    <a:pt x="2750" y="6529"/>
                    <a:pt x="2738" y="8214"/>
                  </a:cubicBezTo>
                  <a:lnTo>
                    <a:pt x="2723" y="10155"/>
                  </a:lnTo>
                  <a:lnTo>
                    <a:pt x="2228" y="10163"/>
                  </a:lnTo>
                  <a:cubicBezTo>
                    <a:pt x="1955" y="10167"/>
                    <a:pt x="1723" y="10162"/>
                    <a:pt x="1713" y="1015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33" name="Freeform 89"/>
            <p:cNvSpPr>
              <a:spLocks/>
            </p:cNvSpPr>
            <p:nvPr/>
          </p:nvSpPr>
          <p:spPr bwMode="auto">
            <a:xfrm>
              <a:off x="6639149" y="2378474"/>
              <a:ext cx="665615" cy="622749"/>
            </a:xfrm>
            <a:custGeom>
              <a:avLst/>
              <a:gdLst>
                <a:gd name="T0" fmla="*/ 1008 w 2465"/>
                <a:gd name="T1" fmla="*/ 2187 h 2306"/>
                <a:gd name="T2" fmla="*/ 304 w 2465"/>
                <a:gd name="T3" fmla="*/ 662 h 2306"/>
                <a:gd name="T4" fmla="*/ 1085 w 2465"/>
                <a:gd name="T5" fmla="*/ 70 h 2306"/>
                <a:gd name="T6" fmla="*/ 2029 w 2465"/>
                <a:gd name="T7" fmla="*/ 358 h 2306"/>
                <a:gd name="T8" fmla="*/ 2187 w 2465"/>
                <a:gd name="T9" fmla="*/ 1727 h 2306"/>
                <a:gd name="T10" fmla="*/ 1008 w 2465"/>
                <a:gd name="T11" fmla="*/ 2187 h 2306"/>
              </a:gdLst>
              <a:ahLst/>
              <a:cxnLst>
                <a:cxn ang="0">
                  <a:pos x="T0" y="T1"/>
                </a:cxn>
                <a:cxn ang="0">
                  <a:pos x="T2" y="T3"/>
                </a:cxn>
                <a:cxn ang="0">
                  <a:pos x="T4" y="T5"/>
                </a:cxn>
                <a:cxn ang="0">
                  <a:pos x="T6" y="T7"/>
                </a:cxn>
                <a:cxn ang="0">
                  <a:pos x="T8" y="T9"/>
                </a:cxn>
                <a:cxn ang="0">
                  <a:pos x="T10" y="T11"/>
                </a:cxn>
              </a:cxnLst>
              <a:rect l="0" t="0" r="r" b="b"/>
              <a:pathLst>
                <a:path w="2465" h="2306">
                  <a:moveTo>
                    <a:pt x="1008" y="2187"/>
                  </a:moveTo>
                  <a:cubicBezTo>
                    <a:pt x="332" y="1999"/>
                    <a:pt x="0" y="1280"/>
                    <a:pt x="304" y="662"/>
                  </a:cubicBezTo>
                  <a:cubicBezTo>
                    <a:pt x="460" y="344"/>
                    <a:pt x="722" y="146"/>
                    <a:pt x="1085" y="70"/>
                  </a:cubicBezTo>
                  <a:cubicBezTo>
                    <a:pt x="1417" y="0"/>
                    <a:pt x="1758" y="104"/>
                    <a:pt x="2029" y="358"/>
                  </a:cubicBezTo>
                  <a:cubicBezTo>
                    <a:pt x="2397" y="702"/>
                    <a:pt x="2465" y="1291"/>
                    <a:pt x="2187" y="1727"/>
                  </a:cubicBezTo>
                  <a:cubicBezTo>
                    <a:pt x="1945" y="2109"/>
                    <a:pt x="1438" y="2306"/>
                    <a:pt x="1008" y="218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sp>
        <p:nvSpPr>
          <p:cNvPr id="36" name="文字方塊 35"/>
          <p:cNvSpPr txBox="1"/>
          <p:nvPr/>
        </p:nvSpPr>
        <p:spPr>
          <a:xfrm>
            <a:off x="1218199" y="4047789"/>
            <a:ext cx="1200393" cy="646331"/>
          </a:xfrm>
          <a:prstGeom prst="rect">
            <a:avLst/>
          </a:prstGeom>
          <a:noFill/>
        </p:spPr>
        <p:txBody>
          <a:bodyPr wrap="square" rtlCol="0">
            <a:spAutoFit/>
          </a:bodyPr>
          <a:lstStyle/>
          <a:p>
            <a:r>
              <a:rPr lang="en-US" sz="3600" b="1" dirty="0" smtClean="0">
                <a:solidFill>
                  <a:schemeClr val="accent1"/>
                </a:solidFill>
              </a:rPr>
              <a:t>36%</a:t>
            </a:r>
            <a:endParaRPr lang="en-US" sz="3600" b="1" dirty="0">
              <a:solidFill>
                <a:schemeClr val="accent1"/>
              </a:solidFill>
            </a:endParaRPr>
          </a:p>
        </p:txBody>
      </p:sp>
      <p:sp>
        <p:nvSpPr>
          <p:cNvPr id="37" name="文字方塊 36"/>
          <p:cNvSpPr txBox="1"/>
          <p:nvPr/>
        </p:nvSpPr>
        <p:spPr>
          <a:xfrm>
            <a:off x="3763649" y="4047789"/>
            <a:ext cx="1200393" cy="646331"/>
          </a:xfrm>
          <a:prstGeom prst="rect">
            <a:avLst/>
          </a:prstGeom>
          <a:noFill/>
        </p:spPr>
        <p:txBody>
          <a:bodyPr wrap="square" rtlCol="0">
            <a:spAutoFit/>
          </a:bodyPr>
          <a:lstStyle/>
          <a:p>
            <a:r>
              <a:rPr lang="en-US" sz="3600" b="1" dirty="0" smtClean="0">
                <a:solidFill>
                  <a:schemeClr val="accent1"/>
                </a:solidFill>
              </a:rPr>
              <a:t>64%</a:t>
            </a:r>
            <a:endParaRPr lang="en-US" sz="3600" b="1" dirty="0">
              <a:solidFill>
                <a:schemeClr val="accent1"/>
              </a:solidFill>
            </a:endParaRPr>
          </a:p>
        </p:txBody>
      </p:sp>
      <p:sp>
        <p:nvSpPr>
          <p:cNvPr id="38" name="文字方塊 41"/>
          <p:cNvSpPr txBox="1"/>
          <p:nvPr/>
        </p:nvSpPr>
        <p:spPr>
          <a:xfrm>
            <a:off x="1237512" y="4633507"/>
            <a:ext cx="1495341"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a:t>
            </a:r>
            <a:endParaRPr lang="en-US" sz="1400" dirty="0"/>
          </a:p>
        </p:txBody>
      </p:sp>
      <p:sp>
        <p:nvSpPr>
          <p:cNvPr id="39" name="文字方塊 41"/>
          <p:cNvSpPr txBox="1"/>
          <p:nvPr/>
        </p:nvSpPr>
        <p:spPr>
          <a:xfrm>
            <a:off x="3763649" y="4633507"/>
            <a:ext cx="1495341"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a:t>
            </a:r>
            <a:endParaRPr lang="en-US" sz="1400" dirty="0"/>
          </a:p>
        </p:txBody>
      </p:sp>
    </p:spTree>
    <p:extLst>
      <p:ext uri="{BB962C8B-B14F-4D97-AF65-F5344CB8AC3E}">
        <p14:creationId xmlns:p14="http://schemas.microsoft.com/office/powerpoint/2010/main" val="23888666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93B68095-C8B2-4A76-90AA-E601358CCBC3}" type="slidenum">
              <a:rPr lang="zh-TW" altLang="en-US" smtClean="0"/>
              <a:t>4</a:t>
            </a:fld>
            <a:endParaRPr lang="zh-TW" altLang="en-US"/>
          </a:p>
        </p:txBody>
      </p:sp>
      <p:pic>
        <p:nvPicPr>
          <p:cNvPr id="9" name="圖片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694937" y="480658"/>
            <a:ext cx="3172246" cy="5896684"/>
          </a:xfrm>
          <a:prstGeom prst="rect">
            <a:avLst/>
          </a:prstGeom>
          <a:ln w="76200">
            <a:solidFill>
              <a:schemeClr val="bg1"/>
            </a:solidFill>
          </a:ln>
        </p:spPr>
      </p:pic>
      <p:sp>
        <p:nvSpPr>
          <p:cNvPr id="8" name="頁尾版面配置區 7"/>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22" name="矩形 21"/>
          <p:cNvSpPr/>
          <p:nvPr/>
        </p:nvSpPr>
        <p:spPr>
          <a:xfrm>
            <a:off x="592146" y="1081413"/>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23" name="文字方塊 18"/>
          <p:cNvSpPr txBox="1"/>
          <p:nvPr/>
        </p:nvSpPr>
        <p:spPr>
          <a:xfrm>
            <a:off x="452033" y="435082"/>
            <a:ext cx="3916226" cy="646331"/>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600" b="1" dirty="0" smtClean="0">
                <a:solidFill>
                  <a:schemeClr val="bg1">
                    <a:lumMod val="50000"/>
                  </a:schemeClr>
                </a:solidFill>
              </a:rPr>
              <a:t>16:9</a:t>
            </a:r>
            <a:r>
              <a:rPr lang="zh-TW" altLang="en-US" sz="3600" b="1" dirty="0" smtClean="0">
                <a:solidFill>
                  <a:schemeClr val="bg1">
                    <a:lumMod val="50000"/>
                  </a:schemeClr>
                </a:solidFill>
              </a:rPr>
              <a:t> </a:t>
            </a:r>
            <a:r>
              <a:rPr lang="en-US" altLang="zh-TW" sz="3600" b="1" dirty="0" smtClean="0">
                <a:solidFill>
                  <a:schemeClr val="bg1">
                    <a:lumMod val="50000"/>
                  </a:schemeClr>
                </a:solidFill>
              </a:rPr>
              <a:t>Layout 002</a:t>
            </a:r>
            <a:endParaRPr lang="zh-TW" altLang="en-US" sz="3600" b="1" dirty="0">
              <a:solidFill>
                <a:schemeClr val="bg1">
                  <a:lumMod val="50000"/>
                </a:schemeClr>
              </a:solidFill>
            </a:endParaRPr>
          </a:p>
        </p:txBody>
      </p:sp>
      <p:sp>
        <p:nvSpPr>
          <p:cNvPr id="24" name="文字方塊 41"/>
          <p:cNvSpPr txBox="1"/>
          <p:nvPr/>
        </p:nvSpPr>
        <p:spPr>
          <a:xfrm>
            <a:off x="498070" y="3044072"/>
            <a:ext cx="2778530" cy="1600438"/>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r>
              <a:rPr lang="en-US" sz="1400" dirty="0"/>
              <a:t>The quick brown fox jumps over the lazy dog. </a:t>
            </a:r>
            <a:r>
              <a:rPr lang="en-US" sz="1400" dirty="0" smtClean="0"/>
              <a:t>The </a:t>
            </a:r>
            <a:r>
              <a:rPr lang="en-US" sz="1400" dirty="0"/>
              <a:t>quick brown fox jumps over the lazy dog. </a:t>
            </a:r>
          </a:p>
          <a:p>
            <a:endParaRPr lang="en-US" sz="1400" dirty="0" smtClean="0"/>
          </a:p>
        </p:txBody>
      </p:sp>
      <p:sp>
        <p:nvSpPr>
          <p:cNvPr id="25" name="文字方塊 24"/>
          <p:cNvSpPr txBox="1"/>
          <p:nvPr/>
        </p:nvSpPr>
        <p:spPr>
          <a:xfrm>
            <a:off x="303267" y="2223825"/>
            <a:ext cx="2833352" cy="707886"/>
          </a:xfrm>
          <a:prstGeom prst="rect">
            <a:avLst/>
          </a:prstGeom>
          <a:noFill/>
        </p:spPr>
        <p:txBody>
          <a:bodyPr wrap="square" rtlCol="0">
            <a:spAutoFit/>
          </a:bodyPr>
          <a:lstStyle/>
          <a:p>
            <a:pPr algn="ctr"/>
            <a:r>
              <a:rPr lang="en-US" altLang="zh-TW" sz="4000" b="1" dirty="0"/>
              <a:t>About Us</a:t>
            </a:r>
            <a:endParaRPr lang="zh-TW" altLang="en-US" sz="4000" b="1" dirty="0"/>
          </a:p>
        </p:txBody>
      </p:sp>
      <p:grpSp>
        <p:nvGrpSpPr>
          <p:cNvPr id="26" name="群組 25"/>
          <p:cNvGrpSpPr>
            <a:grpSpLocks noChangeAspect="1"/>
          </p:cNvGrpSpPr>
          <p:nvPr/>
        </p:nvGrpSpPr>
        <p:grpSpPr>
          <a:xfrm>
            <a:off x="9646554" y="4610662"/>
            <a:ext cx="452398" cy="583656"/>
            <a:chOff x="6015805" y="22759786"/>
            <a:chExt cx="2313454" cy="2984669"/>
          </a:xfrm>
          <a:solidFill>
            <a:schemeClr val="accent3"/>
          </a:solidFill>
        </p:grpSpPr>
        <p:sp>
          <p:nvSpPr>
            <p:cNvPr id="27" name="手繪多邊形 26"/>
            <p:cNvSpPr>
              <a:spLocks/>
            </p:cNvSpPr>
            <p:nvPr/>
          </p:nvSpPr>
          <p:spPr bwMode="auto">
            <a:xfrm>
              <a:off x="6015805" y="23891244"/>
              <a:ext cx="2313454" cy="1853211"/>
            </a:xfrm>
            <a:custGeom>
              <a:avLst/>
              <a:gdLst>
                <a:gd name="connsiteX0" fmla="*/ 2446019 w 3135538"/>
                <a:gd name="connsiteY0" fmla="*/ 584076 h 2511748"/>
                <a:gd name="connsiteX1" fmla="*/ 2414495 w 3135538"/>
                <a:gd name="connsiteY1" fmla="*/ 1067184 h 2511748"/>
                <a:gd name="connsiteX2" fmla="*/ 2427069 w 3135538"/>
                <a:gd name="connsiteY2" fmla="*/ 1533116 h 2511748"/>
                <a:gd name="connsiteX3" fmla="*/ 2579388 w 3135538"/>
                <a:gd name="connsiteY3" fmla="*/ 1499988 h 2511748"/>
                <a:gd name="connsiteX4" fmla="*/ 2860675 w 3135538"/>
                <a:gd name="connsiteY4" fmla="*/ 1061064 h 2511748"/>
                <a:gd name="connsiteX5" fmla="*/ 2790982 w 3135538"/>
                <a:gd name="connsiteY5" fmla="*/ 811176 h 2511748"/>
                <a:gd name="connsiteX6" fmla="*/ 2493888 w 3135538"/>
                <a:gd name="connsiteY6" fmla="*/ 592972 h 2511748"/>
                <a:gd name="connsiteX7" fmla="*/ 2446019 w 3135538"/>
                <a:gd name="connsiteY7" fmla="*/ 584076 h 2511748"/>
                <a:gd name="connsiteX8" fmla="*/ 0 w 3135538"/>
                <a:gd name="connsiteY8" fmla="*/ 0 h 2511748"/>
                <a:gd name="connsiteX9" fmla="*/ 1198844 w 3135538"/>
                <a:gd name="connsiteY9" fmla="*/ 0 h 2511748"/>
                <a:gd name="connsiteX10" fmla="*/ 2398048 w 3135538"/>
                <a:gd name="connsiteY10" fmla="*/ 0 h 2511748"/>
                <a:gd name="connsiteX11" fmla="*/ 2400928 w 3135538"/>
                <a:gd name="connsiteY11" fmla="*/ 138592 h 2511748"/>
                <a:gd name="connsiteX12" fmla="*/ 2417849 w 3135538"/>
                <a:gd name="connsiteY12" fmla="*/ 289424 h 2511748"/>
                <a:gd name="connsiteX13" fmla="*/ 2506412 w 3135538"/>
                <a:gd name="connsiteY13" fmla="*/ 314620 h 2511748"/>
                <a:gd name="connsiteX14" fmla="*/ 2825744 w 3135538"/>
                <a:gd name="connsiteY14" fmla="*/ 447812 h 2511748"/>
                <a:gd name="connsiteX15" fmla="*/ 3056512 w 3135538"/>
                <a:gd name="connsiteY15" fmla="*/ 1401756 h 2511748"/>
                <a:gd name="connsiteX16" fmla="*/ 2492371 w 3135538"/>
                <a:gd name="connsiteY16" fmla="*/ 1813572 h 2511748"/>
                <a:gd name="connsiteX17" fmla="*/ 2414249 w 3135538"/>
                <a:gd name="connsiteY17" fmla="*/ 1837692 h 2511748"/>
                <a:gd name="connsiteX18" fmla="*/ 2401288 w 3135538"/>
                <a:gd name="connsiteY18" fmla="*/ 2114156 h 2511748"/>
                <a:gd name="connsiteX19" fmla="*/ 2398048 w 3135538"/>
                <a:gd name="connsiteY19" fmla="*/ 2378740 h 2511748"/>
                <a:gd name="connsiteX20" fmla="*/ 2370687 w 3135538"/>
                <a:gd name="connsiteY20" fmla="*/ 2420136 h 2511748"/>
                <a:gd name="connsiteX21" fmla="*/ 2294364 w 3135538"/>
                <a:gd name="connsiteY21" fmla="*/ 2485292 h 2511748"/>
                <a:gd name="connsiteX22" fmla="*/ 2245402 w 3135538"/>
                <a:gd name="connsiteY22" fmla="*/ 2509412 h 2511748"/>
                <a:gd name="connsiteX23" fmla="*/ 1214325 w 3135538"/>
                <a:gd name="connsiteY23" fmla="*/ 2511212 h 2511748"/>
                <a:gd name="connsiteX24" fmla="*/ 142205 w 3135538"/>
                <a:gd name="connsiteY24" fmla="*/ 2500412 h 2511748"/>
                <a:gd name="connsiteX25" fmla="*/ 27721 w 3135538"/>
                <a:gd name="connsiteY25" fmla="*/ 2418696 h 2511748"/>
                <a:gd name="connsiteX26" fmla="*/ 0 w 3135538"/>
                <a:gd name="connsiteY26" fmla="*/ 2379100 h 2511748"/>
                <a:gd name="connsiteX27" fmla="*/ 0 w 3135538"/>
                <a:gd name="connsiteY27" fmla="*/ 1189368 h 2511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135538" h="2511748">
                  <a:moveTo>
                    <a:pt x="2446019" y="584076"/>
                  </a:moveTo>
                  <a:cubicBezTo>
                    <a:pt x="2411868" y="591488"/>
                    <a:pt x="2414495" y="673988"/>
                    <a:pt x="2414495" y="1067184"/>
                  </a:cubicBezTo>
                  <a:cubicBezTo>
                    <a:pt x="2414495" y="1425816"/>
                    <a:pt x="2417369" y="1528792"/>
                    <a:pt x="2427069" y="1533116"/>
                  </a:cubicBezTo>
                  <a:cubicBezTo>
                    <a:pt x="2452575" y="1544636"/>
                    <a:pt x="2514724" y="1530956"/>
                    <a:pt x="2579388" y="1499988"/>
                  </a:cubicBezTo>
                  <a:cubicBezTo>
                    <a:pt x="2752543" y="1417172"/>
                    <a:pt x="2860675" y="1248300"/>
                    <a:pt x="2860675" y="1061064"/>
                  </a:cubicBezTo>
                  <a:cubicBezTo>
                    <a:pt x="2860675" y="959524"/>
                    <a:pt x="2840917" y="888232"/>
                    <a:pt x="2790982" y="811176"/>
                  </a:cubicBezTo>
                  <a:cubicBezTo>
                    <a:pt x="2721648" y="703876"/>
                    <a:pt x="2613157" y="624300"/>
                    <a:pt x="2493888" y="592972"/>
                  </a:cubicBezTo>
                  <a:cubicBezTo>
                    <a:pt x="2472872" y="587480"/>
                    <a:pt x="2457402" y="581608"/>
                    <a:pt x="2446019" y="584076"/>
                  </a:cubicBezTo>
                  <a:close/>
                  <a:moveTo>
                    <a:pt x="0" y="0"/>
                  </a:moveTo>
                  <a:lnTo>
                    <a:pt x="1198844" y="0"/>
                  </a:lnTo>
                  <a:lnTo>
                    <a:pt x="2398048" y="0"/>
                  </a:lnTo>
                  <a:lnTo>
                    <a:pt x="2400928" y="138592"/>
                  </a:lnTo>
                  <a:cubicBezTo>
                    <a:pt x="2402728" y="242984"/>
                    <a:pt x="2407048" y="280424"/>
                    <a:pt x="2417849" y="289424"/>
                  </a:cubicBezTo>
                  <a:cubicBezTo>
                    <a:pt x="2425769" y="295900"/>
                    <a:pt x="2465730" y="307060"/>
                    <a:pt x="2506412" y="314620"/>
                  </a:cubicBezTo>
                  <a:cubicBezTo>
                    <a:pt x="2635657" y="337660"/>
                    <a:pt x="2719900" y="372936"/>
                    <a:pt x="2825744" y="447812"/>
                  </a:cubicBezTo>
                  <a:cubicBezTo>
                    <a:pt x="3121314" y="656960"/>
                    <a:pt x="3221038" y="1070576"/>
                    <a:pt x="3056512" y="1401756"/>
                  </a:cubicBezTo>
                  <a:cubicBezTo>
                    <a:pt x="2946708" y="1623144"/>
                    <a:pt x="2750141" y="1766776"/>
                    <a:pt x="2492371" y="1813572"/>
                  </a:cubicBezTo>
                  <a:cubicBezTo>
                    <a:pt x="2454570" y="1820052"/>
                    <a:pt x="2419649" y="1831212"/>
                    <a:pt x="2414249" y="1837692"/>
                  </a:cubicBezTo>
                  <a:cubicBezTo>
                    <a:pt x="2408488" y="1844532"/>
                    <a:pt x="2403088" y="1962964"/>
                    <a:pt x="2401288" y="2114156"/>
                  </a:cubicBezTo>
                  <a:lnTo>
                    <a:pt x="2398048" y="2378740"/>
                  </a:lnTo>
                  <a:lnTo>
                    <a:pt x="2370687" y="2420136"/>
                  </a:lnTo>
                  <a:cubicBezTo>
                    <a:pt x="2353406" y="2445696"/>
                    <a:pt x="2325325" y="2470176"/>
                    <a:pt x="2294364" y="2485292"/>
                  </a:cubicBezTo>
                  <a:lnTo>
                    <a:pt x="2245402" y="2509412"/>
                  </a:lnTo>
                  <a:lnTo>
                    <a:pt x="1214325" y="2511212"/>
                  </a:lnTo>
                  <a:cubicBezTo>
                    <a:pt x="404295" y="2513012"/>
                    <a:pt x="174246" y="2510492"/>
                    <a:pt x="142205" y="2500412"/>
                  </a:cubicBezTo>
                  <a:cubicBezTo>
                    <a:pt x="84243" y="2482052"/>
                    <a:pt x="59042" y="2464056"/>
                    <a:pt x="27721" y="2418696"/>
                  </a:cubicBezTo>
                  <a:lnTo>
                    <a:pt x="0" y="2379100"/>
                  </a:lnTo>
                  <a:lnTo>
                    <a:pt x="0" y="1189368"/>
                  </a:ln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8" name="Freeform 19"/>
            <p:cNvSpPr>
              <a:spLocks/>
            </p:cNvSpPr>
            <p:nvPr/>
          </p:nvSpPr>
          <p:spPr bwMode="auto">
            <a:xfrm>
              <a:off x="6391787" y="22987011"/>
              <a:ext cx="238942" cy="660605"/>
            </a:xfrm>
            <a:custGeom>
              <a:avLst/>
              <a:gdLst>
                <a:gd name="T0" fmla="*/ 332 w 902"/>
                <a:gd name="T1" fmla="*/ 2424 h 2484"/>
                <a:gd name="T2" fmla="*/ 225 w 902"/>
                <a:gd name="T3" fmla="*/ 2170 h 2484"/>
                <a:gd name="T4" fmla="*/ 318 w 902"/>
                <a:gd name="T5" fmla="*/ 2007 h 2484"/>
                <a:gd name="T6" fmla="*/ 347 w 902"/>
                <a:gd name="T7" fmla="*/ 1507 h 2484"/>
                <a:gd name="T8" fmla="*/ 54 w 902"/>
                <a:gd name="T9" fmla="*/ 1043 h 2484"/>
                <a:gd name="T10" fmla="*/ 55 w 902"/>
                <a:gd name="T11" fmla="*/ 423 h 2484"/>
                <a:gd name="T12" fmla="*/ 204 w 902"/>
                <a:gd name="T13" fmla="*/ 157 h 2484"/>
                <a:gd name="T14" fmla="*/ 441 w 902"/>
                <a:gd name="T15" fmla="*/ 8 h 2484"/>
                <a:gd name="T16" fmla="*/ 630 w 902"/>
                <a:gd name="T17" fmla="*/ 75 h 2484"/>
                <a:gd name="T18" fmla="*/ 598 w 902"/>
                <a:gd name="T19" fmla="*/ 428 h 2484"/>
                <a:gd name="T20" fmla="*/ 506 w 902"/>
                <a:gd name="T21" fmla="*/ 709 h 2484"/>
                <a:gd name="T22" fmla="*/ 652 w 902"/>
                <a:gd name="T23" fmla="*/ 1062 h 2484"/>
                <a:gd name="T24" fmla="*/ 900 w 902"/>
                <a:gd name="T25" fmla="*/ 1724 h 2484"/>
                <a:gd name="T26" fmla="*/ 656 w 902"/>
                <a:gd name="T27" fmla="*/ 2352 h 2484"/>
                <a:gd name="T28" fmla="*/ 332 w 902"/>
                <a:gd name="T29" fmla="*/ 2424 h 2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2" h="2484">
                  <a:moveTo>
                    <a:pt x="332" y="2424"/>
                  </a:moveTo>
                  <a:cubicBezTo>
                    <a:pt x="254" y="2386"/>
                    <a:pt x="199" y="2256"/>
                    <a:pt x="225" y="2170"/>
                  </a:cubicBezTo>
                  <a:cubicBezTo>
                    <a:pt x="236" y="2134"/>
                    <a:pt x="278" y="2061"/>
                    <a:pt x="318" y="2007"/>
                  </a:cubicBezTo>
                  <a:cubicBezTo>
                    <a:pt x="424" y="1866"/>
                    <a:pt x="437" y="1630"/>
                    <a:pt x="347" y="1507"/>
                  </a:cubicBezTo>
                  <a:cubicBezTo>
                    <a:pt x="130" y="1211"/>
                    <a:pt x="91" y="1149"/>
                    <a:pt x="54" y="1043"/>
                  </a:cubicBezTo>
                  <a:cubicBezTo>
                    <a:pt x="0" y="892"/>
                    <a:pt x="1" y="582"/>
                    <a:pt x="55" y="423"/>
                  </a:cubicBezTo>
                  <a:cubicBezTo>
                    <a:pt x="79" y="355"/>
                    <a:pt x="146" y="235"/>
                    <a:pt x="204" y="157"/>
                  </a:cubicBezTo>
                  <a:cubicBezTo>
                    <a:pt x="302" y="28"/>
                    <a:pt x="322" y="16"/>
                    <a:pt x="441" y="8"/>
                  </a:cubicBezTo>
                  <a:cubicBezTo>
                    <a:pt x="553" y="0"/>
                    <a:pt x="579" y="9"/>
                    <a:pt x="630" y="75"/>
                  </a:cubicBezTo>
                  <a:cubicBezTo>
                    <a:pt x="714" y="181"/>
                    <a:pt x="705" y="284"/>
                    <a:pt x="598" y="428"/>
                  </a:cubicBezTo>
                  <a:cubicBezTo>
                    <a:pt x="521" y="533"/>
                    <a:pt x="506" y="577"/>
                    <a:pt x="506" y="709"/>
                  </a:cubicBezTo>
                  <a:cubicBezTo>
                    <a:pt x="506" y="853"/>
                    <a:pt x="518" y="881"/>
                    <a:pt x="652" y="1062"/>
                  </a:cubicBezTo>
                  <a:cubicBezTo>
                    <a:pt x="852" y="1331"/>
                    <a:pt x="902" y="1465"/>
                    <a:pt x="900" y="1724"/>
                  </a:cubicBezTo>
                  <a:cubicBezTo>
                    <a:pt x="899" y="1972"/>
                    <a:pt x="818" y="2180"/>
                    <a:pt x="656" y="2352"/>
                  </a:cubicBezTo>
                  <a:cubicBezTo>
                    <a:pt x="551" y="2463"/>
                    <a:pt x="456" y="2484"/>
                    <a:pt x="332" y="242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9" name="Freeform 20"/>
            <p:cNvSpPr>
              <a:spLocks/>
            </p:cNvSpPr>
            <p:nvPr/>
          </p:nvSpPr>
          <p:spPr bwMode="auto">
            <a:xfrm>
              <a:off x="7154298" y="22988186"/>
              <a:ext cx="275252" cy="696916"/>
            </a:xfrm>
            <a:custGeom>
              <a:avLst/>
              <a:gdLst>
                <a:gd name="T0" fmla="*/ 379 w 1034"/>
                <a:gd name="T1" fmla="*/ 2400 h 2623"/>
                <a:gd name="T2" fmla="*/ 367 w 1034"/>
                <a:gd name="T3" fmla="*/ 2035 h 2623"/>
                <a:gd name="T4" fmla="*/ 306 w 1034"/>
                <a:gd name="T5" fmla="*/ 1349 h 2623"/>
                <a:gd name="T6" fmla="*/ 308 w 1034"/>
                <a:gd name="T7" fmla="*/ 126 h 2623"/>
                <a:gd name="T8" fmla="*/ 525 w 1034"/>
                <a:gd name="T9" fmla="*/ 0 h 2623"/>
                <a:gd name="T10" fmla="*/ 669 w 1034"/>
                <a:gd name="T11" fmla="*/ 440 h 2623"/>
                <a:gd name="T12" fmla="*/ 584 w 1034"/>
                <a:gd name="T13" fmla="*/ 724 h 2623"/>
                <a:gd name="T14" fmla="*/ 694 w 1034"/>
                <a:gd name="T15" fmla="*/ 1037 h 2623"/>
                <a:gd name="T16" fmla="*/ 951 w 1034"/>
                <a:gd name="T17" fmla="*/ 1569 h 2623"/>
                <a:gd name="T18" fmla="*/ 379 w 1034"/>
                <a:gd name="T19" fmla="*/ 2400 h 2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2623">
                  <a:moveTo>
                    <a:pt x="379" y="2400"/>
                  </a:moveTo>
                  <a:cubicBezTo>
                    <a:pt x="260" y="2306"/>
                    <a:pt x="257" y="2215"/>
                    <a:pt x="367" y="2035"/>
                  </a:cubicBezTo>
                  <a:cubicBezTo>
                    <a:pt x="539" y="1755"/>
                    <a:pt x="529" y="1646"/>
                    <a:pt x="306" y="1349"/>
                  </a:cubicBezTo>
                  <a:cubicBezTo>
                    <a:pt x="0" y="944"/>
                    <a:pt x="1" y="475"/>
                    <a:pt x="308" y="126"/>
                  </a:cubicBezTo>
                  <a:cubicBezTo>
                    <a:pt x="402" y="19"/>
                    <a:pt x="435" y="0"/>
                    <a:pt x="525" y="0"/>
                  </a:cubicBezTo>
                  <a:cubicBezTo>
                    <a:pt x="750" y="0"/>
                    <a:pt x="826" y="232"/>
                    <a:pt x="669" y="440"/>
                  </a:cubicBezTo>
                  <a:cubicBezTo>
                    <a:pt x="597" y="534"/>
                    <a:pt x="585" y="576"/>
                    <a:pt x="584" y="724"/>
                  </a:cubicBezTo>
                  <a:cubicBezTo>
                    <a:pt x="584" y="884"/>
                    <a:pt x="592" y="909"/>
                    <a:pt x="694" y="1037"/>
                  </a:cubicBezTo>
                  <a:cubicBezTo>
                    <a:pt x="844" y="1227"/>
                    <a:pt x="921" y="1388"/>
                    <a:pt x="951" y="1569"/>
                  </a:cubicBezTo>
                  <a:cubicBezTo>
                    <a:pt x="1034" y="2082"/>
                    <a:pt x="662" y="2623"/>
                    <a:pt x="379" y="240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0" name="Freeform 21"/>
            <p:cNvSpPr>
              <a:spLocks/>
            </p:cNvSpPr>
            <p:nvPr/>
          </p:nvSpPr>
          <p:spPr bwMode="auto">
            <a:xfrm>
              <a:off x="6767769" y="22759786"/>
              <a:ext cx="235429" cy="672317"/>
            </a:xfrm>
            <a:custGeom>
              <a:avLst/>
              <a:gdLst>
                <a:gd name="T0" fmla="*/ 358 w 889"/>
                <a:gd name="T1" fmla="*/ 2478 h 2531"/>
                <a:gd name="T2" fmla="*/ 206 w 889"/>
                <a:gd name="T3" fmla="*/ 2243 h 2531"/>
                <a:gd name="T4" fmla="*/ 297 w 889"/>
                <a:gd name="T5" fmla="*/ 2068 h 2531"/>
                <a:gd name="T6" fmla="*/ 389 w 889"/>
                <a:gd name="T7" fmla="*/ 1772 h 2531"/>
                <a:gd name="T8" fmla="*/ 243 w 889"/>
                <a:gd name="T9" fmla="*/ 1411 h 2531"/>
                <a:gd name="T10" fmla="*/ 13 w 889"/>
                <a:gd name="T11" fmla="*/ 721 h 2531"/>
                <a:gd name="T12" fmla="*/ 251 w 889"/>
                <a:gd name="T13" fmla="*/ 141 h 2531"/>
                <a:gd name="T14" fmla="*/ 617 w 889"/>
                <a:gd name="T15" fmla="*/ 113 h 2531"/>
                <a:gd name="T16" fmla="*/ 587 w 889"/>
                <a:gd name="T17" fmla="*/ 490 h 2531"/>
                <a:gd name="T18" fmla="*/ 662 w 889"/>
                <a:gd name="T19" fmla="*/ 1133 h 2531"/>
                <a:gd name="T20" fmla="*/ 889 w 889"/>
                <a:gd name="T21" fmla="*/ 1744 h 2531"/>
                <a:gd name="T22" fmla="*/ 710 w 889"/>
                <a:gd name="T23" fmla="*/ 2317 h 2531"/>
                <a:gd name="T24" fmla="*/ 545 w 889"/>
                <a:gd name="T25" fmla="*/ 2480 h 2531"/>
                <a:gd name="T26" fmla="*/ 358 w 889"/>
                <a:gd name="T27" fmla="*/ 2478 h 2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9" h="2531">
                  <a:moveTo>
                    <a:pt x="358" y="2478"/>
                  </a:moveTo>
                  <a:cubicBezTo>
                    <a:pt x="269" y="2434"/>
                    <a:pt x="206" y="2336"/>
                    <a:pt x="206" y="2243"/>
                  </a:cubicBezTo>
                  <a:cubicBezTo>
                    <a:pt x="206" y="2215"/>
                    <a:pt x="247" y="2136"/>
                    <a:pt x="297" y="2068"/>
                  </a:cubicBezTo>
                  <a:cubicBezTo>
                    <a:pt x="375" y="1961"/>
                    <a:pt x="388" y="1920"/>
                    <a:pt x="389" y="1772"/>
                  </a:cubicBezTo>
                  <a:cubicBezTo>
                    <a:pt x="390" y="1608"/>
                    <a:pt x="383" y="1592"/>
                    <a:pt x="243" y="1411"/>
                  </a:cubicBezTo>
                  <a:cubicBezTo>
                    <a:pt x="54" y="1166"/>
                    <a:pt x="0" y="1003"/>
                    <a:pt x="13" y="721"/>
                  </a:cubicBezTo>
                  <a:cubicBezTo>
                    <a:pt x="25" y="472"/>
                    <a:pt x="95" y="301"/>
                    <a:pt x="251" y="141"/>
                  </a:cubicBezTo>
                  <a:cubicBezTo>
                    <a:pt x="377" y="11"/>
                    <a:pt x="512" y="0"/>
                    <a:pt x="617" y="113"/>
                  </a:cubicBezTo>
                  <a:cubicBezTo>
                    <a:pt x="711" y="215"/>
                    <a:pt x="704" y="309"/>
                    <a:pt x="587" y="490"/>
                  </a:cubicBezTo>
                  <a:cubicBezTo>
                    <a:pt x="437" y="723"/>
                    <a:pt x="458" y="899"/>
                    <a:pt x="662" y="1133"/>
                  </a:cubicBezTo>
                  <a:cubicBezTo>
                    <a:pt x="825" y="1321"/>
                    <a:pt x="889" y="1493"/>
                    <a:pt x="889" y="1744"/>
                  </a:cubicBezTo>
                  <a:cubicBezTo>
                    <a:pt x="888" y="1992"/>
                    <a:pt x="850" y="2113"/>
                    <a:pt x="710" y="2317"/>
                  </a:cubicBezTo>
                  <a:cubicBezTo>
                    <a:pt x="664" y="2383"/>
                    <a:pt x="590" y="2457"/>
                    <a:pt x="545" y="2480"/>
                  </a:cubicBezTo>
                  <a:cubicBezTo>
                    <a:pt x="447" y="2530"/>
                    <a:pt x="466" y="2531"/>
                    <a:pt x="358" y="2478"/>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31" name="手繪多邊形 30"/>
          <p:cNvSpPr>
            <a:spLocks noChangeAspect="1"/>
          </p:cNvSpPr>
          <p:nvPr/>
        </p:nvSpPr>
        <p:spPr bwMode="auto">
          <a:xfrm>
            <a:off x="9624179" y="2785940"/>
            <a:ext cx="497148" cy="497170"/>
          </a:xfrm>
          <a:custGeom>
            <a:avLst/>
            <a:gdLst>
              <a:gd name="connsiteX0" fmla="*/ 2723747 w 3414713"/>
              <a:gd name="connsiteY0" fmla="*/ 2611578 h 3414854"/>
              <a:gd name="connsiteX1" fmla="*/ 2412074 w 3414713"/>
              <a:gd name="connsiteY1" fmla="*/ 2624182 h 3414854"/>
              <a:gd name="connsiteX2" fmla="*/ 2407761 w 3414713"/>
              <a:gd name="connsiteY2" fmla="*/ 3061330 h 3414854"/>
              <a:gd name="connsiteX3" fmla="*/ 2418545 w 3414713"/>
              <a:gd name="connsiteY3" fmla="*/ 3089418 h 3414854"/>
              <a:gd name="connsiteX4" fmla="*/ 2722668 w 3414713"/>
              <a:gd name="connsiteY4" fmla="*/ 3089418 h 3414854"/>
              <a:gd name="connsiteX5" fmla="*/ 3037576 w 3414713"/>
              <a:gd name="connsiteY5" fmla="*/ 3069612 h 3414854"/>
              <a:gd name="connsiteX6" fmla="*/ 3048001 w 3414713"/>
              <a:gd name="connsiteY6" fmla="*/ 2850318 h 3414854"/>
              <a:gd name="connsiteX7" fmla="*/ 3037576 w 3414713"/>
              <a:gd name="connsiteY7" fmla="*/ 2631384 h 3414854"/>
              <a:gd name="connsiteX8" fmla="*/ 2723747 w 3414713"/>
              <a:gd name="connsiteY8" fmla="*/ 2611578 h 3414854"/>
              <a:gd name="connsiteX9" fmla="*/ 1713559 w 3414713"/>
              <a:gd name="connsiteY9" fmla="*/ 2611578 h 3414854"/>
              <a:gd name="connsiteX10" fmla="*/ 1404472 w 3414713"/>
              <a:gd name="connsiteY10" fmla="*/ 2623822 h 3414854"/>
              <a:gd name="connsiteX11" fmla="*/ 1392238 w 3414713"/>
              <a:gd name="connsiteY11" fmla="*/ 2850318 h 3414854"/>
              <a:gd name="connsiteX12" fmla="*/ 1404472 w 3414713"/>
              <a:gd name="connsiteY12" fmla="*/ 3077174 h 3414854"/>
              <a:gd name="connsiteX13" fmla="*/ 1713559 w 3414713"/>
              <a:gd name="connsiteY13" fmla="*/ 3089418 h 3414854"/>
              <a:gd name="connsiteX14" fmla="*/ 2021566 w 3414713"/>
              <a:gd name="connsiteY14" fmla="*/ 3069612 h 3414854"/>
              <a:gd name="connsiteX15" fmla="*/ 2032001 w 3414713"/>
              <a:gd name="connsiteY15" fmla="*/ 2850318 h 3414854"/>
              <a:gd name="connsiteX16" fmla="*/ 2021566 w 3414713"/>
              <a:gd name="connsiteY16" fmla="*/ 2631384 h 3414854"/>
              <a:gd name="connsiteX17" fmla="*/ 1713559 w 3414713"/>
              <a:gd name="connsiteY17" fmla="*/ 2611578 h 3414854"/>
              <a:gd name="connsiteX18" fmla="*/ 697213 w 3414713"/>
              <a:gd name="connsiteY18" fmla="*/ 2611578 h 3414854"/>
              <a:gd name="connsiteX19" fmla="*/ 393217 w 3414713"/>
              <a:gd name="connsiteY19" fmla="*/ 2627786 h 3414854"/>
              <a:gd name="connsiteX20" fmla="*/ 399326 w 3414713"/>
              <a:gd name="connsiteY20" fmla="*/ 3077174 h 3414854"/>
              <a:gd name="connsiteX21" fmla="*/ 702962 w 3414713"/>
              <a:gd name="connsiteY21" fmla="*/ 3089418 h 3414854"/>
              <a:gd name="connsiteX22" fmla="*/ 1005161 w 3414713"/>
              <a:gd name="connsiteY22" fmla="*/ 3069614 h 3414854"/>
              <a:gd name="connsiteX23" fmla="*/ 1005161 w 3414713"/>
              <a:gd name="connsiteY23" fmla="*/ 2631386 h 3414854"/>
              <a:gd name="connsiteX24" fmla="*/ 697213 w 3414713"/>
              <a:gd name="connsiteY24" fmla="*/ 2611578 h 3414854"/>
              <a:gd name="connsiteX25" fmla="*/ 433028 w 3414713"/>
              <a:gd name="connsiteY25" fmla="*/ 18 h 3414854"/>
              <a:gd name="connsiteX26" fmla="*/ 533290 w 3414713"/>
              <a:gd name="connsiteY26" fmla="*/ 11162 h 3414854"/>
              <a:gd name="connsiteX27" fmla="*/ 569659 w 3414713"/>
              <a:gd name="connsiteY27" fmla="*/ 456078 h 3414854"/>
              <a:gd name="connsiteX28" fmla="*/ 588384 w 3414713"/>
              <a:gd name="connsiteY28" fmla="*/ 740682 h 3414854"/>
              <a:gd name="connsiteX29" fmla="*/ 608909 w 3414713"/>
              <a:gd name="connsiteY29" fmla="*/ 1010150 h 3414854"/>
              <a:gd name="connsiteX30" fmla="*/ 640236 w 3414713"/>
              <a:gd name="connsiteY30" fmla="*/ 1437054 h 3414854"/>
              <a:gd name="connsiteX31" fmla="*/ 671204 w 3414713"/>
              <a:gd name="connsiteY31" fmla="*/ 1823606 h 3414854"/>
              <a:gd name="connsiteX32" fmla="*/ 680926 w 3414713"/>
              <a:gd name="connsiteY32" fmla="*/ 1977438 h 3414854"/>
              <a:gd name="connsiteX33" fmla="*/ 901660 w 3414713"/>
              <a:gd name="connsiteY33" fmla="*/ 1975634 h 3414854"/>
              <a:gd name="connsiteX34" fmla="*/ 1366894 w 3414713"/>
              <a:gd name="connsiteY34" fmla="*/ 1734266 h 3414854"/>
              <a:gd name="connsiteX35" fmla="*/ 1722660 w 3414713"/>
              <a:gd name="connsiteY35" fmla="*/ 1549094 h 3414854"/>
              <a:gd name="connsiteX36" fmla="*/ 2042418 w 3414713"/>
              <a:gd name="connsiteY36" fmla="*/ 1396346 h 3414854"/>
              <a:gd name="connsiteX37" fmla="*/ 2052861 w 3414713"/>
              <a:gd name="connsiteY37" fmla="*/ 1732822 h 3414854"/>
              <a:gd name="connsiteX38" fmla="*/ 2065824 w 3414713"/>
              <a:gd name="connsiteY38" fmla="*/ 2068222 h 3414854"/>
              <a:gd name="connsiteX39" fmla="*/ 2424111 w 3414713"/>
              <a:gd name="connsiteY39" fmla="*/ 1894218 h 3414854"/>
              <a:gd name="connsiteX40" fmla="*/ 2947319 w 3414713"/>
              <a:gd name="connsiteY40" fmla="*/ 1623306 h 3414854"/>
              <a:gd name="connsiteX41" fmla="*/ 3258435 w 3414713"/>
              <a:gd name="connsiteY41" fmla="*/ 1461190 h 3414854"/>
              <a:gd name="connsiteX42" fmla="*/ 3403190 w 3414713"/>
              <a:gd name="connsiteY42" fmla="*/ 1391302 h 3414854"/>
              <a:gd name="connsiteX43" fmla="*/ 3414713 w 3414713"/>
              <a:gd name="connsiteY43" fmla="*/ 2403258 h 3414854"/>
              <a:gd name="connsiteX44" fmla="*/ 3414713 w 3414713"/>
              <a:gd name="connsiteY44" fmla="*/ 3414854 h 3414854"/>
              <a:gd name="connsiteX45" fmla="*/ 1707537 w 3414713"/>
              <a:gd name="connsiteY45" fmla="*/ 3414854 h 3414854"/>
              <a:gd name="connsiteX46" fmla="*/ 0 w 3414713"/>
              <a:gd name="connsiteY46" fmla="*/ 3414854 h 3414854"/>
              <a:gd name="connsiteX47" fmla="*/ 0 w 3414713"/>
              <a:gd name="connsiteY47" fmla="*/ 2742978 h 3414854"/>
              <a:gd name="connsiteX48" fmla="*/ 10443 w 3414713"/>
              <a:gd name="connsiteY48" fmla="*/ 1978158 h 3414854"/>
              <a:gd name="connsiteX49" fmla="*/ 61215 w 3414713"/>
              <a:gd name="connsiteY49" fmla="*/ 1299798 h 3414854"/>
              <a:gd name="connsiteX50" fmla="*/ 85341 w 3414713"/>
              <a:gd name="connsiteY50" fmla="*/ 959354 h 3414854"/>
              <a:gd name="connsiteX51" fmla="*/ 116308 w 3414713"/>
              <a:gd name="connsiteY51" fmla="*/ 542542 h 3414854"/>
              <a:gd name="connsiteX52" fmla="*/ 142235 w 3414713"/>
              <a:gd name="connsiteY52" fmla="*/ 207142 h 3414854"/>
              <a:gd name="connsiteX53" fmla="*/ 155198 w 3414713"/>
              <a:gd name="connsiteY53" fmla="*/ 44306 h 3414854"/>
              <a:gd name="connsiteX54" fmla="*/ 157719 w 3414713"/>
              <a:gd name="connsiteY54" fmla="*/ 3598 h 3414854"/>
              <a:gd name="connsiteX55" fmla="*/ 343524 w 3414713"/>
              <a:gd name="connsiteY55" fmla="*/ 718 h 3414854"/>
              <a:gd name="connsiteX56" fmla="*/ 433028 w 3414713"/>
              <a:gd name="connsiteY56" fmla="*/ 18 h 341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414713" h="3414854">
                <a:moveTo>
                  <a:pt x="2723747" y="2611578"/>
                </a:moveTo>
                <a:cubicBezTo>
                  <a:pt x="2491880" y="2611578"/>
                  <a:pt x="2418186" y="2614460"/>
                  <a:pt x="2412074" y="2624182"/>
                </a:cubicBezTo>
                <a:cubicBezTo>
                  <a:pt x="2399133" y="2643988"/>
                  <a:pt x="2395538" y="3028922"/>
                  <a:pt x="2407761" y="3061330"/>
                </a:cubicBezTo>
                <a:lnTo>
                  <a:pt x="2418545" y="3089418"/>
                </a:lnTo>
                <a:lnTo>
                  <a:pt x="2722668" y="3089418"/>
                </a:lnTo>
                <a:cubicBezTo>
                  <a:pt x="3013131" y="3089418"/>
                  <a:pt x="3027511" y="3088336"/>
                  <a:pt x="3037576" y="3069612"/>
                </a:cubicBezTo>
                <a:cubicBezTo>
                  <a:pt x="3043687" y="3058090"/>
                  <a:pt x="3048001" y="2968428"/>
                  <a:pt x="3048001" y="2850318"/>
                </a:cubicBezTo>
                <a:cubicBezTo>
                  <a:pt x="3048001" y="2732208"/>
                  <a:pt x="3043687" y="2642906"/>
                  <a:pt x="3037576" y="2631384"/>
                </a:cubicBezTo>
                <a:cubicBezTo>
                  <a:pt x="3027511" y="2612660"/>
                  <a:pt x="3013131" y="2611578"/>
                  <a:pt x="2723747" y="2611578"/>
                </a:cubicBezTo>
                <a:close/>
                <a:moveTo>
                  <a:pt x="1713559" y="2611578"/>
                </a:moveTo>
                <a:cubicBezTo>
                  <a:pt x="1496227" y="2611578"/>
                  <a:pt x="1413108" y="2614820"/>
                  <a:pt x="1404472" y="2623822"/>
                </a:cubicBezTo>
                <a:cubicBezTo>
                  <a:pt x="1395476" y="2632464"/>
                  <a:pt x="1392238" y="2697280"/>
                  <a:pt x="1392238" y="2850318"/>
                </a:cubicBezTo>
                <a:cubicBezTo>
                  <a:pt x="1392238" y="3003716"/>
                  <a:pt x="1395476" y="3068172"/>
                  <a:pt x="1404472" y="3077174"/>
                </a:cubicBezTo>
                <a:cubicBezTo>
                  <a:pt x="1413108" y="3085816"/>
                  <a:pt x="1496227" y="3089418"/>
                  <a:pt x="1713559" y="3089418"/>
                </a:cubicBezTo>
                <a:cubicBezTo>
                  <a:pt x="1997098" y="3089418"/>
                  <a:pt x="2011491" y="3088336"/>
                  <a:pt x="2021566" y="3069612"/>
                </a:cubicBezTo>
                <a:cubicBezTo>
                  <a:pt x="2027683" y="3058090"/>
                  <a:pt x="2032001" y="2968428"/>
                  <a:pt x="2032001" y="2850318"/>
                </a:cubicBezTo>
                <a:cubicBezTo>
                  <a:pt x="2032001" y="2732208"/>
                  <a:pt x="2027683" y="2642906"/>
                  <a:pt x="2021566" y="2631384"/>
                </a:cubicBezTo>
                <a:cubicBezTo>
                  <a:pt x="2011491" y="2612660"/>
                  <a:pt x="1997098" y="2611578"/>
                  <a:pt x="1713559" y="2611578"/>
                </a:cubicBezTo>
                <a:close/>
                <a:moveTo>
                  <a:pt x="697213" y="2611578"/>
                </a:moveTo>
                <a:cubicBezTo>
                  <a:pt x="434900" y="2611578"/>
                  <a:pt x="398607" y="2613382"/>
                  <a:pt x="393217" y="2627786"/>
                </a:cubicBezTo>
                <a:cubicBezTo>
                  <a:pt x="381000" y="2659830"/>
                  <a:pt x="386390" y="3064210"/>
                  <a:pt x="399326" y="3077174"/>
                </a:cubicBezTo>
                <a:cubicBezTo>
                  <a:pt x="407950" y="3085818"/>
                  <a:pt x="489878" y="3089418"/>
                  <a:pt x="702962" y="3089418"/>
                </a:cubicBezTo>
                <a:cubicBezTo>
                  <a:pt x="981086" y="3089418"/>
                  <a:pt x="995459" y="3088338"/>
                  <a:pt x="1005161" y="3069614"/>
                </a:cubicBezTo>
                <a:cubicBezTo>
                  <a:pt x="1019175" y="3043326"/>
                  <a:pt x="1019175" y="2657310"/>
                  <a:pt x="1005161" y="2631386"/>
                </a:cubicBezTo>
                <a:cubicBezTo>
                  <a:pt x="995459" y="2612662"/>
                  <a:pt x="981086" y="2611578"/>
                  <a:pt x="697213" y="2611578"/>
                </a:cubicBezTo>
                <a:close/>
                <a:moveTo>
                  <a:pt x="433028" y="18"/>
                </a:moveTo>
                <a:cubicBezTo>
                  <a:pt x="505743" y="290"/>
                  <a:pt x="530860" y="3598"/>
                  <a:pt x="533290" y="11162"/>
                </a:cubicBezTo>
                <a:cubicBezTo>
                  <a:pt x="537971" y="24494"/>
                  <a:pt x="554175" y="224074"/>
                  <a:pt x="569659" y="456078"/>
                </a:cubicBezTo>
                <a:cubicBezTo>
                  <a:pt x="574340" y="531734"/>
                  <a:pt x="582982" y="659622"/>
                  <a:pt x="588384" y="740682"/>
                </a:cubicBezTo>
                <a:cubicBezTo>
                  <a:pt x="593425" y="821738"/>
                  <a:pt x="602787" y="943146"/>
                  <a:pt x="608909" y="1010150"/>
                </a:cubicBezTo>
                <a:cubicBezTo>
                  <a:pt x="614670" y="1077158"/>
                  <a:pt x="629073" y="1269534"/>
                  <a:pt x="640236" y="1437054"/>
                </a:cubicBezTo>
                <a:cubicBezTo>
                  <a:pt x="651759" y="1604934"/>
                  <a:pt x="665442" y="1778938"/>
                  <a:pt x="671204" y="1823606"/>
                </a:cubicBezTo>
                <a:cubicBezTo>
                  <a:pt x="676605" y="1868278"/>
                  <a:pt x="680926" y="1937450"/>
                  <a:pt x="680926" y="1977438"/>
                </a:cubicBezTo>
                <a:cubicBezTo>
                  <a:pt x="680926" y="2090918"/>
                  <a:pt x="679126" y="2090918"/>
                  <a:pt x="901660" y="1975634"/>
                </a:cubicBezTo>
                <a:cubicBezTo>
                  <a:pt x="1006806" y="1921238"/>
                  <a:pt x="1216017" y="1812438"/>
                  <a:pt x="1366894" y="1734266"/>
                </a:cubicBezTo>
                <a:cubicBezTo>
                  <a:pt x="1517770" y="1656090"/>
                  <a:pt x="1678009" y="1572870"/>
                  <a:pt x="1722660" y="1549094"/>
                </a:cubicBezTo>
                <a:cubicBezTo>
                  <a:pt x="1927550" y="1440658"/>
                  <a:pt x="2033056" y="1390582"/>
                  <a:pt x="2042418" y="1396346"/>
                </a:cubicBezTo>
                <a:cubicBezTo>
                  <a:pt x="2049260" y="1400670"/>
                  <a:pt x="2052861" y="1518830"/>
                  <a:pt x="2052861" y="1732822"/>
                </a:cubicBezTo>
                <a:cubicBezTo>
                  <a:pt x="2052861" y="1991126"/>
                  <a:pt x="2055742" y="2064258"/>
                  <a:pt x="2065824" y="2068222"/>
                </a:cubicBezTo>
                <a:cubicBezTo>
                  <a:pt x="2073026" y="2070742"/>
                  <a:pt x="2234345" y="1992566"/>
                  <a:pt x="2424111" y="1894218"/>
                </a:cubicBezTo>
                <a:cubicBezTo>
                  <a:pt x="2613878" y="1795870"/>
                  <a:pt x="2849375" y="1673742"/>
                  <a:pt x="2947319" y="1623306"/>
                </a:cubicBezTo>
                <a:cubicBezTo>
                  <a:pt x="3044903" y="1572510"/>
                  <a:pt x="3184977" y="1499738"/>
                  <a:pt x="3258435" y="1461190"/>
                </a:cubicBezTo>
                <a:cubicBezTo>
                  <a:pt x="3331893" y="1423002"/>
                  <a:pt x="3397069" y="1391302"/>
                  <a:pt x="3403190" y="1391302"/>
                </a:cubicBezTo>
                <a:cubicBezTo>
                  <a:pt x="3411832" y="1391302"/>
                  <a:pt x="3414713" y="1660050"/>
                  <a:pt x="3414713" y="2403258"/>
                </a:cubicBezTo>
                <a:lnTo>
                  <a:pt x="3414713" y="3414854"/>
                </a:lnTo>
                <a:lnTo>
                  <a:pt x="1707537" y="3414854"/>
                </a:lnTo>
                <a:lnTo>
                  <a:pt x="0" y="3414854"/>
                </a:lnTo>
                <a:lnTo>
                  <a:pt x="0" y="2742978"/>
                </a:lnTo>
                <a:cubicBezTo>
                  <a:pt x="0" y="2358946"/>
                  <a:pt x="4681" y="2031474"/>
                  <a:pt x="10443" y="1978158"/>
                </a:cubicBezTo>
                <a:cubicBezTo>
                  <a:pt x="21245" y="1880166"/>
                  <a:pt x="47172" y="1534682"/>
                  <a:pt x="61215" y="1299798"/>
                </a:cubicBezTo>
                <a:cubicBezTo>
                  <a:pt x="65896" y="1224502"/>
                  <a:pt x="76699" y="1071034"/>
                  <a:pt x="85341" y="959354"/>
                </a:cubicBezTo>
                <a:cubicBezTo>
                  <a:pt x="93983" y="847678"/>
                  <a:pt x="108026" y="659982"/>
                  <a:pt x="116308" y="542542"/>
                </a:cubicBezTo>
                <a:cubicBezTo>
                  <a:pt x="124590" y="425098"/>
                  <a:pt x="136473" y="274150"/>
                  <a:pt x="142235" y="207142"/>
                </a:cubicBezTo>
                <a:cubicBezTo>
                  <a:pt x="147996" y="139774"/>
                  <a:pt x="154118" y="66642"/>
                  <a:pt x="155198" y="44306"/>
                </a:cubicBezTo>
                <a:lnTo>
                  <a:pt x="157719" y="3598"/>
                </a:lnTo>
                <a:lnTo>
                  <a:pt x="343524" y="718"/>
                </a:lnTo>
                <a:cubicBezTo>
                  <a:pt x="379263" y="178"/>
                  <a:pt x="408790" y="-70"/>
                  <a:pt x="433028" y="18"/>
                </a:cubicBezTo>
                <a:close/>
              </a:path>
            </a:pathLst>
          </a:custGeom>
          <a:solidFill>
            <a:schemeClr val="accent2"/>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2" name="手繪多邊形 31"/>
          <p:cNvSpPr>
            <a:spLocks noChangeAspect="1"/>
          </p:cNvSpPr>
          <p:nvPr/>
        </p:nvSpPr>
        <p:spPr bwMode="auto">
          <a:xfrm>
            <a:off x="9691773" y="711047"/>
            <a:ext cx="361960" cy="518802"/>
          </a:xfrm>
          <a:custGeom>
            <a:avLst/>
            <a:gdLst>
              <a:gd name="connsiteX0" fmla="*/ 1425658 w 2805113"/>
              <a:gd name="connsiteY0" fmla="*/ 2654910 h 4020601"/>
              <a:gd name="connsiteX1" fmla="*/ 1327719 w 2805113"/>
              <a:gd name="connsiteY1" fmla="*/ 2665300 h 4020601"/>
              <a:gd name="connsiteX2" fmla="*/ 1092810 w 2805113"/>
              <a:gd name="connsiteY2" fmla="*/ 2944062 h 4020601"/>
              <a:gd name="connsiteX3" fmla="*/ 1237785 w 2805113"/>
              <a:gd name="connsiteY3" fmla="*/ 3234006 h 4020601"/>
              <a:gd name="connsiteX4" fmla="*/ 1301099 w 2805113"/>
              <a:gd name="connsiteY4" fmla="*/ 3406744 h 4020601"/>
              <a:gd name="connsiteX5" fmla="*/ 1307934 w 2805113"/>
              <a:gd name="connsiteY5" fmla="*/ 3531882 h 4020601"/>
              <a:gd name="connsiteX6" fmla="*/ 1512265 w 2805113"/>
              <a:gd name="connsiteY6" fmla="*/ 3526472 h 4020601"/>
              <a:gd name="connsiteX7" fmla="*/ 1524496 w 2805113"/>
              <a:gd name="connsiteY7" fmla="*/ 3391238 h 4020601"/>
              <a:gd name="connsiteX8" fmla="*/ 1524496 w 2805113"/>
              <a:gd name="connsiteY8" fmla="*/ 3267904 h 4020601"/>
              <a:gd name="connsiteX9" fmla="*/ 1577737 w 2805113"/>
              <a:gd name="connsiteY9" fmla="*/ 3232924 h 4020601"/>
              <a:gd name="connsiteX10" fmla="*/ 1708322 w 2805113"/>
              <a:gd name="connsiteY10" fmla="*/ 3056938 h 4020601"/>
              <a:gd name="connsiteX11" fmla="*/ 1715157 w 2805113"/>
              <a:gd name="connsiteY11" fmla="*/ 2940818 h 4020601"/>
              <a:gd name="connsiteX12" fmla="*/ 1674147 w 2805113"/>
              <a:gd name="connsiteY12" fmla="*/ 2808468 h 4020601"/>
              <a:gd name="connsiteX13" fmla="*/ 1425658 w 2805113"/>
              <a:gd name="connsiteY13" fmla="*/ 2654910 h 4020601"/>
              <a:gd name="connsiteX14" fmla="*/ 1415430 w 2805113"/>
              <a:gd name="connsiteY14" fmla="*/ 50 h 4020601"/>
              <a:gd name="connsiteX15" fmla="*/ 1647059 w 2805113"/>
              <a:gd name="connsiteY15" fmla="*/ 25528 h 4020601"/>
              <a:gd name="connsiteX16" fmla="*/ 2127061 w 2805113"/>
              <a:gd name="connsiteY16" fmla="*/ 284444 h 4020601"/>
              <a:gd name="connsiteX17" fmla="*/ 2433138 w 2805113"/>
              <a:gd name="connsiteY17" fmla="*/ 821360 h 4020601"/>
              <a:gd name="connsiteX18" fmla="*/ 2449703 w 2805113"/>
              <a:gd name="connsiteY18" fmla="*/ 1319746 h 4020601"/>
              <a:gd name="connsiteX19" fmla="*/ 2317189 w 2805113"/>
              <a:gd name="connsiteY19" fmla="*/ 1332350 h 4020601"/>
              <a:gd name="connsiteX20" fmla="*/ 2185396 w 2805113"/>
              <a:gd name="connsiteY20" fmla="*/ 1332350 h 4020601"/>
              <a:gd name="connsiteX21" fmla="*/ 2185036 w 2805113"/>
              <a:gd name="connsiteY21" fmla="*/ 1187588 h 4020601"/>
              <a:gd name="connsiteX22" fmla="*/ 1926490 w 2805113"/>
              <a:gd name="connsiteY22" fmla="*/ 481060 h 4020601"/>
              <a:gd name="connsiteX23" fmla="*/ 1265002 w 2805113"/>
              <a:gd name="connsiteY23" fmla="*/ 290564 h 4020601"/>
              <a:gd name="connsiteX24" fmla="*/ 873222 w 2805113"/>
              <a:gd name="connsiteY24" fmla="*/ 499066 h 4020601"/>
              <a:gd name="connsiteX25" fmla="*/ 674091 w 2805113"/>
              <a:gd name="connsiteY25" fmla="*/ 809116 h 4020601"/>
              <a:gd name="connsiteX26" fmla="*/ 645644 w 2805113"/>
              <a:gd name="connsiteY26" fmla="*/ 890500 h 4020601"/>
              <a:gd name="connsiteX27" fmla="*/ 642763 w 2805113"/>
              <a:gd name="connsiteY27" fmla="*/ 1419856 h 4020601"/>
              <a:gd name="connsiteX28" fmla="*/ 655367 w 2805113"/>
              <a:gd name="connsiteY28" fmla="*/ 1962176 h 4020601"/>
              <a:gd name="connsiteX29" fmla="*/ 1092878 w 2805113"/>
              <a:gd name="connsiteY29" fmla="*/ 1940208 h 4020601"/>
              <a:gd name="connsiteX30" fmla="*/ 1629414 w 2805113"/>
              <a:gd name="connsiteY30" fmla="*/ 1931926 h 4020601"/>
              <a:gd name="connsiteX31" fmla="*/ 1859873 w 2805113"/>
              <a:gd name="connsiteY31" fmla="*/ 1952812 h 4020601"/>
              <a:gd name="connsiteX32" fmla="*/ 2297024 w 2805113"/>
              <a:gd name="connsiteY32" fmla="*/ 1983062 h 4020601"/>
              <a:gd name="connsiteX33" fmla="*/ 2690964 w 2805113"/>
              <a:gd name="connsiteY33" fmla="*/ 2010070 h 4020601"/>
              <a:gd name="connsiteX34" fmla="*/ 2805113 w 2805113"/>
              <a:gd name="connsiteY34" fmla="*/ 2016192 h 4020601"/>
              <a:gd name="connsiteX35" fmla="*/ 2805113 w 2805113"/>
              <a:gd name="connsiteY35" fmla="*/ 2963990 h 4020601"/>
              <a:gd name="connsiteX36" fmla="*/ 2805113 w 2805113"/>
              <a:gd name="connsiteY36" fmla="*/ 3911788 h 4020601"/>
              <a:gd name="connsiteX37" fmla="*/ 2779906 w 2805113"/>
              <a:gd name="connsiteY37" fmla="*/ 3917910 h 4020601"/>
              <a:gd name="connsiteX38" fmla="*/ 2599501 w 2805113"/>
              <a:gd name="connsiteY38" fmla="*/ 3934474 h 4020601"/>
              <a:gd name="connsiteX39" fmla="*/ 2312148 w 2805113"/>
              <a:gd name="connsiteY39" fmla="*/ 3955000 h 4020601"/>
              <a:gd name="connsiteX40" fmla="*/ 2012912 w 2805113"/>
              <a:gd name="connsiteY40" fmla="*/ 3975166 h 4020601"/>
              <a:gd name="connsiteX41" fmla="*/ 1829985 w 2805113"/>
              <a:gd name="connsiteY41" fmla="*/ 3989930 h 4020601"/>
              <a:gd name="connsiteX42" fmla="*/ 1636256 w 2805113"/>
              <a:gd name="connsiteY42" fmla="*/ 4005056 h 4020601"/>
              <a:gd name="connsiteX43" fmla="*/ 1423082 w 2805113"/>
              <a:gd name="connsiteY43" fmla="*/ 4019460 h 4020601"/>
              <a:gd name="connsiteX44" fmla="*/ 1341701 w 2805113"/>
              <a:gd name="connsiteY44" fmla="*/ 4015498 h 4020601"/>
              <a:gd name="connsiteX45" fmla="*/ 1225031 w 2805113"/>
              <a:gd name="connsiteY45" fmla="*/ 4006136 h 4020601"/>
              <a:gd name="connsiteX46" fmla="*/ 985931 w 2805113"/>
              <a:gd name="connsiteY46" fmla="*/ 3990650 h 4020601"/>
              <a:gd name="connsiteX47" fmla="*/ 213534 w 2805113"/>
              <a:gd name="connsiteY47" fmla="*/ 3934474 h 4020601"/>
              <a:gd name="connsiteX48" fmla="*/ 33128 w 2805113"/>
              <a:gd name="connsiteY48" fmla="*/ 3917910 h 4020601"/>
              <a:gd name="connsiteX49" fmla="*/ 0 w 2805113"/>
              <a:gd name="connsiteY49" fmla="*/ 3911428 h 4020601"/>
              <a:gd name="connsiteX50" fmla="*/ 2881 w 2805113"/>
              <a:gd name="connsiteY50" fmla="*/ 2965070 h 4020601"/>
              <a:gd name="connsiteX51" fmla="*/ 5401 w 2805113"/>
              <a:gd name="connsiteY51" fmla="*/ 2018352 h 4020601"/>
              <a:gd name="connsiteX52" fmla="*/ 71298 w 2805113"/>
              <a:gd name="connsiteY52" fmla="*/ 2016192 h 4020601"/>
              <a:gd name="connsiteX53" fmla="*/ 342447 w 2805113"/>
              <a:gd name="connsiteY53" fmla="*/ 1981260 h 4020601"/>
              <a:gd name="connsiteX54" fmla="*/ 356131 w 2805113"/>
              <a:gd name="connsiteY54" fmla="*/ 1478914 h 4020601"/>
              <a:gd name="connsiteX55" fmla="*/ 366933 w 2805113"/>
              <a:gd name="connsiteY55" fmla="*/ 913548 h 4020601"/>
              <a:gd name="connsiteX56" fmla="*/ 684894 w 2805113"/>
              <a:gd name="connsiteY56" fmla="*/ 288044 h 4020601"/>
              <a:gd name="connsiteX57" fmla="*/ 1184341 w 2805113"/>
              <a:gd name="connsiteY57" fmla="*/ 21566 h 4020601"/>
              <a:gd name="connsiteX58" fmla="*/ 1415430 w 2805113"/>
              <a:gd name="connsiteY58" fmla="*/ 50 h 402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805113" h="4020601">
                <a:moveTo>
                  <a:pt x="1425658" y="2654910"/>
                </a:moveTo>
                <a:cubicBezTo>
                  <a:pt x="1392989" y="2652724"/>
                  <a:pt x="1359916" y="2656014"/>
                  <a:pt x="1327719" y="2665300"/>
                </a:cubicBezTo>
                <a:cubicBezTo>
                  <a:pt x="1202171" y="2701362"/>
                  <a:pt x="1110437" y="2810270"/>
                  <a:pt x="1092810" y="2944062"/>
                </a:cubicBezTo>
                <a:cubicBezTo>
                  <a:pt x="1079500" y="3042874"/>
                  <a:pt x="1148570" y="3180632"/>
                  <a:pt x="1237785" y="3234006"/>
                </a:cubicBezTo>
                <a:cubicBezTo>
                  <a:pt x="1298940" y="3270790"/>
                  <a:pt x="1301099" y="3276560"/>
                  <a:pt x="1301099" y="3406744"/>
                </a:cubicBezTo>
                <a:cubicBezTo>
                  <a:pt x="1301099" y="3471658"/>
                  <a:pt x="1304336" y="3528276"/>
                  <a:pt x="1307934" y="3531882"/>
                </a:cubicBezTo>
                <a:cubicBezTo>
                  <a:pt x="1320165" y="3544144"/>
                  <a:pt x="1499314" y="3539454"/>
                  <a:pt x="1512265" y="3526472"/>
                </a:cubicBezTo>
                <a:cubicBezTo>
                  <a:pt x="1520539" y="3518178"/>
                  <a:pt x="1524496" y="3473100"/>
                  <a:pt x="1524496" y="3391238"/>
                </a:cubicBezTo>
                <a:lnTo>
                  <a:pt x="1524496" y="3267904"/>
                </a:lnTo>
                <a:lnTo>
                  <a:pt x="1577737" y="3232924"/>
                </a:lnTo>
                <a:cubicBezTo>
                  <a:pt x="1637094" y="3193616"/>
                  <a:pt x="1691054" y="3121130"/>
                  <a:pt x="1708322" y="3056938"/>
                </a:cubicBezTo>
                <a:cubicBezTo>
                  <a:pt x="1714437" y="3033498"/>
                  <a:pt x="1717675" y="2981208"/>
                  <a:pt x="1715157" y="2940818"/>
                </a:cubicBezTo>
                <a:cubicBezTo>
                  <a:pt x="1711200" y="2878428"/>
                  <a:pt x="1704724" y="2857874"/>
                  <a:pt x="1674147" y="2808468"/>
                </a:cubicBezTo>
                <a:cubicBezTo>
                  <a:pt x="1618028" y="2717318"/>
                  <a:pt x="1523664" y="2661468"/>
                  <a:pt x="1425658" y="2654910"/>
                </a:cubicBezTo>
                <a:close/>
                <a:moveTo>
                  <a:pt x="1415430" y="50"/>
                </a:moveTo>
                <a:cubicBezTo>
                  <a:pt x="1498701" y="770"/>
                  <a:pt x="1582062" y="9324"/>
                  <a:pt x="1647059" y="25528"/>
                </a:cubicBezTo>
                <a:cubicBezTo>
                  <a:pt x="1837907" y="73060"/>
                  <a:pt x="1989506" y="154804"/>
                  <a:pt x="2127061" y="284444"/>
                </a:cubicBezTo>
                <a:cubicBezTo>
                  <a:pt x="2283340" y="432086"/>
                  <a:pt x="2378044" y="598096"/>
                  <a:pt x="2433138" y="821360"/>
                </a:cubicBezTo>
                <a:cubicBezTo>
                  <a:pt x="2446102" y="873576"/>
                  <a:pt x="2455104" y="1142214"/>
                  <a:pt x="2449703" y="1319746"/>
                </a:cubicBezTo>
                <a:cubicBezTo>
                  <a:pt x="2449703" y="1329470"/>
                  <a:pt x="2416214" y="1332350"/>
                  <a:pt x="2317189" y="1332350"/>
                </a:cubicBezTo>
                <a:lnTo>
                  <a:pt x="2185396" y="1332350"/>
                </a:lnTo>
                <a:lnTo>
                  <a:pt x="2185036" y="1187588"/>
                </a:lnTo>
                <a:cubicBezTo>
                  <a:pt x="2185036" y="848728"/>
                  <a:pt x="2114818" y="657152"/>
                  <a:pt x="1926490" y="481060"/>
                </a:cubicBezTo>
                <a:cubicBezTo>
                  <a:pt x="1749325" y="315772"/>
                  <a:pt x="1495460" y="242310"/>
                  <a:pt x="1265002" y="290564"/>
                </a:cubicBezTo>
                <a:cubicBezTo>
                  <a:pt x="1099359" y="325134"/>
                  <a:pt x="989892" y="383112"/>
                  <a:pt x="873222" y="499066"/>
                </a:cubicBezTo>
                <a:cubicBezTo>
                  <a:pt x="774917" y="596294"/>
                  <a:pt x="717302" y="686320"/>
                  <a:pt x="674091" y="809116"/>
                </a:cubicBezTo>
                <a:lnTo>
                  <a:pt x="645644" y="890500"/>
                </a:lnTo>
                <a:lnTo>
                  <a:pt x="642763" y="1419856"/>
                </a:lnTo>
                <a:cubicBezTo>
                  <a:pt x="640243" y="1884752"/>
                  <a:pt x="641683" y="1951012"/>
                  <a:pt x="655367" y="1962176"/>
                </a:cubicBezTo>
                <a:cubicBezTo>
                  <a:pt x="671571" y="1975860"/>
                  <a:pt x="831811" y="1967576"/>
                  <a:pt x="1092878" y="1940208"/>
                </a:cubicBezTo>
                <a:cubicBezTo>
                  <a:pt x="1255999" y="1923284"/>
                  <a:pt x="1544432" y="1918602"/>
                  <a:pt x="1629414" y="1931926"/>
                </a:cubicBezTo>
                <a:cubicBezTo>
                  <a:pt x="1669744" y="1938408"/>
                  <a:pt x="1773451" y="1947772"/>
                  <a:pt x="1859873" y="1952812"/>
                </a:cubicBezTo>
                <a:cubicBezTo>
                  <a:pt x="1946655" y="1957854"/>
                  <a:pt x="2143265" y="1971538"/>
                  <a:pt x="2297024" y="1983062"/>
                </a:cubicBezTo>
                <a:cubicBezTo>
                  <a:pt x="2450783" y="1994584"/>
                  <a:pt x="2627948" y="2006828"/>
                  <a:pt x="2690964" y="2010070"/>
                </a:cubicBezTo>
                <a:lnTo>
                  <a:pt x="2805113" y="2016192"/>
                </a:lnTo>
                <a:lnTo>
                  <a:pt x="2805113" y="2963990"/>
                </a:lnTo>
                <a:lnTo>
                  <a:pt x="2805113" y="3911788"/>
                </a:lnTo>
                <a:lnTo>
                  <a:pt x="2779906" y="3917910"/>
                </a:lnTo>
                <a:cubicBezTo>
                  <a:pt x="2766223" y="3921510"/>
                  <a:pt x="2685202" y="3929072"/>
                  <a:pt x="2599501" y="3934474"/>
                </a:cubicBezTo>
                <a:cubicBezTo>
                  <a:pt x="2514159" y="3940236"/>
                  <a:pt x="2384886" y="3949598"/>
                  <a:pt x="2312148" y="3955000"/>
                </a:cubicBezTo>
                <a:cubicBezTo>
                  <a:pt x="2239409" y="3960762"/>
                  <a:pt x="2104735" y="3969764"/>
                  <a:pt x="2012912" y="3975166"/>
                </a:cubicBezTo>
                <a:cubicBezTo>
                  <a:pt x="1920728" y="3980568"/>
                  <a:pt x="1838627" y="3987410"/>
                  <a:pt x="1829985" y="3989930"/>
                </a:cubicBezTo>
                <a:cubicBezTo>
                  <a:pt x="1821343" y="3992812"/>
                  <a:pt x="1734201" y="3999294"/>
                  <a:pt x="1636256" y="4005056"/>
                </a:cubicBezTo>
                <a:cubicBezTo>
                  <a:pt x="1538671" y="4010456"/>
                  <a:pt x="1442527" y="4016938"/>
                  <a:pt x="1423082" y="4019460"/>
                </a:cubicBezTo>
                <a:cubicBezTo>
                  <a:pt x="1403277" y="4021980"/>
                  <a:pt x="1366908" y="4020180"/>
                  <a:pt x="1341701" y="4015498"/>
                </a:cubicBezTo>
                <a:cubicBezTo>
                  <a:pt x="1316495" y="4010816"/>
                  <a:pt x="1263921" y="4006496"/>
                  <a:pt x="1225031" y="4006136"/>
                </a:cubicBezTo>
                <a:cubicBezTo>
                  <a:pt x="1185781" y="4006136"/>
                  <a:pt x="1078114" y="3998934"/>
                  <a:pt x="985931" y="3990650"/>
                </a:cubicBezTo>
                <a:cubicBezTo>
                  <a:pt x="831811" y="3976606"/>
                  <a:pt x="589110" y="3958962"/>
                  <a:pt x="213534" y="3934474"/>
                </a:cubicBezTo>
                <a:cubicBezTo>
                  <a:pt x="132514" y="3929072"/>
                  <a:pt x="51493" y="3921510"/>
                  <a:pt x="33128" y="3917910"/>
                </a:cubicBezTo>
                <a:lnTo>
                  <a:pt x="0" y="3911428"/>
                </a:lnTo>
                <a:lnTo>
                  <a:pt x="2881" y="2965070"/>
                </a:lnTo>
                <a:lnTo>
                  <a:pt x="5401" y="2018352"/>
                </a:lnTo>
                <a:lnTo>
                  <a:pt x="71298" y="2016192"/>
                </a:lnTo>
                <a:cubicBezTo>
                  <a:pt x="180766" y="2012230"/>
                  <a:pt x="328403" y="1993144"/>
                  <a:pt x="342447" y="1981260"/>
                </a:cubicBezTo>
                <a:cubicBezTo>
                  <a:pt x="353250" y="1972618"/>
                  <a:pt x="356131" y="1872510"/>
                  <a:pt x="356131" y="1478914"/>
                </a:cubicBezTo>
                <a:cubicBezTo>
                  <a:pt x="356131" y="1177144"/>
                  <a:pt x="360092" y="958920"/>
                  <a:pt x="366933" y="913548"/>
                </a:cubicBezTo>
                <a:cubicBezTo>
                  <a:pt x="404383" y="662554"/>
                  <a:pt x="508809" y="457294"/>
                  <a:pt x="684894" y="288044"/>
                </a:cubicBezTo>
                <a:cubicBezTo>
                  <a:pt x="824250" y="154444"/>
                  <a:pt x="987371" y="67300"/>
                  <a:pt x="1184341" y="21566"/>
                </a:cubicBezTo>
                <a:cubicBezTo>
                  <a:pt x="1248978" y="6442"/>
                  <a:pt x="1332159" y="-670"/>
                  <a:pt x="1415430" y="50"/>
                </a:cubicBezTo>
                <a:close/>
              </a:path>
            </a:pathLst>
          </a:custGeom>
          <a:solidFill>
            <a:schemeClr val="accent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3" name="文字方塊 43"/>
          <p:cNvSpPr txBox="1"/>
          <p:nvPr/>
        </p:nvSpPr>
        <p:spPr>
          <a:xfrm>
            <a:off x="9114663" y="1310072"/>
            <a:ext cx="1516181" cy="369332"/>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smtClean="0">
                <a:solidFill>
                  <a:schemeClr val="accent1"/>
                </a:solidFill>
              </a:rPr>
              <a:t>TITLE 01</a:t>
            </a:r>
          </a:p>
        </p:txBody>
      </p:sp>
      <p:sp>
        <p:nvSpPr>
          <p:cNvPr id="34" name="文字方塊 43"/>
          <p:cNvSpPr txBox="1"/>
          <p:nvPr/>
        </p:nvSpPr>
        <p:spPr>
          <a:xfrm>
            <a:off x="9114663" y="3283110"/>
            <a:ext cx="1516181" cy="369332"/>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smtClean="0">
                <a:solidFill>
                  <a:schemeClr val="accent2"/>
                </a:solidFill>
              </a:rPr>
              <a:t>TITLE 02</a:t>
            </a:r>
          </a:p>
        </p:txBody>
      </p:sp>
      <p:sp>
        <p:nvSpPr>
          <p:cNvPr id="36" name="文字方塊 43"/>
          <p:cNvSpPr txBox="1"/>
          <p:nvPr/>
        </p:nvSpPr>
        <p:spPr>
          <a:xfrm>
            <a:off x="9114663" y="5230497"/>
            <a:ext cx="1516181" cy="369332"/>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smtClean="0">
                <a:solidFill>
                  <a:schemeClr val="accent3"/>
                </a:solidFill>
              </a:rPr>
              <a:t>TITLE 03</a:t>
            </a:r>
          </a:p>
        </p:txBody>
      </p:sp>
      <p:sp>
        <p:nvSpPr>
          <p:cNvPr id="11" name="矩形 10"/>
          <p:cNvSpPr/>
          <p:nvPr/>
        </p:nvSpPr>
        <p:spPr>
          <a:xfrm>
            <a:off x="8787100" y="1663961"/>
            <a:ext cx="2171306" cy="461665"/>
          </a:xfrm>
          <a:prstGeom prst="rect">
            <a:avLst/>
          </a:prstGeom>
        </p:spPr>
        <p:txBody>
          <a:bodyPr wrap="square">
            <a:spAutoFit/>
          </a:bodyPr>
          <a:lstStyle/>
          <a:p>
            <a:pPr algn="ctr"/>
            <a:r>
              <a:rPr lang="en-US" sz="1200" dirty="0"/>
              <a:t>The quick brown fox jumps over the lazy dog. </a:t>
            </a:r>
          </a:p>
        </p:txBody>
      </p:sp>
      <p:sp>
        <p:nvSpPr>
          <p:cNvPr id="37" name="矩形 36"/>
          <p:cNvSpPr/>
          <p:nvPr/>
        </p:nvSpPr>
        <p:spPr>
          <a:xfrm>
            <a:off x="8787100" y="3666998"/>
            <a:ext cx="2171306" cy="461665"/>
          </a:xfrm>
          <a:prstGeom prst="rect">
            <a:avLst/>
          </a:prstGeom>
        </p:spPr>
        <p:txBody>
          <a:bodyPr wrap="square">
            <a:spAutoFit/>
          </a:bodyPr>
          <a:lstStyle/>
          <a:p>
            <a:pPr algn="ctr"/>
            <a:r>
              <a:rPr lang="en-US" sz="1200" dirty="0"/>
              <a:t>The quick brown fox jumps over the lazy dog. </a:t>
            </a:r>
          </a:p>
        </p:txBody>
      </p:sp>
      <p:sp>
        <p:nvSpPr>
          <p:cNvPr id="38" name="矩形 37"/>
          <p:cNvSpPr/>
          <p:nvPr/>
        </p:nvSpPr>
        <p:spPr>
          <a:xfrm>
            <a:off x="8787100" y="5595613"/>
            <a:ext cx="2171306" cy="461665"/>
          </a:xfrm>
          <a:prstGeom prst="rect">
            <a:avLst/>
          </a:prstGeom>
        </p:spPr>
        <p:txBody>
          <a:bodyPr wrap="square">
            <a:spAutoFit/>
          </a:bodyPr>
          <a:lstStyle/>
          <a:p>
            <a:pPr algn="ctr"/>
            <a:r>
              <a:rPr lang="en-US" sz="1200" dirty="0"/>
              <a:t>The quick brown fox jumps over the lazy dog. </a:t>
            </a:r>
          </a:p>
        </p:txBody>
      </p:sp>
    </p:spTree>
    <p:extLst>
      <p:ext uri="{BB962C8B-B14F-4D97-AF65-F5344CB8AC3E}">
        <p14:creationId xmlns:p14="http://schemas.microsoft.com/office/powerpoint/2010/main" val="339341003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fld id="{93B68095-C8B2-4A76-90AA-E601358CCBC3}" type="slidenum">
              <a:rPr lang="zh-TW" altLang="en-US" smtClean="0"/>
              <a:t>49</a:t>
            </a:fld>
            <a:endParaRPr lang="zh-TW" altLang="en-US"/>
          </a:p>
        </p:txBody>
      </p:sp>
      <p:sp>
        <p:nvSpPr>
          <p:cNvPr id="4" name="矩形 3"/>
          <p:cNvSpPr/>
          <p:nvPr/>
        </p:nvSpPr>
        <p:spPr>
          <a:xfrm>
            <a:off x="6331817" y="999706"/>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6191704" y="353375"/>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t>16:9</a:t>
            </a:r>
            <a:r>
              <a:rPr lang="zh-TW" altLang="en-US" dirty="0"/>
              <a:t> </a:t>
            </a:r>
            <a:r>
              <a:rPr lang="en-US" altLang="zh-TW" dirty="0"/>
              <a:t>Layout </a:t>
            </a:r>
            <a:r>
              <a:rPr lang="en-US" altLang="zh-TW" dirty="0" smtClean="0"/>
              <a:t>047</a:t>
            </a:r>
            <a:endParaRPr lang="en-US" altLang="zh-TW" dirty="0"/>
          </a:p>
        </p:txBody>
      </p:sp>
      <p:pic>
        <p:nvPicPr>
          <p:cNvPr id="6" name="圖片 5"/>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2663190" cy="6853768"/>
          </a:xfrm>
          <a:custGeom>
            <a:avLst/>
            <a:gdLst>
              <a:gd name="connsiteX0" fmla="*/ 0 w 1954212"/>
              <a:gd name="connsiteY0" fmla="*/ 0 h 5029200"/>
              <a:gd name="connsiteX1" fmla="*/ 1954212 w 1954212"/>
              <a:gd name="connsiteY1" fmla="*/ 0 h 5029200"/>
              <a:gd name="connsiteX2" fmla="*/ 1954212 w 1954212"/>
              <a:gd name="connsiteY2" fmla="*/ 5029200 h 5029200"/>
              <a:gd name="connsiteX3" fmla="*/ 0 w 1954212"/>
              <a:gd name="connsiteY3" fmla="*/ 5029200 h 5029200"/>
            </a:gdLst>
            <a:ahLst/>
            <a:cxnLst>
              <a:cxn ang="0">
                <a:pos x="connsiteX0" y="connsiteY0"/>
              </a:cxn>
              <a:cxn ang="0">
                <a:pos x="connsiteX1" y="connsiteY1"/>
              </a:cxn>
              <a:cxn ang="0">
                <a:pos x="connsiteX2" y="connsiteY2"/>
              </a:cxn>
              <a:cxn ang="0">
                <a:pos x="connsiteX3" y="connsiteY3"/>
              </a:cxn>
            </a:cxnLst>
            <a:rect l="l" t="t" r="r" b="b"/>
            <a:pathLst>
              <a:path w="1954212" h="5029200">
                <a:moveTo>
                  <a:pt x="0" y="0"/>
                </a:moveTo>
                <a:lnTo>
                  <a:pt x="1954212" y="0"/>
                </a:lnTo>
                <a:lnTo>
                  <a:pt x="1954212" y="5029200"/>
                </a:lnTo>
                <a:lnTo>
                  <a:pt x="0" y="5029200"/>
                </a:lnTo>
                <a:close/>
              </a:path>
            </a:pathLst>
          </a:custGeom>
        </p:spPr>
      </p:pic>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7" name="矩形 6"/>
          <p:cNvSpPr/>
          <p:nvPr/>
        </p:nvSpPr>
        <p:spPr>
          <a:xfrm>
            <a:off x="2663190" y="0"/>
            <a:ext cx="15430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群組 7"/>
          <p:cNvGrpSpPr/>
          <p:nvPr/>
        </p:nvGrpSpPr>
        <p:grpSpPr>
          <a:xfrm>
            <a:off x="3790674" y="1658312"/>
            <a:ext cx="741046" cy="741046"/>
            <a:chOff x="2870153" y="1707170"/>
            <a:chExt cx="741046" cy="741046"/>
          </a:xfrm>
        </p:grpSpPr>
        <p:sp>
          <p:nvSpPr>
            <p:cNvPr id="29" name="橢圓 28"/>
            <p:cNvSpPr/>
            <p:nvPr/>
          </p:nvSpPr>
          <p:spPr>
            <a:xfrm>
              <a:off x="2870153" y="1707170"/>
              <a:ext cx="741046" cy="741046"/>
            </a:xfrm>
            <a:prstGeom prst="ellipse">
              <a:avLst/>
            </a:prstGeom>
            <a:solidFill>
              <a:schemeClr val="accent2"/>
            </a:solidFill>
            <a:ln w="1905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dirty="0" smtClean="0">
                <a:solidFill>
                  <a:schemeClr val="accent2"/>
                </a:solidFill>
                <a:latin typeface="微軟正黑體" panose="020B0604030504040204" pitchFamily="34" charset="-120"/>
                <a:ea typeface="微軟正黑體" panose="020B0604030504040204" pitchFamily="34" charset="-120"/>
              </a:endParaRPr>
            </a:p>
          </p:txBody>
        </p:sp>
        <p:sp>
          <p:nvSpPr>
            <p:cNvPr id="30" name="手繪多邊形 29"/>
            <p:cNvSpPr>
              <a:spLocks/>
            </p:cNvSpPr>
            <p:nvPr/>
          </p:nvSpPr>
          <p:spPr bwMode="auto">
            <a:xfrm>
              <a:off x="3055513" y="1833468"/>
              <a:ext cx="392097" cy="466677"/>
            </a:xfrm>
            <a:custGeom>
              <a:avLst/>
              <a:gdLst>
                <a:gd name="connsiteX0" fmla="*/ 1026103 w 3397398"/>
                <a:gd name="connsiteY0" fmla="*/ 1309933 h 4043611"/>
                <a:gd name="connsiteX1" fmla="*/ 904043 w 3397398"/>
                <a:gd name="connsiteY1" fmla="*/ 1389191 h 4043611"/>
                <a:gd name="connsiteX2" fmla="*/ 834187 w 3397398"/>
                <a:gd name="connsiteY2" fmla="*/ 1454039 h 4043611"/>
                <a:gd name="connsiteX3" fmla="*/ 740931 w 3397398"/>
                <a:gd name="connsiteY3" fmla="*/ 1462327 h 4043611"/>
                <a:gd name="connsiteX4" fmla="*/ 596907 w 3397398"/>
                <a:gd name="connsiteY4" fmla="*/ 1478899 h 4043611"/>
                <a:gd name="connsiteX5" fmla="*/ 557299 w 3397398"/>
                <a:gd name="connsiteY5" fmla="*/ 1615439 h 4043611"/>
                <a:gd name="connsiteX6" fmla="*/ 577463 w 3397398"/>
                <a:gd name="connsiteY6" fmla="*/ 1677045 h 4043611"/>
                <a:gd name="connsiteX7" fmla="*/ 553339 w 3397398"/>
                <a:gd name="connsiteY7" fmla="*/ 1732167 h 4043611"/>
                <a:gd name="connsiteX8" fmla="*/ 490327 w 3397398"/>
                <a:gd name="connsiteY8" fmla="*/ 1803139 h 4043611"/>
                <a:gd name="connsiteX9" fmla="*/ 410031 w 3397398"/>
                <a:gd name="connsiteY9" fmla="*/ 1956613 h 4043611"/>
                <a:gd name="connsiteX10" fmla="*/ 475563 w 3397398"/>
                <a:gd name="connsiteY10" fmla="*/ 2031189 h 4043611"/>
                <a:gd name="connsiteX11" fmla="*/ 555859 w 3397398"/>
                <a:gd name="connsiteY11" fmla="*/ 2112609 h 4043611"/>
                <a:gd name="connsiteX12" fmla="*/ 557659 w 3397398"/>
                <a:gd name="connsiteY12" fmla="*/ 2222491 h 4043611"/>
                <a:gd name="connsiteX13" fmla="*/ 537855 w 3397398"/>
                <a:gd name="connsiteY13" fmla="*/ 2289139 h 4043611"/>
                <a:gd name="connsiteX14" fmla="*/ 584663 w 3397398"/>
                <a:gd name="connsiteY14" fmla="*/ 2347503 h 4043611"/>
                <a:gd name="connsiteX15" fmla="*/ 729051 w 3397398"/>
                <a:gd name="connsiteY15" fmla="*/ 2383169 h 4043611"/>
                <a:gd name="connsiteX16" fmla="*/ 814027 w 3397398"/>
                <a:gd name="connsiteY16" fmla="*/ 2384971 h 4043611"/>
                <a:gd name="connsiteX17" fmla="*/ 905483 w 3397398"/>
                <a:gd name="connsiteY17" fmla="*/ 2463149 h 4043611"/>
                <a:gd name="connsiteX18" fmla="*/ 1026823 w 3397398"/>
                <a:gd name="connsiteY18" fmla="*/ 2540247 h 4043611"/>
                <a:gd name="connsiteX19" fmla="*/ 1096315 w 3397398"/>
                <a:gd name="connsiteY19" fmla="*/ 2540247 h 4043611"/>
                <a:gd name="connsiteX20" fmla="*/ 1127283 w 3397398"/>
                <a:gd name="connsiteY20" fmla="*/ 2478641 h 4043611"/>
                <a:gd name="connsiteX21" fmla="*/ 1206135 w 3397398"/>
                <a:gd name="connsiteY21" fmla="*/ 2396499 h 4043611"/>
                <a:gd name="connsiteX22" fmla="*/ 1309835 w 3397398"/>
                <a:gd name="connsiteY22" fmla="*/ 2393257 h 4043611"/>
                <a:gd name="connsiteX23" fmla="*/ 1377887 w 3397398"/>
                <a:gd name="connsiteY23" fmla="*/ 2415233 h 4043611"/>
                <a:gd name="connsiteX24" fmla="*/ 1441619 w 3397398"/>
                <a:gd name="connsiteY24" fmla="*/ 2372001 h 4043611"/>
                <a:gd name="connsiteX25" fmla="*/ 1477267 w 3397398"/>
                <a:gd name="connsiteY25" fmla="*/ 2223571 h 4043611"/>
                <a:gd name="connsiteX26" fmla="*/ 1485547 w 3397398"/>
                <a:gd name="connsiteY26" fmla="*/ 2124497 h 4043611"/>
                <a:gd name="connsiteX27" fmla="*/ 1569443 w 3397398"/>
                <a:gd name="connsiteY27" fmla="*/ 2038393 h 4043611"/>
                <a:gd name="connsiteX28" fmla="*/ 1629935 w 3397398"/>
                <a:gd name="connsiteY28" fmla="*/ 2006329 h 4043611"/>
                <a:gd name="connsiteX29" fmla="*/ 1636055 w 3397398"/>
                <a:gd name="connsiteY29" fmla="*/ 1940401 h 4043611"/>
                <a:gd name="connsiteX30" fmla="*/ 1565843 w 3397398"/>
                <a:gd name="connsiteY30" fmla="*/ 1808903 h 4043611"/>
                <a:gd name="connsiteX31" fmla="*/ 1491671 w 3397398"/>
                <a:gd name="connsiteY31" fmla="*/ 1729285 h 4043611"/>
                <a:gd name="connsiteX32" fmla="*/ 1486267 w 3397398"/>
                <a:gd name="connsiteY32" fmla="*/ 1626607 h 4043611"/>
                <a:gd name="connsiteX33" fmla="*/ 1503191 w 3397398"/>
                <a:gd name="connsiteY33" fmla="*/ 1559599 h 4043611"/>
                <a:gd name="connsiteX34" fmla="*/ 1390851 w 3397398"/>
                <a:gd name="connsiteY34" fmla="*/ 1442151 h 4043611"/>
                <a:gd name="connsiteX35" fmla="*/ 1326039 w 3397398"/>
                <a:gd name="connsiteY35" fmla="*/ 1458723 h 4043611"/>
                <a:gd name="connsiteX36" fmla="*/ 1221259 w 3397398"/>
                <a:gd name="connsiteY36" fmla="*/ 1456201 h 4043611"/>
                <a:gd name="connsiteX37" fmla="*/ 1148887 w 3397398"/>
                <a:gd name="connsiteY37" fmla="*/ 1401441 h 4043611"/>
                <a:gd name="connsiteX38" fmla="*/ 1026103 w 3397398"/>
                <a:gd name="connsiteY38" fmla="*/ 1309933 h 4043611"/>
                <a:gd name="connsiteX39" fmla="*/ 1651015 w 3397398"/>
                <a:gd name="connsiteY39" fmla="*/ 284407 h 4043611"/>
                <a:gd name="connsiteX40" fmla="*/ 1539383 w 3397398"/>
                <a:gd name="connsiteY40" fmla="*/ 366083 h 4043611"/>
                <a:gd name="connsiteX41" fmla="*/ 1466283 w 3397398"/>
                <a:gd name="connsiteY41" fmla="*/ 433367 h 4043611"/>
                <a:gd name="connsiteX42" fmla="*/ 1409747 w 3397398"/>
                <a:gd name="connsiteY42" fmla="*/ 458915 h 4043611"/>
                <a:gd name="connsiteX43" fmla="*/ 1349971 w 3397398"/>
                <a:gd name="connsiteY43" fmla="*/ 437323 h 4043611"/>
                <a:gd name="connsiteX44" fmla="*/ 1214935 w 3397398"/>
                <a:gd name="connsiteY44" fmla="*/ 476543 h 4043611"/>
                <a:gd name="connsiteX45" fmla="*/ 1193687 w 3397398"/>
                <a:gd name="connsiteY45" fmla="*/ 608591 h 4043611"/>
                <a:gd name="connsiteX46" fmla="*/ 1194407 w 3397398"/>
                <a:gd name="connsiteY46" fmla="*/ 689907 h 4043611"/>
                <a:gd name="connsiteX47" fmla="*/ 1173523 w 3397398"/>
                <a:gd name="connsiteY47" fmla="*/ 744235 h 4043611"/>
                <a:gd name="connsiteX48" fmla="*/ 1111583 w 3397398"/>
                <a:gd name="connsiteY48" fmla="*/ 788131 h 4043611"/>
                <a:gd name="connsiteX49" fmla="*/ 1044967 w 3397398"/>
                <a:gd name="connsiteY49" fmla="*/ 833827 h 4043611"/>
                <a:gd name="connsiteX50" fmla="*/ 1037403 w 3397398"/>
                <a:gd name="connsiteY50" fmla="*/ 911543 h 4043611"/>
                <a:gd name="connsiteX51" fmla="*/ 1073775 w 3397398"/>
                <a:gd name="connsiteY51" fmla="*/ 989983 h 4043611"/>
                <a:gd name="connsiteX52" fmla="*/ 1188287 w 3397398"/>
                <a:gd name="connsiteY52" fmla="*/ 1097923 h 4043611"/>
                <a:gd name="connsiteX53" fmla="*/ 1187207 w 3397398"/>
                <a:gd name="connsiteY53" fmla="*/ 1207663 h 4043611"/>
                <a:gd name="connsiteX54" fmla="*/ 1228979 w 3397398"/>
                <a:gd name="connsiteY54" fmla="*/ 1344747 h 4043611"/>
                <a:gd name="connsiteX55" fmla="*/ 1367975 w 3397398"/>
                <a:gd name="connsiteY55" fmla="*/ 1359499 h 4043611"/>
                <a:gd name="connsiteX56" fmla="*/ 1459439 w 3397398"/>
                <a:gd name="connsiteY56" fmla="*/ 1366695 h 4043611"/>
                <a:gd name="connsiteX57" fmla="*/ 1533263 w 3397398"/>
                <a:gd name="connsiteY57" fmla="*/ 1433259 h 4043611"/>
                <a:gd name="connsiteX58" fmla="*/ 1650655 w 3397398"/>
                <a:gd name="connsiteY58" fmla="*/ 1513135 h 4043611"/>
                <a:gd name="connsiteX59" fmla="*/ 1731315 w 3397398"/>
                <a:gd name="connsiteY59" fmla="*/ 1496583 h 4043611"/>
                <a:gd name="connsiteX60" fmla="*/ 1767687 w 3397398"/>
                <a:gd name="connsiteY60" fmla="*/ 1437215 h 4043611"/>
                <a:gd name="connsiteX61" fmla="*/ 1842227 w 3397398"/>
                <a:gd name="connsiteY61" fmla="*/ 1372091 h 4043611"/>
                <a:gd name="connsiteX62" fmla="*/ 1940895 w 3397398"/>
                <a:gd name="connsiteY62" fmla="*/ 1365255 h 4043611"/>
                <a:gd name="connsiteX63" fmla="*/ 2086015 w 3397398"/>
                <a:gd name="connsiteY63" fmla="*/ 1330355 h 4043611"/>
                <a:gd name="connsiteX64" fmla="*/ 2107619 w 3397398"/>
                <a:gd name="connsiteY64" fmla="*/ 1191831 h 4043611"/>
                <a:gd name="connsiteX65" fmla="*/ 2110139 w 3397398"/>
                <a:gd name="connsiteY65" fmla="*/ 1111955 h 4043611"/>
                <a:gd name="connsiteX66" fmla="*/ 2204127 w 3397398"/>
                <a:gd name="connsiteY66" fmla="*/ 1015167 h 4043611"/>
                <a:gd name="connsiteX67" fmla="*/ 2262823 w 3397398"/>
                <a:gd name="connsiteY67" fmla="*/ 883119 h 4043611"/>
                <a:gd name="connsiteX68" fmla="*/ 2259943 w 3397398"/>
                <a:gd name="connsiteY68" fmla="*/ 817275 h 4043611"/>
                <a:gd name="connsiteX69" fmla="*/ 2196923 w 3397398"/>
                <a:gd name="connsiteY69" fmla="*/ 784175 h 4043611"/>
                <a:gd name="connsiteX70" fmla="*/ 2116983 w 3397398"/>
                <a:gd name="connsiteY70" fmla="*/ 697463 h 4043611"/>
                <a:gd name="connsiteX71" fmla="*/ 2116623 w 3397398"/>
                <a:gd name="connsiteY71" fmla="*/ 595999 h 4043611"/>
                <a:gd name="connsiteX72" fmla="*/ 2132827 w 3397398"/>
                <a:gd name="connsiteY72" fmla="*/ 529795 h 4043611"/>
                <a:gd name="connsiteX73" fmla="*/ 2082051 w 3397398"/>
                <a:gd name="connsiteY73" fmla="*/ 462151 h 4043611"/>
                <a:gd name="connsiteX74" fmla="*/ 2031279 w 3397398"/>
                <a:gd name="connsiteY74" fmla="*/ 412139 h 4043611"/>
                <a:gd name="connsiteX75" fmla="*/ 1983027 w 3397398"/>
                <a:gd name="connsiteY75" fmla="*/ 425811 h 4043611"/>
                <a:gd name="connsiteX76" fmla="*/ 1837547 w 3397398"/>
                <a:gd name="connsiteY76" fmla="*/ 427611 h 4043611"/>
                <a:gd name="connsiteX77" fmla="*/ 1767687 w 3397398"/>
                <a:gd name="connsiteY77" fmla="*/ 356731 h 4043611"/>
                <a:gd name="connsiteX78" fmla="*/ 1651015 w 3397398"/>
                <a:gd name="connsiteY78" fmla="*/ 284407 h 4043611"/>
                <a:gd name="connsiteX79" fmla="*/ 1463131 w 3397398"/>
                <a:gd name="connsiteY79" fmla="*/ 311 h 4043611"/>
                <a:gd name="connsiteX80" fmla="*/ 1752867 w 3397398"/>
                <a:gd name="connsiteY80" fmla="*/ 17731 h 4043611"/>
                <a:gd name="connsiteX81" fmla="*/ 2798759 w 3397398"/>
                <a:gd name="connsiteY81" fmla="*/ 741883 h 4043611"/>
                <a:gd name="connsiteX82" fmla="*/ 3006859 w 3397398"/>
                <a:gd name="connsiteY82" fmla="*/ 1484043 h 4043611"/>
                <a:gd name="connsiteX83" fmla="*/ 3006859 w 3397398"/>
                <a:gd name="connsiteY83" fmla="*/ 1589911 h 4043611"/>
                <a:gd name="connsiteX84" fmla="*/ 3175715 w 3397398"/>
                <a:gd name="connsiteY84" fmla="*/ 1884471 h 4043611"/>
                <a:gd name="connsiteX85" fmla="*/ 3370131 w 3397398"/>
                <a:gd name="connsiteY85" fmla="*/ 2229443 h 4043611"/>
                <a:gd name="connsiteX86" fmla="*/ 3314687 w 3397398"/>
                <a:gd name="connsiteY86" fmla="*/ 2499155 h 4043611"/>
                <a:gd name="connsiteX87" fmla="*/ 3144751 w 3397398"/>
                <a:gd name="connsiteY87" fmla="*/ 2529403 h 4043611"/>
                <a:gd name="connsiteX88" fmla="*/ 3011899 w 3397398"/>
                <a:gd name="connsiteY88" fmla="*/ 2534443 h 4043611"/>
                <a:gd name="connsiteX89" fmla="*/ 3005779 w 3397398"/>
                <a:gd name="connsiteY89" fmla="*/ 2742579 h 4043611"/>
                <a:gd name="connsiteX90" fmla="*/ 2942055 w 3397398"/>
                <a:gd name="connsiteY90" fmla="*/ 3109879 h 4043611"/>
                <a:gd name="connsiteX91" fmla="*/ 2612623 w 3397398"/>
                <a:gd name="connsiteY91" fmla="*/ 3403359 h 4043611"/>
                <a:gd name="connsiteX92" fmla="*/ 2358079 w 3397398"/>
                <a:gd name="connsiteY92" fmla="*/ 3433967 h 4043611"/>
                <a:gd name="connsiteX93" fmla="*/ 2175903 w 3397398"/>
                <a:gd name="connsiteY93" fmla="*/ 3445851 h 4043611"/>
                <a:gd name="connsiteX94" fmla="*/ 2163663 w 3397398"/>
                <a:gd name="connsiteY94" fmla="*/ 3750851 h 4043611"/>
                <a:gd name="connsiteX95" fmla="*/ 2163663 w 3397398"/>
                <a:gd name="connsiteY95" fmla="*/ 4043611 h 4043611"/>
                <a:gd name="connsiteX96" fmla="*/ 1382751 w 3397398"/>
                <a:gd name="connsiteY96" fmla="*/ 4043611 h 4043611"/>
                <a:gd name="connsiteX97" fmla="*/ 595359 w 3397398"/>
                <a:gd name="connsiteY97" fmla="*/ 4036767 h 4043611"/>
                <a:gd name="connsiteX98" fmla="*/ 588519 w 3397398"/>
                <a:gd name="connsiteY98" fmla="*/ 3400479 h 4043611"/>
                <a:gd name="connsiteX99" fmla="*/ 588519 w 3397398"/>
                <a:gd name="connsiteY99" fmla="*/ 2771027 h 4043611"/>
                <a:gd name="connsiteX100" fmla="*/ 530555 w 3397398"/>
                <a:gd name="connsiteY100" fmla="*/ 2718815 h 4043611"/>
                <a:gd name="connsiteX101" fmla="*/ 14267 w 3397398"/>
                <a:gd name="connsiteY101" fmla="*/ 1749075 h 4043611"/>
                <a:gd name="connsiteX102" fmla="*/ 81955 w 3397398"/>
                <a:gd name="connsiteY102" fmla="*/ 1010155 h 4043611"/>
                <a:gd name="connsiteX103" fmla="*/ 167279 w 3397398"/>
                <a:gd name="connsiteY103" fmla="*/ 816783 h 4043611"/>
                <a:gd name="connsiteX104" fmla="*/ 1187975 w 3397398"/>
                <a:gd name="connsiteY104" fmla="*/ 27451 h 4043611"/>
                <a:gd name="connsiteX105" fmla="*/ 1463131 w 3397398"/>
                <a:gd name="connsiteY105" fmla="*/ 311 h 404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97398" h="4043611">
                  <a:moveTo>
                    <a:pt x="1026103" y="1309933"/>
                  </a:moveTo>
                  <a:cubicBezTo>
                    <a:pt x="949411" y="1309933"/>
                    <a:pt x="941487" y="1314977"/>
                    <a:pt x="904043" y="1389191"/>
                  </a:cubicBezTo>
                  <a:cubicBezTo>
                    <a:pt x="887119" y="1423417"/>
                    <a:pt x="871275" y="1437827"/>
                    <a:pt x="834187" y="1454039"/>
                  </a:cubicBezTo>
                  <a:cubicBezTo>
                    <a:pt x="791703" y="1472413"/>
                    <a:pt x="781619" y="1473495"/>
                    <a:pt x="740931" y="1462327"/>
                  </a:cubicBezTo>
                  <a:cubicBezTo>
                    <a:pt x="645875" y="1436027"/>
                    <a:pt x="640835" y="1436387"/>
                    <a:pt x="596907" y="1478899"/>
                  </a:cubicBezTo>
                  <a:cubicBezTo>
                    <a:pt x="536415" y="1537983"/>
                    <a:pt x="534255" y="1545187"/>
                    <a:pt x="557299" y="1615439"/>
                  </a:cubicBezTo>
                  <a:lnTo>
                    <a:pt x="577463" y="1677045"/>
                  </a:lnTo>
                  <a:lnTo>
                    <a:pt x="553339" y="1732167"/>
                  </a:lnTo>
                  <a:cubicBezTo>
                    <a:pt x="533535" y="1776479"/>
                    <a:pt x="521651" y="1790169"/>
                    <a:pt x="490327" y="1803139"/>
                  </a:cubicBezTo>
                  <a:cubicBezTo>
                    <a:pt x="416871" y="1833761"/>
                    <a:pt x="397431" y="1871229"/>
                    <a:pt x="410031" y="1956613"/>
                  </a:cubicBezTo>
                  <a:cubicBezTo>
                    <a:pt x="416511" y="1999125"/>
                    <a:pt x="420115" y="2003447"/>
                    <a:pt x="475563" y="2031189"/>
                  </a:cubicBezTo>
                  <a:cubicBezTo>
                    <a:pt x="527051" y="2057487"/>
                    <a:pt x="537135" y="2067215"/>
                    <a:pt x="555859" y="2112609"/>
                  </a:cubicBezTo>
                  <a:cubicBezTo>
                    <a:pt x="577103" y="2164127"/>
                    <a:pt x="577103" y="2164127"/>
                    <a:pt x="557659" y="2222491"/>
                  </a:cubicBezTo>
                  <a:cubicBezTo>
                    <a:pt x="546855" y="2254555"/>
                    <a:pt x="537855" y="2284457"/>
                    <a:pt x="537855" y="2289139"/>
                  </a:cubicBezTo>
                  <a:cubicBezTo>
                    <a:pt x="537855" y="2293463"/>
                    <a:pt x="558739" y="2319763"/>
                    <a:pt x="584663" y="2347503"/>
                  </a:cubicBezTo>
                  <a:cubicBezTo>
                    <a:pt x="636871" y="2403345"/>
                    <a:pt x="657755" y="2408389"/>
                    <a:pt x="729051" y="2383169"/>
                  </a:cubicBezTo>
                  <a:cubicBezTo>
                    <a:pt x="765775" y="2370199"/>
                    <a:pt x="775139" y="2370561"/>
                    <a:pt x="814027" y="2384971"/>
                  </a:cubicBezTo>
                  <a:cubicBezTo>
                    <a:pt x="871995" y="2406947"/>
                    <a:pt x="880999" y="2414513"/>
                    <a:pt x="905483" y="2463149"/>
                  </a:cubicBezTo>
                  <a:cubicBezTo>
                    <a:pt x="941127" y="2534843"/>
                    <a:pt x="949771" y="2540247"/>
                    <a:pt x="1026823" y="2540247"/>
                  </a:cubicBezTo>
                  <a:lnTo>
                    <a:pt x="1096315" y="2540247"/>
                  </a:lnTo>
                  <a:lnTo>
                    <a:pt x="1127283" y="2478641"/>
                  </a:lnTo>
                  <a:cubicBezTo>
                    <a:pt x="1153927" y="2425681"/>
                    <a:pt x="1165091" y="2414153"/>
                    <a:pt x="1206135" y="2396499"/>
                  </a:cubicBezTo>
                  <a:cubicBezTo>
                    <a:pt x="1252587" y="2376325"/>
                    <a:pt x="1255827" y="2376325"/>
                    <a:pt x="1309835" y="2393257"/>
                  </a:cubicBezTo>
                  <a:cubicBezTo>
                    <a:pt x="1340803" y="2402985"/>
                    <a:pt x="1371407" y="2412711"/>
                    <a:pt x="1377887" y="2415233"/>
                  </a:cubicBezTo>
                  <a:cubicBezTo>
                    <a:pt x="1384731" y="2417755"/>
                    <a:pt x="1413175" y="2398301"/>
                    <a:pt x="1441619" y="2372001"/>
                  </a:cubicBezTo>
                  <a:cubicBezTo>
                    <a:pt x="1498511" y="2318681"/>
                    <a:pt x="1503191" y="2299587"/>
                    <a:pt x="1477267" y="2223571"/>
                  </a:cubicBezTo>
                  <a:cubicBezTo>
                    <a:pt x="1462503" y="2180339"/>
                    <a:pt x="1462863" y="2175655"/>
                    <a:pt x="1485547" y="2124497"/>
                  </a:cubicBezTo>
                  <a:cubicBezTo>
                    <a:pt x="1506071" y="2077663"/>
                    <a:pt x="1516875" y="2066495"/>
                    <a:pt x="1569443" y="2038393"/>
                  </a:cubicBezTo>
                  <a:lnTo>
                    <a:pt x="1629935" y="2006329"/>
                  </a:lnTo>
                  <a:lnTo>
                    <a:pt x="1636055" y="1940401"/>
                  </a:lnTo>
                  <a:cubicBezTo>
                    <a:pt x="1643615" y="1858621"/>
                    <a:pt x="1633895" y="1840967"/>
                    <a:pt x="1565843" y="1808903"/>
                  </a:cubicBezTo>
                  <a:cubicBezTo>
                    <a:pt x="1520115" y="1787647"/>
                    <a:pt x="1511831" y="1778641"/>
                    <a:pt x="1491671" y="1729285"/>
                  </a:cubicBezTo>
                  <a:cubicBezTo>
                    <a:pt x="1470067" y="1675605"/>
                    <a:pt x="1469707" y="1672361"/>
                    <a:pt x="1486267" y="1626607"/>
                  </a:cubicBezTo>
                  <a:cubicBezTo>
                    <a:pt x="1495631" y="1600669"/>
                    <a:pt x="1503191" y="1570407"/>
                    <a:pt x="1503191" y="1559599"/>
                  </a:cubicBezTo>
                  <a:cubicBezTo>
                    <a:pt x="1502831" y="1535461"/>
                    <a:pt x="1413895" y="1442151"/>
                    <a:pt x="1390851" y="1442151"/>
                  </a:cubicBezTo>
                  <a:cubicBezTo>
                    <a:pt x="1381851" y="1442151"/>
                    <a:pt x="1352683" y="1449717"/>
                    <a:pt x="1326039" y="1458723"/>
                  </a:cubicBezTo>
                  <a:cubicBezTo>
                    <a:pt x="1280311" y="1474215"/>
                    <a:pt x="1274191" y="1474215"/>
                    <a:pt x="1221259" y="1456201"/>
                  </a:cubicBezTo>
                  <a:cubicBezTo>
                    <a:pt x="1174811" y="1440349"/>
                    <a:pt x="1162207" y="1430983"/>
                    <a:pt x="1148887" y="1401441"/>
                  </a:cubicBezTo>
                  <a:cubicBezTo>
                    <a:pt x="1110359" y="1316417"/>
                    <a:pt x="1101719" y="1309933"/>
                    <a:pt x="1026103" y="1309933"/>
                  </a:cubicBezTo>
                  <a:close/>
                  <a:moveTo>
                    <a:pt x="1651015" y="284407"/>
                  </a:moveTo>
                  <a:cubicBezTo>
                    <a:pt x="1596639" y="284407"/>
                    <a:pt x="1562071" y="309595"/>
                    <a:pt x="1539383" y="366083"/>
                  </a:cubicBezTo>
                  <a:cubicBezTo>
                    <a:pt x="1525339" y="400627"/>
                    <a:pt x="1513455" y="411779"/>
                    <a:pt x="1466283" y="433367"/>
                  </a:cubicBezTo>
                  <a:lnTo>
                    <a:pt x="1409747" y="458915"/>
                  </a:lnTo>
                  <a:lnTo>
                    <a:pt x="1349971" y="437323"/>
                  </a:lnTo>
                  <a:cubicBezTo>
                    <a:pt x="1280471" y="412139"/>
                    <a:pt x="1270747" y="414659"/>
                    <a:pt x="1214935" y="476543"/>
                  </a:cubicBezTo>
                  <a:cubicBezTo>
                    <a:pt x="1173523" y="522239"/>
                    <a:pt x="1170283" y="542027"/>
                    <a:pt x="1193687" y="608591"/>
                  </a:cubicBezTo>
                  <a:cubicBezTo>
                    <a:pt x="1207731" y="648887"/>
                    <a:pt x="1207731" y="657883"/>
                    <a:pt x="1194407" y="689907"/>
                  </a:cubicBezTo>
                  <a:cubicBezTo>
                    <a:pt x="1186127" y="709695"/>
                    <a:pt x="1176763" y="734163"/>
                    <a:pt x="1173523" y="744235"/>
                  </a:cubicBezTo>
                  <a:cubicBezTo>
                    <a:pt x="1170283" y="754311"/>
                    <a:pt x="1142555" y="774099"/>
                    <a:pt x="1111583" y="788131"/>
                  </a:cubicBezTo>
                  <a:cubicBezTo>
                    <a:pt x="1080615" y="802163"/>
                    <a:pt x="1050727" y="822675"/>
                    <a:pt x="1044967" y="833827"/>
                  </a:cubicBezTo>
                  <a:cubicBezTo>
                    <a:pt x="1039203" y="844623"/>
                    <a:pt x="1035603" y="879523"/>
                    <a:pt x="1037403" y="911543"/>
                  </a:cubicBezTo>
                  <a:cubicBezTo>
                    <a:pt x="1040287" y="964795"/>
                    <a:pt x="1043167" y="970911"/>
                    <a:pt x="1073775" y="989983"/>
                  </a:cubicBezTo>
                  <a:cubicBezTo>
                    <a:pt x="1161279" y="1043591"/>
                    <a:pt x="1170643" y="1052587"/>
                    <a:pt x="1188287" y="1097923"/>
                  </a:cubicBezTo>
                  <a:cubicBezTo>
                    <a:pt x="1206291" y="1143259"/>
                    <a:pt x="1206291" y="1146855"/>
                    <a:pt x="1187207" y="1207663"/>
                  </a:cubicBezTo>
                  <a:cubicBezTo>
                    <a:pt x="1164519" y="1280343"/>
                    <a:pt x="1167039" y="1288979"/>
                    <a:pt x="1228979" y="1344747"/>
                  </a:cubicBezTo>
                  <a:cubicBezTo>
                    <a:pt x="1274351" y="1385763"/>
                    <a:pt x="1279031" y="1386123"/>
                    <a:pt x="1367975" y="1359499"/>
                  </a:cubicBezTo>
                  <a:cubicBezTo>
                    <a:pt x="1405787" y="1347983"/>
                    <a:pt x="1416231" y="1348703"/>
                    <a:pt x="1459439" y="1366695"/>
                  </a:cubicBezTo>
                  <a:cubicBezTo>
                    <a:pt x="1497611" y="1382527"/>
                    <a:pt x="1513095" y="1396559"/>
                    <a:pt x="1533263" y="1433259"/>
                  </a:cubicBezTo>
                  <a:cubicBezTo>
                    <a:pt x="1575391" y="1509895"/>
                    <a:pt x="1579715" y="1513135"/>
                    <a:pt x="1650655" y="1513135"/>
                  </a:cubicBezTo>
                  <a:cubicBezTo>
                    <a:pt x="1696387" y="1513135"/>
                    <a:pt x="1719431" y="1508095"/>
                    <a:pt x="1731315" y="1496583"/>
                  </a:cubicBezTo>
                  <a:cubicBezTo>
                    <a:pt x="1740319" y="1487227"/>
                    <a:pt x="1756883" y="1460603"/>
                    <a:pt x="1767687" y="1437215"/>
                  </a:cubicBezTo>
                  <a:cubicBezTo>
                    <a:pt x="1784611" y="1401955"/>
                    <a:pt x="1797215" y="1390803"/>
                    <a:pt x="1842227" y="1372091"/>
                  </a:cubicBezTo>
                  <a:cubicBezTo>
                    <a:pt x="1893359" y="1350863"/>
                    <a:pt x="1898763" y="1350503"/>
                    <a:pt x="1940895" y="1365255"/>
                  </a:cubicBezTo>
                  <a:cubicBezTo>
                    <a:pt x="2015075" y="1390803"/>
                    <a:pt x="2033439" y="1386483"/>
                    <a:pt x="2086015" y="1330355"/>
                  </a:cubicBezTo>
                  <a:cubicBezTo>
                    <a:pt x="2136787" y="1276383"/>
                    <a:pt x="2136787" y="1276023"/>
                    <a:pt x="2107619" y="1191831"/>
                  </a:cubicBezTo>
                  <a:cubicBezTo>
                    <a:pt x="2096095" y="1158727"/>
                    <a:pt x="2096455" y="1146855"/>
                    <a:pt x="2110139" y="1111955"/>
                  </a:cubicBezTo>
                  <a:cubicBezTo>
                    <a:pt x="2131387" y="1056903"/>
                    <a:pt x="2144711" y="1043231"/>
                    <a:pt x="2204127" y="1015167"/>
                  </a:cubicBezTo>
                  <a:cubicBezTo>
                    <a:pt x="2262463" y="987823"/>
                    <a:pt x="2267503" y="977027"/>
                    <a:pt x="2262823" y="883119"/>
                  </a:cubicBezTo>
                  <a:lnTo>
                    <a:pt x="2259943" y="817275"/>
                  </a:lnTo>
                  <a:lnTo>
                    <a:pt x="2196923" y="784175"/>
                  </a:lnTo>
                  <a:cubicBezTo>
                    <a:pt x="2138227" y="752871"/>
                    <a:pt x="2132467" y="747115"/>
                    <a:pt x="2116983" y="697463"/>
                  </a:cubicBezTo>
                  <a:cubicBezTo>
                    <a:pt x="2101499" y="648171"/>
                    <a:pt x="2101499" y="640255"/>
                    <a:pt x="2116623" y="595999"/>
                  </a:cubicBezTo>
                  <a:cubicBezTo>
                    <a:pt x="2125623" y="569371"/>
                    <a:pt x="2132827" y="539507"/>
                    <a:pt x="2132827" y="529795"/>
                  </a:cubicBezTo>
                  <a:cubicBezTo>
                    <a:pt x="2132827" y="520079"/>
                    <a:pt x="2110139" y="489495"/>
                    <a:pt x="2082051" y="462151"/>
                  </a:cubicBezTo>
                  <a:lnTo>
                    <a:pt x="2031279" y="412139"/>
                  </a:lnTo>
                  <a:lnTo>
                    <a:pt x="1983027" y="425811"/>
                  </a:lnTo>
                  <a:cubicBezTo>
                    <a:pt x="1902003" y="448839"/>
                    <a:pt x="1885799" y="448839"/>
                    <a:pt x="1837547" y="427611"/>
                  </a:cubicBezTo>
                  <a:cubicBezTo>
                    <a:pt x="1799735" y="410699"/>
                    <a:pt x="1786771" y="397747"/>
                    <a:pt x="1767687" y="356731"/>
                  </a:cubicBezTo>
                  <a:cubicBezTo>
                    <a:pt x="1741399" y="300239"/>
                    <a:pt x="1715471" y="284407"/>
                    <a:pt x="1651015" y="284407"/>
                  </a:cubicBezTo>
                  <a:close/>
                  <a:moveTo>
                    <a:pt x="1463131" y="311"/>
                  </a:moveTo>
                  <a:cubicBezTo>
                    <a:pt x="1567451" y="-1445"/>
                    <a:pt x="1674199" y="4227"/>
                    <a:pt x="1752867" y="17731"/>
                  </a:cubicBezTo>
                  <a:cubicBezTo>
                    <a:pt x="2200387" y="95511"/>
                    <a:pt x="2566539" y="349019"/>
                    <a:pt x="2798759" y="741883"/>
                  </a:cubicBezTo>
                  <a:cubicBezTo>
                    <a:pt x="2922251" y="950379"/>
                    <a:pt x="3006859" y="1253219"/>
                    <a:pt x="3006859" y="1484043"/>
                  </a:cubicBezTo>
                  <a:lnTo>
                    <a:pt x="3006859" y="1589911"/>
                  </a:lnTo>
                  <a:lnTo>
                    <a:pt x="3175715" y="1884471"/>
                  </a:lnTo>
                  <a:cubicBezTo>
                    <a:pt x="3268243" y="2046155"/>
                    <a:pt x="3356091" y="2201715"/>
                    <a:pt x="3370131" y="2229443"/>
                  </a:cubicBezTo>
                  <a:cubicBezTo>
                    <a:pt x="3421615" y="2329911"/>
                    <a:pt x="3398575" y="2441539"/>
                    <a:pt x="3314687" y="2499155"/>
                  </a:cubicBezTo>
                  <a:cubicBezTo>
                    <a:pt x="3281203" y="2521843"/>
                    <a:pt x="3265003" y="2524723"/>
                    <a:pt x="3144751" y="2529403"/>
                  </a:cubicBezTo>
                  <a:lnTo>
                    <a:pt x="3011899" y="2534443"/>
                  </a:lnTo>
                  <a:lnTo>
                    <a:pt x="3005779" y="2742579"/>
                  </a:lnTo>
                  <a:cubicBezTo>
                    <a:pt x="2998939" y="2962239"/>
                    <a:pt x="2991379" y="3006531"/>
                    <a:pt x="2942055" y="3109879"/>
                  </a:cubicBezTo>
                  <a:cubicBezTo>
                    <a:pt x="2877967" y="3243835"/>
                    <a:pt x="2758075" y="3350783"/>
                    <a:pt x="2612623" y="3403359"/>
                  </a:cubicBezTo>
                  <a:cubicBezTo>
                    <a:pt x="2531615" y="3432527"/>
                    <a:pt x="2521895" y="3433967"/>
                    <a:pt x="2358079" y="3433967"/>
                  </a:cubicBezTo>
                  <a:cubicBezTo>
                    <a:pt x="2239271" y="3433967"/>
                    <a:pt x="2184183" y="3437567"/>
                    <a:pt x="2175903" y="3445851"/>
                  </a:cubicBezTo>
                  <a:cubicBezTo>
                    <a:pt x="2166903" y="3454851"/>
                    <a:pt x="2163663" y="3536955"/>
                    <a:pt x="2163663" y="3750851"/>
                  </a:cubicBezTo>
                  <a:lnTo>
                    <a:pt x="2163663" y="4043611"/>
                  </a:lnTo>
                  <a:lnTo>
                    <a:pt x="1382751" y="4043611"/>
                  </a:lnTo>
                  <a:cubicBezTo>
                    <a:pt x="953591" y="4043611"/>
                    <a:pt x="599319" y="4040371"/>
                    <a:pt x="595359" y="4036767"/>
                  </a:cubicBezTo>
                  <a:cubicBezTo>
                    <a:pt x="591759" y="4033167"/>
                    <a:pt x="588519" y="3746891"/>
                    <a:pt x="588519" y="3400479"/>
                  </a:cubicBezTo>
                  <a:lnTo>
                    <a:pt x="588519" y="2771027"/>
                  </a:lnTo>
                  <a:lnTo>
                    <a:pt x="530555" y="2718815"/>
                  </a:lnTo>
                  <a:cubicBezTo>
                    <a:pt x="236047" y="2454863"/>
                    <a:pt x="65391" y="2134019"/>
                    <a:pt x="14267" y="1749075"/>
                  </a:cubicBezTo>
                  <a:cubicBezTo>
                    <a:pt x="-18497" y="1502407"/>
                    <a:pt x="5627" y="1238095"/>
                    <a:pt x="81955" y="1010155"/>
                  </a:cubicBezTo>
                  <a:cubicBezTo>
                    <a:pt x="93115" y="976307"/>
                    <a:pt x="131639" y="889523"/>
                    <a:pt x="167279" y="816783"/>
                  </a:cubicBezTo>
                  <a:cubicBezTo>
                    <a:pt x="364219" y="416715"/>
                    <a:pt x="728211" y="135479"/>
                    <a:pt x="1187975" y="27451"/>
                  </a:cubicBezTo>
                  <a:cubicBezTo>
                    <a:pt x="1256923" y="11247"/>
                    <a:pt x="1358811" y="2067"/>
                    <a:pt x="1463131" y="311"/>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9" name="群組 8"/>
          <p:cNvGrpSpPr/>
          <p:nvPr/>
        </p:nvGrpSpPr>
        <p:grpSpPr>
          <a:xfrm>
            <a:off x="3790674" y="2944100"/>
            <a:ext cx="741046" cy="741046"/>
            <a:chOff x="5750522" y="1707170"/>
            <a:chExt cx="741046" cy="741046"/>
          </a:xfrm>
        </p:grpSpPr>
        <p:sp>
          <p:nvSpPr>
            <p:cNvPr id="24" name="橢圓 23"/>
            <p:cNvSpPr/>
            <p:nvPr/>
          </p:nvSpPr>
          <p:spPr>
            <a:xfrm>
              <a:off x="5750522" y="1707170"/>
              <a:ext cx="741046" cy="741046"/>
            </a:xfrm>
            <a:prstGeom prst="ellipse">
              <a:avLst/>
            </a:prstGeom>
            <a:solidFill>
              <a:schemeClr val="accent4"/>
            </a:solidFill>
            <a:ln w="1905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dirty="0" smtClean="0">
                <a:solidFill>
                  <a:schemeClr val="accent4"/>
                </a:solidFill>
                <a:latin typeface="微軟正黑體" panose="020B0604030504040204" pitchFamily="34" charset="-120"/>
                <a:ea typeface="微軟正黑體" panose="020B0604030504040204" pitchFamily="34" charset="-120"/>
              </a:endParaRPr>
            </a:p>
          </p:txBody>
        </p:sp>
        <p:grpSp>
          <p:nvGrpSpPr>
            <p:cNvPr id="25" name="群組 24"/>
            <p:cNvGrpSpPr>
              <a:grpSpLocks noChangeAspect="1"/>
            </p:cNvGrpSpPr>
            <p:nvPr/>
          </p:nvGrpSpPr>
          <p:grpSpPr>
            <a:xfrm>
              <a:off x="5908074" y="1863949"/>
              <a:ext cx="425943" cy="427489"/>
              <a:chOff x="5583600" y="7359116"/>
              <a:chExt cx="2941833" cy="2952515"/>
            </a:xfrm>
            <a:solidFill>
              <a:schemeClr val="bg1"/>
            </a:solidFill>
          </p:grpSpPr>
          <p:sp>
            <p:nvSpPr>
              <p:cNvPr id="26" name="Freeform 51"/>
              <p:cNvSpPr>
                <a:spLocks/>
              </p:cNvSpPr>
              <p:nvPr/>
            </p:nvSpPr>
            <p:spPr bwMode="auto">
              <a:xfrm>
                <a:off x="5583600" y="7457653"/>
                <a:ext cx="2852791" cy="2853978"/>
              </a:xfrm>
              <a:custGeom>
                <a:avLst/>
                <a:gdLst>
                  <a:gd name="T0" fmla="*/ 5177 w 10595"/>
                  <a:gd name="T1" fmla="*/ 10589 h 10598"/>
                  <a:gd name="T2" fmla="*/ 3018 w 10595"/>
                  <a:gd name="T3" fmla="*/ 10068 h 10598"/>
                  <a:gd name="T4" fmla="*/ 482 w 10595"/>
                  <a:gd name="T5" fmla="*/ 7488 h 10598"/>
                  <a:gd name="T6" fmla="*/ 49 w 10595"/>
                  <a:gd name="T7" fmla="*/ 6053 h 10598"/>
                  <a:gd name="T8" fmla="*/ 52 w 10595"/>
                  <a:gd name="T9" fmla="*/ 4529 h 10598"/>
                  <a:gd name="T10" fmla="*/ 2432 w 10595"/>
                  <a:gd name="T11" fmla="*/ 835 h 10598"/>
                  <a:gd name="T12" fmla="*/ 4345 w 10595"/>
                  <a:gd name="T13" fmla="*/ 82 h 10598"/>
                  <a:gd name="T14" fmla="*/ 4683 w 10595"/>
                  <a:gd name="T15" fmla="*/ 29 h 10598"/>
                  <a:gd name="T16" fmla="*/ 5290 w 10595"/>
                  <a:gd name="T17" fmla="*/ 0 h 10598"/>
                  <a:gd name="T18" fmla="*/ 5897 w 10595"/>
                  <a:gd name="T19" fmla="*/ 29 h 10598"/>
                  <a:gd name="T20" fmla="*/ 6518 w 10595"/>
                  <a:gd name="T21" fmla="*/ 137 h 10598"/>
                  <a:gd name="T22" fmla="*/ 7703 w 10595"/>
                  <a:gd name="T23" fmla="*/ 599 h 10598"/>
                  <a:gd name="T24" fmla="*/ 7616 w 10595"/>
                  <a:gd name="T25" fmla="*/ 720 h 10598"/>
                  <a:gd name="T26" fmla="*/ 7508 w 10595"/>
                  <a:gd name="T27" fmla="*/ 1116 h 10598"/>
                  <a:gd name="T28" fmla="*/ 7528 w 10595"/>
                  <a:gd name="T29" fmla="*/ 1341 h 10598"/>
                  <a:gd name="T30" fmla="*/ 7263 w 10595"/>
                  <a:gd name="T31" fmla="*/ 1230 h 10598"/>
                  <a:gd name="T32" fmla="*/ 5317 w 10595"/>
                  <a:gd name="T33" fmla="*/ 761 h 10598"/>
                  <a:gd name="T34" fmla="*/ 4262 w 10595"/>
                  <a:gd name="T35" fmla="*/ 890 h 10598"/>
                  <a:gd name="T36" fmla="*/ 2074 w 10595"/>
                  <a:gd name="T37" fmla="*/ 2132 h 10598"/>
                  <a:gd name="T38" fmla="*/ 900 w 10595"/>
                  <a:gd name="T39" fmla="*/ 4218 h 10598"/>
                  <a:gd name="T40" fmla="*/ 842 w 10595"/>
                  <a:gd name="T41" fmla="*/ 6053 h 10598"/>
                  <a:gd name="T42" fmla="*/ 1050 w 10595"/>
                  <a:gd name="T43" fmla="*/ 6830 h 10598"/>
                  <a:gd name="T44" fmla="*/ 4683 w 10595"/>
                  <a:gd name="T45" fmla="*/ 9765 h 10598"/>
                  <a:gd name="T46" fmla="*/ 5897 w 10595"/>
                  <a:gd name="T47" fmla="*/ 9765 h 10598"/>
                  <a:gd name="T48" fmla="*/ 9512 w 10595"/>
                  <a:gd name="T49" fmla="*/ 6889 h 10598"/>
                  <a:gd name="T50" fmla="*/ 9621 w 10595"/>
                  <a:gd name="T51" fmla="*/ 6575 h 10598"/>
                  <a:gd name="T52" fmla="*/ 9791 w 10595"/>
                  <a:gd name="T53" fmla="*/ 5271 h 10598"/>
                  <a:gd name="T54" fmla="*/ 9367 w 10595"/>
                  <a:gd name="T55" fmla="*/ 3365 h 10598"/>
                  <a:gd name="T56" fmla="*/ 9316 w 10595"/>
                  <a:gd name="T57" fmla="*/ 3059 h 10598"/>
                  <a:gd name="T58" fmla="*/ 9530 w 10595"/>
                  <a:gd name="T59" fmla="*/ 3088 h 10598"/>
                  <a:gd name="T60" fmla="*/ 9705 w 10595"/>
                  <a:gd name="T61" fmla="*/ 3106 h 10598"/>
                  <a:gd name="T62" fmla="*/ 9832 w 10595"/>
                  <a:gd name="T63" fmla="*/ 2989 h 10598"/>
                  <a:gd name="T64" fmla="*/ 9988 w 10595"/>
                  <a:gd name="T65" fmla="*/ 2891 h 10598"/>
                  <a:gd name="T66" fmla="*/ 10091 w 10595"/>
                  <a:gd name="T67" fmla="*/ 3070 h 10598"/>
                  <a:gd name="T68" fmla="*/ 10526 w 10595"/>
                  <a:gd name="T69" fmla="*/ 4571 h 10598"/>
                  <a:gd name="T70" fmla="*/ 10568 w 10595"/>
                  <a:gd name="T71" fmla="*/ 4875 h 10598"/>
                  <a:gd name="T72" fmla="*/ 10555 w 10595"/>
                  <a:gd name="T73" fmla="*/ 5813 h 10598"/>
                  <a:gd name="T74" fmla="*/ 9799 w 10595"/>
                  <a:gd name="T75" fmla="*/ 8056 h 10598"/>
                  <a:gd name="T76" fmla="*/ 5897 w 10595"/>
                  <a:gd name="T77" fmla="*/ 10538 h 10598"/>
                  <a:gd name="T78" fmla="*/ 5177 w 10595"/>
                  <a:gd name="T79" fmla="*/ 10589 h 10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95" h="10598">
                    <a:moveTo>
                      <a:pt x="5177" y="10589"/>
                    </a:moveTo>
                    <a:cubicBezTo>
                      <a:pt x="4328" y="10531"/>
                      <a:pt x="3681" y="10375"/>
                      <a:pt x="3018" y="10068"/>
                    </a:cubicBezTo>
                    <a:cubicBezTo>
                      <a:pt x="1941" y="9569"/>
                      <a:pt x="964" y="8576"/>
                      <a:pt x="482" y="7488"/>
                    </a:cubicBezTo>
                    <a:cubicBezTo>
                      <a:pt x="264" y="6998"/>
                      <a:pt x="163" y="6664"/>
                      <a:pt x="49" y="6053"/>
                    </a:cubicBezTo>
                    <a:cubicBezTo>
                      <a:pt x="0" y="5786"/>
                      <a:pt x="1" y="4856"/>
                      <a:pt x="52" y="4529"/>
                    </a:cubicBezTo>
                    <a:cubicBezTo>
                      <a:pt x="288" y="2991"/>
                      <a:pt x="1141" y="1668"/>
                      <a:pt x="2432" y="835"/>
                    </a:cubicBezTo>
                    <a:cubicBezTo>
                      <a:pt x="2995" y="472"/>
                      <a:pt x="3755" y="173"/>
                      <a:pt x="4345" y="82"/>
                    </a:cubicBezTo>
                    <a:cubicBezTo>
                      <a:pt x="4430" y="69"/>
                      <a:pt x="4582" y="45"/>
                      <a:pt x="4683" y="29"/>
                    </a:cubicBezTo>
                    <a:cubicBezTo>
                      <a:pt x="4784" y="13"/>
                      <a:pt x="5057" y="0"/>
                      <a:pt x="5290" y="0"/>
                    </a:cubicBezTo>
                    <a:cubicBezTo>
                      <a:pt x="5523" y="0"/>
                      <a:pt x="5796" y="13"/>
                      <a:pt x="5897" y="29"/>
                    </a:cubicBezTo>
                    <a:cubicBezTo>
                      <a:pt x="6321" y="96"/>
                      <a:pt x="6397" y="109"/>
                      <a:pt x="6518" y="137"/>
                    </a:cubicBezTo>
                    <a:cubicBezTo>
                      <a:pt x="6985" y="244"/>
                      <a:pt x="7703" y="523"/>
                      <a:pt x="7703" y="599"/>
                    </a:cubicBezTo>
                    <a:cubicBezTo>
                      <a:pt x="7703" y="620"/>
                      <a:pt x="7664" y="675"/>
                      <a:pt x="7616" y="720"/>
                    </a:cubicBezTo>
                    <a:cubicBezTo>
                      <a:pt x="7479" y="851"/>
                      <a:pt x="7470" y="882"/>
                      <a:pt x="7508" y="1116"/>
                    </a:cubicBezTo>
                    <a:cubicBezTo>
                      <a:pt x="7526" y="1232"/>
                      <a:pt x="7535" y="1333"/>
                      <a:pt x="7528" y="1341"/>
                    </a:cubicBezTo>
                    <a:cubicBezTo>
                      <a:pt x="7520" y="1348"/>
                      <a:pt x="7401" y="1299"/>
                      <a:pt x="7263" y="1230"/>
                    </a:cubicBezTo>
                    <a:cubicBezTo>
                      <a:pt x="6700" y="950"/>
                      <a:pt x="5913" y="760"/>
                      <a:pt x="5317" y="761"/>
                    </a:cubicBezTo>
                    <a:cubicBezTo>
                      <a:pt x="5073" y="761"/>
                      <a:pt x="4510" y="830"/>
                      <a:pt x="4262" y="890"/>
                    </a:cubicBezTo>
                    <a:cubicBezTo>
                      <a:pt x="3428" y="1091"/>
                      <a:pt x="2687" y="1512"/>
                      <a:pt x="2074" y="2132"/>
                    </a:cubicBezTo>
                    <a:cubicBezTo>
                      <a:pt x="1516" y="2696"/>
                      <a:pt x="1160" y="3329"/>
                      <a:pt x="900" y="4218"/>
                    </a:cubicBezTo>
                    <a:cubicBezTo>
                      <a:pt x="770" y="4662"/>
                      <a:pt x="742" y="5545"/>
                      <a:pt x="842" y="6053"/>
                    </a:cubicBezTo>
                    <a:cubicBezTo>
                      <a:pt x="923" y="6466"/>
                      <a:pt x="941" y="6534"/>
                      <a:pt x="1050" y="6830"/>
                    </a:cubicBezTo>
                    <a:cubicBezTo>
                      <a:pt x="1628" y="8401"/>
                      <a:pt x="3037" y="9540"/>
                      <a:pt x="4683" y="9765"/>
                    </a:cubicBezTo>
                    <a:cubicBezTo>
                      <a:pt x="4955" y="9803"/>
                      <a:pt x="5624" y="9802"/>
                      <a:pt x="5897" y="9765"/>
                    </a:cubicBezTo>
                    <a:cubicBezTo>
                      <a:pt x="7516" y="9544"/>
                      <a:pt x="8913" y="8432"/>
                      <a:pt x="9512" y="6889"/>
                    </a:cubicBezTo>
                    <a:cubicBezTo>
                      <a:pt x="9558" y="6771"/>
                      <a:pt x="9607" y="6629"/>
                      <a:pt x="9621" y="6575"/>
                    </a:cubicBezTo>
                    <a:cubicBezTo>
                      <a:pt x="9763" y="6033"/>
                      <a:pt x="9790" y="5821"/>
                      <a:pt x="9791" y="5271"/>
                    </a:cubicBezTo>
                    <a:cubicBezTo>
                      <a:pt x="9792" y="4534"/>
                      <a:pt x="9678" y="4023"/>
                      <a:pt x="9367" y="3365"/>
                    </a:cubicBezTo>
                    <a:cubicBezTo>
                      <a:pt x="9238" y="3092"/>
                      <a:pt x="9228" y="3031"/>
                      <a:pt x="9316" y="3059"/>
                    </a:cubicBezTo>
                    <a:cubicBezTo>
                      <a:pt x="9337" y="3065"/>
                      <a:pt x="9433" y="3079"/>
                      <a:pt x="9530" y="3088"/>
                    </a:cubicBezTo>
                    <a:lnTo>
                      <a:pt x="9705" y="3106"/>
                    </a:lnTo>
                    <a:lnTo>
                      <a:pt x="9832" y="2989"/>
                    </a:lnTo>
                    <a:cubicBezTo>
                      <a:pt x="9901" y="2925"/>
                      <a:pt x="9972" y="2881"/>
                      <a:pt x="9988" y="2891"/>
                    </a:cubicBezTo>
                    <a:cubicBezTo>
                      <a:pt x="10004" y="2901"/>
                      <a:pt x="10050" y="2981"/>
                      <a:pt x="10091" y="3070"/>
                    </a:cubicBezTo>
                    <a:cubicBezTo>
                      <a:pt x="10331" y="3594"/>
                      <a:pt x="10474" y="4085"/>
                      <a:pt x="10526" y="4571"/>
                    </a:cubicBezTo>
                    <a:cubicBezTo>
                      <a:pt x="10541" y="4703"/>
                      <a:pt x="10559" y="4840"/>
                      <a:pt x="10568" y="4875"/>
                    </a:cubicBezTo>
                    <a:cubicBezTo>
                      <a:pt x="10595" y="4989"/>
                      <a:pt x="10588" y="5509"/>
                      <a:pt x="10555" y="5813"/>
                    </a:cubicBezTo>
                    <a:cubicBezTo>
                      <a:pt x="10464" y="6650"/>
                      <a:pt x="10222" y="7367"/>
                      <a:pt x="9799" y="8056"/>
                    </a:cubicBezTo>
                    <a:cubicBezTo>
                      <a:pt x="8946" y="9444"/>
                      <a:pt x="7502" y="10362"/>
                      <a:pt x="5897" y="10538"/>
                    </a:cubicBezTo>
                    <a:cubicBezTo>
                      <a:pt x="5406" y="10592"/>
                      <a:pt x="5314" y="10598"/>
                      <a:pt x="5177" y="1058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7" name="Freeform 62"/>
              <p:cNvSpPr>
                <a:spLocks/>
              </p:cNvSpPr>
              <p:nvPr/>
            </p:nvSpPr>
            <p:spPr bwMode="auto">
              <a:xfrm>
                <a:off x="6115456" y="7987134"/>
                <a:ext cx="1800951" cy="1796202"/>
              </a:xfrm>
              <a:custGeom>
                <a:avLst/>
                <a:gdLst>
                  <a:gd name="T0" fmla="*/ 3035 w 6690"/>
                  <a:gd name="T1" fmla="*/ 6640 h 6674"/>
                  <a:gd name="T2" fmla="*/ 2399 w 6690"/>
                  <a:gd name="T3" fmla="*/ 6524 h 6674"/>
                  <a:gd name="T4" fmla="*/ 322 w 6690"/>
                  <a:gd name="T5" fmla="*/ 4766 h 6674"/>
                  <a:gd name="T6" fmla="*/ 30 w 6690"/>
                  <a:gd name="T7" fmla="*/ 3871 h 6674"/>
                  <a:gd name="T8" fmla="*/ 0 w 6690"/>
                  <a:gd name="T9" fmla="*/ 3327 h 6674"/>
                  <a:gd name="T10" fmla="*/ 30 w 6690"/>
                  <a:gd name="T11" fmla="*/ 2782 h 6674"/>
                  <a:gd name="T12" fmla="*/ 339 w 6690"/>
                  <a:gd name="T13" fmla="*/ 1855 h 6674"/>
                  <a:gd name="T14" fmla="*/ 1044 w 6690"/>
                  <a:gd name="T15" fmla="*/ 905 h 6674"/>
                  <a:gd name="T16" fmla="*/ 2766 w 6690"/>
                  <a:gd name="T17" fmla="*/ 40 h 6674"/>
                  <a:gd name="T18" fmla="*/ 3993 w 6690"/>
                  <a:gd name="T19" fmla="*/ 61 h 6674"/>
                  <a:gd name="T20" fmla="*/ 4826 w 6690"/>
                  <a:gd name="T21" fmla="*/ 364 h 6674"/>
                  <a:gd name="T22" fmla="*/ 4561 w 6690"/>
                  <a:gd name="T23" fmla="*/ 648 h 6674"/>
                  <a:gd name="T24" fmla="*/ 3936 w 6690"/>
                  <a:gd name="T25" fmla="*/ 848 h 6674"/>
                  <a:gd name="T26" fmla="*/ 1890 w 6690"/>
                  <a:gd name="T27" fmla="*/ 1211 h 6674"/>
                  <a:gd name="T28" fmla="*/ 1137 w 6690"/>
                  <a:gd name="T29" fmla="*/ 2000 h 6674"/>
                  <a:gd name="T30" fmla="*/ 776 w 6690"/>
                  <a:gd name="T31" fmla="*/ 3341 h 6674"/>
                  <a:gd name="T32" fmla="*/ 960 w 6690"/>
                  <a:gd name="T33" fmla="*/ 4302 h 6674"/>
                  <a:gd name="T34" fmla="*/ 2667 w 6690"/>
                  <a:gd name="T35" fmla="*/ 5791 h 6674"/>
                  <a:gd name="T36" fmla="*/ 2940 w 6690"/>
                  <a:gd name="T37" fmla="*/ 5852 h 6674"/>
                  <a:gd name="T38" fmla="*/ 3316 w 6690"/>
                  <a:gd name="T39" fmla="*/ 5881 h 6674"/>
                  <a:gd name="T40" fmla="*/ 3692 w 6690"/>
                  <a:gd name="T41" fmla="*/ 5852 h 6674"/>
                  <a:gd name="T42" fmla="*/ 3965 w 6690"/>
                  <a:gd name="T43" fmla="*/ 5791 h 6674"/>
                  <a:gd name="T44" fmla="*/ 5644 w 6690"/>
                  <a:gd name="T45" fmla="*/ 4375 h 6674"/>
                  <a:gd name="T46" fmla="*/ 5853 w 6690"/>
                  <a:gd name="T47" fmla="*/ 3312 h 6674"/>
                  <a:gd name="T48" fmla="*/ 5715 w 6690"/>
                  <a:gd name="T49" fmla="*/ 2429 h 6674"/>
                  <a:gd name="T50" fmla="*/ 5982 w 6690"/>
                  <a:gd name="T51" fmla="*/ 2090 h 6674"/>
                  <a:gd name="T52" fmla="*/ 6270 w 6690"/>
                  <a:gd name="T53" fmla="*/ 1803 h 6674"/>
                  <a:gd name="T54" fmla="*/ 6340 w 6690"/>
                  <a:gd name="T55" fmla="*/ 1940 h 6674"/>
                  <a:gd name="T56" fmla="*/ 6631 w 6690"/>
                  <a:gd name="T57" fmla="*/ 3058 h 6674"/>
                  <a:gd name="T58" fmla="*/ 6307 w 6690"/>
                  <a:gd name="T59" fmla="*/ 4782 h 6674"/>
                  <a:gd name="T60" fmla="*/ 4233 w 6690"/>
                  <a:gd name="T61" fmla="*/ 6525 h 6674"/>
                  <a:gd name="T62" fmla="*/ 3035 w 6690"/>
                  <a:gd name="T63" fmla="*/ 6640 h 6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90" h="6674">
                    <a:moveTo>
                      <a:pt x="3035" y="6640"/>
                    </a:moveTo>
                    <a:cubicBezTo>
                      <a:pt x="2791" y="6614"/>
                      <a:pt x="2553" y="6571"/>
                      <a:pt x="2399" y="6524"/>
                    </a:cubicBezTo>
                    <a:cubicBezTo>
                      <a:pt x="1476" y="6243"/>
                      <a:pt x="722" y="5604"/>
                      <a:pt x="322" y="4766"/>
                    </a:cubicBezTo>
                    <a:cubicBezTo>
                      <a:pt x="169" y="4444"/>
                      <a:pt x="138" y="4350"/>
                      <a:pt x="30" y="3871"/>
                    </a:cubicBezTo>
                    <a:cubicBezTo>
                      <a:pt x="13" y="3799"/>
                      <a:pt x="0" y="3553"/>
                      <a:pt x="0" y="3327"/>
                    </a:cubicBezTo>
                    <a:cubicBezTo>
                      <a:pt x="0" y="3100"/>
                      <a:pt x="13" y="2854"/>
                      <a:pt x="30" y="2782"/>
                    </a:cubicBezTo>
                    <a:cubicBezTo>
                      <a:pt x="142" y="2288"/>
                      <a:pt x="170" y="2203"/>
                      <a:pt x="339" y="1855"/>
                    </a:cubicBezTo>
                    <a:cubicBezTo>
                      <a:pt x="509" y="1504"/>
                      <a:pt x="745" y="1186"/>
                      <a:pt x="1044" y="905"/>
                    </a:cubicBezTo>
                    <a:cubicBezTo>
                      <a:pt x="1528" y="449"/>
                      <a:pt x="2019" y="202"/>
                      <a:pt x="2766" y="40"/>
                    </a:cubicBezTo>
                    <a:cubicBezTo>
                      <a:pt x="2947" y="0"/>
                      <a:pt x="3773" y="15"/>
                      <a:pt x="3993" y="61"/>
                    </a:cubicBezTo>
                    <a:cubicBezTo>
                      <a:pt x="4257" y="117"/>
                      <a:pt x="4826" y="324"/>
                      <a:pt x="4826" y="364"/>
                    </a:cubicBezTo>
                    <a:cubicBezTo>
                      <a:pt x="4826" y="371"/>
                      <a:pt x="4707" y="499"/>
                      <a:pt x="4561" y="648"/>
                    </a:cubicBezTo>
                    <a:cubicBezTo>
                      <a:pt x="4265" y="953"/>
                      <a:pt x="4302" y="941"/>
                      <a:pt x="3936" y="848"/>
                    </a:cubicBezTo>
                    <a:cubicBezTo>
                      <a:pt x="3239" y="670"/>
                      <a:pt x="2508" y="799"/>
                      <a:pt x="1890" y="1211"/>
                    </a:cubicBezTo>
                    <a:cubicBezTo>
                      <a:pt x="1648" y="1371"/>
                      <a:pt x="1287" y="1750"/>
                      <a:pt x="1137" y="2000"/>
                    </a:cubicBezTo>
                    <a:cubicBezTo>
                      <a:pt x="874" y="2439"/>
                      <a:pt x="776" y="2803"/>
                      <a:pt x="776" y="3341"/>
                    </a:cubicBezTo>
                    <a:cubicBezTo>
                      <a:pt x="777" y="3757"/>
                      <a:pt x="812" y="3943"/>
                      <a:pt x="960" y="4302"/>
                    </a:cubicBezTo>
                    <a:cubicBezTo>
                      <a:pt x="1252" y="5010"/>
                      <a:pt x="1968" y="5635"/>
                      <a:pt x="2667" y="5791"/>
                    </a:cubicBezTo>
                    <a:cubicBezTo>
                      <a:pt x="2745" y="5808"/>
                      <a:pt x="2868" y="5836"/>
                      <a:pt x="2940" y="5852"/>
                    </a:cubicBezTo>
                    <a:cubicBezTo>
                      <a:pt x="3013" y="5868"/>
                      <a:pt x="3182" y="5881"/>
                      <a:pt x="3316" y="5881"/>
                    </a:cubicBezTo>
                    <a:cubicBezTo>
                      <a:pt x="3450" y="5881"/>
                      <a:pt x="3619" y="5868"/>
                      <a:pt x="3692" y="5852"/>
                    </a:cubicBezTo>
                    <a:cubicBezTo>
                      <a:pt x="3764" y="5836"/>
                      <a:pt x="3888" y="5808"/>
                      <a:pt x="3965" y="5791"/>
                    </a:cubicBezTo>
                    <a:cubicBezTo>
                      <a:pt x="4635" y="5641"/>
                      <a:pt x="5342" y="5045"/>
                      <a:pt x="5644" y="4375"/>
                    </a:cubicBezTo>
                    <a:cubicBezTo>
                      <a:pt x="5813" y="4000"/>
                      <a:pt x="5855" y="3789"/>
                      <a:pt x="5853" y="3312"/>
                    </a:cubicBezTo>
                    <a:cubicBezTo>
                      <a:pt x="5852" y="2890"/>
                      <a:pt x="5819" y="2679"/>
                      <a:pt x="5715" y="2429"/>
                    </a:cubicBezTo>
                    <a:cubicBezTo>
                      <a:pt x="5698" y="2388"/>
                      <a:pt x="5755" y="2317"/>
                      <a:pt x="5982" y="2090"/>
                    </a:cubicBezTo>
                    <a:lnTo>
                      <a:pt x="6270" y="1803"/>
                    </a:lnTo>
                    <a:lnTo>
                      <a:pt x="6340" y="1940"/>
                    </a:lnTo>
                    <a:cubicBezTo>
                      <a:pt x="6482" y="2216"/>
                      <a:pt x="6582" y="2600"/>
                      <a:pt x="6631" y="3058"/>
                    </a:cubicBezTo>
                    <a:cubicBezTo>
                      <a:pt x="6690" y="3598"/>
                      <a:pt x="6563" y="4274"/>
                      <a:pt x="6307" y="4782"/>
                    </a:cubicBezTo>
                    <a:cubicBezTo>
                      <a:pt x="5880" y="5630"/>
                      <a:pt x="5168" y="6229"/>
                      <a:pt x="4233" y="6525"/>
                    </a:cubicBezTo>
                    <a:cubicBezTo>
                      <a:pt x="3937" y="6618"/>
                      <a:pt x="3359" y="6674"/>
                      <a:pt x="3035" y="664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8" name="Freeform 69"/>
              <p:cNvSpPr>
                <a:spLocks/>
              </p:cNvSpPr>
              <p:nvPr/>
            </p:nvSpPr>
            <p:spPr bwMode="auto">
              <a:xfrm>
                <a:off x="6637819" y="7359116"/>
                <a:ext cx="1887614" cy="1894738"/>
              </a:xfrm>
              <a:custGeom>
                <a:avLst/>
                <a:gdLst>
                  <a:gd name="T0" fmla="*/ 1147 w 7008"/>
                  <a:gd name="T1" fmla="*/ 7009 h 7039"/>
                  <a:gd name="T2" fmla="*/ 121 w 7008"/>
                  <a:gd name="T3" fmla="*/ 6209 h 7039"/>
                  <a:gd name="T4" fmla="*/ 9 w 7008"/>
                  <a:gd name="T5" fmla="*/ 5715 h 7039"/>
                  <a:gd name="T6" fmla="*/ 59 w 7008"/>
                  <a:gd name="T7" fmla="*/ 5253 h 7039"/>
                  <a:gd name="T8" fmla="*/ 1810 w 7008"/>
                  <a:gd name="T9" fmla="*/ 4372 h 7039"/>
                  <a:gd name="T10" fmla="*/ 2008 w 7008"/>
                  <a:gd name="T11" fmla="*/ 4431 h 7039"/>
                  <a:gd name="T12" fmla="*/ 3175 w 7008"/>
                  <a:gd name="T13" fmla="*/ 3306 h 7039"/>
                  <a:gd name="T14" fmla="*/ 4300 w 7008"/>
                  <a:gd name="T15" fmla="*/ 2181 h 7039"/>
                  <a:gd name="T16" fmla="*/ 4283 w 7008"/>
                  <a:gd name="T17" fmla="*/ 2043 h 7039"/>
                  <a:gd name="T18" fmla="*/ 4248 w 7008"/>
                  <a:gd name="T19" fmla="*/ 1669 h 7039"/>
                  <a:gd name="T20" fmla="*/ 4230 w 7008"/>
                  <a:gd name="T21" fmla="*/ 1433 h 7039"/>
                  <a:gd name="T22" fmla="*/ 4946 w 7008"/>
                  <a:gd name="T23" fmla="*/ 717 h 7039"/>
                  <a:gd name="T24" fmla="*/ 5680 w 7008"/>
                  <a:gd name="T25" fmla="*/ 0 h 7039"/>
                  <a:gd name="T26" fmla="*/ 5713 w 7008"/>
                  <a:gd name="T27" fmla="*/ 176 h 7039"/>
                  <a:gd name="T28" fmla="*/ 5834 w 7008"/>
                  <a:gd name="T29" fmla="*/ 1133 h 7039"/>
                  <a:gd name="T30" fmla="*/ 6462 w 7008"/>
                  <a:gd name="T31" fmla="*/ 1270 h 7039"/>
                  <a:gd name="T32" fmla="*/ 6999 w 7008"/>
                  <a:gd name="T33" fmla="*/ 1341 h 7039"/>
                  <a:gd name="T34" fmla="*/ 6281 w 7008"/>
                  <a:gd name="T35" fmla="*/ 2091 h 7039"/>
                  <a:gd name="T36" fmla="*/ 5548 w 7008"/>
                  <a:gd name="T37" fmla="*/ 2824 h 7039"/>
                  <a:gd name="T38" fmla="*/ 5408 w 7008"/>
                  <a:gd name="T39" fmla="*/ 2797 h 7039"/>
                  <a:gd name="T40" fmla="*/ 5056 w 7008"/>
                  <a:gd name="T41" fmla="*/ 2756 h 7039"/>
                  <a:gd name="T42" fmla="*/ 4844 w 7008"/>
                  <a:gd name="T43" fmla="*/ 2742 h 7039"/>
                  <a:gd name="T44" fmla="*/ 3721 w 7008"/>
                  <a:gd name="T45" fmla="*/ 3862 h 7039"/>
                  <a:gd name="T46" fmla="*/ 2611 w 7008"/>
                  <a:gd name="T47" fmla="*/ 5052 h 7039"/>
                  <a:gd name="T48" fmla="*/ 2668 w 7008"/>
                  <a:gd name="T49" fmla="*/ 5278 h 7039"/>
                  <a:gd name="T50" fmla="*/ 2669 w 7008"/>
                  <a:gd name="T51" fmla="*/ 6041 h 7039"/>
                  <a:gd name="T52" fmla="*/ 1334 w 7008"/>
                  <a:gd name="T53" fmla="*/ 7024 h 7039"/>
                  <a:gd name="T54" fmla="*/ 1147 w 7008"/>
                  <a:gd name="T55" fmla="*/ 7009 h 7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08" h="7039">
                    <a:moveTo>
                      <a:pt x="1147" y="7009"/>
                    </a:moveTo>
                    <a:cubicBezTo>
                      <a:pt x="673" y="6910"/>
                      <a:pt x="328" y="6640"/>
                      <a:pt x="121" y="6209"/>
                    </a:cubicBezTo>
                    <a:cubicBezTo>
                      <a:pt x="29" y="6018"/>
                      <a:pt x="18" y="5970"/>
                      <a:pt x="9" y="5715"/>
                    </a:cubicBezTo>
                    <a:cubicBezTo>
                      <a:pt x="0" y="5482"/>
                      <a:pt x="9" y="5402"/>
                      <a:pt x="59" y="5253"/>
                    </a:cubicBezTo>
                    <a:cubicBezTo>
                      <a:pt x="310" y="4512"/>
                      <a:pt x="1116" y="4106"/>
                      <a:pt x="1810" y="4372"/>
                    </a:cubicBezTo>
                    <a:cubicBezTo>
                      <a:pt x="1896" y="4404"/>
                      <a:pt x="1985" y="4431"/>
                      <a:pt x="2008" y="4431"/>
                    </a:cubicBezTo>
                    <a:cubicBezTo>
                      <a:pt x="2032" y="4431"/>
                      <a:pt x="2557" y="3925"/>
                      <a:pt x="3175" y="3306"/>
                    </a:cubicBezTo>
                    <a:lnTo>
                      <a:pt x="4300" y="2181"/>
                    </a:lnTo>
                    <a:lnTo>
                      <a:pt x="4283" y="2043"/>
                    </a:lnTo>
                    <a:cubicBezTo>
                      <a:pt x="4274" y="1967"/>
                      <a:pt x="4258" y="1799"/>
                      <a:pt x="4248" y="1669"/>
                    </a:cubicBezTo>
                    <a:lnTo>
                      <a:pt x="4230" y="1433"/>
                    </a:lnTo>
                    <a:lnTo>
                      <a:pt x="4946" y="717"/>
                    </a:lnTo>
                    <a:cubicBezTo>
                      <a:pt x="5340" y="322"/>
                      <a:pt x="5670" y="0"/>
                      <a:pt x="5680" y="0"/>
                    </a:cubicBezTo>
                    <a:cubicBezTo>
                      <a:pt x="5690" y="0"/>
                      <a:pt x="5705" y="79"/>
                      <a:pt x="5713" y="176"/>
                    </a:cubicBezTo>
                    <a:cubicBezTo>
                      <a:pt x="5739" y="457"/>
                      <a:pt x="5818" y="1082"/>
                      <a:pt x="5834" y="1133"/>
                    </a:cubicBezTo>
                    <a:cubicBezTo>
                      <a:pt x="5856" y="1203"/>
                      <a:pt x="5895" y="1211"/>
                      <a:pt x="6462" y="1270"/>
                    </a:cubicBezTo>
                    <a:cubicBezTo>
                      <a:pt x="6748" y="1300"/>
                      <a:pt x="6990" y="1332"/>
                      <a:pt x="6999" y="1341"/>
                    </a:cubicBezTo>
                    <a:cubicBezTo>
                      <a:pt x="7008" y="1350"/>
                      <a:pt x="6685" y="1687"/>
                      <a:pt x="6281" y="2091"/>
                    </a:cubicBezTo>
                    <a:lnTo>
                      <a:pt x="5548" y="2824"/>
                    </a:lnTo>
                    <a:lnTo>
                      <a:pt x="5408" y="2797"/>
                    </a:lnTo>
                    <a:cubicBezTo>
                      <a:pt x="5331" y="2782"/>
                      <a:pt x="5172" y="2763"/>
                      <a:pt x="5056" y="2756"/>
                    </a:cubicBezTo>
                    <a:lnTo>
                      <a:pt x="4844" y="2742"/>
                    </a:lnTo>
                    <a:lnTo>
                      <a:pt x="3721" y="3862"/>
                    </a:lnTo>
                    <a:cubicBezTo>
                      <a:pt x="2741" y="4838"/>
                      <a:pt x="2599" y="4990"/>
                      <a:pt x="2611" y="5052"/>
                    </a:cubicBezTo>
                    <a:cubicBezTo>
                      <a:pt x="2618" y="5091"/>
                      <a:pt x="2644" y="5192"/>
                      <a:pt x="2668" y="5278"/>
                    </a:cubicBezTo>
                    <a:cubicBezTo>
                      <a:pt x="2726" y="5478"/>
                      <a:pt x="2726" y="5846"/>
                      <a:pt x="2669" y="6041"/>
                    </a:cubicBezTo>
                    <a:cubicBezTo>
                      <a:pt x="2502" y="6609"/>
                      <a:pt x="1918" y="7039"/>
                      <a:pt x="1334" y="7024"/>
                    </a:cubicBezTo>
                    <a:cubicBezTo>
                      <a:pt x="1262" y="7022"/>
                      <a:pt x="1178" y="7015"/>
                      <a:pt x="1147" y="70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grpSp>
        <p:nvGrpSpPr>
          <p:cNvPr id="10" name="群組 9"/>
          <p:cNvGrpSpPr/>
          <p:nvPr/>
        </p:nvGrpSpPr>
        <p:grpSpPr>
          <a:xfrm>
            <a:off x="3790674" y="4229888"/>
            <a:ext cx="741046" cy="741046"/>
            <a:chOff x="4317953" y="4038218"/>
            <a:chExt cx="741046" cy="741046"/>
          </a:xfrm>
        </p:grpSpPr>
        <p:sp>
          <p:nvSpPr>
            <p:cNvPr id="22" name="橢圓 21"/>
            <p:cNvSpPr/>
            <p:nvPr/>
          </p:nvSpPr>
          <p:spPr>
            <a:xfrm>
              <a:off x="4317953" y="4038218"/>
              <a:ext cx="741046" cy="741046"/>
            </a:xfrm>
            <a:prstGeom prst="ellipse">
              <a:avLst/>
            </a:prstGeom>
            <a:solidFill>
              <a:schemeClr val="accent3"/>
            </a:solidFill>
            <a:ln w="19050">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dirty="0" smtClean="0">
                <a:solidFill>
                  <a:schemeClr val="accent3"/>
                </a:solidFill>
                <a:latin typeface="微軟正黑體" panose="020B0604030504040204" pitchFamily="34" charset="-120"/>
                <a:ea typeface="微軟正黑體" panose="020B0604030504040204" pitchFamily="34" charset="-120"/>
              </a:endParaRPr>
            </a:p>
          </p:txBody>
        </p:sp>
        <p:sp>
          <p:nvSpPr>
            <p:cNvPr id="23" name="手繪多邊形 22"/>
            <p:cNvSpPr>
              <a:spLocks noChangeAspect="1"/>
            </p:cNvSpPr>
            <p:nvPr/>
          </p:nvSpPr>
          <p:spPr bwMode="auto">
            <a:xfrm>
              <a:off x="4507613" y="4180551"/>
              <a:ext cx="361726" cy="427489"/>
            </a:xfrm>
            <a:custGeom>
              <a:avLst/>
              <a:gdLst>
                <a:gd name="connsiteX0" fmla="*/ 1384291 w 3382902"/>
                <a:gd name="connsiteY0" fmla="*/ 2952997 h 3997939"/>
                <a:gd name="connsiteX1" fmla="*/ 1228635 w 3382902"/>
                <a:gd name="connsiteY1" fmla="*/ 2967769 h 3997939"/>
                <a:gd name="connsiteX2" fmla="*/ 837588 w 3382902"/>
                <a:gd name="connsiteY2" fmla="*/ 3038281 h 3997939"/>
                <a:gd name="connsiteX3" fmla="*/ 450141 w 3382902"/>
                <a:gd name="connsiteY3" fmla="*/ 3181823 h 3997939"/>
                <a:gd name="connsiteX4" fmla="*/ 267940 w 3382902"/>
                <a:gd name="connsiteY4" fmla="*/ 3329323 h 3997939"/>
                <a:gd name="connsiteX5" fmla="*/ 398649 w 3382902"/>
                <a:gd name="connsiteY5" fmla="*/ 3452719 h 3997939"/>
                <a:gd name="connsiteX6" fmla="*/ 893040 w 3382902"/>
                <a:gd name="connsiteY6" fmla="*/ 3635833 h 3997939"/>
                <a:gd name="connsiteX7" fmla="*/ 1015107 w 3382902"/>
                <a:gd name="connsiteY7" fmla="*/ 3661737 h 3997939"/>
                <a:gd name="connsiteX8" fmla="*/ 1391032 w 3382902"/>
                <a:gd name="connsiteY8" fmla="*/ 3712101 h 3997939"/>
                <a:gd name="connsiteX9" fmla="*/ 2158363 w 3382902"/>
                <a:gd name="connsiteY9" fmla="*/ 3694115 h 3997939"/>
                <a:gd name="connsiteX10" fmla="*/ 2964584 w 3382902"/>
                <a:gd name="connsiteY10" fmla="*/ 3455597 h 3997939"/>
                <a:gd name="connsiteX11" fmla="*/ 3103215 w 3382902"/>
                <a:gd name="connsiteY11" fmla="*/ 3327883 h 3997939"/>
                <a:gd name="connsiteX12" fmla="*/ 2912732 w 3382902"/>
                <a:gd name="connsiteY12" fmla="*/ 3177147 h 3997939"/>
                <a:gd name="connsiteX13" fmla="*/ 2533928 w 3382902"/>
                <a:gd name="connsiteY13" fmla="*/ 3038281 h 3997939"/>
                <a:gd name="connsiteX14" fmla="*/ 2140719 w 3382902"/>
                <a:gd name="connsiteY14" fmla="*/ 2967409 h 3997939"/>
                <a:gd name="connsiteX15" fmla="*/ 1966080 w 3382902"/>
                <a:gd name="connsiteY15" fmla="*/ 2961653 h 3997939"/>
                <a:gd name="connsiteX16" fmla="*/ 1963560 w 3382902"/>
                <a:gd name="connsiteY16" fmla="*/ 3015976 h 3997939"/>
                <a:gd name="connsiteX17" fmla="*/ 1817727 w 3382902"/>
                <a:gd name="connsiteY17" fmla="*/ 3360981 h 3997939"/>
                <a:gd name="connsiteX18" fmla="*/ 1685578 w 3382902"/>
                <a:gd name="connsiteY18" fmla="*/ 3387963 h 3997939"/>
                <a:gd name="connsiteX19" fmla="*/ 1553068 w 3382902"/>
                <a:gd name="connsiteY19" fmla="*/ 3360981 h 3997939"/>
                <a:gd name="connsiteX20" fmla="*/ 1411556 w 3382902"/>
                <a:gd name="connsiteY20" fmla="*/ 3207365 h 3997939"/>
                <a:gd name="connsiteX21" fmla="*/ 1411556 w 3382902"/>
                <a:gd name="connsiteY21" fmla="*/ 2991153 h 3997939"/>
                <a:gd name="connsiteX22" fmla="*/ 1402914 w 3382902"/>
                <a:gd name="connsiteY22" fmla="*/ 2953739 h 3997939"/>
                <a:gd name="connsiteX23" fmla="*/ 1384291 w 3382902"/>
                <a:gd name="connsiteY23" fmla="*/ 2952997 h 3997939"/>
                <a:gd name="connsiteX24" fmla="*/ 1685364 w 3382902"/>
                <a:gd name="connsiteY24" fmla="*/ 172524 h 3997939"/>
                <a:gd name="connsiteX25" fmla="*/ 1451218 w 3382902"/>
                <a:gd name="connsiteY25" fmla="*/ 315009 h 3997939"/>
                <a:gd name="connsiteX26" fmla="*/ 1461665 w 3382902"/>
                <a:gd name="connsiteY26" fmla="*/ 472965 h 3997939"/>
                <a:gd name="connsiteX27" fmla="*/ 1581619 w 3382902"/>
                <a:gd name="connsiteY27" fmla="*/ 455694 h 3997939"/>
                <a:gd name="connsiteX28" fmla="*/ 1810362 w 3382902"/>
                <a:gd name="connsiteY28" fmla="*/ 458573 h 3997939"/>
                <a:gd name="connsiteX29" fmla="*/ 1950489 w 3382902"/>
                <a:gd name="connsiteY29" fmla="*/ 412157 h 3997939"/>
                <a:gd name="connsiteX30" fmla="*/ 1685364 w 3382902"/>
                <a:gd name="connsiteY30" fmla="*/ 172524 h 3997939"/>
                <a:gd name="connsiteX31" fmla="*/ 1690774 w 3382902"/>
                <a:gd name="connsiteY31" fmla="*/ 0 h 3997939"/>
                <a:gd name="connsiteX32" fmla="*/ 2002486 w 3382902"/>
                <a:gd name="connsiteY32" fmla="*/ 130126 h 3997939"/>
                <a:gd name="connsiteX33" fmla="*/ 2127764 w 3382902"/>
                <a:gd name="connsiteY33" fmla="*/ 454813 h 3997939"/>
                <a:gd name="connsiteX34" fmla="*/ 2127044 w 3382902"/>
                <a:gd name="connsiteY34" fmla="*/ 544803 h 3997939"/>
                <a:gd name="connsiteX35" fmla="*/ 2191123 w 3382902"/>
                <a:gd name="connsiteY35" fmla="*/ 594838 h 3997939"/>
                <a:gd name="connsiteX36" fmla="*/ 2356361 w 3382902"/>
                <a:gd name="connsiteY36" fmla="*/ 735224 h 3997939"/>
                <a:gd name="connsiteX37" fmla="*/ 2575959 w 3382902"/>
                <a:gd name="connsiteY37" fmla="*/ 1079709 h 3997939"/>
                <a:gd name="connsiteX38" fmla="*/ 2635358 w 3382902"/>
                <a:gd name="connsiteY38" fmla="*/ 1467389 h 3997939"/>
                <a:gd name="connsiteX39" fmla="*/ 2716357 w 3382902"/>
                <a:gd name="connsiteY39" fmla="*/ 2056648 h 3997939"/>
                <a:gd name="connsiteX40" fmla="*/ 3077433 w 3382902"/>
                <a:gd name="connsiteY40" fmla="*/ 2782333 h 3997939"/>
                <a:gd name="connsiteX41" fmla="*/ 3353909 w 3382902"/>
                <a:gd name="connsiteY41" fmla="*/ 3209609 h 3997939"/>
                <a:gd name="connsiteX42" fmla="*/ 2891315 w 3382902"/>
                <a:gd name="connsiteY42" fmla="*/ 3798509 h 3997939"/>
                <a:gd name="connsiteX43" fmla="*/ 2467960 w 3382902"/>
                <a:gd name="connsiteY43" fmla="*/ 3920177 h 3997939"/>
                <a:gd name="connsiteX44" fmla="*/ 1421453 w 3382902"/>
                <a:gd name="connsiteY44" fmla="*/ 3990729 h 3997939"/>
                <a:gd name="connsiteX45" fmla="*/ 801900 w 3382902"/>
                <a:gd name="connsiteY45" fmla="*/ 3898939 h 3997939"/>
                <a:gd name="connsiteX46" fmla="*/ 558183 w 3382902"/>
                <a:gd name="connsiteY46" fmla="*/ 3826945 h 3997939"/>
                <a:gd name="connsiteX47" fmla="*/ 35469 w 3382902"/>
                <a:gd name="connsiteY47" fmla="*/ 3474903 h 3997939"/>
                <a:gd name="connsiteX48" fmla="*/ 56709 w 3382902"/>
                <a:gd name="connsiteY48" fmla="*/ 3154175 h 3997939"/>
                <a:gd name="connsiteX49" fmla="*/ 130148 w 3382902"/>
                <a:gd name="connsiteY49" fmla="*/ 3028548 h 3997939"/>
                <a:gd name="connsiteX50" fmla="*/ 286746 w 3382902"/>
                <a:gd name="connsiteY50" fmla="*/ 2806091 h 3997939"/>
                <a:gd name="connsiteX51" fmla="*/ 572583 w 3382902"/>
                <a:gd name="connsiteY51" fmla="*/ 2330220 h 3997939"/>
                <a:gd name="connsiteX52" fmla="*/ 699661 w 3382902"/>
                <a:gd name="connsiteY52" fmla="*/ 1873787 h 3997939"/>
                <a:gd name="connsiteX53" fmla="*/ 746101 w 3382902"/>
                <a:gd name="connsiteY53" fmla="*/ 1446871 h 3997939"/>
                <a:gd name="connsiteX54" fmla="*/ 942298 w 3382902"/>
                <a:gd name="connsiteY54" fmla="*/ 824855 h 3997939"/>
                <a:gd name="connsiteX55" fmla="*/ 1188535 w 3382902"/>
                <a:gd name="connsiteY55" fmla="*/ 597358 h 3997939"/>
                <a:gd name="connsiteX56" fmla="*/ 1254055 w 3382902"/>
                <a:gd name="connsiteY56" fmla="*/ 556322 h 3997939"/>
                <a:gd name="connsiteX57" fmla="*/ 1254055 w 3382902"/>
                <a:gd name="connsiteY57" fmla="*/ 458772 h 3997939"/>
                <a:gd name="connsiteX58" fmla="*/ 1379333 w 3382902"/>
                <a:gd name="connsiteY58" fmla="*/ 130126 h 3997939"/>
                <a:gd name="connsiteX59" fmla="*/ 1690774 w 3382902"/>
                <a:gd name="connsiteY59" fmla="*/ 0 h 399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382902" h="3997939">
                  <a:moveTo>
                    <a:pt x="1384291" y="2952997"/>
                  </a:moveTo>
                  <a:cubicBezTo>
                    <a:pt x="1354483" y="2953874"/>
                    <a:pt x="1293990" y="2959405"/>
                    <a:pt x="1228635" y="2967769"/>
                  </a:cubicBezTo>
                  <a:cubicBezTo>
                    <a:pt x="1088924" y="2985397"/>
                    <a:pt x="1021229" y="2997629"/>
                    <a:pt x="837588" y="3038281"/>
                  </a:cubicBezTo>
                  <a:cubicBezTo>
                    <a:pt x="743246" y="3059147"/>
                    <a:pt x="543762" y="3132897"/>
                    <a:pt x="450141" y="3181823"/>
                  </a:cubicBezTo>
                  <a:cubicBezTo>
                    <a:pt x="343917" y="3236865"/>
                    <a:pt x="267940" y="3298383"/>
                    <a:pt x="267940" y="3329323"/>
                  </a:cubicBezTo>
                  <a:cubicBezTo>
                    <a:pt x="267940" y="3354145"/>
                    <a:pt x="316911" y="3400555"/>
                    <a:pt x="398649" y="3452719"/>
                  </a:cubicBezTo>
                  <a:cubicBezTo>
                    <a:pt x="496951" y="3515675"/>
                    <a:pt x="720561" y="3598419"/>
                    <a:pt x="893040" y="3635833"/>
                  </a:cubicBezTo>
                  <a:cubicBezTo>
                    <a:pt x="921126" y="3641589"/>
                    <a:pt x="975859" y="3653461"/>
                    <a:pt x="1015107" y="3661737"/>
                  </a:cubicBezTo>
                  <a:cubicBezTo>
                    <a:pt x="1075601" y="3674687"/>
                    <a:pt x="1245559" y="3697351"/>
                    <a:pt x="1391032" y="3712101"/>
                  </a:cubicBezTo>
                  <a:cubicBezTo>
                    <a:pt x="1492214" y="3722175"/>
                    <a:pt x="2047099" y="3708865"/>
                    <a:pt x="2158363" y="3694115"/>
                  </a:cubicBezTo>
                  <a:cubicBezTo>
                    <a:pt x="2499720" y="3647705"/>
                    <a:pt x="2777702" y="3565681"/>
                    <a:pt x="2964584" y="3455597"/>
                  </a:cubicBezTo>
                  <a:cubicBezTo>
                    <a:pt x="3044162" y="3408469"/>
                    <a:pt x="3103215" y="3354145"/>
                    <a:pt x="3103215" y="3327883"/>
                  </a:cubicBezTo>
                  <a:cubicBezTo>
                    <a:pt x="3103215" y="3302701"/>
                    <a:pt x="3003473" y="3223555"/>
                    <a:pt x="2912732" y="3177147"/>
                  </a:cubicBezTo>
                  <a:cubicBezTo>
                    <a:pt x="2825593" y="3132177"/>
                    <a:pt x="2623228" y="3058068"/>
                    <a:pt x="2533928" y="3038281"/>
                  </a:cubicBezTo>
                  <a:cubicBezTo>
                    <a:pt x="2349926" y="2997629"/>
                    <a:pt x="2282231" y="2985397"/>
                    <a:pt x="2140719" y="2967409"/>
                  </a:cubicBezTo>
                  <a:cubicBezTo>
                    <a:pt x="2002088" y="2950141"/>
                    <a:pt x="1978323" y="2949062"/>
                    <a:pt x="1966080" y="2961653"/>
                  </a:cubicBezTo>
                  <a:cubicBezTo>
                    <a:pt x="1954198" y="2973525"/>
                    <a:pt x="1953478" y="2983239"/>
                    <a:pt x="1963560" y="3015976"/>
                  </a:cubicBezTo>
                  <a:cubicBezTo>
                    <a:pt x="2004969" y="3154481"/>
                    <a:pt x="1946636" y="3292987"/>
                    <a:pt x="1817727" y="3360981"/>
                  </a:cubicBezTo>
                  <a:cubicBezTo>
                    <a:pt x="1775238" y="3383645"/>
                    <a:pt x="1753993" y="3387963"/>
                    <a:pt x="1685578" y="3387963"/>
                  </a:cubicBezTo>
                  <a:cubicBezTo>
                    <a:pt x="1617522" y="3387963"/>
                    <a:pt x="1596278" y="3383645"/>
                    <a:pt x="1553068" y="3360981"/>
                  </a:cubicBezTo>
                  <a:cubicBezTo>
                    <a:pt x="1488974" y="3327525"/>
                    <a:pt x="1434961" y="3268885"/>
                    <a:pt x="1411556" y="3207365"/>
                  </a:cubicBezTo>
                  <a:cubicBezTo>
                    <a:pt x="1393912" y="3161317"/>
                    <a:pt x="1393912" y="3077135"/>
                    <a:pt x="1411556" y="2991153"/>
                  </a:cubicBezTo>
                  <a:cubicBezTo>
                    <a:pt x="1416597" y="2967769"/>
                    <a:pt x="1414077" y="2958056"/>
                    <a:pt x="1402914" y="2953739"/>
                  </a:cubicBezTo>
                  <a:cubicBezTo>
                    <a:pt x="1400754" y="2952929"/>
                    <a:pt x="1394227" y="2952705"/>
                    <a:pt x="1384291" y="2952997"/>
                  </a:cubicBezTo>
                  <a:close/>
                  <a:moveTo>
                    <a:pt x="1685364" y="172524"/>
                  </a:moveTo>
                  <a:cubicBezTo>
                    <a:pt x="1583420" y="172524"/>
                    <a:pt x="1496606" y="225056"/>
                    <a:pt x="1451218" y="315009"/>
                  </a:cubicBezTo>
                  <a:cubicBezTo>
                    <a:pt x="1414115" y="387690"/>
                    <a:pt x="1420959" y="488437"/>
                    <a:pt x="1461665" y="472965"/>
                  </a:cubicBezTo>
                  <a:cubicBezTo>
                    <a:pt x="1467428" y="470806"/>
                    <a:pt x="1521462" y="462891"/>
                    <a:pt x="1581619" y="455694"/>
                  </a:cubicBezTo>
                  <a:cubicBezTo>
                    <a:pt x="1677079" y="443821"/>
                    <a:pt x="1706617" y="444180"/>
                    <a:pt x="1810362" y="458573"/>
                  </a:cubicBezTo>
                  <a:cubicBezTo>
                    <a:pt x="1949408" y="477643"/>
                    <a:pt x="1960215" y="474045"/>
                    <a:pt x="1950489" y="412157"/>
                  </a:cubicBezTo>
                  <a:cubicBezTo>
                    <a:pt x="1927074" y="267514"/>
                    <a:pt x="1822249" y="172524"/>
                    <a:pt x="1685364" y="172524"/>
                  </a:cubicBezTo>
                  <a:close/>
                  <a:moveTo>
                    <a:pt x="1690774" y="0"/>
                  </a:moveTo>
                  <a:cubicBezTo>
                    <a:pt x="1804038" y="0"/>
                    <a:pt x="1917347" y="43375"/>
                    <a:pt x="2002486" y="130126"/>
                  </a:cubicBezTo>
                  <a:cubicBezTo>
                    <a:pt x="2088165" y="217237"/>
                    <a:pt x="2129924" y="325586"/>
                    <a:pt x="2127764" y="454813"/>
                  </a:cubicBezTo>
                  <a:cubicBezTo>
                    <a:pt x="2127044" y="497648"/>
                    <a:pt x="2126684" y="537964"/>
                    <a:pt x="2127044" y="544803"/>
                  </a:cubicBezTo>
                  <a:cubicBezTo>
                    <a:pt x="2127404" y="551283"/>
                    <a:pt x="2156204" y="573961"/>
                    <a:pt x="2191123" y="594838"/>
                  </a:cubicBezTo>
                  <a:cubicBezTo>
                    <a:pt x="2226043" y="615716"/>
                    <a:pt x="2300562" y="679070"/>
                    <a:pt x="2356361" y="735224"/>
                  </a:cubicBezTo>
                  <a:cubicBezTo>
                    <a:pt x="2470120" y="849692"/>
                    <a:pt x="2528079" y="940403"/>
                    <a:pt x="2575959" y="1079709"/>
                  </a:cubicBezTo>
                  <a:cubicBezTo>
                    <a:pt x="2614118" y="1190937"/>
                    <a:pt x="2624918" y="1260050"/>
                    <a:pt x="2635358" y="1467389"/>
                  </a:cubicBezTo>
                  <a:cubicBezTo>
                    <a:pt x="2646158" y="1676527"/>
                    <a:pt x="2682877" y="1943260"/>
                    <a:pt x="2716357" y="2056648"/>
                  </a:cubicBezTo>
                  <a:cubicBezTo>
                    <a:pt x="2815716" y="2389254"/>
                    <a:pt x="2878355" y="2515241"/>
                    <a:pt x="3077433" y="2782333"/>
                  </a:cubicBezTo>
                  <a:cubicBezTo>
                    <a:pt x="3234031" y="2992192"/>
                    <a:pt x="3286230" y="3073183"/>
                    <a:pt x="3353909" y="3209609"/>
                  </a:cubicBezTo>
                  <a:cubicBezTo>
                    <a:pt x="3457228" y="3418749"/>
                    <a:pt x="3280110" y="3644445"/>
                    <a:pt x="2891315" y="3798509"/>
                  </a:cubicBezTo>
                  <a:cubicBezTo>
                    <a:pt x="2752357" y="3853583"/>
                    <a:pt x="2668118" y="3878061"/>
                    <a:pt x="2467960" y="3920177"/>
                  </a:cubicBezTo>
                  <a:cubicBezTo>
                    <a:pt x="2169524" y="3983169"/>
                    <a:pt x="1733209" y="4012687"/>
                    <a:pt x="1421453" y="3990729"/>
                  </a:cubicBezTo>
                  <a:cubicBezTo>
                    <a:pt x="1225975" y="3976691"/>
                    <a:pt x="931859" y="3933135"/>
                    <a:pt x="801900" y="3898939"/>
                  </a:cubicBezTo>
                  <a:cubicBezTo>
                    <a:pt x="679862" y="3866901"/>
                    <a:pt x="641342" y="3855743"/>
                    <a:pt x="558183" y="3826945"/>
                  </a:cubicBezTo>
                  <a:cubicBezTo>
                    <a:pt x="301866" y="3739115"/>
                    <a:pt x="101349" y="3604129"/>
                    <a:pt x="35469" y="3474903"/>
                  </a:cubicBezTo>
                  <a:cubicBezTo>
                    <a:pt x="-17810" y="3370513"/>
                    <a:pt x="-11330" y="3269723"/>
                    <a:pt x="56709" y="3154175"/>
                  </a:cubicBezTo>
                  <a:cubicBezTo>
                    <a:pt x="79749" y="3114579"/>
                    <a:pt x="112869" y="3058065"/>
                    <a:pt x="130148" y="3028548"/>
                  </a:cubicBezTo>
                  <a:cubicBezTo>
                    <a:pt x="147428" y="2998671"/>
                    <a:pt x="217987" y="2898601"/>
                    <a:pt x="286746" y="2806091"/>
                  </a:cubicBezTo>
                  <a:cubicBezTo>
                    <a:pt x="441545" y="2597313"/>
                    <a:pt x="508504" y="2486084"/>
                    <a:pt x="572583" y="2330220"/>
                  </a:cubicBezTo>
                  <a:cubicBezTo>
                    <a:pt x="634502" y="2179755"/>
                    <a:pt x="668702" y="2057008"/>
                    <a:pt x="699661" y="1873787"/>
                  </a:cubicBezTo>
                  <a:cubicBezTo>
                    <a:pt x="736381" y="1654569"/>
                    <a:pt x="746101" y="1567098"/>
                    <a:pt x="746101" y="1446871"/>
                  </a:cubicBezTo>
                  <a:cubicBezTo>
                    <a:pt x="746101" y="1212535"/>
                    <a:pt x="817020" y="987558"/>
                    <a:pt x="942298" y="824855"/>
                  </a:cubicBezTo>
                  <a:cubicBezTo>
                    <a:pt x="1003498" y="744943"/>
                    <a:pt x="1108976" y="647753"/>
                    <a:pt x="1188535" y="597358"/>
                  </a:cubicBezTo>
                  <a:lnTo>
                    <a:pt x="1254055" y="556322"/>
                  </a:lnTo>
                  <a:lnTo>
                    <a:pt x="1254055" y="458772"/>
                  </a:lnTo>
                  <a:cubicBezTo>
                    <a:pt x="1254055" y="316947"/>
                    <a:pt x="1290774" y="220117"/>
                    <a:pt x="1379333" y="130126"/>
                  </a:cubicBezTo>
                  <a:cubicBezTo>
                    <a:pt x="1464292" y="43375"/>
                    <a:pt x="1577511" y="0"/>
                    <a:pt x="1690774" y="0"/>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12" name="群組 11"/>
          <p:cNvGrpSpPr/>
          <p:nvPr/>
        </p:nvGrpSpPr>
        <p:grpSpPr>
          <a:xfrm>
            <a:off x="3790674" y="5515677"/>
            <a:ext cx="741046" cy="741046"/>
            <a:chOff x="7375483" y="4038218"/>
            <a:chExt cx="741046" cy="741046"/>
          </a:xfrm>
        </p:grpSpPr>
        <p:sp>
          <p:nvSpPr>
            <p:cNvPr id="13" name="橢圓 12"/>
            <p:cNvSpPr/>
            <p:nvPr/>
          </p:nvSpPr>
          <p:spPr>
            <a:xfrm>
              <a:off x="7375483" y="4038218"/>
              <a:ext cx="741046" cy="741046"/>
            </a:xfrm>
            <a:prstGeom prst="ellipse">
              <a:avLst/>
            </a:prstGeom>
            <a:solidFill>
              <a:schemeClr val="accent5"/>
            </a:solidFill>
            <a:ln w="19050">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dirty="0" smtClean="0">
                <a:solidFill>
                  <a:schemeClr val="accent5"/>
                </a:solidFill>
                <a:latin typeface="微軟正黑體" panose="020B0604030504040204" pitchFamily="34" charset="-120"/>
                <a:ea typeface="微軟正黑體" panose="020B0604030504040204" pitchFamily="34" charset="-120"/>
              </a:endParaRPr>
            </a:p>
          </p:txBody>
        </p:sp>
        <p:grpSp>
          <p:nvGrpSpPr>
            <p:cNvPr id="14" name="群組 13"/>
            <p:cNvGrpSpPr/>
            <p:nvPr/>
          </p:nvGrpSpPr>
          <p:grpSpPr>
            <a:xfrm>
              <a:off x="7561229" y="4059115"/>
              <a:ext cx="361238" cy="572934"/>
              <a:chOff x="4565882" y="3048934"/>
              <a:chExt cx="361238" cy="572934"/>
            </a:xfrm>
            <a:solidFill>
              <a:schemeClr val="bg1"/>
            </a:solidFill>
          </p:grpSpPr>
          <p:sp>
            <p:nvSpPr>
              <p:cNvPr id="15" name="手繪多邊形 14"/>
              <p:cNvSpPr>
                <a:spLocks/>
              </p:cNvSpPr>
              <p:nvPr/>
            </p:nvSpPr>
            <p:spPr bwMode="auto">
              <a:xfrm>
                <a:off x="4565882" y="3228413"/>
                <a:ext cx="361238" cy="393455"/>
              </a:xfrm>
              <a:custGeom>
                <a:avLst/>
                <a:gdLst>
                  <a:gd name="connsiteX0" fmla="*/ 1910220 w 2786191"/>
                  <a:gd name="connsiteY0" fmla="*/ 2438744 h 3034687"/>
                  <a:gd name="connsiteX1" fmla="*/ 1802556 w 2786191"/>
                  <a:gd name="connsiteY1" fmla="*/ 2438922 h 3034687"/>
                  <a:gd name="connsiteX2" fmla="*/ 1503672 w 2786191"/>
                  <a:gd name="connsiteY2" fmla="*/ 2445020 h 3034687"/>
                  <a:gd name="connsiteX3" fmla="*/ 1487488 w 2786191"/>
                  <a:gd name="connsiteY3" fmla="*/ 2549424 h 3034687"/>
                  <a:gd name="connsiteX4" fmla="*/ 1499716 w 2786191"/>
                  <a:gd name="connsiteY4" fmla="*/ 2659566 h 3034687"/>
                  <a:gd name="connsiteX5" fmla="*/ 1793564 w 2786191"/>
                  <a:gd name="connsiteY5" fmla="*/ 2671764 h 3034687"/>
                  <a:gd name="connsiteX6" fmla="*/ 2090650 w 2786191"/>
                  <a:gd name="connsiteY6" fmla="*/ 2655978 h 3034687"/>
                  <a:gd name="connsiteX7" fmla="*/ 2106836 w 2786191"/>
                  <a:gd name="connsiteY7" fmla="*/ 2559110 h 3034687"/>
                  <a:gd name="connsiteX8" fmla="*/ 1910220 w 2786191"/>
                  <a:gd name="connsiteY8" fmla="*/ 2438744 h 3034687"/>
                  <a:gd name="connsiteX9" fmla="*/ 1910090 w 2786191"/>
                  <a:gd name="connsiteY9" fmla="*/ 2032044 h 3034687"/>
                  <a:gd name="connsiteX10" fmla="*/ 1802362 w 2786191"/>
                  <a:gd name="connsiteY10" fmla="*/ 2032208 h 3034687"/>
                  <a:gd name="connsiteX11" fmla="*/ 1503302 w 2786191"/>
                  <a:gd name="connsiteY11" fmla="*/ 2038336 h 3034687"/>
                  <a:gd name="connsiteX12" fmla="*/ 1502942 w 2786191"/>
                  <a:gd name="connsiteY12" fmla="*/ 2253898 h 3034687"/>
                  <a:gd name="connsiteX13" fmla="*/ 1795884 w 2786191"/>
                  <a:gd name="connsiteY13" fmla="*/ 2261828 h 3034687"/>
                  <a:gd name="connsiteX14" fmla="*/ 2089908 w 2786191"/>
                  <a:gd name="connsiteY14" fmla="*/ 2247410 h 3034687"/>
                  <a:gd name="connsiteX15" fmla="*/ 2106822 w 2786191"/>
                  <a:gd name="connsiteY15" fmla="*/ 2152606 h 3034687"/>
                  <a:gd name="connsiteX16" fmla="*/ 1910090 w 2786191"/>
                  <a:gd name="connsiteY16" fmla="*/ 2032044 h 3034687"/>
                  <a:gd name="connsiteX17" fmla="*/ 1797596 w 2786191"/>
                  <a:gd name="connsiteY17" fmla="*/ 1635126 h 3034687"/>
                  <a:gd name="connsiteX18" fmla="*/ 1503694 w 2786191"/>
                  <a:gd name="connsiteY18" fmla="*/ 1641254 h 3034687"/>
                  <a:gd name="connsiteX19" fmla="*/ 1487488 w 2786191"/>
                  <a:gd name="connsiteY19" fmla="*/ 1746144 h 3034687"/>
                  <a:gd name="connsiteX20" fmla="*/ 1494330 w 2786191"/>
                  <a:gd name="connsiteY20" fmla="*/ 1852116 h 3034687"/>
                  <a:gd name="connsiteX21" fmla="*/ 1793996 w 2786191"/>
                  <a:gd name="connsiteY21" fmla="*/ 1858964 h 3034687"/>
                  <a:gd name="connsiteX22" fmla="*/ 2097262 w 2786191"/>
                  <a:gd name="connsiteY22" fmla="*/ 1839140 h 3034687"/>
                  <a:gd name="connsiteX23" fmla="*/ 2091498 w 2786191"/>
                  <a:gd name="connsiteY23" fmla="*/ 1650986 h 3034687"/>
                  <a:gd name="connsiteX24" fmla="*/ 1797596 w 2786191"/>
                  <a:gd name="connsiteY24" fmla="*/ 1635126 h 3034687"/>
                  <a:gd name="connsiteX25" fmla="*/ 1794138 w 2786191"/>
                  <a:gd name="connsiteY25" fmla="*/ 1228726 h 3034687"/>
                  <a:gd name="connsiteX26" fmla="*/ 1500006 w 2786191"/>
                  <a:gd name="connsiteY26" fmla="*/ 1241034 h 3034687"/>
                  <a:gd name="connsiteX27" fmla="*/ 1500726 w 2786191"/>
                  <a:gd name="connsiteY27" fmla="*/ 1456798 h 3034687"/>
                  <a:gd name="connsiteX28" fmla="*/ 1799898 w 2786191"/>
                  <a:gd name="connsiteY28" fmla="*/ 1462952 h 3034687"/>
                  <a:gd name="connsiteX29" fmla="*/ 2097270 w 2786191"/>
                  <a:gd name="connsiteY29" fmla="*/ 1443764 h 3034687"/>
                  <a:gd name="connsiteX30" fmla="*/ 2091510 w 2786191"/>
                  <a:gd name="connsiteY30" fmla="*/ 1244654 h 3034687"/>
                  <a:gd name="connsiteX31" fmla="*/ 1794138 w 2786191"/>
                  <a:gd name="connsiteY31" fmla="*/ 1228726 h 3034687"/>
                  <a:gd name="connsiteX32" fmla="*/ 1793454 w 2786191"/>
                  <a:gd name="connsiteY32" fmla="*/ 822326 h 3034687"/>
                  <a:gd name="connsiteX33" fmla="*/ 1499712 w 2786191"/>
                  <a:gd name="connsiteY33" fmla="*/ 834552 h 3034687"/>
                  <a:gd name="connsiteX34" fmla="*/ 1487488 w 2786191"/>
                  <a:gd name="connsiteY34" fmla="*/ 938828 h 3034687"/>
                  <a:gd name="connsiteX35" fmla="*/ 1499712 w 2786191"/>
                  <a:gd name="connsiteY35" fmla="*/ 1043464 h 3034687"/>
                  <a:gd name="connsiteX36" fmla="*/ 1793454 w 2786191"/>
                  <a:gd name="connsiteY36" fmla="*/ 1055688 h 3034687"/>
                  <a:gd name="connsiteX37" fmla="*/ 2090432 w 2786191"/>
                  <a:gd name="connsiteY37" fmla="*/ 1039868 h 3034687"/>
                  <a:gd name="connsiteX38" fmla="*/ 2106612 w 2786191"/>
                  <a:gd name="connsiteY38" fmla="*/ 938828 h 3034687"/>
                  <a:gd name="connsiteX39" fmla="*/ 2090432 w 2786191"/>
                  <a:gd name="connsiteY39" fmla="*/ 838148 h 3034687"/>
                  <a:gd name="connsiteX40" fmla="*/ 1793454 w 2786191"/>
                  <a:gd name="connsiteY40" fmla="*/ 822326 h 3034687"/>
                  <a:gd name="connsiteX41" fmla="*/ 1389856 w 2786191"/>
                  <a:gd name="connsiteY41" fmla="*/ 173040 h 3034687"/>
                  <a:gd name="connsiteX42" fmla="*/ 321100 w 2786191"/>
                  <a:gd name="connsiteY42" fmla="*/ 189236 h 3034687"/>
                  <a:gd name="connsiteX43" fmla="*/ 338388 w 2786191"/>
                  <a:gd name="connsiteY43" fmla="*/ 273092 h 3034687"/>
                  <a:gd name="connsiteX44" fmla="*/ 366472 w 2786191"/>
                  <a:gd name="connsiteY44" fmla="*/ 462400 h 3034687"/>
                  <a:gd name="connsiteX45" fmla="*/ 397800 w 2786191"/>
                  <a:gd name="connsiteY45" fmla="*/ 609600 h 3034687"/>
                  <a:gd name="connsiteX46" fmla="*/ 607376 w 2786191"/>
                  <a:gd name="connsiteY46" fmla="*/ 589088 h 3034687"/>
                  <a:gd name="connsiteX47" fmla="*/ 1171280 w 2786191"/>
                  <a:gd name="connsiteY47" fmla="*/ 485076 h 3034687"/>
                  <a:gd name="connsiteX48" fmla="*/ 1323960 w 2786191"/>
                  <a:gd name="connsiteY48" fmla="*/ 448724 h 3034687"/>
                  <a:gd name="connsiteX49" fmla="*/ 1454676 w 2786191"/>
                  <a:gd name="connsiteY49" fmla="*/ 422092 h 3034687"/>
                  <a:gd name="connsiteX50" fmla="*/ 1957004 w 2786191"/>
                  <a:gd name="connsiteY50" fmla="*/ 421372 h 3034687"/>
                  <a:gd name="connsiteX51" fmla="*/ 2090960 w 2786191"/>
                  <a:gd name="connsiteY51" fmla="*/ 452324 h 3034687"/>
                  <a:gd name="connsiteX52" fmla="*/ 2284328 w 2786191"/>
                  <a:gd name="connsiteY52" fmla="*/ 507388 h 3034687"/>
                  <a:gd name="connsiteX53" fmla="*/ 2332940 w 2786191"/>
                  <a:gd name="connsiteY53" fmla="*/ 527184 h 3034687"/>
                  <a:gd name="connsiteX54" fmla="*/ 2414680 w 2786191"/>
                  <a:gd name="connsiteY54" fmla="*/ 416692 h 3034687"/>
                  <a:gd name="connsiteX55" fmla="*/ 2442048 w 2786191"/>
                  <a:gd name="connsiteY55" fmla="*/ 273092 h 3034687"/>
                  <a:gd name="connsiteX56" fmla="*/ 2458972 w 2786191"/>
                  <a:gd name="connsiteY56" fmla="*/ 189236 h 3034687"/>
                  <a:gd name="connsiteX57" fmla="*/ 1389856 w 2786191"/>
                  <a:gd name="connsiteY57" fmla="*/ 173040 h 3034687"/>
                  <a:gd name="connsiteX58" fmla="*/ 56152 w 2786191"/>
                  <a:gd name="connsiteY58" fmla="*/ 0 h 3034687"/>
                  <a:gd name="connsiteX59" fmla="*/ 1392280 w 2786191"/>
                  <a:gd name="connsiteY59" fmla="*/ 0 h 3034687"/>
                  <a:gd name="connsiteX60" fmla="*/ 2728408 w 2786191"/>
                  <a:gd name="connsiteY60" fmla="*/ 0 h 3034687"/>
                  <a:gd name="connsiteX61" fmla="*/ 2759364 w 2786191"/>
                  <a:gd name="connsiteY61" fmla="*/ 30964 h 3034687"/>
                  <a:gd name="connsiteX62" fmla="*/ 2784200 w 2786191"/>
                  <a:gd name="connsiteY62" fmla="*/ 99368 h 3034687"/>
                  <a:gd name="connsiteX63" fmla="*/ 2720848 w 2786191"/>
                  <a:gd name="connsiteY63" fmla="*/ 186852 h 3034687"/>
                  <a:gd name="connsiteX64" fmla="*/ 2638780 w 2786191"/>
                  <a:gd name="connsiteY64" fmla="*/ 276856 h 3034687"/>
                  <a:gd name="connsiteX65" fmla="*/ 2584428 w 2786191"/>
                  <a:gd name="connsiteY65" fmla="*/ 1656080 h 3034687"/>
                  <a:gd name="connsiteX66" fmla="*/ 2565352 w 2786191"/>
                  <a:gd name="connsiteY66" fmla="*/ 2870776 h 3034687"/>
                  <a:gd name="connsiteX67" fmla="*/ 2435768 w 2786191"/>
                  <a:gd name="connsiteY67" fmla="*/ 3007580 h 3034687"/>
                  <a:gd name="connsiteX68" fmla="*/ 2386456 w 2786191"/>
                  <a:gd name="connsiteY68" fmla="*/ 3032780 h 3034687"/>
                  <a:gd name="connsiteX69" fmla="*/ 1405960 w 2786191"/>
                  <a:gd name="connsiteY69" fmla="*/ 3034580 h 3034687"/>
                  <a:gd name="connsiteX70" fmla="*/ 394144 w 2786191"/>
                  <a:gd name="connsiteY70" fmla="*/ 3025580 h 3034687"/>
                  <a:gd name="connsiteX71" fmla="*/ 232888 w 2786191"/>
                  <a:gd name="connsiteY71" fmla="*/ 2880856 h 3034687"/>
                  <a:gd name="connsiteX72" fmla="*/ 202292 w 2786191"/>
                  <a:gd name="connsiteY72" fmla="*/ 2821092 h 3034687"/>
                  <a:gd name="connsiteX73" fmla="*/ 197252 w 2786191"/>
                  <a:gd name="connsiteY73" fmla="*/ 1585876 h 3034687"/>
                  <a:gd name="connsiteX74" fmla="*/ 192212 w 2786191"/>
                  <a:gd name="connsiteY74" fmla="*/ 350660 h 3034687"/>
                  <a:gd name="connsiteX75" fmla="*/ 168456 w 2786191"/>
                  <a:gd name="connsiteY75" fmla="*/ 304936 h 3034687"/>
                  <a:gd name="connsiteX76" fmla="*/ 72352 w 2786191"/>
                  <a:gd name="connsiteY76" fmla="*/ 190452 h 3034687"/>
                  <a:gd name="connsiteX77" fmla="*/ 0 w 2786191"/>
                  <a:gd name="connsiteY77" fmla="*/ 84964 h 3034687"/>
                  <a:gd name="connsiteX78" fmla="*/ 28076 w 2786191"/>
                  <a:gd name="connsiteY78" fmla="*/ 24124 h 303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786191" h="3034687">
                    <a:moveTo>
                      <a:pt x="1910220" y="2438744"/>
                    </a:moveTo>
                    <a:cubicBezTo>
                      <a:pt x="1879378" y="2438766"/>
                      <a:pt x="1843738" y="2438922"/>
                      <a:pt x="1802556" y="2438922"/>
                    </a:cubicBezTo>
                    <a:cubicBezTo>
                      <a:pt x="1647180" y="2438922"/>
                      <a:pt x="1512304" y="2441792"/>
                      <a:pt x="1503672" y="2445020"/>
                    </a:cubicBezTo>
                    <a:cubicBezTo>
                      <a:pt x="1490364" y="2450044"/>
                      <a:pt x="1487488" y="2469418"/>
                      <a:pt x="1487488" y="2549424"/>
                    </a:cubicBezTo>
                    <a:cubicBezTo>
                      <a:pt x="1487488" y="2612208"/>
                      <a:pt x="1491804" y="2652032"/>
                      <a:pt x="1499716" y="2659566"/>
                    </a:cubicBezTo>
                    <a:cubicBezTo>
                      <a:pt x="1508708" y="2668536"/>
                      <a:pt x="1587834" y="2671764"/>
                      <a:pt x="1793564" y="2671764"/>
                    </a:cubicBezTo>
                    <a:cubicBezTo>
                      <a:pt x="2035620" y="2671764"/>
                      <a:pt x="2076982" y="2669612"/>
                      <a:pt x="2090650" y="2655978"/>
                    </a:cubicBezTo>
                    <a:cubicBezTo>
                      <a:pt x="2102520" y="2644138"/>
                      <a:pt x="2106836" y="2619024"/>
                      <a:pt x="2106836" y="2559110"/>
                    </a:cubicBezTo>
                    <a:cubicBezTo>
                      <a:pt x="2106836" y="2445156"/>
                      <a:pt x="2126112" y="2438602"/>
                      <a:pt x="1910220" y="2438744"/>
                    </a:cubicBezTo>
                    <a:close/>
                    <a:moveTo>
                      <a:pt x="1910090" y="2032044"/>
                    </a:moveTo>
                    <a:cubicBezTo>
                      <a:pt x="1879230" y="2032056"/>
                      <a:pt x="1843568" y="2032208"/>
                      <a:pt x="1802362" y="2032208"/>
                    </a:cubicBezTo>
                    <a:cubicBezTo>
                      <a:pt x="1646894" y="2032208"/>
                      <a:pt x="1511940" y="2035092"/>
                      <a:pt x="1503302" y="2038336"/>
                    </a:cubicBezTo>
                    <a:cubicBezTo>
                      <a:pt x="1479910" y="2047348"/>
                      <a:pt x="1479550" y="2240560"/>
                      <a:pt x="1502942" y="2253898"/>
                    </a:cubicBezTo>
                    <a:cubicBezTo>
                      <a:pt x="1511580" y="2258584"/>
                      <a:pt x="1643296" y="2262188"/>
                      <a:pt x="1795884" y="2261828"/>
                    </a:cubicBezTo>
                    <a:cubicBezTo>
                      <a:pt x="2015052" y="2261468"/>
                      <a:pt x="2076592" y="2258224"/>
                      <a:pt x="2089908" y="2247410"/>
                    </a:cubicBezTo>
                    <a:cubicBezTo>
                      <a:pt x="2102862" y="2236236"/>
                      <a:pt x="2106822" y="2215328"/>
                      <a:pt x="2106822" y="2152606"/>
                    </a:cubicBezTo>
                    <a:cubicBezTo>
                      <a:pt x="2106822" y="2038742"/>
                      <a:pt x="2126108" y="2031960"/>
                      <a:pt x="1910090" y="2032044"/>
                    </a:cubicBezTo>
                    <a:close/>
                    <a:moveTo>
                      <a:pt x="1797596" y="1635126"/>
                    </a:moveTo>
                    <a:cubicBezTo>
                      <a:pt x="1644884" y="1635126"/>
                      <a:pt x="1512340" y="1637650"/>
                      <a:pt x="1503694" y="1641254"/>
                    </a:cubicBezTo>
                    <a:cubicBezTo>
                      <a:pt x="1490368" y="1646300"/>
                      <a:pt x="1487488" y="1665404"/>
                      <a:pt x="1487488" y="1746144"/>
                    </a:cubicBezTo>
                    <a:cubicBezTo>
                      <a:pt x="1487488" y="1800572"/>
                      <a:pt x="1490728" y="1848150"/>
                      <a:pt x="1494330" y="1852116"/>
                    </a:cubicBezTo>
                    <a:cubicBezTo>
                      <a:pt x="1497932" y="1855720"/>
                      <a:pt x="1632998" y="1858964"/>
                      <a:pt x="1793996" y="1858964"/>
                    </a:cubicBezTo>
                    <a:cubicBezTo>
                      <a:pt x="2072770" y="1858964"/>
                      <a:pt x="2087176" y="1857882"/>
                      <a:pt x="2097262" y="1839140"/>
                    </a:cubicBezTo>
                    <a:cubicBezTo>
                      <a:pt x="2114550" y="1806700"/>
                      <a:pt x="2110588" y="1669728"/>
                      <a:pt x="2091498" y="1650986"/>
                    </a:cubicBezTo>
                    <a:cubicBezTo>
                      <a:pt x="2077812" y="1637288"/>
                      <a:pt x="2036752" y="1635126"/>
                      <a:pt x="1797596" y="1635126"/>
                    </a:cubicBezTo>
                    <a:close/>
                    <a:moveTo>
                      <a:pt x="1794138" y="1228726"/>
                    </a:moveTo>
                    <a:cubicBezTo>
                      <a:pt x="1588210" y="1228726"/>
                      <a:pt x="1509006" y="1231984"/>
                      <a:pt x="1500006" y="1241034"/>
                    </a:cubicBezTo>
                    <a:cubicBezTo>
                      <a:pt x="1482724" y="1258050"/>
                      <a:pt x="1483446" y="1449920"/>
                      <a:pt x="1500726" y="1456798"/>
                    </a:cubicBezTo>
                    <a:cubicBezTo>
                      <a:pt x="1507566" y="1459694"/>
                      <a:pt x="1642212" y="1462228"/>
                      <a:pt x="1799898" y="1462952"/>
                    </a:cubicBezTo>
                    <a:cubicBezTo>
                      <a:pt x="2073508" y="1463676"/>
                      <a:pt x="2087188" y="1462590"/>
                      <a:pt x="2097270" y="1443764"/>
                    </a:cubicBezTo>
                    <a:cubicBezTo>
                      <a:pt x="2114550" y="1411184"/>
                      <a:pt x="2110590" y="1263480"/>
                      <a:pt x="2091510" y="1244654"/>
                    </a:cubicBezTo>
                    <a:cubicBezTo>
                      <a:pt x="2077828" y="1230898"/>
                      <a:pt x="2036426" y="1228726"/>
                      <a:pt x="1794138" y="1228726"/>
                    </a:cubicBezTo>
                    <a:close/>
                    <a:moveTo>
                      <a:pt x="1793454" y="822326"/>
                    </a:moveTo>
                    <a:cubicBezTo>
                      <a:pt x="1587798" y="822326"/>
                      <a:pt x="1508700" y="825562"/>
                      <a:pt x="1499712" y="834552"/>
                    </a:cubicBezTo>
                    <a:cubicBezTo>
                      <a:pt x="1492160" y="842102"/>
                      <a:pt x="1487488" y="880576"/>
                      <a:pt x="1487488" y="938828"/>
                    </a:cubicBezTo>
                    <a:cubicBezTo>
                      <a:pt x="1487488" y="997438"/>
                      <a:pt x="1492160" y="1035912"/>
                      <a:pt x="1499712" y="1043464"/>
                    </a:cubicBezTo>
                    <a:cubicBezTo>
                      <a:pt x="1508700" y="1052452"/>
                      <a:pt x="1587798" y="1055688"/>
                      <a:pt x="1793454" y="1055688"/>
                    </a:cubicBezTo>
                    <a:cubicBezTo>
                      <a:pt x="2035424" y="1055688"/>
                      <a:pt x="2076770" y="1053532"/>
                      <a:pt x="2090432" y="1039868"/>
                    </a:cubicBezTo>
                    <a:cubicBezTo>
                      <a:pt x="2102658" y="1027642"/>
                      <a:pt x="2106612" y="1002472"/>
                      <a:pt x="2106612" y="938828"/>
                    </a:cubicBezTo>
                    <a:cubicBezTo>
                      <a:pt x="2106612" y="875542"/>
                      <a:pt x="2102658" y="850014"/>
                      <a:pt x="2090432" y="838148"/>
                    </a:cubicBezTo>
                    <a:cubicBezTo>
                      <a:pt x="2076770" y="824484"/>
                      <a:pt x="2035424" y="822326"/>
                      <a:pt x="1793454" y="822326"/>
                    </a:cubicBezTo>
                    <a:close/>
                    <a:moveTo>
                      <a:pt x="1389856" y="173040"/>
                    </a:moveTo>
                    <a:cubicBezTo>
                      <a:pt x="421208" y="173040"/>
                      <a:pt x="326864" y="174480"/>
                      <a:pt x="321100" y="189236"/>
                    </a:cubicBezTo>
                    <a:cubicBezTo>
                      <a:pt x="317500" y="198232"/>
                      <a:pt x="325424" y="236024"/>
                      <a:pt x="338388" y="273092"/>
                    </a:cubicBezTo>
                    <a:cubicBezTo>
                      <a:pt x="357112" y="325280"/>
                      <a:pt x="363232" y="368108"/>
                      <a:pt x="366472" y="462400"/>
                    </a:cubicBezTo>
                    <a:cubicBezTo>
                      <a:pt x="370076" y="571812"/>
                      <a:pt x="378356" y="609600"/>
                      <a:pt x="397800" y="609600"/>
                    </a:cubicBezTo>
                    <a:cubicBezTo>
                      <a:pt x="401404" y="609600"/>
                      <a:pt x="495748" y="600244"/>
                      <a:pt x="607376" y="589088"/>
                    </a:cubicBezTo>
                    <a:cubicBezTo>
                      <a:pt x="823072" y="567492"/>
                      <a:pt x="926780" y="548420"/>
                      <a:pt x="1171280" y="485076"/>
                    </a:cubicBezTo>
                    <a:cubicBezTo>
                      <a:pt x="1224576" y="471400"/>
                      <a:pt x="1292992" y="454844"/>
                      <a:pt x="1323960" y="448724"/>
                    </a:cubicBezTo>
                    <a:cubicBezTo>
                      <a:pt x="1354568" y="442608"/>
                      <a:pt x="1413624" y="430728"/>
                      <a:pt x="1454676" y="422092"/>
                    </a:cubicBezTo>
                    <a:cubicBezTo>
                      <a:pt x="1555500" y="401216"/>
                      <a:pt x="1868780" y="400500"/>
                      <a:pt x="1957004" y="421372"/>
                    </a:cubicBezTo>
                    <a:cubicBezTo>
                      <a:pt x="1991572" y="429292"/>
                      <a:pt x="2052068" y="443328"/>
                      <a:pt x="2090960" y="452324"/>
                    </a:cubicBezTo>
                    <a:cubicBezTo>
                      <a:pt x="2164056" y="468880"/>
                      <a:pt x="2248320" y="492992"/>
                      <a:pt x="2284328" y="507388"/>
                    </a:cubicBezTo>
                    <a:cubicBezTo>
                      <a:pt x="2295492" y="512068"/>
                      <a:pt x="2317456" y="520704"/>
                      <a:pt x="2332940" y="527184"/>
                    </a:cubicBezTo>
                    <a:cubicBezTo>
                      <a:pt x="2401360" y="554536"/>
                      <a:pt x="2407120" y="546620"/>
                      <a:pt x="2414680" y="416692"/>
                    </a:cubicBezTo>
                    <a:cubicBezTo>
                      <a:pt x="2417204" y="374944"/>
                      <a:pt x="2429444" y="310164"/>
                      <a:pt x="2442048" y="273092"/>
                    </a:cubicBezTo>
                    <a:cubicBezTo>
                      <a:pt x="2454652" y="236024"/>
                      <a:pt x="2462212" y="198592"/>
                      <a:pt x="2458972" y="189236"/>
                    </a:cubicBezTo>
                    <a:cubicBezTo>
                      <a:pt x="2453212" y="174480"/>
                      <a:pt x="2361388" y="173040"/>
                      <a:pt x="1389856" y="173040"/>
                    </a:cubicBezTo>
                    <a:close/>
                    <a:moveTo>
                      <a:pt x="56152" y="0"/>
                    </a:moveTo>
                    <a:lnTo>
                      <a:pt x="1392280" y="0"/>
                    </a:lnTo>
                    <a:lnTo>
                      <a:pt x="2728408" y="0"/>
                    </a:lnTo>
                    <a:lnTo>
                      <a:pt x="2759364" y="30964"/>
                    </a:lnTo>
                    <a:cubicBezTo>
                      <a:pt x="2786000" y="57604"/>
                      <a:pt x="2789240" y="66964"/>
                      <a:pt x="2784200" y="99368"/>
                    </a:cubicBezTo>
                    <a:cubicBezTo>
                      <a:pt x="2779520" y="128528"/>
                      <a:pt x="2765124" y="147968"/>
                      <a:pt x="2720848" y="186852"/>
                    </a:cubicBezTo>
                    <a:cubicBezTo>
                      <a:pt x="2689532" y="214572"/>
                      <a:pt x="2652820" y="254892"/>
                      <a:pt x="2638780" y="276856"/>
                    </a:cubicBezTo>
                    <a:cubicBezTo>
                      <a:pt x="2585508" y="361460"/>
                      <a:pt x="2584428" y="382700"/>
                      <a:pt x="2584428" y="1656080"/>
                    </a:cubicBezTo>
                    <a:cubicBezTo>
                      <a:pt x="2584068" y="2775008"/>
                      <a:pt x="2583348" y="2831532"/>
                      <a:pt x="2565352" y="2870776"/>
                    </a:cubicBezTo>
                    <a:cubicBezTo>
                      <a:pt x="2538356" y="2930176"/>
                      <a:pt x="2492280" y="2978780"/>
                      <a:pt x="2435768" y="3007580"/>
                    </a:cubicBezTo>
                    <a:lnTo>
                      <a:pt x="2386456" y="3032780"/>
                    </a:lnTo>
                    <a:lnTo>
                      <a:pt x="1405960" y="3034580"/>
                    </a:lnTo>
                    <a:cubicBezTo>
                      <a:pt x="765972" y="3035300"/>
                      <a:pt x="414660" y="3032420"/>
                      <a:pt x="394144" y="3025580"/>
                    </a:cubicBezTo>
                    <a:cubicBezTo>
                      <a:pt x="334392" y="3006500"/>
                      <a:pt x="265284" y="2944216"/>
                      <a:pt x="232888" y="2880856"/>
                    </a:cubicBezTo>
                    <a:lnTo>
                      <a:pt x="202292" y="2821092"/>
                    </a:lnTo>
                    <a:lnTo>
                      <a:pt x="197252" y="1585876"/>
                    </a:lnTo>
                    <a:lnTo>
                      <a:pt x="192212" y="350660"/>
                    </a:lnTo>
                    <a:lnTo>
                      <a:pt x="168456" y="304936"/>
                    </a:lnTo>
                    <a:cubicBezTo>
                      <a:pt x="155140" y="279736"/>
                      <a:pt x="111944" y="228252"/>
                      <a:pt x="72352" y="190452"/>
                    </a:cubicBezTo>
                    <a:cubicBezTo>
                      <a:pt x="8640" y="129968"/>
                      <a:pt x="0" y="117368"/>
                      <a:pt x="0" y="84964"/>
                    </a:cubicBezTo>
                    <a:cubicBezTo>
                      <a:pt x="0" y="57244"/>
                      <a:pt x="7200" y="42124"/>
                      <a:pt x="28076" y="2412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6" name="Freeform 83"/>
              <p:cNvSpPr>
                <a:spLocks/>
              </p:cNvSpPr>
              <p:nvPr/>
            </p:nvSpPr>
            <p:spPr bwMode="auto">
              <a:xfrm>
                <a:off x="4655827" y="3128587"/>
                <a:ext cx="79242" cy="77390"/>
              </a:xfrm>
              <a:custGeom>
                <a:avLst/>
                <a:gdLst>
                  <a:gd name="T0" fmla="*/ 468 w 1695"/>
                  <a:gd name="T1" fmla="*/ 1570 h 1659"/>
                  <a:gd name="T2" fmla="*/ 30 w 1695"/>
                  <a:gd name="T3" fmla="*/ 1001 h 1659"/>
                  <a:gd name="T4" fmla="*/ 29 w 1695"/>
                  <a:gd name="T5" fmla="*/ 705 h 1659"/>
                  <a:gd name="T6" fmla="*/ 249 w 1695"/>
                  <a:gd name="T7" fmla="*/ 300 h 1659"/>
                  <a:gd name="T8" fmla="*/ 1076 w 1695"/>
                  <a:gd name="T9" fmla="*/ 95 h 1659"/>
                  <a:gd name="T10" fmla="*/ 1568 w 1695"/>
                  <a:gd name="T11" fmla="*/ 586 h 1659"/>
                  <a:gd name="T12" fmla="*/ 1174 w 1695"/>
                  <a:gd name="T13" fmla="*/ 1559 h 1659"/>
                  <a:gd name="T14" fmla="*/ 468 w 1695"/>
                  <a:gd name="T15" fmla="*/ 1570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5" h="1659">
                    <a:moveTo>
                      <a:pt x="468" y="1570"/>
                    </a:moveTo>
                    <a:cubicBezTo>
                      <a:pt x="237" y="1451"/>
                      <a:pt x="106" y="1280"/>
                      <a:pt x="30" y="1001"/>
                    </a:cubicBezTo>
                    <a:cubicBezTo>
                      <a:pt x="1" y="891"/>
                      <a:pt x="0" y="835"/>
                      <a:pt x="29" y="705"/>
                    </a:cubicBezTo>
                    <a:cubicBezTo>
                      <a:pt x="74" y="502"/>
                      <a:pt x="94" y="465"/>
                      <a:pt x="249" y="300"/>
                    </a:cubicBezTo>
                    <a:cubicBezTo>
                      <a:pt x="462" y="72"/>
                      <a:pt x="751" y="0"/>
                      <a:pt x="1076" y="95"/>
                    </a:cubicBezTo>
                    <a:cubicBezTo>
                      <a:pt x="1280" y="155"/>
                      <a:pt x="1497" y="372"/>
                      <a:pt x="1568" y="586"/>
                    </a:cubicBezTo>
                    <a:cubicBezTo>
                      <a:pt x="1695" y="967"/>
                      <a:pt x="1522" y="1394"/>
                      <a:pt x="1174" y="1559"/>
                    </a:cubicBezTo>
                    <a:cubicBezTo>
                      <a:pt x="972" y="1654"/>
                      <a:pt x="640" y="1659"/>
                      <a:pt x="468" y="15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7" name="Freeform 84"/>
              <p:cNvSpPr>
                <a:spLocks/>
              </p:cNvSpPr>
              <p:nvPr/>
            </p:nvSpPr>
            <p:spPr bwMode="auto">
              <a:xfrm>
                <a:off x="4765943" y="3170370"/>
                <a:ext cx="38695" cy="34373"/>
              </a:xfrm>
              <a:custGeom>
                <a:avLst/>
                <a:gdLst>
                  <a:gd name="T0" fmla="*/ 179 w 832"/>
                  <a:gd name="T1" fmla="*/ 669 h 734"/>
                  <a:gd name="T2" fmla="*/ 59 w 832"/>
                  <a:gd name="T3" fmla="*/ 500 h 734"/>
                  <a:gd name="T4" fmla="*/ 177 w 832"/>
                  <a:gd name="T5" fmla="*/ 83 h 734"/>
                  <a:gd name="T6" fmla="*/ 414 w 832"/>
                  <a:gd name="T7" fmla="*/ 0 h 734"/>
                  <a:gd name="T8" fmla="*/ 762 w 832"/>
                  <a:gd name="T9" fmla="*/ 222 h 734"/>
                  <a:gd name="T10" fmla="*/ 674 w 832"/>
                  <a:gd name="T11" fmla="*/ 641 h 734"/>
                  <a:gd name="T12" fmla="*/ 416 w 832"/>
                  <a:gd name="T13" fmla="*/ 733 h 734"/>
                  <a:gd name="T14" fmla="*/ 179 w 832"/>
                  <a:gd name="T15" fmla="*/ 669 h 7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2" h="734">
                    <a:moveTo>
                      <a:pt x="179" y="669"/>
                    </a:moveTo>
                    <a:cubicBezTo>
                      <a:pt x="137" y="635"/>
                      <a:pt x="83" y="559"/>
                      <a:pt x="59" y="500"/>
                    </a:cubicBezTo>
                    <a:cubicBezTo>
                      <a:pt x="0" y="359"/>
                      <a:pt x="45" y="199"/>
                      <a:pt x="177" y="83"/>
                    </a:cubicBezTo>
                    <a:cubicBezTo>
                      <a:pt x="255" y="15"/>
                      <a:pt x="296" y="0"/>
                      <a:pt x="414" y="0"/>
                    </a:cubicBezTo>
                    <a:cubicBezTo>
                      <a:pt x="589" y="0"/>
                      <a:pt x="691" y="65"/>
                      <a:pt x="762" y="222"/>
                    </a:cubicBezTo>
                    <a:cubicBezTo>
                      <a:pt x="832" y="378"/>
                      <a:pt x="802" y="520"/>
                      <a:pt x="674" y="641"/>
                    </a:cubicBezTo>
                    <a:cubicBezTo>
                      <a:pt x="587" y="724"/>
                      <a:pt x="559" y="734"/>
                      <a:pt x="416" y="733"/>
                    </a:cubicBezTo>
                    <a:cubicBezTo>
                      <a:pt x="293" y="732"/>
                      <a:pt x="238" y="717"/>
                      <a:pt x="179" y="66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8" name="Freeform 87"/>
              <p:cNvSpPr>
                <a:spLocks/>
              </p:cNvSpPr>
              <p:nvPr/>
            </p:nvSpPr>
            <p:spPr bwMode="auto">
              <a:xfrm>
                <a:off x="4770060" y="3079601"/>
                <a:ext cx="53926" cy="51044"/>
              </a:xfrm>
              <a:custGeom>
                <a:avLst/>
                <a:gdLst>
                  <a:gd name="T0" fmla="*/ 466 w 1154"/>
                  <a:gd name="T1" fmla="*/ 1002 h 1094"/>
                  <a:gd name="T2" fmla="*/ 151 w 1154"/>
                  <a:gd name="T3" fmla="*/ 256 h 1094"/>
                  <a:gd name="T4" fmla="*/ 615 w 1154"/>
                  <a:gd name="T5" fmla="*/ 0 h 1094"/>
                  <a:gd name="T6" fmla="*/ 919 w 1154"/>
                  <a:gd name="T7" fmla="*/ 93 h 1094"/>
                  <a:gd name="T8" fmla="*/ 1130 w 1154"/>
                  <a:gd name="T9" fmla="*/ 559 h 1094"/>
                  <a:gd name="T10" fmla="*/ 466 w 1154"/>
                  <a:gd name="T11" fmla="*/ 1002 h 1094"/>
                </a:gdLst>
                <a:ahLst/>
                <a:cxnLst>
                  <a:cxn ang="0">
                    <a:pos x="T0" y="T1"/>
                  </a:cxn>
                  <a:cxn ang="0">
                    <a:pos x="T2" y="T3"/>
                  </a:cxn>
                  <a:cxn ang="0">
                    <a:pos x="T4" y="T5"/>
                  </a:cxn>
                  <a:cxn ang="0">
                    <a:pos x="T6" y="T7"/>
                  </a:cxn>
                  <a:cxn ang="0">
                    <a:pos x="T8" y="T9"/>
                  </a:cxn>
                  <a:cxn ang="0">
                    <a:pos x="T10" y="T11"/>
                  </a:cxn>
                </a:cxnLst>
                <a:rect l="0" t="0" r="r" b="b"/>
                <a:pathLst>
                  <a:path w="1154" h="1094">
                    <a:moveTo>
                      <a:pt x="466" y="1002"/>
                    </a:moveTo>
                    <a:cubicBezTo>
                      <a:pt x="148" y="902"/>
                      <a:pt x="0" y="551"/>
                      <a:pt x="151" y="256"/>
                    </a:cubicBezTo>
                    <a:cubicBezTo>
                      <a:pt x="239" y="83"/>
                      <a:pt x="391" y="0"/>
                      <a:pt x="615" y="0"/>
                    </a:cubicBezTo>
                    <a:cubicBezTo>
                      <a:pt x="777" y="0"/>
                      <a:pt x="810" y="10"/>
                      <a:pt x="919" y="93"/>
                    </a:cubicBezTo>
                    <a:cubicBezTo>
                      <a:pt x="1061" y="201"/>
                      <a:pt x="1154" y="407"/>
                      <a:pt x="1130" y="559"/>
                    </a:cubicBezTo>
                    <a:cubicBezTo>
                      <a:pt x="1079" y="878"/>
                      <a:pt x="755" y="1094"/>
                      <a:pt x="466" y="100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9" name="Freeform 88"/>
              <p:cNvSpPr>
                <a:spLocks/>
              </p:cNvSpPr>
              <p:nvPr/>
            </p:nvSpPr>
            <p:spPr bwMode="auto">
              <a:xfrm>
                <a:off x="4656033" y="3048934"/>
                <a:ext cx="37048" cy="38901"/>
              </a:xfrm>
              <a:custGeom>
                <a:avLst/>
                <a:gdLst>
                  <a:gd name="T0" fmla="*/ 191 w 794"/>
                  <a:gd name="T1" fmla="*/ 780 h 835"/>
                  <a:gd name="T2" fmla="*/ 0 w 794"/>
                  <a:gd name="T3" fmla="*/ 462 h 835"/>
                  <a:gd name="T4" fmla="*/ 152 w 794"/>
                  <a:gd name="T5" fmla="*/ 160 h 835"/>
                  <a:gd name="T6" fmla="*/ 763 w 794"/>
                  <a:gd name="T7" fmla="*/ 367 h 835"/>
                  <a:gd name="T8" fmla="*/ 734 w 794"/>
                  <a:gd name="T9" fmla="*/ 611 h 835"/>
                  <a:gd name="T10" fmla="*/ 591 w 794"/>
                  <a:gd name="T11" fmla="*/ 783 h 835"/>
                  <a:gd name="T12" fmla="*/ 191 w 794"/>
                  <a:gd name="T13" fmla="*/ 780 h 835"/>
                </a:gdLst>
                <a:ahLst/>
                <a:cxnLst>
                  <a:cxn ang="0">
                    <a:pos x="T0" y="T1"/>
                  </a:cxn>
                  <a:cxn ang="0">
                    <a:pos x="T2" y="T3"/>
                  </a:cxn>
                  <a:cxn ang="0">
                    <a:pos x="T4" y="T5"/>
                  </a:cxn>
                  <a:cxn ang="0">
                    <a:pos x="T6" y="T7"/>
                  </a:cxn>
                  <a:cxn ang="0">
                    <a:pos x="T8" y="T9"/>
                  </a:cxn>
                  <a:cxn ang="0">
                    <a:pos x="T10" y="T11"/>
                  </a:cxn>
                  <a:cxn ang="0">
                    <a:pos x="T12" y="T13"/>
                  </a:cxn>
                </a:cxnLst>
                <a:rect l="0" t="0" r="r" b="b"/>
                <a:pathLst>
                  <a:path w="794" h="835">
                    <a:moveTo>
                      <a:pt x="191" y="780"/>
                    </a:moveTo>
                    <a:cubicBezTo>
                      <a:pt x="109" y="736"/>
                      <a:pt x="0" y="554"/>
                      <a:pt x="0" y="462"/>
                    </a:cubicBezTo>
                    <a:cubicBezTo>
                      <a:pt x="0" y="369"/>
                      <a:pt x="82" y="206"/>
                      <a:pt x="152" y="160"/>
                    </a:cubicBezTo>
                    <a:cubicBezTo>
                      <a:pt x="396" y="0"/>
                      <a:pt x="683" y="97"/>
                      <a:pt x="763" y="367"/>
                    </a:cubicBezTo>
                    <a:cubicBezTo>
                      <a:pt x="794" y="468"/>
                      <a:pt x="791" y="495"/>
                      <a:pt x="734" y="611"/>
                    </a:cubicBezTo>
                    <a:cubicBezTo>
                      <a:pt x="698" y="686"/>
                      <a:pt x="637" y="758"/>
                      <a:pt x="591" y="783"/>
                    </a:cubicBezTo>
                    <a:cubicBezTo>
                      <a:pt x="489" y="835"/>
                      <a:pt x="291" y="834"/>
                      <a:pt x="191" y="78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sp>
        <p:nvSpPr>
          <p:cNvPr id="31" name="文字方塊 30"/>
          <p:cNvSpPr txBox="1"/>
          <p:nvPr/>
        </p:nvSpPr>
        <p:spPr>
          <a:xfrm>
            <a:off x="4717080" y="1705670"/>
            <a:ext cx="1157940" cy="646331"/>
          </a:xfrm>
          <a:prstGeom prst="rect">
            <a:avLst/>
          </a:prstGeom>
          <a:noFill/>
        </p:spPr>
        <p:txBody>
          <a:bodyPr wrap="square" rtlCol="0">
            <a:spAutoFit/>
          </a:bodyPr>
          <a:lstStyle/>
          <a:p>
            <a:r>
              <a:rPr lang="en-US" sz="3600" b="1" dirty="0" smtClean="0">
                <a:solidFill>
                  <a:schemeClr val="accent2"/>
                </a:solidFill>
              </a:rPr>
              <a:t>40%</a:t>
            </a:r>
            <a:endParaRPr lang="en-US" sz="3600" b="1" dirty="0">
              <a:solidFill>
                <a:schemeClr val="accent2"/>
              </a:solidFill>
            </a:endParaRPr>
          </a:p>
        </p:txBody>
      </p:sp>
      <p:sp>
        <p:nvSpPr>
          <p:cNvPr id="32" name="文字方塊 31"/>
          <p:cNvSpPr txBox="1"/>
          <p:nvPr/>
        </p:nvSpPr>
        <p:spPr>
          <a:xfrm>
            <a:off x="4717080" y="2991458"/>
            <a:ext cx="1157940" cy="646331"/>
          </a:xfrm>
          <a:prstGeom prst="rect">
            <a:avLst/>
          </a:prstGeom>
          <a:noFill/>
        </p:spPr>
        <p:txBody>
          <a:bodyPr wrap="square" rtlCol="0">
            <a:spAutoFit/>
          </a:bodyPr>
          <a:lstStyle/>
          <a:p>
            <a:r>
              <a:rPr lang="en-US" sz="3600" b="1" dirty="0">
                <a:solidFill>
                  <a:schemeClr val="accent4"/>
                </a:solidFill>
              </a:rPr>
              <a:t>3</a:t>
            </a:r>
            <a:r>
              <a:rPr lang="en-US" sz="3600" b="1" dirty="0" smtClean="0">
                <a:solidFill>
                  <a:schemeClr val="accent4"/>
                </a:solidFill>
              </a:rPr>
              <a:t>0%</a:t>
            </a:r>
            <a:endParaRPr lang="en-US" sz="3600" b="1" dirty="0">
              <a:solidFill>
                <a:schemeClr val="accent4"/>
              </a:solidFill>
            </a:endParaRPr>
          </a:p>
        </p:txBody>
      </p:sp>
      <p:sp>
        <p:nvSpPr>
          <p:cNvPr id="33" name="文字方塊 32"/>
          <p:cNvSpPr txBox="1"/>
          <p:nvPr/>
        </p:nvSpPr>
        <p:spPr>
          <a:xfrm>
            <a:off x="4717080" y="4277246"/>
            <a:ext cx="1157940" cy="646331"/>
          </a:xfrm>
          <a:prstGeom prst="rect">
            <a:avLst/>
          </a:prstGeom>
          <a:noFill/>
        </p:spPr>
        <p:txBody>
          <a:bodyPr wrap="square" rtlCol="0">
            <a:spAutoFit/>
          </a:bodyPr>
          <a:lstStyle/>
          <a:p>
            <a:r>
              <a:rPr lang="en-US" sz="3600" b="1" dirty="0">
                <a:solidFill>
                  <a:schemeClr val="accent3"/>
                </a:solidFill>
              </a:rPr>
              <a:t>2</a:t>
            </a:r>
            <a:r>
              <a:rPr lang="en-US" sz="3600" b="1" dirty="0" smtClean="0">
                <a:solidFill>
                  <a:schemeClr val="accent3"/>
                </a:solidFill>
              </a:rPr>
              <a:t>0%</a:t>
            </a:r>
            <a:endParaRPr lang="en-US" sz="3600" b="1" dirty="0">
              <a:solidFill>
                <a:schemeClr val="accent3"/>
              </a:solidFill>
            </a:endParaRPr>
          </a:p>
        </p:txBody>
      </p:sp>
      <p:sp>
        <p:nvSpPr>
          <p:cNvPr id="34" name="文字方塊 33"/>
          <p:cNvSpPr txBox="1"/>
          <p:nvPr/>
        </p:nvSpPr>
        <p:spPr>
          <a:xfrm>
            <a:off x="4717080" y="5563035"/>
            <a:ext cx="1157940" cy="646331"/>
          </a:xfrm>
          <a:prstGeom prst="rect">
            <a:avLst/>
          </a:prstGeom>
          <a:noFill/>
        </p:spPr>
        <p:txBody>
          <a:bodyPr wrap="square" rtlCol="0">
            <a:spAutoFit/>
          </a:bodyPr>
          <a:lstStyle/>
          <a:p>
            <a:r>
              <a:rPr lang="en-US" sz="3600" b="1" dirty="0">
                <a:solidFill>
                  <a:schemeClr val="accent5"/>
                </a:solidFill>
              </a:rPr>
              <a:t>1</a:t>
            </a:r>
            <a:r>
              <a:rPr lang="en-US" sz="3600" b="1" dirty="0" smtClean="0">
                <a:solidFill>
                  <a:schemeClr val="accent5"/>
                </a:solidFill>
              </a:rPr>
              <a:t>0%</a:t>
            </a:r>
            <a:endParaRPr lang="en-US" sz="3600" b="1" dirty="0">
              <a:solidFill>
                <a:schemeClr val="accent5"/>
              </a:solidFill>
            </a:endParaRPr>
          </a:p>
        </p:txBody>
      </p:sp>
      <p:sp>
        <p:nvSpPr>
          <p:cNvPr id="35" name="文字方塊 41"/>
          <p:cNvSpPr txBox="1"/>
          <p:nvPr/>
        </p:nvSpPr>
        <p:spPr>
          <a:xfrm>
            <a:off x="5875020" y="1767225"/>
            <a:ext cx="5707380"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endParaRPr lang="en-US" sz="1400" dirty="0"/>
          </a:p>
        </p:txBody>
      </p:sp>
      <p:sp>
        <p:nvSpPr>
          <p:cNvPr id="36" name="文字方塊 41"/>
          <p:cNvSpPr txBox="1"/>
          <p:nvPr/>
        </p:nvSpPr>
        <p:spPr>
          <a:xfrm>
            <a:off x="5875020" y="3053013"/>
            <a:ext cx="5707380"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endParaRPr lang="en-US" sz="1400" dirty="0"/>
          </a:p>
        </p:txBody>
      </p:sp>
      <p:sp>
        <p:nvSpPr>
          <p:cNvPr id="37" name="文字方塊 41"/>
          <p:cNvSpPr txBox="1"/>
          <p:nvPr/>
        </p:nvSpPr>
        <p:spPr>
          <a:xfrm>
            <a:off x="5875020" y="4338801"/>
            <a:ext cx="5707380"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endParaRPr lang="en-US" sz="1400" dirty="0"/>
          </a:p>
        </p:txBody>
      </p:sp>
      <p:sp>
        <p:nvSpPr>
          <p:cNvPr id="38" name="文字方塊 41"/>
          <p:cNvSpPr txBox="1"/>
          <p:nvPr/>
        </p:nvSpPr>
        <p:spPr>
          <a:xfrm>
            <a:off x="5875020" y="5624589"/>
            <a:ext cx="5707380"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endParaRPr lang="en-US" sz="1400" dirty="0"/>
          </a:p>
        </p:txBody>
      </p:sp>
    </p:spTree>
    <p:extLst>
      <p:ext uri="{BB962C8B-B14F-4D97-AF65-F5344CB8AC3E}">
        <p14:creationId xmlns:p14="http://schemas.microsoft.com/office/powerpoint/2010/main" val="40469996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0"/>
            <a:ext cx="220599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50</a:t>
            </a:fld>
            <a:endParaRPr lang="zh-TW" altLang="en-US"/>
          </a:p>
        </p:txBody>
      </p:sp>
      <p:sp>
        <p:nvSpPr>
          <p:cNvPr id="4" name="矩形 3"/>
          <p:cNvSpPr/>
          <p:nvPr/>
        </p:nvSpPr>
        <p:spPr>
          <a:xfrm>
            <a:off x="7077720" y="999706"/>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6937607" y="353375"/>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t>16:9</a:t>
            </a:r>
            <a:r>
              <a:rPr lang="zh-TW" altLang="en-US" dirty="0"/>
              <a:t> </a:t>
            </a:r>
            <a:r>
              <a:rPr lang="en-US" altLang="zh-TW" dirty="0"/>
              <a:t>Layout </a:t>
            </a:r>
            <a:r>
              <a:rPr lang="en-US" altLang="zh-TW" dirty="0" smtClean="0"/>
              <a:t>048</a:t>
            </a:r>
            <a:endParaRPr lang="en-US" altLang="zh-TW" dirty="0"/>
          </a:p>
        </p:txBody>
      </p:sp>
      <p:pic>
        <p:nvPicPr>
          <p:cNvPr id="6" name="圖片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81803" y="2393270"/>
            <a:ext cx="3070302" cy="2046868"/>
          </a:xfrm>
          <a:prstGeom prst="rect">
            <a:avLst/>
          </a:prstGeom>
        </p:spPr>
      </p:pic>
      <p:pic>
        <p:nvPicPr>
          <p:cNvPr id="7" name="圖片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84395" y="171708"/>
            <a:ext cx="3067710" cy="2045140"/>
          </a:xfrm>
          <a:prstGeom prst="rect">
            <a:avLst/>
          </a:prstGeom>
        </p:spPr>
      </p:pic>
      <p:sp>
        <p:nvSpPr>
          <p:cNvPr id="8" name="矩形 7"/>
          <p:cNvSpPr/>
          <p:nvPr/>
        </p:nvSpPr>
        <p:spPr>
          <a:xfrm>
            <a:off x="2584395" y="4616560"/>
            <a:ext cx="3067710" cy="2046868"/>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群組 8"/>
          <p:cNvGrpSpPr/>
          <p:nvPr/>
        </p:nvGrpSpPr>
        <p:grpSpPr>
          <a:xfrm>
            <a:off x="3821068" y="4709161"/>
            <a:ext cx="594364" cy="594360"/>
            <a:chOff x="27940389" y="2372400"/>
            <a:chExt cx="2858016" cy="2857995"/>
          </a:xfrm>
          <a:solidFill>
            <a:schemeClr val="bg1">
              <a:lumMod val="50000"/>
            </a:schemeClr>
          </a:solidFill>
        </p:grpSpPr>
        <p:sp>
          <p:nvSpPr>
            <p:cNvPr id="10" name="手繪多邊形 9"/>
            <p:cNvSpPr>
              <a:spLocks/>
            </p:cNvSpPr>
            <p:nvPr/>
          </p:nvSpPr>
          <p:spPr bwMode="auto">
            <a:xfrm>
              <a:off x="27940389" y="2372400"/>
              <a:ext cx="2858016" cy="2857995"/>
            </a:xfrm>
            <a:custGeom>
              <a:avLst/>
              <a:gdLst>
                <a:gd name="connsiteX0" fmla="*/ 644380 w 3817859"/>
                <a:gd name="connsiteY0" fmla="*/ 749777 h 3817832"/>
                <a:gd name="connsiteX1" fmla="*/ 589186 w 3817859"/>
                <a:gd name="connsiteY1" fmla="*/ 795341 h 3817832"/>
                <a:gd name="connsiteX2" fmla="*/ 190850 w 3817859"/>
                <a:gd name="connsiteY2" fmla="*/ 2093847 h 3817832"/>
                <a:gd name="connsiteX3" fmla="*/ 293854 w 3817859"/>
                <a:gd name="connsiteY3" fmla="*/ 2526083 h 3817832"/>
                <a:gd name="connsiteX4" fmla="*/ 763862 w 3817859"/>
                <a:gd name="connsiteY4" fmla="*/ 3198929 h 3817832"/>
                <a:gd name="connsiteX5" fmla="*/ 1465092 w 3817859"/>
                <a:gd name="connsiteY5" fmla="*/ 3573893 h 3817832"/>
                <a:gd name="connsiteX6" fmla="*/ 2124544 w 3817859"/>
                <a:gd name="connsiteY6" fmla="*/ 3612793 h 3817832"/>
                <a:gd name="connsiteX7" fmla="*/ 2329474 w 3817859"/>
                <a:gd name="connsiteY7" fmla="*/ 3558763 h 3817832"/>
                <a:gd name="connsiteX8" fmla="*/ 2355046 w 3817859"/>
                <a:gd name="connsiteY8" fmla="*/ 3424771 h 3817832"/>
                <a:gd name="connsiteX9" fmla="*/ 2375214 w 3817859"/>
                <a:gd name="connsiteY9" fmla="*/ 3220541 h 3817832"/>
                <a:gd name="connsiteX10" fmla="*/ 2384938 w 3817859"/>
                <a:gd name="connsiteY10" fmla="*/ 3033959 h 3817832"/>
                <a:gd name="connsiteX11" fmla="*/ 2384938 w 3817859"/>
                <a:gd name="connsiteY11" fmla="*/ 2940667 h 3817832"/>
                <a:gd name="connsiteX12" fmla="*/ 2274730 w 3817859"/>
                <a:gd name="connsiteY12" fmla="*/ 2832249 h 3817832"/>
                <a:gd name="connsiteX13" fmla="*/ 2126344 w 3817859"/>
                <a:gd name="connsiteY13" fmla="*/ 2646387 h 3817832"/>
                <a:gd name="connsiteX14" fmla="*/ 2087808 w 3817859"/>
                <a:gd name="connsiteY14" fmla="*/ 2473855 h 3817832"/>
                <a:gd name="connsiteX15" fmla="*/ 2142552 w 3817859"/>
                <a:gd name="connsiteY15" fmla="*/ 2283311 h 3817832"/>
                <a:gd name="connsiteX16" fmla="*/ 2025140 w 3817859"/>
                <a:gd name="connsiteY16" fmla="*/ 2154721 h 3817832"/>
                <a:gd name="connsiteX17" fmla="*/ 1902326 w 3817859"/>
                <a:gd name="connsiteY17" fmla="*/ 2043421 h 3817832"/>
                <a:gd name="connsiteX18" fmla="*/ 1805442 w 3817859"/>
                <a:gd name="connsiteY18" fmla="*/ 1995875 h 3817832"/>
                <a:gd name="connsiteX19" fmla="*/ 1693794 w 3817859"/>
                <a:gd name="connsiteY19" fmla="*/ 1937523 h 3817832"/>
                <a:gd name="connsiteX20" fmla="*/ 1532802 w 3817859"/>
                <a:gd name="connsiteY20" fmla="*/ 1850355 h 3817832"/>
                <a:gd name="connsiteX21" fmla="*/ 1382976 w 3817859"/>
                <a:gd name="connsiteY21" fmla="*/ 1781919 h 3817832"/>
                <a:gd name="connsiteX22" fmla="*/ 1265924 w 3817859"/>
                <a:gd name="connsiteY22" fmla="*/ 1587413 h 3817832"/>
                <a:gd name="connsiteX23" fmla="*/ 1127624 w 3817859"/>
                <a:gd name="connsiteY23" fmla="*/ 1387503 h 3817832"/>
                <a:gd name="connsiteX24" fmla="*/ 1094848 w 3817859"/>
                <a:gd name="connsiteY24" fmla="*/ 1522217 h 3817832"/>
                <a:gd name="connsiteX25" fmla="*/ 1108534 w 3817859"/>
                <a:gd name="connsiteY25" fmla="*/ 1628475 h 3817832"/>
                <a:gd name="connsiteX26" fmla="*/ 772146 w 3817859"/>
                <a:gd name="connsiteY26" fmla="*/ 1204525 h 3817832"/>
                <a:gd name="connsiteX27" fmla="*/ 758820 w 3817859"/>
                <a:gd name="connsiteY27" fmla="*/ 1013261 h 3817832"/>
                <a:gd name="connsiteX28" fmla="*/ 699034 w 3817859"/>
                <a:gd name="connsiteY28" fmla="*/ 767967 h 3817832"/>
                <a:gd name="connsiteX29" fmla="*/ 644380 w 3817859"/>
                <a:gd name="connsiteY29" fmla="*/ 749777 h 3817832"/>
                <a:gd name="connsiteX30" fmla="*/ 2127584 w 3817859"/>
                <a:gd name="connsiteY30" fmla="*/ 239943 h 3817832"/>
                <a:gd name="connsiteX31" fmla="*/ 2102392 w 3817859"/>
                <a:gd name="connsiteY31" fmla="*/ 249309 h 3817832"/>
                <a:gd name="connsiteX32" fmla="*/ 1964912 w 3817859"/>
                <a:gd name="connsiteY32" fmla="*/ 308379 h 3817832"/>
                <a:gd name="connsiteX33" fmla="*/ 1805480 w 3817859"/>
                <a:gd name="connsiteY33" fmla="*/ 481631 h 3817832"/>
                <a:gd name="connsiteX34" fmla="*/ 1930004 w 3817859"/>
                <a:gd name="connsiteY34" fmla="*/ 613461 h 3817832"/>
                <a:gd name="connsiteX35" fmla="*/ 2037970 w 3817859"/>
                <a:gd name="connsiteY35" fmla="*/ 637233 h 3817832"/>
                <a:gd name="connsiteX36" fmla="*/ 2100592 w 3817859"/>
                <a:gd name="connsiteY36" fmla="*/ 656323 h 3817832"/>
                <a:gd name="connsiteX37" fmla="*/ 2181208 w 3817859"/>
                <a:gd name="connsiteY37" fmla="*/ 556551 h 3817832"/>
                <a:gd name="connsiteX38" fmla="*/ 2302130 w 3817859"/>
                <a:gd name="connsiteY38" fmla="*/ 463261 h 3817832"/>
                <a:gd name="connsiteX39" fmla="*/ 2378428 w 3817859"/>
                <a:gd name="connsiteY39" fmla="*/ 463261 h 3817832"/>
                <a:gd name="connsiteX40" fmla="*/ 2583206 w 3817859"/>
                <a:gd name="connsiteY40" fmla="*/ 585365 h 3817832"/>
                <a:gd name="connsiteX41" fmla="*/ 2837650 w 3817859"/>
                <a:gd name="connsiteY41" fmla="*/ 774105 h 3817832"/>
                <a:gd name="connsiteX42" fmla="*/ 2804900 w 3817859"/>
                <a:gd name="connsiteY42" fmla="*/ 931509 h 3817832"/>
                <a:gd name="connsiteX43" fmla="*/ 2738680 w 3817859"/>
                <a:gd name="connsiteY43" fmla="*/ 902693 h 3817832"/>
                <a:gd name="connsiteX44" fmla="*/ 2709528 w 3817859"/>
                <a:gd name="connsiteY44" fmla="*/ 854429 h 3817832"/>
                <a:gd name="connsiteX45" fmla="*/ 2597602 w 3817859"/>
                <a:gd name="connsiteY45" fmla="*/ 859471 h 3817832"/>
                <a:gd name="connsiteX46" fmla="*/ 2594002 w 3817859"/>
                <a:gd name="connsiteY46" fmla="*/ 944475 h 3817832"/>
                <a:gd name="connsiteX47" fmla="*/ 2604080 w 3817859"/>
                <a:gd name="connsiteY47" fmla="*/ 1005709 h 3817832"/>
                <a:gd name="connsiteX48" fmla="*/ 2510868 w 3817859"/>
                <a:gd name="connsiteY48" fmla="*/ 1032363 h 3817832"/>
                <a:gd name="connsiteX49" fmla="*/ 2251386 w 3817859"/>
                <a:gd name="connsiteY49" fmla="*/ 1176439 h 3817832"/>
                <a:gd name="connsiteX50" fmla="*/ 2160334 w 3817859"/>
                <a:gd name="connsiteY50" fmla="*/ 1297463 h 3817832"/>
                <a:gd name="connsiteX51" fmla="*/ 2129382 w 3817859"/>
                <a:gd name="connsiteY51" fmla="*/ 1421369 h 3817832"/>
                <a:gd name="connsiteX52" fmla="*/ 2064242 w 3817859"/>
                <a:gd name="connsiteY52" fmla="*/ 1540231 h 3817832"/>
                <a:gd name="connsiteX53" fmla="*/ 2001622 w 3817859"/>
                <a:gd name="connsiteY53" fmla="*/ 1454145 h 3817832"/>
                <a:gd name="connsiteX54" fmla="*/ 1848308 w 3817859"/>
                <a:gd name="connsiteY54" fmla="*/ 1337443 h 3817832"/>
                <a:gd name="connsiteX55" fmla="*/ 1555356 w 3817859"/>
                <a:gd name="connsiteY55" fmla="*/ 1494127 h 3817832"/>
                <a:gd name="connsiteX56" fmla="*/ 1566152 w 3817859"/>
                <a:gd name="connsiteY56" fmla="*/ 1602545 h 3817832"/>
                <a:gd name="connsiteX57" fmla="*/ 1674480 w 3817859"/>
                <a:gd name="connsiteY57" fmla="*/ 1714923 h 3817832"/>
                <a:gd name="connsiteX58" fmla="*/ 1764094 w 3817859"/>
                <a:gd name="connsiteY58" fmla="*/ 1699435 h 3817832"/>
                <a:gd name="connsiteX59" fmla="*/ 1884656 w 3817859"/>
                <a:gd name="connsiteY59" fmla="*/ 1685027 h 3817832"/>
                <a:gd name="connsiteX60" fmla="*/ 1896894 w 3817859"/>
                <a:gd name="connsiteY60" fmla="*/ 1774355 h 3817832"/>
                <a:gd name="connsiteX61" fmla="*/ 1909130 w 3817859"/>
                <a:gd name="connsiteY61" fmla="*/ 1864043 h 3817832"/>
                <a:gd name="connsiteX62" fmla="*/ 1972830 w 3817859"/>
                <a:gd name="connsiteY62" fmla="*/ 1875929 h 3817832"/>
                <a:gd name="connsiteX63" fmla="*/ 2036890 w 3817859"/>
                <a:gd name="connsiteY63" fmla="*/ 1888175 h 3817832"/>
                <a:gd name="connsiteX64" fmla="*/ 2049128 w 3817859"/>
                <a:gd name="connsiteY64" fmla="*/ 1978223 h 3817832"/>
                <a:gd name="connsiteX65" fmla="*/ 2118946 w 3817859"/>
                <a:gd name="connsiteY65" fmla="*/ 2104649 h 3817832"/>
                <a:gd name="connsiteX66" fmla="*/ 2290614 w 3817859"/>
                <a:gd name="connsiteY66" fmla="*/ 2070071 h 3817832"/>
                <a:gd name="connsiteX67" fmla="*/ 2461562 w 3817859"/>
                <a:gd name="connsiteY67" fmla="*/ 2028649 h 3817832"/>
                <a:gd name="connsiteX68" fmla="*/ 2991324 w 3817859"/>
                <a:gd name="connsiteY68" fmla="*/ 2272859 h 3817832"/>
                <a:gd name="connsiteX69" fmla="*/ 3085254 w 3817859"/>
                <a:gd name="connsiteY69" fmla="*/ 2344897 h 3817832"/>
                <a:gd name="connsiteX70" fmla="*/ 3359852 w 3817859"/>
                <a:gd name="connsiteY70" fmla="*/ 2532917 h 3817832"/>
                <a:gd name="connsiteX71" fmla="*/ 3359492 w 3817859"/>
                <a:gd name="connsiteY71" fmla="*/ 2617921 h 3817832"/>
                <a:gd name="connsiteX72" fmla="*/ 3049986 w 3817859"/>
                <a:gd name="connsiteY72" fmla="*/ 2902473 h 3817832"/>
                <a:gd name="connsiteX73" fmla="*/ 2984846 w 3817859"/>
                <a:gd name="connsiteY73" fmla="*/ 3031061 h 3817832"/>
                <a:gd name="connsiteX74" fmla="*/ 2933020 w 3817859"/>
                <a:gd name="connsiteY74" fmla="*/ 3144881 h 3817832"/>
                <a:gd name="connsiteX75" fmla="*/ 2758114 w 3817859"/>
                <a:gd name="connsiteY75" fmla="*/ 3314531 h 3817832"/>
                <a:gd name="connsiteX76" fmla="*/ 2592924 w 3817859"/>
                <a:gd name="connsiteY76" fmla="*/ 3469413 h 3817832"/>
                <a:gd name="connsiteX77" fmla="*/ 2573130 w 3817859"/>
                <a:gd name="connsiteY77" fmla="*/ 3495705 h 3817832"/>
                <a:gd name="connsiteX78" fmla="*/ 2608398 w 3817859"/>
                <a:gd name="connsiteY78" fmla="*/ 3489943 h 3817832"/>
                <a:gd name="connsiteX79" fmla="*/ 2731842 w 3817859"/>
                <a:gd name="connsiteY79" fmla="*/ 3434833 h 3817832"/>
                <a:gd name="connsiteX80" fmla="*/ 3321344 w 3817859"/>
                <a:gd name="connsiteY80" fmla="*/ 2912917 h 3817832"/>
                <a:gd name="connsiteX81" fmla="*/ 3582986 w 3817859"/>
                <a:gd name="connsiteY81" fmla="*/ 2358945 h 3817832"/>
                <a:gd name="connsiteX82" fmla="*/ 3635530 w 3817859"/>
                <a:gd name="connsiteY82" fmla="*/ 1906545 h 3817832"/>
                <a:gd name="connsiteX83" fmla="*/ 3539078 w 3817859"/>
                <a:gd name="connsiteY83" fmla="*/ 1326999 h 3817832"/>
                <a:gd name="connsiteX84" fmla="*/ 2521304 w 3817859"/>
                <a:gd name="connsiteY84" fmla="*/ 290731 h 3817832"/>
                <a:gd name="connsiteX85" fmla="*/ 2404700 w 3817859"/>
                <a:gd name="connsiteY85" fmla="*/ 285327 h 3817832"/>
                <a:gd name="connsiteX86" fmla="*/ 2303210 w 3817859"/>
                <a:gd name="connsiteY86" fmla="*/ 331071 h 3817832"/>
                <a:gd name="connsiteX87" fmla="*/ 2185886 w 3817859"/>
                <a:gd name="connsiteY87" fmla="*/ 269119 h 3817832"/>
                <a:gd name="connsiteX88" fmla="*/ 2127584 w 3817859"/>
                <a:gd name="connsiteY88" fmla="*/ 239943 h 3817832"/>
                <a:gd name="connsiteX89" fmla="*/ 1954820 w 3817859"/>
                <a:gd name="connsiteY89" fmla="*/ 1155 h 3817832"/>
                <a:gd name="connsiteX90" fmla="*/ 2374508 w 3817859"/>
                <a:gd name="connsiteY90" fmla="*/ 59159 h 3817832"/>
                <a:gd name="connsiteX91" fmla="*/ 3279230 w 3817859"/>
                <a:gd name="connsiteY91" fmla="*/ 581187 h 3817832"/>
                <a:gd name="connsiteX92" fmla="*/ 3801614 w 3817859"/>
                <a:gd name="connsiteY92" fmla="*/ 1628125 h 3817832"/>
                <a:gd name="connsiteX93" fmla="*/ 3801974 w 3817859"/>
                <a:gd name="connsiteY93" fmla="*/ 2190503 h 3817832"/>
                <a:gd name="connsiteX94" fmla="*/ 3232068 w 3817859"/>
                <a:gd name="connsiteY94" fmla="*/ 3289321 h 3817832"/>
                <a:gd name="connsiteX95" fmla="*/ 2212142 w 3817859"/>
                <a:gd name="connsiteY95" fmla="*/ 3798379 h 3817832"/>
                <a:gd name="connsiteX96" fmla="*/ 1607314 w 3817859"/>
                <a:gd name="connsiteY96" fmla="*/ 3798379 h 3817832"/>
                <a:gd name="connsiteX97" fmla="*/ 539506 w 3817859"/>
                <a:gd name="connsiteY97" fmla="*/ 3236361 h 3817832"/>
                <a:gd name="connsiteX98" fmla="*/ 52404 w 3817859"/>
                <a:gd name="connsiteY98" fmla="*/ 2343977 h 3817832"/>
                <a:gd name="connsiteX99" fmla="*/ 5962 w 3817859"/>
                <a:gd name="connsiteY99" fmla="*/ 1765747 h 3817832"/>
                <a:gd name="connsiteX100" fmla="*/ 577668 w 3817859"/>
                <a:gd name="connsiteY100" fmla="*/ 548041 h 3817832"/>
                <a:gd name="connsiteX101" fmla="*/ 1561592 w 3817859"/>
                <a:gd name="connsiteY101" fmla="*/ 31777 h 3817832"/>
                <a:gd name="connsiteX102" fmla="*/ 1954820 w 3817859"/>
                <a:gd name="connsiteY102" fmla="*/ 1155 h 381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3817859" h="3817832">
                  <a:moveTo>
                    <a:pt x="644380" y="749777"/>
                  </a:moveTo>
                  <a:cubicBezTo>
                    <a:pt x="628084" y="753829"/>
                    <a:pt x="611696" y="768507"/>
                    <a:pt x="589186" y="795341"/>
                  </a:cubicBezTo>
                  <a:cubicBezTo>
                    <a:pt x="285210" y="1156979"/>
                    <a:pt x="138626" y="1634237"/>
                    <a:pt x="190850" y="2093847"/>
                  </a:cubicBezTo>
                  <a:cubicBezTo>
                    <a:pt x="206336" y="2230721"/>
                    <a:pt x="246674" y="2400013"/>
                    <a:pt x="293854" y="2526083"/>
                  </a:cubicBezTo>
                  <a:cubicBezTo>
                    <a:pt x="384974" y="2768135"/>
                    <a:pt x="563614" y="3023873"/>
                    <a:pt x="763862" y="3198929"/>
                  </a:cubicBezTo>
                  <a:cubicBezTo>
                    <a:pt x="961590" y="3371823"/>
                    <a:pt x="1255480" y="3528867"/>
                    <a:pt x="1465092" y="3573893"/>
                  </a:cubicBezTo>
                  <a:cubicBezTo>
                    <a:pt x="1733410" y="3631523"/>
                    <a:pt x="1877834" y="3640169"/>
                    <a:pt x="2124544" y="3612793"/>
                  </a:cubicBezTo>
                  <a:cubicBezTo>
                    <a:pt x="2263206" y="3597305"/>
                    <a:pt x="2312546" y="3584337"/>
                    <a:pt x="2329474" y="3558763"/>
                  </a:cubicBezTo>
                  <a:cubicBezTo>
                    <a:pt x="2338118" y="3545797"/>
                    <a:pt x="2348922" y="3488165"/>
                    <a:pt x="2355046" y="3424771"/>
                  </a:cubicBezTo>
                  <a:cubicBezTo>
                    <a:pt x="2360808" y="3363897"/>
                    <a:pt x="2369812" y="3271687"/>
                    <a:pt x="2375214" y="3220541"/>
                  </a:cubicBezTo>
                  <a:cubicBezTo>
                    <a:pt x="2380618" y="3169393"/>
                    <a:pt x="2384938" y="3085467"/>
                    <a:pt x="2384938" y="3033959"/>
                  </a:cubicBezTo>
                  <a:lnTo>
                    <a:pt x="2384938" y="2940667"/>
                  </a:lnTo>
                  <a:lnTo>
                    <a:pt x="2274730" y="2832249"/>
                  </a:lnTo>
                  <a:cubicBezTo>
                    <a:pt x="2183250" y="2742921"/>
                    <a:pt x="2157678" y="2710863"/>
                    <a:pt x="2126344" y="2646387"/>
                  </a:cubicBezTo>
                  <a:cubicBezTo>
                    <a:pt x="2091050" y="2574349"/>
                    <a:pt x="2088168" y="2562103"/>
                    <a:pt x="2087808" y="2473855"/>
                  </a:cubicBezTo>
                  <a:cubicBezTo>
                    <a:pt x="2087088" y="2375521"/>
                    <a:pt x="2096812" y="2342023"/>
                    <a:pt x="2142552" y="2283311"/>
                  </a:cubicBezTo>
                  <a:cubicBezTo>
                    <a:pt x="2190092" y="2222437"/>
                    <a:pt x="2151916" y="2180655"/>
                    <a:pt x="2025140" y="2154721"/>
                  </a:cubicBezTo>
                  <a:cubicBezTo>
                    <a:pt x="1995606" y="2148597"/>
                    <a:pt x="1960672" y="2116901"/>
                    <a:pt x="1902326" y="2043421"/>
                  </a:cubicBezTo>
                  <a:cubicBezTo>
                    <a:pt x="1874594" y="2008481"/>
                    <a:pt x="1865230" y="2003799"/>
                    <a:pt x="1805442" y="1995875"/>
                  </a:cubicBezTo>
                  <a:cubicBezTo>
                    <a:pt x="1744576" y="1987589"/>
                    <a:pt x="1736292" y="1983267"/>
                    <a:pt x="1693794" y="1937523"/>
                  </a:cubicBezTo>
                  <a:cubicBezTo>
                    <a:pt x="1652376" y="1893219"/>
                    <a:pt x="1637248" y="1884935"/>
                    <a:pt x="1532802" y="1850355"/>
                  </a:cubicBezTo>
                  <a:cubicBezTo>
                    <a:pt x="1457530" y="1825141"/>
                    <a:pt x="1405666" y="1801369"/>
                    <a:pt x="1382976" y="1781919"/>
                  </a:cubicBezTo>
                  <a:cubicBezTo>
                    <a:pt x="1360286" y="1761747"/>
                    <a:pt x="1321028" y="1696191"/>
                    <a:pt x="1265924" y="1587413"/>
                  </a:cubicBezTo>
                  <a:cubicBezTo>
                    <a:pt x="1173364" y="1403353"/>
                    <a:pt x="1162198" y="1387503"/>
                    <a:pt x="1127624" y="1387503"/>
                  </a:cubicBezTo>
                  <a:cubicBezTo>
                    <a:pt x="1057032" y="1387503"/>
                    <a:pt x="1044426" y="1440093"/>
                    <a:pt x="1094848" y="1522217"/>
                  </a:cubicBezTo>
                  <a:cubicBezTo>
                    <a:pt x="1125462" y="1571923"/>
                    <a:pt x="1131584" y="1620911"/>
                    <a:pt x="1108534" y="1628475"/>
                  </a:cubicBezTo>
                  <a:cubicBezTo>
                    <a:pt x="1097730" y="1632077"/>
                    <a:pt x="798798" y="1255311"/>
                    <a:pt x="772146" y="1204525"/>
                  </a:cubicBezTo>
                  <a:cubicBezTo>
                    <a:pt x="762782" y="1186515"/>
                    <a:pt x="758820" y="1130323"/>
                    <a:pt x="758820" y="1013261"/>
                  </a:cubicBezTo>
                  <a:cubicBezTo>
                    <a:pt x="758820" y="831361"/>
                    <a:pt x="752698" y="806507"/>
                    <a:pt x="699034" y="767967"/>
                  </a:cubicBezTo>
                  <a:cubicBezTo>
                    <a:pt x="676884" y="752299"/>
                    <a:pt x="660678" y="745725"/>
                    <a:pt x="644380" y="749777"/>
                  </a:cubicBezTo>
                  <a:close/>
                  <a:moveTo>
                    <a:pt x="2127584" y="239943"/>
                  </a:moveTo>
                  <a:cubicBezTo>
                    <a:pt x="2119418" y="241429"/>
                    <a:pt x="2110940" y="244537"/>
                    <a:pt x="2102392" y="249309"/>
                  </a:cubicBezTo>
                  <a:cubicBezTo>
                    <a:pt x="2092674" y="254711"/>
                    <a:pt x="2030772" y="281365"/>
                    <a:pt x="1964912" y="308379"/>
                  </a:cubicBezTo>
                  <a:cubicBezTo>
                    <a:pt x="1802242" y="375375"/>
                    <a:pt x="1805480" y="371773"/>
                    <a:pt x="1805480" y="481631"/>
                  </a:cubicBezTo>
                  <a:cubicBezTo>
                    <a:pt x="1805480" y="598333"/>
                    <a:pt x="1813398" y="606977"/>
                    <a:pt x="1930004" y="613461"/>
                  </a:cubicBezTo>
                  <a:cubicBezTo>
                    <a:pt x="1990824" y="617063"/>
                    <a:pt x="2020336" y="623547"/>
                    <a:pt x="2037970" y="637233"/>
                  </a:cubicBezTo>
                  <a:cubicBezTo>
                    <a:pt x="2051646" y="648039"/>
                    <a:pt x="2078278" y="656323"/>
                    <a:pt x="2100592" y="656323"/>
                  </a:cubicBezTo>
                  <a:cubicBezTo>
                    <a:pt x="2152416" y="656323"/>
                    <a:pt x="2181208" y="620665"/>
                    <a:pt x="2181208" y="556551"/>
                  </a:cubicBezTo>
                  <a:cubicBezTo>
                    <a:pt x="2181208" y="482711"/>
                    <a:pt x="2206760" y="463261"/>
                    <a:pt x="2302130" y="463261"/>
                  </a:cubicBezTo>
                  <a:lnTo>
                    <a:pt x="2378428" y="463261"/>
                  </a:lnTo>
                  <a:lnTo>
                    <a:pt x="2583206" y="585365"/>
                  </a:lnTo>
                  <a:cubicBezTo>
                    <a:pt x="2804900" y="717917"/>
                    <a:pt x="2827572" y="735205"/>
                    <a:pt x="2837650" y="774105"/>
                  </a:cubicBezTo>
                  <a:cubicBezTo>
                    <a:pt x="2845568" y="806523"/>
                    <a:pt x="2822894" y="916741"/>
                    <a:pt x="2804900" y="931509"/>
                  </a:cubicBezTo>
                  <a:cubicBezTo>
                    <a:pt x="2783306" y="949519"/>
                    <a:pt x="2756314" y="937993"/>
                    <a:pt x="2738680" y="902693"/>
                  </a:cubicBezTo>
                  <a:cubicBezTo>
                    <a:pt x="2729682" y="884685"/>
                    <a:pt x="2716366" y="863073"/>
                    <a:pt x="2709528" y="854429"/>
                  </a:cubicBezTo>
                  <a:cubicBezTo>
                    <a:pt x="2690454" y="831737"/>
                    <a:pt x="2622434" y="834617"/>
                    <a:pt x="2597602" y="859471"/>
                  </a:cubicBezTo>
                  <a:cubicBezTo>
                    <a:pt x="2573130" y="884325"/>
                    <a:pt x="2572410" y="899091"/>
                    <a:pt x="2594002" y="944475"/>
                  </a:cubicBezTo>
                  <a:cubicBezTo>
                    <a:pt x="2604080" y="966087"/>
                    <a:pt x="2608038" y="989499"/>
                    <a:pt x="2604080" y="1005709"/>
                  </a:cubicBezTo>
                  <a:cubicBezTo>
                    <a:pt x="2597242" y="1031643"/>
                    <a:pt x="2595442" y="1032363"/>
                    <a:pt x="2510868" y="1032363"/>
                  </a:cubicBezTo>
                  <a:cubicBezTo>
                    <a:pt x="2384906" y="1032363"/>
                    <a:pt x="2351076" y="1051093"/>
                    <a:pt x="2251386" y="1176439"/>
                  </a:cubicBezTo>
                  <a:cubicBezTo>
                    <a:pt x="2207480" y="1231547"/>
                    <a:pt x="2166452" y="1285937"/>
                    <a:pt x="2160334" y="1297463"/>
                  </a:cubicBezTo>
                  <a:cubicBezTo>
                    <a:pt x="2154216" y="1308989"/>
                    <a:pt x="2140540" y="1364459"/>
                    <a:pt x="2129382" y="1421369"/>
                  </a:cubicBezTo>
                  <a:cubicBezTo>
                    <a:pt x="2109230" y="1525823"/>
                    <a:pt x="2101312" y="1540231"/>
                    <a:pt x="2064242" y="1540231"/>
                  </a:cubicBezTo>
                  <a:cubicBezTo>
                    <a:pt x="2028974" y="1540231"/>
                    <a:pt x="2017816" y="1525103"/>
                    <a:pt x="2001622" y="1454145"/>
                  </a:cubicBezTo>
                  <a:cubicBezTo>
                    <a:pt x="1978228" y="1350771"/>
                    <a:pt x="1960594" y="1337443"/>
                    <a:pt x="1848308" y="1337443"/>
                  </a:cubicBezTo>
                  <a:cubicBezTo>
                    <a:pt x="1683118" y="1337443"/>
                    <a:pt x="1588826" y="1387511"/>
                    <a:pt x="1555356" y="1494127"/>
                  </a:cubicBezTo>
                  <a:cubicBezTo>
                    <a:pt x="1538802" y="1547435"/>
                    <a:pt x="1538802" y="1547795"/>
                    <a:pt x="1566152" y="1602545"/>
                  </a:cubicBezTo>
                  <a:cubicBezTo>
                    <a:pt x="1601782" y="1673861"/>
                    <a:pt x="1628054" y="1700877"/>
                    <a:pt x="1674480" y="1714923"/>
                  </a:cubicBezTo>
                  <a:cubicBezTo>
                    <a:pt x="1708670" y="1725009"/>
                    <a:pt x="1718386" y="1723569"/>
                    <a:pt x="1764094" y="1699435"/>
                  </a:cubicBezTo>
                  <a:cubicBezTo>
                    <a:pt x="1818796" y="1670981"/>
                    <a:pt x="1864862" y="1665217"/>
                    <a:pt x="1884656" y="1685027"/>
                  </a:cubicBezTo>
                  <a:cubicBezTo>
                    <a:pt x="1891854" y="1692231"/>
                    <a:pt x="1896894" y="1727891"/>
                    <a:pt x="1896894" y="1774355"/>
                  </a:cubicBezTo>
                  <a:cubicBezTo>
                    <a:pt x="1896894" y="1820819"/>
                    <a:pt x="1901572" y="1856479"/>
                    <a:pt x="1909130" y="1864043"/>
                  </a:cubicBezTo>
                  <a:cubicBezTo>
                    <a:pt x="1915608" y="1870525"/>
                    <a:pt x="1944398" y="1875929"/>
                    <a:pt x="1972830" y="1875929"/>
                  </a:cubicBezTo>
                  <a:cubicBezTo>
                    <a:pt x="2001622" y="1875929"/>
                    <a:pt x="2030412" y="1881691"/>
                    <a:pt x="2036890" y="1888175"/>
                  </a:cubicBezTo>
                  <a:cubicBezTo>
                    <a:pt x="2044448" y="1895739"/>
                    <a:pt x="2049128" y="1931399"/>
                    <a:pt x="2049128" y="1978223"/>
                  </a:cubicBezTo>
                  <a:cubicBezTo>
                    <a:pt x="2049128" y="2062867"/>
                    <a:pt x="2053806" y="2071513"/>
                    <a:pt x="2118946" y="2104649"/>
                  </a:cubicBezTo>
                  <a:cubicBezTo>
                    <a:pt x="2160334" y="2125541"/>
                    <a:pt x="2170410" y="2123379"/>
                    <a:pt x="2290614" y="2070071"/>
                  </a:cubicBezTo>
                  <a:cubicBezTo>
                    <a:pt x="2373750" y="2033333"/>
                    <a:pt x="2393544" y="2028649"/>
                    <a:pt x="2461562" y="2028649"/>
                  </a:cubicBezTo>
                  <a:cubicBezTo>
                    <a:pt x="2671020" y="2028649"/>
                    <a:pt x="2920064" y="2143191"/>
                    <a:pt x="2991324" y="2272859"/>
                  </a:cubicBezTo>
                  <a:cubicBezTo>
                    <a:pt x="3016876" y="2318963"/>
                    <a:pt x="3024434" y="2324727"/>
                    <a:pt x="3085254" y="2344897"/>
                  </a:cubicBezTo>
                  <a:cubicBezTo>
                    <a:pt x="3232810" y="2393883"/>
                    <a:pt x="3337538" y="2465561"/>
                    <a:pt x="3359852" y="2532917"/>
                  </a:cubicBezTo>
                  <a:cubicBezTo>
                    <a:pt x="3368490" y="2559571"/>
                    <a:pt x="3368490" y="2580101"/>
                    <a:pt x="3359492" y="2617921"/>
                  </a:cubicBezTo>
                  <a:cubicBezTo>
                    <a:pt x="3330702" y="2738585"/>
                    <a:pt x="3224534" y="2836197"/>
                    <a:pt x="3049986" y="2902473"/>
                  </a:cubicBezTo>
                  <a:cubicBezTo>
                    <a:pt x="3021914" y="2913277"/>
                    <a:pt x="3017236" y="2921923"/>
                    <a:pt x="2984846" y="3031061"/>
                  </a:cubicBezTo>
                  <a:cubicBezTo>
                    <a:pt x="2972608" y="3071041"/>
                    <a:pt x="2949576" y="3122189"/>
                    <a:pt x="2933020" y="3144881"/>
                  </a:cubicBezTo>
                  <a:cubicBezTo>
                    <a:pt x="2916466" y="3167573"/>
                    <a:pt x="2838010" y="3243933"/>
                    <a:pt x="2758114" y="3314531"/>
                  </a:cubicBezTo>
                  <a:cubicBezTo>
                    <a:pt x="2678218" y="3385487"/>
                    <a:pt x="2604080" y="3455005"/>
                    <a:pt x="2592924" y="3469413"/>
                  </a:cubicBezTo>
                  <a:lnTo>
                    <a:pt x="2573130" y="3495705"/>
                  </a:lnTo>
                  <a:lnTo>
                    <a:pt x="2608398" y="3489943"/>
                  </a:lnTo>
                  <a:cubicBezTo>
                    <a:pt x="2627472" y="3486701"/>
                    <a:pt x="2683256" y="3461849"/>
                    <a:pt x="2731842" y="3434833"/>
                  </a:cubicBezTo>
                  <a:cubicBezTo>
                    <a:pt x="2953534" y="3311649"/>
                    <a:pt x="3183866" y="3107781"/>
                    <a:pt x="3321344" y="2912917"/>
                  </a:cubicBezTo>
                  <a:cubicBezTo>
                    <a:pt x="3437588" y="2747589"/>
                    <a:pt x="3535120" y="2541201"/>
                    <a:pt x="3582986" y="2358945"/>
                  </a:cubicBezTo>
                  <a:cubicBezTo>
                    <a:pt x="3626172" y="2195779"/>
                    <a:pt x="3635890" y="2109693"/>
                    <a:pt x="3635530" y="1906545"/>
                  </a:cubicBezTo>
                  <a:cubicBezTo>
                    <a:pt x="3635170" y="1654771"/>
                    <a:pt x="3617534" y="1550317"/>
                    <a:pt x="3539078" y="1326999"/>
                  </a:cubicBezTo>
                  <a:cubicBezTo>
                    <a:pt x="3373888" y="857669"/>
                    <a:pt x="2997442" y="474427"/>
                    <a:pt x="2521304" y="290731"/>
                  </a:cubicBezTo>
                  <a:cubicBezTo>
                    <a:pt x="2441768" y="260113"/>
                    <a:pt x="2404700" y="258313"/>
                    <a:pt x="2404700" y="285327"/>
                  </a:cubicBezTo>
                  <a:cubicBezTo>
                    <a:pt x="2404700" y="317023"/>
                    <a:pt x="2373750" y="331071"/>
                    <a:pt x="2303210" y="331071"/>
                  </a:cubicBezTo>
                  <a:cubicBezTo>
                    <a:pt x="2227994" y="331071"/>
                    <a:pt x="2213958" y="323507"/>
                    <a:pt x="2185886" y="269119"/>
                  </a:cubicBezTo>
                  <a:cubicBezTo>
                    <a:pt x="2173738" y="245617"/>
                    <a:pt x="2152078" y="235485"/>
                    <a:pt x="2127584" y="239943"/>
                  </a:cubicBezTo>
                  <a:close/>
                  <a:moveTo>
                    <a:pt x="1954820" y="1155"/>
                  </a:moveTo>
                  <a:cubicBezTo>
                    <a:pt x="2096666" y="5929"/>
                    <a:pt x="2242922" y="25473"/>
                    <a:pt x="2374508" y="59159"/>
                  </a:cubicBezTo>
                  <a:cubicBezTo>
                    <a:pt x="2734164" y="151387"/>
                    <a:pt x="3027938" y="320713"/>
                    <a:pt x="3279230" y="581187"/>
                  </a:cubicBezTo>
                  <a:cubicBezTo>
                    <a:pt x="3567962" y="880209"/>
                    <a:pt x="3714130" y="1173107"/>
                    <a:pt x="3801614" y="1628125"/>
                  </a:cubicBezTo>
                  <a:cubicBezTo>
                    <a:pt x="3823214" y="1739807"/>
                    <a:pt x="3823214" y="2070173"/>
                    <a:pt x="3801974" y="2190503"/>
                  </a:cubicBezTo>
                  <a:cubicBezTo>
                    <a:pt x="3721330" y="2642639"/>
                    <a:pt x="3538442" y="2995701"/>
                    <a:pt x="3232068" y="3289321"/>
                  </a:cubicBezTo>
                  <a:cubicBezTo>
                    <a:pt x="2946214" y="3563123"/>
                    <a:pt x="2628320" y="3722001"/>
                    <a:pt x="2212142" y="3798379"/>
                  </a:cubicBezTo>
                  <a:cubicBezTo>
                    <a:pt x="2070294" y="3824317"/>
                    <a:pt x="1744480" y="3824317"/>
                    <a:pt x="1607314" y="3798379"/>
                  </a:cubicBezTo>
                  <a:cubicBezTo>
                    <a:pt x="1167014" y="3714797"/>
                    <a:pt x="830038" y="3537545"/>
                    <a:pt x="539506" y="3236361"/>
                  </a:cubicBezTo>
                  <a:cubicBezTo>
                    <a:pt x="296854" y="2985253"/>
                    <a:pt x="139168" y="2695959"/>
                    <a:pt x="52404" y="2343977"/>
                  </a:cubicBezTo>
                  <a:cubicBezTo>
                    <a:pt x="8122" y="2163483"/>
                    <a:pt x="-10598" y="1929669"/>
                    <a:pt x="5962" y="1765747"/>
                  </a:cubicBezTo>
                  <a:cubicBezTo>
                    <a:pt x="55284" y="1280827"/>
                    <a:pt x="247892" y="870841"/>
                    <a:pt x="577668" y="548041"/>
                  </a:cubicBezTo>
                  <a:cubicBezTo>
                    <a:pt x="854880" y="277121"/>
                    <a:pt x="1145054" y="124727"/>
                    <a:pt x="1561592" y="31777"/>
                  </a:cubicBezTo>
                  <a:cubicBezTo>
                    <a:pt x="1675538" y="6379"/>
                    <a:pt x="1812974" y="-3619"/>
                    <a:pt x="1954820" y="1155"/>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11" name="Freeform 45"/>
            <p:cNvSpPr>
              <a:spLocks/>
            </p:cNvSpPr>
            <p:nvPr/>
          </p:nvSpPr>
          <p:spPr bwMode="auto">
            <a:xfrm>
              <a:off x="29489241" y="3594086"/>
              <a:ext cx="366023" cy="110520"/>
            </a:xfrm>
            <a:custGeom>
              <a:avLst/>
              <a:gdLst>
                <a:gd name="T0" fmla="*/ 959 w 1358"/>
                <a:gd name="T1" fmla="*/ 282 h 411"/>
                <a:gd name="T2" fmla="*/ 345 w 1358"/>
                <a:gd name="T3" fmla="*/ 171 h 411"/>
                <a:gd name="T4" fmla="*/ 0 w 1358"/>
                <a:gd name="T5" fmla="*/ 145 h 411"/>
                <a:gd name="T6" fmla="*/ 522 w 1358"/>
                <a:gd name="T7" fmla="*/ 0 h 411"/>
                <a:gd name="T8" fmla="*/ 1310 w 1358"/>
                <a:gd name="T9" fmla="*/ 256 h 411"/>
                <a:gd name="T10" fmla="*/ 1327 w 1358"/>
                <a:gd name="T11" fmla="*/ 351 h 411"/>
                <a:gd name="T12" fmla="*/ 959 w 1358"/>
                <a:gd name="T13" fmla="*/ 282 h 411"/>
              </a:gdLst>
              <a:ahLst/>
              <a:cxnLst>
                <a:cxn ang="0">
                  <a:pos x="T0" y="T1"/>
                </a:cxn>
                <a:cxn ang="0">
                  <a:pos x="T2" y="T3"/>
                </a:cxn>
                <a:cxn ang="0">
                  <a:pos x="T4" y="T5"/>
                </a:cxn>
                <a:cxn ang="0">
                  <a:pos x="T6" y="T7"/>
                </a:cxn>
                <a:cxn ang="0">
                  <a:pos x="T8" y="T9"/>
                </a:cxn>
                <a:cxn ang="0">
                  <a:pos x="T10" y="T11"/>
                </a:cxn>
                <a:cxn ang="0">
                  <a:pos x="T12" y="T13"/>
                </a:cxn>
              </a:cxnLst>
              <a:rect l="0" t="0" r="r" b="b"/>
              <a:pathLst>
                <a:path w="1358" h="411">
                  <a:moveTo>
                    <a:pt x="959" y="282"/>
                  </a:moveTo>
                  <a:cubicBezTo>
                    <a:pt x="699" y="175"/>
                    <a:pt x="681" y="172"/>
                    <a:pt x="345" y="171"/>
                  </a:cubicBezTo>
                  <a:cubicBezTo>
                    <a:pt x="155" y="170"/>
                    <a:pt x="0" y="158"/>
                    <a:pt x="0" y="145"/>
                  </a:cubicBezTo>
                  <a:cubicBezTo>
                    <a:pt x="0" y="98"/>
                    <a:pt x="352" y="0"/>
                    <a:pt x="522" y="0"/>
                  </a:cubicBezTo>
                  <a:cubicBezTo>
                    <a:pt x="654" y="0"/>
                    <a:pt x="1242" y="191"/>
                    <a:pt x="1310" y="256"/>
                  </a:cubicBezTo>
                  <a:cubicBezTo>
                    <a:pt x="1355" y="299"/>
                    <a:pt x="1358" y="315"/>
                    <a:pt x="1327" y="351"/>
                  </a:cubicBezTo>
                  <a:cubicBezTo>
                    <a:pt x="1278" y="411"/>
                    <a:pt x="1266" y="408"/>
                    <a:pt x="959" y="28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sp>
        <p:nvSpPr>
          <p:cNvPr id="12" name="文字方塊 41"/>
          <p:cNvSpPr txBox="1"/>
          <p:nvPr/>
        </p:nvSpPr>
        <p:spPr>
          <a:xfrm flipH="1">
            <a:off x="2836805" y="5986678"/>
            <a:ext cx="2562891"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lumMod val="50000"/>
                  </a:schemeClr>
                </a:solidFill>
              </a:rPr>
              <a:t>The quick brown fox jumps over the lazy dog. </a:t>
            </a:r>
          </a:p>
        </p:txBody>
      </p:sp>
      <p:sp>
        <p:nvSpPr>
          <p:cNvPr id="13" name="文字方塊 43"/>
          <p:cNvSpPr txBox="1"/>
          <p:nvPr/>
        </p:nvSpPr>
        <p:spPr>
          <a:xfrm flipH="1">
            <a:off x="3282914" y="5529084"/>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smtClean="0">
                <a:solidFill>
                  <a:schemeClr val="bg1">
                    <a:lumMod val="50000"/>
                  </a:schemeClr>
                </a:solidFill>
              </a:rPr>
              <a:t>TITLE 01</a:t>
            </a:r>
          </a:p>
        </p:txBody>
      </p:sp>
      <p:sp>
        <p:nvSpPr>
          <p:cNvPr id="15" name="文字方塊 14"/>
          <p:cNvSpPr txBox="1"/>
          <p:nvPr/>
        </p:nvSpPr>
        <p:spPr>
          <a:xfrm rot="16200000">
            <a:off x="-1417159" y="2885819"/>
            <a:ext cx="5040308" cy="707886"/>
          </a:xfrm>
          <a:prstGeom prst="rect">
            <a:avLst/>
          </a:prstGeom>
          <a:noFill/>
        </p:spPr>
        <p:txBody>
          <a:bodyPr wrap="square" rtlCol="0" anchor="ctr">
            <a:spAutoFit/>
          </a:bodyPr>
          <a:lstStyle/>
          <a:p>
            <a:pPr algn="ctr"/>
            <a:r>
              <a:rPr lang="en-US" altLang="zh-TW" sz="4000" b="1" dirty="0">
                <a:solidFill>
                  <a:schemeClr val="bg1"/>
                </a:solidFill>
              </a:rPr>
              <a:t>Content Marketing</a:t>
            </a:r>
            <a:endParaRPr lang="zh-TW" altLang="en-US" sz="4000" b="1" dirty="0">
              <a:solidFill>
                <a:schemeClr val="bg1"/>
              </a:solidFill>
            </a:endParaRPr>
          </a:p>
        </p:txBody>
      </p:sp>
      <p:sp>
        <p:nvSpPr>
          <p:cNvPr id="16" name="文字方塊 41"/>
          <p:cNvSpPr txBox="1"/>
          <p:nvPr/>
        </p:nvSpPr>
        <p:spPr>
          <a:xfrm>
            <a:off x="6431269" y="1702264"/>
            <a:ext cx="492890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r>
              <a:rPr lang="en-US" sz="1400" dirty="0"/>
              <a:t>The quick brown fox jumps over the lazy dog. The quick brown fox jumps over the lazy dog. </a:t>
            </a:r>
          </a:p>
        </p:txBody>
      </p:sp>
      <p:sp>
        <p:nvSpPr>
          <p:cNvPr id="17" name="文字方塊 41"/>
          <p:cNvSpPr txBox="1"/>
          <p:nvPr/>
        </p:nvSpPr>
        <p:spPr>
          <a:xfrm>
            <a:off x="6431269" y="3227526"/>
            <a:ext cx="492890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r>
              <a:rPr lang="en-US" sz="1400" dirty="0"/>
              <a:t>The quick brown fox jumps over the lazy dog. The quick brown fox jumps over the lazy dog. </a:t>
            </a:r>
          </a:p>
        </p:txBody>
      </p:sp>
      <p:sp>
        <p:nvSpPr>
          <p:cNvPr id="18" name="文字方塊 41"/>
          <p:cNvSpPr txBox="1"/>
          <p:nvPr/>
        </p:nvSpPr>
        <p:spPr>
          <a:xfrm>
            <a:off x="6431269" y="4752788"/>
            <a:ext cx="492890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r>
              <a:rPr lang="en-US" sz="1400" dirty="0"/>
              <a:t>The quick brown fox jumps over the lazy dog. The quick brown fox jumps over the lazy dog. </a:t>
            </a:r>
          </a:p>
        </p:txBody>
      </p:sp>
    </p:spTree>
    <p:extLst>
      <p:ext uri="{BB962C8B-B14F-4D97-AF65-F5344CB8AC3E}">
        <p14:creationId xmlns:p14="http://schemas.microsoft.com/office/powerpoint/2010/main" val="36863226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 y="0"/>
            <a:ext cx="404948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51</a:t>
            </a:fld>
            <a:endParaRPr lang="zh-TW" altLang="en-US"/>
          </a:p>
        </p:txBody>
      </p:sp>
      <p:sp>
        <p:nvSpPr>
          <p:cNvPr id="6" name="矩形 5"/>
          <p:cNvSpPr/>
          <p:nvPr/>
        </p:nvSpPr>
        <p:spPr>
          <a:xfrm>
            <a:off x="4377508" y="999706"/>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7" name="文字方塊 6"/>
          <p:cNvSpPr txBox="1"/>
          <p:nvPr/>
        </p:nvSpPr>
        <p:spPr>
          <a:xfrm>
            <a:off x="4237395" y="353375"/>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t>16:9</a:t>
            </a:r>
            <a:r>
              <a:rPr lang="zh-TW" altLang="en-US" dirty="0"/>
              <a:t> </a:t>
            </a:r>
            <a:r>
              <a:rPr lang="en-US" altLang="zh-TW" dirty="0"/>
              <a:t>Layout </a:t>
            </a:r>
            <a:r>
              <a:rPr lang="en-US" altLang="zh-TW" dirty="0" smtClean="0"/>
              <a:t>049</a:t>
            </a:r>
            <a:endParaRPr lang="en-US" altLang="zh-TW" dirty="0"/>
          </a:p>
        </p:txBody>
      </p:sp>
      <p:pic>
        <p:nvPicPr>
          <p:cNvPr id="8" name="圖片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77508" y="1425848"/>
            <a:ext cx="3446300" cy="2297533"/>
          </a:xfrm>
          <a:prstGeom prst="rect">
            <a:avLst/>
          </a:prstGeom>
        </p:spPr>
      </p:pic>
      <p:pic>
        <p:nvPicPr>
          <p:cNvPr id="9" name="圖片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438304" y="3786328"/>
            <a:ext cx="3443391" cy="2441008"/>
          </a:xfrm>
          <a:prstGeom prst="rect">
            <a:avLst/>
          </a:prstGeom>
        </p:spPr>
      </p:pic>
      <p:sp>
        <p:nvSpPr>
          <p:cNvPr id="10" name="矩形 9"/>
          <p:cNvSpPr/>
          <p:nvPr/>
        </p:nvSpPr>
        <p:spPr>
          <a:xfrm>
            <a:off x="8991598" y="1512323"/>
            <a:ext cx="2890097"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dirty="0">
                <a:ln>
                  <a:noFill/>
                </a:ln>
                <a:solidFill>
                  <a:prstClr val="black"/>
                </a:solidFill>
                <a:effectLst/>
                <a:uLnTx/>
                <a:uFillTx/>
                <a:latin typeface="Arial"/>
                <a:ea typeface="微軟正黑體"/>
                <a:cs typeface="+mn-cs"/>
              </a:rPr>
              <a:t>The quick brown fox jumps over the lazy dog. The quick brown fox jumps over the lazy dog</a:t>
            </a:r>
            <a:r>
              <a:rPr kumimoji="0" lang="en-US" altLang="zh-TW" sz="1400" b="0" i="0" u="none" strike="noStrike" kern="1200" cap="none" spc="0" normalizeH="0" baseline="0" noProof="0" dirty="0" smtClean="0">
                <a:ln>
                  <a:noFill/>
                </a:ln>
                <a:solidFill>
                  <a:prstClr val="black"/>
                </a:solidFill>
                <a:effectLst/>
                <a:uLnTx/>
                <a:uFillTx/>
                <a:latin typeface="Arial"/>
                <a:ea typeface="微軟正黑體"/>
                <a:cs typeface="+mn-cs"/>
              </a:rPr>
              <a:t>.</a:t>
            </a:r>
            <a:endParaRPr kumimoji="0" lang="zh-TW" altLang="en-US" sz="1400" b="0" i="0" u="none" strike="noStrike" kern="1200" cap="none" spc="0" normalizeH="0" baseline="0" noProof="0" dirty="0">
              <a:ln>
                <a:noFill/>
              </a:ln>
              <a:solidFill>
                <a:prstClr val="black"/>
              </a:solidFill>
              <a:effectLst/>
              <a:uLnTx/>
              <a:uFillTx/>
              <a:latin typeface="Arial"/>
              <a:ea typeface="微軟正黑體"/>
              <a:cs typeface="+mn-cs"/>
            </a:endParaRPr>
          </a:p>
        </p:txBody>
      </p:sp>
      <p:sp>
        <p:nvSpPr>
          <p:cNvPr id="11" name="矩形 10"/>
          <p:cNvSpPr/>
          <p:nvPr/>
        </p:nvSpPr>
        <p:spPr>
          <a:xfrm>
            <a:off x="8991598" y="2563883"/>
            <a:ext cx="2890097"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dirty="0">
                <a:ln>
                  <a:noFill/>
                </a:ln>
                <a:solidFill>
                  <a:prstClr val="black"/>
                </a:solidFill>
                <a:effectLst/>
                <a:uLnTx/>
                <a:uFillTx/>
                <a:latin typeface="Arial"/>
                <a:ea typeface="微軟正黑體"/>
                <a:cs typeface="+mn-cs"/>
              </a:rPr>
              <a:t>The quick brown fox jumps over the lazy dog. The quick brown fox jumps over the lazy dog</a:t>
            </a:r>
            <a:r>
              <a:rPr kumimoji="0" lang="en-US" altLang="zh-TW" sz="1400" b="0" i="0" u="none" strike="noStrike" kern="1200" cap="none" spc="0" normalizeH="0" baseline="0" noProof="0" dirty="0" smtClean="0">
                <a:ln>
                  <a:noFill/>
                </a:ln>
                <a:solidFill>
                  <a:prstClr val="black"/>
                </a:solidFill>
                <a:effectLst/>
                <a:uLnTx/>
                <a:uFillTx/>
                <a:latin typeface="Arial"/>
                <a:ea typeface="微軟正黑體"/>
                <a:cs typeface="+mn-cs"/>
              </a:rPr>
              <a:t>.</a:t>
            </a:r>
            <a:endParaRPr kumimoji="0" lang="zh-TW" altLang="en-US" sz="1400" b="0" i="0" u="none" strike="noStrike" kern="1200" cap="none" spc="0" normalizeH="0" baseline="0" noProof="0" dirty="0">
              <a:ln>
                <a:noFill/>
              </a:ln>
              <a:solidFill>
                <a:prstClr val="black"/>
              </a:solidFill>
              <a:effectLst/>
              <a:uLnTx/>
              <a:uFillTx/>
              <a:latin typeface="Arial"/>
              <a:ea typeface="微軟正黑體"/>
              <a:cs typeface="+mn-cs"/>
            </a:endParaRPr>
          </a:p>
        </p:txBody>
      </p:sp>
      <p:sp>
        <p:nvSpPr>
          <p:cNvPr id="12" name="矩形 11"/>
          <p:cNvSpPr/>
          <p:nvPr/>
        </p:nvSpPr>
        <p:spPr>
          <a:xfrm>
            <a:off x="5191478" y="4126610"/>
            <a:ext cx="2890097"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dirty="0">
                <a:ln>
                  <a:noFill/>
                </a:ln>
                <a:solidFill>
                  <a:prstClr val="black"/>
                </a:solidFill>
                <a:effectLst/>
                <a:uLnTx/>
                <a:uFillTx/>
                <a:latin typeface="Arial"/>
                <a:ea typeface="微軟正黑體"/>
                <a:cs typeface="+mn-cs"/>
              </a:rPr>
              <a:t>The quick brown fox jumps over the lazy dog. The quick brown fox jumps over the lazy dog</a:t>
            </a:r>
            <a:r>
              <a:rPr kumimoji="0" lang="en-US" altLang="zh-TW" sz="1400" b="0" i="0" u="none" strike="noStrike" kern="1200" cap="none" spc="0" normalizeH="0" baseline="0" noProof="0" dirty="0" smtClean="0">
                <a:ln>
                  <a:noFill/>
                </a:ln>
                <a:solidFill>
                  <a:prstClr val="black"/>
                </a:solidFill>
                <a:effectLst/>
                <a:uLnTx/>
                <a:uFillTx/>
                <a:latin typeface="Arial"/>
                <a:ea typeface="微軟正黑體"/>
                <a:cs typeface="+mn-cs"/>
              </a:rPr>
              <a:t>.</a:t>
            </a:r>
            <a:endParaRPr kumimoji="0" lang="zh-TW" altLang="en-US" sz="1400" b="0" i="0" u="none" strike="noStrike" kern="1200" cap="none" spc="0" normalizeH="0" baseline="0" noProof="0" dirty="0">
              <a:ln>
                <a:noFill/>
              </a:ln>
              <a:solidFill>
                <a:prstClr val="black"/>
              </a:solidFill>
              <a:effectLst/>
              <a:uLnTx/>
              <a:uFillTx/>
              <a:latin typeface="Arial"/>
              <a:ea typeface="微軟正黑體"/>
              <a:cs typeface="+mn-cs"/>
            </a:endParaRPr>
          </a:p>
        </p:txBody>
      </p:sp>
      <p:sp>
        <p:nvSpPr>
          <p:cNvPr id="13" name="矩形 12"/>
          <p:cNvSpPr/>
          <p:nvPr/>
        </p:nvSpPr>
        <p:spPr>
          <a:xfrm>
            <a:off x="5191478" y="5178170"/>
            <a:ext cx="2890097"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dirty="0">
                <a:ln>
                  <a:noFill/>
                </a:ln>
                <a:solidFill>
                  <a:prstClr val="black"/>
                </a:solidFill>
                <a:effectLst/>
                <a:uLnTx/>
                <a:uFillTx/>
                <a:latin typeface="Arial"/>
                <a:ea typeface="微軟正黑體"/>
                <a:cs typeface="+mn-cs"/>
              </a:rPr>
              <a:t>The quick brown fox jumps over the lazy dog. The quick brown fox jumps over the lazy dog</a:t>
            </a:r>
            <a:r>
              <a:rPr kumimoji="0" lang="en-US" altLang="zh-TW" sz="1400" b="0" i="0" u="none" strike="noStrike" kern="1200" cap="none" spc="0" normalizeH="0" baseline="0" noProof="0" dirty="0" smtClean="0">
                <a:ln>
                  <a:noFill/>
                </a:ln>
                <a:solidFill>
                  <a:prstClr val="black"/>
                </a:solidFill>
                <a:effectLst/>
                <a:uLnTx/>
                <a:uFillTx/>
                <a:latin typeface="Arial"/>
                <a:ea typeface="微軟正黑體"/>
                <a:cs typeface="+mn-cs"/>
              </a:rPr>
              <a:t>.</a:t>
            </a:r>
            <a:endParaRPr kumimoji="0" lang="zh-TW" altLang="en-US" sz="1400" b="0" i="0" u="none" strike="noStrike" kern="1200" cap="none" spc="0" normalizeH="0" baseline="0" noProof="0" dirty="0">
              <a:ln>
                <a:noFill/>
              </a:ln>
              <a:solidFill>
                <a:prstClr val="black"/>
              </a:solidFill>
              <a:effectLst/>
              <a:uLnTx/>
              <a:uFillTx/>
              <a:latin typeface="Arial"/>
              <a:ea typeface="微軟正黑體"/>
              <a:cs typeface="+mn-cs"/>
            </a:endParaRPr>
          </a:p>
        </p:txBody>
      </p:sp>
      <p:grpSp>
        <p:nvGrpSpPr>
          <p:cNvPr id="14" name="群組 13"/>
          <p:cNvGrpSpPr/>
          <p:nvPr/>
        </p:nvGrpSpPr>
        <p:grpSpPr>
          <a:xfrm>
            <a:off x="8505632" y="2722630"/>
            <a:ext cx="421170" cy="421170"/>
            <a:chOff x="5023476" y="3019260"/>
            <a:chExt cx="421170" cy="421170"/>
          </a:xfrm>
        </p:grpSpPr>
        <p:sp>
          <p:nvSpPr>
            <p:cNvPr id="24" name="橢圓 23"/>
            <p:cNvSpPr/>
            <p:nvPr/>
          </p:nvSpPr>
          <p:spPr>
            <a:xfrm>
              <a:off x="5023476" y="3019260"/>
              <a:ext cx="421170" cy="421170"/>
            </a:xfrm>
            <a:prstGeom prst="ellipse">
              <a:avLst/>
            </a:prstGeom>
            <a:solidFill>
              <a:srgbClr val="F5C636"/>
            </a:solidFill>
            <a:ln w="25400" cap="flat" cmpd="sng" algn="ctr">
              <a:noFill/>
              <a:prstDash val="solid"/>
            </a:ln>
            <a:effectLst/>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a:ea typeface="微軟正黑體"/>
                <a:cs typeface="+mn-cs"/>
              </a:endParaRPr>
            </a:p>
          </p:txBody>
        </p:sp>
        <p:sp>
          <p:nvSpPr>
            <p:cNvPr id="25" name="加號 24"/>
            <p:cNvSpPr/>
            <p:nvPr/>
          </p:nvSpPr>
          <p:spPr>
            <a:xfrm>
              <a:off x="5086424" y="3082208"/>
              <a:ext cx="295275" cy="295275"/>
            </a:xfrm>
            <a:prstGeom prst="mathPlus">
              <a:avLst/>
            </a:prstGeom>
            <a:solidFill>
              <a:sysClr val="window" lastClr="FFFFFF"/>
            </a:solidFill>
            <a:ln w="25400" cap="flat" cmpd="sng" algn="ctr">
              <a:noFill/>
              <a:prstDash val="solid"/>
            </a:ln>
            <a:effectLst/>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a:ea typeface="微軟正黑體"/>
                <a:cs typeface="+mn-cs"/>
              </a:endParaRPr>
            </a:p>
          </p:txBody>
        </p:sp>
      </p:grpSp>
      <p:grpSp>
        <p:nvGrpSpPr>
          <p:cNvPr id="15" name="群組 14"/>
          <p:cNvGrpSpPr/>
          <p:nvPr/>
        </p:nvGrpSpPr>
        <p:grpSpPr>
          <a:xfrm>
            <a:off x="8505632" y="1671070"/>
            <a:ext cx="421170" cy="421170"/>
            <a:chOff x="5023476" y="3019260"/>
            <a:chExt cx="421170" cy="421170"/>
          </a:xfrm>
        </p:grpSpPr>
        <p:sp>
          <p:nvSpPr>
            <p:cNvPr id="22" name="橢圓 21"/>
            <p:cNvSpPr/>
            <p:nvPr/>
          </p:nvSpPr>
          <p:spPr>
            <a:xfrm>
              <a:off x="5023476" y="3019260"/>
              <a:ext cx="421170" cy="421170"/>
            </a:xfrm>
            <a:prstGeom prst="ellipse">
              <a:avLst/>
            </a:prstGeom>
            <a:solidFill>
              <a:srgbClr val="6BCBC5"/>
            </a:solidFill>
            <a:ln w="25400" cap="flat" cmpd="sng" algn="ctr">
              <a:noFill/>
              <a:prstDash val="solid"/>
            </a:ln>
            <a:effectLst/>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a:ea typeface="微軟正黑體"/>
                <a:cs typeface="+mn-cs"/>
              </a:endParaRPr>
            </a:p>
          </p:txBody>
        </p:sp>
        <p:sp>
          <p:nvSpPr>
            <p:cNvPr id="23" name="加號 22"/>
            <p:cNvSpPr/>
            <p:nvPr/>
          </p:nvSpPr>
          <p:spPr>
            <a:xfrm>
              <a:off x="5086424" y="3082208"/>
              <a:ext cx="295275" cy="295275"/>
            </a:xfrm>
            <a:prstGeom prst="mathPlus">
              <a:avLst/>
            </a:prstGeom>
            <a:solidFill>
              <a:sysClr val="window" lastClr="FFFFFF"/>
            </a:solidFill>
            <a:ln w="25400" cap="flat" cmpd="sng" algn="ctr">
              <a:noFill/>
              <a:prstDash val="solid"/>
            </a:ln>
            <a:effectLst/>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a:ea typeface="微軟正黑體"/>
                <a:cs typeface="+mn-cs"/>
              </a:endParaRPr>
            </a:p>
          </p:txBody>
        </p:sp>
      </p:grpSp>
      <p:grpSp>
        <p:nvGrpSpPr>
          <p:cNvPr id="16" name="群組 15"/>
          <p:cNvGrpSpPr/>
          <p:nvPr/>
        </p:nvGrpSpPr>
        <p:grpSpPr>
          <a:xfrm>
            <a:off x="4705512" y="4285357"/>
            <a:ext cx="421170" cy="421170"/>
            <a:chOff x="5023476" y="3019260"/>
            <a:chExt cx="421170" cy="421170"/>
          </a:xfrm>
        </p:grpSpPr>
        <p:sp>
          <p:nvSpPr>
            <p:cNvPr id="20" name="橢圓 19"/>
            <p:cNvSpPr/>
            <p:nvPr/>
          </p:nvSpPr>
          <p:spPr>
            <a:xfrm>
              <a:off x="5023476" y="3019260"/>
              <a:ext cx="421170" cy="421170"/>
            </a:xfrm>
            <a:prstGeom prst="ellipse">
              <a:avLst/>
            </a:prstGeom>
            <a:solidFill>
              <a:srgbClr val="FF614C"/>
            </a:solidFill>
            <a:ln w="25400" cap="flat" cmpd="sng" algn="ctr">
              <a:noFill/>
              <a:prstDash val="solid"/>
            </a:ln>
            <a:effectLst/>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a:ea typeface="微軟正黑體"/>
                <a:cs typeface="+mn-cs"/>
              </a:endParaRPr>
            </a:p>
          </p:txBody>
        </p:sp>
        <p:sp>
          <p:nvSpPr>
            <p:cNvPr id="21" name="加號 20"/>
            <p:cNvSpPr/>
            <p:nvPr/>
          </p:nvSpPr>
          <p:spPr>
            <a:xfrm>
              <a:off x="5086424" y="3082208"/>
              <a:ext cx="295275" cy="295275"/>
            </a:xfrm>
            <a:prstGeom prst="mathPlus">
              <a:avLst/>
            </a:prstGeom>
            <a:solidFill>
              <a:sysClr val="window" lastClr="FFFFFF"/>
            </a:solidFill>
            <a:ln w="25400" cap="flat" cmpd="sng" algn="ctr">
              <a:noFill/>
              <a:prstDash val="solid"/>
            </a:ln>
            <a:effectLst/>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a:ea typeface="微軟正黑體"/>
                <a:cs typeface="+mn-cs"/>
              </a:endParaRPr>
            </a:p>
          </p:txBody>
        </p:sp>
      </p:grpSp>
      <p:grpSp>
        <p:nvGrpSpPr>
          <p:cNvPr id="17" name="群組 16"/>
          <p:cNvGrpSpPr/>
          <p:nvPr/>
        </p:nvGrpSpPr>
        <p:grpSpPr>
          <a:xfrm>
            <a:off x="4705512" y="5336917"/>
            <a:ext cx="421170" cy="421170"/>
            <a:chOff x="5023476" y="3019260"/>
            <a:chExt cx="421170" cy="421170"/>
          </a:xfrm>
        </p:grpSpPr>
        <p:sp>
          <p:nvSpPr>
            <p:cNvPr id="18" name="橢圓 17"/>
            <p:cNvSpPr/>
            <p:nvPr/>
          </p:nvSpPr>
          <p:spPr>
            <a:xfrm>
              <a:off x="5023476" y="3019260"/>
              <a:ext cx="421170" cy="421170"/>
            </a:xfrm>
            <a:prstGeom prst="ellipse">
              <a:avLst/>
            </a:prstGeom>
            <a:solidFill>
              <a:srgbClr val="9ACA9F"/>
            </a:solidFill>
            <a:ln w="25400" cap="flat" cmpd="sng" algn="ctr">
              <a:noFill/>
              <a:prstDash val="solid"/>
            </a:ln>
            <a:effectLst/>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a:ea typeface="微軟正黑體"/>
                <a:cs typeface="+mn-cs"/>
              </a:endParaRPr>
            </a:p>
          </p:txBody>
        </p:sp>
        <p:sp>
          <p:nvSpPr>
            <p:cNvPr id="19" name="加號 18"/>
            <p:cNvSpPr/>
            <p:nvPr/>
          </p:nvSpPr>
          <p:spPr>
            <a:xfrm>
              <a:off x="5086424" y="3082208"/>
              <a:ext cx="295275" cy="295275"/>
            </a:xfrm>
            <a:prstGeom prst="mathPlus">
              <a:avLst/>
            </a:prstGeom>
            <a:solidFill>
              <a:sysClr val="window" lastClr="FFFFFF"/>
            </a:solidFill>
            <a:ln w="25400" cap="flat" cmpd="sng" algn="ctr">
              <a:noFill/>
              <a:prstDash val="solid"/>
            </a:ln>
            <a:effectLst/>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a:ea typeface="微軟正黑體"/>
                <a:cs typeface="+mn-cs"/>
              </a:endParaRPr>
            </a:p>
          </p:txBody>
        </p:sp>
      </p:grpSp>
      <p:sp>
        <p:nvSpPr>
          <p:cNvPr id="26" name="文字方塊 25"/>
          <p:cNvSpPr txBox="1"/>
          <p:nvPr/>
        </p:nvSpPr>
        <p:spPr>
          <a:xfrm>
            <a:off x="135838" y="1317389"/>
            <a:ext cx="3777810" cy="1323439"/>
          </a:xfrm>
          <a:prstGeom prst="rect">
            <a:avLst/>
          </a:prstGeom>
          <a:noFill/>
        </p:spPr>
        <p:txBody>
          <a:bodyPr wrap="square" rtlCol="0" anchor="ctr">
            <a:spAutoFit/>
          </a:bodyPr>
          <a:lstStyle/>
          <a:p>
            <a:pPr algn="ctr"/>
            <a:r>
              <a:rPr lang="en-US" altLang="zh-TW" sz="4000" b="1" dirty="0">
                <a:solidFill>
                  <a:schemeClr val="bg1"/>
                </a:solidFill>
              </a:rPr>
              <a:t>Our </a:t>
            </a:r>
            <a:r>
              <a:rPr lang="en-US" altLang="zh-TW" sz="4000" b="1" dirty="0" smtClean="0">
                <a:solidFill>
                  <a:schemeClr val="bg1"/>
                </a:solidFill>
              </a:rPr>
              <a:t/>
            </a:r>
            <a:br>
              <a:rPr lang="en-US" altLang="zh-TW" sz="4000" b="1" dirty="0" smtClean="0">
                <a:solidFill>
                  <a:schemeClr val="bg1"/>
                </a:solidFill>
              </a:rPr>
            </a:br>
            <a:r>
              <a:rPr lang="en-US" altLang="zh-TW" sz="4000" b="1" dirty="0" smtClean="0">
                <a:solidFill>
                  <a:schemeClr val="bg1"/>
                </a:solidFill>
              </a:rPr>
              <a:t>Objectives</a:t>
            </a:r>
            <a:endParaRPr lang="zh-TW" altLang="en-US" sz="4000" b="1" dirty="0">
              <a:solidFill>
                <a:schemeClr val="bg1"/>
              </a:solidFill>
            </a:endParaRPr>
          </a:p>
        </p:txBody>
      </p:sp>
      <p:sp>
        <p:nvSpPr>
          <p:cNvPr id="27" name="文字方塊 41"/>
          <p:cNvSpPr txBox="1"/>
          <p:nvPr/>
        </p:nvSpPr>
        <p:spPr>
          <a:xfrm>
            <a:off x="412111" y="3502453"/>
            <a:ext cx="3225264"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smtClean="0">
                <a:solidFill>
                  <a:schemeClr val="bg1"/>
                </a:solidFill>
              </a:rPr>
              <a:t>The quick brown fox jumps over the lazy dog. The quick brown fox jumps over the lazy dog. </a:t>
            </a:r>
            <a:r>
              <a:rPr lang="en-US" sz="1400" dirty="0">
                <a:solidFill>
                  <a:schemeClr val="bg1"/>
                </a:solidFill>
              </a:rPr>
              <a:t>The quick brown fox jumps over the lazy dog. </a:t>
            </a:r>
          </a:p>
        </p:txBody>
      </p:sp>
    </p:spTree>
    <p:extLst>
      <p:ext uri="{BB962C8B-B14F-4D97-AF65-F5344CB8AC3E}">
        <p14:creationId xmlns:p14="http://schemas.microsoft.com/office/powerpoint/2010/main" val="413115091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52</a:t>
            </a:fld>
            <a:endParaRPr lang="zh-TW" altLang="en-US"/>
          </a:p>
        </p:txBody>
      </p:sp>
      <p:pic>
        <p:nvPicPr>
          <p:cNvPr id="4" name="圖片版面配置區 1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104915" y="1388153"/>
            <a:ext cx="2567622" cy="4968198"/>
          </a:xfrm>
          <a:prstGeom prst="rect">
            <a:avLst/>
          </a:prstGeom>
        </p:spPr>
      </p:pic>
      <p:pic>
        <p:nvPicPr>
          <p:cNvPr id="5" name="圖片版面配置區 1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921775" y="1388153"/>
            <a:ext cx="2567622" cy="4968198"/>
          </a:xfrm>
          <a:prstGeom prst="rect">
            <a:avLst/>
          </a:prstGeom>
        </p:spPr>
      </p:pic>
      <p:sp>
        <p:nvSpPr>
          <p:cNvPr id="7" name="矩形 6"/>
          <p:cNvSpPr/>
          <p:nvPr/>
        </p:nvSpPr>
        <p:spPr>
          <a:xfrm>
            <a:off x="328802" y="999706"/>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8" name="文字方塊 7"/>
          <p:cNvSpPr txBox="1"/>
          <p:nvPr/>
        </p:nvSpPr>
        <p:spPr>
          <a:xfrm>
            <a:off x="188689" y="353375"/>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t>16:9</a:t>
            </a:r>
            <a:r>
              <a:rPr lang="zh-TW" altLang="en-US" dirty="0"/>
              <a:t> </a:t>
            </a:r>
            <a:r>
              <a:rPr lang="en-US" altLang="zh-TW" dirty="0"/>
              <a:t>Layout </a:t>
            </a:r>
            <a:r>
              <a:rPr lang="en-US" altLang="zh-TW" dirty="0" smtClean="0"/>
              <a:t>050</a:t>
            </a:r>
            <a:endParaRPr lang="en-US" altLang="zh-TW" dirty="0"/>
          </a:p>
        </p:txBody>
      </p:sp>
      <p:sp>
        <p:nvSpPr>
          <p:cNvPr id="10" name="文字方塊 9"/>
          <p:cNvSpPr txBox="1"/>
          <p:nvPr/>
        </p:nvSpPr>
        <p:spPr>
          <a:xfrm rot="16200000">
            <a:off x="8228143" y="3364421"/>
            <a:ext cx="5124714" cy="1015663"/>
          </a:xfrm>
          <a:prstGeom prst="rect">
            <a:avLst/>
          </a:prstGeom>
          <a:noFill/>
        </p:spPr>
        <p:txBody>
          <a:bodyPr wrap="square" rtlCol="0" anchor="ctr">
            <a:spAutoFit/>
          </a:bodyPr>
          <a:lstStyle/>
          <a:p>
            <a:pPr algn="ctr"/>
            <a:r>
              <a:rPr lang="en-US" altLang="zh-TW" sz="6000" b="1" dirty="0"/>
              <a:t>Social </a:t>
            </a:r>
            <a:r>
              <a:rPr lang="en-US" altLang="zh-TW" sz="6000" b="1" dirty="0" smtClean="0"/>
              <a:t>Media.</a:t>
            </a:r>
            <a:endParaRPr lang="zh-TW" altLang="en-US" sz="6000" b="1" dirty="0"/>
          </a:p>
        </p:txBody>
      </p:sp>
      <p:sp>
        <p:nvSpPr>
          <p:cNvPr id="11" name="文字方塊 41"/>
          <p:cNvSpPr txBox="1"/>
          <p:nvPr/>
        </p:nvSpPr>
        <p:spPr>
          <a:xfrm>
            <a:off x="769490" y="2200097"/>
            <a:ext cx="256289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12" name="文字方塊 43"/>
          <p:cNvSpPr txBox="1"/>
          <p:nvPr/>
        </p:nvSpPr>
        <p:spPr>
          <a:xfrm>
            <a:off x="769491" y="1742503"/>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1"/>
                </a:solidFill>
              </a:rPr>
              <a:t>TITLE 0</a:t>
            </a:r>
            <a:r>
              <a:rPr lang="en-US" altLang="zh-TW" sz="2400" b="1" dirty="0" smtClean="0">
                <a:solidFill>
                  <a:schemeClr val="accent1"/>
                </a:solidFill>
              </a:rPr>
              <a:t>1</a:t>
            </a:r>
            <a:endParaRPr lang="en-US" sz="2400" b="1" dirty="0" smtClean="0">
              <a:solidFill>
                <a:schemeClr val="accent1"/>
              </a:solidFill>
            </a:endParaRPr>
          </a:p>
        </p:txBody>
      </p:sp>
      <p:sp>
        <p:nvSpPr>
          <p:cNvPr id="13" name="文字方塊 41"/>
          <p:cNvSpPr txBox="1"/>
          <p:nvPr/>
        </p:nvSpPr>
        <p:spPr>
          <a:xfrm>
            <a:off x="769490" y="4786722"/>
            <a:ext cx="256289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14" name="文字方塊 43"/>
          <p:cNvSpPr txBox="1"/>
          <p:nvPr/>
        </p:nvSpPr>
        <p:spPr>
          <a:xfrm>
            <a:off x="769491" y="4329128"/>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1"/>
                </a:solidFill>
              </a:rPr>
              <a:t>TITLE 0</a:t>
            </a:r>
            <a:r>
              <a:rPr lang="en-US" altLang="zh-TW" sz="2400" b="1" dirty="0" smtClean="0">
                <a:solidFill>
                  <a:schemeClr val="accent1"/>
                </a:solidFill>
              </a:rPr>
              <a:t>2</a:t>
            </a:r>
            <a:endParaRPr lang="en-US" sz="2400" b="1" dirty="0" smtClean="0">
              <a:solidFill>
                <a:schemeClr val="accent1"/>
              </a:solidFill>
            </a:endParaRPr>
          </a:p>
        </p:txBody>
      </p:sp>
    </p:spTree>
    <p:extLst>
      <p:ext uri="{BB962C8B-B14F-4D97-AF65-F5344CB8AC3E}">
        <p14:creationId xmlns:p14="http://schemas.microsoft.com/office/powerpoint/2010/main" val="93833649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0" y="270736"/>
            <a:ext cx="4366260" cy="63165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53</a:t>
            </a:fld>
            <a:endParaRPr lang="zh-TW" altLang="en-US"/>
          </a:p>
        </p:txBody>
      </p:sp>
      <p:pic>
        <p:nvPicPr>
          <p:cNvPr id="4" name="圖片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18137" y="4480569"/>
            <a:ext cx="3160042" cy="2106694"/>
          </a:xfrm>
          <a:prstGeom prst="rect">
            <a:avLst/>
          </a:prstGeom>
        </p:spPr>
      </p:pic>
      <p:pic>
        <p:nvPicPr>
          <p:cNvPr id="5" name="圖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19471" y="270737"/>
            <a:ext cx="3157374" cy="2104916"/>
          </a:xfrm>
          <a:prstGeom prst="rect">
            <a:avLst/>
          </a:prstGeom>
        </p:spPr>
      </p:pic>
      <p:pic>
        <p:nvPicPr>
          <p:cNvPr id="6" name="圖片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42168" y="2375653"/>
            <a:ext cx="3157374" cy="2104916"/>
          </a:xfrm>
          <a:prstGeom prst="rect">
            <a:avLst/>
          </a:prstGeom>
        </p:spPr>
      </p:pic>
      <p:sp>
        <p:nvSpPr>
          <p:cNvPr id="8" name="文字方塊 41"/>
          <p:cNvSpPr txBox="1"/>
          <p:nvPr/>
        </p:nvSpPr>
        <p:spPr>
          <a:xfrm>
            <a:off x="8142169" y="846142"/>
            <a:ext cx="334498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r>
              <a:rPr lang="en-US" sz="1400" dirty="0"/>
              <a:t>The quick brown fox jumps over the lazy dog. </a:t>
            </a:r>
          </a:p>
        </p:txBody>
      </p:sp>
      <p:sp>
        <p:nvSpPr>
          <p:cNvPr id="9" name="文字方塊 41"/>
          <p:cNvSpPr txBox="1"/>
          <p:nvPr/>
        </p:nvSpPr>
        <p:spPr>
          <a:xfrm>
            <a:off x="8142169" y="5055973"/>
            <a:ext cx="334498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r>
              <a:rPr lang="en-US" sz="1400" dirty="0"/>
              <a:t>The quick brown fox jumps over the lazy dog. </a:t>
            </a:r>
          </a:p>
        </p:txBody>
      </p:sp>
      <p:sp>
        <p:nvSpPr>
          <p:cNvPr id="10" name="文字方塊 41"/>
          <p:cNvSpPr txBox="1"/>
          <p:nvPr/>
        </p:nvSpPr>
        <p:spPr>
          <a:xfrm>
            <a:off x="4525667" y="2951057"/>
            <a:ext cx="334498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r>
              <a:rPr lang="en-US" sz="1400" dirty="0"/>
              <a:t>The quick brown fox jumps over the lazy dog. </a:t>
            </a:r>
          </a:p>
        </p:txBody>
      </p:sp>
      <p:sp>
        <p:nvSpPr>
          <p:cNvPr id="12" name="矩形 11"/>
          <p:cNvSpPr/>
          <p:nvPr/>
        </p:nvSpPr>
        <p:spPr>
          <a:xfrm>
            <a:off x="328802" y="1534121"/>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13" name="文字方塊 12"/>
          <p:cNvSpPr txBox="1"/>
          <p:nvPr/>
        </p:nvSpPr>
        <p:spPr>
          <a:xfrm>
            <a:off x="188689" y="887790"/>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t>16:9</a:t>
            </a:r>
            <a:r>
              <a:rPr lang="zh-TW" altLang="en-US" dirty="0"/>
              <a:t> </a:t>
            </a:r>
            <a:r>
              <a:rPr lang="en-US" altLang="zh-TW" dirty="0"/>
              <a:t>Layout </a:t>
            </a:r>
            <a:r>
              <a:rPr lang="en-US" altLang="zh-TW" dirty="0" smtClean="0"/>
              <a:t>051</a:t>
            </a:r>
            <a:endParaRPr lang="en-US" altLang="zh-TW" dirty="0"/>
          </a:p>
        </p:txBody>
      </p:sp>
      <p:pic>
        <p:nvPicPr>
          <p:cNvPr id="14" name="圖片版面配置區 10"/>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036162" y="2405385"/>
            <a:ext cx="2293937" cy="2292350"/>
          </a:xfrm>
          <a:prstGeom prst="ellipse">
            <a:avLst/>
          </a:prstGeom>
        </p:spPr>
      </p:pic>
      <p:sp>
        <p:nvSpPr>
          <p:cNvPr id="16" name="文字方塊 2"/>
          <p:cNvSpPr txBox="1"/>
          <p:nvPr/>
        </p:nvSpPr>
        <p:spPr>
          <a:xfrm>
            <a:off x="1026610" y="5186745"/>
            <a:ext cx="2313040" cy="64633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smtClean="0">
                <a:solidFill>
                  <a:schemeClr val="bg1"/>
                </a:solidFill>
              </a:rPr>
              <a:t>The quick brown fox jumps over the lazy dog. fox jumps over the lazy dog. </a:t>
            </a:r>
          </a:p>
        </p:txBody>
      </p:sp>
    </p:spTree>
    <p:extLst>
      <p:ext uri="{BB962C8B-B14F-4D97-AF65-F5344CB8AC3E}">
        <p14:creationId xmlns:p14="http://schemas.microsoft.com/office/powerpoint/2010/main" val="381122399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版面配置區 17"/>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8397600" y="3431182"/>
            <a:ext cx="3794400" cy="3426818"/>
          </a:xfrm>
          <a:prstGeom prst="rect">
            <a:avLst/>
          </a:prstGeom>
        </p:spPr>
      </p:pic>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54</a:t>
            </a:fld>
            <a:endParaRPr lang="zh-TW" altLang="en-US"/>
          </a:p>
        </p:txBody>
      </p:sp>
      <p:pic>
        <p:nvPicPr>
          <p:cNvPr id="5" name="圖片版面配置區 1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603200" y="15572"/>
            <a:ext cx="3794400" cy="3426818"/>
          </a:xfrm>
          <a:prstGeom prst="rect">
            <a:avLst/>
          </a:prstGeom>
        </p:spPr>
      </p:pic>
      <p:sp>
        <p:nvSpPr>
          <p:cNvPr id="4" name="矩形 3"/>
          <p:cNvSpPr/>
          <p:nvPr/>
        </p:nvSpPr>
        <p:spPr>
          <a:xfrm>
            <a:off x="8397600" y="0"/>
            <a:ext cx="3794400" cy="3435695"/>
          </a:xfrm>
          <a:prstGeom prst="rect">
            <a:avLst/>
          </a:prstGeom>
          <a:solidFill>
            <a:schemeClr val="accent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bg1"/>
              </a:solidFill>
              <a:latin typeface="微軟正黑體" panose="020B0604030504040204" pitchFamily="34" charset="-120"/>
              <a:ea typeface="微軟正黑體" panose="020B0604030504040204" pitchFamily="34" charset="-120"/>
            </a:endParaRPr>
          </a:p>
        </p:txBody>
      </p:sp>
      <p:sp>
        <p:nvSpPr>
          <p:cNvPr id="7" name="矩形 6"/>
          <p:cNvSpPr/>
          <p:nvPr/>
        </p:nvSpPr>
        <p:spPr>
          <a:xfrm>
            <a:off x="4595220" y="3435695"/>
            <a:ext cx="3802380" cy="3435695"/>
          </a:xfrm>
          <a:prstGeom prst="rect">
            <a:avLst/>
          </a:prstGeom>
          <a:solidFill>
            <a:schemeClr val="accent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bg1"/>
              </a:solidFill>
              <a:latin typeface="微軟正黑體" panose="020B0604030504040204" pitchFamily="34" charset="-120"/>
              <a:ea typeface="微軟正黑體" panose="020B0604030504040204" pitchFamily="34" charset="-120"/>
            </a:endParaRPr>
          </a:p>
        </p:txBody>
      </p:sp>
      <p:grpSp>
        <p:nvGrpSpPr>
          <p:cNvPr id="9" name="群組 8"/>
          <p:cNvGrpSpPr/>
          <p:nvPr/>
        </p:nvGrpSpPr>
        <p:grpSpPr>
          <a:xfrm>
            <a:off x="5905860" y="3816935"/>
            <a:ext cx="1181100" cy="1179894"/>
            <a:chOff x="5618088" y="7571619"/>
            <a:chExt cx="2784394" cy="2781551"/>
          </a:xfrm>
          <a:solidFill>
            <a:schemeClr val="bg1"/>
          </a:solidFill>
        </p:grpSpPr>
        <p:sp>
          <p:nvSpPr>
            <p:cNvPr id="10" name="手繪多邊形 9"/>
            <p:cNvSpPr>
              <a:spLocks/>
            </p:cNvSpPr>
            <p:nvPr/>
          </p:nvSpPr>
          <p:spPr bwMode="auto">
            <a:xfrm>
              <a:off x="5618088" y="7571619"/>
              <a:ext cx="2784394" cy="2781551"/>
            </a:xfrm>
            <a:custGeom>
              <a:avLst/>
              <a:gdLst>
                <a:gd name="connsiteX0" fmla="*/ 1880397 w 3719513"/>
                <a:gd name="connsiteY0" fmla="*/ 1541031 h 3715716"/>
                <a:gd name="connsiteX1" fmla="*/ 1813801 w 3719513"/>
                <a:gd name="connsiteY1" fmla="*/ 1547885 h 3715716"/>
                <a:gd name="connsiteX2" fmla="*/ 1551922 w 3719513"/>
                <a:gd name="connsiteY2" fmla="*/ 1853443 h 3715716"/>
                <a:gd name="connsiteX3" fmla="*/ 1763370 w 3719513"/>
                <a:gd name="connsiteY3" fmla="*/ 2155755 h 3715716"/>
                <a:gd name="connsiteX4" fmla="*/ 1997153 w 3719513"/>
                <a:gd name="connsiteY4" fmla="*/ 2143491 h 3715716"/>
                <a:gd name="connsiteX5" fmla="*/ 2149886 w 3719513"/>
                <a:gd name="connsiteY5" fmla="*/ 1990891 h 3715716"/>
                <a:gd name="connsiteX6" fmla="*/ 2144483 w 3719513"/>
                <a:gd name="connsiteY6" fmla="*/ 1717079 h 3715716"/>
                <a:gd name="connsiteX7" fmla="*/ 1949964 w 3719513"/>
                <a:gd name="connsiteY7" fmla="*/ 1556903 h 3715716"/>
                <a:gd name="connsiteX8" fmla="*/ 1880397 w 3719513"/>
                <a:gd name="connsiteY8" fmla="*/ 1541031 h 3715716"/>
                <a:gd name="connsiteX9" fmla="*/ 1860117 w 3719513"/>
                <a:gd name="connsiteY9" fmla="*/ 279 h 3715716"/>
                <a:gd name="connsiteX10" fmla="*/ 1915927 w 3719513"/>
                <a:gd name="connsiteY10" fmla="*/ 142529 h 3715716"/>
                <a:gd name="connsiteX11" fmla="*/ 2007385 w 3719513"/>
                <a:gd name="connsiteY11" fmla="*/ 425589 h 3715716"/>
                <a:gd name="connsiteX12" fmla="*/ 2113605 w 3719513"/>
                <a:gd name="connsiteY12" fmla="*/ 755823 h 3715716"/>
                <a:gd name="connsiteX13" fmla="*/ 2199302 w 3719513"/>
                <a:gd name="connsiteY13" fmla="*/ 1025199 h 3715716"/>
                <a:gd name="connsiteX14" fmla="*/ 2241430 w 3719513"/>
                <a:gd name="connsiteY14" fmla="*/ 1154483 h 3715716"/>
                <a:gd name="connsiteX15" fmla="*/ 2277077 w 3719513"/>
                <a:gd name="connsiteY15" fmla="*/ 1218585 h 3715716"/>
                <a:gd name="connsiteX16" fmla="*/ 2499239 w 3719513"/>
                <a:gd name="connsiteY16" fmla="*/ 1115949 h 3715716"/>
                <a:gd name="connsiteX17" fmla="*/ 2709880 w 3719513"/>
                <a:gd name="connsiteY17" fmla="*/ 1013315 h 3715716"/>
                <a:gd name="connsiteX18" fmla="*/ 2679994 w 3719513"/>
                <a:gd name="connsiteY18" fmla="*/ 1082819 h 3715716"/>
                <a:gd name="connsiteX19" fmla="*/ 2506801 w 3719513"/>
                <a:gd name="connsiteY19" fmla="*/ 1455189 h 3715716"/>
                <a:gd name="connsiteX20" fmla="*/ 2576654 w 3719513"/>
                <a:gd name="connsiteY20" fmla="*/ 1489401 h 3715716"/>
                <a:gd name="connsiteX21" fmla="*/ 2713480 w 3719513"/>
                <a:gd name="connsiteY21" fmla="*/ 1532615 h 3715716"/>
                <a:gd name="connsiteX22" fmla="*/ 2957247 w 3719513"/>
                <a:gd name="connsiteY22" fmla="*/ 1609323 h 3715716"/>
                <a:gd name="connsiteX23" fmla="*/ 3201014 w 3719513"/>
                <a:gd name="connsiteY23" fmla="*/ 1686389 h 3715716"/>
                <a:gd name="connsiteX24" fmla="*/ 3414535 w 3719513"/>
                <a:gd name="connsiteY24" fmla="*/ 1751933 h 3715716"/>
                <a:gd name="connsiteX25" fmla="*/ 3531197 w 3719513"/>
                <a:gd name="connsiteY25" fmla="*/ 1787945 h 3715716"/>
                <a:gd name="connsiteX26" fmla="*/ 3645699 w 3719513"/>
                <a:gd name="connsiteY26" fmla="*/ 1822877 h 3715716"/>
                <a:gd name="connsiteX27" fmla="*/ 3719513 w 3719513"/>
                <a:gd name="connsiteY27" fmla="*/ 1853847 h 3715716"/>
                <a:gd name="connsiteX28" fmla="*/ 3706551 w 3719513"/>
                <a:gd name="connsiteY28" fmla="*/ 1863571 h 3715716"/>
                <a:gd name="connsiteX29" fmla="*/ 3526156 w 3719513"/>
                <a:gd name="connsiteY29" fmla="*/ 1918311 h 3715716"/>
                <a:gd name="connsiteX30" fmla="*/ 2962288 w 3719513"/>
                <a:gd name="connsiteY30" fmla="*/ 2098373 h 3715716"/>
                <a:gd name="connsiteX31" fmla="*/ 2570893 w 3719513"/>
                <a:gd name="connsiteY31" fmla="*/ 2222977 h 3715716"/>
                <a:gd name="connsiteX32" fmla="*/ 2501760 w 3719513"/>
                <a:gd name="connsiteY32" fmla="*/ 2266193 h 3715716"/>
                <a:gd name="connsiteX33" fmla="*/ 2601139 w 3719513"/>
                <a:gd name="connsiteY33" fmla="*/ 2479387 h 3715716"/>
                <a:gd name="connsiteX34" fmla="*/ 2703038 w 3719513"/>
                <a:gd name="connsiteY34" fmla="*/ 2678897 h 3715716"/>
                <a:gd name="connsiteX35" fmla="*/ 2489157 w 3719513"/>
                <a:gd name="connsiteY35" fmla="*/ 2584543 h 3715716"/>
                <a:gd name="connsiteX36" fmla="*/ 2278157 w 3719513"/>
                <a:gd name="connsiteY36" fmla="*/ 2488029 h 3715716"/>
                <a:gd name="connsiteX37" fmla="*/ 2241430 w 3719513"/>
                <a:gd name="connsiteY37" fmla="*/ 2552133 h 3715716"/>
                <a:gd name="connsiteX38" fmla="*/ 2199302 w 3719513"/>
                <a:gd name="connsiteY38" fmla="*/ 2681777 h 3715716"/>
                <a:gd name="connsiteX39" fmla="*/ 2130889 w 3719513"/>
                <a:gd name="connsiteY39" fmla="*/ 2895333 h 3715716"/>
                <a:gd name="connsiteX40" fmla="*/ 1910166 w 3719513"/>
                <a:gd name="connsiteY40" fmla="*/ 3579931 h 3715716"/>
                <a:gd name="connsiteX41" fmla="*/ 1855796 w 3719513"/>
                <a:gd name="connsiteY41" fmla="*/ 3715339 h 3715716"/>
                <a:gd name="connsiteX42" fmla="*/ 1758937 w 3719513"/>
                <a:gd name="connsiteY42" fmla="*/ 3418595 h 3715716"/>
                <a:gd name="connsiteX43" fmla="*/ 1693045 w 3719513"/>
                <a:gd name="connsiteY43" fmla="*/ 3205041 h 3715716"/>
                <a:gd name="connsiteX44" fmla="*/ 1615990 w 3719513"/>
                <a:gd name="connsiteY44" fmla="*/ 2961235 h 3715716"/>
                <a:gd name="connsiteX45" fmla="*/ 1540375 w 3719513"/>
                <a:gd name="connsiteY45" fmla="*/ 2722471 h 3715716"/>
                <a:gd name="connsiteX46" fmla="*/ 1495007 w 3719513"/>
                <a:gd name="connsiteY46" fmla="*/ 2578421 h 3715716"/>
                <a:gd name="connsiteX47" fmla="*/ 1458640 w 3719513"/>
                <a:gd name="connsiteY47" fmla="*/ 2494151 h 3715716"/>
                <a:gd name="connsiteX48" fmla="*/ 1284006 w 3719513"/>
                <a:gd name="connsiteY48" fmla="*/ 2565457 h 3715716"/>
                <a:gd name="connsiteX49" fmla="*/ 1080567 w 3719513"/>
                <a:gd name="connsiteY49" fmla="*/ 2672775 h 3715716"/>
                <a:gd name="connsiteX50" fmla="*/ 1026557 w 3719513"/>
                <a:gd name="connsiteY50" fmla="*/ 2696903 h 3715716"/>
                <a:gd name="connsiteX51" fmla="*/ 1123775 w 3719513"/>
                <a:gd name="connsiteY51" fmla="*/ 2486949 h 3715716"/>
                <a:gd name="connsiteX52" fmla="*/ 1222794 w 3719513"/>
                <a:gd name="connsiteY52" fmla="*/ 2261151 h 3715716"/>
                <a:gd name="connsiteX53" fmla="*/ 782430 w 3719513"/>
                <a:gd name="connsiteY53" fmla="*/ 2110979 h 3715716"/>
                <a:gd name="connsiteX54" fmla="*/ 564228 w 3719513"/>
                <a:gd name="connsiteY54" fmla="*/ 2042193 h 3715716"/>
                <a:gd name="connsiteX55" fmla="*/ 396436 w 3719513"/>
                <a:gd name="connsiteY55" fmla="*/ 1988175 h 3715716"/>
                <a:gd name="connsiteX56" fmla="*/ 0 w 3719513"/>
                <a:gd name="connsiteY56" fmla="*/ 1852407 h 3715716"/>
                <a:gd name="connsiteX57" fmla="*/ 310020 w 3719513"/>
                <a:gd name="connsiteY57" fmla="*/ 1750851 h 3715716"/>
                <a:gd name="connsiteX58" fmla="*/ 518499 w 3719513"/>
                <a:gd name="connsiteY58" fmla="*/ 1686749 h 3715716"/>
                <a:gd name="connsiteX59" fmla="*/ 762266 w 3719513"/>
                <a:gd name="connsiteY59" fmla="*/ 1609683 h 3715716"/>
                <a:gd name="connsiteX60" fmla="*/ 1000992 w 3719513"/>
                <a:gd name="connsiteY60" fmla="*/ 1533695 h 3715716"/>
                <a:gd name="connsiteX61" fmla="*/ 1145020 w 3719513"/>
                <a:gd name="connsiteY61" fmla="*/ 1488321 h 3715716"/>
                <a:gd name="connsiteX62" fmla="*/ 1228916 w 3719513"/>
                <a:gd name="connsiteY62" fmla="*/ 1453027 h 3715716"/>
                <a:gd name="connsiteX63" fmla="*/ 1162663 w 3719513"/>
                <a:gd name="connsiteY63" fmla="*/ 1288091 h 3715716"/>
                <a:gd name="connsiteX64" fmla="*/ 1055722 w 3719513"/>
                <a:gd name="connsiteY64" fmla="*/ 1083539 h 3715716"/>
                <a:gd name="connsiteX65" fmla="*/ 1026557 w 3719513"/>
                <a:gd name="connsiteY65" fmla="*/ 1019437 h 3715716"/>
                <a:gd name="connsiteX66" fmla="*/ 1236477 w 3719513"/>
                <a:gd name="connsiteY66" fmla="*/ 1115949 h 3715716"/>
                <a:gd name="connsiteX67" fmla="*/ 1462960 w 3719513"/>
                <a:gd name="connsiteY67" fmla="*/ 1218225 h 3715716"/>
                <a:gd name="connsiteX68" fmla="*/ 1523452 w 3719513"/>
                <a:gd name="connsiteY68" fmla="*/ 1073095 h 3715716"/>
                <a:gd name="connsiteX69" fmla="*/ 1739854 w 3719513"/>
                <a:gd name="connsiteY69" fmla="*/ 369409 h 3715716"/>
                <a:gd name="connsiteX70" fmla="*/ 1767939 w 3719513"/>
                <a:gd name="connsiteY70" fmla="*/ 277937 h 3715716"/>
                <a:gd name="connsiteX71" fmla="*/ 1814388 w 3719513"/>
                <a:gd name="connsiteY71" fmla="*/ 130645 h 3715716"/>
                <a:gd name="connsiteX72" fmla="*/ 1860117 w 3719513"/>
                <a:gd name="connsiteY72" fmla="*/ 279 h 3715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719513" h="3715716">
                  <a:moveTo>
                    <a:pt x="1880397" y="1541031"/>
                  </a:moveTo>
                  <a:cubicBezTo>
                    <a:pt x="1861710" y="1539767"/>
                    <a:pt x="1843519" y="1542293"/>
                    <a:pt x="1813801" y="1547885"/>
                  </a:cubicBezTo>
                  <a:cubicBezTo>
                    <a:pt x="1664670" y="1576023"/>
                    <a:pt x="1554443" y="1704451"/>
                    <a:pt x="1551922" y="1853443"/>
                  </a:cubicBezTo>
                  <a:cubicBezTo>
                    <a:pt x="1549400" y="1987645"/>
                    <a:pt x="1628288" y="2100921"/>
                    <a:pt x="1763370" y="2155755"/>
                  </a:cubicBezTo>
                  <a:cubicBezTo>
                    <a:pt x="1809479" y="2174875"/>
                    <a:pt x="1947803" y="2167301"/>
                    <a:pt x="1997153" y="2143491"/>
                  </a:cubicBezTo>
                  <a:cubicBezTo>
                    <a:pt x="2049024" y="2118237"/>
                    <a:pt x="2123950" y="2043201"/>
                    <a:pt x="2149886" y="1990891"/>
                  </a:cubicBezTo>
                  <a:cubicBezTo>
                    <a:pt x="2181225" y="1927399"/>
                    <a:pt x="2178343" y="1783457"/>
                    <a:pt x="2144483" y="1717079"/>
                  </a:cubicBezTo>
                  <a:cubicBezTo>
                    <a:pt x="2106299" y="1642041"/>
                    <a:pt x="2033895" y="1582517"/>
                    <a:pt x="1949964" y="1556903"/>
                  </a:cubicBezTo>
                  <a:cubicBezTo>
                    <a:pt x="1918265" y="1547343"/>
                    <a:pt x="1899083" y="1542293"/>
                    <a:pt x="1880397" y="1541031"/>
                  </a:cubicBezTo>
                  <a:close/>
                  <a:moveTo>
                    <a:pt x="1860117" y="279"/>
                  </a:moveTo>
                  <a:cubicBezTo>
                    <a:pt x="1864077" y="-4761"/>
                    <a:pt x="1889282" y="59341"/>
                    <a:pt x="1915927" y="142529"/>
                  </a:cubicBezTo>
                  <a:cubicBezTo>
                    <a:pt x="1942572" y="225359"/>
                    <a:pt x="1983620" y="352843"/>
                    <a:pt x="2007385" y="425589"/>
                  </a:cubicBezTo>
                  <a:cubicBezTo>
                    <a:pt x="2031149" y="497973"/>
                    <a:pt x="2079039" y="646705"/>
                    <a:pt x="2113605" y="755823"/>
                  </a:cubicBezTo>
                  <a:cubicBezTo>
                    <a:pt x="2148172" y="864583"/>
                    <a:pt x="2186699" y="985945"/>
                    <a:pt x="2199302" y="1025199"/>
                  </a:cubicBezTo>
                  <a:cubicBezTo>
                    <a:pt x="2212264" y="1064091"/>
                    <a:pt x="2230988" y="1122433"/>
                    <a:pt x="2241430" y="1154483"/>
                  </a:cubicBezTo>
                  <a:cubicBezTo>
                    <a:pt x="2252232" y="1188335"/>
                    <a:pt x="2267355" y="1215345"/>
                    <a:pt x="2277077" y="1218585"/>
                  </a:cubicBezTo>
                  <a:cubicBezTo>
                    <a:pt x="2287159" y="1221467"/>
                    <a:pt x="2379336" y="1178971"/>
                    <a:pt x="2499239" y="1115949"/>
                  </a:cubicBezTo>
                  <a:cubicBezTo>
                    <a:pt x="2612301" y="1056529"/>
                    <a:pt x="2706999" y="1010073"/>
                    <a:pt x="2709880" y="1013315"/>
                  </a:cubicBezTo>
                  <a:cubicBezTo>
                    <a:pt x="2712760" y="1016195"/>
                    <a:pt x="2699438" y="1047527"/>
                    <a:pt x="2679994" y="1082819"/>
                  </a:cubicBezTo>
                  <a:cubicBezTo>
                    <a:pt x="2570533" y="1283769"/>
                    <a:pt x="2497439" y="1440423"/>
                    <a:pt x="2506801" y="1455189"/>
                  </a:cubicBezTo>
                  <a:cubicBezTo>
                    <a:pt x="2511842" y="1463831"/>
                    <a:pt x="2543528" y="1478957"/>
                    <a:pt x="2576654" y="1489401"/>
                  </a:cubicBezTo>
                  <a:cubicBezTo>
                    <a:pt x="2609780" y="1499483"/>
                    <a:pt x="2671352" y="1518931"/>
                    <a:pt x="2713480" y="1532615"/>
                  </a:cubicBezTo>
                  <a:cubicBezTo>
                    <a:pt x="2755248" y="1545941"/>
                    <a:pt x="2865069" y="1580513"/>
                    <a:pt x="2957247" y="1609323"/>
                  </a:cubicBezTo>
                  <a:cubicBezTo>
                    <a:pt x="3049425" y="1638133"/>
                    <a:pt x="3159246" y="1673065"/>
                    <a:pt x="3201014" y="1686389"/>
                  </a:cubicBezTo>
                  <a:cubicBezTo>
                    <a:pt x="3287070" y="1714479"/>
                    <a:pt x="3307234" y="1720601"/>
                    <a:pt x="3414535" y="1751933"/>
                  </a:cubicBezTo>
                  <a:cubicBezTo>
                    <a:pt x="3456303" y="1764537"/>
                    <a:pt x="3508873" y="1780743"/>
                    <a:pt x="3531197" y="1787945"/>
                  </a:cubicBezTo>
                  <a:cubicBezTo>
                    <a:pt x="3553881" y="1795507"/>
                    <a:pt x="3605011" y="1811353"/>
                    <a:pt x="3645699" y="1822877"/>
                  </a:cubicBezTo>
                  <a:cubicBezTo>
                    <a:pt x="3686387" y="1834401"/>
                    <a:pt x="3719513" y="1848447"/>
                    <a:pt x="3719513" y="1853847"/>
                  </a:cubicBezTo>
                  <a:cubicBezTo>
                    <a:pt x="3719513" y="1859249"/>
                    <a:pt x="3713752" y="1863571"/>
                    <a:pt x="3706551" y="1863571"/>
                  </a:cubicBezTo>
                  <a:cubicBezTo>
                    <a:pt x="3699709" y="1863571"/>
                    <a:pt x="3618334" y="1888059"/>
                    <a:pt x="3526156" y="1918311"/>
                  </a:cubicBezTo>
                  <a:cubicBezTo>
                    <a:pt x="3380328" y="1965847"/>
                    <a:pt x="3052665" y="2070643"/>
                    <a:pt x="2962288" y="2098373"/>
                  </a:cubicBezTo>
                  <a:cubicBezTo>
                    <a:pt x="2894595" y="2118901"/>
                    <a:pt x="2632825" y="2202451"/>
                    <a:pt x="2570893" y="2222977"/>
                  </a:cubicBezTo>
                  <a:cubicBezTo>
                    <a:pt x="2520123" y="2239903"/>
                    <a:pt x="2504280" y="2249627"/>
                    <a:pt x="2501760" y="2266193"/>
                  </a:cubicBezTo>
                  <a:cubicBezTo>
                    <a:pt x="2499959" y="2278797"/>
                    <a:pt x="2541727" y="2368467"/>
                    <a:pt x="2601139" y="2479387"/>
                  </a:cubicBezTo>
                  <a:cubicBezTo>
                    <a:pt x="2657310" y="2584543"/>
                    <a:pt x="2703038" y="2674575"/>
                    <a:pt x="2703038" y="2678897"/>
                  </a:cubicBezTo>
                  <a:cubicBezTo>
                    <a:pt x="2703038" y="2695463"/>
                    <a:pt x="2677833" y="2684299"/>
                    <a:pt x="2489157" y="2584543"/>
                  </a:cubicBezTo>
                  <a:cubicBezTo>
                    <a:pt x="2370334" y="2521881"/>
                    <a:pt x="2288959" y="2484789"/>
                    <a:pt x="2278157" y="2488029"/>
                  </a:cubicBezTo>
                  <a:cubicBezTo>
                    <a:pt x="2267355" y="2491631"/>
                    <a:pt x="2252592" y="2517199"/>
                    <a:pt x="2241430" y="2552133"/>
                  </a:cubicBezTo>
                  <a:cubicBezTo>
                    <a:pt x="2230988" y="2584183"/>
                    <a:pt x="2211904" y="2642523"/>
                    <a:pt x="2199302" y="2681777"/>
                  </a:cubicBezTo>
                  <a:cubicBezTo>
                    <a:pt x="2186699" y="2720671"/>
                    <a:pt x="2155733" y="2816825"/>
                    <a:pt x="2130889" y="2895333"/>
                  </a:cubicBezTo>
                  <a:cubicBezTo>
                    <a:pt x="2067876" y="3092681"/>
                    <a:pt x="1967057" y="3405991"/>
                    <a:pt x="1910166" y="3579931"/>
                  </a:cubicBezTo>
                  <a:cubicBezTo>
                    <a:pt x="1883881" y="3660239"/>
                    <a:pt x="1859396" y="3721101"/>
                    <a:pt x="1855796" y="3715339"/>
                  </a:cubicBezTo>
                  <a:cubicBezTo>
                    <a:pt x="1848594" y="3703455"/>
                    <a:pt x="1796024" y="3542839"/>
                    <a:pt x="1758937" y="3418595"/>
                  </a:cubicBezTo>
                  <a:cubicBezTo>
                    <a:pt x="1722570" y="3297233"/>
                    <a:pt x="1718970" y="3285349"/>
                    <a:pt x="1693045" y="3205041"/>
                  </a:cubicBezTo>
                  <a:cubicBezTo>
                    <a:pt x="1679362" y="3163267"/>
                    <a:pt x="1644795" y="3053427"/>
                    <a:pt x="1615990" y="2961235"/>
                  </a:cubicBezTo>
                  <a:cubicBezTo>
                    <a:pt x="1587184" y="2869043"/>
                    <a:pt x="1552978" y="2761365"/>
                    <a:pt x="1540375" y="2722471"/>
                  </a:cubicBezTo>
                  <a:cubicBezTo>
                    <a:pt x="1527413" y="2683219"/>
                    <a:pt x="1507249" y="2618395"/>
                    <a:pt x="1495007" y="2578421"/>
                  </a:cubicBezTo>
                  <a:cubicBezTo>
                    <a:pt x="1482764" y="2538447"/>
                    <a:pt x="1466561" y="2500275"/>
                    <a:pt x="1458640" y="2494151"/>
                  </a:cubicBezTo>
                  <a:cubicBezTo>
                    <a:pt x="1447838" y="2484789"/>
                    <a:pt x="1409670" y="2500635"/>
                    <a:pt x="1284006" y="2565457"/>
                  </a:cubicBezTo>
                  <a:cubicBezTo>
                    <a:pt x="1195429" y="2611193"/>
                    <a:pt x="1103972" y="2659449"/>
                    <a:pt x="1080567" y="2672775"/>
                  </a:cubicBezTo>
                  <a:cubicBezTo>
                    <a:pt x="1057163" y="2686099"/>
                    <a:pt x="1032678" y="2696903"/>
                    <a:pt x="1026557" y="2696903"/>
                  </a:cubicBezTo>
                  <a:cubicBezTo>
                    <a:pt x="1020076" y="2696903"/>
                    <a:pt x="1064004" y="2602549"/>
                    <a:pt x="1123775" y="2486949"/>
                  </a:cubicBezTo>
                  <a:cubicBezTo>
                    <a:pt x="1205511" y="2329215"/>
                    <a:pt x="1229996" y="2273035"/>
                    <a:pt x="1222794" y="2261151"/>
                  </a:cubicBezTo>
                  <a:cubicBezTo>
                    <a:pt x="1213433" y="2246745"/>
                    <a:pt x="1159782" y="2228379"/>
                    <a:pt x="782430" y="2110979"/>
                  </a:cubicBezTo>
                  <a:cubicBezTo>
                    <a:pt x="701414" y="2085769"/>
                    <a:pt x="603116" y="2054799"/>
                    <a:pt x="564228" y="2042193"/>
                  </a:cubicBezTo>
                  <a:cubicBezTo>
                    <a:pt x="524981" y="2029229"/>
                    <a:pt x="449366" y="2005101"/>
                    <a:pt x="396436" y="1988175"/>
                  </a:cubicBezTo>
                  <a:cubicBezTo>
                    <a:pt x="169953" y="1916149"/>
                    <a:pt x="0" y="1858169"/>
                    <a:pt x="0" y="1852407"/>
                  </a:cubicBezTo>
                  <a:cubicBezTo>
                    <a:pt x="0" y="1846285"/>
                    <a:pt x="90377" y="1816755"/>
                    <a:pt x="310020" y="1750851"/>
                  </a:cubicBezTo>
                  <a:cubicBezTo>
                    <a:pt x="382753" y="1728885"/>
                    <a:pt x="476371" y="1700075"/>
                    <a:pt x="518499" y="1686749"/>
                  </a:cubicBezTo>
                  <a:cubicBezTo>
                    <a:pt x="560267" y="1673065"/>
                    <a:pt x="670089" y="1638493"/>
                    <a:pt x="762266" y="1609683"/>
                  </a:cubicBezTo>
                  <a:cubicBezTo>
                    <a:pt x="854444" y="1580513"/>
                    <a:pt x="961744" y="1546661"/>
                    <a:pt x="1000992" y="1533695"/>
                  </a:cubicBezTo>
                  <a:cubicBezTo>
                    <a:pt x="1040239" y="1521091"/>
                    <a:pt x="1105052" y="1500565"/>
                    <a:pt x="1145020" y="1488321"/>
                  </a:cubicBezTo>
                  <a:cubicBezTo>
                    <a:pt x="1184987" y="1476435"/>
                    <a:pt x="1222794" y="1460231"/>
                    <a:pt x="1228916" y="1453027"/>
                  </a:cubicBezTo>
                  <a:cubicBezTo>
                    <a:pt x="1237197" y="1442945"/>
                    <a:pt x="1220994" y="1402611"/>
                    <a:pt x="1162663" y="1288091"/>
                  </a:cubicBezTo>
                  <a:cubicBezTo>
                    <a:pt x="1119815" y="1204901"/>
                    <a:pt x="1071926" y="1113069"/>
                    <a:pt x="1055722" y="1083539"/>
                  </a:cubicBezTo>
                  <a:cubicBezTo>
                    <a:pt x="1039519" y="1054369"/>
                    <a:pt x="1026557" y="1025559"/>
                    <a:pt x="1026557" y="1019437"/>
                  </a:cubicBezTo>
                  <a:cubicBezTo>
                    <a:pt x="1026557" y="1013315"/>
                    <a:pt x="1120895" y="1056889"/>
                    <a:pt x="1236477" y="1115949"/>
                  </a:cubicBezTo>
                  <a:cubicBezTo>
                    <a:pt x="1357100" y="1177891"/>
                    <a:pt x="1453239" y="1221467"/>
                    <a:pt x="1462960" y="1218225"/>
                  </a:cubicBezTo>
                  <a:cubicBezTo>
                    <a:pt x="1474483" y="1214625"/>
                    <a:pt x="1493926" y="1168169"/>
                    <a:pt x="1523452" y="1073095"/>
                  </a:cubicBezTo>
                  <a:cubicBezTo>
                    <a:pt x="1665319" y="616095"/>
                    <a:pt x="1700966" y="499415"/>
                    <a:pt x="1739854" y="369409"/>
                  </a:cubicBezTo>
                  <a:cubicBezTo>
                    <a:pt x="1750656" y="333037"/>
                    <a:pt x="1763618" y="291981"/>
                    <a:pt x="1767939" y="277937"/>
                  </a:cubicBezTo>
                  <a:cubicBezTo>
                    <a:pt x="1772620" y="263891"/>
                    <a:pt x="1793504" y="197629"/>
                    <a:pt x="1814388" y="130645"/>
                  </a:cubicBezTo>
                  <a:cubicBezTo>
                    <a:pt x="1835272" y="63661"/>
                    <a:pt x="1855796" y="4961"/>
                    <a:pt x="1860117" y="27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11" name="Freeform 16"/>
            <p:cNvSpPr>
              <a:spLocks/>
            </p:cNvSpPr>
            <p:nvPr/>
          </p:nvSpPr>
          <p:spPr bwMode="auto">
            <a:xfrm>
              <a:off x="5757129" y="9194960"/>
              <a:ext cx="1025579" cy="1020825"/>
            </a:xfrm>
            <a:custGeom>
              <a:avLst/>
              <a:gdLst>
                <a:gd name="T0" fmla="*/ 3604 w 3802"/>
                <a:gd name="T1" fmla="*/ 3753 h 3785"/>
                <a:gd name="T2" fmla="*/ 720 w 3802"/>
                <a:gd name="T3" fmla="*/ 1764 h 3785"/>
                <a:gd name="T4" fmla="*/ 131 w 3802"/>
                <a:gd name="T5" fmla="*/ 522 h 3785"/>
                <a:gd name="T6" fmla="*/ 58 w 3802"/>
                <a:gd name="T7" fmla="*/ 0 h 3785"/>
                <a:gd name="T8" fmla="*/ 786 w 3802"/>
                <a:gd name="T9" fmla="*/ 229 h 3785"/>
                <a:gd name="T10" fmla="*/ 937 w 3802"/>
                <a:gd name="T11" fmla="*/ 475 h 3785"/>
                <a:gd name="T12" fmla="*/ 2951 w 3802"/>
                <a:gd name="T13" fmla="*/ 2706 h 3785"/>
                <a:gd name="T14" fmla="*/ 3340 w 3802"/>
                <a:gd name="T15" fmla="*/ 2869 h 3785"/>
                <a:gd name="T16" fmla="*/ 3530 w 3802"/>
                <a:gd name="T17" fmla="*/ 2961 h 3785"/>
                <a:gd name="T18" fmla="*/ 3801 w 3802"/>
                <a:gd name="T19" fmla="*/ 3760 h 3785"/>
                <a:gd name="T20" fmla="*/ 3604 w 3802"/>
                <a:gd name="T21" fmla="*/ 3753 h 3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02" h="3785">
                  <a:moveTo>
                    <a:pt x="3604" y="3753"/>
                  </a:moveTo>
                  <a:cubicBezTo>
                    <a:pt x="2457" y="3498"/>
                    <a:pt x="1375" y="2751"/>
                    <a:pt x="720" y="1764"/>
                  </a:cubicBezTo>
                  <a:cubicBezTo>
                    <a:pt x="473" y="1392"/>
                    <a:pt x="232" y="883"/>
                    <a:pt x="131" y="522"/>
                  </a:cubicBezTo>
                  <a:cubicBezTo>
                    <a:pt x="15" y="103"/>
                    <a:pt x="0" y="0"/>
                    <a:pt x="58" y="0"/>
                  </a:cubicBezTo>
                  <a:cubicBezTo>
                    <a:pt x="95" y="0"/>
                    <a:pt x="631" y="169"/>
                    <a:pt x="786" y="229"/>
                  </a:cubicBezTo>
                  <a:cubicBezTo>
                    <a:pt x="845" y="252"/>
                    <a:pt x="876" y="302"/>
                    <a:pt x="937" y="475"/>
                  </a:cubicBezTo>
                  <a:cubicBezTo>
                    <a:pt x="1275" y="1428"/>
                    <a:pt x="2021" y="2254"/>
                    <a:pt x="2951" y="2706"/>
                  </a:cubicBezTo>
                  <a:cubicBezTo>
                    <a:pt x="3082" y="2770"/>
                    <a:pt x="3256" y="2843"/>
                    <a:pt x="3340" y="2869"/>
                  </a:cubicBezTo>
                  <a:cubicBezTo>
                    <a:pt x="3423" y="2896"/>
                    <a:pt x="3509" y="2937"/>
                    <a:pt x="3530" y="2961"/>
                  </a:cubicBezTo>
                  <a:cubicBezTo>
                    <a:pt x="3563" y="2999"/>
                    <a:pt x="3802" y="3703"/>
                    <a:pt x="3801" y="3760"/>
                  </a:cubicBezTo>
                  <a:cubicBezTo>
                    <a:pt x="3801" y="3785"/>
                    <a:pt x="3739" y="3783"/>
                    <a:pt x="3604" y="3753"/>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12" name="Freeform 17"/>
            <p:cNvSpPr>
              <a:spLocks/>
            </p:cNvSpPr>
            <p:nvPr/>
          </p:nvSpPr>
          <p:spPr bwMode="auto">
            <a:xfrm>
              <a:off x="7246183" y="9186640"/>
              <a:ext cx="1029144" cy="1027956"/>
            </a:xfrm>
            <a:custGeom>
              <a:avLst/>
              <a:gdLst>
                <a:gd name="T0" fmla="*/ 0 w 3818"/>
                <a:gd name="T1" fmla="*/ 3778 h 3811"/>
                <a:gd name="T2" fmla="*/ 195 w 3818"/>
                <a:gd name="T3" fmla="*/ 3119 h 3811"/>
                <a:gd name="T4" fmla="*/ 422 w 3818"/>
                <a:gd name="T5" fmla="*/ 2914 h 3811"/>
                <a:gd name="T6" fmla="*/ 2884 w 3818"/>
                <a:gd name="T7" fmla="*/ 453 h 3811"/>
                <a:gd name="T8" fmla="*/ 3090 w 3818"/>
                <a:gd name="T9" fmla="*/ 224 h 3811"/>
                <a:gd name="T10" fmla="*/ 3508 w 3818"/>
                <a:gd name="T11" fmla="*/ 86 h 3811"/>
                <a:gd name="T12" fmla="*/ 3797 w 3818"/>
                <a:gd name="T13" fmla="*/ 7 h 3811"/>
                <a:gd name="T14" fmla="*/ 3643 w 3818"/>
                <a:gd name="T15" fmla="*/ 650 h 3811"/>
                <a:gd name="T16" fmla="*/ 1284 w 3818"/>
                <a:gd name="T17" fmla="*/ 3384 h 3811"/>
                <a:gd name="T18" fmla="*/ 120 w 3818"/>
                <a:gd name="T19" fmla="*/ 3796 h 3811"/>
                <a:gd name="T20" fmla="*/ 0 w 3818"/>
                <a:gd name="T21" fmla="*/ 3778 h 3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8" h="3811">
                  <a:moveTo>
                    <a:pt x="0" y="3778"/>
                  </a:moveTo>
                  <a:cubicBezTo>
                    <a:pt x="0" y="3743"/>
                    <a:pt x="86" y="3453"/>
                    <a:pt x="195" y="3119"/>
                  </a:cubicBezTo>
                  <a:cubicBezTo>
                    <a:pt x="240" y="2982"/>
                    <a:pt x="247" y="2976"/>
                    <a:pt x="422" y="2914"/>
                  </a:cubicBezTo>
                  <a:cubicBezTo>
                    <a:pt x="1569" y="2504"/>
                    <a:pt x="2478" y="1595"/>
                    <a:pt x="2884" y="453"/>
                  </a:cubicBezTo>
                  <a:cubicBezTo>
                    <a:pt x="2947" y="275"/>
                    <a:pt x="2953" y="269"/>
                    <a:pt x="3090" y="224"/>
                  </a:cubicBezTo>
                  <a:cubicBezTo>
                    <a:pt x="3168" y="199"/>
                    <a:pt x="3356" y="137"/>
                    <a:pt x="3508" y="86"/>
                  </a:cubicBezTo>
                  <a:cubicBezTo>
                    <a:pt x="3661" y="36"/>
                    <a:pt x="3791" y="0"/>
                    <a:pt x="3797" y="7"/>
                  </a:cubicBezTo>
                  <a:cubicBezTo>
                    <a:pt x="3818" y="28"/>
                    <a:pt x="3735" y="375"/>
                    <a:pt x="3643" y="650"/>
                  </a:cubicBezTo>
                  <a:cubicBezTo>
                    <a:pt x="3245" y="1839"/>
                    <a:pt x="2378" y="2844"/>
                    <a:pt x="1284" y="3384"/>
                  </a:cubicBezTo>
                  <a:cubicBezTo>
                    <a:pt x="831" y="3608"/>
                    <a:pt x="455" y="3741"/>
                    <a:pt x="120" y="3796"/>
                  </a:cubicBezTo>
                  <a:cubicBezTo>
                    <a:pt x="29" y="3811"/>
                    <a:pt x="0" y="3806"/>
                    <a:pt x="0" y="3778"/>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13" name="Freeform 24"/>
            <p:cNvSpPr>
              <a:spLocks/>
            </p:cNvSpPr>
            <p:nvPr/>
          </p:nvSpPr>
          <p:spPr bwMode="auto">
            <a:xfrm>
              <a:off x="5754752" y="7704721"/>
              <a:ext cx="1030333" cy="1025579"/>
            </a:xfrm>
            <a:custGeom>
              <a:avLst/>
              <a:gdLst>
                <a:gd name="T0" fmla="*/ 18 w 3822"/>
                <a:gd name="T1" fmla="*/ 3782 h 3805"/>
                <a:gd name="T2" fmla="*/ 186 w 3822"/>
                <a:gd name="T3" fmla="*/ 3116 h 3805"/>
                <a:gd name="T4" fmla="*/ 2495 w 3822"/>
                <a:gd name="T5" fmla="*/ 458 h 3805"/>
                <a:gd name="T6" fmla="*/ 3438 w 3822"/>
                <a:gd name="T7" fmla="*/ 95 h 3805"/>
                <a:gd name="T8" fmla="*/ 3797 w 3822"/>
                <a:gd name="T9" fmla="*/ 114 h 3805"/>
                <a:gd name="T10" fmla="*/ 3549 w 3822"/>
                <a:gd name="T11" fmla="*/ 833 h 3805"/>
                <a:gd name="T12" fmla="*/ 3361 w 3822"/>
                <a:gd name="T13" fmla="*/ 915 h 3805"/>
                <a:gd name="T14" fmla="*/ 2015 w 3822"/>
                <a:gd name="T15" fmla="*/ 1722 h 3805"/>
                <a:gd name="T16" fmla="*/ 936 w 3822"/>
                <a:gd name="T17" fmla="*/ 3341 h 3805"/>
                <a:gd name="T18" fmla="*/ 862 w 3822"/>
                <a:gd name="T19" fmla="*/ 3539 h 3805"/>
                <a:gd name="T20" fmla="*/ 594 w 3822"/>
                <a:gd name="T21" fmla="*/ 3628 h 3805"/>
                <a:gd name="T22" fmla="*/ 18 w 3822"/>
                <a:gd name="T23" fmla="*/ 3782 h 3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22" h="3805">
                  <a:moveTo>
                    <a:pt x="18" y="3782"/>
                  </a:moveTo>
                  <a:cubicBezTo>
                    <a:pt x="0" y="3752"/>
                    <a:pt x="91" y="3390"/>
                    <a:pt x="186" y="3116"/>
                  </a:cubicBezTo>
                  <a:cubicBezTo>
                    <a:pt x="577" y="1987"/>
                    <a:pt x="1448" y="984"/>
                    <a:pt x="2495" y="458"/>
                  </a:cubicBezTo>
                  <a:cubicBezTo>
                    <a:pt x="2820" y="295"/>
                    <a:pt x="3113" y="182"/>
                    <a:pt x="3438" y="95"/>
                  </a:cubicBezTo>
                  <a:cubicBezTo>
                    <a:pt x="3793" y="0"/>
                    <a:pt x="3822" y="2"/>
                    <a:pt x="3797" y="114"/>
                  </a:cubicBezTo>
                  <a:cubicBezTo>
                    <a:pt x="3759" y="289"/>
                    <a:pt x="3582" y="802"/>
                    <a:pt x="3549" y="833"/>
                  </a:cubicBezTo>
                  <a:cubicBezTo>
                    <a:pt x="3531" y="851"/>
                    <a:pt x="3446" y="888"/>
                    <a:pt x="3361" y="915"/>
                  </a:cubicBezTo>
                  <a:cubicBezTo>
                    <a:pt x="2936" y="1051"/>
                    <a:pt x="2403" y="1371"/>
                    <a:pt x="2015" y="1722"/>
                  </a:cubicBezTo>
                  <a:cubicBezTo>
                    <a:pt x="1532" y="2158"/>
                    <a:pt x="1178" y="2688"/>
                    <a:pt x="936" y="3341"/>
                  </a:cubicBezTo>
                  <a:lnTo>
                    <a:pt x="862" y="3539"/>
                  </a:lnTo>
                  <a:lnTo>
                    <a:pt x="594" y="3628"/>
                  </a:lnTo>
                  <a:cubicBezTo>
                    <a:pt x="170" y="3769"/>
                    <a:pt x="33" y="3805"/>
                    <a:pt x="18" y="378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14" name="Freeform 25"/>
            <p:cNvSpPr>
              <a:spLocks/>
            </p:cNvSpPr>
            <p:nvPr/>
          </p:nvSpPr>
          <p:spPr bwMode="auto">
            <a:xfrm>
              <a:off x="7246182" y="7708285"/>
              <a:ext cx="1020825" cy="1026767"/>
            </a:xfrm>
            <a:custGeom>
              <a:avLst/>
              <a:gdLst>
                <a:gd name="T0" fmla="*/ 3683 w 3786"/>
                <a:gd name="T1" fmla="*/ 3778 h 3809"/>
                <a:gd name="T2" fmla="*/ 3358 w 3786"/>
                <a:gd name="T3" fmla="*/ 3679 h 3809"/>
                <a:gd name="T4" fmla="*/ 2892 w 3786"/>
                <a:gd name="T5" fmla="*/ 3392 h 3809"/>
                <a:gd name="T6" fmla="*/ 1931 w 3786"/>
                <a:gd name="T7" fmla="*/ 1858 h 3809"/>
                <a:gd name="T8" fmla="*/ 482 w 3786"/>
                <a:gd name="T9" fmla="*/ 929 h 3809"/>
                <a:gd name="T10" fmla="*/ 219 w 3786"/>
                <a:gd name="T11" fmla="*/ 758 h 3809"/>
                <a:gd name="T12" fmla="*/ 171 w 3786"/>
                <a:gd name="T13" fmla="*/ 617 h 3809"/>
                <a:gd name="T14" fmla="*/ 0 w 3786"/>
                <a:gd name="T15" fmla="*/ 44 h 3809"/>
                <a:gd name="T16" fmla="*/ 214 w 3786"/>
                <a:gd name="T17" fmla="*/ 35 h 3809"/>
                <a:gd name="T18" fmla="*/ 423 w 3786"/>
                <a:gd name="T19" fmla="*/ 96 h 3809"/>
                <a:gd name="T20" fmla="*/ 3611 w 3786"/>
                <a:gd name="T21" fmla="*/ 3115 h 3809"/>
                <a:gd name="T22" fmla="*/ 3768 w 3786"/>
                <a:gd name="T23" fmla="*/ 3672 h 3809"/>
                <a:gd name="T24" fmla="*/ 3683 w 3786"/>
                <a:gd name="T25" fmla="*/ 3778 h 3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86" h="3809">
                  <a:moveTo>
                    <a:pt x="3683" y="3778"/>
                  </a:moveTo>
                  <a:cubicBezTo>
                    <a:pt x="3667" y="3772"/>
                    <a:pt x="3521" y="3728"/>
                    <a:pt x="3358" y="3679"/>
                  </a:cubicBezTo>
                  <a:cubicBezTo>
                    <a:pt x="2932" y="3552"/>
                    <a:pt x="2947" y="3561"/>
                    <a:pt x="2892" y="3392"/>
                  </a:cubicBezTo>
                  <a:cubicBezTo>
                    <a:pt x="2734" y="2901"/>
                    <a:pt x="2342" y="2276"/>
                    <a:pt x="1931" y="1858"/>
                  </a:cubicBezTo>
                  <a:cubicBezTo>
                    <a:pt x="1546" y="1468"/>
                    <a:pt x="993" y="1113"/>
                    <a:pt x="482" y="929"/>
                  </a:cubicBezTo>
                  <a:cubicBezTo>
                    <a:pt x="273" y="853"/>
                    <a:pt x="241" y="833"/>
                    <a:pt x="219" y="758"/>
                  </a:cubicBezTo>
                  <a:cubicBezTo>
                    <a:pt x="205" y="712"/>
                    <a:pt x="183" y="648"/>
                    <a:pt x="171" y="617"/>
                  </a:cubicBezTo>
                  <a:cubicBezTo>
                    <a:pt x="129" y="512"/>
                    <a:pt x="0" y="78"/>
                    <a:pt x="0" y="44"/>
                  </a:cubicBezTo>
                  <a:cubicBezTo>
                    <a:pt x="0" y="4"/>
                    <a:pt x="99" y="0"/>
                    <a:pt x="214" y="35"/>
                  </a:cubicBezTo>
                  <a:cubicBezTo>
                    <a:pt x="259" y="49"/>
                    <a:pt x="353" y="76"/>
                    <a:pt x="423" y="96"/>
                  </a:cubicBezTo>
                  <a:cubicBezTo>
                    <a:pt x="1912" y="513"/>
                    <a:pt x="3131" y="1668"/>
                    <a:pt x="3611" y="3115"/>
                  </a:cubicBezTo>
                  <a:cubicBezTo>
                    <a:pt x="3728" y="3466"/>
                    <a:pt x="3745" y="3529"/>
                    <a:pt x="3768" y="3672"/>
                  </a:cubicBezTo>
                  <a:cubicBezTo>
                    <a:pt x="3786" y="3791"/>
                    <a:pt x="3772" y="3809"/>
                    <a:pt x="3683" y="3778"/>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grpSp>
        <p:nvGrpSpPr>
          <p:cNvPr id="15" name="群組 14"/>
          <p:cNvGrpSpPr/>
          <p:nvPr/>
        </p:nvGrpSpPr>
        <p:grpSpPr>
          <a:xfrm>
            <a:off x="9748700" y="291176"/>
            <a:ext cx="1092200" cy="883138"/>
            <a:chOff x="12968008" y="7741401"/>
            <a:chExt cx="3011635" cy="2435168"/>
          </a:xfrm>
          <a:solidFill>
            <a:schemeClr val="bg1"/>
          </a:solidFill>
        </p:grpSpPr>
        <p:sp>
          <p:nvSpPr>
            <p:cNvPr id="16" name="手繪多邊形 15"/>
            <p:cNvSpPr>
              <a:spLocks/>
            </p:cNvSpPr>
            <p:nvPr/>
          </p:nvSpPr>
          <p:spPr bwMode="auto">
            <a:xfrm>
              <a:off x="12968008" y="8081440"/>
              <a:ext cx="3011635" cy="2095129"/>
            </a:xfrm>
            <a:custGeom>
              <a:avLst/>
              <a:gdLst>
                <a:gd name="connsiteX0" fmla="*/ 1106336 w 4023072"/>
                <a:gd name="connsiteY0" fmla="*/ 379412 h 2798762"/>
                <a:gd name="connsiteX1" fmla="*/ 1086196 w 4023072"/>
                <a:gd name="connsiteY1" fmla="*/ 1201332 h 2798762"/>
                <a:gd name="connsiteX2" fmla="*/ 1103818 w 4023072"/>
                <a:gd name="connsiteY2" fmla="*/ 2038738 h 2798762"/>
                <a:gd name="connsiteX3" fmla="*/ 1892871 w 4023072"/>
                <a:gd name="connsiteY3" fmla="*/ 2429888 h 2798762"/>
                <a:gd name="connsiteX4" fmla="*/ 1915888 w 4023072"/>
                <a:gd name="connsiteY4" fmla="*/ 1610490 h 2798762"/>
                <a:gd name="connsiteX5" fmla="*/ 1906178 w 4023072"/>
                <a:gd name="connsiteY5" fmla="*/ 778486 h 2798762"/>
                <a:gd name="connsiteX6" fmla="*/ 1106336 w 4023072"/>
                <a:gd name="connsiteY6" fmla="*/ 379412 h 2798762"/>
                <a:gd name="connsiteX7" fmla="*/ 892347 w 4023072"/>
                <a:gd name="connsiteY7" fmla="*/ 374714 h 2798762"/>
                <a:gd name="connsiteX8" fmla="*/ 578022 w 4023072"/>
                <a:gd name="connsiteY8" fmla="*/ 521610 h 2798762"/>
                <a:gd name="connsiteX9" fmla="*/ 273396 w 4023072"/>
                <a:gd name="connsiteY9" fmla="*/ 674268 h 2798762"/>
                <a:gd name="connsiteX10" fmla="*/ 273396 w 4023072"/>
                <a:gd name="connsiteY10" fmla="*/ 1495518 h 2798762"/>
                <a:gd name="connsiteX11" fmla="*/ 280221 w 4023072"/>
                <a:gd name="connsiteY11" fmla="*/ 2323608 h 2798762"/>
                <a:gd name="connsiteX12" fmla="*/ 300697 w 4023072"/>
                <a:gd name="connsiteY12" fmla="*/ 2330448 h 2798762"/>
                <a:gd name="connsiteX13" fmla="*/ 608197 w 4023072"/>
                <a:gd name="connsiteY13" fmla="*/ 2182832 h 2798762"/>
                <a:gd name="connsiteX14" fmla="*/ 902046 w 4023072"/>
                <a:gd name="connsiteY14" fmla="*/ 2035216 h 2798762"/>
                <a:gd name="connsiteX15" fmla="*/ 902046 w 4023072"/>
                <a:gd name="connsiteY15" fmla="*/ 1207846 h 2798762"/>
                <a:gd name="connsiteX16" fmla="*/ 892347 w 4023072"/>
                <a:gd name="connsiteY16" fmla="*/ 374714 h 2798762"/>
                <a:gd name="connsiteX17" fmla="*/ 989891 w 4023072"/>
                <a:gd name="connsiteY17" fmla="*/ 0 h 2798762"/>
                <a:gd name="connsiteX18" fmla="*/ 1491220 w 4023072"/>
                <a:gd name="connsiteY18" fmla="*/ 250404 h 2798762"/>
                <a:gd name="connsiteX19" fmla="*/ 2005513 w 4023072"/>
                <a:gd name="connsiteY19" fmla="*/ 500808 h 2798762"/>
                <a:gd name="connsiteX20" fmla="*/ 2169021 w 4023072"/>
                <a:gd name="connsiteY20" fmla="*/ 424426 h 2798762"/>
                <a:gd name="connsiteX21" fmla="*/ 2327487 w 4023072"/>
                <a:gd name="connsiteY21" fmla="*/ 348404 h 2798762"/>
                <a:gd name="connsiteX22" fmla="*/ 2439854 w 4023072"/>
                <a:gd name="connsiteY22" fmla="*/ 580792 h 2798762"/>
                <a:gd name="connsiteX23" fmla="*/ 2274905 w 4023072"/>
                <a:gd name="connsiteY23" fmla="*/ 683836 h 2798762"/>
                <a:gd name="connsiteX24" fmla="*/ 2107076 w 4023072"/>
                <a:gd name="connsiteY24" fmla="*/ 770308 h 2798762"/>
                <a:gd name="connsiteX25" fmla="*/ 2104554 w 4023072"/>
                <a:gd name="connsiteY25" fmla="*/ 1596822 h 2798762"/>
                <a:gd name="connsiteX26" fmla="*/ 2116079 w 4023072"/>
                <a:gd name="connsiteY26" fmla="*/ 2428740 h 2798762"/>
                <a:gd name="connsiteX27" fmla="*/ 2912730 w 4023072"/>
                <a:gd name="connsiteY27" fmla="*/ 2033858 h 2798762"/>
                <a:gd name="connsiteX28" fmla="*/ 2927857 w 4023072"/>
                <a:gd name="connsiteY28" fmla="*/ 1694822 h 2798762"/>
                <a:gd name="connsiteX29" fmla="*/ 2930378 w 4023072"/>
                <a:gd name="connsiteY29" fmla="*/ 1370196 h 2798762"/>
                <a:gd name="connsiteX30" fmla="*/ 3019335 w 4023072"/>
                <a:gd name="connsiteY30" fmla="*/ 1367314 h 2798762"/>
                <a:gd name="connsiteX31" fmla="*/ 3108292 w 4023072"/>
                <a:gd name="connsiteY31" fmla="*/ 1364432 h 2798762"/>
                <a:gd name="connsiteX32" fmla="*/ 3108292 w 4023072"/>
                <a:gd name="connsiteY32" fmla="*/ 1693740 h 2798762"/>
                <a:gd name="connsiteX33" fmla="*/ 3125939 w 4023072"/>
                <a:gd name="connsiteY33" fmla="*/ 2038542 h 2798762"/>
                <a:gd name="connsiteX34" fmla="*/ 3711903 w 4023072"/>
                <a:gd name="connsiteY34" fmla="*/ 2331100 h 2798762"/>
                <a:gd name="connsiteX35" fmla="*/ 3732071 w 4023072"/>
                <a:gd name="connsiteY35" fmla="*/ 2308402 h 2798762"/>
                <a:gd name="connsiteX36" fmla="*/ 3727749 w 4023072"/>
                <a:gd name="connsiteY36" fmla="*/ 683116 h 2798762"/>
                <a:gd name="connsiteX37" fmla="*/ 3656800 w 4023072"/>
                <a:gd name="connsiteY37" fmla="*/ 632676 h 2798762"/>
                <a:gd name="connsiteX38" fmla="*/ 3596294 w 4023072"/>
                <a:gd name="connsiteY38" fmla="*/ 587278 h 2798762"/>
                <a:gd name="connsiteX39" fmla="*/ 3707581 w 4023072"/>
                <a:gd name="connsiteY39" fmla="*/ 348404 h 2798762"/>
                <a:gd name="connsiteX40" fmla="*/ 3994980 w 4023072"/>
                <a:gd name="connsiteY40" fmla="*/ 492882 h 2798762"/>
                <a:gd name="connsiteX41" fmla="*/ 4023072 w 4023072"/>
                <a:gd name="connsiteY41" fmla="*/ 512336 h 2798762"/>
                <a:gd name="connsiteX42" fmla="*/ 4023072 w 4023072"/>
                <a:gd name="connsiteY42" fmla="*/ 1649784 h 2798762"/>
                <a:gd name="connsiteX43" fmla="*/ 4015509 w 4023072"/>
                <a:gd name="connsiteY43" fmla="*/ 2792276 h 2798762"/>
                <a:gd name="connsiteX44" fmla="*/ 3522104 w 4023072"/>
                <a:gd name="connsiteY44" fmla="*/ 2553762 h 2798762"/>
                <a:gd name="connsiteX45" fmla="*/ 3016814 w 4023072"/>
                <a:gd name="connsiteY45" fmla="*/ 2310924 h 2798762"/>
                <a:gd name="connsiteX46" fmla="*/ 2509723 w 4023072"/>
                <a:gd name="connsiteY46" fmla="*/ 2554844 h 2798762"/>
                <a:gd name="connsiteX47" fmla="*/ 2003712 w 4023072"/>
                <a:gd name="connsiteY47" fmla="*/ 2798762 h 2798762"/>
                <a:gd name="connsiteX48" fmla="*/ 1498422 w 4023072"/>
                <a:gd name="connsiteY48" fmla="*/ 2554844 h 2798762"/>
                <a:gd name="connsiteX49" fmla="*/ 992772 w 4023072"/>
                <a:gd name="connsiteY49" fmla="*/ 2310924 h 2798762"/>
                <a:gd name="connsiteX50" fmla="*/ 496126 w 4023072"/>
                <a:gd name="connsiteY50" fmla="*/ 2549800 h 2798762"/>
                <a:gd name="connsiteX51" fmla="*/ 8483 w 4023072"/>
                <a:gd name="connsiteY51" fmla="*/ 2788674 h 2798762"/>
                <a:gd name="connsiteX52" fmla="*/ 560 w 4023072"/>
                <a:gd name="connsiteY52" fmla="*/ 1642218 h 2798762"/>
                <a:gd name="connsiteX53" fmla="*/ 3081 w 4023072"/>
                <a:gd name="connsiteY53" fmla="*/ 495764 h 2798762"/>
                <a:gd name="connsiteX54" fmla="*/ 496486 w 4023072"/>
                <a:gd name="connsiteY54" fmla="*/ 247882 h 2798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023072" h="2798762">
                  <a:moveTo>
                    <a:pt x="1106336" y="379412"/>
                  </a:moveTo>
                  <a:cubicBezTo>
                    <a:pt x="1086196" y="379412"/>
                    <a:pt x="1086196" y="385534"/>
                    <a:pt x="1086196" y="1201332"/>
                  </a:cubicBezTo>
                  <a:cubicBezTo>
                    <a:pt x="1086196" y="1971386"/>
                    <a:pt x="1087275" y="2023972"/>
                    <a:pt x="1103818" y="2038738"/>
                  </a:cubicBezTo>
                  <a:cubicBezTo>
                    <a:pt x="1135826" y="2067192"/>
                    <a:pt x="1872372" y="2432050"/>
                    <a:pt x="1892871" y="2429888"/>
                  </a:cubicBezTo>
                  <a:cubicBezTo>
                    <a:pt x="1913011" y="2427728"/>
                    <a:pt x="1913371" y="2419444"/>
                    <a:pt x="1915888" y="1610490"/>
                  </a:cubicBezTo>
                  <a:cubicBezTo>
                    <a:pt x="1918046" y="982346"/>
                    <a:pt x="1915528" y="790012"/>
                    <a:pt x="1906178" y="778486"/>
                  </a:cubicBezTo>
                  <a:cubicBezTo>
                    <a:pt x="1888915" y="757596"/>
                    <a:pt x="1131151" y="379412"/>
                    <a:pt x="1106336" y="379412"/>
                  </a:cubicBezTo>
                  <a:close/>
                  <a:moveTo>
                    <a:pt x="892347" y="374714"/>
                  </a:moveTo>
                  <a:cubicBezTo>
                    <a:pt x="886958" y="371474"/>
                    <a:pt x="745422" y="437362"/>
                    <a:pt x="578022" y="521610"/>
                  </a:cubicBezTo>
                  <a:lnTo>
                    <a:pt x="273396" y="674268"/>
                  </a:lnTo>
                  <a:lnTo>
                    <a:pt x="273396" y="1495518"/>
                  </a:lnTo>
                  <a:cubicBezTo>
                    <a:pt x="273396" y="1947368"/>
                    <a:pt x="276270" y="2320008"/>
                    <a:pt x="280221" y="2323608"/>
                  </a:cubicBezTo>
                  <a:cubicBezTo>
                    <a:pt x="283814" y="2327568"/>
                    <a:pt x="293154" y="2330448"/>
                    <a:pt x="300697" y="2330448"/>
                  </a:cubicBezTo>
                  <a:cubicBezTo>
                    <a:pt x="308600" y="2330448"/>
                    <a:pt x="446903" y="2263842"/>
                    <a:pt x="608197" y="2182832"/>
                  </a:cubicBezTo>
                  <a:lnTo>
                    <a:pt x="902046" y="2035216"/>
                  </a:lnTo>
                  <a:lnTo>
                    <a:pt x="902046" y="1207846"/>
                  </a:lnTo>
                  <a:cubicBezTo>
                    <a:pt x="902046" y="696230"/>
                    <a:pt x="898094" y="378314"/>
                    <a:pt x="892347" y="374714"/>
                  </a:cubicBezTo>
                  <a:close/>
                  <a:moveTo>
                    <a:pt x="989891" y="0"/>
                  </a:moveTo>
                  <a:lnTo>
                    <a:pt x="1491220" y="250404"/>
                  </a:lnTo>
                  <a:cubicBezTo>
                    <a:pt x="1766734" y="388036"/>
                    <a:pt x="1997950" y="500808"/>
                    <a:pt x="2005513" y="500808"/>
                  </a:cubicBezTo>
                  <a:cubicBezTo>
                    <a:pt x="2012716" y="500808"/>
                    <a:pt x="2086547" y="466580"/>
                    <a:pt x="2169021" y="424426"/>
                  </a:cubicBezTo>
                  <a:cubicBezTo>
                    <a:pt x="2251856" y="382632"/>
                    <a:pt x="2323165" y="348404"/>
                    <a:pt x="2327487" y="348404"/>
                  </a:cubicBezTo>
                  <a:cubicBezTo>
                    <a:pt x="2336131" y="348404"/>
                    <a:pt x="2435172" y="553770"/>
                    <a:pt x="2439854" y="580792"/>
                  </a:cubicBezTo>
                  <a:cubicBezTo>
                    <a:pt x="2441654" y="593042"/>
                    <a:pt x="2398076" y="620426"/>
                    <a:pt x="2274905" y="683836"/>
                  </a:cubicBezTo>
                  <a:lnTo>
                    <a:pt x="2107076" y="770308"/>
                  </a:lnTo>
                  <a:lnTo>
                    <a:pt x="2104554" y="1596822"/>
                  </a:lnTo>
                  <a:cubicBezTo>
                    <a:pt x="2102394" y="2293990"/>
                    <a:pt x="2104194" y="2424056"/>
                    <a:pt x="2116079" y="2428740"/>
                  </a:cubicBezTo>
                  <a:cubicBezTo>
                    <a:pt x="2131566" y="2434504"/>
                    <a:pt x="2893642" y="2057278"/>
                    <a:pt x="2912730" y="2033858"/>
                  </a:cubicBezTo>
                  <a:cubicBezTo>
                    <a:pt x="2921734" y="2023410"/>
                    <a:pt x="2925696" y="1927572"/>
                    <a:pt x="2927857" y="1694822"/>
                  </a:cubicBezTo>
                  <a:lnTo>
                    <a:pt x="2930378" y="1370196"/>
                  </a:lnTo>
                  <a:lnTo>
                    <a:pt x="3019335" y="1367314"/>
                  </a:lnTo>
                  <a:lnTo>
                    <a:pt x="3108292" y="1364432"/>
                  </a:lnTo>
                  <a:lnTo>
                    <a:pt x="3108292" y="1693740"/>
                  </a:lnTo>
                  <a:cubicBezTo>
                    <a:pt x="3108292" y="1994586"/>
                    <a:pt x="3109732" y="2024130"/>
                    <a:pt x="3125939" y="2038542"/>
                  </a:cubicBezTo>
                  <a:cubicBezTo>
                    <a:pt x="3149709" y="2059438"/>
                    <a:pt x="3693535" y="2331100"/>
                    <a:pt x="3711903" y="2331100"/>
                  </a:cubicBezTo>
                  <a:cubicBezTo>
                    <a:pt x="3719466" y="2331100"/>
                    <a:pt x="3728830" y="2320652"/>
                    <a:pt x="3732071" y="2308402"/>
                  </a:cubicBezTo>
                  <a:cubicBezTo>
                    <a:pt x="3743236" y="2266248"/>
                    <a:pt x="3739274" y="704374"/>
                    <a:pt x="3727749" y="683116"/>
                  </a:cubicBezTo>
                  <a:cubicBezTo>
                    <a:pt x="3721987" y="672308"/>
                    <a:pt x="3689934" y="649608"/>
                    <a:pt x="3656800" y="632676"/>
                  </a:cubicBezTo>
                  <a:cubicBezTo>
                    <a:pt x="3623306" y="616102"/>
                    <a:pt x="3596294" y="595564"/>
                    <a:pt x="3596294" y="587278"/>
                  </a:cubicBezTo>
                  <a:cubicBezTo>
                    <a:pt x="3596294" y="560256"/>
                    <a:pt x="3694976" y="348404"/>
                    <a:pt x="3707581" y="348404"/>
                  </a:cubicBezTo>
                  <a:cubicBezTo>
                    <a:pt x="3720906" y="348404"/>
                    <a:pt x="3961486" y="469102"/>
                    <a:pt x="3994980" y="492882"/>
                  </a:cubicBezTo>
                  <a:lnTo>
                    <a:pt x="4023072" y="512336"/>
                  </a:lnTo>
                  <a:lnTo>
                    <a:pt x="4023072" y="1649784"/>
                  </a:lnTo>
                  <a:cubicBezTo>
                    <a:pt x="4023072" y="2275616"/>
                    <a:pt x="4019470" y="2789754"/>
                    <a:pt x="4015509" y="2792276"/>
                  </a:cubicBezTo>
                  <a:cubicBezTo>
                    <a:pt x="4011187" y="2794798"/>
                    <a:pt x="3789335" y="2687432"/>
                    <a:pt x="3522104" y="2553762"/>
                  </a:cubicBezTo>
                  <a:cubicBezTo>
                    <a:pt x="3254873" y="2420092"/>
                    <a:pt x="3027618" y="2310924"/>
                    <a:pt x="3016814" y="2310924"/>
                  </a:cubicBezTo>
                  <a:cubicBezTo>
                    <a:pt x="3006009" y="2310924"/>
                    <a:pt x="2778034" y="2420454"/>
                    <a:pt x="2509723" y="2554844"/>
                  </a:cubicBezTo>
                  <a:cubicBezTo>
                    <a:pt x="2241772" y="2688872"/>
                    <a:pt x="2013797" y="2798762"/>
                    <a:pt x="2003712" y="2798762"/>
                  </a:cubicBezTo>
                  <a:cubicBezTo>
                    <a:pt x="1993628" y="2798762"/>
                    <a:pt x="1766014" y="2688872"/>
                    <a:pt x="1498422" y="2554844"/>
                  </a:cubicBezTo>
                  <a:cubicBezTo>
                    <a:pt x="1230831" y="2420454"/>
                    <a:pt x="1003217" y="2310924"/>
                    <a:pt x="992772" y="2310924"/>
                  </a:cubicBezTo>
                  <a:cubicBezTo>
                    <a:pt x="982328" y="2310924"/>
                    <a:pt x="759035" y="2418292"/>
                    <a:pt x="496126" y="2549800"/>
                  </a:cubicBezTo>
                  <a:cubicBezTo>
                    <a:pt x="233577" y="2681306"/>
                    <a:pt x="13885" y="2788674"/>
                    <a:pt x="8483" y="2788674"/>
                  </a:cubicBezTo>
                  <a:cubicBezTo>
                    <a:pt x="1280" y="2788674"/>
                    <a:pt x="-1241" y="2417572"/>
                    <a:pt x="560" y="1642218"/>
                  </a:cubicBezTo>
                  <a:lnTo>
                    <a:pt x="3081" y="495764"/>
                  </a:lnTo>
                  <a:lnTo>
                    <a:pt x="496486" y="247882"/>
                  </a:ln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17" name="手繪多邊形 16"/>
            <p:cNvSpPr>
              <a:spLocks/>
            </p:cNvSpPr>
            <p:nvPr/>
          </p:nvSpPr>
          <p:spPr bwMode="auto">
            <a:xfrm>
              <a:off x="14838128" y="7741401"/>
              <a:ext cx="774987" cy="1191178"/>
            </a:xfrm>
            <a:custGeom>
              <a:avLst/>
              <a:gdLst>
                <a:gd name="connsiteX0" fmla="*/ 406514 w 774987"/>
                <a:gd name="connsiteY0" fmla="*/ 207370 h 1191178"/>
                <a:gd name="connsiteX1" fmla="*/ 331487 w 774987"/>
                <a:gd name="connsiteY1" fmla="*/ 213298 h 1191178"/>
                <a:gd name="connsiteX2" fmla="*/ 212470 w 774987"/>
                <a:gd name="connsiteY2" fmla="*/ 385470 h 1191178"/>
                <a:gd name="connsiteX3" fmla="*/ 282639 w 774987"/>
                <a:gd name="connsiteY3" fmla="*/ 518842 h 1191178"/>
                <a:gd name="connsiteX4" fmla="*/ 468587 w 774987"/>
                <a:gd name="connsiteY4" fmla="*/ 534470 h 1191178"/>
                <a:gd name="connsiteX5" fmla="*/ 546312 w 774987"/>
                <a:gd name="connsiteY5" fmla="*/ 456063 h 1191178"/>
                <a:gd name="connsiteX6" fmla="*/ 562775 w 774987"/>
                <a:gd name="connsiteY6" fmla="*/ 375770 h 1191178"/>
                <a:gd name="connsiteX7" fmla="*/ 540375 w 774987"/>
                <a:gd name="connsiteY7" fmla="*/ 287663 h 1191178"/>
                <a:gd name="connsiteX8" fmla="*/ 406514 w 774987"/>
                <a:gd name="connsiteY8" fmla="*/ 207370 h 1191178"/>
                <a:gd name="connsiteX9" fmla="*/ 413361 w 774987"/>
                <a:gd name="connsiteY9" fmla="*/ 1099 h 1191178"/>
                <a:gd name="connsiteX10" fmla="*/ 506963 w 774987"/>
                <a:gd name="connsiteY10" fmla="*/ 19340 h 1191178"/>
                <a:gd name="connsiteX11" fmla="*/ 773508 w 774987"/>
                <a:gd name="connsiteY11" fmla="*/ 348197 h 1191178"/>
                <a:gd name="connsiteX12" fmla="*/ 668938 w 774987"/>
                <a:gd name="connsiteY12" fmla="*/ 692688 h 1191178"/>
                <a:gd name="connsiteX13" fmla="*/ 431769 w 774987"/>
                <a:gd name="connsiteY13" fmla="*/ 1177618 h 1191178"/>
                <a:gd name="connsiteX14" fmla="*/ 355498 w 774987"/>
                <a:gd name="connsiteY14" fmla="*/ 1183279 h 1191178"/>
                <a:gd name="connsiteX15" fmla="*/ 98655 w 774987"/>
                <a:gd name="connsiteY15" fmla="*/ 673819 h 1191178"/>
                <a:gd name="connsiteX16" fmla="*/ 14 w 774987"/>
                <a:gd name="connsiteY16" fmla="*/ 371109 h 1191178"/>
                <a:gd name="connsiteX17" fmla="*/ 413361 w 774987"/>
                <a:gd name="connsiteY17" fmla="*/ 1099 h 1191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74987" h="1191178">
                  <a:moveTo>
                    <a:pt x="406514" y="207370"/>
                  </a:moveTo>
                  <a:cubicBezTo>
                    <a:pt x="380066" y="205753"/>
                    <a:pt x="346331" y="208448"/>
                    <a:pt x="331487" y="213298"/>
                  </a:cubicBezTo>
                  <a:cubicBezTo>
                    <a:pt x="271574" y="232967"/>
                    <a:pt x="212200" y="318918"/>
                    <a:pt x="212470" y="385470"/>
                  </a:cubicBezTo>
                  <a:cubicBezTo>
                    <a:pt x="212470" y="418611"/>
                    <a:pt x="254841" y="499173"/>
                    <a:pt x="282639" y="518842"/>
                  </a:cubicBezTo>
                  <a:cubicBezTo>
                    <a:pt x="338234" y="558720"/>
                    <a:pt x="409753" y="564647"/>
                    <a:pt x="468587" y="534470"/>
                  </a:cubicBezTo>
                  <a:cubicBezTo>
                    <a:pt x="501512" y="517495"/>
                    <a:pt x="521753" y="497018"/>
                    <a:pt x="546312" y="456063"/>
                  </a:cubicBezTo>
                  <a:cubicBezTo>
                    <a:pt x="558997" y="435047"/>
                    <a:pt x="562775" y="416455"/>
                    <a:pt x="562775" y="375770"/>
                  </a:cubicBezTo>
                  <a:cubicBezTo>
                    <a:pt x="562775" y="330504"/>
                    <a:pt x="559536" y="318110"/>
                    <a:pt x="540375" y="287663"/>
                  </a:cubicBezTo>
                  <a:cubicBezTo>
                    <a:pt x="507719" y="236469"/>
                    <a:pt x="465618" y="211142"/>
                    <a:pt x="406514" y="207370"/>
                  </a:cubicBezTo>
                  <a:close/>
                  <a:moveTo>
                    <a:pt x="413361" y="1099"/>
                  </a:moveTo>
                  <a:cubicBezTo>
                    <a:pt x="444298" y="3402"/>
                    <a:pt x="475666" y="9366"/>
                    <a:pt x="506963" y="19340"/>
                  </a:cubicBezTo>
                  <a:cubicBezTo>
                    <a:pt x="659775" y="68129"/>
                    <a:pt x="761650" y="193742"/>
                    <a:pt x="773508" y="348197"/>
                  </a:cubicBezTo>
                  <a:cubicBezTo>
                    <a:pt x="780246" y="437959"/>
                    <a:pt x="767040" y="481357"/>
                    <a:pt x="668938" y="692688"/>
                  </a:cubicBezTo>
                  <a:cubicBezTo>
                    <a:pt x="528254" y="995399"/>
                    <a:pt x="444167" y="1167375"/>
                    <a:pt x="431769" y="1177618"/>
                  </a:cubicBezTo>
                  <a:cubicBezTo>
                    <a:pt x="413173" y="1193252"/>
                    <a:pt x="377867" y="1195678"/>
                    <a:pt x="355498" y="1183279"/>
                  </a:cubicBezTo>
                  <a:cubicBezTo>
                    <a:pt x="331781" y="1170070"/>
                    <a:pt x="296206" y="1099447"/>
                    <a:pt x="98655" y="673819"/>
                  </a:cubicBezTo>
                  <a:cubicBezTo>
                    <a:pt x="14298" y="491331"/>
                    <a:pt x="-525" y="446045"/>
                    <a:pt x="14" y="371109"/>
                  </a:cubicBezTo>
                  <a:cubicBezTo>
                    <a:pt x="1429" y="148221"/>
                    <a:pt x="196807" y="-15025"/>
                    <a:pt x="413361" y="109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sp>
        <p:nvSpPr>
          <p:cNvPr id="18" name="文字方塊 41"/>
          <p:cNvSpPr txBox="1"/>
          <p:nvPr/>
        </p:nvSpPr>
        <p:spPr>
          <a:xfrm>
            <a:off x="4823920" y="5360266"/>
            <a:ext cx="334498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solidFill>
              </a:rPr>
              <a:t>The quick brown fox jumps over the lazy dog. The quick brown fox jumps over the lazy dog. </a:t>
            </a:r>
            <a:r>
              <a:rPr lang="en-US" sz="1400" dirty="0">
                <a:solidFill>
                  <a:schemeClr val="bg1"/>
                </a:solidFill>
              </a:rPr>
              <a:t>The quick brown fox jumps over the lazy dog. </a:t>
            </a:r>
          </a:p>
        </p:txBody>
      </p:sp>
      <p:sp>
        <p:nvSpPr>
          <p:cNvPr id="19" name="文字方塊 41"/>
          <p:cNvSpPr txBox="1"/>
          <p:nvPr/>
        </p:nvSpPr>
        <p:spPr>
          <a:xfrm>
            <a:off x="8622309" y="1825694"/>
            <a:ext cx="334498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solidFill>
              </a:rPr>
              <a:t>The quick brown fox jumps over the lazy dog. The quick brown fox jumps over the lazy dog. </a:t>
            </a:r>
            <a:r>
              <a:rPr lang="en-US" sz="1400" dirty="0">
                <a:solidFill>
                  <a:schemeClr val="bg1"/>
                </a:solidFill>
              </a:rPr>
              <a:t>The quick brown fox jumps over the lazy dog. </a:t>
            </a:r>
          </a:p>
        </p:txBody>
      </p:sp>
      <p:sp>
        <p:nvSpPr>
          <p:cNvPr id="20" name="矩形 19"/>
          <p:cNvSpPr/>
          <p:nvPr/>
        </p:nvSpPr>
        <p:spPr>
          <a:xfrm>
            <a:off x="328802" y="1534121"/>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21" name="文字方塊 20"/>
          <p:cNvSpPr txBox="1"/>
          <p:nvPr/>
        </p:nvSpPr>
        <p:spPr>
          <a:xfrm>
            <a:off x="188689" y="887790"/>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t>16:9</a:t>
            </a:r>
            <a:r>
              <a:rPr lang="zh-TW" altLang="en-US" dirty="0"/>
              <a:t> </a:t>
            </a:r>
            <a:r>
              <a:rPr lang="en-US" altLang="zh-TW" dirty="0"/>
              <a:t>Layout </a:t>
            </a:r>
            <a:r>
              <a:rPr lang="en-US" altLang="zh-TW" dirty="0" smtClean="0"/>
              <a:t>052</a:t>
            </a:r>
            <a:endParaRPr lang="en-US" altLang="zh-TW" dirty="0"/>
          </a:p>
        </p:txBody>
      </p:sp>
      <p:sp>
        <p:nvSpPr>
          <p:cNvPr id="22" name="文字方塊 41"/>
          <p:cNvSpPr txBox="1"/>
          <p:nvPr/>
        </p:nvSpPr>
        <p:spPr>
          <a:xfrm>
            <a:off x="328802" y="2455894"/>
            <a:ext cx="3344981"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r>
              <a:rPr lang="en-US" sz="1400" dirty="0"/>
              <a:t>The quick brown fox jumps over the lazy dog. </a:t>
            </a:r>
          </a:p>
        </p:txBody>
      </p:sp>
      <p:grpSp>
        <p:nvGrpSpPr>
          <p:cNvPr id="23" name="群組 22"/>
          <p:cNvGrpSpPr/>
          <p:nvPr/>
        </p:nvGrpSpPr>
        <p:grpSpPr>
          <a:xfrm>
            <a:off x="363552" y="4527227"/>
            <a:ext cx="741046" cy="741046"/>
            <a:chOff x="2870153" y="1707170"/>
            <a:chExt cx="741046" cy="741046"/>
          </a:xfrm>
        </p:grpSpPr>
        <p:sp>
          <p:nvSpPr>
            <p:cNvPr id="24" name="橢圓 23"/>
            <p:cNvSpPr/>
            <p:nvPr/>
          </p:nvSpPr>
          <p:spPr>
            <a:xfrm>
              <a:off x="2870153" y="1707170"/>
              <a:ext cx="741046" cy="741046"/>
            </a:xfrm>
            <a:prstGeom prst="ellipse">
              <a:avLst/>
            </a:prstGeom>
            <a:solidFill>
              <a:schemeClr val="accent2"/>
            </a:solidFill>
            <a:ln w="1905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dirty="0" smtClean="0">
                <a:solidFill>
                  <a:schemeClr val="accent2"/>
                </a:solidFill>
                <a:latin typeface="微軟正黑體" panose="020B0604030504040204" pitchFamily="34" charset="-120"/>
                <a:ea typeface="微軟正黑體" panose="020B0604030504040204" pitchFamily="34" charset="-120"/>
              </a:endParaRPr>
            </a:p>
          </p:txBody>
        </p:sp>
        <p:sp>
          <p:nvSpPr>
            <p:cNvPr id="25" name="手繪多邊形 24"/>
            <p:cNvSpPr>
              <a:spLocks/>
            </p:cNvSpPr>
            <p:nvPr/>
          </p:nvSpPr>
          <p:spPr bwMode="auto">
            <a:xfrm>
              <a:off x="3055513" y="1833468"/>
              <a:ext cx="392097" cy="466677"/>
            </a:xfrm>
            <a:custGeom>
              <a:avLst/>
              <a:gdLst>
                <a:gd name="connsiteX0" fmla="*/ 1026103 w 3397398"/>
                <a:gd name="connsiteY0" fmla="*/ 1309933 h 4043611"/>
                <a:gd name="connsiteX1" fmla="*/ 904043 w 3397398"/>
                <a:gd name="connsiteY1" fmla="*/ 1389191 h 4043611"/>
                <a:gd name="connsiteX2" fmla="*/ 834187 w 3397398"/>
                <a:gd name="connsiteY2" fmla="*/ 1454039 h 4043611"/>
                <a:gd name="connsiteX3" fmla="*/ 740931 w 3397398"/>
                <a:gd name="connsiteY3" fmla="*/ 1462327 h 4043611"/>
                <a:gd name="connsiteX4" fmla="*/ 596907 w 3397398"/>
                <a:gd name="connsiteY4" fmla="*/ 1478899 h 4043611"/>
                <a:gd name="connsiteX5" fmla="*/ 557299 w 3397398"/>
                <a:gd name="connsiteY5" fmla="*/ 1615439 h 4043611"/>
                <a:gd name="connsiteX6" fmla="*/ 577463 w 3397398"/>
                <a:gd name="connsiteY6" fmla="*/ 1677045 h 4043611"/>
                <a:gd name="connsiteX7" fmla="*/ 553339 w 3397398"/>
                <a:gd name="connsiteY7" fmla="*/ 1732167 h 4043611"/>
                <a:gd name="connsiteX8" fmla="*/ 490327 w 3397398"/>
                <a:gd name="connsiteY8" fmla="*/ 1803139 h 4043611"/>
                <a:gd name="connsiteX9" fmla="*/ 410031 w 3397398"/>
                <a:gd name="connsiteY9" fmla="*/ 1956613 h 4043611"/>
                <a:gd name="connsiteX10" fmla="*/ 475563 w 3397398"/>
                <a:gd name="connsiteY10" fmla="*/ 2031189 h 4043611"/>
                <a:gd name="connsiteX11" fmla="*/ 555859 w 3397398"/>
                <a:gd name="connsiteY11" fmla="*/ 2112609 h 4043611"/>
                <a:gd name="connsiteX12" fmla="*/ 557659 w 3397398"/>
                <a:gd name="connsiteY12" fmla="*/ 2222491 h 4043611"/>
                <a:gd name="connsiteX13" fmla="*/ 537855 w 3397398"/>
                <a:gd name="connsiteY13" fmla="*/ 2289139 h 4043611"/>
                <a:gd name="connsiteX14" fmla="*/ 584663 w 3397398"/>
                <a:gd name="connsiteY14" fmla="*/ 2347503 h 4043611"/>
                <a:gd name="connsiteX15" fmla="*/ 729051 w 3397398"/>
                <a:gd name="connsiteY15" fmla="*/ 2383169 h 4043611"/>
                <a:gd name="connsiteX16" fmla="*/ 814027 w 3397398"/>
                <a:gd name="connsiteY16" fmla="*/ 2384971 h 4043611"/>
                <a:gd name="connsiteX17" fmla="*/ 905483 w 3397398"/>
                <a:gd name="connsiteY17" fmla="*/ 2463149 h 4043611"/>
                <a:gd name="connsiteX18" fmla="*/ 1026823 w 3397398"/>
                <a:gd name="connsiteY18" fmla="*/ 2540247 h 4043611"/>
                <a:gd name="connsiteX19" fmla="*/ 1096315 w 3397398"/>
                <a:gd name="connsiteY19" fmla="*/ 2540247 h 4043611"/>
                <a:gd name="connsiteX20" fmla="*/ 1127283 w 3397398"/>
                <a:gd name="connsiteY20" fmla="*/ 2478641 h 4043611"/>
                <a:gd name="connsiteX21" fmla="*/ 1206135 w 3397398"/>
                <a:gd name="connsiteY21" fmla="*/ 2396499 h 4043611"/>
                <a:gd name="connsiteX22" fmla="*/ 1309835 w 3397398"/>
                <a:gd name="connsiteY22" fmla="*/ 2393257 h 4043611"/>
                <a:gd name="connsiteX23" fmla="*/ 1377887 w 3397398"/>
                <a:gd name="connsiteY23" fmla="*/ 2415233 h 4043611"/>
                <a:gd name="connsiteX24" fmla="*/ 1441619 w 3397398"/>
                <a:gd name="connsiteY24" fmla="*/ 2372001 h 4043611"/>
                <a:gd name="connsiteX25" fmla="*/ 1477267 w 3397398"/>
                <a:gd name="connsiteY25" fmla="*/ 2223571 h 4043611"/>
                <a:gd name="connsiteX26" fmla="*/ 1485547 w 3397398"/>
                <a:gd name="connsiteY26" fmla="*/ 2124497 h 4043611"/>
                <a:gd name="connsiteX27" fmla="*/ 1569443 w 3397398"/>
                <a:gd name="connsiteY27" fmla="*/ 2038393 h 4043611"/>
                <a:gd name="connsiteX28" fmla="*/ 1629935 w 3397398"/>
                <a:gd name="connsiteY28" fmla="*/ 2006329 h 4043611"/>
                <a:gd name="connsiteX29" fmla="*/ 1636055 w 3397398"/>
                <a:gd name="connsiteY29" fmla="*/ 1940401 h 4043611"/>
                <a:gd name="connsiteX30" fmla="*/ 1565843 w 3397398"/>
                <a:gd name="connsiteY30" fmla="*/ 1808903 h 4043611"/>
                <a:gd name="connsiteX31" fmla="*/ 1491671 w 3397398"/>
                <a:gd name="connsiteY31" fmla="*/ 1729285 h 4043611"/>
                <a:gd name="connsiteX32" fmla="*/ 1486267 w 3397398"/>
                <a:gd name="connsiteY32" fmla="*/ 1626607 h 4043611"/>
                <a:gd name="connsiteX33" fmla="*/ 1503191 w 3397398"/>
                <a:gd name="connsiteY33" fmla="*/ 1559599 h 4043611"/>
                <a:gd name="connsiteX34" fmla="*/ 1390851 w 3397398"/>
                <a:gd name="connsiteY34" fmla="*/ 1442151 h 4043611"/>
                <a:gd name="connsiteX35" fmla="*/ 1326039 w 3397398"/>
                <a:gd name="connsiteY35" fmla="*/ 1458723 h 4043611"/>
                <a:gd name="connsiteX36" fmla="*/ 1221259 w 3397398"/>
                <a:gd name="connsiteY36" fmla="*/ 1456201 h 4043611"/>
                <a:gd name="connsiteX37" fmla="*/ 1148887 w 3397398"/>
                <a:gd name="connsiteY37" fmla="*/ 1401441 h 4043611"/>
                <a:gd name="connsiteX38" fmla="*/ 1026103 w 3397398"/>
                <a:gd name="connsiteY38" fmla="*/ 1309933 h 4043611"/>
                <a:gd name="connsiteX39" fmla="*/ 1651015 w 3397398"/>
                <a:gd name="connsiteY39" fmla="*/ 284407 h 4043611"/>
                <a:gd name="connsiteX40" fmla="*/ 1539383 w 3397398"/>
                <a:gd name="connsiteY40" fmla="*/ 366083 h 4043611"/>
                <a:gd name="connsiteX41" fmla="*/ 1466283 w 3397398"/>
                <a:gd name="connsiteY41" fmla="*/ 433367 h 4043611"/>
                <a:gd name="connsiteX42" fmla="*/ 1409747 w 3397398"/>
                <a:gd name="connsiteY42" fmla="*/ 458915 h 4043611"/>
                <a:gd name="connsiteX43" fmla="*/ 1349971 w 3397398"/>
                <a:gd name="connsiteY43" fmla="*/ 437323 h 4043611"/>
                <a:gd name="connsiteX44" fmla="*/ 1214935 w 3397398"/>
                <a:gd name="connsiteY44" fmla="*/ 476543 h 4043611"/>
                <a:gd name="connsiteX45" fmla="*/ 1193687 w 3397398"/>
                <a:gd name="connsiteY45" fmla="*/ 608591 h 4043611"/>
                <a:gd name="connsiteX46" fmla="*/ 1194407 w 3397398"/>
                <a:gd name="connsiteY46" fmla="*/ 689907 h 4043611"/>
                <a:gd name="connsiteX47" fmla="*/ 1173523 w 3397398"/>
                <a:gd name="connsiteY47" fmla="*/ 744235 h 4043611"/>
                <a:gd name="connsiteX48" fmla="*/ 1111583 w 3397398"/>
                <a:gd name="connsiteY48" fmla="*/ 788131 h 4043611"/>
                <a:gd name="connsiteX49" fmla="*/ 1044967 w 3397398"/>
                <a:gd name="connsiteY49" fmla="*/ 833827 h 4043611"/>
                <a:gd name="connsiteX50" fmla="*/ 1037403 w 3397398"/>
                <a:gd name="connsiteY50" fmla="*/ 911543 h 4043611"/>
                <a:gd name="connsiteX51" fmla="*/ 1073775 w 3397398"/>
                <a:gd name="connsiteY51" fmla="*/ 989983 h 4043611"/>
                <a:gd name="connsiteX52" fmla="*/ 1188287 w 3397398"/>
                <a:gd name="connsiteY52" fmla="*/ 1097923 h 4043611"/>
                <a:gd name="connsiteX53" fmla="*/ 1187207 w 3397398"/>
                <a:gd name="connsiteY53" fmla="*/ 1207663 h 4043611"/>
                <a:gd name="connsiteX54" fmla="*/ 1228979 w 3397398"/>
                <a:gd name="connsiteY54" fmla="*/ 1344747 h 4043611"/>
                <a:gd name="connsiteX55" fmla="*/ 1367975 w 3397398"/>
                <a:gd name="connsiteY55" fmla="*/ 1359499 h 4043611"/>
                <a:gd name="connsiteX56" fmla="*/ 1459439 w 3397398"/>
                <a:gd name="connsiteY56" fmla="*/ 1366695 h 4043611"/>
                <a:gd name="connsiteX57" fmla="*/ 1533263 w 3397398"/>
                <a:gd name="connsiteY57" fmla="*/ 1433259 h 4043611"/>
                <a:gd name="connsiteX58" fmla="*/ 1650655 w 3397398"/>
                <a:gd name="connsiteY58" fmla="*/ 1513135 h 4043611"/>
                <a:gd name="connsiteX59" fmla="*/ 1731315 w 3397398"/>
                <a:gd name="connsiteY59" fmla="*/ 1496583 h 4043611"/>
                <a:gd name="connsiteX60" fmla="*/ 1767687 w 3397398"/>
                <a:gd name="connsiteY60" fmla="*/ 1437215 h 4043611"/>
                <a:gd name="connsiteX61" fmla="*/ 1842227 w 3397398"/>
                <a:gd name="connsiteY61" fmla="*/ 1372091 h 4043611"/>
                <a:gd name="connsiteX62" fmla="*/ 1940895 w 3397398"/>
                <a:gd name="connsiteY62" fmla="*/ 1365255 h 4043611"/>
                <a:gd name="connsiteX63" fmla="*/ 2086015 w 3397398"/>
                <a:gd name="connsiteY63" fmla="*/ 1330355 h 4043611"/>
                <a:gd name="connsiteX64" fmla="*/ 2107619 w 3397398"/>
                <a:gd name="connsiteY64" fmla="*/ 1191831 h 4043611"/>
                <a:gd name="connsiteX65" fmla="*/ 2110139 w 3397398"/>
                <a:gd name="connsiteY65" fmla="*/ 1111955 h 4043611"/>
                <a:gd name="connsiteX66" fmla="*/ 2204127 w 3397398"/>
                <a:gd name="connsiteY66" fmla="*/ 1015167 h 4043611"/>
                <a:gd name="connsiteX67" fmla="*/ 2262823 w 3397398"/>
                <a:gd name="connsiteY67" fmla="*/ 883119 h 4043611"/>
                <a:gd name="connsiteX68" fmla="*/ 2259943 w 3397398"/>
                <a:gd name="connsiteY68" fmla="*/ 817275 h 4043611"/>
                <a:gd name="connsiteX69" fmla="*/ 2196923 w 3397398"/>
                <a:gd name="connsiteY69" fmla="*/ 784175 h 4043611"/>
                <a:gd name="connsiteX70" fmla="*/ 2116983 w 3397398"/>
                <a:gd name="connsiteY70" fmla="*/ 697463 h 4043611"/>
                <a:gd name="connsiteX71" fmla="*/ 2116623 w 3397398"/>
                <a:gd name="connsiteY71" fmla="*/ 595999 h 4043611"/>
                <a:gd name="connsiteX72" fmla="*/ 2132827 w 3397398"/>
                <a:gd name="connsiteY72" fmla="*/ 529795 h 4043611"/>
                <a:gd name="connsiteX73" fmla="*/ 2082051 w 3397398"/>
                <a:gd name="connsiteY73" fmla="*/ 462151 h 4043611"/>
                <a:gd name="connsiteX74" fmla="*/ 2031279 w 3397398"/>
                <a:gd name="connsiteY74" fmla="*/ 412139 h 4043611"/>
                <a:gd name="connsiteX75" fmla="*/ 1983027 w 3397398"/>
                <a:gd name="connsiteY75" fmla="*/ 425811 h 4043611"/>
                <a:gd name="connsiteX76" fmla="*/ 1837547 w 3397398"/>
                <a:gd name="connsiteY76" fmla="*/ 427611 h 4043611"/>
                <a:gd name="connsiteX77" fmla="*/ 1767687 w 3397398"/>
                <a:gd name="connsiteY77" fmla="*/ 356731 h 4043611"/>
                <a:gd name="connsiteX78" fmla="*/ 1651015 w 3397398"/>
                <a:gd name="connsiteY78" fmla="*/ 284407 h 4043611"/>
                <a:gd name="connsiteX79" fmla="*/ 1463131 w 3397398"/>
                <a:gd name="connsiteY79" fmla="*/ 311 h 4043611"/>
                <a:gd name="connsiteX80" fmla="*/ 1752867 w 3397398"/>
                <a:gd name="connsiteY80" fmla="*/ 17731 h 4043611"/>
                <a:gd name="connsiteX81" fmla="*/ 2798759 w 3397398"/>
                <a:gd name="connsiteY81" fmla="*/ 741883 h 4043611"/>
                <a:gd name="connsiteX82" fmla="*/ 3006859 w 3397398"/>
                <a:gd name="connsiteY82" fmla="*/ 1484043 h 4043611"/>
                <a:gd name="connsiteX83" fmla="*/ 3006859 w 3397398"/>
                <a:gd name="connsiteY83" fmla="*/ 1589911 h 4043611"/>
                <a:gd name="connsiteX84" fmla="*/ 3175715 w 3397398"/>
                <a:gd name="connsiteY84" fmla="*/ 1884471 h 4043611"/>
                <a:gd name="connsiteX85" fmla="*/ 3370131 w 3397398"/>
                <a:gd name="connsiteY85" fmla="*/ 2229443 h 4043611"/>
                <a:gd name="connsiteX86" fmla="*/ 3314687 w 3397398"/>
                <a:gd name="connsiteY86" fmla="*/ 2499155 h 4043611"/>
                <a:gd name="connsiteX87" fmla="*/ 3144751 w 3397398"/>
                <a:gd name="connsiteY87" fmla="*/ 2529403 h 4043611"/>
                <a:gd name="connsiteX88" fmla="*/ 3011899 w 3397398"/>
                <a:gd name="connsiteY88" fmla="*/ 2534443 h 4043611"/>
                <a:gd name="connsiteX89" fmla="*/ 3005779 w 3397398"/>
                <a:gd name="connsiteY89" fmla="*/ 2742579 h 4043611"/>
                <a:gd name="connsiteX90" fmla="*/ 2942055 w 3397398"/>
                <a:gd name="connsiteY90" fmla="*/ 3109879 h 4043611"/>
                <a:gd name="connsiteX91" fmla="*/ 2612623 w 3397398"/>
                <a:gd name="connsiteY91" fmla="*/ 3403359 h 4043611"/>
                <a:gd name="connsiteX92" fmla="*/ 2358079 w 3397398"/>
                <a:gd name="connsiteY92" fmla="*/ 3433967 h 4043611"/>
                <a:gd name="connsiteX93" fmla="*/ 2175903 w 3397398"/>
                <a:gd name="connsiteY93" fmla="*/ 3445851 h 4043611"/>
                <a:gd name="connsiteX94" fmla="*/ 2163663 w 3397398"/>
                <a:gd name="connsiteY94" fmla="*/ 3750851 h 4043611"/>
                <a:gd name="connsiteX95" fmla="*/ 2163663 w 3397398"/>
                <a:gd name="connsiteY95" fmla="*/ 4043611 h 4043611"/>
                <a:gd name="connsiteX96" fmla="*/ 1382751 w 3397398"/>
                <a:gd name="connsiteY96" fmla="*/ 4043611 h 4043611"/>
                <a:gd name="connsiteX97" fmla="*/ 595359 w 3397398"/>
                <a:gd name="connsiteY97" fmla="*/ 4036767 h 4043611"/>
                <a:gd name="connsiteX98" fmla="*/ 588519 w 3397398"/>
                <a:gd name="connsiteY98" fmla="*/ 3400479 h 4043611"/>
                <a:gd name="connsiteX99" fmla="*/ 588519 w 3397398"/>
                <a:gd name="connsiteY99" fmla="*/ 2771027 h 4043611"/>
                <a:gd name="connsiteX100" fmla="*/ 530555 w 3397398"/>
                <a:gd name="connsiteY100" fmla="*/ 2718815 h 4043611"/>
                <a:gd name="connsiteX101" fmla="*/ 14267 w 3397398"/>
                <a:gd name="connsiteY101" fmla="*/ 1749075 h 4043611"/>
                <a:gd name="connsiteX102" fmla="*/ 81955 w 3397398"/>
                <a:gd name="connsiteY102" fmla="*/ 1010155 h 4043611"/>
                <a:gd name="connsiteX103" fmla="*/ 167279 w 3397398"/>
                <a:gd name="connsiteY103" fmla="*/ 816783 h 4043611"/>
                <a:gd name="connsiteX104" fmla="*/ 1187975 w 3397398"/>
                <a:gd name="connsiteY104" fmla="*/ 27451 h 4043611"/>
                <a:gd name="connsiteX105" fmla="*/ 1463131 w 3397398"/>
                <a:gd name="connsiteY105" fmla="*/ 311 h 404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97398" h="4043611">
                  <a:moveTo>
                    <a:pt x="1026103" y="1309933"/>
                  </a:moveTo>
                  <a:cubicBezTo>
                    <a:pt x="949411" y="1309933"/>
                    <a:pt x="941487" y="1314977"/>
                    <a:pt x="904043" y="1389191"/>
                  </a:cubicBezTo>
                  <a:cubicBezTo>
                    <a:pt x="887119" y="1423417"/>
                    <a:pt x="871275" y="1437827"/>
                    <a:pt x="834187" y="1454039"/>
                  </a:cubicBezTo>
                  <a:cubicBezTo>
                    <a:pt x="791703" y="1472413"/>
                    <a:pt x="781619" y="1473495"/>
                    <a:pt x="740931" y="1462327"/>
                  </a:cubicBezTo>
                  <a:cubicBezTo>
                    <a:pt x="645875" y="1436027"/>
                    <a:pt x="640835" y="1436387"/>
                    <a:pt x="596907" y="1478899"/>
                  </a:cubicBezTo>
                  <a:cubicBezTo>
                    <a:pt x="536415" y="1537983"/>
                    <a:pt x="534255" y="1545187"/>
                    <a:pt x="557299" y="1615439"/>
                  </a:cubicBezTo>
                  <a:lnTo>
                    <a:pt x="577463" y="1677045"/>
                  </a:lnTo>
                  <a:lnTo>
                    <a:pt x="553339" y="1732167"/>
                  </a:lnTo>
                  <a:cubicBezTo>
                    <a:pt x="533535" y="1776479"/>
                    <a:pt x="521651" y="1790169"/>
                    <a:pt x="490327" y="1803139"/>
                  </a:cubicBezTo>
                  <a:cubicBezTo>
                    <a:pt x="416871" y="1833761"/>
                    <a:pt x="397431" y="1871229"/>
                    <a:pt x="410031" y="1956613"/>
                  </a:cubicBezTo>
                  <a:cubicBezTo>
                    <a:pt x="416511" y="1999125"/>
                    <a:pt x="420115" y="2003447"/>
                    <a:pt x="475563" y="2031189"/>
                  </a:cubicBezTo>
                  <a:cubicBezTo>
                    <a:pt x="527051" y="2057487"/>
                    <a:pt x="537135" y="2067215"/>
                    <a:pt x="555859" y="2112609"/>
                  </a:cubicBezTo>
                  <a:cubicBezTo>
                    <a:pt x="577103" y="2164127"/>
                    <a:pt x="577103" y="2164127"/>
                    <a:pt x="557659" y="2222491"/>
                  </a:cubicBezTo>
                  <a:cubicBezTo>
                    <a:pt x="546855" y="2254555"/>
                    <a:pt x="537855" y="2284457"/>
                    <a:pt x="537855" y="2289139"/>
                  </a:cubicBezTo>
                  <a:cubicBezTo>
                    <a:pt x="537855" y="2293463"/>
                    <a:pt x="558739" y="2319763"/>
                    <a:pt x="584663" y="2347503"/>
                  </a:cubicBezTo>
                  <a:cubicBezTo>
                    <a:pt x="636871" y="2403345"/>
                    <a:pt x="657755" y="2408389"/>
                    <a:pt x="729051" y="2383169"/>
                  </a:cubicBezTo>
                  <a:cubicBezTo>
                    <a:pt x="765775" y="2370199"/>
                    <a:pt x="775139" y="2370561"/>
                    <a:pt x="814027" y="2384971"/>
                  </a:cubicBezTo>
                  <a:cubicBezTo>
                    <a:pt x="871995" y="2406947"/>
                    <a:pt x="880999" y="2414513"/>
                    <a:pt x="905483" y="2463149"/>
                  </a:cubicBezTo>
                  <a:cubicBezTo>
                    <a:pt x="941127" y="2534843"/>
                    <a:pt x="949771" y="2540247"/>
                    <a:pt x="1026823" y="2540247"/>
                  </a:cubicBezTo>
                  <a:lnTo>
                    <a:pt x="1096315" y="2540247"/>
                  </a:lnTo>
                  <a:lnTo>
                    <a:pt x="1127283" y="2478641"/>
                  </a:lnTo>
                  <a:cubicBezTo>
                    <a:pt x="1153927" y="2425681"/>
                    <a:pt x="1165091" y="2414153"/>
                    <a:pt x="1206135" y="2396499"/>
                  </a:cubicBezTo>
                  <a:cubicBezTo>
                    <a:pt x="1252587" y="2376325"/>
                    <a:pt x="1255827" y="2376325"/>
                    <a:pt x="1309835" y="2393257"/>
                  </a:cubicBezTo>
                  <a:cubicBezTo>
                    <a:pt x="1340803" y="2402985"/>
                    <a:pt x="1371407" y="2412711"/>
                    <a:pt x="1377887" y="2415233"/>
                  </a:cubicBezTo>
                  <a:cubicBezTo>
                    <a:pt x="1384731" y="2417755"/>
                    <a:pt x="1413175" y="2398301"/>
                    <a:pt x="1441619" y="2372001"/>
                  </a:cubicBezTo>
                  <a:cubicBezTo>
                    <a:pt x="1498511" y="2318681"/>
                    <a:pt x="1503191" y="2299587"/>
                    <a:pt x="1477267" y="2223571"/>
                  </a:cubicBezTo>
                  <a:cubicBezTo>
                    <a:pt x="1462503" y="2180339"/>
                    <a:pt x="1462863" y="2175655"/>
                    <a:pt x="1485547" y="2124497"/>
                  </a:cubicBezTo>
                  <a:cubicBezTo>
                    <a:pt x="1506071" y="2077663"/>
                    <a:pt x="1516875" y="2066495"/>
                    <a:pt x="1569443" y="2038393"/>
                  </a:cubicBezTo>
                  <a:lnTo>
                    <a:pt x="1629935" y="2006329"/>
                  </a:lnTo>
                  <a:lnTo>
                    <a:pt x="1636055" y="1940401"/>
                  </a:lnTo>
                  <a:cubicBezTo>
                    <a:pt x="1643615" y="1858621"/>
                    <a:pt x="1633895" y="1840967"/>
                    <a:pt x="1565843" y="1808903"/>
                  </a:cubicBezTo>
                  <a:cubicBezTo>
                    <a:pt x="1520115" y="1787647"/>
                    <a:pt x="1511831" y="1778641"/>
                    <a:pt x="1491671" y="1729285"/>
                  </a:cubicBezTo>
                  <a:cubicBezTo>
                    <a:pt x="1470067" y="1675605"/>
                    <a:pt x="1469707" y="1672361"/>
                    <a:pt x="1486267" y="1626607"/>
                  </a:cubicBezTo>
                  <a:cubicBezTo>
                    <a:pt x="1495631" y="1600669"/>
                    <a:pt x="1503191" y="1570407"/>
                    <a:pt x="1503191" y="1559599"/>
                  </a:cubicBezTo>
                  <a:cubicBezTo>
                    <a:pt x="1502831" y="1535461"/>
                    <a:pt x="1413895" y="1442151"/>
                    <a:pt x="1390851" y="1442151"/>
                  </a:cubicBezTo>
                  <a:cubicBezTo>
                    <a:pt x="1381851" y="1442151"/>
                    <a:pt x="1352683" y="1449717"/>
                    <a:pt x="1326039" y="1458723"/>
                  </a:cubicBezTo>
                  <a:cubicBezTo>
                    <a:pt x="1280311" y="1474215"/>
                    <a:pt x="1274191" y="1474215"/>
                    <a:pt x="1221259" y="1456201"/>
                  </a:cubicBezTo>
                  <a:cubicBezTo>
                    <a:pt x="1174811" y="1440349"/>
                    <a:pt x="1162207" y="1430983"/>
                    <a:pt x="1148887" y="1401441"/>
                  </a:cubicBezTo>
                  <a:cubicBezTo>
                    <a:pt x="1110359" y="1316417"/>
                    <a:pt x="1101719" y="1309933"/>
                    <a:pt x="1026103" y="1309933"/>
                  </a:cubicBezTo>
                  <a:close/>
                  <a:moveTo>
                    <a:pt x="1651015" y="284407"/>
                  </a:moveTo>
                  <a:cubicBezTo>
                    <a:pt x="1596639" y="284407"/>
                    <a:pt x="1562071" y="309595"/>
                    <a:pt x="1539383" y="366083"/>
                  </a:cubicBezTo>
                  <a:cubicBezTo>
                    <a:pt x="1525339" y="400627"/>
                    <a:pt x="1513455" y="411779"/>
                    <a:pt x="1466283" y="433367"/>
                  </a:cubicBezTo>
                  <a:lnTo>
                    <a:pt x="1409747" y="458915"/>
                  </a:lnTo>
                  <a:lnTo>
                    <a:pt x="1349971" y="437323"/>
                  </a:lnTo>
                  <a:cubicBezTo>
                    <a:pt x="1280471" y="412139"/>
                    <a:pt x="1270747" y="414659"/>
                    <a:pt x="1214935" y="476543"/>
                  </a:cubicBezTo>
                  <a:cubicBezTo>
                    <a:pt x="1173523" y="522239"/>
                    <a:pt x="1170283" y="542027"/>
                    <a:pt x="1193687" y="608591"/>
                  </a:cubicBezTo>
                  <a:cubicBezTo>
                    <a:pt x="1207731" y="648887"/>
                    <a:pt x="1207731" y="657883"/>
                    <a:pt x="1194407" y="689907"/>
                  </a:cubicBezTo>
                  <a:cubicBezTo>
                    <a:pt x="1186127" y="709695"/>
                    <a:pt x="1176763" y="734163"/>
                    <a:pt x="1173523" y="744235"/>
                  </a:cubicBezTo>
                  <a:cubicBezTo>
                    <a:pt x="1170283" y="754311"/>
                    <a:pt x="1142555" y="774099"/>
                    <a:pt x="1111583" y="788131"/>
                  </a:cubicBezTo>
                  <a:cubicBezTo>
                    <a:pt x="1080615" y="802163"/>
                    <a:pt x="1050727" y="822675"/>
                    <a:pt x="1044967" y="833827"/>
                  </a:cubicBezTo>
                  <a:cubicBezTo>
                    <a:pt x="1039203" y="844623"/>
                    <a:pt x="1035603" y="879523"/>
                    <a:pt x="1037403" y="911543"/>
                  </a:cubicBezTo>
                  <a:cubicBezTo>
                    <a:pt x="1040287" y="964795"/>
                    <a:pt x="1043167" y="970911"/>
                    <a:pt x="1073775" y="989983"/>
                  </a:cubicBezTo>
                  <a:cubicBezTo>
                    <a:pt x="1161279" y="1043591"/>
                    <a:pt x="1170643" y="1052587"/>
                    <a:pt x="1188287" y="1097923"/>
                  </a:cubicBezTo>
                  <a:cubicBezTo>
                    <a:pt x="1206291" y="1143259"/>
                    <a:pt x="1206291" y="1146855"/>
                    <a:pt x="1187207" y="1207663"/>
                  </a:cubicBezTo>
                  <a:cubicBezTo>
                    <a:pt x="1164519" y="1280343"/>
                    <a:pt x="1167039" y="1288979"/>
                    <a:pt x="1228979" y="1344747"/>
                  </a:cubicBezTo>
                  <a:cubicBezTo>
                    <a:pt x="1274351" y="1385763"/>
                    <a:pt x="1279031" y="1386123"/>
                    <a:pt x="1367975" y="1359499"/>
                  </a:cubicBezTo>
                  <a:cubicBezTo>
                    <a:pt x="1405787" y="1347983"/>
                    <a:pt x="1416231" y="1348703"/>
                    <a:pt x="1459439" y="1366695"/>
                  </a:cubicBezTo>
                  <a:cubicBezTo>
                    <a:pt x="1497611" y="1382527"/>
                    <a:pt x="1513095" y="1396559"/>
                    <a:pt x="1533263" y="1433259"/>
                  </a:cubicBezTo>
                  <a:cubicBezTo>
                    <a:pt x="1575391" y="1509895"/>
                    <a:pt x="1579715" y="1513135"/>
                    <a:pt x="1650655" y="1513135"/>
                  </a:cubicBezTo>
                  <a:cubicBezTo>
                    <a:pt x="1696387" y="1513135"/>
                    <a:pt x="1719431" y="1508095"/>
                    <a:pt x="1731315" y="1496583"/>
                  </a:cubicBezTo>
                  <a:cubicBezTo>
                    <a:pt x="1740319" y="1487227"/>
                    <a:pt x="1756883" y="1460603"/>
                    <a:pt x="1767687" y="1437215"/>
                  </a:cubicBezTo>
                  <a:cubicBezTo>
                    <a:pt x="1784611" y="1401955"/>
                    <a:pt x="1797215" y="1390803"/>
                    <a:pt x="1842227" y="1372091"/>
                  </a:cubicBezTo>
                  <a:cubicBezTo>
                    <a:pt x="1893359" y="1350863"/>
                    <a:pt x="1898763" y="1350503"/>
                    <a:pt x="1940895" y="1365255"/>
                  </a:cubicBezTo>
                  <a:cubicBezTo>
                    <a:pt x="2015075" y="1390803"/>
                    <a:pt x="2033439" y="1386483"/>
                    <a:pt x="2086015" y="1330355"/>
                  </a:cubicBezTo>
                  <a:cubicBezTo>
                    <a:pt x="2136787" y="1276383"/>
                    <a:pt x="2136787" y="1276023"/>
                    <a:pt x="2107619" y="1191831"/>
                  </a:cubicBezTo>
                  <a:cubicBezTo>
                    <a:pt x="2096095" y="1158727"/>
                    <a:pt x="2096455" y="1146855"/>
                    <a:pt x="2110139" y="1111955"/>
                  </a:cubicBezTo>
                  <a:cubicBezTo>
                    <a:pt x="2131387" y="1056903"/>
                    <a:pt x="2144711" y="1043231"/>
                    <a:pt x="2204127" y="1015167"/>
                  </a:cubicBezTo>
                  <a:cubicBezTo>
                    <a:pt x="2262463" y="987823"/>
                    <a:pt x="2267503" y="977027"/>
                    <a:pt x="2262823" y="883119"/>
                  </a:cubicBezTo>
                  <a:lnTo>
                    <a:pt x="2259943" y="817275"/>
                  </a:lnTo>
                  <a:lnTo>
                    <a:pt x="2196923" y="784175"/>
                  </a:lnTo>
                  <a:cubicBezTo>
                    <a:pt x="2138227" y="752871"/>
                    <a:pt x="2132467" y="747115"/>
                    <a:pt x="2116983" y="697463"/>
                  </a:cubicBezTo>
                  <a:cubicBezTo>
                    <a:pt x="2101499" y="648171"/>
                    <a:pt x="2101499" y="640255"/>
                    <a:pt x="2116623" y="595999"/>
                  </a:cubicBezTo>
                  <a:cubicBezTo>
                    <a:pt x="2125623" y="569371"/>
                    <a:pt x="2132827" y="539507"/>
                    <a:pt x="2132827" y="529795"/>
                  </a:cubicBezTo>
                  <a:cubicBezTo>
                    <a:pt x="2132827" y="520079"/>
                    <a:pt x="2110139" y="489495"/>
                    <a:pt x="2082051" y="462151"/>
                  </a:cubicBezTo>
                  <a:lnTo>
                    <a:pt x="2031279" y="412139"/>
                  </a:lnTo>
                  <a:lnTo>
                    <a:pt x="1983027" y="425811"/>
                  </a:lnTo>
                  <a:cubicBezTo>
                    <a:pt x="1902003" y="448839"/>
                    <a:pt x="1885799" y="448839"/>
                    <a:pt x="1837547" y="427611"/>
                  </a:cubicBezTo>
                  <a:cubicBezTo>
                    <a:pt x="1799735" y="410699"/>
                    <a:pt x="1786771" y="397747"/>
                    <a:pt x="1767687" y="356731"/>
                  </a:cubicBezTo>
                  <a:cubicBezTo>
                    <a:pt x="1741399" y="300239"/>
                    <a:pt x="1715471" y="284407"/>
                    <a:pt x="1651015" y="284407"/>
                  </a:cubicBezTo>
                  <a:close/>
                  <a:moveTo>
                    <a:pt x="1463131" y="311"/>
                  </a:moveTo>
                  <a:cubicBezTo>
                    <a:pt x="1567451" y="-1445"/>
                    <a:pt x="1674199" y="4227"/>
                    <a:pt x="1752867" y="17731"/>
                  </a:cubicBezTo>
                  <a:cubicBezTo>
                    <a:pt x="2200387" y="95511"/>
                    <a:pt x="2566539" y="349019"/>
                    <a:pt x="2798759" y="741883"/>
                  </a:cubicBezTo>
                  <a:cubicBezTo>
                    <a:pt x="2922251" y="950379"/>
                    <a:pt x="3006859" y="1253219"/>
                    <a:pt x="3006859" y="1484043"/>
                  </a:cubicBezTo>
                  <a:lnTo>
                    <a:pt x="3006859" y="1589911"/>
                  </a:lnTo>
                  <a:lnTo>
                    <a:pt x="3175715" y="1884471"/>
                  </a:lnTo>
                  <a:cubicBezTo>
                    <a:pt x="3268243" y="2046155"/>
                    <a:pt x="3356091" y="2201715"/>
                    <a:pt x="3370131" y="2229443"/>
                  </a:cubicBezTo>
                  <a:cubicBezTo>
                    <a:pt x="3421615" y="2329911"/>
                    <a:pt x="3398575" y="2441539"/>
                    <a:pt x="3314687" y="2499155"/>
                  </a:cubicBezTo>
                  <a:cubicBezTo>
                    <a:pt x="3281203" y="2521843"/>
                    <a:pt x="3265003" y="2524723"/>
                    <a:pt x="3144751" y="2529403"/>
                  </a:cubicBezTo>
                  <a:lnTo>
                    <a:pt x="3011899" y="2534443"/>
                  </a:lnTo>
                  <a:lnTo>
                    <a:pt x="3005779" y="2742579"/>
                  </a:lnTo>
                  <a:cubicBezTo>
                    <a:pt x="2998939" y="2962239"/>
                    <a:pt x="2991379" y="3006531"/>
                    <a:pt x="2942055" y="3109879"/>
                  </a:cubicBezTo>
                  <a:cubicBezTo>
                    <a:pt x="2877967" y="3243835"/>
                    <a:pt x="2758075" y="3350783"/>
                    <a:pt x="2612623" y="3403359"/>
                  </a:cubicBezTo>
                  <a:cubicBezTo>
                    <a:pt x="2531615" y="3432527"/>
                    <a:pt x="2521895" y="3433967"/>
                    <a:pt x="2358079" y="3433967"/>
                  </a:cubicBezTo>
                  <a:cubicBezTo>
                    <a:pt x="2239271" y="3433967"/>
                    <a:pt x="2184183" y="3437567"/>
                    <a:pt x="2175903" y="3445851"/>
                  </a:cubicBezTo>
                  <a:cubicBezTo>
                    <a:pt x="2166903" y="3454851"/>
                    <a:pt x="2163663" y="3536955"/>
                    <a:pt x="2163663" y="3750851"/>
                  </a:cubicBezTo>
                  <a:lnTo>
                    <a:pt x="2163663" y="4043611"/>
                  </a:lnTo>
                  <a:lnTo>
                    <a:pt x="1382751" y="4043611"/>
                  </a:lnTo>
                  <a:cubicBezTo>
                    <a:pt x="953591" y="4043611"/>
                    <a:pt x="599319" y="4040371"/>
                    <a:pt x="595359" y="4036767"/>
                  </a:cubicBezTo>
                  <a:cubicBezTo>
                    <a:pt x="591759" y="4033167"/>
                    <a:pt x="588519" y="3746891"/>
                    <a:pt x="588519" y="3400479"/>
                  </a:cubicBezTo>
                  <a:lnTo>
                    <a:pt x="588519" y="2771027"/>
                  </a:lnTo>
                  <a:lnTo>
                    <a:pt x="530555" y="2718815"/>
                  </a:lnTo>
                  <a:cubicBezTo>
                    <a:pt x="236047" y="2454863"/>
                    <a:pt x="65391" y="2134019"/>
                    <a:pt x="14267" y="1749075"/>
                  </a:cubicBezTo>
                  <a:cubicBezTo>
                    <a:pt x="-18497" y="1502407"/>
                    <a:pt x="5627" y="1238095"/>
                    <a:pt x="81955" y="1010155"/>
                  </a:cubicBezTo>
                  <a:cubicBezTo>
                    <a:pt x="93115" y="976307"/>
                    <a:pt x="131639" y="889523"/>
                    <a:pt x="167279" y="816783"/>
                  </a:cubicBezTo>
                  <a:cubicBezTo>
                    <a:pt x="364219" y="416715"/>
                    <a:pt x="728211" y="135479"/>
                    <a:pt x="1187975" y="27451"/>
                  </a:cubicBezTo>
                  <a:cubicBezTo>
                    <a:pt x="1256923" y="11247"/>
                    <a:pt x="1358811" y="2067"/>
                    <a:pt x="1463131" y="311"/>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26" name="群組 25"/>
          <p:cNvGrpSpPr/>
          <p:nvPr/>
        </p:nvGrpSpPr>
        <p:grpSpPr>
          <a:xfrm>
            <a:off x="1352160" y="4527227"/>
            <a:ext cx="741046" cy="741046"/>
            <a:chOff x="5750522" y="1707170"/>
            <a:chExt cx="741046" cy="741046"/>
          </a:xfrm>
        </p:grpSpPr>
        <p:sp>
          <p:nvSpPr>
            <p:cNvPr id="27" name="橢圓 26"/>
            <p:cNvSpPr/>
            <p:nvPr/>
          </p:nvSpPr>
          <p:spPr>
            <a:xfrm>
              <a:off x="5750522" y="1707170"/>
              <a:ext cx="741046" cy="741046"/>
            </a:xfrm>
            <a:prstGeom prst="ellipse">
              <a:avLst/>
            </a:prstGeom>
            <a:solidFill>
              <a:schemeClr val="accent4"/>
            </a:solidFill>
            <a:ln w="1905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dirty="0" smtClean="0">
                <a:solidFill>
                  <a:schemeClr val="accent4"/>
                </a:solidFill>
                <a:latin typeface="微軟正黑體" panose="020B0604030504040204" pitchFamily="34" charset="-120"/>
                <a:ea typeface="微軟正黑體" panose="020B0604030504040204" pitchFamily="34" charset="-120"/>
              </a:endParaRPr>
            </a:p>
          </p:txBody>
        </p:sp>
        <p:grpSp>
          <p:nvGrpSpPr>
            <p:cNvPr id="28" name="群組 27"/>
            <p:cNvGrpSpPr>
              <a:grpSpLocks noChangeAspect="1"/>
            </p:cNvGrpSpPr>
            <p:nvPr/>
          </p:nvGrpSpPr>
          <p:grpSpPr>
            <a:xfrm>
              <a:off x="5908074" y="1863949"/>
              <a:ext cx="425943" cy="427489"/>
              <a:chOff x="5583600" y="7359116"/>
              <a:chExt cx="2941833" cy="2952515"/>
            </a:xfrm>
            <a:solidFill>
              <a:schemeClr val="bg1"/>
            </a:solidFill>
          </p:grpSpPr>
          <p:sp>
            <p:nvSpPr>
              <p:cNvPr id="29" name="Freeform 51"/>
              <p:cNvSpPr>
                <a:spLocks/>
              </p:cNvSpPr>
              <p:nvPr/>
            </p:nvSpPr>
            <p:spPr bwMode="auto">
              <a:xfrm>
                <a:off x="5583600" y="7457653"/>
                <a:ext cx="2852791" cy="2853978"/>
              </a:xfrm>
              <a:custGeom>
                <a:avLst/>
                <a:gdLst>
                  <a:gd name="T0" fmla="*/ 5177 w 10595"/>
                  <a:gd name="T1" fmla="*/ 10589 h 10598"/>
                  <a:gd name="T2" fmla="*/ 3018 w 10595"/>
                  <a:gd name="T3" fmla="*/ 10068 h 10598"/>
                  <a:gd name="T4" fmla="*/ 482 w 10595"/>
                  <a:gd name="T5" fmla="*/ 7488 h 10598"/>
                  <a:gd name="T6" fmla="*/ 49 w 10595"/>
                  <a:gd name="T7" fmla="*/ 6053 h 10598"/>
                  <a:gd name="T8" fmla="*/ 52 w 10595"/>
                  <a:gd name="T9" fmla="*/ 4529 h 10598"/>
                  <a:gd name="T10" fmla="*/ 2432 w 10595"/>
                  <a:gd name="T11" fmla="*/ 835 h 10598"/>
                  <a:gd name="T12" fmla="*/ 4345 w 10595"/>
                  <a:gd name="T13" fmla="*/ 82 h 10598"/>
                  <a:gd name="T14" fmla="*/ 4683 w 10595"/>
                  <a:gd name="T15" fmla="*/ 29 h 10598"/>
                  <a:gd name="T16" fmla="*/ 5290 w 10595"/>
                  <a:gd name="T17" fmla="*/ 0 h 10598"/>
                  <a:gd name="T18" fmla="*/ 5897 w 10595"/>
                  <a:gd name="T19" fmla="*/ 29 h 10598"/>
                  <a:gd name="T20" fmla="*/ 6518 w 10595"/>
                  <a:gd name="T21" fmla="*/ 137 h 10598"/>
                  <a:gd name="T22" fmla="*/ 7703 w 10595"/>
                  <a:gd name="T23" fmla="*/ 599 h 10598"/>
                  <a:gd name="T24" fmla="*/ 7616 w 10595"/>
                  <a:gd name="T25" fmla="*/ 720 h 10598"/>
                  <a:gd name="T26" fmla="*/ 7508 w 10595"/>
                  <a:gd name="T27" fmla="*/ 1116 h 10598"/>
                  <a:gd name="T28" fmla="*/ 7528 w 10595"/>
                  <a:gd name="T29" fmla="*/ 1341 h 10598"/>
                  <a:gd name="T30" fmla="*/ 7263 w 10595"/>
                  <a:gd name="T31" fmla="*/ 1230 h 10598"/>
                  <a:gd name="T32" fmla="*/ 5317 w 10595"/>
                  <a:gd name="T33" fmla="*/ 761 h 10598"/>
                  <a:gd name="T34" fmla="*/ 4262 w 10595"/>
                  <a:gd name="T35" fmla="*/ 890 h 10598"/>
                  <a:gd name="T36" fmla="*/ 2074 w 10595"/>
                  <a:gd name="T37" fmla="*/ 2132 h 10598"/>
                  <a:gd name="T38" fmla="*/ 900 w 10595"/>
                  <a:gd name="T39" fmla="*/ 4218 h 10598"/>
                  <a:gd name="T40" fmla="*/ 842 w 10595"/>
                  <a:gd name="T41" fmla="*/ 6053 h 10598"/>
                  <a:gd name="T42" fmla="*/ 1050 w 10595"/>
                  <a:gd name="T43" fmla="*/ 6830 h 10598"/>
                  <a:gd name="T44" fmla="*/ 4683 w 10595"/>
                  <a:gd name="T45" fmla="*/ 9765 h 10598"/>
                  <a:gd name="T46" fmla="*/ 5897 w 10595"/>
                  <a:gd name="T47" fmla="*/ 9765 h 10598"/>
                  <a:gd name="T48" fmla="*/ 9512 w 10595"/>
                  <a:gd name="T49" fmla="*/ 6889 h 10598"/>
                  <a:gd name="T50" fmla="*/ 9621 w 10595"/>
                  <a:gd name="T51" fmla="*/ 6575 h 10598"/>
                  <a:gd name="T52" fmla="*/ 9791 w 10595"/>
                  <a:gd name="T53" fmla="*/ 5271 h 10598"/>
                  <a:gd name="T54" fmla="*/ 9367 w 10595"/>
                  <a:gd name="T55" fmla="*/ 3365 h 10598"/>
                  <a:gd name="T56" fmla="*/ 9316 w 10595"/>
                  <a:gd name="T57" fmla="*/ 3059 h 10598"/>
                  <a:gd name="T58" fmla="*/ 9530 w 10595"/>
                  <a:gd name="T59" fmla="*/ 3088 h 10598"/>
                  <a:gd name="T60" fmla="*/ 9705 w 10595"/>
                  <a:gd name="T61" fmla="*/ 3106 h 10598"/>
                  <a:gd name="T62" fmla="*/ 9832 w 10595"/>
                  <a:gd name="T63" fmla="*/ 2989 h 10598"/>
                  <a:gd name="T64" fmla="*/ 9988 w 10595"/>
                  <a:gd name="T65" fmla="*/ 2891 h 10598"/>
                  <a:gd name="T66" fmla="*/ 10091 w 10595"/>
                  <a:gd name="T67" fmla="*/ 3070 h 10598"/>
                  <a:gd name="T68" fmla="*/ 10526 w 10595"/>
                  <a:gd name="T69" fmla="*/ 4571 h 10598"/>
                  <a:gd name="T70" fmla="*/ 10568 w 10595"/>
                  <a:gd name="T71" fmla="*/ 4875 h 10598"/>
                  <a:gd name="T72" fmla="*/ 10555 w 10595"/>
                  <a:gd name="T73" fmla="*/ 5813 h 10598"/>
                  <a:gd name="T74" fmla="*/ 9799 w 10595"/>
                  <a:gd name="T75" fmla="*/ 8056 h 10598"/>
                  <a:gd name="T76" fmla="*/ 5897 w 10595"/>
                  <a:gd name="T77" fmla="*/ 10538 h 10598"/>
                  <a:gd name="T78" fmla="*/ 5177 w 10595"/>
                  <a:gd name="T79" fmla="*/ 10589 h 10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95" h="10598">
                    <a:moveTo>
                      <a:pt x="5177" y="10589"/>
                    </a:moveTo>
                    <a:cubicBezTo>
                      <a:pt x="4328" y="10531"/>
                      <a:pt x="3681" y="10375"/>
                      <a:pt x="3018" y="10068"/>
                    </a:cubicBezTo>
                    <a:cubicBezTo>
                      <a:pt x="1941" y="9569"/>
                      <a:pt x="964" y="8576"/>
                      <a:pt x="482" y="7488"/>
                    </a:cubicBezTo>
                    <a:cubicBezTo>
                      <a:pt x="264" y="6998"/>
                      <a:pt x="163" y="6664"/>
                      <a:pt x="49" y="6053"/>
                    </a:cubicBezTo>
                    <a:cubicBezTo>
                      <a:pt x="0" y="5786"/>
                      <a:pt x="1" y="4856"/>
                      <a:pt x="52" y="4529"/>
                    </a:cubicBezTo>
                    <a:cubicBezTo>
                      <a:pt x="288" y="2991"/>
                      <a:pt x="1141" y="1668"/>
                      <a:pt x="2432" y="835"/>
                    </a:cubicBezTo>
                    <a:cubicBezTo>
                      <a:pt x="2995" y="472"/>
                      <a:pt x="3755" y="173"/>
                      <a:pt x="4345" y="82"/>
                    </a:cubicBezTo>
                    <a:cubicBezTo>
                      <a:pt x="4430" y="69"/>
                      <a:pt x="4582" y="45"/>
                      <a:pt x="4683" y="29"/>
                    </a:cubicBezTo>
                    <a:cubicBezTo>
                      <a:pt x="4784" y="13"/>
                      <a:pt x="5057" y="0"/>
                      <a:pt x="5290" y="0"/>
                    </a:cubicBezTo>
                    <a:cubicBezTo>
                      <a:pt x="5523" y="0"/>
                      <a:pt x="5796" y="13"/>
                      <a:pt x="5897" y="29"/>
                    </a:cubicBezTo>
                    <a:cubicBezTo>
                      <a:pt x="6321" y="96"/>
                      <a:pt x="6397" y="109"/>
                      <a:pt x="6518" y="137"/>
                    </a:cubicBezTo>
                    <a:cubicBezTo>
                      <a:pt x="6985" y="244"/>
                      <a:pt x="7703" y="523"/>
                      <a:pt x="7703" y="599"/>
                    </a:cubicBezTo>
                    <a:cubicBezTo>
                      <a:pt x="7703" y="620"/>
                      <a:pt x="7664" y="675"/>
                      <a:pt x="7616" y="720"/>
                    </a:cubicBezTo>
                    <a:cubicBezTo>
                      <a:pt x="7479" y="851"/>
                      <a:pt x="7470" y="882"/>
                      <a:pt x="7508" y="1116"/>
                    </a:cubicBezTo>
                    <a:cubicBezTo>
                      <a:pt x="7526" y="1232"/>
                      <a:pt x="7535" y="1333"/>
                      <a:pt x="7528" y="1341"/>
                    </a:cubicBezTo>
                    <a:cubicBezTo>
                      <a:pt x="7520" y="1348"/>
                      <a:pt x="7401" y="1299"/>
                      <a:pt x="7263" y="1230"/>
                    </a:cubicBezTo>
                    <a:cubicBezTo>
                      <a:pt x="6700" y="950"/>
                      <a:pt x="5913" y="760"/>
                      <a:pt x="5317" y="761"/>
                    </a:cubicBezTo>
                    <a:cubicBezTo>
                      <a:pt x="5073" y="761"/>
                      <a:pt x="4510" y="830"/>
                      <a:pt x="4262" y="890"/>
                    </a:cubicBezTo>
                    <a:cubicBezTo>
                      <a:pt x="3428" y="1091"/>
                      <a:pt x="2687" y="1512"/>
                      <a:pt x="2074" y="2132"/>
                    </a:cubicBezTo>
                    <a:cubicBezTo>
                      <a:pt x="1516" y="2696"/>
                      <a:pt x="1160" y="3329"/>
                      <a:pt x="900" y="4218"/>
                    </a:cubicBezTo>
                    <a:cubicBezTo>
                      <a:pt x="770" y="4662"/>
                      <a:pt x="742" y="5545"/>
                      <a:pt x="842" y="6053"/>
                    </a:cubicBezTo>
                    <a:cubicBezTo>
                      <a:pt x="923" y="6466"/>
                      <a:pt x="941" y="6534"/>
                      <a:pt x="1050" y="6830"/>
                    </a:cubicBezTo>
                    <a:cubicBezTo>
                      <a:pt x="1628" y="8401"/>
                      <a:pt x="3037" y="9540"/>
                      <a:pt x="4683" y="9765"/>
                    </a:cubicBezTo>
                    <a:cubicBezTo>
                      <a:pt x="4955" y="9803"/>
                      <a:pt x="5624" y="9802"/>
                      <a:pt x="5897" y="9765"/>
                    </a:cubicBezTo>
                    <a:cubicBezTo>
                      <a:pt x="7516" y="9544"/>
                      <a:pt x="8913" y="8432"/>
                      <a:pt x="9512" y="6889"/>
                    </a:cubicBezTo>
                    <a:cubicBezTo>
                      <a:pt x="9558" y="6771"/>
                      <a:pt x="9607" y="6629"/>
                      <a:pt x="9621" y="6575"/>
                    </a:cubicBezTo>
                    <a:cubicBezTo>
                      <a:pt x="9763" y="6033"/>
                      <a:pt x="9790" y="5821"/>
                      <a:pt x="9791" y="5271"/>
                    </a:cubicBezTo>
                    <a:cubicBezTo>
                      <a:pt x="9792" y="4534"/>
                      <a:pt x="9678" y="4023"/>
                      <a:pt x="9367" y="3365"/>
                    </a:cubicBezTo>
                    <a:cubicBezTo>
                      <a:pt x="9238" y="3092"/>
                      <a:pt x="9228" y="3031"/>
                      <a:pt x="9316" y="3059"/>
                    </a:cubicBezTo>
                    <a:cubicBezTo>
                      <a:pt x="9337" y="3065"/>
                      <a:pt x="9433" y="3079"/>
                      <a:pt x="9530" y="3088"/>
                    </a:cubicBezTo>
                    <a:lnTo>
                      <a:pt x="9705" y="3106"/>
                    </a:lnTo>
                    <a:lnTo>
                      <a:pt x="9832" y="2989"/>
                    </a:lnTo>
                    <a:cubicBezTo>
                      <a:pt x="9901" y="2925"/>
                      <a:pt x="9972" y="2881"/>
                      <a:pt x="9988" y="2891"/>
                    </a:cubicBezTo>
                    <a:cubicBezTo>
                      <a:pt x="10004" y="2901"/>
                      <a:pt x="10050" y="2981"/>
                      <a:pt x="10091" y="3070"/>
                    </a:cubicBezTo>
                    <a:cubicBezTo>
                      <a:pt x="10331" y="3594"/>
                      <a:pt x="10474" y="4085"/>
                      <a:pt x="10526" y="4571"/>
                    </a:cubicBezTo>
                    <a:cubicBezTo>
                      <a:pt x="10541" y="4703"/>
                      <a:pt x="10559" y="4840"/>
                      <a:pt x="10568" y="4875"/>
                    </a:cubicBezTo>
                    <a:cubicBezTo>
                      <a:pt x="10595" y="4989"/>
                      <a:pt x="10588" y="5509"/>
                      <a:pt x="10555" y="5813"/>
                    </a:cubicBezTo>
                    <a:cubicBezTo>
                      <a:pt x="10464" y="6650"/>
                      <a:pt x="10222" y="7367"/>
                      <a:pt x="9799" y="8056"/>
                    </a:cubicBezTo>
                    <a:cubicBezTo>
                      <a:pt x="8946" y="9444"/>
                      <a:pt x="7502" y="10362"/>
                      <a:pt x="5897" y="10538"/>
                    </a:cubicBezTo>
                    <a:cubicBezTo>
                      <a:pt x="5406" y="10592"/>
                      <a:pt x="5314" y="10598"/>
                      <a:pt x="5177" y="1058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0" name="Freeform 62"/>
              <p:cNvSpPr>
                <a:spLocks/>
              </p:cNvSpPr>
              <p:nvPr/>
            </p:nvSpPr>
            <p:spPr bwMode="auto">
              <a:xfrm>
                <a:off x="6115456" y="7987134"/>
                <a:ext cx="1800951" cy="1796202"/>
              </a:xfrm>
              <a:custGeom>
                <a:avLst/>
                <a:gdLst>
                  <a:gd name="T0" fmla="*/ 3035 w 6690"/>
                  <a:gd name="T1" fmla="*/ 6640 h 6674"/>
                  <a:gd name="T2" fmla="*/ 2399 w 6690"/>
                  <a:gd name="T3" fmla="*/ 6524 h 6674"/>
                  <a:gd name="T4" fmla="*/ 322 w 6690"/>
                  <a:gd name="T5" fmla="*/ 4766 h 6674"/>
                  <a:gd name="T6" fmla="*/ 30 w 6690"/>
                  <a:gd name="T7" fmla="*/ 3871 h 6674"/>
                  <a:gd name="T8" fmla="*/ 0 w 6690"/>
                  <a:gd name="T9" fmla="*/ 3327 h 6674"/>
                  <a:gd name="T10" fmla="*/ 30 w 6690"/>
                  <a:gd name="T11" fmla="*/ 2782 h 6674"/>
                  <a:gd name="T12" fmla="*/ 339 w 6690"/>
                  <a:gd name="T13" fmla="*/ 1855 h 6674"/>
                  <a:gd name="T14" fmla="*/ 1044 w 6690"/>
                  <a:gd name="T15" fmla="*/ 905 h 6674"/>
                  <a:gd name="T16" fmla="*/ 2766 w 6690"/>
                  <a:gd name="T17" fmla="*/ 40 h 6674"/>
                  <a:gd name="T18" fmla="*/ 3993 w 6690"/>
                  <a:gd name="T19" fmla="*/ 61 h 6674"/>
                  <a:gd name="T20" fmla="*/ 4826 w 6690"/>
                  <a:gd name="T21" fmla="*/ 364 h 6674"/>
                  <a:gd name="T22" fmla="*/ 4561 w 6690"/>
                  <a:gd name="T23" fmla="*/ 648 h 6674"/>
                  <a:gd name="T24" fmla="*/ 3936 w 6690"/>
                  <a:gd name="T25" fmla="*/ 848 h 6674"/>
                  <a:gd name="T26" fmla="*/ 1890 w 6690"/>
                  <a:gd name="T27" fmla="*/ 1211 h 6674"/>
                  <a:gd name="T28" fmla="*/ 1137 w 6690"/>
                  <a:gd name="T29" fmla="*/ 2000 h 6674"/>
                  <a:gd name="T30" fmla="*/ 776 w 6690"/>
                  <a:gd name="T31" fmla="*/ 3341 h 6674"/>
                  <a:gd name="T32" fmla="*/ 960 w 6690"/>
                  <a:gd name="T33" fmla="*/ 4302 h 6674"/>
                  <a:gd name="T34" fmla="*/ 2667 w 6690"/>
                  <a:gd name="T35" fmla="*/ 5791 h 6674"/>
                  <a:gd name="T36" fmla="*/ 2940 w 6690"/>
                  <a:gd name="T37" fmla="*/ 5852 h 6674"/>
                  <a:gd name="T38" fmla="*/ 3316 w 6690"/>
                  <a:gd name="T39" fmla="*/ 5881 h 6674"/>
                  <a:gd name="T40" fmla="*/ 3692 w 6690"/>
                  <a:gd name="T41" fmla="*/ 5852 h 6674"/>
                  <a:gd name="T42" fmla="*/ 3965 w 6690"/>
                  <a:gd name="T43" fmla="*/ 5791 h 6674"/>
                  <a:gd name="T44" fmla="*/ 5644 w 6690"/>
                  <a:gd name="T45" fmla="*/ 4375 h 6674"/>
                  <a:gd name="T46" fmla="*/ 5853 w 6690"/>
                  <a:gd name="T47" fmla="*/ 3312 h 6674"/>
                  <a:gd name="T48" fmla="*/ 5715 w 6690"/>
                  <a:gd name="T49" fmla="*/ 2429 h 6674"/>
                  <a:gd name="T50" fmla="*/ 5982 w 6690"/>
                  <a:gd name="T51" fmla="*/ 2090 h 6674"/>
                  <a:gd name="T52" fmla="*/ 6270 w 6690"/>
                  <a:gd name="T53" fmla="*/ 1803 h 6674"/>
                  <a:gd name="T54" fmla="*/ 6340 w 6690"/>
                  <a:gd name="T55" fmla="*/ 1940 h 6674"/>
                  <a:gd name="T56" fmla="*/ 6631 w 6690"/>
                  <a:gd name="T57" fmla="*/ 3058 h 6674"/>
                  <a:gd name="T58" fmla="*/ 6307 w 6690"/>
                  <a:gd name="T59" fmla="*/ 4782 h 6674"/>
                  <a:gd name="T60" fmla="*/ 4233 w 6690"/>
                  <a:gd name="T61" fmla="*/ 6525 h 6674"/>
                  <a:gd name="T62" fmla="*/ 3035 w 6690"/>
                  <a:gd name="T63" fmla="*/ 6640 h 6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90" h="6674">
                    <a:moveTo>
                      <a:pt x="3035" y="6640"/>
                    </a:moveTo>
                    <a:cubicBezTo>
                      <a:pt x="2791" y="6614"/>
                      <a:pt x="2553" y="6571"/>
                      <a:pt x="2399" y="6524"/>
                    </a:cubicBezTo>
                    <a:cubicBezTo>
                      <a:pt x="1476" y="6243"/>
                      <a:pt x="722" y="5604"/>
                      <a:pt x="322" y="4766"/>
                    </a:cubicBezTo>
                    <a:cubicBezTo>
                      <a:pt x="169" y="4444"/>
                      <a:pt x="138" y="4350"/>
                      <a:pt x="30" y="3871"/>
                    </a:cubicBezTo>
                    <a:cubicBezTo>
                      <a:pt x="13" y="3799"/>
                      <a:pt x="0" y="3553"/>
                      <a:pt x="0" y="3327"/>
                    </a:cubicBezTo>
                    <a:cubicBezTo>
                      <a:pt x="0" y="3100"/>
                      <a:pt x="13" y="2854"/>
                      <a:pt x="30" y="2782"/>
                    </a:cubicBezTo>
                    <a:cubicBezTo>
                      <a:pt x="142" y="2288"/>
                      <a:pt x="170" y="2203"/>
                      <a:pt x="339" y="1855"/>
                    </a:cubicBezTo>
                    <a:cubicBezTo>
                      <a:pt x="509" y="1504"/>
                      <a:pt x="745" y="1186"/>
                      <a:pt x="1044" y="905"/>
                    </a:cubicBezTo>
                    <a:cubicBezTo>
                      <a:pt x="1528" y="449"/>
                      <a:pt x="2019" y="202"/>
                      <a:pt x="2766" y="40"/>
                    </a:cubicBezTo>
                    <a:cubicBezTo>
                      <a:pt x="2947" y="0"/>
                      <a:pt x="3773" y="15"/>
                      <a:pt x="3993" y="61"/>
                    </a:cubicBezTo>
                    <a:cubicBezTo>
                      <a:pt x="4257" y="117"/>
                      <a:pt x="4826" y="324"/>
                      <a:pt x="4826" y="364"/>
                    </a:cubicBezTo>
                    <a:cubicBezTo>
                      <a:pt x="4826" y="371"/>
                      <a:pt x="4707" y="499"/>
                      <a:pt x="4561" y="648"/>
                    </a:cubicBezTo>
                    <a:cubicBezTo>
                      <a:pt x="4265" y="953"/>
                      <a:pt x="4302" y="941"/>
                      <a:pt x="3936" y="848"/>
                    </a:cubicBezTo>
                    <a:cubicBezTo>
                      <a:pt x="3239" y="670"/>
                      <a:pt x="2508" y="799"/>
                      <a:pt x="1890" y="1211"/>
                    </a:cubicBezTo>
                    <a:cubicBezTo>
                      <a:pt x="1648" y="1371"/>
                      <a:pt x="1287" y="1750"/>
                      <a:pt x="1137" y="2000"/>
                    </a:cubicBezTo>
                    <a:cubicBezTo>
                      <a:pt x="874" y="2439"/>
                      <a:pt x="776" y="2803"/>
                      <a:pt x="776" y="3341"/>
                    </a:cubicBezTo>
                    <a:cubicBezTo>
                      <a:pt x="777" y="3757"/>
                      <a:pt x="812" y="3943"/>
                      <a:pt x="960" y="4302"/>
                    </a:cubicBezTo>
                    <a:cubicBezTo>
                      <a:pt x="1252" y="5010"/>
                      <a:pt x="1968" y="5635"/>
                      <a:pt x="2667" y="5791"/>
                    </a:cubicBezTo>
                    <a:cubicBezTo>
                      <a:pt x="2745" y="5808"/>
                      <a:pt x="2868" y="5836"/>
                      <a:pt x="2940" y="5852"/>
                    </a:cubicBezTo>
                    <a:cubicBezTo>
                      <a:pt x="3013" y="5868"/>
                      <a:pt x="3182" y="5881"/>
                      <a:pt x="3316" y="5881"/>
                    </a:cubicBezTo>
                    <a:cubicBezTo>
                      <a:pt x="3450" y="5881"/>
                      <a:pt x="3619" y="5868"/>
                      <a:pt x="3692" y="5852"/>
                    </a:cubicBezTo>
                    <a:cubicBezTo>
                      <a:pt x="3764" y="5836"/>
                      <a:pt x="3888" y="5808"/>
                      <a:pt x="3965" y="5791"/>
                    </a:cubicBezTo>
                    <a:cubicBezTo>
                      <a:pt x="4635" y="5641"/>
                      <a:pt x="5342" y="5045"/>
                      <a:pt x="5644" y="4375"/>
                    </a:cubicBezTo>
                    <a:cubicBezTo>
                      <a:pt x="5813" y="4000"/>
                      <a:pt x="5855" y="3789"/>
                      <a:pt x="5853" y="3312"/>
                    </a:cubicBezTo>
                    <a:cubicBezTo>
                      <a:pt x="5852" y="2890"/>
                      <a:pt x="5819" y="2679"/>
                      <a:pt x="5715" y="2429"/>
                    </a:cubicBezTo>
                    <a:cubicBezTo>
                      <a:pt x="5698" y="2388"/>
                      <a:pt x="5755" y="2317"/>
                      <a:pt x="5982" y="2090"/>
                    </a:cubicBezTo>
                    <a:lnTo>
                      <a:pt x="6270" y="1803"/>
                    </a:lnTo>
                    <a:lnTo>
                      <a:pt x="6340" y="1940"/>
                    </a:lnTo>
                    <a:cubicBezTo>
                      <a:pt x="6482" y="2216"/>
                      <a:pt x="6582" y="2600"/>
                      <a:pt x="6631" y="3058"/>
                    </a:cubicBezTo>
                    <a:cubicBezTo>
                      <a:pt x="6690" y="3598"/>
                      <a:pt x="6563" y="4274"/>
                      <a:pt x="6307" y="4782"/>
                    </a:cubicBezTo>
                    <a:cubicBezTo>
                      <a:pt x="5880" y="5630"/>
                      <a:pt x="5168" y="6229"/>
                      <a:pt x="4233" y="6525"/>
                    </a:cubicBezTo>
                    <a:cubicBezTo>
                      <a:pt x="3937" y="6618"/>
                      <a:pt x="3359" y="6674"/>
                      <a:pt x="3035" y="664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1" name="Freeform 69"/>
              <p:cNvSpPr>
                <a:spLocks/>
              </p:cNvSpPr>
              <p:nvPr/>
            </p:nvSpPr>
            <p:spPr bwMode="auto">
              <a:xfrm>
                <a:off x="6637819" y="7359116"/>
                <a:ext cx="1887614" cy="1894738"/>
              </a:xfrm>
              <a:custGeom>
                <a:avLst/>
                <a:gdLst>
                  <a:gd name="T0" fmla="*/ 1147 w 7008"/>
                  <a:gd name="T1" fmla="*/ 7009 h 7039"/>
                  <a:gd name="T2" fmla="*/ 121 w 7008"/>
                  <a:gd name="T3" fmla="*/ 6209 h 7039"/>
                  <a:gd name="T4" fmla="*/ 9 w 7008"/>
                  <a:gd name="T5" fmla="*/ 5715 h 7039"/>
                  <a:gd name="T6" fmla="*/ 59 w 7008"/>
                  <a:gd name="T7" fmla="*/ 5253 h 7039"/>
                  <a:gd name="T8" fmla="*/ 1810 w 7008"/>
                  <a:gd name="T9" fmla="*/ 4372 h 7039"/>
                  <a:gd name="T10" fmla="*/ 2008 w 7008"/>
                  <a:gd name="T11" fmla="*/ 4431 h 7039"/>
                  <a:gd name="T12" fmla="*/ 3175 w 7008"/>
                  <a:gd name="T13" fmla="*/ 3306 h 7039"/>
                  <a:gd name="T14" fmla="*/ 4300 w 7008"/>
                  <a:gd name="T15" fmla="*/ 2181 h 7039"/>
                  <a:gd name="T16" fmla="*/ 4283 w 7008"/>
                  <a:gd name="T17" fmla="*/ 2043 h 7039"/>
                  <a:gd name="T18" fmla="*/ 4248 w 7008"/>
                  <a:gd name="T19" fmla="*/ 1669 h 7039"/>
                  <a:gd name="T20" fmla="*/ 4230 w 7008"/>
                  <a:gd name="T21" fmla="*/ 1433 h 7039"/>
                  <a:gd name="T22" fmla="*/ 4946 w 7008"/>
                  <a:gd name="T23" fmla="*/ 717 h 7039"/>
                  <a:gd name="T24" fmla="*/ 5680 w 7008"/>
                  <a:gd name="T25" fmla="*/ 0 h 7039"/>
                  <a:gd name="T26" fmla="*/ 5713 w 7008"/>
                  <a:gd name="T27" fmla="*/ 176 h 7039"/>
                  <a:gd name="T28" fmla="*/ 5834 w 7008"/>
                  <a:gd name="T29" fmla="*/ 1133 h 7039"/>
                  <a:gd name="T30" fmla="*/ 6462 w 7008"/>
                  <a:gd name="T31" fmla="*/ 1270 h 7039"/>
                  <a:gd name="T32" fmla="*/ 6999 w 7008"/>
                  <a:gd name="T33" fmla="*/ 1341 h 7039"/>
                  <a:gd name="T34" fmla="*/ 6281 w 7008"/>
                  <a:gd name="T35" fmla="*/ 2091 h 7039"/>
                  <a:gd name="T36" fmla="*/ 5548 w 7008"/>
                  <a:gd name="T37" fmla="*/ 2824 h 7039"/>
                  <a:gd name="T38" fmla="*/ 5408 w 7008"/>
                  <a:gd name="T39" fmla="*/ 2797 h 7039"/>
                  <a:gd name="T40" fmla="*/ 5056 w 7008"/>
                  <a:gd name="T41" fmla="*/ 2756 h 7039"/>
                  <a:gd name="T42" fmla="*/ 4844 w 7008"/>
                  <a:gd name="T43" fmla="*/ 2742 h 7039"/>
                  <a:gd name="T44" fmla="*/ 3721 w 7008"/>
                  <a:gd name="T45" fmla="*/ 3862 h 7039"/>
                  <a:gd name="T46" fmla="*/ 2611 w 7008"/>
                  <a:gd name="T47" fmla="*/ 5052 h 7039"/>
                  <a:gd name="T48" fmla="*/ 2668 w 7008"/>
                  <a:gd name="T49" fmla="*/ 5278 h 7039"/>
                  <a:gd name="T50" fmla="*/ 2669 w 7008"/>
                  <a:gd name="T51" fmla="*/ 6041 h 7039"/>
                  <a:gd name="T52" fmla="*/ 1334 w 7008"/>
                  <a:gd name="T53" fmla="*/ 7024 h 7039"/>
                  <a:gd name="T54" fmla="*/ 1147 w 7008"/>
                  <a:gd name="T55" fmla="*/ 7009 h 7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08" h="7039">
                    <a:moveTo>
                      <a:pt x="1147" y="7009"/>
                    </a:moveTo>
                    <a:cubicBezTo>
                      <a:pt x="673" y="6910"/>
                      <a:pt x="328" y="6640"/>
                      <a:pt x="121" y="6209"/>
                    </a:cubicBezTo>
                    <a:cubicBezTo>
                      <a:pt x="29" y="6018"/>
                      <a:pt x="18" y="5970"/>
                      <a:pt x="9" y="5715"/>
                    </a:cubicBezTo>
                    <a:cubicBezTo>
                      <a:pt x="0" y="5482"/>
                      <a:pt x="9" y="5402"/>
                      <a:pt x="59" y="5253"/>
                    </a:cubicBezTo>
                    <a:cubicBezTo>
                      <a:pt x="310" y="4512"/>
                      <a:pt x="1116" y="4106"/>
                      <a:pt x="1810" y="4372"/>
                    </a:cubicBezTo>
                    <a:cubicBezTo>
                      <a:pt x="1896" y="4404"/>
                      <a:pt x="1985" y="4431"/>
                      <a:pt x="2008" y="4431"/>
                    </a:cubicBezTo>
                    <a:cubicBezTo>
                      <a:pt x="2032" y="4431"/>
                      <a:pt x="2557" y="3925"/>
                      <a:pt x="3175" y="3306"/>
                    </a:cubicBezTo>
                    <a:lnTo>
                      <a:pt x="4300" y="2181"/>
                    </a:lnTo>
                    <a:lnTo>
                      <a:pt x="4283" y="2043"/>
                    </a:lnTo>
                    <a:cubicBezTo>
                      <a:pt x="4274" y="1967"/>
                      <a:pt x="4258" y="1799"/>
                      <a:pt x="4248" y="1669"/>
                    </a:cubicBezTo>
                    <a:lnTo>
                      <a:pt x="4230" y="1433"/>
                    </a:lnTo>
                    <a:lnTo>
                      <a:pt x="4946" y="717"/>
                    </a:lnTo>
                    <a:cubicBezTo>
                      <a:pt x="5340" y="322"/>
                      <a:pt x="5670" y="0"/>
                      <a:pt x="5680" y="0"/>
                    </a:cubicBezTo>
                    <a:cubicBezTo>
                      <a:pt x="5690" y="0"/>
                      <a:pt x="5705" y="79"/>
                      <a:pt x="5713" y="176"/>
                    </a:cubicBezTo>
                    <a:cubicBezTo>
                      <a:pt x="5739" y="457"/>
                      <a:pt x="5818" y="1082"/>
                      <a:pt x="5834" y="1133"/>
                    </a:cubicBezTo>
                    <a:cubicBezTo>
                      <a:pt x="5856" y="1203"/>
                      <a:pt x="5895" y="1211"/>
                      <a:pt x="6462" y="1270"/>
                    </a:cubicBezTo>
                    <a:cubicBezTo>
                      <a:pt x="6748" y="1300"/>
                      <a:pt x="6990" y="1332"/>
                      <a:pt x="6999" y="1341"/>
                    </a:cubicBezTo>
                    <a:cubicBezTo>
                      <a:pt x="7008" y="1350"/>
                      <a:pt x="6685" y="1687"/>
                      <a:pt x="6281" y="2091"/>
                    </a:cubicBezTo>
                    <a:lnTo>
                      <a:pt x="5548" y="2824"/>
                    </a:lnTo>
                    <a:lnTo>
                      <a:pt x="5408" y="2797"/>
                    </a:lnTo>
                    <a:cubicBezTo>
                      <a:pt x="5331" y="2782"/>
                      <a:pt x="5172" y="2763"/>
                      <a:pt x="5056" y="2756"/>
                    </a:cubicBezTo>
                    <a:lnTo>
                      <a:pt x="4844" y="2742"/>
                    </a:lnTo>
                    <a:lnTo>
                      <a:pt x="3721" y="3862"/>
                    </a:lnTo>
                    <a:cubicBezTo>
                      <a:pt x="2741" y="4838"/>
                      <a:pt x="2599" y="4990"/>
                      <a:pt x="2611" y="5052"/>
                    </a:cubicBezTo>
                    <a:cubicBezTo>
                      <a:pt x="2618" y="5091"/>
                      <a:pt x="2644" y="5192"/>
                      <a:pt x="2668" y="5278"/>
                    </a:cubicBezTo>
                    <a:cubicBezTo>
                      <a:pt x="2726" y="5478"/>
                      <a:pt x="2726" y="5846"/>
                      <a:pt x="2669" y="6041"/>
                    </a:cubicBezTo>
                    <a:cubicBezTo>
                      <a:pt x="2502" y="6609"/>
                      <a:pt x="1918" y="7039"/>
                      <a:pt x="1334" y="7024"/>
                    </a:cubicBezTo>
                    <a:cubicBezTo>
                      <a:pt x="1262" y="7022"/>
                      <a:pt x="1178" y="7015"/>
                      <a:pt x="1147" y="70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grpSp>
        <p:nvGrpSpPr>
          <p:cNvPr id="32" name="群組 31"/>
          <p:cNvGrpSpPr/>
          <p:nvPr/>
        </p:nvGrpSpPr>
        <p:grpSpPr>
          <a:xfrm>
            <a:off x="2340768" y="4527227"/>
            <a:ext cx="741046" cy="741046"/>
            <a:chOff x="4317953" y="4038218"/>
            <a:chExt cx="741046" cy="741046"/>
          </a:xfrm>
        </p:grpSpPr>
        <p:sp>
          <p:nvSpPr>
            <p:cNvPr id="33" name="橢圓 32"/>
            <p:cNvSpPr/>
            <p:nvPr/>
          </p:nvSpPr>
          <p:spPr>
            <a:xfrm>
              <a:off x="4317953" y="4038218"/>
              <a:ext cx="741046" cy="741046"/>
            </a:xfrm>
            <a:prstGeom prst="ellipse">
              <a:avLst/>
            </a:prstGeom>
            <a:solidFill>
              <a:schemeClr val="accent3"/>
            </a:solidFill>
            <a:ln w="19050">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dirty="0" smtClean="0">
                <a:solidFill>
                  <a:schemeClr val="accent3"/>
                </a:solidFill>
                <a:latin typeface="微軟正黑體" panose="020B0604030504040204" pitchFamily="34" charset="-120"/>
                <a:ea typeface="微軟正黑體" panose="020B0604030504040204" pitchFamily="34" charset="-120"/>
              </a:endParaRPr>
            </a:p>
          </p:txBody>
        </p:sp>
        <p:sp>
          <p:nvSpPr>
            <p:cNvPr id="34" name="手繪多邊形 33"/>
            <p:cNvSpPr>
              <a:spLocks noChangeAspect="1"/>
            </p:cNvSpPr>
            <p:nvPr/>
          </p:nvSpPr>
          <p:spPr bwMode="auto">
            <a:xfrm>
              <a:off x="4507613" y="4180551"/>
              <a:ext cx="361726" cy="427489"/>
            </a:xfrm>
            <a:custGeom>
              <a:avLst/>
              <a:gdLst>
                <a:gd name="connsiteX0" fmla="*/ 1384291 w 3382902"/>
                <a:gd name="connsiteY0" fmla="*/ 2952997 h 3997939"/>
                <a:gd name="connsiteX1" fmla="*/ 1228635 w 3382902"/>
                <a:gd name="connsiteY1" fmla="*/ 2967769 h 3997939"/>
                <a:gd name="connsiteX2" fmla="*/ 837588 w 3382902"/>
                <a:gd name="connsiteY2" fmla="*/ 3038281 h 3997939"/>
                <a:gd name="connsiteX3" fmla="*/ 450141 w 3382902"/>
                <a:gd name="connsiteY3" fmla="*/ 3181823 h 3997939"/>
                <a:gd name="connsiteX4" fmla="*/ 267940 w 3382902"/>
                <a:gd name="connsiteY4" fmla="*/ 3329323 h 3997939"/>
                <a:gd name="connsiteX5" fmla="*/ 398649 w 3382902"/>
                <a:gd name="connsiteY5" fmla="*/ 3452719 h 3997939"/>
                <a:gd name="connsiteX6" fmla="*/ 893040 w 3382902"/>
                <a:gd name="connsiteY6" fmla="*/ 3635833 h 3997939"/>
                <a:gd name="connsiteX7" fmla="*/ 1015107 w 3382902"/>
                <a:gd name="connsiteY7" fmla="*/ 3661737 h 3997939"/>
                <a:gd name="connsiteX8" fmla="*/ 1391032 w 3382902"/>
                <a:gd name="connsiteY8" fmla="*/ 3712101 h 3997939"/>
                <a:gd name="connsiteX9" fmla="*/ 2158363 w 3382902"/>
                <a:gd name="connsiteY9" fmla="*/ 3694115 h 3997939"/>
                <a:gd name="connsiteX10" fmla="*/ 2964584 w 3382902"/>
                <a:gd name="connsiteY10" fmla="*/ 3455597 h 3997939"/>
                <a:gd name="connsiteX11" fmla="*/ 3103215 w 3382902"/>
                <a:gd name="connsiteY11" fmla="*/ 3327883 h 3997939"/>
                <a:gd name="connsiteX12" fmla="*/ 2912732 w 3382902"/>
                <a:gd name="connsiteY12" fmla="*/ 3177147 h 3997939"/>
                <a:gd name="connsiteX13" fmla="*/ 2533928 w 3382902"/>
                <a:gd name="connsiteY13" fmla="*/ 3038281 h 3997939"/>
                <a:gd name="connsiteX14" fmla="*/ 2140719 w 3382902"/>
                <a:gd name="connsiteY14" fmla="*/ 2967409 h 3997939"/>
                <a:gd name="connsiteX15" fmla="*/ 1966080 w 3382902"/>
                <a:gd name="connsiteY15" fmla="*/ 2961653 h 3997939"/>
                <a:gd name="connsiteX16" fmla="*/ 1963560 w 3382902"/>
                <a:gd name="connsiteY16" fmla="*/ 3015976 h 3997939"/>
                <a:gd name="connsiteX17" fmla="*/ 1817727 w 3382902"/>
                <a:gd name="connsiteY17" fmla="*/ 3360981 h 3997939"/>
                <a:gd name="connsiteX18" fmla="*/ 1685578 w 3382902"/>
                <a:gd name="connsiteY18" fmla="*/ 3387963 h 3997939"/>
                <a:gd name="connsiteX19" fmla="*/ 1553068 w 3382902"/>
                <a:gd name="connsiteY19" fmla="*/ 3360981 h 3997939"/>
                <a:gd name="connsiteX20" fmla="*/ 1411556 w 3382902"/>
                <a:gd name="connsiteY20" fmla="*/ 3207365 h 3997939"/>
                <a:gd name="connsiteX21" fmla="*/ 1411556 w 3382902"/>
                <a:gd name="connsiteY21" fmla="*/ 2991153 h 3997939"/>
                <a:gd name="connsiteX22" fmla="*/ 1402914 w 3382902"/>
                <a:gd name="connsiteY22" fmla="*/ 2953739 h 3997939"/>
                <a:gd name="connsiteX23" fmla="*/ 1384291 w 3382902"/>
                <a:gd name="connsiteY23" fmla="*/ 2952997 h 3997939"/>
                <a:gd name="connsiteX24" fmla="*/ 1685364 w 3382902"/>
                <a:gd name="connsiteY24" fmla="*/ 172524 h 3997939"/>
                <a:gd name="connsiteX25" fmla="*/ 1451218 w 3382902"/>
                <a:gd name="connsiteY25" fmla="*/ 315009 h 3997939"/>
                <a:gd name="connsiteX26" fmla="*/ 1461665 w 3382902"/>
                <a:gd name="connsiteY26" fmla="*/ 472965 h 3997939"/>
                <a:gd name="connsiteX27" fmla="*/ 1581619 w 3382902"/>
                <a:gd name="connsiteY27" fmla="*/ 455694 h 3997939"/>
                <a:gd name="connsiteX28" fmla="*/ 1810362 w 3382902"/>
                <a:gd name="connsiteY28" fmla="*/ 458573 h 3997939"/>
                <a:gd name="connsiteX29" fmla="*/ 1950489 w 3382902"/>
                <a:gd name="connsiteY29" fmla="*/ 412157 h 3997939"/>
                <a:gd name="connsiteX30" fmla="*/ 1685364 w 3382902"/>
                <a:gd name="connsiteY30" fmla="*/ 172524 h 3997939"/>
                <a:gd name="connsiteX31" fmla="*/ 1690774 w 3382902"/>
                <a:gd name="connsiteY31" fmla="*/ 0 h 3997939"/>
                <a:gd name="connsiteX32" fmla="*/ 2002486 w 3382902"/>
                <a:gd name="connsiteY32" fmla="*/ 130126 h 3997939"/>
                <a:gd name="connsiteX33" fmla="*/ 2127764 w 3382902"/>
                <a:gd name="connsiteY33" fmla="*/ 454813 h 3997939"/>
                <a:gd name="connsiteX34" fmla="*/ 2127044 w 3382902"/>
                <a:gd name="connsiteY34" fmla="*/ 544803 h 3997939"/>
                <a:gd name="connsiteX35" fmla="*/ 2191123 w 3382902"/>
                <a:gd name="connsiteY35" fmla="*/ 594838 h 3997939"/>
                <a:gd name="connsiteX36" fmla="*/ 2356361 w 3382902"/>
                <a:gd name="connsiteY36" fmla="*/ 735224 h 3997939"/>
                <a:gd name="connsiteX37" fmla="*/ 2575959 w 3382902"/>
                <a:gd name="connsiteY37" fmla="*/ 1079709 h 3997939"/>
                <a:gd name="connsiteX38" fmla="*/ 2635358 w 3382902"/>
                <a:gd name="connsiteY38" fmla="*/ 1467389 h 3997939"/>
                <a:gd name="connsiteX39" fmla="*/ 2716357 w 3382902"/>
                <a:gd name="connsiteY39" fmla="*/ 2056648 h 3997939"/>
                <a:gd name="connsiteX40" fmla="*/ 3077433 w 3382902"/>
                <a:gd name="connsiteY40" fmla="*/ 2782333 h 3997939"/>
                <a:gd name="connsiteX41" fmla="*/ 3353909 w 3382902"/>
                <a:gd name="connsiteY41" fmla="*/ 3209609 h 3997939"/>
                <a:gd name="connsiteX42" fmla="*/ 2891315 w 3382902"/>
                <a:gd name="connsiteY42" fmla="*/ 3798509 h 3997939"/>
                <a:gd name="connsiteX43" fmla="*/ 2467960 w 3382902"/>
                <a:gd name="connsiteY43" fmla="*/ 3920177 h 3997939"/>
                <a:gd name="connsiteX44" fmla="*/ 1421453 w 3382902"/>
                <a:gd name="connsiteY44" fmla="*/ 3990729 h 3997939"/>
                <a:gd name="connsiteX45" fmla="*/ 801900 w 3382902"/>
                <a:gd name="connsiteY45" fmla="*/ 3898939 h 3997939"/>
                <a:gd name="connsiteX46" fmla="*/ 558183 w 3382902"/>
                <a:gd name="connsiteY46" fmla="*/ 3826945 h 3997939"/>
                <a:gd name="connsiteX47" fmla="*/ 35469 w 3382902"/>
                <a:gd name="connsiteY47" fmla="*/ 3474903 h 3997939"/>
                <a:gd name="connsiteX48" fmla="*/ 56709 w 3382902"/>
                <a:gd name="connsiteY48" fmla="*/ 3154175 h 3997939"/>
                <a:gd name="connsiteX49" fmla="*/ 130148 w 3382902"/>
                <a:gd name="connsiteY49" fmla="*/ 3028548 h 3997939"/>
                <a:gd name="connsiteX50" fmla="*/ 286746 w 3382902"/>
                <a:gd name="connsiteY50" fmla="*/ 2806091 h 3997939"/>
                <a:gd name="connsiteX51" fmla="*/ 572583 w 3382902"/>
                <a:gd name="connsiteY51" fmla="*/ 2330220 h 3997939"/>
                <a:gd name="connsiteX52" fmla="*/ 699661 w 3382902"/>
                <a:gd name="connsiteY52" fmla="*/ 1873787 h 3997939"/>
                <a:gd name="connsiteX53" fmla="*/ 746101 w 3382902"/>
                <a:gd name="connsiteY53" fmla="*/ 1446871 h 3997939"/>
                <a:gd name="connsiteX54" fmla="*/ 942298 w 3382902"/>
                <a:gd name="connsiteY54" fmla="*/ 824855 h 3997939"/>
                <a:gd name="connsiteX55" fmla="*/ 1188535 w 3382902"/>
                <a:gd name="connsiteY55" fmla="*/ 597358 h 3997939"/>
                <a:gd name="connsiteX56" fmla="*/ 1254055 w 3382902"/>
                <a:gd name="connsiteY56" fmla="*/ 556322 h 3997939"/>
                <a:gd name="connsiteX57" fmla="*/ 1254055 w 3382902"/>
                <a:gd name="connsiteY57" fmla="*/ 458772 h 3997939"/>
                <a:gd name="connsiteX58" fmla="*/ 1379333 w 3382902"/>
                <a:gd name="connsiteY58" fmla="*/ 130126 h 3997939"/>
                <a:gd name="connsiteX59" fmla="*/ 1690774 w 3382902"/>
                <a:gd name="connsiteY59" fmla="*/ 0 h 399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382902" h="3997939">
                  <a:moveTo>
                    <a:pt x="1384291" y="2952997"/>
                  </a:moveTo>
                  <a:cubicBezTo>
                    <a:pt x="1354483" y="2953874"/>
                    <a:pt x="1293990" y="2959405"/>
                    <a:pt x="1228635" y="2967769"/>
                  </a:cubicBezTo>
                  <a:cubicBezTo>
                    <a:pt x="1088924" y="2985397"/>
                    <a:pt x="1021229" y="2997629"/>
                    <a:pt x="837588" y="3038281"/>
                  </a:cubicBezTo>
                  <a:cubicBezTo>
                    <a:pt x="743246" y="3059147"/>
                    <a:pt x="543762" y="3132897"/>
                    <a:pt x="450141" y="3181823"/>
                  </a:cubicBezTo>
                  <a:cubicBezTo>
                    <a:pt x="343917" y="3236865"/>
                    <a:pt x="267940" y="3298383"/>
                    <a:pt x="267940" y="3329323"/>
                  </a:cubicBezTo>
                  <a:cubicBezTo>
                    <a:pt x="267940" y="3354145"/>
                    <a:pt x="316911" y="3400555"/>
                    <a:pt x="398649" y="3452719"/>
                  </a:cubicBezTo>
                  <a:cubicBezTo>
                    <a:pt x="496951" y="3515675"/>
                    <a:pt x="720561" y="3598419"/>
                    <a:pt x="893040" y="3635833"/>
                  </a:cubicBezTo>
                  <a:cubicBezTo>
                    <a:pt x="921126" y="3641589"/>
                    <a:pt x="975859" y="3653461"/>
                    <a:pt x="1015107" y="3661737"/>
                  </a:cubicBezTo>
                  <a:cubicBezTo>
                    <a:pt x="1075601" y="3674687"/>
                    <a:pt x="1245559" y="3697351"/>
                    <a:pt x="1391032" y="3712101"/>
                  </a:cubicBezTo>
                  <a:cubicBezTo>
                    <a:pt x="1492214" y="3722175"/>
                    <a:pt x="2047099" y="3708865"/>
                    <a:pt x="2158363" y="3694115"/>
                  </a:cubicBezTo>
                  <a:cubicBezTo>
                    <a:pt x="2499720" y="3647705"/>
                    <a:pt x="2777702" y="3565681"/>
                    <a:pt x="2964584" y="3455597"/>
                  </a:cubicBezTo>
                  <a:cubicBezTo>
                    <a:pt x="3044162" y="3408469"/>
                    <a:pt x="3103215" y="3354145"/>
                    <a:pt x="3103215" y="3327883"/>
                  </a:cubicBezTo>
                  <a:cubicBezTo>
                    <a:pt x="3103215" y="3302701"/>
                    <a:pt x="3003473" y="3223555"/>
                    <a:pt x="2912732" y="3177147"/>
                  </a:cubicBezTo>
                  <a:cubicBezTo>
                    <a:pt x="2825593" y="3132177"/>
                    <a:pt x="2623228" y="3058068"/>
                    <a:pt x="2533928" y="3038281"/>
                  </a:cubicBezTo>
                  <a:cubicBezTo>
                    <a:pt x="2349926" y="2997629"/>
                    <a:pt x="2282231" y="2985397"/>
                    <a:pt x="2140719" y="2967409"/>
                  </a:cubicBezTo>
                  <a:cubicBezTo>
                    <a:pt x="2002088" y="2950141"/>
                    <a:pt x="1978323" y="2949062"/>
                    <a:pt x="1966080" y="2961653"/>
                  </a:cubicBezTo>
                  <a:cubicBezTo>
                    <a:pt x="1954198" y="2973525"/>
                    <a:pt x="1953478" y="2983239"/>
                    <a:pt x="1963560" y="3015976"/>
                  </a:cubicBezTo>
                  <a:cubicBezTo>
                    <a:pt x="2004969" y="3154481"/>
                    <a:pt x="1946636" y="3292987"/>
                    <a:pt x="1817727" y="3360981"/>
                  </a:cubicBezTo>
                  <a:cubicBezTo>
                    <a:pt x="1775238" y="3383645"/>
                    <a:pt x="1753993" y="3387963"/>
                    <a:pt x="1685578" y="3387963"/>
                  </a:cubicBezTo>
                  <a:cubicBezTo>
                    <a:pt x="1617522" y="3387963"/>
                    <a:pt x="1596278" y="3383645"/>
                    <a:pt x="1553068" y="3360981"/>
                  </a:cubicBezTo>
                  <a:cubicBezTo>
                    <a:pt x="1488974" y="3327525"/>
                    <a:pt x="1434961" y="3268885"/>
                    <a:pt x="1411556" y="3207365"/>
                  </a:cubicBezTo>
                  <a:cubicBezTo>
                    <a:pt x="1393912" y="3161317"/>
                    <a:pt x="1393912" y="3077135"/>
                    <a:pt x="1411556" y="2991153"/>
                  </a:cubicBezTo>
                  <a:cubicBezTo>
                    <a:pt x="1416597" y="2967769"/>
                    <a:pt x="1414077" y="2958056"/>
                    <a:pt x="1402914" y="2953739"/>
                  </a:cubicBezTo>
                  <a:cubicBezTo>
                    <a:pt x="1400754" y="2952929"/>
                    <a:pt x="1394227" y="2952705"/>
                    <a:pt x="1384291" y="2952997"/>
                  </a:cubicBezTo>
                  <a:close/>
                  <a:moveTo>
                    <a:pt x="1685364" y="172524"/>
                  </a:moveTo>
                  <a:cubicBezTo>
                    <a:pt x="1583420" y="172524"/>
                    <a:pt x="1496606" y="225056"/>
                    <a:pt x="1451218" y="315009"/>
                  </a:cubicBezTo>
                  <a:cubicBezTo>
                    <a:pt x="1414115" y="387690"/>
                    <a:pt x="1420959" y="488437"/>
                    <a:pt x="1461665" y="472965"/>
                  </a:cubicBezTo>
                  <a:cubicBezTo>
                    <a:pt x="1467428" y="470806"/>
                    <a:pt x="1521462" y="462891"/>
                    <a:pt x="1581619" y="455694"/>
                  </a:cubicBezTo>
                  <a:cubicBezTo>
                    <a:pt x="1677079" y="443821"/>
                    <a:pt x="1706617" y="444180"/>
                    <a:pt x="1810362" y="458573"/>
                  </a:cubicBezTo>
                  <a:cubicBezTo>
                    <a:pt x="1949408" y="477643"/>
                    <a:pt x="1960215" y="474045"/>
                    <a:pt x="1950489" y="412157"/>
                  </a:cubicBezTo>
                  <a:cubicBezTo>
                    <a:pt x="1927074" y="267514"/>
                    <a:pt x="1822249" y="172524"/>
                    <a:pt x="1685364" y="172524"/>
                  </a:cubicBezTo>
                  <a:close/>
                  <a:moveTo>
                    <a:pt x="1690774" y="0"/>
                  </a:moveTo>
                  <a:cubicBezTo>
                    <a:pt x="1804038" y="0"/>
                    <a:pt x="1917347" y="43375"/>
                    <a:pt x="2002486" y="130126"/>
                  </a:cubicBezTo>
                  <a:cubicBezTo>
                    <a:pt x="2088165" y="217237"/>
                    <a:pt x="2129924" y="325586"/>
                    <a:pt x="2127764" y="454813"/>
                  </a:cubicBezTo>
                  <a:cubicBezTo>
                    <a:pt x="2127044" y="497648"/>
                    <a:pt x="2126684" y="537964"/>
                    <a:pt x="2127044" y="544803"/>
                  </a:cubicBezTo>
                  <a:cubicBezTo>
                    <a:pt x="2127404" y="551283"/>
                    <a:pt x="2156204" y="573961"/>
                    <a:pt x="2191123" y="594838"/>
                  </a:cubicBezTo>
                  <a:cubicBezTo>
                    <a:pt x="2226043" y="615716"/>
                    <a:pt x="2300562" y="679070"/>
                    <a:pt x="2356361" y="735224"/>
                  </a:cubicBezTo>
                  <a:cubicBezTo>
                    <a:pt x="2470120" y="849692"/>
                    <a:pt x="2528079" y="940403"/>
                    <a:pt x="2575959" y="1079709"/>
                  </a:cubicBezTo>
                  <a:cubicBezTo>
                    <a:pt x="2614118" y="1190937"/>
                    <a:pt x="2624918" y="1260050"/>
                    <a:pt x="2635358" y="1467389"/>
                  </a:cubicBezTo>
                  <a:cubicBezTo>
                    <a:pt x="2646158" y="1676527"/>
                    <a:pt x="2682877" y="1943260"/>
                    <a:pt x="2716357" y="2056648"/>
                  </a:cubicBezTo>
                  <a:cubicBezTo>
                    <a:pt x="2815716" y="2389254"/>
                    <a:pt x="2878355" y="2515241"/>
                    <a:pt x="3077433" y="2782333"/>
                  </a:cubicBezTo>
                  <a:cubicBezTo>
                    <a:pt x="3234031" y="2992192"/>
                    <a:pt x="3286230" y="3073183"/>
                    <a:pt x="3353909" y="3209609"/>
                  </a:cubicBezTo>
                  <a:cubicBezTo>
                    <a:pt x="3457228" y="3418749"/>
                    <a:pt x="3280110" y="3644445"/>
                    <a:pt x="2891315" y="3798509"/>
                  </a:cubicBezTo>
                  <a:cubicBezTo>
                    <a:pt x="2752357" y="3853583"/>
                    <a:pt x="2668118" y="3878061"/>
                    <a:pt x="2467960" y="3920177"/>
                  </a:cubicBezTo>
                  <a:cubicBezTo>
                    <a:pt x="2169524" y="3983169"/>
                    <a:pt x="1733209" y="4012687"/>
                    <a:pt x="1421453" y="3990729"/>
                  </a:cubicBezTo>
                  <a:cubicBezTo>
                    <a:pt x="1225975" y="3976691"/>
                    <a:pt x="931859" y="3933135"/>
                    <a:pt x="801900" y="3898939"/>
                  </a:cubicBezTo>
                  <a:cubicBezTo>
                    <a:pt x="679862" y="3866901"/>
                    <a:pt x="641342" y="3855743"/>
                    <a:pt x="558183" y="3826945"/>
                  </a:cubicBezTo>
                  <a:cubicBezTo>
                    <a:pt x="301866" y="3739115"/>
                    <a:pt x="101349" y="3604129"/>
                    <a:pt x="35469" y="3474903"/>
                  </a:cubicBezTo>
                  <a:cubicBezTo>
                    <a:pt x="-17810" y="3370513"/>
                    <a:pt x="-11330" y="3269723"/>
                    <a:pt x="56709" y="3154175"/>
                  </a:cubicBezTo>
                  <a:cubicBezTo>
                    <a:pt x="79749" y="3114579"/>
                    <a:pt x="112869" y="3058065"/>
                    <a:pt x="130148" y="3028548"/>
                  </a:cubicBezTo>
                  <a:cubicBezTo>
                    <a:pt x="147428" y="2998671"/>
                    <a:pt x="217987" y="2898601"/>
                    <a:pt x="286746" y="2806091"/>
                  </a:cubicBezTo>
                  <a:cubicBezTo>
                    <a:pt x="441545" y="2597313"/>
                    <a:pt x="508504" y="2486084"/>
                    <a:pt x="572583" y="2330220"/>
                  </a:cubicBezTo>
                  <a:cubicBezTo>
                    <a:pt x="634502" y="2179755"/>
                    <a:pt x="668702" y="2057008"/>
                    <a:pt x="699661" y="1873787"/>
                  </a:cubicBezTo>
                  <a:cubicBezTo>
                    <a:pt x="736381" y="1654569"/>
                    <a:pt x="746101" y="1567098"/>
                    <a:pt x="746101" y="1446871"/>
                  </a:cubicBezTo>
                  <a:cubicBezTo>
                    <a:pt x="746101" y="1212535"/>
                    <a:pt x="817020" y="987558"/>
                    <a:pt x="942298" y="824855"/>
                  </a:cubicBezTo>
                  <a:cubicBezTo>
                    <a:pt x="1003498" y="744943"/>
                    <a:pt x="1108976" y="647753"/>
                    <a:pt x="1188535" y="597358"/>
                  </a:cubicBezTo>
                  <a:lnTo>
                    <a:pt x="1254055" y="556322"/>
                  </a:lnTo>
                  <a:lnTo>
                    <a:pt x="1254055" y="458772"/>
                  </a:lnTo>
                  <a:cubicBezTo>
                    <a:pt x="1254055" y="316947"/>
                    <a:pt x="1290774" y="220117"/>
                    <a:pt x="1379333" y="130126"/>
                  </a:cubicBezTo>
                  <a:cubicBezTo>
                    <a:pt x="1464292" y="43375"/>
                    <a:pt x="1577511" y="0"/>
                    <a:pt x="1690774" y="0"/>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35" name="群組 34"/>
          <p:cNvGrpSpPr/>
          <p:nvPr/>
        </p:nvGrpSpPr>
        <p:grpSpPr>
          <a:xfrm>
            <a:off x="3329377" y="4527227"/>
            <a:ext cx="741046" cy="741046"/>
            <a:chOff x="7375483" y="4038218"/>
            <a:chExt cx="741046" cy="741046"/>
          </a:xfrm>
        </p:grpSpPr>
        <p:sp>
          <p:nvSpPr>
            <p:cNvPr id="36" name="橢圓 35"/>
            <p:cNvSpPr/>
            <p:nvPr/>
          </p:nvSpPr>
          <p:spPr>
            <a:xfrm>
              <a:off x="7375483" y="4038218"/>
              <a:ext cx="741046" cy="741046"/>
            </a:xfrm>
            <a:prstGeom prst="ellipse">
              <a:avLst/>
            </a:prstGeom>
            <a:solidFill>
              <a:schemeClr val="accent5"/>
            </a:solidFill>
            <a:ln w="19050">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dirty="0" smtClean="0">
                <a:solidFill>
                  <a:schemeClr val="accent5"/>
                </a:solidFill>
                <a:latin typeface="微軟正黑體" panose="020B0604030504040204" pitchFamily="34" charset="-120"/>
                <a:ea typeface="微軟正黑體" panose="020B0604030504040204" pitchFamily="34" charset="-120"/>
              </a:endParaRPr>
            </a:p>
          </p:txBody>
        </p:sp>
        <p:grpSp>
          <p:nvGrpSpPr>
            <p:cNvPr id="37" name="群組 36"/>
            <p:cNvGrpSpPr/>
            <p:nvPr/>
          </p:nvGrpSpPr>
          <p:grpSpPr>
            <a:xfrm>
              <a:off x="7561229" y="4059115"/>
              <a:ext cx="361238" cy="572934"/>
              <a:chOff x="4565882" y="3048934"/>
              <a:chExt cx="361238" cy="572934"/>
            </a:xfrm>
            <a:solidFill>
              <a:schemeClr val="bg1"/>
            </a:solidFill>
          </p:grpSpPr>
          <p:sp>
            <p:nvSpPr>
              <p:cNvPr id="38" name="手繪多邊形 37"/>
              <p:cNvSpPr>
                <a:spLocks/>
              </p:cNvSpPr>
              <p:nvPr/>
            </p:nvSpPr>
            <p:spPr bwMode="auto">
              <a:xfrm>
                <a:off x="4565882" y="3228413"/>
                <a:ext cx="361238" cy="393455"/>
              </a:xfrm>
              <a:custGeom>
                <a:avLst/>
                <a:gdLst>
                  <a:gd name="connsiteX0" fmla="*/ 1910220 w 2786191"/>
                  <a:gd name="connsiteY0" fmla="*/ 2438744 h 3034687"/>
                  <a:gd name="connsiteX1" fmla="*/ 1802556 w 2786191"/>
                  <a:gd name="connsiteY1" fmla="*/ 2438922 h 3034687"/>
                  <a:gd name="connsiteX2" fmla="*/ 1503672 w 2786191"/>
                  <a:gd name="connsiteY2" fmla="*/ 2445020 h 3034687"/>
                  <a:gd name="connsiteX3" fmla="*/ 1487488 w 2786191"/>
                  <a:gd name="connsiteY3" fmla="*/ 2549424 h 3034687"/>
                  <a:gd name="connsiteX4" fmla="*/ 1499716 w 2786191"/>
                  <a:gd name="connsiteY4" fmla="*/ 2659566 h 3034687"/>
                  <a:gd name="connsiteX5" fmla="*/ 1793564 w 2786191"/>
                  <a:gd name="connsiteY5" fmla="*/ 2671764 h 3034687"/>
                  <a:gd name="connsiteX6" fmla="*/ 2090650 w 2786191"/>
                  <a:gd name="connsiteY6" fmla="*/ 2655978 h 3034687"/>
                  <a:gd name="connsiteX7" fmla="*/ 2106836 w 2786191"/>
                  <a:gd name="connsiteY7" fmla="*/ 2559110 h 3034687"/>
                  <a:gd name="connsiteX8" fmla="*/ 1910220 w 2786191"/>
                  <a:gd name="connsiteY8" fmla="*/ 2438744 h 3034687"/>
                  <a:gd name="connsiteX9" fmla="*/ 1910090 w 2786191"/>
                  <a:gd name="connsiteY9" fmla="*/ 2032044 h 3034687"/>
                  <a:gd name="connsiteX10" fmla="*/ 1802362 w 2786191"/>
                  <a:gd name="connsiteY10" fmla="*/ 2032208 h 3034687"/>
                  <a:gd name="connsiteX11" fmla="*/ 1503302 w 2786191"/>
                  <a:gd name="connsiteY11" fmla="*/ 2038336 h 3034687"/>
                  <a:gd name="connsiteX12" fmla="*/ 1502942 w 2786191"/>
                  <a:gd name="connsiteY12" fmla="*/ 2253898 h 3034687"/>
                  <a:gd name="connsiteX13" fmla="*/ 1795884 w 2786191"/>
                  <a:gd name="connsiteY13" fmla="*/ 2261828 h 3034687"/>
                  <a:gd name="connsiteX14" fmla="*/ 2089908 w 2786191"/>
                  <a:gd name="connsiteY14" fmla="*/ 2247410 h 3034687"/>
                  <a:gd name="connsiteX15" fmla="*/ 2106822 w 2786191"/>
                  <a:gd name="connsiteY15" fmla="*/ 2152606 h 3034687"/>
                  <a:gd name="connsiteX16" fmla="*/ 1910090 w 2786191"/>
                  <a:gd name="connsiteY16" fmla="*/ 2032044 h 3034687"/>
                  <a:gd name="connsiteX17" fmla="*/ 1797596 w 2786191"/>
                  <a:gd name="connsiteY17" fmla="*/ 1635126 h 3034687"/>
                  <a:gd name="connsiteX18" fmla="*/ 1503694 w 2786191"/>
                  <a:gd name="connsiteY18" fmla="*/ 1641254 h 3034687"/>
                  <a:gd name="connsiteX19" fmla="*/ 1487488 w 2786191"/>
                  <a:gd name="connsiteY19" fmla="*/ 1746144 h 3034687"/>
                  <a:gd name="connsiteX20" fmla="*/ 1494330 w 2786191"/>
                  <a:gd name="connsiteY20" fmla="*/ 1852116 h 3034687"/>
                  <a:gd name="connsiteX21" fmla="*/ 1793996 w 2786191"/>
                  <a:gd name="connsiteY21" fmla="*/ 1858964 h 3034687"/>
                  <a:gd name="connsiteX22" fmla="*/ 2097262 w 2786191"/>
                  <a:gd name="connsiteY22" fmla="*/ 1839140 h 3034687"/>
                  <a:gd name="connsiteX23" fmla="*/ 2091498 w 2786191"/>
                  <a:gd name="connsiteY23" fmla="*/ 1650986 h 3034687"/>
                  <a:gd name="connsiteX24" fmla="*/ 1797596 w 2786191"/>
                  <a:gd name="connsiteY24" fmla="*/ 1635126 h 3034687"/>
                  <a:gd name="connsiteX25" fmla="*/ 1794138 w 2786191"/>
                  <a:gd name="connsiteY25" fmla="*/ 1228726 h 3034687"/>
                  <a:gd name="connsiteX26" fmla="*/ 1500006 w 2786191"/>
                  <a:gd name="connsiteY26" fmla="*/ 1241034 h 3034687"/>
                  <a:gd name="connsiteX27" fmla="*/ 1500726 w 2786191"/>
                  <a:gd name="connsiteY27" fmla="*/ 1456798 h 3034687"/>
                  <a:gd name="connsiteX28" fmla="*/ 1799898 w 2786191"/>
                  <a:gd name="connsiteY28" fmla="*/ 1462952 h 3034687"/>
                  <a:gd name="connsiteX29" fmla="*/ 2097270 w 2786191"/>
                  <a:gd name="connsiteY29" fmla="*/ 1443764 h 3034687"/>
                  <a:gd name="connsiteX30" fmla="*/ 2091510 w 2786191"/>
                  <a:gd name="connsiteY30" fmla="*/ 1244654 h 3034687"/>
                  <a:gd name="connsiteX31" fmla="*/ 1794138 w 2786191"/>
                  <a:gd name="connsiteY31" fmla="*/ 1228726 h 3034687"/>
                  <a:gd name="connsiteX32" fmla="*/ 1793454 w 2786191"/>
                  <a:gd name="connsiteY32" fmla="*/ 822326 h 3034687"/>
                  <a:gd name="connsiteX33" fmla="*/ 1499712 w 2786191"/>
                  <a:gd name="connsiteY33" fmla="*/ 834552 h 3034687"/>
                  <a:gd name="connsiteX34" fmla="*/ 1487488 w 2786191"/>
                  <a:gd name="connsiteY34" fmla="*/ 938828 h 3034687"/>
                  <a:gd name="connsiteX35" fmla="*/ 1499712 w 2786191"/>
                  <a:gd name="connsiteY35" fmla="*/ 1043464 h 3034687"/>
                  <a:gd name="connsiteX36" fmla="*/ 1793454 w 2786191"/>
                  <a:gd name="connsiteY36" fmla="*/ 1055688 h 3034687"/>
                  <a:gd name="connsiteX37" fmla="*/ 2090432 w 2786191"/>
                  <a:gd name="connsiteY37" fmla="*/ 1039868 h 3034687"/>
                  <a:gd name="connsiteX38" fmla="*/ 2106612 w 2786191"/>
                  <a:gd name="connsiteY38" fmla="*/ 938828 h 3034687"/>
                  <a:gd name="connsiteX39" fmla="*/ 2090432 w 2786191"/>
                  <a:gd name="connsiteY39" fmla="*/ 838148 h 3034687"/>
                  <a:gd name="connsiteX40" fmla="*/ 1793454 w 2786191"/>
                  <a:gd name="connsiteY40" fmla="*/ 822326 h 3034687"/>
                  <a:gd name="connsiteX41" fmla="*/ 1389856 w 2786191"/>
                  <a:gd name="connsiteY41" fmla="*/ 173040 h 3034687"/>
                  <a:gd name="connsiteX42" fmla="*/ 321100 w 2786191"/>
                  <a:gd name="connsiteY42" fmla="*/ 189236 h 3034687"/>
                  <a:gd name="connsiteX43" fmla="*/ 338388 w 2786191"/>
                  <a:gd name="connsiteY43" fmla="*/ 273092 h 3034687"/>
                  <a:gd name="connsiteX44" fmla="*/ 366472 w 2786191"/>
                  <a:gd name="connsiteY44" fmla="*/ 462400 h 3034687"/>
                  <a:gd name="connsiteX45" fmla="*/ 397800 w 2786191"/>
                  <a:gd name="connsiteY45" fmla="*/ 609600 h 3034687"/>
                  <a:gd name="connsiteX46" fmla="*/ 607376 w 2786191"/>
                  <a:gd name="connsiteY46" fmla="*/ 589088 h 3034687"/>
                  <a:gd name="connsiteX47" fmla="*/ 1171280 w 2786191"/>
                  <a:gd name="connsiteY47" fmla="*/ 485076 h 3034687"/>
                  <a:gd name="connsiteX48" fmla="*/ 1323960 w 2786191"/>
                  <a:gd name="connsiteY48" fmla="*/ 448724 h 3034687"/>
                  <a:gd name="connsiteX49" fmla="*/ 1454676 w 2786191"/>
                  <a:gd name="connsiteY49" fmla="*/ 422092 h 3034687"/>
                  <a:gd name="connsiteX50" fmla="*/ 1957004 w 2786191"/>
                  <a:gd name="connsiteY50" fmla="*/ 421372 h 3034687"/>
                  <a:gd name="connsiteX51" fmla="*/ 2090960 w 2786191"/>
                  <a:gd name="connsiteY51" fmla="*/ 452324 h 3034687"/>
                  <a:gd name="connsiteX52" fmla="*/ 2284328 w 2786191"/>
                  <a:gd name="connsiteY52" fmla="*/ 507388 h 3034687"/>
                  <a:gd name="connsiteX53" fmla="*/ 2332940 w 2786191"/>
                  <a:gd name="connsiteY53" fmla="*/ 527184 h 3034687"/>
                  <a:gd name="connsiteX54" fmla="*/ 2414680 w 2786191"/>
                  <a:gd name="connsiteY54" fmla="*/ 416692 h 3034687"/>
                  <a:gd name="connsiteX55" fmla="*/ 2442048 w 2786191"/>
                  <a:gd name="connsiteY55" fmla="*/ 273092 h 3034687"/>
                  <a:gd name="connsiteX56" fmla="*/ 2458972 w 2786191"/>
                  <a:gd name="connsiteY56" fmla="*/ 189236 h 3034687"/>
                  <a:gd name="connsiteX57" fmla="*/ 1389856 w 2786191"/>
                  <a:gd name="connsiteY57" fmla="*/ 173040 h 3034687"/>
                  <a:gd name="connsiteX58" fmla="*/ 56152 w 2786191"/>
                  <a:gd name="connsiteY58" fmla="*/ 0 h 3034687"/>
                  <a:gd name="connsiteX59" fmla="*/ 1392280 w 2786191"/>
                  <a:gd name="connsiteY59" fmla="*/ 0 h 3034687"/>
                  <a:gd name="connsiteX60" fmla="*/ 2728408 w 2786191"/>
                  <a:gd name="connsiteY60" fmla="*/ 0 h 3034687"/>
                  <a:gd name="connsiteX61" fmla="*/ 2759364 w 2786191"/>
                  <a:gd name="connsiteY61" fmla="*/ 30964 h 3034687"/>
                  <a:gd name="connsiteX62" fmla="*/ 2784200 w 2786191"/>
                  <a:gd name="connsiteY62" fmla="*/ 99368 h 3034687"/>
                  <a:gd name="connsiteX63" fmla="*/ 2720848 w 2786191"/>
                  <a:gd name="connsiteY63" fmla="*/ 186852 h 3034687"/>
                  <a:gd name="connsiteX64" fmla="*/ 2638780 w 2786191"/>
                  <a:gd name="connsiteY64" fmla="*/ 276856 h 3034687"/>
                  <a:gd name="connsiteX65" fmla="*/ 2584428 w 2786191"/>
                  <a:gd name="connsiteY65" fmla="*/ 1656080 h 3034687"/>
                  <a:gd name="connsiteX66" fmla="*/ 2565352 w 2786191"/>
                  <a:gd name="connsiteY66" fmla="*/ 2870776 h 3034687"/>
                  <a:gd name="connsiteX67" fmla="*/ 2435768 w 2786191"/>
                  <a:gd name="connsiteY67" fmla="*/ 3007580 h 3034687"/>
                  <a:gd name="connsiteX68" fmla="*/ 2386456 w 2786191"/>
                  <a:gd name="connsiteY68" fmla="*/ 3032780 h 3034687"/>
                  <a:gd name="connsiteX69" fmla="*/ 1405960 w 2786191"/>
                  <a:gd name="connsiteY69" fmla="*/ 3034580 h 3034687"/>
                  <a:gd name="connsiteX70" fmla="*/ 394144 w 2786191"/>
                  <a:gd name="connsiteY70" fmla="*/ 3025580 h 3034687"/>
                  <a:gd name="connsiteX71" fmla="*/ 232888 w 2786191"/>
                  <a:gd name="connsiteY71" fmla="*/ 2880856 h 3034687"/>
                  <a:gd name="connsiteX72" fmla="*/ 202292 w 2786191"/>
                  <a:gd name="connsiteY72" fmla="*/ 2821092 h 3034687"/>
                  <a:gd name="connsiteX73" fmla="*/ 197252 w 2786191"/>
                  <a:gd name="connsiteY73" fmla="*/ 1585876 h 3034687"/>
                  <a:gd name="connsiteX74" fmla="*/ 192212 w 2786191"/>
                  <a:gd name="connsiteY74" fmla="*/ 350660 h 3034687"/>
                  <a:gd name="connsiteX75" fmla="*/ 168456 w 2786191"/>
                  <a:gd name="connsiteY75" fmla="*/ 304936 h 3034687"/>
                  <a:gd name="connsiteX76" fmla="*/ 72352 w 2786191"/>
                  <a:gd name="connsiteY76" fmla="*/ 190452 h 3034687"/>
                  <a:gd name="connsiteX77" fmla="*/ 0 w 2786191"/>
                  <a:gd name="connsiteY77" fmla="*/ 84964 h 3034687"/>
                  <a:gd name="connsiteX78" fmla="*/ 28076 w 2786191"/>
                  <a:gd name="connsiteY78" fmla="*/ 24124 h 303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786191" h="3034687">
                    <a:moveTo>
                      <a:pt x="1910220" y="2438744"/>
                    </a:moveTo>
                    <a:cubicBezTo>
                      <a:pt x="1879378" y="2438766"/>
                      <a:pt x="1843738" y="2438922"/>
                      <a:pt x="1802556" y="2438922"/>
                    </a:cubicBezTo>
                    <a:cubicBezTo>
                      <a:pt x="1647180" y="2438922"/>
                      <a:pt x="1512304" y="2441792"/>
                      <a:pt x="1503672" y="2445020"/>
                    </a:cubicBezTo>
                    <a:cubicBezTo>
                      <a:pt x="1490364" y="2450044"/>
                      <a:pt x="1487488" y="2469418"/>
                      <a:pt x="1487488" y="2549424"/>
                    </a:cubicBezTo>
                    <a:cubicBezTo>
                      <a:pt x="1487488" y="2612208"/>
                      <a:pt x="1491804" y="2652032"/>
                      <a:pt x="1499716" y="2659566"/>
                    </a:cubicBezTo>
                    <a:cubicBezTo>
                      <a:pt x="1508708" y="2668536"/>
                      <a:pt x="1587834" y="2671764"/>
                      <a:pt x="1793564" y="2671764"/>
                    </a:cubicBezTo>
                    <a:cubicBezTo>
                      <a:pt x="2035620" y="2671764"/>
                      <a:pt x="2076982" y="2669612"/>
                      <a:pt x="2090650" y="2655978"/>
                    </a:cubicBezTo>
                    <a:cubicBezTo>
                      <a:pt x="2102520" y="2644138"/>
                      <a:pt x="2106836" y="2619024"/>
                      <a:pt x="2106836" y="2559110"/>
                    </a:cubicBezTo>
                    <a:cubicBezTo>
                      <a:pt x="2106836" y="2445156"/>
                      <a:pt x="2126112" y="2438602"/>
                      <a:pt x="1910220" y="2438744"/>
                    </a:cubicBezTo>
                    <a:close/>
                    <a:moveTo>
                      <a:pt x="1910090" y="2032044"/>
                    </a:moveTo>
                    <a:cubicBezTo>
                      <a:pt x="1879230" y="2032056"/>
                      <a:pt x="1843568" y="2032208"/>
                      <a:pt x="1802362" y="2032208"/>
                    </a:cubicBezTo>
                    <a:cubicBezTo>
                      <a:pt x="1646894" y="2032208"/>
                      <a:pt x="1511940" y="2035092"/>
                      <a:pt x="1503302" y="2038336"/>
                    </a:cubicBezTo>
                    <a:cubicBezTo>
                      <a:pt x="1479910" y="2047348"/>
                      <a:pt x="1479550" y="2240560"/>
                      <a:pt x="1502942" y="2253898"/>
                    </a:cubicBezTo>
                    <a:cubicBezTo>
                      <a:pt x="1511580" y="2258584"/>
                      <a:pt x="1643296" y="2262188"/>
                      <a:pt x="1795884" y="2261828"/>
                    </a:cubicBezTo>
                    <a:cubicBezTo>
                      <a:pt x="2015052" y="2261468"/>
                      <a:pt x="2076592" y="2258224"/>
                      <a:pt x="2089908" y="2247410"/>
                    </a:cubicBezTo>
                    <a:cubicBezTo>
                      <a:pt x="2102862" y="2236236"/>
                      <a:pt x="2106822" y="2215328"/>
                      <a:pt x="2106822" y="2152606"/>
                    </a:cubicBezTo>
                    <a:cubicBezTo>
                      <a:pt x="2106822" y="2038742"/>
                      <a:pt x="2126108" y="2031960"/>
                      <a:pt x="1910090" y="2032044"/>
                    </a:cubicBezTo>
                    <a:close/>
                    <a:moveTo>
                      <a:pt x="1797596" y="1635126"/>
                    </a:moveTo>
                    <a:cubicBezTo>
                      <a:pt x="1644884" y="1635126"/>
                      <a:pt x="1512340" y="1637650"/>
                      <a:pt x="1503694" y="1641254"/>
                    </a:cubicBezTo>
                    <a:cubicBezTo>
                      <a:pt x="1490368" y="1646300"/>
                      <a:pt x="1487488" y="1665404"/>
                      <a:pt x="1487488" y="1746144"/>
                    </a:cubicBezTo>
                    <a:cubicBezTo>
                      <a:pt x="1487488" y="1800572"/>
                      <a:pt x="1490728" y="1848150"/>
                      <a:pt x="1494330" y="1852116"/>
                    </a:cubicBezTo>
                    <a:cubicBezTo>
                      <a:pt x="1497932" y="1855720"/>
                      <a:pt x="1632998" y="1858964"/>
                      <a:pt x="1793996" y="1858964"/>
                    </a:cubicBezTo>
                    <a:cubicBezTo>
                      <a:pt x="2072770" y="1858964"/>
                      <a:pt x="2087176" y="1857882"/>
                      <a:pt x="2097262" y="1839140"/>
                    </a:cubicBezTo>
                    <a:cubicBezTo>
                      <a:pt x="2114550" y="1806700"/>
                      <a:pt x="2110588" y="1669728"/>
                      <a:pt x="2091498" y="1650986"/>
                    </a:cubicBezTo>
                    <a:cubicBezTo>
                      <a:pt x="2077812" y="1637288"/>
                      <a:pt x="2036752" y="1635126"/>
                      <a:pt x="1797596" y="1635126"/>
                    </a:cubicBezTo>
                    <a:close/>
                    <a:moveTo>
                      <a:pt x="1794138" y="1228726"/>
                    </a:moveTo>
                    <a:cubicBezTo>
                      <a:pt x="1588210" y="1228726"/>
                      <a:pt x="1509006" y="1231984"/>
                      <a:pt x="1500006" y="1241034"/>
                    </a:cubicBezTo>
                    <a:cubicBezTo>
                      <a:pt x="1482724" y="1258050"/>
                      <a:pt x="1483446" y="1449920"/>
                      <a:pt x="1500726" y="1456798"/>
                    </a:cubicBezTo>
                    <a:cubicBezTo>
                      <a:pt x="1507566" y="1459694"/>
                      <a:pt x="1642212" y="1462228"/>
                      <a:pt x="1799898" y="1462952"/>
                    </a:cubicBezTo>
                    <a:cubicBezTo>
                      <a:pt x="2073508" y="1463676"/>
                      <a:pt x="2087188" y="1462590"/>
                      <a:pt x="2097270" y="1443764"/>
                    </a:cubicBezTo>
                    <a:cubicBezTo>
                      <a:pt x="2114550" y="1411184"/>
                      <a:pt x="2110590" y="1263480"/>
                      <a:pt x="2091510" y="1244654"/>
                    </a:cubicBezTo>
                    <a:cubicBezTo>
                      <a:pt x="2077828" y="1230898"/>
                      <a:pt x="2036426" y="1228726"/>
                      <a:pt x="1794138" y="1228726"/>
                    </a:cubicBezTo>
                    <a:close/>
                    <a:moveTo>
                      <a:pt x="1793454" y="822326"/>
                    </a:moveTo>
                    <a:cubicBezTo>
                      <a:pt x="1587798" y="822326"/>
                      <a:pt x="1508700" y="825562"/>
                      <a:pt x="1499712" y="834552"/>
                    </a:cubicBezTo>
                    <a:cubicBezTo>
                      <a:pt x="1492160" y="842102"/>
                      <a:pt x="1487488" y="880576"/>
                      <a:pt x="1487488" y="938828"/>
                    </a:cubicBezTo>
                    <a:cubicBezTo>
                      <a:pt x="1487488" y="997438"/>
                      <a:pt x="1492160" y="1035912"/>
                      <a:pt x="1499712" y="1043464"/>
                    </a:cubicBezTo>
                    <a:cubicBezTo>
                      <a:pt x="1508700" y="1052452"/>
                      <a:pt x="1587798" y="1055688"/>
                      <a:pt x="1793454" y="1055688"/>
                    </a:cubicBezTo>
                    <a:cubicBezTo>
                      <a:pt x="2035424" y="1055688"/>
                      <a:pt x="2076770" y="1053532"/>
                      <a:pt x="2090432" y="1039868"/>
                    </a:cubicBezTo>
                    <a:cubicBezTo>
                      <a:pt x="2102658" y="1027642"/>
                      <a:pt x="2106612" y="1002472"/>
                      <a:pt x="2106612" y="938828"/>
                    </a:cubicBezTo>
                    <a:cubicBezTo>
                      <a:pt x="2106612" y="875542"/>
                      <a:pt x="2102658" y="850014"/>
                      <a:pt x="2090432" y="838148"/>
                    </a:cubicBezTo>
                    <a:cubicBezTo>
                      <a:pt x="2076770" y="824484"/>
                      <a:pt x="2035424" y="822326"/>
                      <a:pt x="1793454" y="822326"/>
                    </a:cubicBezTo>
                    <a:close/>
                    <a:moveTo>
                      <a:pt x="1389856" y="173040"/>
                    </a:moveTo>
                    <a:cubicBezTo>
                      <a:pt x="421208" y="173040"/>
                      <a:pt x="326864" y="174480"/>
                      <a:pt x="321100" y="189236"/>
                    </a:cubicBezTo>
                    <a:cubicBezTo>
                      <a:pt x="317500" y="198232"/>
                      <a:pt x="325424" y="236024"/>
                      <a:pt x="338388" y="273092"/>
                    </a:cubicBezTo>
                    <a:cubicBezTo>
                      <a:pt x="357112" y="325280"/>
                      <a:pt x="363232" y="368108"/>
                      <a:pt x="366472" y="462400"/>
                    </a:cubicBezTo>
                    <a:cubicBezTo>
                      <a:pt x="370076" y="571812"/>
                      <a:pt x="378356" y="609600"/>
                      <a:pt x="397800" y="609600"/>
                    </a:cubicBezTo>
                    <a:cubicBezTo>
                      <a:pt x="401404" y="609600"/>
                      <a:pt x="495748" y="600244"/>
                      <a:pt x="607376" y="589088"/>
                    </a:cubicBezTo>
                    <a:cubicBezTo>
                      <a:pt x="823072" y="567492"/>
                      <a:pt x="926780" y="548420"/>
                      <a:pt x="1171280" y="485076"/>
                    </a:cubicBezTo>
                    <a:cubicBezTo>
                      <a:pt x="1224576" y="471400"/>
                      <a:pt x="1292992" y="454844"/>
                      <a:pt x="1323960" y="448724"/>
                    </a:cubicBezTo>
                    <a:cubicBezTo>
                      <a:pt x="1354568" y="442608"/>
                      <a:pt x="1413624" y="430728"/>
                      <a:pt x="1454676" y="422092"/>
                    </a:cubicBezTo>
                    <a:cubicBezTo>
                      <a:pt x="1555500" y="401216"/>
                      <a:pt x="1868780" y="400500"/>
                      <a:pt x="1957004" y="421372"/>
                    </a:cubicBezTo>
                    <a:cubicBezTo>
                      <a:pt x="1991572" y="429292"/>
                      <a:pt x="2052068" y="443328"/>
                      <a:pt x="2090960" y="452324"/>
                    </a:cubicBezTo>
                    <a:cubicBezTo>
                      <a:pt x="2164056" y="468880"/>
                      <a:pt x="2248320" y="492992"/>
                      <a:pt x="2284328" y="507388"/>
                    </a:cubicBezTo>
                    <a:cubicBezTo>
                      <a:pt x="2295492" y="512068"/>
                      <a:pt x="2317456" y="520704"/>
                      <a:pt x="2332940" y="527184"/>
                    </a:cubicBezTo>
                    <a:cubicBezTo>
                      <a:pt x="2401360" y="554536"/>
                      <a:pt x="2407120" y="546620"/>
                      <a:pt x="2414680" y="416692"/>
                    </a:cubicBezTo>
                    <a:cubicBezTo>
                      <a:pt x="2417204" y="374944"/>
                      <a:pt x="2429444" y="310164"/>
                      <a:pt x="2442048" y="273092"/>
                    </a:cubicBezTo>
                    <a:cubicBezTo>
                      <a:pt x="2454652" y="236024"/>
                      <a:pt x="2462212" y="198592"/>
                      <a:pt x="2458972" y="189236"/>
                    </a:cubicBezTo>
                    <a:cubicBezTo>
                      <a:pt x="2453212" y="174480"/>
                      <a:pt x="2361388" y="173040"/>
                      <a:pt x="1389856" y="173040"/>
                    </a:cubicBezTo>
                    <a:close/>
                    <a:moveTo>
                      <a:pt x="56152" y="0"/>
                    </a:moveTo>
                    <a:lnTo>
                      <a:pt x="1392280" y="0"/>
                    </a:lnTo>
                    <a:lnTo>
                      <a:pt x="2728408" y="0"/>
                    </a:lnTo>
                    <a:lnTo>
                      <a:pt x="2759364" y="30964"/>
                    </a:lnTo>
                    <a:cubicBezTo>
                      <a:pt x="2786000" y="57604"/>
                      <a:pt x="2789240" y="66964"/>
                      <a:pt x="2784200" y="99368"/>
                    </a:cubicBezTo>
                    <a:cubicBezTo>
                      <a:pt x="2779520" y="128528"/>
                      <a:pt x="2765124" y="147968"/>
                      <a:pt x="2720848" y="186852"/>
                    </a:cubicBezTo>
                    <a:cubicBezTo>
                      <a:pt x="2689532" y="214572"/>
                      <a:pt x="2652820" y="254892"/>
                      <a:pt x="2638780" y="276856"/>
                    </a:cubicBezTo>
                    <a:cubicBezTo>
                      <a:pt x="2585508" y="361460"/>
                      <a:pt x="2584428" y="382700"/>
                      <a:pt x="2584428" y="1656080"/>
                    </a:cubicBezTo>
                    <a:cubicBezTo>
                      <a:pt x="2584068" y="2775008"/>
                      <a:pt x="2583348" y="2831532"/>
                      <a:pt x="2565352" y="2870776"/>
                    </a:cubicBezTo>
                    <a:cubicBezTo>
                      <a:pt x="2538356" y="2930176"/>
                      <a:pt x="2492280" y="2978780"/>
                      <a:pt x="2435768" y="3007580"/>
                    </a:cubicBezTo>
                    <a:lnTo>
                      <a:pt x="2386456" y="3032780"/>
                    </a:lnTo>
                    <a:lnTo>
                      <a:pt x="1405960" y="3034580"/>
                    </a:lnTo>
                    <a:cubicBezTo>
                      <a:pt x="765972" y="3035300"/>
                      <a:pt x="414660" y="3032420"/>
                      <a:pt x="394144" y="3025580"/>
                    </a:cubicBezTo>
                    <a:cubicBezTo>
                      <a:pt x="334392" y="3006500"/>
                      <a:pt x="265284" y="2944216"/>
                      <a:pt x="232888" y="2880856"/>
                    </a:cubicBezTo>
                    <a:lnTo>
                      <a:pt x="202292" y="2821092"/>
                    </a:lnTo>
                    <a:lnTo>
                      <a:pt x="197252" y="1585876"/>
                    </a:lnTo>
                    <a:lnTo>
                      <a:pt x="192212" y="350660"/>
                    </a:lnTo>
                    <a:lnTo>
                      <a:pt x="168456" y="304936"/>
                    </a:lnTo>
                    <a:cubicBezTo>
                      <a:pt x="155140" y="279736"/>
                      <a:pt x="111944" y="228252"/>
                      <a:pt x="72352" y="190452"/>
                    </a:cubicBezTo>
                    <a:cubicBezTo>
                      <a:pt x="8640" y="129968"/>
                      <a:pt x="0" y="117368"/>
                      <a:pt x="0" y="84964"/>
                    </a:cubicBezTo>
                    <a:cubicBezTo>
                      <a:pt x="0" y="57244"/>
                      <a:pt x="7200" y="42124"/>
                      <a:pt x="28076" y="2412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9" name="Freeform 83"/>
              <p:cNvSpPr>
                <a:spLocks/>
              </p:cNvSpPr>
              <p:nvPr/>
            </p:nvSpPr>
            <p:spPr bwMode="auto">
              <a:xfrm>
                <a:off x="4655827" y="3128587"/>
                <a:ext cx="79242" cy="77390"/>
              </a:xfrm>
              <a:custGeom>
                <a:avLst/>
                <a:gdLst>
                  <a:gd name="T0" fmla="*/ 468 w 1695"/>
                  <a:gd name="T1" fmla="*/ 1570 h 1659"/>
                  <a:gd name="T2" fmla="*/ 30 w 1695"/>
                  <a:gd name="T3" fmla="*/ 1001 h 1659"/>
                  <a:gd name="T4" fmla="*/ 29 w 1695"/>
                  <a:gd name="T5" fmla="*/ 705 h 1659"/>
                  <a:gd name="T6" fmla="*/ 249 w 1695"/>
                  <a:gd name="T7" fmla="*/ 300 h 1659"/>
                  <a:gd name="T8" fmla="*/ 1076 w 1695"/>
                  <a:gd name="T9" fmla="*/ 95 h 1659"/>
                  <a:gd name="T10" fmla="*/ 1568 w 1695"/>
                  <a:gd name="T11" fmla="*/ 586 h 1659"/>
                  <a:gd name="T12" fmla="*/ 1174 w 1695"/>
                  <a:gd name="T13" fmla="*/ 1559 h 1659"/>
                  <a:gd name="T14" fmla="*/ 468 w 1695"/>
                  <a:gd name="T15" fmla="*/ 1570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5" h="1659">
                    <a:moveTo>
                      <a:pt x="468" y="1570"/>
                    </a:moveTo>
                    <a:cubicBezTo>
                      <a:pt x="237" y="1451"/>
                      <a:pt x="106" y="1280"/>
                      <a:pt x="30" y="1001"/>
                    </a:cubicBezTo>
                    <a:cubicBezTo>
                      <a:pt x="1" y="891"/>
                      <a:pt x="0" y="835"/>
                      <a:pt x="29" y="705"/>
                    </a:cubicBezTo>
                    <a:cubicBezTo>
                      <a:pt x="74" y="502"/>
                      <a:pt x="94" y="465"/>
                      <a:pt x="249" y="300"/>
                    </a:cubicBezTo>
                    <a:cubicBezTo>
                      <a:pt x="462" y="72"/>
                      <a:pt x="751" y="0"/>
                      <a:pt x="1076" y="95"/>
                    </a:cubicBezTo>
                    <a:cubicBezTo>
                      <a:pt x="1280" y="155"/>
                      <a:pt x="1497" y="372"/>
                      <a:pt x="1568" y="586"/>
                    </a:cubicBezTo>
                    <a:cubicBezTo>
                      <a:pt x="1695" y="967"/>
                      <a:pt x="1522" y="1394"/>
                      <a:pt x="1174" y="1559"/>
                    </a:cubicBezTo>
                    <a:cubicBezTo>
                      <a:pt x="972" y="1654"/>
                      <a:pt x="640" y="1659"/>
                      <a:pt x="468" y="15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0" name="Freeform 84"/>
              <p:cNvSpPr>
                <a:spLocks/>
              </p:cNvSpPr>
              <p:nvPr/>
            </p:nvSpPr>
            <p:spPr bwMode="auto">
              <a:xfrm>
                <a:off x="4765943" y="3170370"/>
                <a:ext cx="38695" cy="34373"/>
              </a:xfrm>
              <a:custGeom>
                <a:avLst/>
                <a:gdLst>
                  <a:gd name="T0" fmla="*/ 179 w 832"/>
                  <a:gd name="T1" fmla="*/ 669 h 734"/>
                  <a:gd name="T2" fmla="*/ 59 w 832"/>
                  <a:gd name="T3" fmla="*/ 500 h 734"/>
                  <a:gd name="T4" fmla="*/ 177 w 832"/>
                  <a:gd name="T5" fmla="*/ 83 h 734"/>
                  <a:gd name="T6" fmla="*/ 414 w 832"/>
                  <a:gd name="T7" fmla="*/ 0 h 734"/>
                  <a:gd name="T8" fmla="*/ 762 w 832"/>
                  <a:gd name="T9" fmla="*/ 222 h 734"/>
                  <a:gd name="T10" fmla="*/ 674 w 832"/>
                  <a:gd name="T11" fmla="*/ 641 h 734"/>
                  <a:gd name="T12" fmla="*/ 416 w 832"/>
                  <a:gd name="T13" fmla="*/ 733 h 734"/>
                  <a:gd name="T14" fmla="*/ 179 w 832"/>
                  <a:gd name="T15" fmla="*/ 669 h 7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2" h="734">
                    <a:moveTo>
                      <a:pt x="179" y="669"/>
                    </a:moveTo>
                    <a:cubicBezTo>
                      <a:pt x="137" y="635"/>
                      <a:pt x="83" y="559"/>
                      <a:pt x="59" y="500"/>
                    </a:cubicBezTo>
                    <a:cubicBezTo>
                      <a:pt x="0" y="359"/>
                      <a:pt x="45" y="199"/>
                      <a:pt x="177" y="83"/>
                    </a:cubicBezTo>
                    <a:cubicBezTo>
                      <a:pt x="255" y="15"/>
                      <a:pt x="296" y="0"/>
                      <a:pt x="414" y="0"/>
                    </a:cubicBezTo>
                    <a:cubicBezTo>
                      <a:pt x="589" y="0"/>
                      <a:pt x="691" y="65"/>
                      <a:pt x="762" y="222"/>
                    </a:cubicBezTo>
                    <a:cubicBezTo>
                      <a:pt x="832" y="378"/>
                      <a:pt x="802" y="520"/>
                      <a:pt x="674" y="641"/>
                    </a:cubicBezTo>
                    <a:cubicBezTo>
                      <a:pt x="587" y="724"/>
                      <a:pt x="559" y="734"/>
                      <a:pt x="416" y="733"/>
                    </a:cubicBezTo>
                    <a:cubicBezTo>
                      <a:pt x="293" y="732"/>
                      <a:pt x="238" y="717"/>
                      <a:pt x="179" y="66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1" name="Freeform 87"/>
              <p:cNvSpPr>
                <a:spLocks/>
              </p:cNvSpPr>
              <p:nvPr/>
            </p:nvSpPr>
            <p:spPr bwMode="auto">
              <a:xfrm>
                <a:off x="4770060" y="3079601"/>
                <a:ext cx="53926" cy="51044"/>
              </a:xfrm>
              <a:custGeom>
                <a:avLst/>
                <a:gdLst>
                  <a:gd name="T0" fmla="*/ 466 w 1154"/>
                  <a:gd name="T1" fmla="*/ 1002 h 1094"/>
                  <a:gd name="T2" fmla="*/ 151 w 1154"/>
                  <a:gd name="T3" fmla="*/ 256 h 1094"/>
                  <a:gd name="T4" fmla="*/ 615 w 1154"/>
                  <a:gd name="T5" fmla="*/ 0 h 1094"/>
                  <a:gd name="T6" fmla="*/ 919 w 1154"/>
                  <a:gd name="T7" fmla="*/ 93 h 1094"/>
                  <a:gd name="T8" fmla="*/ 1130 w 1154"/>
                  <a:gd name="T9" fmla="*/ 559 h 1094"/>
                  <a:gd name="T10" fmla="*/ 466 w 1154"/>
                  <a:gd name="T11" fmla="*/ 1002 h 1094"/>
                </a:gdLst>
                <a:ahLst/>
                <a:cxnLst>
                  <a:cxn ang="0">
                    <a:pos x="T0" y="T1"/>
                  </a:cxn>
                  <a:cxn ang="0">
                    <a:pos x="T2" y="T3"/>
                  </a:cxn>
                  <a:cxn ang="0">
                    <a:pos x="T4" y="T5"/>
                  </a:cxn>
                  <a:cxn ang="0">
                    <a:pos x="T6" y="T7"/>
                  </a:cxn>
                  <a:cxn ang="0">
                    <a:pos x="T8" y="T9"/>
                  </a:cxn>
                  <a:cxn ang="0">
                    <a:pos x="T10" y="T11"/>
                  </a:cxn>
                </a:cxnLst>
                <a:rect l="0" t="0" r="r" b="b"/>
                <a:pathLst>
                  <a:path w="1154" h="1094">
                    <a:moveTo>
                      <a:pt x="466" y="1002"/>
                    </a:moveTo>
                    <a:cubicBezTo>
                      <a:pt x="148" y="902"/>
                      <a:pt x="0" y="551"/>
                      <a:pt x="151" y="256"/>
                    </a:cubicBezTo>
                    <a:cubicBezTo>
                      <a:pt x="239" y="83"/>
                      <a:pt x="391" y="0"/>
                      <a:pt x="615" y="0"/>
                    </a:cubicBezTo>
                    <a:cubicBezTo>
                      <a:pt x="777" y="0"/>
                      <a:pt x="810" y="10"/>
                      <a:pt x="919" y="93"/>
                    </a:cubicBezTo>
                    <a:cubicBezTo>
                      <a:pt x="1061" y="201"/>
                      <a:pt x="1154" y="407"/>
                      <a:pt x="1130" y="559"/>
                    </a:cubicBezTo>
                    <a:cubicBezTo>
                      <a:pt x="1079" y="878"/>
                      <a:pt x="755" y="1094"/>
                      <a:pt x="466" y="100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2" name="Freeform 88"/>
              <p:cNvSpPr>
                <a:spLocks/>
              </p:cNvSpPr>
              <p:nvPr/>
            </p:nvSpPr>
            <p:spPr bwMode="auto">
              <a:xfrm>
                <a:off x="4656033" y="3048934"/>
                <a:ext cx="37048" cy="38901"/>
              </a:xfrm>
              <a:custGeom>
                <a:avLst/>
                <a:gdLst>
                  <a:gd name="T0" fmla="*/ 191 w 794"/>
                  <a:gd name="T1" fmla="*/ 780 h 835"/>
                  <a:gd name="T2" fmla="*/ 0 w 794"/>
                  <a:gd name="T3" fmla="*/ 462 h 835"/>
                  <a:gd name="T4" fmla="*/ 152 w 794"/>
                  <a:gd name="T5" fmla="*/ 160 h 835"/>
                  <a:gd name="T6" fmla="*/ 763 w 794"/>
                  <a:gd name="T7" fmla="*/ 367 h 835"/>
                  <a:gd name="T8" fmla="*/ 734 w 794"/>
                  <a:gd name="T9" fmla="*/ 611 h 835"/>
                  <a:gd name="T10" fmla="*/ 591 w 794"/>
                  <a:gd name="T11" fmla="*/ 783 h 835"/>
                  <a:gd name="T12" fmla="*/ 191 w 794"/>
                  <a:gd name="T13" fmla="*/ 780 h 835"/>
                </a:gdLst>
                <a:ahLst/>
                <a:cxnLst>
                  <a:cxn ang="0">
                    <a:pos x="T0" y="T1"/>
                  </a:cxn>
                  <a:cxn ang="0">
                    <a:pos x="T2" y="T3"/>
                  </a:cxn>
                  <a:cxn ang="0">
                    <a:pos x="T4" y="T5"/>
                  </a:cxn>
                  <a:cxn ang="0">
                    <a:pos x="T6" y="T7"/>
                  </a:cxn>
                  <a:cxn ang="0">
                    <a:pos x="T8" y="T9"/>
                  </a:cxn>
                  <a:cxn ang="0">
                    <a:pos x="T10" y="T11"/>
                  </a:cxn>
                  <a:cxn ang="0">
                    <a:pos x="T12" y="T13"/>
                  </a:cxn>
                </a:cxnLst>
                <a:rect l="0" t="0" r="r" b="b"/>
                <a:pathLst>
                  <a:path w="794" h="835">
                    <a:moveTo>
                      <a:pt x="191" y="780"/>
                    </a:moveTo>
                    <a:cubicBezTo>
                      <a:pt x="109" y="736"/>
                      <a:pt x="0" y="554"/>
                      <a:pt x="0" y="462"/>
                    </a:cubicBezTo>
                    <a:cubicBezTo>
                      <a:pt x="0" y="369"/>
                      <a:pt x="82" y="206"/>
                      <a:pt x="152" y="160"/>
                    </a:cubicBezTo>
                    <a:cubicBezTo>
                      <a:pt x="396" y="0"/>
                      <a:pt x="683" y="97"/>
                      <a:pt x="763" y="367"/>
                    </a:cubicBezTo>
                    <a:cubicBezTo>
                      <a:pt x="794" y="468"/>
                      <a:pt x="791" y="495"/>
                      <a:pt x="734" y="611"/>
                    </a:cubicBezTo>
                    <a:cubicBezTo>
                      <a:pt x="698" y="686"/>
                      <a:pt x="637" y="758"/>
                      <a:pt x="591" y="783"/>
                    </a:cubicBezTo>
                    <a:cubicBezTo>
                      <a:pt x="489" y="835"/>
                      <a:pt x="291" y="834"/>
                      <a:pt x="191" y="78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spTree>
    <p:extLst>
      <p:ext uri="{BB962C8B-B14F-4D97-AF65-F5344CB8AC3E}">
        <p14:creationId xmlns:p14="http://schemas.microsoft.com/office/powerpoint/2010/main" val="151993187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55</a:t>
            </a:fld>
            <a:endParaRPr lang="zh-TW" altLang="en-US"/>
          </a:p>
        </p:txBody>
      </p:sp>
      <p:pic>
        <p:nvPicPr>
          <p:cNvPr id="4" name="圖片版面配置區 4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701040" y="0"/>
            <a:ext cx="2216150" cy="4140200"/>
          </a:xfrm>
          <a:prstGeom prst="rect">
            <a:avLst/>
          </a:prstGeom>
        </p:spPr>
      </p:pic>
      <p:pic>
        <p:nvPicPr>
          <p:cNvPr id="5" name="圖片版面配置區 4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317378" y="0"/>
            <a:ext cx="2216150" cy="4140200"/>
          </a:xfrm>
          <a:prstGeom prst="rect">
            <a:avLst/>
          </a:prstGeom>
        </p:spPr>
      </p:pic>
      <p:pic>
        <p:nvPicPr>
          <p:cNvPr id="6" name="圖片版面配置區 1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933715" y="0"/>
            <a:ext cx="2217600" cy="4140200"/>
          </a:xfrm>
          <a:prstGeom prst="rect">
            <a:avLst/>
          </a:prstGeom>
        </p:spPr>
      </p:pic>
      <p:sp>
        <p:nvSpPr>
          <p:cNvPr id="7" name="文字方塊 41"/>
          <p:cNvSpPr txBox="1"/>
          <p:nvPr/>
        </p:nvSpPr>
        <p:spPr>
          <a:xfrm>
            <a:off x="849565" y="4769186"/>
            <a:ext cx="1919100" cy="116955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smtClean="0"/>
              <a:t>The quick brown fox jumps over the lazy dog. The quick brown fox jumps over the lazy dog. </a:t>
            </a:r>
          </a:p>
        </p:txBody>
      </p:sp>
      <p:sp>
        <p:nvSpPr>
          <p:cNvPr id="8" name="文字方塊 43"/>
          <p:cNvSpPr txBox="1"/>
          <p:nvPr/>
        </p:nvSpPr>
        <p:spPr>
          <a:xfrm>
            <a:off x="973779" y="4311592"/>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smtClean="0">
                <a:solidFill>
                  <a:schemeClr val="accent1"/>
                </a:solidFill>
              </a:rPr>
              <a:t>TITLE 0</a:t>
            </a:r>
            <a:r>
              <a:rPr lang="en-US" altLang="zh-TW" sz="2400" b="1" dirty="0" smtClean="0">
                <a:solidFill>
                  <a:schemeClr val="accent1"/>
                </a:solidFill>
              </a:rPr>
              <a:t>1</a:t>
            </a:r>
            <a:endParaRPr lang="en-US" sz="2400" b="1" dirty="0" smtClean="0">
              <a:solidFill>
                <a:schemeClr val="accent1"/>
              </a:solidFill>
            </a:endParaRPr>
          </a:p>
        </p:txBody>
      </p:sp>
      <p:sp>
        <p:nvSpPr>
          <p:cNvPr id="9" name="文字方塊 41"/>
          <p:cNvSpPr txBox="1"/>
          <p:nvPr/>
        </p:nvSpPr>
        <p:spPr>
          <a:xfrm>
            <a:off x="3489895" y="4769186"/>
            <a:ext cx="1919100" cy="116955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smtClean="0"/>
              <a:t>The quick brown fox jumps over the lazy dog. The quick brown fox jumps over the lazy dog. </a:t>
            </a:r>
          </a:p>
        </p:txBody>
      </p:sp>
      <p:sp>
        <p:nvSpPr>
          <p:cNvPr id="10" name="文字方塊 43"/>
          <p:cNvSpPr txBox="1"/>
          <p:nvPr/>
        </p:nvSpPr>
        <p:spPr>
          <a:xfrm>
            <a:off x="3614109" y="4311592"/>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smtClean="0">
                <a:solidFill>
                  <a:schemeClr val="accent1"/>
                </a:solidFill>
              </a:rPr>
              <a:t>TITLE 0</a:t>
            </a:r>
            <a:r>
              <a:rPr lang="en-US" altLang="zh-TW" sz="2400" b="1" dirty="0" smtClean="0">
                <a:solidFill>
                  <a:schemeClr val="accent1"/>
                </a:solidFill>
              </a:rPr>
              <a:t>2</a:t>
            </a:r>
            <a:endParaRPr lang="en-US" sz="2400" b="1" dirty="0" smtClean="0">
              <a:solidFill>
                <a:schemeClr val="accent1"/>
              </a:solidFill>
            </a:endParaRPr>
          </a:p>
        </p:txBody>
      </p:sp>
      <p:sp>
        <p:nvSpPr>
          <p:cNvPr id="11" name="文字方塊 41"/>
          <p:cNvSpPr txBox="1"/>
          <p:nvPr/>
        </p:nvSpPr>
        <p:spPr>
          <a:xfrm>
            <a:off x="6130225" y="4769186"/>
            <a:ext cx="1919100" cy="116955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smtClean="0"/>
              <a:t>The quick brown fox jumps over the lazy dog. The quick brown fox jumps over the lazy dog. </a:t>
            </a:r>
          </a:p>
        </p:txBody>
      </p:sp>
      <p:sp>
        <p:nvSpPr>
          <p:cNvPr id="12" name="文字方塊 43"/>
          <p:cNvSpPr txBox="1"/>
          <p:nvPr/>
        </p:nvSpPr>
        <p:spPr>
          <a:xfrm>
            <a:off x="6254439" y="4311592"/>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smtClean="0">
                <a:solidFill>
                  <a:schemeClr val="accent1"/>
                </a:solidFill>
              </a:rPr>
              <a:t>TITLE 0</a:t>
            </a:r>
            <a:r>
              <a:rPr lang="en-US" altLang="zh-TW" sz="2400" b="1" dirty="0" smtClean="0">
                <a:solidFill>
                  <a:schemeClr val="accent1"/>
                </a:solidFill>
              </a:rPr>
              <a:t>3</a:t>
            </a:r>
            <a:endParaRPr lang="en-US" sz="2400" b="1" dirty="0" smtClean="0">
              <a:solidFill>
                <a:schemeClr val="accent1"/>
              </a:solidFill>
            </a:endParaRPr>
          </a:p>
        </p:txBody>
      </p:sp>
      <p:sp>
        <p:nvSpPr>
          <p:cNvPr id="13" name="矩形 12"/>
          <p:cNvSpPr/>
          <p:nvPr/>
        </p:nvSpPr>
        <p:spPr>
          <a:xfrm>
            <a:off x="8395256" y="1099781"/>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14" name="文字方塊 13"/>
          <p:cNvSpPr txBox="1"/>
          <p:nvPr/>
        </p:nvSpPr>
        <p:spPr>
          <a:xfrm>
            <a:off x="8255143" y="453450"/>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t>16:9</a:t>
            </a:r>
            <a:r>
              <a:rPr lang="zh-TW" altLang="en-US" dirty="0"/>
              <a:t> </a:t>
            </a:r>
            <a:r>
              <a:rPr lang="en-US" altLang="zh-TW" dirty="0"/>
              <a:t>Layout </a:t>
            </a:r>
            <a:r>
              <a:rPr lang="en-US" altLang="zh-TW" dirty="0" smtClean="0"/>
              <a:t>053</a:t>
            </a:r>
            <a:endParaRPr lang="en-US" altLang="zh-TW" dirty="0"/>
          </a:p>
        </p:txBody>
      </p:sp>
      <p:sp>
        <p:nvSpPr>
          <p:cNvPr id="15" name="文字方塊 14"/>
          <p:cNvSpPr txBox="1"/>
          <p:nvPr/>
        </p:nvSpPr>
        <p:spPr>
          <a:xfrm>
            <a:off x="8594477" y="2126098"/>
            <a:ext cx="3122157" cy="1323439"/>
          </a:xfrm>
          <a:prstGeom prst="rect">
            <a:avLst/>
          </a:prstGeom>
          <a:noFill/>
        </p:spPr>
        <p:txBody>
          <a:bodyPr wrap="square" rtlCol="0" anchor="ctr">
            <a:spAutoFit/>
          </a:bodyPr>
          <a:lstStyle/>
          <a:p>
            <a:pPr algn="ctr"/>
            <a:r>
              <a:rPr lang="en-US" altLang="zh-TW" sz="4000" b="1" dirty="0">
                <a:solidFill>
                  <a:schemeClr val="bg1">
                    <a:lumMod val="50000"/>
                  </a:schemeClr>
                </a:solidFill>
              </a:rPr>
              <a:t>Our </a:t>
            </a:r>
            <a:r>
              <a:rPr lang="en-US" altLang="zh-TW" sz="4000" b="1" dirty="0" smtClean="0">
                <a:solidFill>
                  <a:schemeClr val="bg1">
                    <a:lumMod val="50000"/>
                  </a:schemeClr>
                </a:solidFill>
              </a:rPr>
              <a:t/>
            </a:r>
            <a:br>
              <a:rPr lang="en-US" altLang="zh-TW" sz="4000" b="1" dirty="0" smtClean="0">
                <a:solidFill>
                  <a:schemeClr val="bg1">
                    <a:lumMod val="50000"/>
                  </a:schemeClr>
                </a:solidFill>
              </a:rPr>
            </a:br>
            <a:r>
              <a:rPr lang="en-US" altLang="zh-TW" sz="4000" b="1" dirty="0" smtClean="0">
                <a:solidFill>
                  <a:schemeClr val="bg1">
                    <a:lumMod val="50000"/>
                  </a:schemeClr>
                </a:solidFill>
              </a:rPr>
              <a:t>Objectives</a:t>
            </a:r>
            <a:endParaRPr lang="zh-TW" altLang="en-US" sz="4000" b="1" dirty="0">
              <a:solidFill>
                <a:schemeClr val="bg1">
                  <a:lumMod val="50000"/>
                </a:schemeClr>
              </a:solidFill>
            </a:endParaRPr>
          </a:p>
        </p:txBody>
      </p:sp>
      <p:sp>
        <p:nvSpPr>
          <p:cNvPr id="16" name="文字方塊 41"/>
          <p:cNvSpPr txBox="1"/>
          <p:nvPr/>
        </p:nvSpPr>
        <p:spPr>
          <a:xfrm>
            <a:off x="8492490" y="3588317"/>
            <a:ext cx="3326130"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smtClean="0">
                <a:solidFill>
                  <a:schemeClr val="bg1">
                    <a:lumMod val="50000"/>
                  </a:schemeClr>
                </a:solidFill>
              </a:rPr>
              <a:t>The quick brown fox jumps over the lazy dog. The quick brown fox jumps over the lazy dog. </a:t>
            </a:r>
            <a:r>
              <a:rPr lang="en-US" sz="1400" dirty="0">
                <a:solidFill>
                  <a:schemeClr val="bg1">
                    <a:lumMod val="50000"/>
                  </a:schemeClr>
                </a:solidFill>
              </a:rPr>
              <a:t>The quick brown fox jumps over the lazy dog. </a:t>
            </a:r>
          </a:p>
        </p:txBody>
      </p:sp>
    </p:spTree>
    <p:extLst>
      <p:ext uri="{BB962C8B-B14F-4D97-AF65-F5344CB8AC3E}">
        <p14:creationId xmlns:p14="http://schemas.microsoft.com/office/powerpoint/2010/main" val="152814991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8189" y="4674870"/>
            <a:ext cx="6476429" cy="21831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pic>
        <p:nvPicPr>
          <p:cNvPr id="4" name="圖片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9518809" y="-21504"/>
            <a:ext cx="2673191" cy="6879505"/>
          </a:xfrm>
          <a:custGeom>
            <a:avLst/>
            <a:gdLst>
              <a:gd name="connsiteX0" fmla="*/ 0 w 1954212"/>
              <a:gd name="connsiteY0" fmla="*/ 0 h 5029200"/>
              <a:gd name="connsiteX1" fmla="*/ 1954212 w 1954212"/>
              <a:gd name="connsiteY1" fmla="*/ 0 h 5029200"/>
              <a:gd name="connsiteX2" fmla="*/ 1954212 w 1954212"/>
              <a:gd name="connsiteY2" fmla="*/ 5029200 h 5029200"/>
              <a:gd name="connsiteX3" fmla="*/ 0 w 1954212"/>
              <a:gd name="connsiteY3" fmla="*/ 5029200 h 5029200"/>
            </a:gdLst>
            <a:ahLst/>
            <a:cxnLst>
              <a:cxn ang="0">
                <a:pos x="connsiteX0" y="connsiteY0"/>
              </a:cxn>
              <a:cxn ang="0">
                <a:pos x="connsiteX1" y="connsiteY1"/>
              </a:cxn>
              <a:cxn ang="0">
                <a:pos x="connsiteX2" y="connsiteY2"/>
              </a:cxn>
              <a:cxn ang="0">
                <a:pos x="connsiteX3" y="connsiteY3"/>
              </a:cxn>
            </a:cxnLst>
            <a:rect l="l" t="t" r="r" b="b"/>
            <a:pathLst>
              <a:path w="1954212" h="5029200">
                <a:moveTo>
                  <a:pt x="0" y="0"/>
                </a:moveTo>
                <a:lnTo>
                  <a:pt x="1954212" y="0"/>
                </a:lnTo>
                <a:lnTo>
                  <a:pt x="1954212" y="5029200"/>
                </a:lnTo>
                <a:lnTo>
                  <a:pt x="0" y="5029200"/>
                </a:lnTo>
                <a:close/>
              </a:path>
            </a:pathLst>
          </a:custGeom>
        </p:spPr>
      </p:pic>
      <p:pic>
        <p:nvPicPr>
          <p:cNvPr id="5" name="圖片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665118" y="-21504"/>
            <a:ext cx="2673191" cy="6879505"/>
          </a:xfrm>
          <a:custGeom>
            <a:avLst/>
            <a:gdLst>
              <a:gd name="connsiteX0" fmla="*/ 0 w 1954212"/>
              <a:gd name="connsiteY0" fmla="*/ 0 h 5029200"/>
              <a:gd name="connsiteX1" fmla="*/ 1954212 w 1954212"/>
              <a:gd name="connsiteY1" fmla="*/ 0 h 5029200"/>
              <a:gd name="connsiteX2" fmla="*/ 1954212 w 1954212"/>
              <a:gd name="connsiteY2" fmla="*/ 5029200 h 5029200"/>
              <a:gd name="connsiteX3" fmla="*/ 0 w 1954212"/>
              <a:gd name="connsiteY3" fmla="*/ 5029200 h 5029200"/>
            </a:gdLst>
            <a:ahLst/>
            <a:cxnLst>
              <a:cxn ang="0">
                <a:pos x="connsiteX0" y="connsiteY0"/>
              </a:cxn>
              <a:cxn ang="0">
                <a:pos x="connsiteX1" y="connsiteY1"/>
              </a:cxn>
              <a:cxn ang="0">
                <a:pos x="connsiteX2" y="connsiteY2"/>
              </a:cxn>
              <a:cxn ang="0">
                <a:pos x="connsiteX3" y="connsiteY3"/>
              </a:cxn>
            </a:cxnLst>
            <a:rect l="l" t="t" r="r" b="b"/>
            <a:pathLst>
              <a:path w="1954212" h="5029200">
                <a:moveTo>
                  <a:pt x="0" y="0"/>
                </a:moveTo>
                <a:lnTo>
                  <a:pt x="1954212" y="0"/>
                </a:lnTo>
                <a:lnTo>
                  <a:pt x="1954212" y="5029200"/>
                </a:lnTo>
                <a:lnTo>
                  <a:pt x="0" y="5029200"/>
                </a:lnTo>
                <a:close/>
              </a:path>
            </a:pathLst>
          </a:custGeom>
        </p:spPr>
      </p:pic>
      <p:sp>
        <p:nvSpPr>
          <p:cNvPr id="3" name="投影片編號版面配置區 2"/>
          <p:cNvSpPr>
            <a:spLocks noGrp="1"/>
          </p:cNvSpPr>
          <p:nvPr>
            <p:ph type="sldNum" sz="quarter" idx="12"/>
          </p:nvPr>
        </p:nvSpPr>
        <p:spPr/>
        <p:txBody>
          <a:bodyPr/>
          <a:lstStyle/>
          <a:p>
            <a:fld id="{93B68095-C8B2-4A76-90AA-E601358CCBC3}" type="slidenum">
              <a:rPr lang="zh-TW" altLang="en-US" smtClean="0"/>
              <a:t>56</a:t>
            </a:fld>
            <a:endParaRPr lang="zh-TW" altLang="en-US"/>
          </a:p>
        </p:txBody>
      </p:sp>
      <p:sp>
        <p:nvSpPr>
          <p:cNvPr id="7" name="矩形 6"/>
          <p:cNvSpPr/>
          <p:nvPr/>
        </p:nvSpPr>
        <p:spPr>
          <a:xfrm>
            <a:off x="328802" y="1534121"/>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8" name="文字方塊 7"/>
          <p:cNvSpPr txBox="1"/>
          <p:nvPr/>
        </p:nvSpPr>
        <p:spPr>
          <a:xfrm>
            <a:off x="188689" y="887790"/>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t>16:9</a:t>
            </a:r>
            <a:r>
              <a:rPr lang="zh-TW" altLang="en-US" dirty="0"/>
              <a:t> </a:t>
            </a:r>
            <a:r>
              <a:rPr lang="en-US" altLang="zh-TW" dirty="0"/>
              <a:t>Layout </a:t>
            </a:r>
            <a:r>
              <a:rPr lang="en-US" altLang="zh-TW" dirty="0" smtClean="0"/>
              <a:t>054</a:t>
            </a:r>
            <a:endParaRPr lang="en-US" altLang="zh-TW" dirty="0"/>
          </a:p>
        </p:txBody>
      </p:sp>
      <p:sp>
        <p:nvSpPr>
          <p:cNvPr id="9" name="文字方塊 41"/>
          <p:cNvSpPr txBox="1"/>
          <p:nvPr/>
        </p:nvSpPr>
        <p:spPr>
          <a:xfrm>
            <a:off x="756708" y="5218945"/>
            <a:ext cx="4979391" cy="109498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000"/>
              </a:lnSpc>
            </a:pPr>
            <a:r>
              <a:rPr lang="en-US" sz="1400" dirty="0" smtClean="0">
                <a:solidFill>
                  <a:schemeClr val="bg1"/>
                </a:solidFill>
              </a:rPr>
              <a:t>The quick brown fox jumps over the lazy dog. The quick brown fox jumps over the lazy dog. </a:t>
            </a:r>
            <a:r>
              <a:rPr lang="en-US" sz="1400" dirty="0">
                <a:solidFill>
                  <a:schemeClr val="bg1"/>
                </a:solidFill>
              </a:rPr>
              <a:t>The quick brown fox jumps over the lazy dog. The quick brown fox jumps over the lazy dog. The quick brown fox jumps over the lazy dog. </a:t>
            </a:r>
          </a:p>
        </p:txBody>
      </p:sp>
      <p:sp>
        <p:nvSpPr>
          <p:cNvPr id="11" name="文字方塊 10"/>
          <p:cNvSpPr txBox="1"/>
          <p:nvPr/>
        </p:nvSpPr>
        <p:spPr>
          <a:xfrm>
            <a:off x="328802" y="2180452"/>
            <a:ext cx="3923158" cy="1754326"/>
          </a:xfrm>
          <a:prstGeom prst="rect">
            <a:avLst/>
          </a:prstGeom>
          <a:noFill/>
        </p:spPr>
        <p:txBody>
          <a:bodyPr wrap="square" rtlCol="0" anchor="ctr">
            <a:spAutoFit/>
          </a:bodyPr>
          <a:lstStyle/>
          <a:p>
            <a:r>
              <a:rPr lang="en-US" altLang="zh-TW" sz="5400" b="1" dirty="0" smtClean="0">
                <a:solidFill>
                  <a:schemeClr val="bg1">
                    <a:lumMod val="50000"/>
                  </a:schemeClr>
                </a:solidFill>
              </a:rPr>
              <a:t>Trend </a:t>
            </a:r>
            <a:br>
              <a:rPr lang="en-US" altLang="zh-TW" sz="5400" b="1" dirty="0" smtClean="0">
                <a:solidFill>
                  <a:schemeClr val="bg1">
                    <a:lumMod val="50000"/>
                  </a:schemeClr>
                </a:solidFill>
              </a:rPr>
            </a:br>
            <a:r>
              <a:rPr lang="en-US" altLang="zh-TW" sz="5400" b="1" dirty="0" smtClean="0">
                <a:solidFill>
                  <a:schemeClr val="bg1">
                    <a:lumMod val="50000"/>
                  </a:schemeClr>
                </a:solidFill>
              </a:rPr>
              <a:t>Keyboard.</a:t>
            </a:r>
            <a:endParaRPr lang="zh-TW" altLang="en-US" sz="5400" b="1" dirty="0">
              <a:solidFill>
                <a:schemeClr val="bg1">
                  <a:lumMod val="50000"/>
                </a:schemeClr>
              </a:solidFill>
            </a:endParaRPr>
          </a:p>
        </p:txBody>
      </p:sp>
    </p:spTree>
    <p:extLst>
      <p:ext uri="{BB962C8B-B14F-4D97-AF65-F5344CB8AC3E}">
        <p14:creationId xmlns:p14="http://schemas.microsoft.com/office/powerpoint/2010/main" val="41512775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4" name="矩形 3"/>
          <p:cNvSpPr/>
          <p:nvPr/>
        </p:nvSpPr>
        <p:spPr>
          <a:xfrm>
            <a:off x="328802" y="1534121"/>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188689" y="887790"/>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t>16:9</a:t>
            </a:r>
            <a:r>
              <a:rPr lang="zh-TW" altLang="en-US" dirty="0"/>
              <a:t> </a:t>
            </a:r>
            <a:r>
              <a:rPr lang="en-US" altLang="zh-TW" dirty="0"/>
              <a:t>Layout </a:t>
            </a:r>
            <a:r>
              <a:rPr lang="en-US" altLang="zh-TW" dirty="0" smtClean="0"/>
              <a:t>055</a:t>
            </a:r>
            <a:endParaRPr lang="en-US" altLang="zh-TW" dirty="0"/>
          </a:p>
        </p:txBody>
      </p:sp>
      <p:pic>
        <p:nvPicPr>
          <p:cNvPr id="6" name="圖片版面配置區 9"/>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473534" y="5074920"/>
            <a:ext cx="2107542" cy="1783080"/>
          </a:xfrm>
          <a:prstGeom prst="rect">
            <a:avLst/>
          </a:prstGeom>
        </p:spPr>
      </p:pic>
      <p:pic>
        <p:nvPicPr>
          <p:cNvPr id="7" name="圖片版面配置區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7778265" y="5074920"/>
            <a:ext cx="2109004" cy="1783080"/>
          </a:xfrm>
          <a:prstGeom prst="rect">
            <a:avLst/>
          </a:prstGeom>
        </p:spPr>
      </p:pic>
      <p:pic>
        <p:nvPicPr>
          <p:cNvPr id="8" name="圖片版面配置區 1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0084458" y="5074920"/>
            <a:ext cx="2107542" cy="1783080"/>
          </a:xfrm>
          <a:prstGeom prst="rect">
            <a:avLst/>
          </a:prstGeom>
        </p:spPr>
      </p:pic>
      <p:pic>
        <p:nvPicPr>
          <p:cNvPr id="10" name="圖片 9"/>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473534" y="0"/>
            <a:ext cx="6731668" cy="4905921"/>
          </a:xfrm>
          <a:prstGeom prst="rect">
            <a:avLst/>
          </a:prstGeom>
        </p:spPr>
      </p:pic>
      <p:sp>
        <p:nvSpPr>
          <p:cNvPr id="11" name="文字方塊 10"/>
          <p:cNvSpPr txBox="1"/>
          <p:nvPr/>
        </p:nvSpPr>
        <p:spPr>
          <a:xfrm>
            <a:off x="0" y="2180452"/>
            <a:ext cx="4686522" cy="707886"/>
          </a:xfrm>
          <a:prstGeom prst="rect">
            <a:avLst/>
          </a:prstGeom>
          <a:noFill/>
        </p:spPr>
        <p:txBody>
          <a:bodyPr wrap="square" rtlCol="0" anchor="ctr">
            <a:spAutoFit/>
          </a:bodyPr>
          <a:lstStyle/>
          <a:p>
            <a:pPr algn="ctr"/>
            <a:r>
              <a:rPr lang="en-US" altLang="zh-TW" sz="4000" b="1" dirty="0"/>
              <a:t>Business Model</a:t>
            </a:r>
            <a:endParaRPr lang="zh-TW" altLang="en-US" sz="4000" b="1" dirty="0"/>
          </a:p>
        </p:txBody>
      </p:sp>
      <p:sp>
        <p:nvSpPr>
          <p:cNvPr id="12" name="文字方塊 41"/>
          <p:cNvSpPr txBox="1"/>
          <p:nvPr/>
        </p:nvSpPr>
        <p:spPr>
          <a:xfrm>
            <a:off x="328802" y="3191184"/>
            <a:ext cx="3326130"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lumMod val="50000"/>
                  </a:schemeClr>
                </a:solidFill>
              </a:rPr>
              <a:t>The quick brown fox jumps over the lazy dog. The quick brown fox jumps over the lazy dog. </a:t>
            </a:r>
            <a:r>
              <a:rPr lang="en-US" sz="1400" dirty="0">
                <a:solidFill>
                  <a:schemeClr val="bg1">
                    <a:lumMod val="50000"/>
                  </a:schemeClr>
                </a:solidFill>
              </a:rPr>
              <a:t>The quick brown fox jumps over the lazy dog. </a:t>
            </a:r>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57</a:t>
            </a:fld>
            <a:endParaRPr lang="zh-TW" altLang="en-US"/>
          </a:p>
        </p:txBody>
      </p:sp>
    </p:spTree>
    <p:extLst>
      <p:ext uri="{BB962C8B-B14F-4D97-AF65-F5344CB8AC3E}">
        <p14:creationId xmlns:p14="http://schemas.microsoft.com/office/powerpoint/2010/main" val="339885524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4" name="矩形 3"/>
          <p:cNvSpPr/>
          <p:nvPr/>
        </p:nvSpPr>
        <p:spPr>
          <a:xfrm>
            <a:off x="328802" y="1534121"/>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188689" y="887790"/>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t>16:9</a:t>
            </a:r>
            <a:r>
              <a:rPr lang="zh-TW" altLang="en-US" dirty="0"/>
              <a:t> </a:t>
            </a:r>
            <a:r>
              <a:rPr lang="en-US" altLang="zh-TW" dirty="0"/>
              <a:t>Layout </a:t>
            </a:r>
            <a:r>
              <a:rPr lang="en-US" altLang="zh-TW" dirty="0" smtClean="0"/>
              <a:t>056</a:t>
            </a:r>
            <a:endParaRPr lang="en-US" altLang="zh-TW" dirty="0"/>
          </a:p>
        </p:txBody>
      </p:sp>
      <p:grpSp>
        <p:nvGrpSpPr>
          <p:cNvPr id="10" name="群組 9"/>
          <p:cNvGrpSpPr/>
          <p:nvPr/>
        </p:nvGrpSpPr>
        <p:grpSpPr>
          <a:xfrm>
            <a:off x="750066" y="3110643"/>
            <a:ext cx="360858" cy="2854920"/>
            <a:chOff x="4980424" y="2004239"/>
            <a:chExt cx="396000" cy="2589213"/>
          </a:xfrm>
        </p:grpSpPr>
        <p:sp>
          <p:nvSpPr>
            <p:cNvPr id="11" name="Rectangle 20"/>
            <p:cNvSpPr>
              <a:spLocks noChangeArrowheads="1"/>
            </p:cNvSpPr>
            <p:nvPr/>
          </p:nvSpPr>
          <p:spPr bwMode="auto">
            <a:xfrm>
              <a:off x="4980424" y="2004239"/>
              <a:ext cx="396000" cy="2589213"/>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zh-TW" altLang="en-US" sz="1200"/>
            </a:p>
          </p:txBody>
        </p:sp>
        <p:sp>
          <p:nvSpPr>
            <p:cNvPr id="12" name="Rectangle 10"/>
            <p:cNvSpPr>
              <a:spLocks noChangeArrowheads="1"/>
            </p:cNvSpPr>
            <p:nvPr/>
          </p:nvSpPr>
          <p:spPr bwMode="auto">
            <a:xfrm>
              <a:off x="4980424" y="2740839"/>
              <a:ext cx="396000" cy="1852613"/>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zh-TW" altLang="en-US" sz="1200"/>
            </a:p>
          </p:txBody>
        </p:sp>
      </p:grpSp>
      <p:sp>
        <p:nvSpPr>
          <p:cNvPr id="13" name="Rectangle 27"/>
          <p:cNvSpPr>
            <a:spLocks noChangeArrowheads="1"/>
          </p:cNvSpPr>
          <p:nvPr/>
        </p:nvSpPr>
        <p:spPr bwMode="auto">
          <a:xfrm>
            <a:off x="787829" y="3205166"/>
            <a:ext cx="2853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1pPr>
            <a:lvl2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2pPr>
            <a:lvl3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3pPr>
            <a:lvl4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4pPr>
            <a:lvl5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5pPr>
            <a:lvl6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6pPr>
            <a:lvl7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7pPr>
            <a:lvl8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8pPr>
            <a:lvl9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9pPr>
          </a:lstStyle>
          <a:p>
            <a:pPr algn="ctr"/>
            <a:r>
              <a:rPr lang="zh-TW" altLang="zh-TW" sz="2000">
                <a:solidFill>
                  <a:schemeClr val="accent2"/>
                </a:solidFill>
              </a:rPr>
              <a:t>77</a:t>
            </a:r>
          </a:p>
        </p:txBody>
      </p:sp>
      <p:grpSp>
        <p:nvGrpSpPr>
          <p:cNvPr id="14" name="群組 13"/>
          <p:cNvGrpSpPr/>
          <p:nvPr/>
        </p:nvGrpSpPr>
        <p:grpSpPr>
          <a:xfrm>
            <a:off x="1494425" y="3110643"/>
            <a:ext cx="360858" cy="2854920"/>
            <a:chOff x="5797273" y="2004239"/>
            <a:chExt cx="396000" cy="2589213"/>
          </a:xfrm>
        </p:grpSpPr>
        <p:sp>
          <p:nvSpPr>
            <p:cNvPr id="15" name="Rectangle 20"/>
            <p:cNvSpPr>
              <a:spLocks noChangeArrowheads="1"/>
            </p:cNvSpPr>
            <p:nvPr/>
          </p:nvSpPr>
          <p:spPr bwMode="auto">
            <a:xfrm>
              <a:off x="5797273" y="2004239"/>
              <a:ext cx="396000" cy="2589213"/>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zh-TW" altLang="en-US" sz="1200"/>
            </a:p>
          </p:txBody>
        </p:sp>
        <p:sp>
          <p:nvSpPr>
            <p:cNvPr id="16" name="Rectangle 12"/>
            <p:cNvSpPr>
              <a:spLocks noChangeArrowheads="1"/>
            </p:cNvSpPr>
            <p:nvPr/>
          </p:nvSpPr>
          <p:spPr bwMode="auto">
            <a:xfrm>
              <a:off x="5797273" y="2982139"/>
              <a:ext cx="396000" cy="1611313"/>
            </a:xfrm>
            <a:prstGeom prst="rect">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zh-TW" altLang="en-US" sz="1200"/>
            </a:p>
          </p:txBody>
        </p:sp>
      </p:grpSp>
      <p:sp>
        <p:nvSpPr>
          <p:cNvPr id="17" name="Rectangle 28"/>
          <p:cNvSpPr>
            <a:spLocks noChangeArrowheads="1"/>
          </p:cNvSpPr>
          <p:nvPr/>
        </p:nvSpPr>
        <p:spPr bwMode="auto">
          <a:xfrm>
            <a:off x="1532188" y="3205166"/>
            <a:ext cx="2853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1pPr>
            <a:lvl2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2pPr>
            <a:lvl3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3pPr>
            <a:lvl4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4pPr>
            <a:lvl5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5pPr>
            <a:lvl6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6pPr>
            <a:lvl7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7pPr>
            <a:lvl8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8pPr>
            <a:lvl9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9pPr>
          </a:lstStyle>
          <a:p>
            <a:pPr algn="ctr"/>
            <a:r>
              <a:rPr lang="zh-TW" altLang="zh-TW" sz="2000">
                <a:solidFill>
                  <a:schemeClr val="accent3"/>
                </a:solidFill>
              </a:rPr>
              <a:t>67</a:t>
            </a:r>
          </a:p>
        </p:txBody>
      </p:sp>
      <p:grpSp>
        <p:nvGrpSpPr>
          <p:cNvPr id="18" name="群組 17"/>
          <p:cNvGrpSpPr/>
          <p:nvPr/>
        </p:nvGrpSpPr>
        <p:grpSpPr>
          <a:xfrm>
            <a:off x="2238785" y="3110643"/>
            <a:ext cx="360858" cy="2854920"/>
            <a:chOff x="6614122" y="2004239"/>
            <a:chExt cx="396000" cy="2589213"/>
          </a:xfrm>
        </p:grpSpPr>
        <p:sp>
          <p:nvSpPr>
            <p:cNvPr id="19" name="Rectangle 20"/>
            <p:cNvSpPr>
              <a:spLocks noChangeArrowheads="1"/>
            </p:cNvSpPr>
            <p:nvPr/>
          </p:nvSpPr>
          <p:spPr bwMode="auto">
            <a:xfrm>
              <a:off x="6614122" y="2004239"/>
              <a:ext cx="396000" cy="2589213"/>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zh-TW" altLang="en-US" sz="1200"/>
            </a:p>
          </p:txBody>
        </p:sp>
        <p:sp>
          <p:nvSpPr>
            <p:cNvPr id="20" name="Rectangle 14"/>
            <p:cNvSpPr>
              <a:spLocks noChangeArrowheads="1"/>
            </p:cNvSpPr>
            <p:nvPr/>
          </p:nvSpPr>
          <p:spPr bwMode="auto">
            <a:xfrm>
              <a:off x="6614122" y="2982139"/>
              <a:ext cx="396000" cy="1611313"/>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zh-TW" altLang="en-US" sz="1200"/>
            </a:p>
          </p:txBody>
        </p:sp>
      </p:grpSp>
      <p:sp>
        <p:nvSpPr>
          <p:cNvPr id="21" name="Rectangle 29"/>
          <p:cNvSpPr>
            <a:spLocks noChangeArrowheads="1"/>
          </p:cNvSpPr>
          <p:nvPr/>
        </p:nvSpPr>
        <p:spPr bwMode="auto">
          <a:xfrm>
            <a:off x="2276548" y="3205166"/>
            <a:ext cx="2853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1pPr>
            <a:lvl2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2pPr>
            <a:lvl3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3pPr>
            <a:lvl4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4pPr>
            <a:lvl5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5pPr>
            <a:lvl6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6pPr>
            <a:lvl7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7pPr>
            <a:lvl8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8pPr>
            <a:lvl9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9pPr>
          </a:lstStyle>
          <a:p>
            <a:pPr algn="ctr"/>
            <a:r>
              <a:rPr lang="zh-TW" altLang="zh-TW" sz="2000">
                <a:solidFill>
                  <a:schemeClr val="accent4"/>
                </a:solidFill>
              </a:rPr>
              <a:t>67</a:t>
            </a:r>
          </a:p>
        </p:txBody>
      </p:sp>
      <p:grpSp>
        <p:nvGrpSpPr>
          <p:cNvPr id="22" name="群組 21"/>
          <p:cNvGrpSpPr/>
          <p:nvPr/>
        </p:nvGrpSpPr>
        <p:grpSpPr>
          <a:xfrm>
            <a:off x="2983144" y="3110643"/>
            <a:ext cx="360858" cy="2854920"/>
            <a:chOff x="7430971" y="2004239"/>
            <a:chExt cx="396000" cy="2589213"/>
          </a:xfrm>
        </p:grpSpPr>
        <p:sp>
          <p:nvSpPr>
            <p:cNvPr id="23" name="Rectangle 20"/>
            <p:cNvSpPr>
              <a:spLocks noChangeArrowheads="1"/>
            </p:cNvSpPr>
            <p:nvPr/>
          </p:nvSpPr>
          <p:spPr bwMode="auto">
            <a:xfrm>
              <a:off x="7430971" y="2004239"/>
              <a:ext cx="396000" cy="2589213"/>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zh-TW" altLang="en-US" sz="1200"/>
            </a:p>
          </p:txBody>
        </p:sp>
        <p:sp>
          <p:nvSpPr>
            <p:cNvPr id="24" name="Rectangle 16"/>
            <p:cNvSpPr>
              <a:spLocks noChangeArrowheads="1"/>
            </p:cNvSpPr>
            <p:nvPr/>
          </p:nvSpPr>
          <p:spPr bwMode="auto">
            <a:xfrm>
              <a:off x="7430971" y="3269477"/>
              <a:ext cx="396000" cy="1323975"/>
            </a:xfrm>
            <a:prstGeom prst="rect">
              <a:avLst/>
            </a:prstGeom>
            <a:solidFill>
              <a:schemeClr val="accent5"/>
            </a:solidFill>
            <a:ln>
              <a:noFill/>
            </a:ln>
          </p:spPr>
          <p:txBody>
            <a:bodyPr vert="horz" wrap="square" lIns="91440" tIns="45720" rIns="91440" bIns="45720" numCol="1" anchor="t" anchorCtr="0" compatLnSpc="1">
              <a:prstTxWarp prst="textNoShape">
                <a:avLst/>
              </a:prstTxWarp>
            </a:bodyPr>
            <a:lstStyle/>
            <a:p>
              <a:endParaRPr lang="zh-TW" altLang="en-US" sz="1200"/>
            </a:p>
          </p:txBody>
        </p:sp>
      </p:grpSp>
      <p:sp>
        <p:nvSpPr>
          <p:cNvPr id="25" name="Rectangle 30"/>
          <p:cNvSpPr>
            <a:spLocks noChangeArrowheads="1"/>
          </p:cNvSpPr>
          <p:nvPr/>
        </p:nvSpPr>
        <p:spPr bwMode="auto">
          <a:xfrm>
            <a:off x="3020907" y="3205166"/>
            <a:ext cx="2853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1pPr>
            <a:lvl2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2pPr>
            <a:lvl3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3pPr>
            <a:lvl4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4pPr>
            <a:lvl5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5pPr>
            <a:lvl6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6pPr>
            <a:lvl7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7pPr>
            <a:lvl8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8pPr>
            <a:lvl9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9pPr>
          </a:lstStyle>
          <a:p>
            <a:pPr algn="ctr"/>
            <a:r>
              <a:rPr lang="zh-TW" altLang="zh-TW" sz="2000">
                <a:solidFill>
                  <a:schemeClr val="accent5"/>
                </a:solidFill>
              </a:rPr>
              <a:t>55</a:t>
            </a:r>
          </a:p>
        </p:txBody>
      </p:sp>
      <p:grpSp>
        <p:nvGrpSpPr>
          <p:cNvPr id="26" name="群組 25"/>
          <p:cNvGrpSpPr/>
          <p:nvPr/>
        </p:nvGrpSpPr>
        <p:grpSpPr>
          <a:xfrm>
            <a:off x="3727502" y="3110643"/>
            <a:ext cx="360858" cy="2854920"/>
            <a:chOff x="8247818" y="2004239"/>
            <a:chExt cx="396000" cy="2589213"/>
          </a:xfrm>
        </p:grpSpPr>
        <p:sp>
          <p:nvSpPr>
            <p:cNvPr id="27" name="Rectangle 20"/>
            <p:cNvSpPr>
              <a:spLocks noChangeArrowheads="1"/>
            </p:cNvSpPr>
            <p:nvPr/>
          </p:nvSpPr>
          <p:spPr bwMode="auto">
            <a:xfrm>
              <a:off x="8247818" y="2004239"/>
              <a:ext cx="396000" cy="2589213"/>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zh-TW" altLang="en-US" sz="1200"/>
            </a:p>
          </p:txBody>
        </p:sp>
        <p:sp>
          <p:nvSpPr>
            <p:cNvPr id="28" name="Rectangle 18"/>
            <p:cNvSpPr>
              <a:spLocks noChangeArrowheads="1"/>
            </p:cNvSpPr>
            <p:nvPr/>
          </p:nvSpPr>
          <p:spPr bwMode="auto">
            <a:xfrm>
              <a:off x="8247818" y="2475727"/>
              <a:ext cx="396000" cy="2117725"/>
            </a:xfrm>
            <a:prstGeom prst="rect">
              <a:avLst/>
            </a:prstGeom>
            <a:solidFill>
              <a:schemeClr val="accent6"/>
            </a:solidFill>
            <a:ln>
              <a:noFill/>
            </a:ln>
          </p:spPr>
          <p:txBody>
            <a:bodyPr vert="horz" wrap="square" lIns="91440" tIns="45720" rIns="91440" bIns="45720" numCol="1" anchor="t" anchorCtr="0" compatLnSpc="1">
              <a:prstTxWarp prst="textNoShape">
                <a:avLst/>
              </a:prstTxWarp>
            </a:bodyPr>
            <a:lstStyle/>
            <a:p>
              <a:endParaRPr lang="zh-TW" altLang="en-US" sz="1200"/>
            </a:p>
          </p:txBody>
        </p:sp>
      </p:grpSp>
      <p:sp>
        <p:nvSpPr>
          <p:cNvPr id="29" name="Rectangle 31"/>
          <p:cNvSpPr>
            <a:spLocks noChangeArrowheads="1"/>
          </p:cNvSpPr>
          <p:nvPr/>
        </p:nvSpPr>
        <p:spPr bwMode="auto">
          <a:xfrm>
            <a:off x="3765264" y="3205166"/>
            <a:ext cx="2853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1pPr>
            <a:lvl2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2pPr>
            <a:lvl3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3pPr>
            <a:lvl4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4pPr>
            <a:lvl5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5pPr>
            <a:lvl6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6pPr>
            <a:lvl7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7pPr>
            <a:lvl8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8pPr>
            <a:lvl9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9pPr>
          </a:lstStyle>
          <a:p>
            <a:pPr algn="ctr"/>
            <a:r>
              <a:rPr lang="zh-TW" altLang="zh-TW" sz="2000">
                <a:solidFill>
                  <a:schemeClr val="accent6"/>
                </a:solidFill>
              </a:rPr>
              <a:t>88</a:t>
            </a:r>
          </a:p>
        </p:txBody>
      </p:sp>
      <p:sp>
        <p:nvSpPr>
          <p:cNvPr id="31" name="文字方塊 30"/>
          <p:cNvSpPr txBox="1"/>
          <p:nvPr/>
        </p:nvSpPr>
        <p:spPr>
          <a:xfrm>
            <a:off x="627862" y="5956241"/>
            <a:ext cx="605264" cy="400110"/>
          </a:xfrm>
          <a:prstGeom prst="rect">
            <a:avLst/>
          </a:prstGeom>
          <a:noFill/>
        </p:spPr>
        <p:txBody>
          <a:bodyPr wrap="square" rtlCol="0">
            <a:spAutoFit/>
          </a:bodyPr>
          <a:lstStyle/>
          <a:p>
            <a:r>
              <a:rPr lang="en-US" altLang="zh-TW" sz="2000" dirty="0"/>
              <a:t>’13</a:t>
            </a:r>
            <a:endParaRPr lang="zh-TW" altLang="en-US" sz="2000" dirty="0"/>
          </a:p>
        </p:txBody>
      </p:sp>
      <p:sp>
        <p:nvSpPr>
          <p:cNvPr id="32" name="文字方塊 31"/>
          <p:cNvSpPr txBox="1"/>
          <p:nvPr/>
        </p:nvSpPr>
        <p:spPr>
          <a:xfrm>
            <a:off x="1372222" y="5956241"/>
            <a:ext cx="605264" cy="400110"/>
          </a:xfrm>
          <a:prstGeom prst="rect">
            <a:avLst/>
          </a:prstGeom>
          <a:noFill/>
        </p:spPr>
        <p:txBody>
          <a:bodyPr wrap="square" rtlCol="0">
            <a:spAutoFit/>
          </a:bodyPr>
          <a:lstStyle/>
          <a:p>
            <a:r>
              <a:rPr lang="en-US" altLang="zh-TW" sz="2000" dirty="0"/>
              <a:t>’14</a:t>
            </a:r>
            <a:endParaRPr lang="zh-TW" altLang="en-US" sz="2000" dirty="0"/>
          </a:p>
        </p:txBody>
      </p:sp>
      <p:sp>
        <p:nvSpPr>
          <p:cNvPr id="33" name="文字方塊 32"/>
          <p:cNvSpPr txBox="1"/>
          <p:nvPr/>
        </p:nvSpPr>
        <p:spPr>
          <a:xfrm>
            <a:off x="2116581" y="5956241"/>
            <a:ext cx="605264" cy="400110"/>
          </a:xfrm>
          <a:prstGeom prst="rect">
            <a:avLst/>
          </a:prstGeom>
          <a:noFill/>
        </p:spPr>
        <p:txBody>
          <a:bodyPr wrap="square" rtlCol="0">
            <a:spAutoFit/>
          </a:bodyPr>
          <a:lstStyle/>
          <a:p>
            <a:r>
              <a:rPr lang="en-US" altLang="zh-TW" sz="2000" dirty="0"/>
              <a:t>’15</a:t>
            </a:r>
            <a:endParaRPr lang="zh-TW" altLang="en-US" sz="2000" dirty="0"/>
          </a:p>
        </p:txBody>
      </p:sp>
      <p:sp>
        <p:nvSpPr>
          <p:cNvPr id="34" name="文字方塊 33"/>
          <p:cNvSpPr txBox="1"/>
          <p:nvPr/>
        </p:nvSpPr>
        <p:spPr>
          <a:xfrm>
            <a:off x="2860940" y="5956241"/>
            <a:ext cx="605264" cy="400110"/>
          </a:xfrm>
          <a:prstGeom prst="rect">
            <a:avLst/>
          </a:prstGeom>
          <a:noFill/>
        </p:spPr>
        <p:txBody>
          <a:bodyPr wrap="square" rtlCol="0">
            <a:spAutoFit/>
          </a:bodyPr>
          <a:lstStyle/>
          <a:p>
            <a:r>
              <a:rPr lang="en-US" altLang="zh-TW" sz="2000" dirty="0"/>
              <a:t>’16</a:t>
            </a:r>
            <a:endParaRPr lang="zh-TW" altLang="en-US" sz="2000" dirty="0"/>
          </a:p>
        </p:txBody>
      </p:sp>
      <p:sp>
        <p:nvSpPr>
          <p:cNvPr id="35" name="文字方塊 34"/>
          <p:cNvSpPr txBox="1"/>
          <p:nvPr/>
        </p:nvSpPr>
        <p:spPr>
          <a:xfrm>
            <a:off x="3605299" y="5956241"/>
            <a:ext cx="605264" cy="400110"/>
          </a:xfrm>
          <a:prstGeom prst="rect">
            <a:avLst/>
          </a:prstGeom>
          <a:noFill/>
        </p:spPr>
        <p:txBody>
          <a:bodyPr wrap="square" rtlCol="0">
            <a:spAutoFit/>
          </a:bodyPr>
          <a:lstStyle/>
          <a:p>
            <a:r>
              <a:rPr lang="en-US" altLang="zh-TW" sz="2000" dirty="0"/>
              <a:t>’17</a:t>
            </a:r>
            <a:endParaRPr lang="zh-TW" altLang="en-US" sz="2000" dirty="0"/>
          </a:p>
        </p:txBody>
      </p:sp>
      <p:sp>
        <p:nvSpPr>
          <p:cNvPr id="36" name="矩形 35"/>
          <p:cNvSpPr/>
          <p:nvPr/>
        </p:nvSpPr>
        <p:spPr>
          <a:xfrm>
            <a:off x="4857750" y="0"/>
            <a:ext cx="366332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圖片版面配置區 4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8521077" y="0"/>
            <a:ext cx="3670923" cy="6858000"/>
          </a:xfrm>
          <a:prstGeom prst="rect">
            <a:avLst/>
          </a:prstGeom>
        </p:spPr>
      </p:pic>
      <p:sp>
        <p:nvSpPr>
          <p:cNvPr id="38" name="文字方塊 41"/>
          <p:cNvSpPr txBox="1"/>
          <p:nvPr/>
        </p:nvSpPr>
        <p:spPr>
          <a:xfrm>
            <a:off x="720754" y="1934231"/>
            <a:ext cx="3326130"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lumMod val="50000"/>
                  </a:schemeClr>
                </a:solidFill>
              </a:rPr>
              <a:t>The quick brown fox jumps over the lazy dog. The quick brown fox jumps over the lazy dog. </a:t>
            </a:r>
            <a:r>
              <a:rPr lang="en-US" sz="1400" dirty="0">
                <a:solidFill>
                  <a:schemeClr val="bg1">
                    <a:lumMod val="50000"/>
                  </a:schemeClr>
                </a:solidFill>
              </a:rPr>
              <a:t>The quick brown fox jumps over the lazy dog. </a:t>
            </a:r>
          </a:p>
        </p:txBody>
      </p:sp>
      <p:sp>
        <p:nvSpPr>
          <p:cNvPr id="39" name="矩形 38"/>
          <p:cNvSpPr/>
          <p:nvPr/>
        </p:nvSpPr>
        <p:spPr>
          <a:xfrm>
            <a:off x="4981308" y="4646946"/>
            <a:ext cx="2329542" cy="2068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矩形 39"/>
          <p:cNvSpPr/>
          <p:nvPr/>
        </p:nvSpPr>
        <p:spPr>
          <a:xfrm>
            <a:off x="7310850" y="4646946"/>
            <a:ext cx="1045029" cy="20682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文字方塊 40"/>
          <p:cNvSpPr txBox="1"/>
          <p:nvPr/>
        </p:nvSpPr>
        <p:spPr>
          <a:xfrm>
            <a:off x="7368908" y="4273203"/>
            <a:ext cx="885371" cy="369332"/>
          </a:xfrm>
          <a:prstGeom prst="rect">
            <a:avLst/>
          </a:prstGeom>
          <a:noFill/>
        </p:spPr>
        <p:txBody>
          <a:bodyPr wrap="square" rtlCol="0">
            <a:spAutoFit/>
          </a:bodyPr>
          <a:lstStyle/>
          <a:p>
            <a:pPr algn="r"/>
            <a:r>
              <a:rPr lang="en-US" altLang="zh-TW" dirty="0" smtClean="0"/>
              <a:t>80%</a:t>
            </a:r>
            <a:endParaRPr lang="en-US" dirty="0"/>
          </a:p>
        </p:txBody>
      </p:sp>
      <p:sp>
        <p:nvSpPr>
          <p:cNvPr id="42" name="文字方塊 41"/>
          <p:cNvSpPr txBox="1"/>
          <p:nvPr/>
        </p:nvSpPr>
        <p:spPr>
          <a:xfrm>
            <a:off x="4981308" y="4273203"/>
            <a:ext cx="1081314" cy="369332"/>
          </a:xfrm>
          <a:prstGeom prst="rect">
            <a:avLst/>
          </a:prstGeom>
          <a:noFill/>
        </p:spPr>
        <p:txBody>
          <a:bodyPr wrap="square" rtlCol="0">
            <a:spAutoFit/>
          </a:bodyPr>
          <a:lstStyle/>
          <a:p>
            <a:r>
              <a:rPr lang="en-US" altLang="zh-TW" dirty="0" smtClean="0"/>
              <a:t>ABC</a:t>
            </a:r>
            <a:r>
              <a:rPr lang="zh-TW" altLang="en-US" dirty="0" smtClean="0"/>
              <a:t> </a:t>
            </a:r>
            <a:r>
              <a:rPr lang="en-US" altLang="zh-TW" dirty="0" smtClean="0"/>
              <a:t>01</a:t>
            </a:r>
            <a:endParaRPr lang="en-US" dirty="0"/>
          </a:p>
        </p:txBody>
      </p:sp>
      <p:sp>
        <p:nvSpPr>
          <p:cNvPr id="43" name="矩形 42"/>
          <p:cNvSpPr/>
          <p:nvPr/>
        </p:nvSpPr>
        <p:spPr>
          <a:xfrm>
            <a:off x="4981308" y="5464350"/>
            <a:ext cx="1589314" cy="2068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矩形 43"/>
          <p:cNvSpPr/>
          <p:nvPr/>
        </p:nvSpPr>
        <p:spPr>
          <a:xfrm>
            <a:off x="6492608" y="5464350"/>
            <a:ext cx="1863271" cy="20682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文字方塊 44"/>
          <p:cNvSpPr txBox="1"/>
          <p:nvPr/>
        </p:nvSpPr>
        <p:spPr>
          <a:xfrm>
            <a:off x="7368908" y="5090607"/>
            <a:ext cx="885371" cy="369332"/>
          </a:xfrm>
          <a:prstGeom prst="rect">
            <a:avLst/>
          </a:prstGeom>
          <a:noFill/>
        </p:spPr>
        <p:txBody>
          <a:bodyPr wrap="square" rtlCol="0">
            <a:spAutoFit/>
          </a:bodyPr>
          <a:lstStyle/>
          <a:p>
            <a:pPr algn="r"/>
            <a:r>
              <a:rPr lang="en-US" altLang="zh-TW" dirty="0" smtClean="0"/>
              <a:t>60%</a:t>
            </a:r>
            <a:endParaRPr lang="en-US" dirty="0"/>
          </a:p>
        </p:txBody>
      </p:sp>
      <p:sp>
        <p:nvSpPr>
          <p:cNvPr id="46" name="文字方塊 45"/>
          <p:cNvSpPr txBox="1"/>
          <p:nvPr/>
        </p:nvSpPr>
        <p:spPr>
          <a:xfrm>
            <a:off x="4981308" y="5090607"/>
            <a:ext cx="1081314" cy="369332"/>
          </a:xfrm>
          <a:prstGeom prst="rect">
            <a:avLst/>
          </a:prstGeom>
          <a:noFill/>
        </p:spPr>
        <p:txBody>
          <a:bodyPr wrap="square" rtlCol="0">
            <a:spAutoFit/>
          </a:bodyPr>
          <a:lstStyle/>
          <a:p>
            <a:r>
              <a:rPr lang="en-US" altLang="zh-TW" dirty="0" smtClean="0"/>
              <a:t>ABC</a:t>
            </a:r>
            <a:r>
              <a:rPr lang="zh-TW" altLang="en-US" dirty="0" smtClean="0"/>
              <a:t> </a:t>
            </a:r>
            <a:r>
              <a:rPr lang="en-US" altLang="zh-TW" dirty="0" smtClean="0"/>
              <a:t>02</a:t>
            </a:r>
            <a:endParaRPr lang="en-US" dirty="0"/>
          </a:p>
        </p:txBody>
      </p:sp>
      <p:grpSp>
        <p:nvGrpSpPr>
          <p:cNvPr id="47" name="群組 46"/>
          <p:cNvGrpSpPr/>
          <p:nvPr/>
        </p:nvGrpSpPr>
        <p:grpSpPr>
          <a:xfrm>
            <a:off x="6213163" y="894063"/>
            <a:ext cx="952500" cy="952940"/>
            <a:chOff x="5742274" y="7652280"/>
            <a:chExt cx="2973037" cy="2974413"/>
          </a:xfrm>
          <a:solidFill>
            <a:schemeClr val="bg1"/>
          </a:solidFill>
        </p:grpSpPr>
        <p:sp>
          <p:nvSpPr>
            <p:cNvPr id="48" name="手繪多邊形 47"/>
            <p:cNvSpPr>
              <a:spLocks/>
            </p:cNvSpPr>
            <p:nvPr/>
          </p:nvSpPr>
          <p:spPr bwMode="auto">
            <a:xfrm>
              <a:off x="5742274" y="7652280"/>
              <a:ext cx="2970879" cy="2970827"/>
            </a:xfrm>
            <a:custGeom>
              <a:avLst/>
              <a:gdLst>
                <a:gd name="connsiteX0" fmla="*/ 329095 w 4022456"/>
                <a:gd name="connsiteY0" fmla="*/ 3555753 h 4022385"/>
                <a:gd name="connsiteX1" fmla="*/ 207868 w 4022456"/>
                <a:gd name="connsiteY1" fmla="*/ 3663395 h 4022385"/>
                <a:gd name="connsiteX2" fmla="*/ 301675 w 4022456"/>
                <a:gd name="connsiteY2" fmla="*/ 3809557 h 4022385"/>
                <a:gd name="connsiteX3" fmla="*/ 395121 w 4022456"/>
                <a:gd name="connsiteY3" fmla="*/ 3792997 h 4022385"/>
                <a:gd name="connsiteX4" fmla="*/ 458260 w 4022456"/>
                <a:gd name="connsiteY4" fmla="*/ 3690035 h 4022385"/>
                <a:gd name="connsiteX5" fmla="*/ 329095 w 4022456"/>
                <a:gd name="connsiteY5" fmla="*/ 3555753 h 4022385"/>
                <a:gd name="connsiteX6" fmla="*/ 3316743 w 4022456"/>
                <a:gd name="connsiteY6" fmla="*/ 805 h 4022385"/>
                <a:gd name="connsiteX7" fmla="*/ 3488123 w 4022456"/>
                <a:gd name="connsiteY7" fmla="*/ 14351 h 4022385"/>
                <a:gd name="connsiteX8" fmla="*/ 3546450 w 4022456"/>
                <a:gd name="connsiteY8" fmla="*/ 38113 h 4022385"/>
                <a:gd name="connsiteX9" fmla="*/ 3353467 w 4022456"/>
                <a:gd name="connsiteY9" fmla="*/ 238655 h 4022385"/>
                <a:gd name="connsiteX10" fmla="*/ 3160484 w 4022456"/>
                <a:gd name="connsiteY10" fmla="*/ 445317 h 4022385"/>
                <a:gd name="connsiteX11" fmla="*/ 3216651 w 4022456"/>
                <a:gd name="connsiteY11" fmla="*/ 661339 h 4022385"/>
                <a:gd name="connsiteX12" fmla="*/ 3231412 w 4022456"/>
                <a:gd name="connsiteY12" fmla="*/ 728667 h 4022385"/>
                <a:gd name="connsiteX13" fmla="*/ 3338345 w 4022456"/>
                <a:gd name="connsiteY13" fmla="*/ 792393 h 4022385"/>
                <a:gd name="connsiteX14" fmla="*/ 3571293 w 4022456"/>
                <a:gd name="connsiteY14" fmla="*/ 852881 h 4022385"/>
                <a:gd name="connsiteX15" fmla="*/ 3776877 w 4022456"/>
                <a:gd name="connsiteY15" fmla="*/ 657739 h 4022385"/>
                <a:gd name="connsiteX16" fmla="*/ 3983902 w 4022456"/>
                <a:gd name="connsiteY16" fmla="*/ 473399 h 4022385"/>
                <a:gd name="connsiteX17" fmla="*/ 4020626 w 4022456"/>
                <a:gd name="connsiteY17" fmla="*/ 643337 h 4022385"/>
                <a:gd name="connsiteX18" fmla="*/ 3976701 w 4022456"/>
                <a:gd name="connsiteY18" fmla="*/ 909047 h 4022385"/>
                <a:gd name="connsiteX19" fmla="*/ 3511526 w 4022456"/>
                <a:gd name="connsiteY19" fmla="*/ 1336051 h 4022385"/>
                <a:gd name="connsiteX20" fmla="*/ 3226372 w 4022456"/>
                <a:gd name="connsiteY20" fmla="*/ 1347933 h 4022385"/>
                <a:gd name="connsiteX21" fmla="*/ 3155443 w 4022456"/>
                <a:gd name="connsiteY21" fmla="*/ 1340013 h 4022385"/>
                <a:gd name="connsiteX22" fmla="*/ 1870091 w 4022456"/>
                <a:gd name="connsiteY22" fmla="*/ 2626429 h 4022385"/>
                <a:gd name="connsiteX23" fmla="*/ 536132 w 4022456"/>
                <a:gd name="connsiteY23" fmla="*/ 3948491 h 4022385"/>
                <a:gd name="connsiteX24" fmla="*/ 227935 w 4022456"/>
                <a:gd name="connsiteY24" fmla="*/ 4008257 h 4022385"/>
                <a:gd name="connsiteX25" fmla="*/ 23071 w 4022456"/>
                <a:gd name="connsiteY25" fmla="*/ 3820317 h 4022385"/>
                <a:gd name="connsiteX26" fmla="*/ 29552 w 4022456"/>
                <a:gd name="connsiteY26" fmla="*/ 3540567 h 4022385"/>
                <a:gd name="connsiteX27" fmla="*/ 1360630 w 4022456"/>
                <a:gd name="connsiteY27" fmla="*/ 2181423 h 4022385"/>
                <a:gd name="connsiteX28" fmla="*/ 2667585 w 4022456"/>
                <a:gd name="connsiteY28" fmla="*/ 873043 h 4022385"/>
                <a:gd name="connsiteX29" fmla="*/ 2668305 w 4022456"/>
                <a:gd name="connsiteY29" fmla="*/ 703105 h 4022385"/>
                <a:gd name="connsiteX30" fmla="*/ 2734193 w 4022456"/>
                <a:gd name="connsiteY30" fmla="*/ 372229 h 4022385"/>
                <a:gd name="connsiteX31" fmla="*/ 3139962 w 4022456"/>
                <a:gd name="connsiteY31" fmla="*/ 29113 h 4022385"/>
                <a:gd name="connsiteX32" fmla="*/ 3316743 w 4022456"/>
                <a:gd name="connsiteY32" fmla="*/ 805 h 40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022456" h="4022385">
                  <a:moveTo>
                    <a:pt x="329095" y="3555753"/>
                  </a:moveTo>
                  <a:cubicBezTo>
                    <a:pt x="285800" y="3555753"/>
                    <a:pt x="216527" y="3617315"/>
                    <a:pt x="207868" y="3663395"/>
                  </a:cubicBezTo>
                  <a:cubicBezTo>
                    <a:pt x="196322" y="3724597"/>
                    <a:pt x="238896" y="3790837"/>
                    <a:pt x="301675" y="3809557"/>
                  </a:cubicBezTo>
                  <a:cubicBezTo>
                    <a:pt x="334507" y="3819279"/>
                    <a:pt x="360845" y="3814597"/>
                    <a:pt x="395121" y="3792997"/>
                  </a:cubicBezTo>
                  <a:cubicBezTo>
                    <a:pt x="425067" y="3774277"/>
                    <a:pt x="458260" y="3720277"/>
                    <a:pt x="458260" y="3690035"/>
                  </a:cubicBezTo>
                  <a:cubicBezTo>
                    <a:pt x="458260" y="3623435"/>
                    <a:pt x="393317" y="3555753"/>
                    <a:pt x="329095" y="3555753"/>
                  </a:cubicBezTo>
                  <a:close/>
                  <a:moveTo>
                    <a:pt x="3316743" y="805"/>
                  </a:moveTo>
                  <a:cubicBezTo>
                    <a:pt x="3382090" y="-1941"/>
                    <a:pt x="3446538" y="2289"/>
                    <a:pt x="3488123" y="14351"/>
                  </a:cubicBezTo>
                  <a:cubicBezTo>
                    <a:pt x="3520167" y="23711"/>
                    <a:pt x="3546450" y="34513"/>
                    <a:pt x="3546450" y="38113"/>
                  </a:cubicBezTo>
                  <a:cubicBezTo>
                    <a:pt x="3546450" y="41713"/>
                    <a:pt x="3459680" y="131723"/>
                    <a:pt x="3353467" y="238655"/>
                  </a:cubicBezTo>
                  <a:cubicBezTo>
                    <a:pt x="3247254" y="345225"/>
                    <a:pt x="3160484" y="438475"/>
                    <a:pt x="3160484" y="445317"/>
                  </a:cubicBezTo>
                  <a:cubicBezTo>
                    <a:pt x="3160484" y="460079"/>
                    <a:pt x="3194328" y="589693"/>
                    <a:pt x="3216651" y="661339"/>
                  </a:cubicBezTo>
                  <a:cubicBezTo>
                    <a:pt x="3224932" y="687263"/>
                    <a:pt x="3231412" y="717505"/>
                    <a:pt x="3231412" y="728667"/>
                  </a:cubicBezTo>
                  <a:cubicBezTo>
                    <a:pt x="3231412" y="758191"/>
                    <a:pt x="3247974" y="767911"/>
                    <a:pt x="3338345" y="792393"/>
                  </a:cubicBezTo>
                  <a:cubicBezTo>
                    <a:pt x="3531688" y="844599"/>
                    <a:pt x="3562292" y="852521"/>
                    <a:pt x="3571293" y="852881"/>
                  </a:cubicBezTo>
                  <a:cubicBezTo>
                    <a:pt x="3576693" y="852881"/>
                    <a:pt x="3669224" y="765031"/>
                    <a:pt x="3776877" y="657739"/>
                  </a:cubicBezTo>
                  <a:cubicBezTo>
                    <a:pt x="3912973" y="522365"/>
                    <a:pt x="3976341" y="465839"/>
                    <a:pt x="3983902" y="473399"/>
                  </a:cubicBezTo>
                  <a:cubicBezTo>
                    <a:pt x="3994343" y="483841"/>
                    <a:pt x="4009465" y="552969"/>
                    <a:pt x="4020626" y="643337"/>
                  </a:cubicBezTo>
                  <a:cubicBezTo>
                    <a:pt x="4028547" y="704185"/>
                    <a:pt x="4010185" y="814357"/>
                    <a:pt x="3976701" y="909047"/>
                  </a:cubicBezTo>
                  <a:cubicBezTo>
                    <a:pt x="3901452" y="1121829"/>
                    <a:pt x="3730432" y="1278805"/>
                    <a:pt x="3511526" y="1336051"/>
                  </a:cubicBezTo>
                  <a:cubicBezTo>
                    <a:pt x="3441677" y="1354053"/>
                    <a:pt x="3325744" y="1359095"/>
                    <a:pt x="3226372" y="1347933"/>
                  </a:cubicBezTo>
                  <a:lnTo>
                    <a:pt x="3155443" y="1340013"/>
                  </a:lnTo>
                  <a:lnTo>
                    <a:pt x="1870091" y="2626429"/>
                  </a:lnTo>
                  <a:cubicBezTo>
                    <a:pt x="1162966" y="3333905"/>
                    <a:pt x="562775" y="3928689"/>
                    <a:pt x="536132" y="3948491"/>
                  </a:cubicBezTo>
                  <a:cubicBezTo>
                    <a:pt x="442881" y="4017619"/>
                    <a:pt x="328747" y="4039941"/>
                    <a:pt x="227935" y="4008257"/>
                  </a:cubicBezTo>
                  <a:cubicBezTo>
                    <a:pt x="133604" y="3978375"/>
                    <a:pt x="65916" y="3916087"/>
                    <a:pt x="23071" y="3820317"/>
                  </a:cubicBezTo>
                  <a:cubicBezTo>
                    <a:pt x="-10053" y="3745429"/>
                    <a:pt x="-7172" y="3617975"/>
                    <a:pt x="29552" y="3540567"/>
                  </a:cubicBezTo>
                  <a:cubicBezTo>
                    <a:pt x="49354" y="3499523"/>
                    <a:pt x="303904" y="3239575"/>
                    <a:pt x="1360630" y="2181423"/>
                  </a:cubicBezTo>
                  <a:lnTo>
                    <a:pt x="2667585" y="873043"/>
                  </a:lnTo>
                  <a:lnTo>
                    <a:pt x="2668305" y="703105"/>
                  </a:lnTo>
                  <a:cubicBezTo>
                    <a:pt x="2669026" y="518405"/>
                    <a:pt x="2674786" y="489961"/>
                    <a:pt x="2734193" y="372229"/>
                  </a:cubicBezTo>
                  <a:cubicBezTo>
                    <a:pt x="2819883" y="203011"/>
                    <a:pt x="2944818" y="97159"/>
                    <a:pt x="3139962" y="29113"/>
                  </a:cubicBezTo>
                  <a:cubicBezTo>
                    <a:pt x="3185147" y="13271"/>
                    <a:pt x="3251395" y="3549"/>
                    <a:pt x="3316743" y="805"/>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49" name="Freeform 17"/>
            <p:cNvSpPr>
              <a:spLocks/>
            </p:cNvSpPr>
            <p:nvPr/>
          </p:nvSpPr>
          <p:spPr bwMode="auto">
            <a:xfrm>
              <a:off x="7332951" y="9243161"/>
              <a:ext cx="1382360" cy="1383532"/>
            </a:xfrm>
            <a:custGeom>
              <a:avLst/>
              <a:gdLst>
                <a:gd name="T0" fmla="*/ 3957 w 5201"/>
                <a:gd name="T1" fmla="*/ 5152 h 5200"/>
                <a:gd name="T2" fmla="*/ 1772 w 5201"/>
                <a:gd name="T3" fmla="*/ 3193 h 5200"/>
                <a:gd name="T4" fmla="*/ 36 w 5201"/>
                <a:gd name="T5" fmla="*/ 1366 h 5200"/>
                <a:gd name="T6" fmla="*/ 1369 w 5201"/>
                <a:gd name="T7" fmla="*/ 33 h 5200"/>
                <a:gd name="T8" fmla="*/ 3219 w 5201"/>
                <a:gd name="T9" fmla="*/ 1800 h 5200"/>
                <a:gd name="T10" fmla="*/ 5171 w 5201"/>
                <a:gd name="T11" fmla="*/ 4014 h 5200"/>
                <a:gd name="T12" fmla="*/ 5170 w 5201"/>
                <a:gd name="T13" fmla="*/ 4339 h 5200"/>
                <a:gd name="T14" fmla="*/ 4425 w 5201"/>
                <a:gd name="T15" fmla="*/ 5151 h 5200"/>
                <a:gd name="T16" fmla="*/ 3957 w 5201"/>
                <a:gd name="T17" fmla="*/ 5152 h 5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01" h="5200">
                  <a:moveTo>
                    <a:pt x="3957" y="5152"/>
                  </a:moveTo>
                  <a:cubicBezTo>
                    <a:pt x="3646" y="5066"/>
                    <a:pt x="3608" y="5031"/>
                    <a:pt x="1772" y="3193"/>
                  </a:cubicBezTo>
                  <a:cubicBezTo>
                    <a:pt x="160" y="1578"/>
                    <a:pt x="0" y="1410"/>
                    <a:pt x="36" y="1366"/>
                  </a:cubicBezTo>
                  <a:cubicBezTo>
                    <a:pt x="88" y="1304"/>
                    <a:pt x="1308" y="83"/>
                    <a:pt x="1369" y="33"/>
                  </a:cubicBezTo>
                  <a:cubicBezTo>
                    <a:pt x="1408" y="0"/>
                    <a:pt x="1633" y="214"/>
                    <a:pt x="3219" y="1800"/>
                  </a:cubicBezTo>
                  <a:cubicBezTo>
                    <a:pt x="5129" y="3710"/>
                    <a:pt x="5091" y="3666"/>
                    <a:pt x="5171" y="4014"/>
                  </a:cubicBezTo>
                  <a:cubicBezTo>
                    <a:pt x="5201" y="4149"/>
                    <a:pt x="5201" y="4204"/>
                    <a:pt x="5170" y="4339"/>
                  </a:cubicBezTo>
                  <a:cubicBezTo>
                    <a:pt x="5069" y="4777"/>
                    <a:pt x="4820" y="5048"/>
                    <a:pt x="4425" y="5151"/>
                  </a:cubicBezTo>
                  <a:cubicBezTo>
                    <a:pt x="4236" y="5200"/>
                    <a:pt x="4130" y="5200"/>
                    <a:pt x="3957" y="515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50" name="Freeform 37"/>
            <p:cNvSpPr>
              <a:spLocks/>
            </p:cNvSpPr>
            <p:nvPr/>
          </p:nvSpPr>
          <p:spPr bwMode="auto">
            <a:xfrm>
              <a:off x="5750092" y="7659133"/>
              <a:ext cx="1227593" cy="1222903"/>
            </a:xfrm>
            <a:custGeom>
              <a:avLst/>
              <a:gdLst>
                <a:gd name="T0" fmla="*/ 2921 w 4613"/>
                <a:gd name="T1" fmla="*/ 3274 h 4600"/>
                <a:gd name="T2" fmla="*/ 1577 w 4613"/>
                <a:gd name="T3" fmla="*/ 1947 h 4600"/>
                <a:gd name="T4" fmla="*/ 921 w 4613"/>
                <a:gd name="T5" fmla="*/ 1583 h 4600"/>
                <a:gd name="T6" fmla="*/ 0 w 4613"/>
                <a:gd name="T7" fmla="*/ 418 h 4600"/>
                <a:gd name="T8" fmla="*/ 420 w 4613"/>
                <a:gd name="T9" fmla="*/ 0 h 4600"/>
                <a:gd name="T10" fmla="*/ 1570 w 4613"/>
                <a:gd name="T11" fmla="*/ 907 h 4600"/>
                <a:gd name="T12" fmla="*/ 1805 w 4613"/>
                <a:gd name="T13" fmla="*/ 1298 h 4600"/>
                <a:gd name="T14" fmla="*/ 1980 w 4613"/>
                <a:gd name="T15" fmla="*/ 1623 h 4600"/>
                <a:gd name="T16" fmla="*/ 3296 w 4613"/>
                <a:gd name="T17" fmla="*/ 2942 h 4600"/>
                <a:gd name="T18" fmla="*/ 4613 w 4613"/>
                <a:gd name="T19" fmla="*/ 4261 h 4600"/>
                <a:gd name="T20" fmla="*/ 4445 w 4613"/>
                <a:gd name="T21" fmla="*/ 4431 h 4600"/>
                <a:gd name="T22" fmla="*/ 4263 w 4613"/>
                <a:gd name="T23" fmla="*/ 4600 h 4600"/>
                <a:gd name="T24" fmla="*/ 2921 w 4613"/>
                <a:gd name="T25" fmla="*/ 3274 h 4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3" h="4600">
                  <a:moveTo>
                    <a:pt x="2921" y="3274"/>
                  </a:moveTo>
                  <a:cubicBezTo>
                    <a:pt x="2191" y="2544"/>
                    <a:pt x="1586" y="1947"/>
                    <a:pt x="1577" y="1947"/>
                  </a:cubicBezTo>
                  <a:cubicBezTo>
                    <a:pt x="1548" y="1947"/>
                    <a:pt x="975" y="1630"/>
                    <a:pt x="921" y="1583"/>
                  </a:cubicBezTo>
                  <a:cubicBezTo>
                    <a:pt x="825" y="1502"/>
                    <a:pt x="0" y="457"/>
                    <a:pt x="0" y="418"/>
                  </a:cubicBezTo>
                  <a:cubicBezTo>
                    <a:pt x="0" y="368"/>
                    <a:pt x="370" y="0"/>
                    <a:pt x="420" y="0"/>
                  </a:cubicBezTo>
                  <a:cubicBezTo>
                    <a:pt x="460" y="0"/>
                    <a:pt x="1468" y="795"/>
                    <a:pt x="1570" y="907"/>
                  </a:cubicBezTo>
                  <a:cubicBezTo>
                    <a:pt x="1603" y="944"/>
                    <a:pt x="1709" y="1120"/>
                    <a:pt x="1805" y="1298"/>
                  </a:cubicBezTo>
                  <a:lnTo>
                    <a:pt x="1980" y="1623"/>
                  </a:lnTo>
                  <a:lnTo>
                    <a:pt x="3296" y="2942"/>
                  </a:lnTo>
                  <a:lnTo>
                    <a:pt x="4613" y="4261"/>
                  </a:lnTo>
                  <a:lnTo>
                    <a:pt x="4445" y="4431"/>
                  </a:lnTo>
                  <a:cubicBezTo>
                    <a:pt x="4353" y="4524"/>
                    <a:pt x="4271" y="4600"/>
                    <a:pt x="4263" y="4600"/>
                  </a:cubicBezTo>
                  <a:cubicBezTo>
                    <a:pt x="4255" y="4600"/>
                    <a:pt x="3651" y="4003"/>
                    <a:pt x="2921" y="327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sp>
        <p:nvSpPr>
          <p:cNvPr id="51" name="文字方塊 41"/>
          <p:cNvSpPr txBox="1"/>
          <p:nvPr/>
        </p:nvSpPr>
        <p:spPr>
          <a:xfrm>
            <a:off x="5055560" y="2210970"/>
            <a:ext cx="3326130"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solidFill>
              </a:rPr>
              <a:t>The quick brown fox jumps over the lazy dog. The quick brown fox jumps over the lazy dog. </a:t>
            </a:r>
            <a:r>
              <a:rPr lang="en-US" sz="1400" dirty="0">
                <a:solidFill>
                  <a:schemeClr val="bg1"/>
                </a:solidFill>
              </a:rPr>
              <a:t>The quick brown fox jumps over the lazy dog. </a:t>
            </a:r>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solidFill>
                  <a:schemeClr val="bg1"/>
                </a:solidFill>
              </a:rPr>
              <a:t>58</a:t>
            </a:fld>
            <a:endParaRPr lang="zh-TW" altLang="en-US">
              <a:solidFill>
                <a:schemeClr val="bg1"/>
              </a:solidFill>
            </a:endParaRPr>
          </a:p>
        </p:txBody>
      </p:sp>
    </p:spTree>
    <p:extLst>
      <p:ext uri="{BB962C8B-B14F-4D97-AF65-F5344CB8AC3E}">
        <p14:creationId xmlns:p14="http://schemas.microsoft.com/office/powerpoint/2010/main" val="13533913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C:\Users\mkt02\Desktop\ppt\photos\IMG_0125-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4572000" cy="6858000"/>
          </a:xfrm>
          <a:prstGeom prst="rect">
            <a:avLst/>
          </a:prstGeom>
          <a:noFill/>
        </p:spPr>
      </p:pic>
      <p:sp>
        <p:nvSpPr>
          <p:cNvPr id="2" name="矩形 1"/>
          <p:cNvSpPr/>
          <p:nvPr/>
        </p:nvSpPr>
        <p:spPr>
          <a:xfrm>
            <a:off x="4572000" y="0"/>
            <a:ext cx="278674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文字方塊 41"/>
          <p:cNvSpPr txBox="1"/>
          <p:nvPr/>
        </p:nvSpPr>
        <p:spPr>
          <a:xfrm>
            <a:off x="4864578" y="2243853"/>
            <a:ext cx="2201587" cy="203132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solidFill>
              </a:rPr>
              <a:t>The quick brown fox jumps over the lazy dog. The quick brown fox jumps over the lazy dog. </a:t>
            </a:r>
            <a:r>
              <a:rPr lang="en-US" sz="1400" dirty="0">
                <a:solidFill>
                  <a:schemeClr val="bg1"/>
                </a:solidFill>
              </a:rPr>
              <a:t>The quick brown fox jumps over the lazy dog. </a:t>
            </a:r>
            <a:r>
              <a:rPr lang="en-US" sz="1400" dirty="0" smtClean="0">
                <a:solidFill>
                  <a:schemeClr val="bg1"/>
                </a:solidFill>
              </a:rPr>
              <a:t>The </a:t>
            </a:r>
            <a:r>
              <a:rPr lang="en-US" sz="1400" dirty="0">
                <a:solidFill>
                  <a:schemeClr val="bg1"/>
                </a:solidFill>
              </a:rPr>
              <a:t>quick brown fox jumps over the lazy dog. </a:t>
            </a:r>
          </a:p>
          <a:p>
            <a:endParaRPr lang="en-US" sz="1400" dirty="0" smtClean="0">
              <a:solidFill>
                <a:schemeClr val="bg1"/>
              </a:solidFill>
            </a:endParaRPr>
          </a:p>
        </p:txBody>
      </p:sp>
      <p:grpSp>
        <p:nvGrpSpPr>
          <p:cNvPr id="22" name="群組 21"/>
          <p:cNvGrpSpPr>
            <a:grpSpLocks noChangeAspect="1"/>
          </p:cNvGrpSpPr>
          <p:nvPr/>
        </p:nvGrpSpPr>
        <p:grpSpPr>
          <a:xfrm>
            <a:off x="7836192" y="4922259"/>
            <a:ext cx="603178" cy="778182"/>
            <a:chOff x="6015805" y="22759786"/>
            <a:chExt cx="2313454" cy="2984669"/>
          </a:xfrm>
          <a:solidFill>
            <a:schemeClr val="accent3"/>
          </a:solidFill>
        </p:grpSpPr>
        <p:sp>
          <p:nvSpPr>
            <p:cNvPr id="23" name="手繪多邊形 22"/>
            <p:cNvSpPr>
              <a:spLocks/>
            </p:cNvSpPr>
            <p:nvPr/>
          </p:nvSpPr>
          <p:spPr bwMode="auto">
            <a:xfrm>
              <a:off x="6015805" y="23891244"/>
              <a:ext cx="2313454" cy="1853211"/>
            </a:xfrm>
            <a:custGeom>
              <a:avLst/>
              <a:gdLst>
                <a:gd name="connsiteX0" fmla="*/ 2446019 w 3135538"/>
                <a:gd name="connsiteY0" fmla="*/ 584076 h 2511748"/>
                <a:gd name="connsiteX1" fmla="*/ 2414495 w 3135538"/>
                <a:gd name="connsiteY1" fmla="*/ 1067184 h 2511748"/>
                <a:gd name="connsiteX2" fmla="*/ 2427069 w 3135538"/>
                <a:gd name="connsiteY2" fmla="*/ 1533116 h 2511748"/>
                <a:gd name="connsiteX3" fmla="*/ 2579388 w 3135538"/>
                <a:gd name="connsiteY3" fmla="*/ 1499988 h 2511748"/>
                <a:gd name="connsiteX4" fmla="*/ 2860675 w 3135538"/>
                <a:gd name="connsiteY4" fmla="*/ 1061064 h 2511748"/>
                <a:gd name="connsiteX5" fmla="*/ 2790982 w 3135538"/>
                <a:gd name="connsiteY5" fmla="*/ 811176 h 2511748"/>
                <a:gd name="connsiteX6" fmla="*/ 2493888 w 3135538"/>
                <a:gd name="connsiteY6" fmla="*/ 592972 h 2511748"/>
                <a:gd name="connsiteX7" fmla="*/ 2446019 w 3135538"/>
                <a:gd name="connsiteY7" fmla="*/ 584076 h 2511748"/>
                <a:gd name="connsiteX8" fmla="*/ 0 w 3135538"/>
                <a:gd name="connsiteY8" fmla="*/ 0 h 2511748"/>
                <a:gd name="connsiteX9" fmla="*/ 1198844 w 3135538"/>
                <a:gd name="connsiteY9" fmla="*/ 0 h 2511748"/>
                <a:gd name="connsiteX10" fmla="*/ 2398048 w 3135538"/>
                <a:gd name="connsiteY10" fmla="*/ 0 h 2511748"/>
                <a:gd name="connsiteX11" fmla="*/ 2400928 w 3135538"/>
                <a:gd name="connsiteY11" fmla="*/ 138592 h 2511748"/>
                <a:gd name="connsiteX12" fmla="*/ 2417849 w 3135538"/>
                <a:gd name="connsiteY12" fmla="*/ 289424 h 2511748"/>
                <a:gd name="connsiteX13" fmla="*/ 2506412 w 3135538"/>
                <a:gd name="connsiteY13" fmla="*/ 314620 h 2511748"/>
                <a:gd name="connsiteX14" fmla="*/ 2825744 w 3135538"/>
                <a:gd name="connsiteY14" fmla="*/ 447812 h 2511748"/>
                <a:gd name="connsiteX15" fmla="*/ 3056512 w 3135538"/>
                <a:gd name="connsiteY15" fmla="*/ 1401756 h 2511748"/>
                <a:gd name="connsiteX16" fmla="*/ 2492371 w 3135538"/>
                <a:gd name="connsiteY16" fmla="*/ 1813572 h 2511748"/>
                <a:gd name="connsiteX17" fmla="*/ 2414249 w 3135538"/>
                <a:gd name="connsiteY17" fmla="*/ 1837692 h 2511748"/>
                <a:gd name="connsiteX18" fmla="*/ 2401288 w 3135538"/>
                <a:gd name="connsiteY18" fmla="*/ 2114156 h 2511748"/>
                <a:gd name="connsiteX19" fmla="*/ 2398048 w 3135538"/>
                <a:gd name="connsiteY19" fmla="*/ 2378740 h 2511748"/>
                <a:gd name="connsiteX20" fmla="*/ 2370687 w 3135538"/>
                <a:gd name="connsiteY20" fmla="*/ 2420136 h 2511748"/>
                <a:gd name="connsiteX21" fmla="*/ 2294364 w 3135538"/>
                <a:gd name="connsiteY21" fmla="*/ 2485292 h 2511748"/>
                <a:gd name="connsiteX22" fmla="*/ 2245402 w 3135538"/>
                <a:gd name="connsiteY22" fmla="*/ 2509412 h 2511748"/>
                <a:gd name="connsiteX23" fmla="*/ 1214325 w 3135538"/>
                <a:gd name="connsiteY23" fmla="*/ 2511212 h 2511748"/>
                <a:gd name="connsiteX24" fmla="*/ 142205 w 3135538"/>
                <a:gd name="connsiteY24" fmla="*/ 2500412 h 2511748"/>
                <a:gd name="connsiteX25" fmla="*/ 27721 w 3135538"/>
                <a:gd name="connsiteY25" fmla="*/ 2418696 h 2511748"/>
                <a:gd name="connsiteX26" fmla="*/ 0 w 3135538"/>
                <a:gd name="connsiteY26" fmla="*/ 2379100 h 2511748"/>
                <a:gd name="connsiteX27" fmla="*/ 0 w 3135538"/>
                <a:gd name="connsiteY27" fmla="*/ 1189368 h 2511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135538" h="2511748">
                  <a:moveTo>
                    <a:pt x="2446019" y="584076"/>
                  </a:moveTo>
                  <a:cubicBezTo>
                    <a:pt x="2411868" y="591488"/>
                    <a:pt x="2414495" y="673988"/>
                    <a:pt x="2414495" y="1067184"/>
                  </a:cubicBezTo>
                  <a:cubicBezTo>
                    <a:pt x="2414495" y="1425816"/>
                    <a:pt x="2417369" y="1528792"/>
                    <a:pt x="2427069" y="1533116"/>
                  </a:cubicBezTo>
                  <a:cubicBezTo>
                    <a:pt x="2452575" y="1544636"/>
                    <a:pt x="2514724" y="1530956"/>
                    <a:pt x="2579388" y="1499988"/>
                  </a:cubicBezTo>
                  <a:cubicBezTo>
                    <a:pt x="2752543" y="1417172"/>
                    <a:pt x="2860675" y="1248300"/>
                    <a:pt x="2860675" y="1061064"/>
                  </a:cubicBezTo>
                  <a:cubicBezTo>
                    <a:pt x="2860675" y="959524"/>
                    <a:pt x="2840917" y="888232"/>
                    <a:pt x="2790982" y="811176"/>
                  </a:cubicBezTo>
                  <a:cubicBezTo>
                    <a:pt x="2721648" y="703876"/>
                    <a:pt x="2613157" y="624300"/>
                    <a:pt x="2493888" y="592972"/>
                  </a:cubicBezTo>
                  <a:cubicBezTo>
                    <a:pt x="2472872" y="587480"/>
                    <a:pt x="2457402" y="581608"/>
                    <a:pt x="2446019" y="584076"/>
                  </a:cubicBezTo>
                  <a:close/>
                  <a:moveTo>
                    <a:pt x="0" y="0"/>
                  </a:moveTo>
                  <a:lnTo>
                    <a:pt x="1198844" y="0"/>
                  </a:lnTo>
                  <a:lnTo>
                    <a:pt x="2398048" y="0"/>
                  </a:lnTo>
                  <a:lnTo>
                    <a:pt x="2400928" y="138592"/>
                  </a:lnTo>
                  <a:cubicBezTo>
                    <a:pt x="2402728" y="242984"/>
                    <a:pt x="2407048" y="280424"/>
                    <a:pt x="2417849" y="289424"/>
                  </a:cubicBezTo>
                  <a:cubicBezTo>
                    <a:pt x="2425769" y="295900"/>
                    <a:pt x="2465730" y="307060"/>
                    <a:pt x="2506412" y="314620"/>
                  </a:cubicBezTo>
                  <a:cubicBezTo>
                    <a:pt x="2635657" y="337660"/>
                    <a:pt x="2719900" y="372936"/>
                    <a:pt x="2825744" y="447812"/>
                  </a:cubicBezTo>
                  <a:cubicBezTo>
                    <a:pt x="3121314" y="656960"/>
                    <a:pt x="3221038" y="1070576"/>
                    <a:pt x="3056512" y="1401756"/>
                  </a:cubicBezTo>
                  <a:cubicBezTo>
                    <a:pt x="2946708" y="1623144"/>
                    <a:pt x="2750141" y="1766776"/>
                    <a:pt x="2492371" y="1813572"/>
                  </a:cubicBezTo>
                  <a:cubicBezTo>
                    <a:pt x="2454570" y="1820052"/>
                    <a:pt x="2419649" y="1831212"/>
                    <a:pt x="2414249" y="1837692"/>
                  </a:cubicBezTo>
                  <a:cubicBezTo>
                    <a:pt x="2408488" y="1844532"/>
                    <a:pt x="2403088" y="1962964"/>
                    <a:pt x="2401288" y="2114156"/>
                  </a:cubicBezTo>
                  <a:lnTo>
                    <a:pt x="2398048" y="2378740"/>
                  </a:lnTo>
                  <a:lnTo>
                    <a:pt x="2370687" y="2420136"/>
                  </a:lnTo>
                  <a:cubicBezTo>
                    <a:pt x="2353406" y="2445696"/>
                    <a:pt x="2325325" y="2470176"/>
                    <a:pt x="2294364" y="2485292"/>
                  </a:cubicBezTo>
                  <a:lnTo>
                    <a:pt x="2245402" y="2509412"/>
                  </a:lnTo>
                  <a:lnTo>
                    <a:pt x="1214325" y="2511212"/>
                  </a:lnTo>
                  <a:cubicBezTo>
                    <a:pt x="404295" y="2513012"/>
                    <a:pt x="174246" y="2510492"/>
                    <a:pt x="142205" y="2500412"/>
                  </a:cubicBezTo>
                  <a:cubicBezTo>
                    <a:pt x="84243" y="2482052"/>
                    <a:pt x="59042" y="2464056"/>
                    <a:pt x="27721" y="2418696"/>
                  </a:cubicBezTo>
                  <a:lnTo>
                    <a:pt x="0" y="2379100"/>
                  </a:lnTo>
                  <a:lnTo>
                    <a:pt x="0" y="1189368"/>
                  </a:ln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4" name="Freeform 19"/>
            <p:cNvSpPr>
              <a:spLocks/>
            </p:cNvSpPr>
            <p:nvPr/>
          </p:nvSpPr>
          <p:spPr bwMode="auto">
            <a:xfrm>
              <a:off x="6391787" y="22987011"/>
              <a:ext cx="238942" cy="660605"/>
            </a:xfrm>
            <a:custGeom>
              <a:avLst/>
              <a:gdLst>
                <a:gd name="T0" fmla="*/ 332 w 902"/>
                <a:gd name="T1" fmla="*/ 2424 h 2484"/>
                <a:gd name="T2" fmla="*/ 225 w 902"/>
                <a:gd name="T3" fmla="*/ 2170 h 2484"/>
                <a:gd name="T4" fmla="*/ 318 w 902"/>
                <a:gd name="T5" fmla="*/ 2007 h 2484"/>
                <a:gd name="T6" fmla="*/ 347 w 902"/>
                <a:gd name="T7" fmla="*/ 1507 h 2484"/>
                <a:gd name="T8" fmla="*/ 54 w 902"/>
                <a:gd name="T9" fmla="*/ 1043 h 2484"/>
                <a:gd name="T10" fmla="*/ 55 w 902"/>
                <a:gd name="T11" fmla="*/ 423 h 2484"/>
                <a:gd name="T12" fmla="*/ 204 w 902"/>
                <a:gd name="T13" fmla="*/ 157 h 2484"/>
                <a:gd name="T14" fmla="*/ 441 w 902"/>
                <a:gd name="T15" fmla="*/ 8 h 2484"/>
                <a:gd name="T16" fmla="*/ 630 w 902"/>
                <a:gd name="T17" fmla="*/ 75 h 2484"/>
                <a:gd name="T18" fmla="*/ 598 w 902"/>
                <a:gd name="T19" fmla="*/ 428 h 2484"/>
                <a:gd name="T20" fmla="*/ 506 w 902"/>
                <a:gd name="T21" fmla="*/ 709 h 2484"/>
                <a:gd name="T22" fmla="*/ 652 w 902"/>
                <a:gd name="T23" fmla="*/ 1062 h 2484"/>
                <a:gd name="T24" fmla="*/ 900 w 902"/>
                <a:gd name="T25" fmla="*/ 1724 h 2484"/>
                <a:gd name="T26" fmla="*/ 656 w 902"/>
                <a:gd name="T27" fmla="*/ 2352 h 2484"/>
                <a:gd name="T28" fmla="*/ 332 w 902"/>
                <a:gd name="T29" fmla="*/ 2424 h 2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2" h="2484">
                  <a:moveTo>
                    <a:pt x="332" y="2424"/>
                  </a:moveTo>
                  <a:cubicBezTo>
                    <a:pt x="254" y="2386"/>
                    <a:pt x="199" y="2256"/>
                    <a:pt x="225" y="2170"/>
                  </a:cubicBezTo>
                  <a:cubicBezTo>
                    <a:pt x="236" y="2134"/>
                    <a:pt x="278" y="2061"/>
                    <a:pt x="318" y="2007"/>
                  </a:cubicBezTo>
                  <a:cubicBezTo>
                    <a:pt x="424" y="1866"/>
                    <a:pt x="437" y="1630"/>
                    <a:pt x="347" y="1507"/>
                  </a:cubicBezTo>
                  <a:cubicBezTo>
                    <a:pt x="130" y="1211"/>
                    <a:pt x="91" y="1149"/>
                    <a:pt x="54" y="1043"/>
                  </a:cubicBezTo>
                  <a:cubicBezTo>
                    <a:pt x="0" y="892"/>
                    <a:pt x="1" y="582"/>
                    <a:pt x="55" y="423"/>
                  </a:cubicBezTo>
                  <a:cubicBezTo>
                    <a:pt x="79" y="355"/>
                    <a:pt x="146" y="235"/>
                    <a:pt x="204" y="157"/>
                  </a:cubicBezTo>
                  <a:cubicBezTo>
                    <a:pt x="302" y="28"/>
                    <a:pt x="322" y="16"/>
                    <a:pt x="441" y="8"/>
                  </a:cubicBezTo>
                  <a:cubicBezTo>
                    <a:pt x="553" y="0"/>
                    <a:pt x="579" y="9"/>
                    <a:pt x="630" y="75"/>
                  </a:cubicBezTo>
                  <a:cubicBezTo>
                    <a:pt x="714" y="181"/>
                    <a:pt x="705" y="284"/>
                    <a:pt x="598" y="428"/>
                  </a:cubicBezTo>
                  <a:cubicBezTo>
                    <a:pt x="521" y="533"/>
                    <a:pt x="506" y="577"/>
                    <a:pt x="506" y="709"/>
                  </a:cubicBezTo>
                  <a:cubicBezTo>
                    <a:pt x="506" y="853"/>
                    <a:pt x="518" y="881"/>
                    <a:pt x="652" y="1062"/>
                  </a:cubicBezTo>
                  <a:cubicBezTo>
                    <a:pt x="852" y="1331"/>
                    <a:pt x="902" y="1465"/>
                    <a:pt x="900" y="1724"/>
                  </a:cubicBezTo>
                  <a:cubicBezTo>
                    <a:pt x="899" y="1972"/>
                    <a:pt x="818" y="2180"/>
                    <a:pt x="656" y="2352"/>
                  </a:cubicBezTo>
                  <a:cubicBezTo>
                    <a:pt x="551" y="2463"/>
                    <a:pt x="456" y="2484"/>
                    <a:pt x="332" y="242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6" name="Freeform 20"/>
            <p:cNvSpPr>
              <a:spLocks/>
            </p:cNvSpPr>
            <p:nvPr/>
          </p:nvSpPr>
          <p:spPr bwMode="auto">
            <a:xfrm>
              <a:off x="7154298" y="22988186"/>
              <a:ext cx="275252" cy="696916"/>
            </a:xfrm>
            <a:custGeom>
              <a:avLst/>
              <a:gdLst>
                <a:gd name="T0" fmla="*/ 379 w 1034"/>
                <a:gd name="T1" fmla="*/ 2400 h 2623"/>
                <a:gd name="T2" fmla="*/ 367 w 1034"/>
                <a:gd name="T3" fmla="*/ 2035 h 2623"/>
                <a:gd name="T4" fmla="*/ 306 w 1034"/>
                <a:gd name="T5" fmla="*/ 1349 h 2623"/>
                <a:gd name="T6" fmla="*/ 308 w 1034"/>
                <a:gd name="T7" fmla="*/ 126 h 2623"/>
                <a:gd name="T8" fmla="*/ 525 w 1034"/>
                <a:gd name="T9" fmla="*/ 0 h 2623"/>
                <a:gd name="T10" fmla="*/ 669 w 1034"/>
                <a:gd name="T11" fmla="*/ 440 h 2623"/>
                <a:gd name="T12" fmla="*/ 584 w 1034"/>
                <a:gd name="T13" fmla="*/ 724 h 2623"/>
                <a:gd name="T14" fmla="*/ 694 w 1034"/>
                <a:gd name="T15" fmla="*/ 1037 h 2623"/>
                <a:gd name="T16" fmla="*/ 951 w 1034"/>
                <a:gd name="T17" fmla="*/ 1569 h 2623"/>
                <a:gd name="T18" fmla="*/ 379 w 1034"/>
                <a:gd name="T19" fmla="*/ 2400 h 2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2623">
                  <a:moveTo>
                    <a:pt x="379" y="2400"/>
                  </a:moveTo>
                  <a:cubicBezTo>
                    <a:pt x="260" y="2306"/>
                    <a:pt x="257" y="2215"/>
                    <a:pt x="367" y="2035"/>
                  </a:cubicBezTo>
                  <a:cubicBezTo>
                    <a:pt x="539" y="1755"/>
                    <a:pt x="529" y="1646"/>
                    <a:pt x="306" y="1349"/>
                  </a:cubicBezTo>
                  <a:cubicBezTo>
                    <a:pt x="0" y="944"/>
                    <a:pt x="1" y="475"/>
                    <a:pt x="308" y="126"/>
                  </a:cubicBezTo>
                  <a:cubicBezTo>
                    <a:pt x="402" y="19"/>
                    <a:pt x="435" y="0"/>
                    <a:pt x="525" y="0"/>
                  </a:cubicBezTo>
                  <a:cubicBezTo>
                    <a:pt x="750" y="0"/>
                    <a:pt x="826" y="232"/>
                    <a:pt x="669" y="440"/>
                  </a:cubicBezTo>
                  <a:cubicBezTo>
                    <a:pt x="597" y="534"/>
                    <a:pt x="585" y="576"/>
                    <a:pt x="584" y="724"/>
                  </a:cubicBezTo>
                  <a:cubicBezTo>
                    <a:pt x="584" y="884"/>
                    <a:pt x="592" y="909"/>
                    <a:pt x="694" y="1037"/>
                  </a:cubicBezTo>
                  <a:cubicBezTo>
                    <a:pt x="844" y="1227"/>
                    <a:pt x="921" y="1388"/>
                    <a:pt x="951" y="1569"/>
                  </a:cubicBezTo>
                  <a:cubicBezTo>
                    <a:pt x="1034" y="2082"/>
                    <a:pt x="662" y="2623"/>
                    <a:pt x="379" y="240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7" name="Freeform 21"/>
            <p:cNvSpPr>
              <a:spLocks/>
            </p:cNvSpPr>
            <p:nvPr/>
          </p:nvSpPr>
          <p:spPr bwMode="auto">
            <a:xfrm>
              <a:off x="6767769" y="22759786"/>
              <a:ext cx="235429" cy="672317"/>
            </a:xfrm>
            <a:custGeom>
              <a:avLst/>
              <a:gdLst>
                <a:gd name="T0" fmla="*/ 358 w 889"/>
                <a:gd name="T1" fmla="*/ 2478 h 2531"/>
                <a:gd name="T2" fmla="*/ 206 w 889"/>
                <a:gd name="T3" fmla="*/ 2243 h 2531"/>
                <a:gd name="T4" fmla="*/ 297 w 889"/>
                <a:gd name="T5" fmla="*/ 2068 h 2531"/>
                <a:gd name="T6" fmla="*/ 389 w 889"/>
                <a:gd name="T7" fmla="*/ 1772 h 2531"/>
                <a:gd name="T8" fmla="*/ 243 w 889"/>
                <a:gd name="T9" fmla="*/ 1411 h 2531"/>
                <a:gd name="T10" fmla="*/ 13 w 889"/>
                <a:gd name="T11" fmla="*/ 721 h 2531"/>
                <a:gd name="T12" fmla="*/ 251 w 889"/>
                <a:gd name="T13" fmla="*/ 141 h 2531"/>
                <a:gd name="T14" fmla="*/ 617 w 889"/>
                <a:gd name="T15" fmla="*/ 113 h 2531"/>
                <a:gd name="T16" fmla="*/ 587 w 889"/>
                <a:gd name="T17" fmla="*/ 490 h 2531"/>
                <a:gd name="T18" fmla="*/ 662 w 889"/>
                <a:gd name="T19" fmla="*/ 1133 h 2531"/>
                <a:gd name="T20" fmla="*/ 889 w 889"/>
                <a:gd name="T21" fmla="*/ 1744 h 2531"/>
                <a:gd name="T22" fmla="*/ 710 w 889"/>
                <a:gd name="T23" fmla="*/ 2317 h 2531"/>
                <a:gd name="T24" fmla="*/ 545 w 889"/>
                <a:gd name="T25" fmla="*/ 2480 h 2531"/>
                <a:gd name="T26" fmla="*/ 358 w 889"/>
                <a:gd name="T27" fmla="*/ 2478 h 2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9" h="2531">
                  <a:moveTo>
                    <a:pt x="358" y="2478"/>
                  </a:moveTo>
                  <a:cubicBezTo>
                    <a:pt x="269" y="2434"/>
                    <a:pt x="206" y="2336"/>
                    <a:pt x="206" y="2243"/>
                  </a:cubicBezTo>
                  <a:cubicBezTo>
                    <a:pt x="206" y="2215"/>
                    <a:pt x="247" y="2136"/>
                    <a:pt x="297" y="2068"/>
                  </a:cubicBezTo>
                  <a:cubicBezTo>
                    <a:pt x="375" y="1961"/>
                    <a:pt x="388" y="1920"/>
                    <a:pt x="389" y="1772"/>
                  </a:cubicBezTo>
                  <a:cubicBezTo>
                    <a:pt x="390" y="1608"/>
                    <a:pt x="383" y="1592"/>
                    <a:pt x="243" y="1411"/>
                  </a:cubicBezTo>
                  <a:cubicBezTo>
                    <a:pt x="54" y="1166"/>
                    <a:pt x="0" y="1003"/>
                    <a:pt x="13" y="721"/>
                  </a:cubicBezTo>
                  <a:cubicBezTo>
                    <a:pt x="25" y="472"/>
                    <a:pt x="95" y="301"/>
                    <a:pt x="251" y="141"/>
                  </a:cubicBezTo>
                  <a:cubicBezTo>
                    <a:pt x="377" y="11"/>
                    <a:pt x="512" y="0"/>
                    <a:pt x="617" y="113"/>
                  </a:cubicBezTo>
                  <a:cubicBezTo>
                    <a:pt x="711" y="215"/>
                    <a:pt x="704" y="309"/>
                    <a:pt x="587" y="490"/>
                  </a:cubicBezTo>
                  <a:cubicBezTo>
                    <a:pt x="437" y="723"/>
                    <a:pt x="458" y="899"/>
                    <a:pt x="662" y="1133"/>
                  </a:cubicBezTo>
                  <a:cubicBezTo>
                    <a:pt x="825" y="1321"/>
                    <a:pt x="889" y="1493"/>
                    <a:pt x="889" y="1744"/>
                  </a:cubicBezTo>
                  <a:cubicBezTo>
                    <a:pt x="888" y="1992"/>
                    <a:pt x="850" y="2113"/>
                    <a:pt x="710" y="2317"/>
                  </a:cubicBezTo>
                  <a:cubicBezTo>
                    <a:pt x="664" y="2383"/>
                    <a:pt x="590" y="2457"/>
                    <a:pt x="545" y="2480"/>
                  </a:cubicBezTo>
                  <a:cubicBezTo>
                    <a:pt x="447" y="2530"/>
                    <a:pt x="466" y="2531"/>
                    <a:pt x="358" y="2478"/>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30" name="手繪多邊形 29"/>
          <p:cNvSpPr>
            <a:spLocks noChangeAspect="1"/>
          </p:cNvSpPr>
          <p:nvPr/>
        </p:nvSpPr>
        <p:spPr bwMode="auto">
          <a:xfrm>
            <a:off x="7806359" y="3388183"/>
            <a:ext cx="662844" cy="662872"/>
          </a:xfrm>
          <a:custGeom>
            <a:avLst/>
            <a:gdLst>
              <a:gd name="connsiteX0" fmla="*/ 2723747 w 3414713"/>
              <a:gd name="connsiteY0" fmla="*/ 2611578 h 3414854"/>
              <a:gd name="connsiteX1" fmla="*/ 2412074 w 3414713"/>
              <a:gd name="connsiteY1" fmla="*/ 2624182 h 3414854"/>
              <a:gd name="connsiteX2" fmla="*/ 2407761 w 3414713"/>
              <a:gd name="connsiteY2" fmla="*/ 3061330 h 3414854"/>
              <a:gd name="connsiteX3" fmla="*/ 2418545 w 3414713"/>
              <a:gd name="connsiteY3" fmla="*/ 3089418 h 3414854"/>
              <a:gd name="connsiteX4" fmla="*/ 2722668 w 3414713"/>
              <a:gd name="connsiteY4" fmla="*/ 3089418 h 3414854"/>
              <a:gd name="connsiteX5" fmla="*/ 3037576 w 3414713"/>
              <a:gd name="connsiteY5" fmla="*/ 3069612 h 3414854"/>
              <a:gd name="connsiteX6" fmla="*/ 3048001 w 3414713"/>
              <a:gd name="connsiteY6" fmla="*/ 2850318 h 3414854"/>
              <a:gd name="connsiteX7" fmla="*/ 3037576 w 3414713"/>
              <a:gd name="connsiteY7" fmla="*/ 2631384 h 3414854"/>
              <a:gd name="connsiteX8" fmla="*/ 2723747 w 3414713"/>
              <a:gd name="connsiteY8" fmla="*/ 2611578 h 3414854"/>
              <a:gd name="connsiteX9" fmla="*/ 1713559 w 3414713"/>
              <a:gd name="connsiteY9" fmla="*/ 2611578 h 3414854"/>
              <a:gd name="connsiteX10" fmla="*/ 1404472 w 3414713"/>
              <a:gd name="connsiteY10" fmla="*/ 2623822 h 3414854"/>
              <a:gd name="connsiteX11" fmla="*/ 1392238 w 3414713"/>
              <a:gd name="connsiteY11" fmla="*/ 2850318 h 3414854"/>
              <a:gd name="connsiteX12" fmla="*/ 1404472 w 3414713"/>
              <a:gd name="connsiteY12" fmla="*/ 3077174 h 3414854"/>
              <a:gd name="connsiteX13" fmla="*/ 1713559 w 3414713"/>
              <a:gd name="connsiteY13" fmla="*/ 3089418 h 3414854"/>
              <a:gd name="connsiteX14" fmla="*/ 2021566 w 3414713"/>
              <a:gd name="connsiteY14" fmla="*/ 3069612 h 3414854"/>
              <a:gd name="connsiteX15" fmla="*/ 2032001 w 3414713"/>
              <a:gd name="connsiteY15" fmla="*/ 2850318 h 3414854"/>
              <a:gd name="connsiteX16" fmla="*/ 2021566 w 3414713"/>
              <a:gd name="connsiteY16" fmla="*/ 2631384 h 3414854"/>
              <a:gd name="connsiteX17" fmla="*/ 1713559 w 3414713"/>
              <a:gd name="connsiteY17" fmla="*/ 2611578 h 3414854"/>
              <a:gd name="connsiteX18" fmla="*/ 697213 w 3414713"/>
              <a:gd name="connsiteY18" fmla="*/ 2611578 h 3414854"/>
              <a:gd name="connsiteX19" fmla="*/ 393217 w 3414713"/>
              <a:gd name="connsiteY19" fmla="*/ 2627786 h 3414854"/>
              <a:gd name="connsiteX20" fmla="*/ 399326 w 3414713"/>
              <a:gd name="connsiteY20" fmla="*/ 3077174 h 3414854"/>
              <a:gd name="connsiteX21" fmla="*/ 702962 w 3414713"/>
              <a:gd name="connsiteY21" fmla="*/ 3089418 h 3414854"/>
              <a:gd name="connsiteX22" fmla="*/ 1005161 w 3414713"/>
              <a:gd name="connsiteY22" fmla="*/ 3069614 h 3414854"/>
              <a:gd name="connsiteX23" fmla="*/ 1005161 w 3414713"/>
              <a:gd name="connsiteY23" fmla="*/ 2631386 h 3414854"/>
              <a:gd name="connsiteX24" fmla="*/ 697213 w 3414713"/>
              <a:gd name="connsiteY24" fmla="*/ 2611578 h 3414854"/>
              <a:gd name="connsiteX25" fmla="*/ 433028 w 3414713"/>
              <a:gd name="connsiteY25" fmla="*/ 18 h 3414854"/>
              <a:gd name="connsiteX26" fmla="*/ 533290 w 3414713"/>
              <a:gd name="connsiteY26" fmla="*/ 11162 h 3414854"/>
              <a:gd name="connsiteX27" fmla="*/ 569659 w 3414713"/>
              <a:gd name="connsiteY27" fmla="*/ 456078 h 3414854"/>
              <a:gd name="connsiteX28" fmla="*/ 588384 w 3414713"/>
              <a:gd name="connsiteY28" fmla="*/ 740682 h 3414854"/>
              <a:gd name="connsiteX29" fmla="*/ 608909 w 3414713"/>
              <a:gd name="connsiteY29" fmla="*/ 1010150 h 3414854"/>
              <a:gd name="connsiteX30" fmla="*/ 640236 w 3414713"/>
              <a:gd name="connsiteY30" fmla="*/ 1437054 h 3414854"/>
              <a:gd name="connsiteX31" fmla="*/ 671204 w 3414713"/>
              <a:gd name="connsiteY31" fmla="*/ 1823606 h 3414854"/>
              <a:gd name="connsiteX32" fmla="*/ 680926 w 3414713"/>
              <a:gd name="connsiteY32" fmla="*/ 1977438 h 3414854"/>
              <a:gd name="connsiteX33" fmla="*/ 901660 w 3414713"/>
              <a:gd name="connsiteY33" fmla="*/ 1975634 h 3414854"/>
              <a:gd name="connsiteX34" fmla="*/ 1366894 w 3414713"/>
              <a:gd name="connsiteY34" fmla="*/ 1734266 h 3414854"/>
              <a:gd name="connsiteX35" fmla="*/ 1722660 w 3414713"/>
              <a:gd name="connsiteY35" fmla="*/ 1549094 h 3414854"/>
              <a:gd name="connsiteX36" fmla="*/ 2042418 w 3414713"/>
              <a:gd name="connsiteY36" fmla="*/ 1396346 h 3414854"/>
              <a:gd name="connsiteX37" fmla="*/ 2052861 w 3414713"/>
              <a:gd name="connsiteY37" fmla="*/ 1732822 h 3414854"/>
              <a:gd name="connsiteX38" fmla="*/ 2065824 w 3414713"/>
              <a:gd name="connsiteY38" fmla="*/ 2068222 h 3414854"/>
              <a:gd name="connsiteX39" fmla="*/ 2424111 w 3414713"/>
              <a:gd name="connsiteY39" fmla="*/ 1894218 h 3414854"/>
              <a:gd name="connsiteX40" fmla="*/ 2947319 w 3414713"/>
              <a:gd name="connsiteY40" fmla="*/ 1623306 h 3414854"/>
              <a:gd name="connsiteX41" fmla="*/ 3258435 w 3414713"/>
              <a:gd name="connsiteY41" fmla="*/ 1461190 h 3414854"/>
              <a:gd name="connsiteX42" fmla="*/ 3403190 w 3414713"/>
              <a:gd name="connsiteY42" fmla="*/ 1391302 h 3414854"/>
              <a:gd name="connsiteX43" fmla="*/ 3414713 w 3414713"/>
              <a:gd name="connsiteY43" fmla="*/ 2403258 h 3414854"/>
              <a:gd name="connsiteX44" fmla="*/ 3414713 w 3414713"/>
              <a:gd name="connsiteY44" fmla="*/ 3414854 h 3414854"/>
              <a:gd name="connsiteX45" fmla="*/ 1707537 w 3414713"/>
              <a:gd name="connsiteY45" fmla="*/ 3414854 h 3414854"/>
              <a:gd name="connsiteX46" fmla="*/ 0 w 3414713"/>
              <a:gd name="connsiteY46" fmla="*/ 3414854 h 3414854"/>
              <a:gd name="connsiteX47" fmla="*/ 0 w 3414713"/>
              <a:gd name="connsiteY47" fmla="*/ 2742978 h 3414854"/>
              <a:gd name="connsiteX48" fmla="*/ 10443 w 3414713"/>
              <a:gd name="connsiteY48" fmla="*/ 1978158 h 3414854"/>
              <a:gd name="connsiteX49" fmla="*/ 61215 w 3414713"/>
              <a:gd name="connsiteY49" fmla="*/ 1299798 h 3414854"/>
              <a:gd name="connsiteX50" fmla="*/ 85341 w 3414713"/>
              <a:gd name="connsiteY50" fmla="*/ 959354 h 3414854"/>
              <a:gd name="connsiteX51" fmla="*/ 116308 w 3414713"/>
              <a:gd name="connsiteY51" fmla="*/ 542542 h 3414854"/>
              <a:gd name="connsiteX52" fmla="*/ 142235 w 3414713"/>
              <a:gd name="connsiteY52" fmla="*/ 207142 h 3414854"/>
              <a:gd name="connsiteX53" fmla="*/ 155198 w 3414713"/>
              <a:gd name="connsiteY53" fmla="*/ 44306 h 3414854"/>
              <a:gd name="connsiteX54" fmla="*/ 157719 w 3414713"/>
              <a:gd name="connsiteY54" fmla="*/ 3598 h 3414854"/>
              <a:gd name="connsiteX55" fmla="*/ 343524 w 3414713"/>
              <a:gd name="connsiteY55" fmla="*/ 718 h 3414854"/>
              <a:gd name="connsiteX56" fmla="*/ 433028 w 3414713"/>
              <a:gd name="connsiteY56" fmla="*/ 18 h 341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414713" h="3414854">
                <a:moveTo>
                  <a:pt x="2723747" y="2611578"/>
                </a:moveTo>
                <a:cubicBezTo>
                  <a:pt x="2491880" y="2611578"/>
                  <a:pt x="2418186" y="2614460"/>
                  <a:pt x="2412074" y="2624182"/>
                </a:cubicBezTo>
                <a:cubicBezTo>
                  <a:pt x="2399133" y="2643988"/>
                  <a:pt x="2395538" y="3028922"/>
                  <a:pt x="2407761" y="3061330"/>
                </a:cubicBezTo>
                <a:lnTo>
                  <a:pt x="2418545" y="3089418"/>
                </a:lnTo>
                <a:lnTo>
                  <a:pt x="2722668" y="3089418"/>
                </a:lnTo>
                <a:cubicBezTo>
                  <a:pt x="3013131" y="3089418"/>
                  <a:pt x="3027511" y="3088336"/>
                  <a:pt x="3037576" y="3069612"/>
                </a:cubicBezTo>
                <a:cubicBezTo>
                  <a:pt x="3043687" y="3058090"/>
                  <a:pt x="3048001" y="2968428"/>
                  <a:pt x="3048001" y="2850318"/>
                </a:cubicBezTo>
                <a:cubicBezTo>
                  <a:pt x="3048001" y="2732208"/>
                  <a:pt x="3043687" y="2642906"/>
                  <a:pt x="3037576" y="2631384"/>
                </a:cubicBezTo>
                <a:cubicBezTo>
                  <a:pt x="3027511" y="2612660"/>
                  <a:pt x="3013131" y="2611578"/>
                  <a:pt x="2723747" y="2611578"/>
                </a:cubicBezTo>
                <a:close/>
                <a:moveTo>
                  <a:pt x="1713559" y="2611578"/>
                </a:moveTo>
                <a:cubicBezTo>
                  <a:pt x="1496227" y="2611578"/>
                  <a:pt x="1413108" y="2614820"/>
                  <a:pt x="1404472" y="2623822"/>
                </a:cubicBezTo>
                <a:cubicBezTo>
                  <a:pt x="1395476" y="2632464"/>
                  <a:pt x="1392238" y="2697280"/>
                  <a:pt x="1392238" y="2850318"/>
                </a:cubicBezTo>
                <a:cubicBezTo>
                  <a:pt x="1392238" y="3003716"/>
                  <a:pt x="1395476" y="3068172"/>
                  <a:pt x="1404472" y="3077174"/>
                </a:cubicBezTo>
                <a:cubicBezTo>
                  <a:pt x="1413108" y="3085816"/>
                  <a:pt x="1496227" y="3089418"/>
                  <a:pt x="1713559" y="3089418"/>
                </a:cubicBezTo>
                <a:cubicBezTo>
                  <a:pt x="1997098" y="3089418"/>
                  <a:pt x="2011491" y="3088336"/>
                  <a:pt x="2021566" y="3069612"/>
                </a:cubicBezTo>
                <a:cubicBezTo>
                  <a:pt x="2027683" y="3058090"/>
                  <a:pt x="2032001" y="2968428"/>
                  <a:pt x="2032001" y="2850318"/>
                </a:cubicBezTo>
                <a:cubicBezTo>
                  <a:pt x="2032001" y="2732208"/>
                  <a:pt x="2027683" y="2642906"/>
                  <a:pt x="2021566" y="2631384"/>
                </a:cubicBezTo>
                <a:cubicBezTo>
                  <a:pt x="2011491" y="2612660"/>
                  <a:pt x="1997098" y="2611578"/>
                  <a:pt x="1713559" y="2611578"/>
                </a:cubicBezTo>
                <a:close/>
                <a:moveTo>
                  <a:pt x="697213" y="2611578"/>
                </a:moveTo>
                <a:cubicBezTo>
                  <a:pt x="434900" y="2611578"/>
                  <a:pt x="398607" y="2613382"/>
                  <a:pt x="393217" y="2627786"/>
                </a:cubicBezTo>
                <a:cubicBezTo>
                  <a:pt x="381000" y="2659830"/>
                  <a:pt x="386390" y="3064210"/>
                  <a:pt x="399326" y="3077174"/>
                </a:cubicBezTo>
                <a:cubicBezTo>
                  <a:pt x="407950" y="3085818"/>
                  <a:pt x="489878" y="3089418"/>
                  <a:pt x="702962" y="3089418"/>
                </a:cubicBezTo>
                <a:cubicBezTo>
                  <a:pt x="981086" y="3089418"/>
                  <a:pt x="995459" y="3088338"/>
                  <a:pt x="1005161" y="3069614"/>
                </a:cubicBezTo>
                <a:cubicBezTo>
                  <a:pt x="1019175" y="3043326"/>
                  <a:pt x="1019175" y="2657310"/>
                  <a:pt x="1005161" y="2631386"/>
                </a:cubicBezTo>
                <a:cubicBezTo>
                  <a:pt x="995459" y="2612662"/>
                  <a:pt x="981086" y="2611578"/>
                  <a:pt x="697213" y="2611578"/>
                </a:cubicBezTo>
                <a:close/>
                <a:moveTo>
                  <a:pt x="433028" y="18"/>
                </a:moveTo>
                <a:cubicBezTo>
                  <a:pt x="505743" y="290"/>
                  <a:pt x="530860" y="3598"/>
                  <a:pt x="533290" y="11162"/>
                </a:cubicBezTo>
                <a:cubicBezTo>
                  <a:pt x="537971" y="24494"/>
                  <a:pt x="554175" y="224074"/>
                  <a:pt x="569659" y="456078"/>
                </a:cubicBezTo>
                <a:cubicBezTo>
                  <a:pt x="574340" y="531734"/>
                  <a:pt x="582982" y="659622"/>
                  <a:pt x="588384" y="740682"/>
                </a:cubicBezTo>
                <a:cubicBezTo>
                  <a:pt x="593425" y="821738"/>
                  <a:pt x="602787" y="943146"/>
                  <a:pt x="608909" y="1010150"/>
                </a:cubicBezTo>
                <a:cubicBezTo>
                  <a:pt x="614670" y="1077158"/>
                  <a:pt x="629073" y="1269534"/>
                  <a:pt x="640236" y="1437054"/>
                </a:cubicBezTo>
                <a:cubicBezTo>
                  <a:pt x="651759" y="1604934"/>
                  <a:pt x="665442" y="1778938"/>
                  <a:pt x="671204" y="1823606"/>
                </a:cubicBezTo>
                <a:cubicBezTo>
                  <a:pt x="676605" y="1868278"/>
                  <a:pt x="680926" y="1937450"/>
                  <a:pt x="680926" y="1977438"/>
                </a:cubicBezTo>
                <a:cubicBezTo>
                  <a:pt x="680926" y="2090918"/>
                  <a:pt x="679126" y="2090918"/>
                  <a:pt x="901660" y="1975634"/>
                </a:cubicBezTo>
                <a:cubicBezTo>
                  <a:pt x="1006806" y="1921238"/>
                  <a:pt x="1216017" y="1812438"/>
                  <a:pt x="1366894" y="1734266"/>
                </a:cubicBezTo>
                <a:cubicBezTo>
                  <a:pt x="1517770" y="1656090"/>
                  <a:pt x="1678009" y="1572870"/>
                  <a:pt x="1722660" y="1549094"/>
                </a:cubicBezTo>
                <a:cubicBezTo>
                  <a:pt x="1927550" y="1440658"/>
                  <a:pt x="2033056" y="1390582"/>
                  <a:pt x="2042418" y="1396346"/>
                </a:cubicBezTo>
                <a:cubicBezTo>
                  <a:pt x="2049260" y="1400670"/>
                  <a:pt x="2052861" y="1518830"/>
                  <a:pt x="2052861" y="1732822"/>
                </a:cubicBezTo>
                <a:cubicBezTo>
                  <a:pt x="2052861" y="1991126"/>
                  <a:pt x="2055742" y="2064258"/>
                  <a:pt x="2065824" y="2068222"/>
                </a:cubicBezTo>
                <a:cubicBezTo>
                  <a:pt x="2073026" y="2070742"/>
                  <a:pt x="2234345" y="1992566"/>
                  <a:pt x="2424111" y="1894218"/>
                </a:cubicBezTo>
                <a:cubicBezTo>
                  <a:pt x="2613878" y="1795870"/>
                  <a:pt x="2849375" y="1673742"/>
                  <a:pt x="2947319" y="1623306"/>
                </a:cubicBezTo>
                <a:cubicBezTo>
                  <a:pt x="3044903" y="1572510"/>
                  <a:pt x="3184977" y="1499738"/>
                  <a:pt x="3258435" y="1461190"/>
                </a:cubicBezTo>
                <a:cubicBezTo>
                  <a:pt x="3331893" y="1423002"/>
                  <a:pt x="3397069" y="1391302"/>
                  <a:pt x="3403190" y="1391302"/>
                </a:cubicBezTo>
                <a:cubicBezTo>
                  <a:pt x="3411832" y="1391302"/>
                  <a:pt x="3414713" y="1660050"/>
                  <a:pt x="3414713" y="2403258"/>
                </a:cubicBezTo>
                <a:lnTo>
                  <a:pt x="3414713" y="3414854"/>
                </a:lnTo>
                <a:lnTo>
                  <a:pt x="1707537" y="3414854"/>
                </a:lnTo>
                <a:lnTo>
                  <a:pt x="0" y="3414854"/>
                </a:lnTo>
                <a:lnTo>
                  <a:pt x="0" y="2742978"/>
                </a:lnTo>
                <a:cubicBezTo>
                  <a:pt x="0" y="2358946"/>
                  <a:pt x="4681" y="2031474"/>
                  <a:pt x="10443" y="1978158"/>
                </a:cubicBezTo>
                <a:cubicBezTo>
                  <a:pt x="21245" y="1880166"/>
                  <a:pt x="47172" y="1534682"/>
                  <a:pt x="61215" y="1299798"/>
                </a:cubicBezTo>
                <a:cubicBezTo>
                  <a:pt x="65896" y="1224502"/>
                  <a:pt x="76699" y="1071034"/>
                  <a:pt x="85341" y="959354"/>
                </a:cubicBezTo>
                <a:cubicBezTo>
                  <a:pt x="93983" y="847678"/>
                  <a:pt x="108026" y="659982"/>
                  <a:pt x="116308" y="542542"/>
                </a:cubicBezTo>
                <a:cubicBezTo>
                  <a:pt x="124590" y="425098"/>
                  <a:pt x="136473" y="274150"/>
                  <a:pt x="142235" y="207142"/>
                </a:cubicBezTo>
                <a:cubicBezTo>
                  <a:pt x="147996" y="139774"/>
                  <a:pt x="154118" y="66642"/>
                  <a:pt x="155198" y="44306"/>
                </a:cubicBezTo>
                <a:lnTo>
                  <a:pt x="157719" y="3598"/>
                </a:lnTo>
                <a:lnTo>
                  <a:pt x="343524" y="718"/>
                </a:lnTo>
                <a:cubicBezTo>
                  <a:pt x="379263" y="178"/>
                  <a:pt x="408790" y="-70"/>
                  <a:pt x="433028" y="18"/>
                </a:cubicBezTo>
                <a:close/>
              </a:path>
            </a:pathLst>
          </a:custGeom>
          <a:solidFill>
            <a:schemeClr val="accent2"/>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1" name="手繪多邊形 30"/>
          <p:cNvSpPr>
            <a:spLocks noChangeAspect="1"/>
          </p:cNvSpPr>
          <p:nvPr/>
        </p:nvSpPr>
        <p:spPr bwMode="auto">
          <a:xfrm>
            <a:off x="7896482" y="1759946"/>
            <a:ext cx="482598" cy="691714"/>
          </a:xfrm>
          <a:custGeom>
            <a:avLst/>
            <a:gdLst>
              <a:gd name="connsiteX0" fmla="*/ 1425658 w 2805113"/>
              <a:gd name="connsiteY0" fmla="*/ 2654910 h 4020601"/>
              <a:gd name="connsiteX1" fmla="*/ 1327719 w 2805113"/>
              <a:gd name="connsiteY1" fmla="*/ 2665300 h 4020601"/>
              <a:gd name="connsiteX2" fmla="*/ 1092810 w 2805113"/>
              <a:gd name="connsiteY2" fmla="*/ 2944062 h 4020601"/>
              <a:gd name="connsiteX3" fmla="*/ 1237785 w 2805113"/>
              <a:gd name="connsiteY3" fmla="*/ 3234006 h 4020601"/>
              <a:gd name="connsiteX4" fmla="*/ 1301099 w 2805113"/>
              <a:gd name="connsiteY4" fmla="*/ 3406744 h 4020601"/>
              <a:gd name="connsiteX5" fmla="*/ 1307934 w 2805113"/>
              <a:gd name="connsiteY5" fmla="*/ 3531882 h 4020601"/>
              <a:gd name="connsiteX6" fmla="*/ 1512265 w 2805113"/>
              <a:gd name="connsiteY6" fmla="*/ 3526472 h 4020601"/>
              <a:gd name="connsiteX7" fmla="*/ 1524496 w 2805113"/>
              <a:gd name="connsiteY7" fmla="*/ 3391238 h 4020601"/>
              <a:gd name="connsiteX8" fmla="*/ 1524496 w 2805113"/>
              <a:gd name="connsiteY8" fmla="*/ 3267904 h 4020601"/>
              <a:gd name="connsiteX9" fmla="*/ 1577737 w 2805113"/>
              <a:gd name="connsiteY9" fmla="*/ 3232924 h 4020601"/>
              <a:gd name="connsiteX10" fmla="*/ 1708322 w 2805113"/>
              <a:gd name="connsiteY10" fmla="*/ 3056938 h 4020601"/>
              <a:gd name="connsiteX11" fmla="*/ 1715157 w 2805113"/>
              <a:gd name="connsiteY11" fmla="*/ 2940818 h 4020601"/>
              <a:gd name="connsiteX12" fmla="*/ 1674147 w 2805113"/>
              <a:gd name="connsiteY12" fmla="*/ 2808468 h 4020601"/>
              <a:gd name="connsiteX13" fmla="*/ 1425658 w 2805113"/>
              <a:gd name="connsiteY13" fmla="*/ 2654910 h 4020601"/>
              <a:gd name="connsiteX14" fmla="*/ 1415430 w 2805113"/>
              <a:gd name="connsiteY14" fmla="*/ 50 h 4020601"/>
              <a:gd name="connsiteX15" fmla="*/ 1647059 w 2805113"/>
              <a:gd name="connsiteY15" fmla="*/ 25528 h 4020601"/>
              <a:gd name="connsiteX16" fmla="*/ 2127061 w 2805113"/>
              <a:gd name="connsiteY16" fmla="*/ 284444 h 4020601"/>
              <a:gd name="connsiteX17" fmla="*/ 2433138 w 2805113"/>
              <a:gd name="connsiteY17" fmla="*/ 821360 h 4020601"/>
              <a:gd name="connsiteX18" fmla="*/ 2449703 w 2805113"/>
              <a:gd name="connsiteY18" fmla="*/ 1319746 h 4020601"/>
              <a:gd name="connsiteX19" fmla="*/ 2317189 w 2805113"/>
              <a:gd name="connsiteY19" fmla="*/ 1332350 h 4020601"/>
              <a:gd name="connsiteX20" fmla="*/ 2185396 w 2805113"/>
              <a:gd name="connsiteY20" fmla="*/ 1332350 h 4020601"/>
              <a:gd name="connsiteX21" fmla="*/ 2185036 w 2805113"/>
              <a:gd name="connsiteY21" fmla="*/ 1187588 h 4020601"/>
              <a:gd name="connsiteX22" fmla="*/ 1926490 w 2805113"/>
              <a:gd name="connsiteY22" fmla="*/ 481060 h 4020601"/>
              <a:gd name="connsiteX23" fmla="*/ 1265002 w 2805113"/>
              <a:gd name="connsiteY23" fmla="*/ 290564 h 4020601"/>
              <a:gd name="connsiteX24" fmla="*/ 873222 w 2805113"/>
              <a:gd name="connsiteY24" fmla="*/ 499066 h 4020601"/>
              <a:gd name="connsiteX25" fmla="*/ 674091 w 2805113"/>
              <a:gd name="connsiteY25" fmla="*/ 809116 h 4020601"/>
              <a:gd name="connsiteX26" fmla="*/ 645644 w 2805113"/>
              <a:gd name="connsiteY26" fmla="*/ 890500 h 4020601"/>
              <a:gd name="connsiteX27" fmla="*/ 642763 w 2805113"/>
              <a:gd name="connsiteY27" fmla="*/ 1419856 h 4020601"/>
              <a:gd name="connsiteX28" fmla="*/ 655367 w 2805113"/>
              <a:gd name="connsiteY28" fmla="*/ 1962176 h 4020601"/>
              <a:gd name="connsiteX29" fmla="*/ 1092878 w 2805113"/>
              <a:gd name="connsiteY29" fmla="*/ 1940208 h 4020601"/>
              <a:gd name="connsiteX30" fmla="*/ 1629414 w 2805113"/>
              <a:gd name="connsiteY30" fmla="*/ 1931926 h 4020601"/>
              <a:gd name="connsiteX31" fmla="*/ 1859873 w 2805113"/>
              <a:gd name="connsiteY31" fmla="*/ 1952812 h 4020601"/>
              <a:gd name="connsiteX32" fmla="*/ 2297024 w 2805113"/>
              <a:gd name="connsiteY32" fmla="*/ 1983062 h 4020601"/>
              <a:gd name="connsiteX33" fmla="*/ 2690964 w 2805113"/>
              <a:gd name="connsiteY33" fmla="*/ 2010070 h 4020601"/>
              <a:gd name="connsiteX34" fmla="*/ 2805113 w 2805113"/>
              <a:gd name="connsiteY34" fmla="*/ 2016192 h 4020601"/>
              <a:gd name="connsiteX35" fmla="*/ 2805113 w 2805113"/>
              <a:gd name="connsiteY35" fmla="*/ 2963990 h 4020601"/>
              <a:gd name="connsiteX36" fmla="*/ 2805113 w 2805113"/>
              <a:gd name="connsiteY36" fmla="*/ 3911788 h 4020601"/>
              <a:gd name="connsiteX37" fmla="*/ 2779906 w 2805113"/>
              <a:gd name="connsiteY37" fmla="*/ 3917910 h 4020601"/>
              <a:gd name="connsiteX38" fmla="*/ 2599501 w 2805113"/>
              <a:gd name="connsiteY38" fmla="*/ 3934474 h 4020601"/>
              <a:gd name="connsiteX39" fmla="*/ 2312148 w 2805113"/>
              <a:gd name="connsiteY39" fmla="*/ 3955000 h 4020601"/>
              <a:gd name="connsiteX40" fmla="*/ 2012912 w 2805113"/>
              <a:gd name="connsiteY40" fmla="*/ 3975166 h 4020601"/>
              <a:gd name="connsiteX41" fmla="*/ 1829985 w 2805113"/>
              <a:gd name="connsiteY41" fmla="*/ 3989930 h 4020601"/>
              <a:gd name="connsiteX42" fmla="*/ 1636256 w 2805113"/>
              <a:gd name="connsiteY42" fmla="*/ 4005056 h 4020601"/>
              <a:gd name="connsiteX43" fmla="*/ 1423082 w 2805113"/>
              <a:gd name="connsiteY43" fmla="*/ 4019460 h 4020601"/>
              <a:gd name="connsiteX44" fmla="*/ 1341701 w 2805113"/>
              <a:gd name="connsiteY44" fmla="*/ 4015498 h 4020601"/>
              <a:gd name="connsiteX45" fmla="*/ 1225031 w 2805113"/>
              <a:gd name="connsiteY45" fmla="*/ 4006136 h 4020601"/>
              <a:gd name="connsiteX46" fmla="*/ 985931 w 2805113"/>
              <a:gd name="connsiteY46" fmla="*/ 3990650 h 4020601"/>
              <a:gd name="connsiteX47" fmla="*/ 213534 w 2805113"/>
              <a:gd name="connsiteY47" fmla="*/ 3934474 h 4020601"/>
              <a:gd name="connsiteX48" fmla="*/ 33128 w 2805113"/>
              <a:gd name="connsiteY48" fmla="*/ 3917910 h 4020601"/>
              <a:gd name="connsiteX49" fmla="*/ 0 w 2805113"/>
              <a:gd name="connsiteY49" fmla="*/ 3911428 h 4020601"/>
              <a:gd name="connsiteX50" fmla="*/ 2881 w 2805113"/>
              <a:gd name="connsiteY50" fmla="*/ 2965070 h 4020601"/>
              <a:gd name="connsiteX51" fmla="*/ 5401 w 2805113"/>
              <a:gd name="connsiteY51" fmla="*/ 2018352 h 4020601"/>
              <a:gd name="connsiteX52" fmla="*/ 71298 w 2805113"/>
              <a:gd name="connsiteY52" fmla="*/ 2016192 h 4020601"/>
              <a:gd name="connsiteX53" fmla="*/ 342447 w 2805113"/>
              <a:gd name="connsiteY53" fmla="*/ 1981260 h 4020601"/>
              <a:gd name="connsiteX54" fmla="*/ 356131 w 2805113"/>
              <a:gd name="connsiteY54" fmla="*/ 1478914 h 4020601"/>
              <a:gd name="connsiteX55" fmla="*/ 366933 w 2805113"/>
              <a:gd name="connsiteY55" fmla="*/ 913548 h 4020601"/>
              <a:gd name="connsiteX56" fmla="*/ 684894 w 2805113"/>
              <a:gd name="connsiteY56" fmla="*/ 288044 h 4020601"/>
              <a:gd name="connsiteX57" fmla="*/ 1184341 w 2805113"/>
              <a:gd name="connsiteY57" fmla="*/ 21566 h 4020601"/>
              <a:gd name="connsiteX58" fmla="*/ 1415430 w 2805113"/>
              <a:gd name="connsiteY58" fmla="*/ 50 h 402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805113" h="4020601">
                <a:moveTo>
                  <a:pt x="1425658" y="2654910"/>
                </a:moveTo>
                <a:cubicBezTo>
                  <a:pt x="1392989" y="2652724"/>
                  <a:pt x="1359916" y="2656014"/>
                  <a:pt x="1327719" y="2665300"/>
                </a:cubicBezTo>
                <a:cubicBezTo>
                  <a:pt x="1202171" y="2701362"/>
                  <a:pt x="1110437" y="2810270"/>
                  <a:pt x="1092810" y="2944062"/>
                </a:cubicBezTo>
                <a:cubicBezTo>
                  <a:pt x="1079500" y="3042874"/>
                  <a:pt x="1148570" y="3180632"/>
                  <a:pt x="1237785" y="3234006"/>
                </a:cubicBezTo>
                <a:cubicBezTo>
                  <a:pt x="1298940" y="3270790"/>
                  <a:pt x="1301099" y="3276560"/>
                  <a:pt x="1301099" y="3406744"/>
                </a:cubicBezTo>
                <a:cubicBezTo>
                  <a:pt x="1301099" y="3471658"/>
                  <a:pt x="1304336" y="3528276"/>
                  <a:pt x="1307934" y="3531882"/>
                </a:cubicBezTo>
                <a:cubicBezTo>
                  <a:pt x="1320165" y="3544144"/>
                  <a:pt x="1499314" y="3539454"/>
                  <a:pt x="1512265" y="3526472"/>
                </a:cubicBezTo>
                <a:cubicBezTo>
                  <a:pt x="1520539" y="3518178"/>
                  <a:pt x="1524496" y="3473100"/>
                  <a:pt x="1524496" y="3391238"/>
                </a:cubicBezTo>
                <a:lnTo>
                  <a:pt x="1524496" y="3267904"/>
                </a:lnTo>
                <a:lnTo>
                  <a:pt x="1577737" y="3232924"/>
                </a:lnTo>
                <a:cubicBezTo>
                  <a:pt x="1637094" y="3193616"/>
                  <a:pt x="1691054" y="3121130"/>
                  <a:pt x="1708322" y="3056938"/>
                </a:cubicBezTo>
                <a:cubicBezTo>
                  <a:pt x="1714437" y="3033498"/>
                  <a:pt x="1717675" y="2981208"/>
                  <a:pt x="1715157" y="2940818"/>
                </a:cubicBezTo>
                <a:cubicBezTo>
                  <a:pt x="1711200" y="2878428"/>
                  <a:pt x="1704724" y="2857874"/>
                  <a:pt x="1674147" y="2808468"/>
                </a:cubicBezTo>
                <a:cubicBezTo>
                  <a:pt x="1618028" y="2717318"/>
                  <a:pt x="1523664" y="2661468"/>
                  <a:pt x="1425658" y="2654910"/>
                </a:cubicBezTo>
                <a:close/>
                <a:moveTo>
                  <a:pt x="1415430" y="50"/>
                </a:moveTo>
                <a:cubicBezTo>
                  <a:pt x="1498701" y="770"/>
                  <a:pt x="1582062" y="9324"/>
                  <a:pt x="1647059" y="25528"/>
                </a:cubicBezTo>
                <a:cubicBezTo>
                  <a:pt x="1837907" y="73060"/>
                  <a:pt x="1989506" y="154804"/>
                  <a:pt x="2127061" y="284444"/>
                </a:cubicBezTo>
                <a:cubicBezTo>
                  <a:pt x="2283340" y="432086"/>
                  <a:pt x="2378044" y="598096"/>
                  <a:pt x="2433138" y="821360"/>
                </a:cubicBezTo>
                <a:cubicBezTo>
                  <a:pt x="2446102" y="873576"/>
                  <a:pt x="2455104" y="1142214"/>
                  <a:pt x="2449703" y="1319746"/>
                </a:cubicBezTo>
                <a:cubicBezTo>
                  <a:pt x="2449703" y="1329470"/>
                  <a:pt x="2416214" y="1332350"/>
                  <a:pt x="2317189" y="1332350"/>
                </a:cubicBezTo>
                <a:lnTo>
                  <a:pt x="2185396" y="1332350"/>
                </a:lnTo>
                <a:lnTo>
                  <a:pt x="2185036" y="1187588"/>
                </a:lnTo>
                <a:cubicBezTo>
                  <a:pt x="2185036" y="848728"/>
                  <a:pt x="2114818" y="657152"/>
                  <a:pt x="1926490" y="481060"/>
                </a:cubicBezTo>
                <a:cubicBezTo>
                  <a:pt x="1749325" y="315772"/>
                  <a:pt x="1495460" y="242310"/>
                  <a:pt x="1265002" y="290564"/>
                </a:cubicBezTo>
                <a:cubicBezTo>
                  <a:pt x="1099359" y="325134"/>
                  <a:pt x="989892" y="383112"/>
                  <a:pt x="873222" y="499066"/>
                </a:cubicBezTo>
                <a:cubicBezTo>
                  <a:pt x="774917" y="596294"/>
                  <a:pt x="717302" y="686320"/>
                  <a:pt x="674091" y="809116"/>
                </a:cubicBezTo>
                <a:lnTo>
                  <a:pt x="645644" y="890500"/>
                </a:lnTo>
                <a:lnTo>
                  <a:pt x="642763" y="1419856"/>
                </a:lnTo>
                <a:cubicBezTo>
                  <a:pt x="640243" y="1884752"/>
                  <a:pt x="641683" y="1951012"/>
                  <a:pt x="655367" y="1962176"/>
                </a:cubicBezTo>
                <a:cubicBezTo>
                  <a:pt x="671571" y="1975860"/>
                  <a:pt x="831811" y="1967576"/>
                  <a:pt x="1092878" y="1940208"/>
                </a:cubicBezTo>
                <a:cubicBezTo>
                  <a:pt x="1255999" y="1923284"/>
                  <a:pt x="1544432" y="1918602"/>
                  <a:pt x="1629414" y="1931926"/>
                </a:cubicBezTo>
                <a:cubicBezTo>
                  <a:pt x="1669744" y="1938408"/>
                  <a:pt x="1773451" y="1947772"/>
                  <a:pt x="1859873" y="1952812"/>
                </a:cubicBezTo>
                <a:cubicBezTo>
                  <a:pt x="1946655" y="1957854"/>
                  <a:pt x="2143265" y="1971538"/>
                  <a:pt x="2297024" y="1983062"/>
                </a:cubicBezTo>
                <a:cubicBezTo>
                  <a:pt x="2450783" y="1994584"/>
                  <a:pt x="2627948" y="2006828"/>
                  <a:pt x="2690964" y="2010070"/>
                </a:cubicBezTo>
                <a:lnTo>
                  <a:pt x="2805113" y="2016192"/>
                </a:lnTo>
                <a:lnTo>
                  <a:pt x="2805113" y="2963990"/>
                </a:lnTo>
                <a:lnTo>
                  <a:pt x="2805113" y="3911788"/>
                </a:lnTo>
                <a:lnTo>
                  <a:pt x="2779906" y="3917910"/>
                </a:lnTo>
                <a:cubicBezTo>
                  <a:pt x="2766223" y="3921510"/>
                  <a:pt x="2685202" y="3929072"/>
                  <a:pt x="2599501" y="3934474"/>
                </a:cubicBezTo>
                <a:cubicBezTo>
                  <a:pt x="2514159" y="3940236"/>
                  <a:pt x="2384886" y="3949598"/>
                  <a:pt x="2312148" y="3955000"/>
                </a:cubicBezTo>
                <a:cubicBezTo>
                  <a:pt x="2239409" y="3960762"/>
                  <a:pt x="2104735" y="3969764"/>
                  <a:pt x="2012912" y="3975166"/>
                </a:cubicBezTo>
                <a:cubicBezTo>
                  <a:pt x="1920728" y="3980568"/>
                  <a:pt x="1838627" y="3987410"/>
                  <a:pt x="1829985" y="3989930"/>
                </a:cubicBezTo>
                <a:cubicBezTo>
                  <a:pt x="1821343" y="3992812"/>
                  <a:pt x="1734201" y="3999294"/>
                  <a:pt x="1636256" y="4005056"/>
                </a:cubicBezTo>
                <a:cubicBezTo>
                  <a:pt x="1538671" y="4010456"/>
                  <a:pt x="1442527" y="4016938"/>
                  <a:pt x="1423082" y="4019460"/>
                </a:cubicBezTo>
                <a:cubicBezTo>
                  <a:pt x="1403277" y="4021980"/>
                  <a:pt x="1366908" y="4020180"/>
                  <a:pt x="1341701" y="4015498"/>
                </a:cubicBezTo>
                <a:cubicBezTo>
                  <a:pt x="1316495" y="4010816"/>
                  <a:pt x="1263921" y="4006496"/>
                  <a:pt x="1225031" y="4006136"/>
                </a:cubicBezTo>
                <a:cubicBezTo>
                  <a:pt x="1185781" y="4006136"/>
                  <a:pt x="1078114" y="3998934"/>
                  <a:pt x="985931" y="3990650"/>
                </a:cubicBezTo>
                <a:cubicBezTo>
                  <a:pt x="831811" y="3976606"/>
                  <a:pt x="589110" y="3958962"/>
                  <a:pt x="213534" y="3934474"/>
                </a:cubicBezTo>
                <a:cubicBezTo>
                  <a:pt x="132514" y="3929072"/>
                  <a:pt x="51493" y="3921510"/>
                  <a:pt x="33128" y="3917910"/>
                </a:cubicBezTo>
                <a:lnTo>
                  <a:pt x="0" y="3911428"/>
                </a:lnTo>
                <a:lnTo>
                  <a:pt x="2881" y="2965070"/>
                </a:lnTo>
                <a:lnTo>
                  <a:pt x="5401" y="2018352"/>
                </a:lnTo>
                <a:lnTo>
                  <a:pt x="71298" y="2016192"/>
                </a:lnTo>
                <a:cubicBezTo>
                  <a:pt x="180766" y="2012230"/>
                  <a:pt x="328403" y="1993144"/>
                  <a:pt x="342447" y="1981260"/>
                </a:cubicBezTo>
                <a:cubicBezTo>
                  <a:pt x="353250" y="1972618"/>
                  <a:pt x="356131" y="1872510"/>
                  <a:pt x="356131" y="1478914"/>
                </a:cubicBezTo>
                <a:cubicBezTo>
                  <a:pt x="356131" y="1177144"/>
                  <a:pt x="360092" y="958920"/>
                  <a:pt x="366933" y="913548"/>
                </a:cubicBezTo>
                <a:cubicBezTo>
                  <a:pt x="404383" y="662554"/>
                  <a:pt x="508809" y="457294"/>
                  <a:pt x="684894" y="288044"/>
                </a:cubicBezTo>
                <a:cubicBezTo>
                  <a:pt x="824250" y="154444"/>
                  <a:pt x="987371" y="67300"/>
                  <a:pt x="1184341" y="21566"/>
                </a:cubicBezTo>
                <a:cubicBezTo>
                  <a:pt x="1248978" y="6442"/>
                  <a:pt x="1332159" y="-670"/>
                  <a:pt x="1415430" y="50"/>
                </a:cubicBezTo>
                <a:close/>
              </a:path>
            </a:pathLst>
          </a:custGeom>
          <a:solidFill>
            <a:schemeClr val="accent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2" name="矩形 31"/>
          <p:cNvSpPr/>
          <p:nvPr/>
        </p:nvSpPr>
        <p:spPr>
          <a:xfrm>
            <a:off x="7678746" y="1081413"/>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33" name="文字方塊 18"/>
          <p:cNvSpPr txBox="1"/>
          <p:nvPr/>
        </p:nvSpPr>
        <p:spPr>
          <a:xfrm>
            <a:off x="7538633" y="435082"/>
            <a:ext cx="3916226" cy="646331"/>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600" b="1" dirty="0" smtClean="0">
                <a:solidFill>
                  <a:schemeClr val="bg1">
                    <a:lumMod val="50000"/>
                  </a:schemeClr>
                </a:solidFill>
              </a:rPr>
              <a:t>16:9</a:t>
            </a:r>
            <a:r>
              <a:rPr lang="zh-TW" altLang="en-US" sz="3600" b="1" dirty="0" smtClean="0">
                <a:solidFill>
                  <a:schemeClr val="bg1">
                    <a:lumMod val="50000"/>
                  </a:schemeClr>
                </a:solidFill>
              </a:rPr>
              <a:t> </a:t>
            </a:r>
            <a:r>
              <a:rPr lang="en-US" altLang="zh-TW" sz="3600" b="1" dirty="0" smtClean="0">
                <a:solidFill>
                  <a:schemeClr val="bg1">
                    <a:lumMod val="50000"/>
                  </a:schemeClr>
                </a:solidFill>
              </a:rPr>
              <a:t>Layout 003</a:t>
            </a:r>
            <a:endParaRPr lang="zh-TW" altLang="en-US" sz="3600" b="1" dirty="0">
              <a:solidFill>
                <a:schemeClr val="bg1">
                  <a:lumMod val="50000"/>
                </a:schemeClr>
              </a:solidFill>
            </a:endParaRPr>
          </a:p>
        </p:txBody>
      </p:sp>
      <p:sp>
        <p:nvSpPr>
          <p:cNvPr id="34" name="矩形 33"/>
          <p:cNvSpPr/>
          <p:nvPr/>
        </p:nvSpPr>
        <p:spPr>
          <a:xfrm>
            <a:off x="8547614" y="1805329"/>
            <a:ext cx="3034786" cy="646331"/>
          </a:xfrm>
          <a:prstGeom prst="rect">
            <a:avLst/>
          </a:prstGeom>
        </p:spPr>
        <p:txBody>
          <a:bodyPr wrap="square">
            <a:spAutoFit/>
          </a:bodyPr>
          <a:lstStyle/>
          <a:p>
            <a:r>
              <a:rPr lang="en-US" sz="1200" dirty="0"/>
              <a:t>The quick brown fox jumps over the lazy dog. The quick brown fox jumps over the lazy dog. </a:t>
            </a:r>
          </a:p>
        </p:txBody>
      </p:sp>
      <p:sp>
        <p:nvSpPr>
          <p:cNvPr id="35" name="矩形 34"/>
          <p:cNvSpPr/>
          <p:nvPr/>
        </p:nvSpPr>
        <p:spPr>
          <a:xfrm>
            <a:off x="8547614" y="3440880"/>
            <a:ext cx="3034786" cy="646331"/>
          </a:xfrm>
          <a:prstGeom prst="rect">
            <a:avLst/>
          </a:prstGeom>
        </p:spPr>
        <p:txBody>
          <a:bodyPr wrap="square">
            <a:spAutoFit/>
          </a:bodyPr>
          <a:lstStyle/>
          <a:p>
            <a:r>
              <a:rPr lang="en-US" sz="1200" dirty="0"/>
              <a:t>The quick brown fox jumps over the lazy dog. The quick brown fox jumps over the lazy dog. </a:t>
            </a:r>
          </a:p>
        </p:txBody>
      </p:sp>
      <p:sp>
        <p:nvSpPr>
          <p:cNvPr id="36" name="矩形 35"/>
          <p:cNvSpPr/>
          <p:nvPr/>
        </p:nvSpPr>
        <p:spPr>
          <a:xfrm>
            <a:off x="8547614" y="5076430"/>
            <a:ext cx="3034786" cy="646331"/>
          </a:xfrm>
          <a:prstGeom prst="rect">
            <a:avLst/>
          </a:prstGeom>
        </p:spPr>
        <p:txBody>
          <a:bodyPr wrap="square">
            <a:spAutoFit/>
          </a:bodyPr>
          <a:lstStyle/>
          <a:p>
            <a:r>
              <a:rPr lang="en-US" sz="1200" dirty="0"/>
              <a:t>The quick brown fox jumps over the lazy dog. The quick brown fox jumps over the lazy dog. </a:t>
            </a:r>
          </a:p>
        </p:txBody>
      </p:sp>
      <p:cxnSp>
        <p:nvCxnSpPr>
          <p:cNvPr id="5" name="直線接點 4"/>
          <p:cNvCxnSpPr/>
          <p:nvPr/>
        </p:nvCxnSpPr>
        <p:spPr>
          <a:xfrm>
            <a:off x="4794489" y="1805329"/>
            <a:ext cx="234176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直線接點 45"/>
          <p:cNvCxnSpPr/>
          <p:nvPr/>
        </p:nvCxnSpPr>
        <p:spPr>
          <a:xfrm>
            <a:off x="4794489" y="4494100"/>
            <a:ext cx="234176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投影片編號版面配置區 5"/>
          <p:cNvSpPr>
            <a:spLocks noGrp="1"/>
          </p:cNvSpPr>
          <p:nvPr>
            <p:ph type="sldNum" sz="quarter" idx="12"/>
          </p:nvPr>
        </p:nvSpPr>
        <p:spPr/>
        <p:txBody>
          <a:bodyPr/>
          <a:lstStyle/>
          <a:p>
            <a:fld id="{93B68095-C8B2-4A76-90AA-E601358CCBC3}" type="slidenum">
              <a:rPr lang="zh-TW" altLang="en-US" smtClean="0"/>
              <a:t>5</a:t>
            </a:fld>
            <a:endParaRPr lang="zh-TW" altLang="en-US"/>
          </a:p>
        </p:txBody>
      </p:sp>
      <p:sp>
        <p:nvSpPr>
          <p:cNvPr id="7" name="頁尾版面配置區 6"/>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Tree>
    <p:extLst>
      <p:ext uri="{BB962C8B-B14F-4D97-AF65-F5344CB8AC3E}">
        <p14:creationId xmlns:p14="http://schemas.microsoft.com/office/powerpoint/2010/main" val="48089461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4" name="矩形 3"/>
          <p:cNvSpPr/>
          <p:nvPr/>
        </p:nvSpPr>
        <p:spPr>
          <a:xfrm>
            <a:off x="10789920" y="0"/>
            <a:ext cx="140208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文字方塊 4"/>
          <p:cNvSpPr txBox="1"/>
          <p:nvPr/>
        </p:nvSpPr>
        <p:spPr>
          <a:xfrm rot="16200000">
            <a:off x="8667830" y="3042755"/>
            <a:ext cx="5646259" cy="707886"/>
          </a:xfrm>
          <a:prstGeom prst="rect">
            <a:avLst/>
          </a:prstGeom>
          <a:noFill/>
        </p:spPr>
        <p:txBody>
          <a:bodyPr wrap="square" rtlCol="0">
            <a:spAutoFit/>
          </a:bodyPr>
          <a:lstStyle/>
          <a:p>
            <a:pPr algn="ctr"/>
            <a:r>
              <a:rPr lang="en-US" altLang="zh-TW" sz="4000" b="1" dirty="0">
                <a:solidFill>
                  <a:schemeClr val="bg1"/>
                </a:solidFill>
              </a:rPr>
              <a:t>Products &amp; Services</a:t>
            </a:r>
            <a:endParaRPr lang="zh-TW" altLang="en-US" sz="4000" b="1" dirty="0">
              <a:solidFill>
                <a:schemeClr val="bg1"/>
              </a:solidFill>
            </a:endParaRPr>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59</a:t>
            </a:fld>
            <a:endParaRPr lang="zh-TW" altLang="en-US"/>
          </a:p>
        </p:txBody>
      </p:sp>
      <p:pic>
        <p:nvPicPr>
          <p:cNvPr id="6" name="圖片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83430" y="0"/>
            <a:ext cx="6206490" cy="6858000"/>
          </a:xfrm>
          <a:prstGeom prst="rect">
            <a:avLst/>
          </a:prstGeom>
        </p:spPr>
      </p:pic>
      <p:sp>
        <p:nvSpPr>
          <p:cNvPr id="7" name="矩形 6"/>
          <p:cNvSpPr/>
          <p:nvPr/>
        </p:nvSpPr>
        <p:spPr>
          <a:xfrm>
            <a:off x="328802" y="1534121"/>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8" name="文字方塊 7"/>
          <p:cNvSpPr txBox="1"/>
          <p:nvPr/>
        </p:nvSpPr>
        <p:spPr>
          <a:xfrm>
            <a:off x="188689" y="887790"/>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t>16:9</a:t>
            </a:r>
            <a:r>
              <a:rPr lang="zh-TW" altLang="en-US" dirty="0"/>
              <a:t> </a:t>
            </a:r>
            <a:r>
              <a:rPr lang="en-US" altLang="zh-TW" dirty="0"/>
              <a:t>Layout </a:t>
            </a:r>
            <a:r>
              <a:rPr lang="en-US" altLang="zh-TW" dirty="0" smtClean="0"/>
              <a:t>057</a:t>
            </a:r>
            <a:endParaRPr lang="en-US" altLang="zh-TW" dirty="0"/>
          </a:p>
        </p:txBody>
      </p:sp>
      <p:grpSp>
        <p:nvGrpSpPr>
          <p:cNvPr id="11" name="群組 10"/>
          <p:cNvGrpSpPr/>
          <p:nvPr/>
        </p:nvGrpSpPr>
        <p:grpSpPr>
          <a:xfrm>
            <a:off x="328802" y="2322621"/>
            <a:ext cx="421170" cy="421170"/>
            <a:chOff x="1600200" y="2308860"/>
            <a:chExt cx="594360" cy="594360"/>
          </a:xfrm>
          <a:noFill/>
        </p:grpSpPr>
        <p:sp>
          <p:nvSpPr>
            <p:cNvPr id="13" name="橢圓 12"/>
            <p:cNvSpPr/>
            <p:nvPr/>
          </p:nvSpPr>
          <p:spPr>
            <a:xfrm>
              <a:off x="1600200" y="2308860"/>
              <a:ext cx="594360" cy="59436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4" name="Freeform 24"/>
            <p:cNvSpPr>
              <a:spLocks/>
            </p:cNvSpPr>
            <p:nvPr/>
          </p:nvSpPr>
          <p:spPr bwMode="auto">
            <a:xfrm>
              <a:off x="1691641" y="2462263"/>
              <a:ext cx="411478" cy="28755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accent1"/>
            </a:solidFill>
            <a:ln w="0">
              <a:solidFill>
                <a:schemeClr val="accent1"/>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sp>
        <p:nvSpPr>
          <p:cNvPr id="12" name="矩形 11"/>
          <p:cNvSpPr/>
          <p:nvPr/>
        </p:nvSpPr>
        <p:spPr>
          <a:xfrm>
            <a:off x="814767" y="2163874"/>
            <a:ext cx="3421565"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endParaRPr lang="zh-TW" altLang="en-US" sz="1400" dirty="0"/>
          </a:p>
        </p:txBody>
      </p:sp>
      <p:grpSp>
        <p:nvGrpSpPr>
          <p:cNvPr id="15" name="群組 14"/>
          <p:cNvGrpSpPr/>
          <p:nvPr/>
        </p:nvGrpSpPr>
        <p:grpSpPr>
          <a:xfrm>
            <a:off x="328802" y="3374181"/>
            <a:ext cx="421170" cy="421170"/>
            <a:chOff x="1600200" y="2308860"/>
            <a:chExt cx="594360" cy="594360"/>
          </a:xfrm>
          <a:noFill/>
        </p:grpSpPr>
        <p:sp>
          <p:nvSpPr>
            <p:cNvPr id="16" name="橢圓 15"/>
            <p:cNvSpPr/>
            <p:nvPr/>
          </p:nvSpPr>
          <p:spPr>
            <a:xfrm>
              <a:off x="1600200" y="2308860"/>
              <a:ext cx="594360" cy="59436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7" name="Freeform 24"/>
            <p:cNvSpPr>
              <a:spLocks/>
            </p:cNvSpPr>
            <p:nvPr/>
          </p:nvSpPr>
          <p:spPr bwMode="auto">
            <a:xfrm>
              <a:off x="1691641" y="2462263"/>
              <a:ext cx="411478" cy="28755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accent1"/>
            </a:solidFill>
            <a:ln w="0">
              <a:solidFill>
                <a:schemeClr val="accent1"/>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sp>
        <p:nvSpPr>
          <p:cNvPr id="18" name="矩形 17"/>
          <p:cNvSpPr/>
          <p:nvPr/>
        </p:nvSpPr>
        <p:spPr>
          <a:xfrm>
            <a:off x="814767" y="3215434"/>
            <a:ext cx="3421565"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endParaRPr lang="zh-TW" altLang="en-US" sz="1400" dirty="0"/>
          </a:p>
        </p:txBody>
      </p:sp>
      <p:grpSp>
        <p:nvGrpSpPr>
          <p:cNvPr id="19" name="群組 18"/>
          <p:cNvGrpSpPr/>
          <p:nvPr/>
        </p:nvGrpSpPr>
        <p:grpSpPr>
          <a:xfrm>
            <a:off x="328802" y="4425741"/>
            <a:ext cx="421170" cy="421170"/>
            <a:chOff x="1600200" y="2308860"/>
            <a:chExt cx="594360" cy="594360"/>
          </a:xfrm>
          <a:noFill/>
        </p:grpSpPr>
        <p:sp>
          <p:nvSpPr>
            <p:cNvPr id="20" name="橢圓 19"/>
            <p:cNvSpPr/>
            <p:nvPr/>
          </p:nvSpPr>
          <p:spPr>
            <a:xfrm>
              <a:off x="1600200" y="2308860"/>
              <a:ext cx="594360" cy="59436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1" name="Freeform 24"/>
            <p:cNvSpPr>
              <a:spLocks/>
            </p:cNvSpPr>
            <p:nvPr/>
          </p:nvSpPr>
          <p:spPr bwMode="auto">
            <a:xfrm>
              <a:off x="1691641" y="2462263"/>
              <a:ext cx="411478" cy="28755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accent1"/>
            </a:solidFill>
            <a:ln w="0">
              <a:solidFill>
                <a:schemeClr val="accent1"/>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sp>
        <p:nvSpPr>
          <p:cNvPr id="22" name="矩形 21"/>
          <p:cNvSpPr/>
          <p:nvPr/>
        </p:nvSpPr>
        <p:spPr>
          <a:xfrm>
            <a:off x="814767" y="4266994"/>
            <a:ext cx="3421565"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endParaRPr lang="zh-TW" altLang="en-US" sz="1400" dirty="0"/>
          </a:p>
        </p:txBody>
      </p:sp>
      <p:grpSp>
        <p:nvGrpSpPr>
          <p:cNvPr id="23" name="群組 22"/>
          <p:cNvGrpSpPr/>
          <p:nvPr/>
        </p:nvGrpSpPr>
        <p:grpSpPr>
          <a:xfrm>
            <a:off x="328802" y="5477301"/>
            <a:ext cx="421170" cy="421170"/>
            <a:chOff x="1600200" y="2308860"/>
            <a:chExt cx="594360" cy="594360"/>
          </a:xfrm>
          <a:noFill/>
        </p:grpSpPr>
        <p:sp>
          <p:nvSpPr>
            <p:cNvPr id="24" name="橢圓 23"/>
            <p:cNvSpPr/>
            <p:nvPr/>
          </p:nvSpPr>
          <p:spPr>
            <a:xfrm>
              <a:off x="1600200" y="2308860"/>
              <a:ext cx="594360" cy="59436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5" name="Freeform 24"/>
            <p:cNvSpPr>
              <a:spLocks/>
            </p:cNvSpPr>
            <p:nvPr/>
          </p:nvSpPr>
          <p:spPr bwMode="auto">
            <a:xfrm>
              <a:off x="1691641" y="2462263"/>
              <a:ext cx="411478" cy="28755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accent1"/>
            </a:solidFill>
            <a:ln w="0">
              <a:solidFill>
                <a:schemeClr val="accent1"/>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sp>
        <p:nvSpPr>
          <p:cNvPr id="26" name="矩形 25"/>
          <p:cNvSpPr/>
          <p:nvPr/>
        </p:nvSpPr>
        <p:spPr>
          <a:xfrm>
            <a:off x="814767" y="5318554"/>
            <a:ext cx="3421565"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endParaRPr lang="zh-TW" altLang="en-US" sz="1400" dirty="0"/>
          </a:p>
        </p:txBody>
      </p:sp>
    </p:spTree>
    <p:extLst>
      <p:ext uri="{BB962C8B-B14F-4D97-AF65-F5344CB8AC3E}">
        <p14:creationId xmlns:p14="http://schemas.microsoft.com/office/powerpoint/2010/main" val="104517646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60</a:t>
            </a:fld>
            <a:endParaRPr lang="zh-TW" altLang="en-US"/>
          </a:p>
        </p:txBody>
      </p:sp>
      <p:pic>
        <p:nvPicPr>
          <p:cNvPr id="4" name="圖片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421235"/>
            <a:ext cx="2268360" cy="2268360"/>
          </a:xfrm>
          <a:prstGeom prst="rect">
            <a:avLst/>
          </a:prstGeom>
        </p:spPr>
      </p:pic>
      <p:pic>
        <p:nvPicPr>
          <p:cNvPr id="5" name="圖片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63589" y="421235"/>
            <a:ext cx="2268360" cy="2268360"/>
          </a:xfrm>
          <a:prstGeom prst="rect">
            <a:avLst/>
          </a:prstGeom>
        </p:spPr>
      </p:pic>
      <p:pic>
        <p:nvPicPr>
          <p:cNvPr id="6" name="圖片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2994450"/>
            <a:ext cx="2268360" cy="2274037"/>
          </a:xfrm>
          <a:prstGeom prst="rect">
            <a:avLst/>
          </a:prstGeom>
        </p:spPr>
      </p:pic>
      <p:pic>
        <p:nvPicPr>
          <p:cNvPr id="7" name="圖片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127178" y="3000127"/>
            <a:ext cx="2268360" cy="2268360"/>
          </a:xfrm>
          <a:prstGeom prst="rect">
            <a:avLst/>
          </a:prstGeom>
        </p:spPr>
      </p:pic>
      <p:pic>
        <p:nvPicPr>
          <p:cNvPr id="8" name="圖片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63589" y="3000127"/>
            <a:ext cx="2268360" cy="2268360"/>
          </a:xfrm>
          <a:prstGeom prst="rect">
            <a:avLst/>
          </a:prstGeom>
        </p:spPr>
      </p:pic>
      <p:pic>
        <p:nvPicPr>
          <p:cNvPr id="9" name="圖片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127178" y="421235"/>
            <a:ext cx="2268360" cy="2274037"/>
          </a:xfrm>
          <a:prstGeom prst="rect">
            <a:avLst/>
          </a:prstGeom>
        </p:spPr>
      </p:pic>
      <p:sp>
        <p:nvSpPr>
          <p:cNvPr id="10" name="矩形 9"/>
          <p:cNvSpPr/>
          <p:nvPr/>
        </p:nvSpPr>
        <p:spPr>
          <a:xfrm>
            <a:off x="7918322" y="1534121"/>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11" name="文字方塊 10"/>
          <p:cNvSpPr txBox="1"/>
          <p:nvPr/>
        </p:nvSpPr>
        <p:spPr>
          <a:xfrm>
            <a:off x="7778209" y="887790"/>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t>16:9</a:t>
            </a:r>
            <a:r>
              <a:rPr lang="zh-TW" altLang="en-US" dirty="0"/>
              <a:t> </a:t>
            </a:r>
            <a:r>
              <a:rPr lang="en-US" altLang="zh-TW" dirty="0"/>
              <a:t>Layout </a:t>
            </a:r>
            <a:r>
              <a:rPr lang="en-US" altLang="zh-TW" dirty="0" smtClean="0"/>
              <a:t>058</a:t>
            </a:r>
            <a:endParaRPr lang="en-US" altLang="zh-TW" dirty="0"/>
          </a:p>
        </p:txBody>
      </p:sp>
      <p:sp>
        <p:nvSpPr>
          <p:cNvPr id="19" name="文字方塊 41"/>
          <p:cNvSpPr txBox="1"/>
          <p:nvPr/>
        </p:nvSpPr>
        <p:spPr>
          <a:xfrm>
            <a:off x="7918322" y="2218218"/>
            <a:ext cx="3326130"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lumMod val="50000"/>
                  </a:schemeClr>
                </a:solidFill>
              </a:rPr>
              <a:t>The quick brown fox jumps over the lazy dog. The quick brown fox jumps over the lazy dog. </a:t>
            </a:r>
            <a:r>
              <a:rPr lang="en-US" sz="1400" dirty="0">
                <a:solidFill>
                  <a:schemeClr val="bg1">
                    <a:lumMod val="50000"/>
                  </a:schemeClr>
                </a:solidFill>
              </a:rPr>
              <a:t>The quick brown fox jumps over the lazy dog. </a:t>
            </a:r>
          </a:p>
        </p:txBody>
      </p:sp>
      <p:sp>
        <p:nvSpPr>
          <p:cNvPr id="20" name="圓角矩形 19"/>
          <p:cNvSpPr/>
          <p:nvPr/>
        </p:nvSpPr>
        <p:spPr>
          <a:xfrm>
            <a:off x="7918322" y="3657600"/>
            <a:ext cx="2880360" cy="70866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Business Model</a:t>
            </a:r>
          </a:p>
        </p:txBody>
      </p:sp>
    </p:spTree>
    <p:extLst>
      <p:ext uri="{BB962C8B-B14F-4D97-AF65-F5344CB8AC3E}">
        <p14:creationId xmlns:p14="http://schemas.microsoft.com/office/powerpoint/2010/main" val="71849670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8606791" y="-21505"/>
            <a:ext cx="3585210" cy="68795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61</a:t>
            </a:fld>
            <a:endParaRPr lang="zh-TW" altLang="en-US"/>
          </a:p>
        </p:txBody>
      </p:sp>
      <p:pic>
        <p:nvPicPr>
          <p:cNvPr id="4" name="圖片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21505"/>
            <a:ext cx="2673191" cy="6879505"/>
          </a:xfrm>
          <a:custGeom>
            <a:avLst/>
            <a:gdLst>
              <a:gd name="connsiteX0" fmla="*/ 0 w 1954212"/>
              <a:gd name="connsiteY0" fmla="*/ 0 h 5029200"/>
              <a:gd name="connsiteX1" fmla="*/ 1954212 w 1954212"/>
              <a:gd name="connsiteY1" fmla="*/ 0 h 5029200"/>
              <a:gd name="connsiteX2" fmla="*/ 1954212 w 1954212"/>
              <a:gd name="connsiteY2" fmla="*/ 5029200 h 5029200"/>
              <a:gd name="connsiteX3" fmla="*/ 0 w 1954212"/>
              <a:gd name="connsiteY3" fmla="*/ 5029200 h 5029200"/>
            </a:gdLst>
            <a:ahLst/>
            <a:cxnLst>
              <a:cxn ang="0">
                <a:pos x="connsiteX0" y="connsiteY0"/>
              </a:cxn>
              <a:cxn ang="0">
                <a:pos x="connsiteX1" y="connsiteY1"/>
              </a:cxn>
              <a:cxn ang="0">
                <a:pos x="connsiteX2" y="connsiteY2"/>
              </a:cxn>
              <a:cxn ang="0">
                <a:pos x="connsiteX3" y="connsiteY3"/>
              </a:cxn>
            </a:cxnLst>
            <a:rect l="l" t="t" r="r" b="b"/>
            <a:pathLst>
              <a:path w="1954212" h="5029200">
                <a:moveTo>
                  <a:pt x="0" y="0"/>
                </a:moveTo>
                <a:lnTo>
                  <a:pt x="1954212" y="0"/>
                </a:lnTo>
                <a:lnTo>
                  <a:pt x="1954212" y="5029200"/>
                </a:lnTo>
                <a:lnTo>
                  <a:pt x="0" y="5029200"/>
                </a:lnTo>
                <a:close/>
              </a:path>
            </a:pathLst>
          </a:custGeom>
        </p:spPr>
      </p:pic>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6" name="手繪多邊形 5"/>
          <p:cNvSpPr>
            <a:spLocks/>
          </p:cNvSpPr>
          <p:nvPr/>
        </p:nvSpPr>
        <p:spPr bwMode="auto">
          <a:xfrm>
            <a:off x="8979824" y="2418827"/>
            <a:ext cx="460008" cy="547506"/>
          </a:xfrm>
          <a:custGeom>
            <a:avLst/>
            <a:gdLst>
              <a:gd name="connsiteX0" fmla="*/ 1026103 w 3397398"/>
              <a:gd name="connsiteY0" fmla="*/ 1309933 h 4043611"/>
              <a:gd name="connsiteX1" fmla="*/ 904043 w 3397398"/>
              <a:gd name="connsiteY1" fmla="*/ 1389191 h 4043611"/>
              <a:gd name="connsiteX2" fmla="*/ 834187 w 3397398"/>
              <a:gd name="connsiteY2" fmla="*/ 1454039 h 4043611"/>
              <a:gd name="connsiteX3" fmla="*/ 740931 w 3397398"/>
              <a:gd name="connsiteY3" fmla="*/ 1462327 h 4043611"/>
              <a:gd name="connsiteX4" fmla="*/ 596907 w 3397398"/>
              <a:gd name="connsiteY4" fmla="*/ 1478899 h 4043611"/>
              <a:gd name="connsiteX5" fmla="*/ 557299 w 3397398"/>
              <a:gd name="connsiteY5" fmla="*/ 1615439 h 4043611"/>
              <a:gd name="connsiteX6" fmla="*/ 577463 w 3397398"/>
              <a:gd name="connsiteY6" fmla="*/ 1677045 h 4043611"/>
              <a:gd name="connsiteX7" fmla="*/ 553339 w 3397398"/>
              <a:gd name="connsiteY7" fmla="*/ 1732167 h 4043611"/>
              <a:gd name="connsiteX8" fmla="*/ 490327 w 3397398"/>
              <a:gd name="connsiteY8" fmla="*/ 1803139 h 4043611"/>
              <a:gd name="connsiteX9" fmla="*/ 410031 w 3397398"/>
              <a:gd name="connsiteY9" fmla="*/ 1956613 h 4043611"/>
              <a:gd name="connsiteX10" fmla="*/ 475563 w 3397398"/>
              <a:gd name="connsiteY10" fmla="*/ 2031189 h 4043611"/>
              <a:gd name="connsiteX11" fmla="*/ 555859 w 3397398"/>
              <a:gd name="connsiteY11" fmla="*/ 2112609 h 4043611"/>
              <a:gd name="connsiteX12" fmla="*/ 557659 w 3397398"/>
              <a:gd name="connsiteY12" fmla="*/ 2222491 h 4043611"/>
              <a:gd name="connsiteX13" fmla="*/ 537855 w 3397398"/>
              <a:gd name="connsiteY13" fmla="*/ 2289139 h 4043611"/>
              <a:gd name="connsiteX14" fmla="*/ 584663 w 3397398"/>
              <a:gd name="connsiteY14" fmla="*/ 2347503 h 4043611"/>
              <a:gd name="connsiteX15" fmla="*/ 729051 w 3397398"/>
              <a:gd name="connsiteY15" fmla="*/ 2383169 h 4043611"/>
              <a:gd name="connsiteX16" fmla="*/ 814027 w 3397398"/>
              <a:gd name="connsiteY16" fmla="*/ 2384971 h 4043611"/>
              <a:gd name="connsiteX17" fmla="*/ 905483 w 3397398"/>
              <a:gd name="connsiteY17" fmla="*/ 2463149 h 4043611"/>
              <a:gd name="connsiteX18" fmla="*/ 1026823 w 3397398"/>
              <a:gd name="connsiteY18" fmla="*/ 2540247 h 4043611"/>
              <a:gd name="connsiteX19" fmla="*/ 1096315 w 3397398"/>
              <a:gd name="connsiteY19" fmla="*/ 2540247 h 4043611"/>
              <a:gd name="connsiteX20" fmla="*/ 1127283 w 3397398"/>
              <a:gd name="connsiteY20" fmla="*/ 2478641 h 4043611"/>
              <a:gd name="connsiteX21" fmla="*/ 1206135 w 3397398"/>
              <a:gd name="connsiteY21" fmla="*/ 2396499 h 4043611"/>
              <a:gd name="connsiteX22" fmla="*/ 1309835 w 3397398"/>
              <a:gd name="connsiteY22" fmla="*/ 2393257 h 4043611"/>
              <a:gd name="connsiteX23" fmla="*/ 1377887 w 3397398"/>
              <a:gd name="connsiteY23" fmla="*/ 2415233 h 4043611"/>
              <a:gd name="connsiteX24" fmla="*/ 1441619 w 3397398"/>
              <a:gd name="connsiteY24" fmla="*/ 2372001 h 4043611"/>
              <a:gd name="connsiteX25" fmla="*/ 1477267 w 3397398"/>
              <a:gd name="connsiteY25" fmla="*/ 2223571 h 4043611"/>
              <a:gd name="connsiteX26" fmla="*/ 1485547 w 3397398"/>
              <a:gd name="connsiteY26" fmla="*/ 2124497 h 4043611"/>
              <a:gd name="connsiteX27" fmla="*/ 1569443 w 3397398"/>
              <a:gd name="connsiteY27" fmla="*/ 2038393 h 4043611"/>
              <a:gd name="connsiteX28" fmla="*/ 1629935 w 3397398"/>
              <a:gd name="connsiteY28" fmla="*/ 2006329 h 4043611"/>
              <a:gd name="connsiteX29" fmla="*/ 1636055 w 3397398"/>
              <a:gd name="connsiteY29" fmla="*/ 1940401 h 4043611"/>
              <a:gd name="connsiteX30" fmla="*/ 1565843 w 3397398"/>
              <a:gd name="connsiteY30" fmla="*/ 1808903 h 4043611"/>
              <a:gd name="connsiteX31" fmla="*/ 1491671 w 3397398"/>
              <a:gd name="connsiteY31" fmla="*/ 1729285 h 4043611"/>
              <a:gd name="connsiteX32" fmla="*/ 1486267 w 3397398"/>
              <a:gd name="connsiteY32" fmla="*/ 1626607 h 4043611"/>
              <a:gd name="connsiteX33" fmla="*/ 1503191 w 3397398"/>
              <a:gd name="connsiteY33" fmla="*/ 1559599 h 4043611"/>
              <a:gd name="connsiteX34" fmla="*/ 1390851 w 3397398"/>
              <a:gd name="connsiteY34" fmla="*/ 1442151 h 4043611"/>
              <a:gd name="connsiteX35" fmla="*/ 1326039 w 3397398"/>
              <a:gd name="connsiteY35" fmla="*/ 1458723 h 4043611"/>
              <a:gd name="connsiteX36" fmla="*/ 1221259 w 3397398"/>
              <a:gd name="connsiteY36" fmla="*/ 1456201 h 4043611"/>
              <a:gd name="connsiteX37" fmla="*/ 1148887 w 3397398"/>
              <a:gd name="connsiteY37" fmla="*/ 1401441 h 4043611"/>
              <a:gd name="connsiteX38" fmla="*/ 1026103 w 3397398"/>
              <a:gd name="connsiteY38" fmla="*/ 1309933 h 4043611"/>
              <a:gd name="connsiteX39" fmla="*/ 1651015 w 3397398"/>
              <a:gd name="connsiteY39" fmla="*/ 284407 h 4043611"/>
              <a:gd name="connsiteX40" fmla="*/ 1539383 w 3397398"/>
              <a:gd name="connsiteY40" fmla="*/ 366083 h 4043611"/>
              <a:gd name="connsiteX41" fmla="*/ 1466283 w 3397398"/>
              <a:gd name="connsiteY41" fmla="*/ 433367 h 4043611"/>
              <a:gd name="connsiteX42" fmla="*/ 1409747 w 3397398"/>
              <a:gd name="connsiteY42" fmla="*/ 458915 h 4043611"/>
              <a:gd name="connsiteX43" fmla="*/ 1349971 w 3397398"/>
              <a:gd name="connsiteY43" fmla="*/ 437323 h 4043611"/>
              <a:gd name="connsiteX44" fmla="*/ 1214935 w 3397398"/>
              <a:gd name="connsiteY44" fmla="*/ 476543 h 4043611"/>
              <a:gd name="connsiteX45" fmla="*/ 1193687 w 3397398"/>
              <a:gd name="connsiteY45" fmla="*/ 608591 h 4043611"/>
              <a:gd name="connsiteX46" fmla="*/ 1194407 w 3397398"/>
              <a:gd name="connsiteY46" fmla="*/ 689907 h 4043611"/>
              <a:gd name="connsiteX47" fmla="*/ 1173523 w 3397398"/>
              <a:gd name="connsiteY47" fmla="*/ 744235 h 4043611"/>
              <a:gd name="connsiteX48" fmla="*/ 1111583 w 3397398"/>
              <a:gd name="connsiteY48" fmla="*/ 788131 h 4043611"/>
              <a:gd name="connsiteX49" fmla="*/ 1044967 w 3397398"/>
              <a:gd name="connsiteY49" fmla="*/ 833827 h 4043611"/>
              <a:gd name="connsiteX50" fmla="*/ 1037403 w 3397398"/>
              <a:gd name="connsiteY50" fmla="*/ 911543 h 4043611"/>
              <a:gd name="connsiteX51" fmla="*/ 1073775 w 3397398"/>
              <a:gd name="connsiteY51" fmla="*/ 989983 h 4043611"/>
              <a:gd name="connsiteX52" fmla="*/ 1188287 w 3397398"/>
              <a:gd name="connsiteY52" fmla="*/ 1097923 h 4043611"/>
              <a:gd name="connsiteX53" fmla="*/ 1187207 w 3397398"/>
              <a:gd name="connsiteY53" fmla="*/ 1207663 h 4043611"/>
              <a:gd name="connsiteX54" fmla="*/ 1228979 w 3397398"/>
              <a:gd name="connsiteY54" fmla="*/ 1344747 h 4043611"/>
              <a:gd name="connsiteX55" fmla="*/ 1367975 w 3397398"/>
              <a:gd name="connsiteY55" fmla="*/ 1359499 h 4043611"/>
              <a:gd name="connsiteX56" fmla="*/ 1459439 w 3397398"/>
              <a:gd name="connsiteY56" fmla="*/ 1366695 h 4043611"/>
              <a:gd name="connsiteX57" fmla="*/ 1533263 w 3397398"/>
              <a:gd name="connsiteY57" fmla="*/ 1433259 h 4043611"/>
              <a:gd name="connsiteX58" fmla="*/ 1650655 w 3397398"/>
              <a:gd name="connsiteY58" fmla="*/ 1513135 h 4043611"/>
              <a:gd name="connsiteX59" fmla="*/ 1731315 w 3397398"/>
              <a:gd name="connsiteY59" fmla="*/ 1496583 h 4043611"/>
              <a:gd name="connsiteX60" fmla="*/ 1767687 w 3397398"/>
              <a:gd name="connsiteY60" fmla="*/ 1437215 h 4043611"/>
              <a:gd name="connsiteX61" fmla="*/ 1842227 w 3397398"/>
              <a:gd name="connsiteY61" fmla="*/ 1372091 h 4043611"/>
              <a:gd name="connsiteX62" fmla="*/ 1940895 w 3397398"/>
              <a:gd name="connsiteY62" fmla="*/ 1365255 h 4043611"/>
              <a:gd name="connsiteX63" fmla="*/ 2086015 w 3397398"/>
              <a:gd name="connsiteY63" fmla="*/ 1330355 h 4043611"/>
              <a:gd name="connsiteX64" fmla="*/ 2107619 w 3397398"/>
              <a:gd name="connsiteY64" fmla="*/ 1191831 h 4043611"/>
              <a:gd name="connsiteX65" fmla="*/ 2110139 w 3397398"/>
              <a:gd name="connsiteY65" fmla="*/ 1111955 h 4043611"/>
              <a:gd name="connsiteX66" fmla="*/ 2204127 w 3397398"/>
              <a:gd name="connsiteY66" fmla="*/ 1015167 h 4043611"/>
              <a:gd name="connsiteX67" fmla="*/ 2262823 w 3397398"/>
              <a:gd name="connsiteY67" fmla="*/ 883119 h 4043611"/>
              <a:gd name="connsiteX68" fmla="*/ 2259943 w 3397398"/>
              <a:gd name="connsiteY68" fmla="*/ 817275 h 4043611"/>
              <a:gd name="connsiteX69" fmla="*/ 2196923 w 3397398"/>
              <a:gd name="connsiteY69" fmla="*/ 784175 h 4043611"/>
              <a:gd name="connsiteX70" fmla="*/ 2116983 w 3397398"/>
              <a:gd name="connsiteY70" fmla="*/ 697463 h 4043611"/>
              <a:gd name="connsiteX71" fmla="*/ 2116623 w 3397398"/>
              <a:gd name="connsiteY71" fmla="*/ 595999 h 4043611"/>
              <a:gd name="connsiteX72" fmla="*/ 2132827 w 3397398"/>
              <a:gd name="connsiteY72" fmla="*/ 529795 h 4043611"/>
              <a:gd name="connsiteX73" fmla="*/ 2082051 w 3397398"/>
              <a:gd name="connsiteY73" fmla="*/ 462151 h 4043611"/>
              <a:gd name="connsiteX74" fmla="*/ 2031279 w 3397398"/>
              <a:gd name="connsiteY74" fmla="*/ 412139 h 4043611"/>
              <a:gd name="connsiteX75" fmla="*/ 1983027 w 3397398"/>
              <a:gd name="connsiteY75" fmla="*/ 425811 h 4043611"/>
              <a:gd name="connsiteX76" fmla="*/ 1837547 w 3397398"/>
              <a:gd name="connsiteY76" fmla="*/ 427611 h 4043611"/>
              <a:gd name="connsiteX77" fmla="*/ 1767687 w 3397398"/>
              <a:gd name="connsiteY77" fmla="*/ 356731 h 4043611"/>
              <a:gd name="connsiteX78" fmla="*/ 1651015 w 3397398"/>
              <a:gd name="connsiteY78" fmla="*/ 284407 h 4043611"/>
              <a:gd name="connsiteX79" fmla="*/ 1463131 w 3397398"/>
              <a:gd name="connsiteY79" fmla="*/ 311 h 4043611"/>
              <a:gd name="connsiteX80" fmla="*/ 1752867 w 3397398"/>
              <a:gd name="connsiteY80" fmla="*/ 17731 h 4043611"/>
              <a:gd name="connsiteX81" fmla="*/ 2798759 w 3397398"/>
              <a:gd name="connsiteY81" fmla="*/ 741883 h 4043611"/>
              <a:gd name="connsiteX82" fmla="*/ 3006859 w 3397398"/>
              <a:gd name="connsiteY82" fmla="*/ 1484043 h 4043611"/>
              <a:gd name="connsiteX83" fmla="*/ 3006859 w 3397398"/>
              <a:gd name="connsiteY83" fmla="*/ 1589911 h 4043611"/>
              <a:gd name="connsiteX84" fmla="*/ 3175715 w 3397398"/>
              <a:gd name="connsiteY84" fmla="*/ 1884471 h 4043611"/>
              <a:gd name="connsiteX85" fmla="*/ 3370131 w 3397398"/>
              <a:gd name="connsiteY85" fmla="*/ 2229443 h 4043611"/>
              <a:gd name="connsiteX86" fmla="*/ 3314687 w 3397398"/>
              <a:gd name="connsiteY86" fmla="*/ 2499155 h 4043611"/>
              <a:gd name="connsiteX87" fmla="*/ 3144751 w 3397398"/>
              <a:gd name="connsiteY87" fmla="*/ 2529403 h 4043611"/>
              <a:gd name="connsiteX88" fmla="*/ 3011899 w 3397398"/>
              <a:gd name="connsiteY88" fmla="*/ 2534443 h 4043611"/>
              <a:gd name="connsiteX89" fmla="*/ 3005779 w 3397398"/>
              <a:gd name="connsiteY89" fmla="*/ 2742579 h 4043611"/>
              <a:gd name="connsiteX90" fmla="*/ 2942055 w 3397398"/>
              <a:gd name="connsiteY90" fmla="*/ 3109879 h 4043611"/>
              <a:gd name="connsiteX91" fmla="*/ 2612623 w 3397398"/>
              <a:gd name="connsiteY91" fmla="*/ 3403359 h 4043611"/>
              <a:gd name="connsiteX92" fmla="*/ 2358079 w 3397398"/>
              <a:gd name="connsiteY92" fmla="*/ 3433967 h 4043611"/>
              <a:gd name="connsiteX93" fmla="*/ 2175903 w 3397398"/>
              <a:gd name="connsiteY93" fmla="*/ 3445851 h 4043611"/>
              <a:gd name="connsiteX94" fmla="*/ 2163663 w 3397398"/>
              <a:gd name="connsiteY94" fmla="*/ 3750851 h 4043611"/>
              <a:gd name="connsiteX95" fmla="*/ 2163663 w 3397398"/>
              <a:gd name="connsiteY95" fmla="*/ 4043611 h 4043611"/>
              <a:gd name="connsiteX96" fmla="*/ 1382751 w 3397398"/>
              <a:gd name="connsiteY96" fmla="*/ 4043611 h 4043611"/>
              <a:gd name="connsiteX97" fmla="*/ 595359 w 3397398"/>
              <a:gd name="connsiteY97" fmla="*/ 4036767 h 4043611"/>
              <a:gd name="connsiteX98" fmla="*/ 588519 w 3397398"/>
              <a:gd name="connsiteY98" fmla="*/ 3400479 h 4043611"/>
              <a:gd name="connsiteX99" fmla="*/ 588519 w 3397398"/>
              <a:gd name="connsiteY99" fmla="*/ 2771027 h 4043611"/>
              <a:gd name="connsiteX100" fmla="*/ 530555 w 3397398"/>
              <a:gd name="connsiteY100" fmla="*/ 2718815 h 4043611"/>
              <a:gd name="connsiteX101" fmla="*/ 14267 w 3397398"/>
              <a:gd name="connsiteY101" fmla="*/ 1749075 h 4043611"/>
              <a:gd name="connsiteX102" fmla="*/ 81955 w 3397398"/>
              <a:gd name="connsiteY102" fmla="*/ 1010155 h 4043611"/>
              <a:gd name="connsiteX103" fmla="*/ 167279 w 3397398"/>
              <a:gd name="connsiteY103" fmla="*/ 816783 h 4043611"/>
              <a:gd name="connsiteX104" fmla="*/ 1187975 w 3397398"/>
              <a:gd name="connsiteY104" fmla="*/ 27451 h 4043611"/>
              <a:gd name="connsiteX105" fmla="*/ 1463131 w 3397398"/>
              <a:gd name="connsiteY105" fmla="*/ 311 h 404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97398" h="4043611">
                <a:moveTo>
                  <a:pt x="1026103" y="1309933"/>
                </a:moveTo>
                <a:cubicBezTo>
                  <a:pt x="949411" y="1309933"/>
                  <a:pt x="941487" y="1314977"/>
                  <a:pt x="904043" y="1389191"/>
                </a:cubicBezTo>
                <a:cubicBezTo>
                  <a:pt x="887119" y="1423417"/>
                  <a:pt x="871275" y="1437827"/>
                  <a:pt x="834187" y="1454039"/>
                </a:cubicBezTo>
                <a:cubicBezTo>
                  <a:pt x="791703" y="1472413"/>
                  <a:pt x="781619" y="1473495"/>
                  <a:pt x="740931" y="1462327"/>
                </a:cubicBezTo>
                <a:cubicBezTo>
                  <a:pt x="645875" y="1436027"/>
                  <a:pt x="640835" y="1436387"/>
                  <a:pt x="596907" y="1478899"/>
                </a:cubicBezTo>
                <a:cubicBezTo>
                  <a:pt x="536415" y="1537983"/>
                  <a:pt x="534255" y="1545187"/>
                  <a:pt x="557299" y="1615439"/>
                </a:cubicBezTo>
                <a:lnTo>
                  <a:pt x="577463" y="1677045"/>
                </a:lnTo>
                <a:lnTo>
                  <a:pt x="553339" y="1732167"/>
                </a:lnTo>
                <a:cubicBezTo>
                  <a:pt x="533535" y="1776479"/>
                  <a:pt x="521651" y="1790169"/>
                  <a:pt x="490327" y="1803139"/>
                </a:cubicBezTo>
                <a:cubicBezTo>
                  <a:pt x="416871" y="1833761"/>
                  <a:pt x="397431" y="1871229"/>
                  <a:pt x="410031" y="1956613"/>
                </a:cubicBezTo>
                <a:cubicBezTo>
                  <a:pt x="416511" y="1999125"/>
                  <a:pt x="420115" y="2003447"/>
                  <a:pt x="475563" y="2031189"/>
                </a:cubicBezTo>
                <a:cubicBezTo>
                  <a:pt x="527051" y="2057487"/>
                  <a:pt x="537135" y="2067215"/>
                  <a:pt x="555859" y="2112609"/>
                </a:cubicBezTo>
                <a:cubicBezTo>
                  <a:pt x="577103" y="2164127"/>
                  <a:pt x="577103" y="2164127"/>
                  <a:pt x="557659" y="2222491"/>
                </a:cubicBezTo>
                <a:cubicBezTo>
                  <a:pt x="546855" y="2254555"/>
                  <a:pt x="537855" y="2284457"/>
                  <a:pt x="537855" y="2289139"/>
                </a:cubicBezTo>
                <a:cubicBezTo>
                  <a:pt x="537855" y="2293463"/>
                  <a:pt x="558739" y="2319763"/>
                  <a:pt x="584663" y="2347503"/>
                </a:cubicBezTo>
                <a:cubicBezTo>
                  <a:pt x="636871" y="2403345"/>
                  <a:pt x="657755" y="2408389"/>
                  <a:pt x="729051" y="2383169"/>
                </a:cubicBezTo>
                <a:cubicBezTo>
                  <a:pt x="765775" y="2370199"/>
                  <a:pt x="775139" y="2370561"/>
                  <a:pt x="814027" y="2384971"/>
                </a:cubicBezTo>
                <a:cubicBezTo>
                  <a:pt x="871995" y="2406947"/>
                  <a:pt x="880999" y="2414513"/>
                  <a:pt x="905483" y="2463149"/>
                </a:cubicBezTo>
                <a:cubicBezTo>
                  <a:pt x="941127" y="2534843"/>
                  <a:pt x="949771" y="2540247"/>
                  <a:pt x="1026823" y="2540247"/>
                </a:cubicBezTo>
                <a:lnTo>
                  <a:pt x="1096315" y="2540247"/>
                </a:lnTo>
                <a:lnTo>
                  <a:pt x="1127283" y="2478641"/>
                </a:lnTo>
                <a:cubicBezTo>
                  <a:pt x="1153927" y="2425681"/>
                  <a:pt x="1165091" y="2414153"/>
                  <a:pt x="1206135" y="2396499"/>
                </a:cubicBezTo>
                <a:cubicBezTo>
                  <a:pt x="1252587" y="2376325"/>
                  <a:pt x="1255827" y="2376325"/>
                  <a:pt x="1309835" y="2393257"/>
                </a:cubicBezTo>
                <a:cubicBezTo>
                  <a:pt x="1340803" y="2402985"/>
                  <a:pt x="1371407" y="2412711"/>
                  <a:pt x="1377887" y="2415233"/>
                </a:cubicBezTo>
                <a:cubicBezTo>
                  <a:pt x="1384731" y="2417755"/>
                  <a:pt x="1413175" y="2398301"/>
                  <a:pt x="1441619" y="2372001"/>
                </a:cubicBezTo>
                <a:cubicBezTo>
                  <a:pt x="1498511" y="2318681"/>
                  <a:pt x="1503191" y="2299587"/>
                  <a:pt x="1477267" y="2223571"/>
                </a:cubicBezTo>
                <a:cubicBezTo>
                  <a:pt x="1462503" y="2180339"/>
                  <a:pt x="1462863" y="2175655"/>
                  <a:pt x="1485547" y="2124497"/>
                </a:cubicBezTo>
                <a:cubicBezTo>
                  <a:pt x="1506071" y="2077663"/>
                  <a:pt x="1516875" y="2066495"/>
                  <a:pt x="1569443" y="2038393"/>
                </a:cubicBezTo>
                <a:lnTo>
                  <a:pt x="1629935" y="2006329"/>
                </a:lnTo>
                <a:lnTo>
                  <a:pt x="1636055" y="1940401"/>
                </a:lnTo>
                <a:cubicBezTo>
                  <a:pt x="1643615" y="1858621"/>
                  <a:pt x="1633895" y="1840967"/>
                  <a:pt x="1565843" y="1808903"/>
                </a:cubicBezTo>
                <a:cubicBezTo>
                  <a:pt x="1520115" y="1787647"/>
                  <a:pt x="1511831" y="1778641"/>
                  <a:pt x="1491671" y="1729285"/>
                </a:cubicBezTo>
                <a:cubicBezTo>
                  <a:pt x="1470067" y="1675605"/>
                  <a:pt x="1469707" y="1672361"/>
                  <a:pt x="1486267" y="1626607"/>
                </a:cubicBezTo>
                <a:cubicBezTo>
                  <a:pt x="1495631" y="1600669"/>
                  <a:pt x="1503191" y="1570407"/>
                  <a:pt x="1503191" y="1559599"/>
                </a:cubicBezTo>
                <a:cubicBezTo>
                  <a:pt x="1502831" y="1535461"/>
                  <a:pt x="1413895" y="1442151"/>
                  <a:pt x="1390851" y="1442151"/>
                </a:cubicBezTo>
                <a:cubicBezTo>
                  <a:pt x="1381851" y="1442151"/>
                  <a:pt x="1352683" y="1449717"/>
                  <a:pt x="1326039" y="1458723"/>
                </a:cubicBezTo>
                <a:cubicBezTo>
                  <a:pt x="1280311" y="1474215"/>
                  <a:pt x="1274191" y="1474215"/>
                  <a:pt x="1221259" y="1456201"/>
                </a:cubicBezTo>
                <a:cubicBezTo>
                  <a:pt x="1174811" y="1440349"/>
                  <a:pt x="1162207" y="1430983"/>
                  <a:pt x="1148887" y="1401441"/>
                </a:cubicBezTo>
                <a:cubicBezTo>
                  <a:pt x="1110359" y="1316417"/>
                  <a:pt x="1101719" y="1309933"/>
                  <a:pt x="1026103" y="1309933"/>
                </a:cubicBezTo>
                <a:close/>
                <a:moveTo>
                  <a:pt x="1651015" y="284407"/>
                </a:moveTo>
                <a:cubicBezTo>
                  <a:pt x="1596639" y="284407"/>
                  <a:pt x="1562071" y="309595"/>
                  <a:pt x="1539383" y="366083"/>
                </a:cubicBezTo>
                <a:cubicBezTo>
                  <a:pt x="1525339" y="400627"/>
                  <a:pt x="1513455" y="411779"/>
                  <a:pt x="1466283" y="433367"/>
                </a:cubicBezTo>
                <a:lnTo>
                  <a:pt x="1409747" y="458915"/>
                </a:lnTo>
                <a:lnTo>
                  <a:pt x="1349971" y="437323"/>
                </a:lnTo>
                <a:cubicBezTo>
                  <a:pt x="1280471" y="412139"/>
                  <a:pt x="1270747" y="414659"/>
                  <a:pt x="1214935" y="476543"/>
                </a:cubicBezTo>
                <a:cubicBezTo>
                  <a:pt x="1173523" y="522239"/>
                  <a:pt x="1170283" y="542027"/>
                  <a:pt x="1193687" y="608591"/>
                </a:cubicBezTo>
                <a:cubicBezTo>
                  <a:pt x="1207731" y="648887"/>
                  <a:pt x="1207731" y="657883"/>
                  <a:pt x="1194407" y="689907"/>
                </a:cubicBezTo>
                <a:cubicBezTo>
                  <a:pt x="1186127" y="709695"/>
                  <a:pt x="1176763" y="734163"/>
                  <a:pt x="1173523" y="744235"/>
                </a:cubicBezTo>
                <a:cubicBezTo>
                  <a:pt x="1170283" y="754311"/>
                  <a:pt x="1142555" y="774099"/>
                  <a:pt x="1111583" y="788131"/>
                </a:cubicBezTo>
                <a:cubicBezTo>
                  <a:pt x="1080615" y="802163"/>
                  <a:pt x="1050727" y="822675"/>
                  <a:pt x="1044967" y="833827"/>
                </a:cubicBezTo>
                <a:cubicBezTo>
                  <a:pt x="1039203" y="844623"/>
                  <a:pt x="1035603" y="879523"/>
                  <a:pt x="1037403" y="911543"/>
                </a:cubicBezTo>
                <a:cubicBezTo>
                  <a:pt x="1040287" y="964795"/>
                  <a:pt x="1043167" y="970911"/>
                  <a:pt x="1073775" y="989983"/>
                </a:cubicBezTo>
                <a:cubicBezTo>
                  <a:pt x="1161279" y="1043591"/>
                  <a:pt x="1170643" y="1052587"/>
                  <a:pt x="1188287" y="1097923"/>
                </a:cubicBezTo>
                <a:cubicBezTo>
                  <a:pt x="1206291" y="1143259"/>
                  <a:pt x="1206291" y="1146855"/>
                  <a:pt x="1187207" y="1207663"/>
                </a:cubicBezTo>
                <a:cubicBezTo>
                  <a:pt x="1164519" y="1280343"/>
                  <a:pt x="1167039" y="1288979"/>
                  <a:pt x="1228979" y="1344747"/>
                </a:cubicBezTo>
                <a:cubicBezTo>
                  <a:pt x="1274351" y="1385763"/>
                  <a:pt x="1279031" y="1386123"/>
                  <a:pt x="1367975" y="1359499"/>
                </a:cubicBezTo>
                <a:cubicBezTo>
                  <a:pt x="1405787" y="1347983"/>
                  <a:pt x="1416231" y="1348703"/>
                  <a:pt x="1459439" y="1366695"/>
                </a:cubicBezTo>
                <a:cubicBezTo>
                  <a:pt x="1497611" y="1382527"/>
                  <a:pt x="1513095" y="1396559"/>
                  <a:pt x="1533263" y="1433259"/>
                </a:cubicBezTo>
                <a:cubicBezTo>
                  <a:pt x="1575391" y="1509895"/>
                  <a:pt x="1579715" y="1513135"/>
                  <a:pt x="1650655" y="1513135"/>
                </a:cubicBezTo>
                <a:cubicBezTo>
                  <a:pt x="1696387" y="1513135"/>
                  <a:pt x="1719431" y="1508095"/>
                  <a:pt x="1731315" y="1496583"/>
                </a:cubicBezTo>
                <a:cubicBezTo>
                  <a:pt x="1740319" y="1487227"/>
                  <a:pt x="1756883" y="1460603"/>
                  <a:pt x="1767687" y="1437215"/>
                </a:cubicBezTo>
                <a:cubicBezTo>
                  <a:pt x="1784611" y="1401955"/>
                  <a:pt x="1797215" y="1390803"/>
                  <a:pt x="1842227" y="1372091"/>
                </a:cubicBezTo>
                <a:cubicBezTo>
                  <a:pt x="1893359" y="1350863"/>
                  <a:pt x="1898763" y="1350503"/>
                  <a:pt x="1940895" y="1365255"/>
                </a:cubicBezTo>
                <a:cubicBezTo>
                  <a:pt x="2015075" y="1390803"/>
                  <a:pt x="2033439" y="1386483"/>
                  <a:pt x="2086015" y="1330355"/>
                </a:cubicBezTo>
                <a:cubicBezTo>
                  <a:pt x="2136787" y="1276383"/>
                  <a:pt x="2136787" y="1276023"/>
                  <a:pt x="2107619" y="1191831"/>
                </a:cubicBezTo>
                <a:cubicBezTo>
                  <a:pt x="2096095" y="1158727"/>
                  <a:pt x="2096455" y="1146855"/>
                  <a:pt x="2110139" y="1111955"/>
                </a:cubicBezTo>
                <a:cubicBezTo>
                  <a:pt x="2131387" y="1056903"/>
                  <a:pt x="2144711" y="1043231"/>
                  <a:pt x="2204127" y="1015167"/>
                </a:cubicBezTo>
                <a:cubicBezTo>
                  <a:pt x="2262463" y="987823"/>
                  <a:pt x="2267503" y="977027"/>
                  <a:pt x="2262823" y="883119"/>
                </a:cubicBezTo>
                <a:lnTo>
                  <a:pt x="2259943" y="817275"/>
                </a:lnTo>
                <a:lnTo>
                  <a:pt x="2196923" y="784175"/>
                </a:lnTo>
                <a:cubicBezTo>
                  <a:pt x="2138227" y="752871"/>
                  <a:pt x="2132467" y="747115"/>
                  <a:pt x="2116983" y="697463"/>
                </a:cubicBezTo>
                <a:cubicBezTo>
                  <a:pt x="2101499" y="648171"/>
                  <a:pt x="2101499" y="640255"/>
                  <a:pt x="2116623" y="595999"/>
                </a:cubicBezTo>
                <a:cubicBezTo>
                  <a:pt x="2125623" y="569371"/>
                  <a:pt x="2132827" y="539507"/>
                  <a:pt x="2132827" y="529795"/>
                </a:cubicBezTo>
                <a:cubicBezTo>
                  <a:pt x="2132827" y="520079"/>
                  <a:pt x="2110139" y="489495"/>
                  <a:pt x="2082051" y="462151"/>
                </a:cubicBezTo>
                <a:lnTo>
                  <a:pt x="2031279" y="412139"/>
                </a:lnTo>
                <a:lnTo>
                  <a:pt x="1983027" y="425811"/>
                </a:lnTo>
                <a:cubicBezTo>
                  <a:pt x="1902003" y="448839"/>
                  <a:pt x="1885799" y="448839"/>
                  <a:pt x="1837547" y="427611"/>
                </a:cubicBezTo>
                <a:cubicBezTo>
                  <a:pt x="1799735" y="410699"/>
                  <a:pt x="1786771" y="397747"/>
                  <a:pt x="1767687" y="356731"/>
                </a:cubicBezTo>
                <a:cubicBezTo>
                  <a:pt x="1741399" y="300239"/>
                  <a:pt x="1715471" y="284407"/>
                  <a:pt x="1651015" y="284407"/>
                </a:cubicBezTo>
                <a:close/>
                <a:moveTo>
                  <a:pt x="1463131" y="311"/>
                </a:moveTo>
                <a:cubicBezTo>
                  <a:pt x="1567451" y="-1445"/>
                  <a:pt x="1674199" y="4227"/>
                  <a:pt x="1752867" y="17731"/>
                </a:cubicBezTo>
                <a:cubicBezTo>
                  <a:pt x="2200387" y="95511"/>
                  <a:pt x="2566539" y="349019"/>
                  <a:pt x="2798759" y="741883"/>
                </a:cubicBezTo>
                <a:cubicBezTo>
                  <a:pt x="2922251" y="950379"/>
                  <a:pt x="3006859" y="1253219"/>
                  <a:pt x="3006859" y="1484043"/>
                </a:cubicBezTo>
                <a:lnTo>
                  <a:pt x="3006859" y="1589911"/>
                </a:lnTo>
                <a:lnTo>
                  <a:pt x="3175715" y="1884471"/>
                </a:lnTo>
                <a:cubicBezTo>
                  <a:pt x="3268243" y="2046155"/>
                  <a:pt x="3356091" y="2201715"/>
                  <a:pt x="3370131" y="2229443"/>
                </a:cubicBezTo>
                <a:cubicBezTo>
                  <a:pt x="3421615" y="2329911"/>
                  <a:pt x="3398575" y="2441539"/>
                  <a:pt x="3314687" y="2499155"/>
                </a:cubicBezTo>
                <a:cubicBezTo>
                  <a:pt x="3281203" y="2521843"/>
                  <a:pt x="3265003" y="2524723"/>
                  <a:pt x="3144751" y="2529403"/>
                </a:cubicBezTo>
                <a:lnTo>
                  <a:pt x="3011899" y="2534443"/>
                </a:lnTo>
                <a:lnTo>
                  <a:pt x="3005779" y="2742579"/>
                </a:lnTo>
                <a:cubicBezTo>
                  <a:pt x="2998939" y="2962239"/>
                  <a:pt x="2991379" y="3006531"/>
                  <a:pt x="2942055" y="3109879"/>
                </a:cubicBezTo>
                <a:cubicBezTo>
                  <a:pt x="2877967" y="3243835"/>
                  <a:pt x="2758075" y="3350783"/>
                  <a:pt x="2612623" y="3403359"/>
                </a:cubicBezTo>
                <a:cubicBezTo>
                  <a:pt x="2531615" y="3432527"/>
                  <a:pt x="2521895" y="3433967"/>
                  <a:pt x="2358079" y="3433967"/>
                </a:cubicBezTo>
                <a:cubicBezTo>
                  <a:pt x="2239271" y="3433967"/>
                  <a:pt x="2184183" y="3437567"/>
                  <a:pt x="2175903" y="3445851"/>
                </a:cubicBezTo>
                <a:cubicBezTo>
                  <a:pt x="2166903" y="3454851"/>
                  <a:pt x="2163663" y="3536955"/>
                  <a:pt x="2163663" y="3750851"/>
                </a:cubicBezTo>
                <a:lnTo>
                  <a:pt x="2163663" y="4043611"/>
                </a:lnTo>
                <a:lnTo>
                  <a:pt x="1382751" y="4043611"/>
                </a:lnTo>
                <a:cubicBezTo>
                  <a:pt x="953591" y="4043611"/>
                  <a:pt x="599319" y="4040371"/>
                  <a:pt x="595359" y="4036767"/>
                </a:cubicBezTo>
                <a:cubicBezTo>
                  <a:pt x="591759" y="4033167"/>
                  <a:pt x="588519" y="3746891"/>
                  <a:pt x="588519" y="3400479"/>
                </a:cubicBezTo>
                <a:lnTo>
                  <a:pt x="588519" y="2771027"/>
                </a:lnTo>
                <a:lnTo>
                  <a:pt x="530555" y="2718815"/>
                </a:lnTo>
                <a:cubicBezTo>
                  <a:pt x="236047" y="2454863"/>
                  <a:pt x="65391" y="2134019"/>
                  <a:pt x="14267" y="1749075"/>
                </a:cubicBezTo>
                <a:cubicBezTo>
                  <a:pt x="-18497" y="1502407"/>
                  <a:pt x="5627" y="1238095"/>
                  <a:pt x="81955" y="1010155"/>
                </a:cubicBezTo>
                <a:cubicBezTo>
                  <a:pt x="93115" y="976307"/>
                  <a:pt x="131639" y="889523"/>
                  <a:pt x="167279" y="816783"/>
                </a:cubicBezTo>
                <a:cubicBezTo>
                  <a:pt x="364219" y="416715"/>
                  <a:pt x="728211" y="135479"/>
                  <a:pt x="1187975" y="27451"/>
                </a:cubicBezTo>
                <a:cubicBezTo>
                  <a:pt x="1256923" y="11247"/>
                  <a:pt x="1358811" y="2067"/>
                  <a:pt x="1463131" y="311"/>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nvGrpSpPr>
          <p:cNvPr id="7" name="群組 6"/>
          <p:cNvGrpSpPr>
            <a:grpSpLocks noChangeAspect="1"/>
          </p:cNvGrpSpPr>
          <p:nvPr/>
        </p:nvGrpSpPr>
        <p:grpSpPr>
          <a:xfrm>
            <a:off x="8959970" y="3854483"/>
            <a:ext cx="499716" cy="501530"/>
            <a:chOff x="5583600" y="7359116"/>
            <a:chExt cx="2941833" cy="2952515"/>
          </a:xfrm>
          <a:solidFill>
            <a:schemeClr val="bg1"/>
          </a:solidFill>
        </p:grpSpPr>
        <p:sp>
          <p:nvSpPr>
            <p:cNvPr id="8" name="Freeform 51"/>
            <p:cNvSpPr>
              <a:spLocks/>
            </p:cNvSpPr>
            <p:nvPr/>
          </p:nvSpPr>
          <p:spPr bwMode="auto">
            <a:xfrm>
              <a:off x="5583600" y="7457653"/>
              <a:ext cx="2852791" cy="2853978"/>
            </a:xfrm>
            <a:custGeom>
              <a:avLst/>
              <a:gdLst>
                <a:gd name="T0" fmla="*/ 5177 w 10595"/>
                <a:gd name="T1" fmla="*/ 10589 h 10598"/>
                <a:gd name="T2" fmla="*/ 3018 w 10595"/>
                <a:gd name="T3" fmla="*/ 10068 h 10598"/>
                <a:gd name="T4" fmla="*/ 482 w 10595"/>
                <a:gd name="T5" fmla="*/ 7488 h 10598"/>
                <a:gd name="T6" fmla="*/ 49 w 10595"/>
                <a:gd name="T7" fmla="*/ 6053 h 10598"/>
                <a:gd name="T8" fmla="*/ 52 w 10595"/>
                <a:gd name="T9" fmla="*/ 4529 h 10598"/>
                <a:gd name="T10" fmla="*/ 2432 w 10595"/>
                <a:gd name="T11" fmla="*/ 835 h 10598"/>
                <a:gd name="T12" fmla="*/ 4345 w 10595"/>
                <a:gd name="T13" fmla="*/ 82 h 10598"/>
                <a:gd name="T14" fmla="*/ 4683 w 10595"/>
                <a:gd name="T15" fmla="*/ 29 h 10598"/>
                <a:gd name="T16" fmla="*/ 5290 w 10595"/>
                <a:gd name="T17" fmla="*/ 0 h 10598"/>
                <a:gd name="T18" fmla="*/ 5897 w 10595"/>
                <a:gd name="T19" fmla="*/ 29 h 10598"/>
                <a:gd name="T20" fmla="*/ 6518 w 10595"/>
                <a:gd name="T21" fmla="*/ 137 h 10598"/>
                <a:gd name="T22" fmla="*/ 7703 w 10595"/>
                <a:gd name="T23" fmla="*/ 599 h 10598"/>
                <a:gd name="T24" fmla="*/ 7616 w 10595"/>
                <a:gd name="T25" fmla="*/ 720 h 10598"/>
                <a:gd name="T26" fmla="*/ 7508 w 10595"/>
                <a:gd name="T27" fmla="*/ 1116 h 10598"/>
                <a:gd name="T28" fmla="*/ 7528 w 10595"/>
                <a:gd name="T29" fmla="*/ 1341 h 10598"/>
                <a:gd name="T30" fmla="*/ 7263 w 10595"/>
                <a:gd name="T31" fmla="*/ 1230 h 10598"/>
                <a:gd name="T32" fmla="*/ 5317 w 10595"/>
                <a:gd name="T33" fmla="*/ 761 h 10598"/>
                <a:gd name="T34" fmla="*/ 4262 w 10595"/>
                <a:gd name="T35" fmla="*/ 890 h 10598"/>
                <a:gd name="T36" fmla="*/ 2074 w 10595"/>
                <a:gd name="T37" fmla="*/ 2132 h 10598"/>
                <a:gd name="T38" fmla="*/ 900 w 10595"/>
                <a:gd name="T39" fmla="*/ 4218 h 10598"/>
                <a:gd name="T40" fmla="*/ 842 w 10595"/>
                <a:gd name="T41" fmla="*/ 6053 h 10598"/>
                <a:gd name="T42" fmla="*/ 1050 w 10595"/>
                <a:gd name="T43" fmla="*/ 6830 h 10598"/>
                <a:gd name="T44" fmla="*/ 4683 w 10595"/>
                <a:gd name="T45" fmla="*/ 9765 h 10598"/>
                <a:gd name="T46" fmla="*/ 5897 w 10595"/>
                <a:gd name="T47" fmla="*/ 9765 h 10598"/>
                <a:gd name="T48" fmla="*/ 9512 w 10595"/>
                <a:gd name="T49" fmla="*/ 6889 h 10598"/>
                <a:gd name="T50" fmla="*/ 9621 w 10595"/>
                <a:gd name="T51" fmla="*/ 6575 h 10598"/>
                <a:gd name="T52" fmla="*/ 9791 w 10595"/>
                <a:gd name="T53" fmla="*/ 5271 h 10598"/>
                <a:gd name="T54" fmla="*/ 9367 w 10595"/>
                <a:gd name="T55" fmla="*/ 3365 h 10598"/>
                <a:gd name="T56" fmla="*/ 9316 w 10595"/>
                <a:gd name="T57" fmla="*/ 3059 h 10598"/>
                <a:gd name="T58" fmla="*/ 9530 w 10595"/>
                <a:gd name="T59" fmla="*/ 3088 h 10598"/>
                <a:gd name="T60" fmla="*/ 9705 w 10595"/>
                <a:gd name="T61" fmla="*/ 3106 h 10598"/>
                <a:gd name="T62" fmla="*/ 9832 w 10595"/>
                <a:gd name="T63" fmla="*/ 2989 h 10598"/>
                <a:gd name="T64" fmla="*/ 9988 w 10595"/>
                <a:gd name="T65" fmla="*/ 2891 h 10598"/>
                <a:gd name="T66" fmla="*/ 10091 w 10595"/>
                <a:gd name="T67" fmla="*/ 3070 h 10598"/>
                <a:gd name="T68" fmla="*/ 10526 w 10595"/>
                <a:gd name="T69" fmla="*/ 4571 h 10598"/>
                <a:gd name="T70" fmla="*/ 10568 w 10595"/>
                <a:gd name="T71" fmla="*/ 4875 h 10598"/>
                <a:gd name="T72" fmla="*/ 10555 w 10595"/>
                <a:gd name="T73" fmla="*/ 5813 h 10598"/>
                <a:gd name="T74" fmla="*/ 9799 w 10595"/>
                <a:gd name="T75" fmla="*/ 8056 h 10598"/>
                <a:gd name="T76" fmla="*/ 5897 w 10595"/>
                <a:gd name="T77" fmla="*/ 10538 h 10598"/>
                <a:gd name="T78" fmla="*/ 5177 w 10595"/>
                <a:gd name="T79" fmla="*/ 10589 h 10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95" h="10598">
                  <a:moveTo>
                    <a:pt x="5177" y="10589"/>
                  </a:moveTo>
                  <a:cubicBezTo>
                    <a:pt x="4328" y="10531"/>
                    <a:pt x="3681" y="10375"/>
                    <a:pt x="3018" y="10068"/>
                  </a:cubicBezTo>
                  <a:cubicBezTo>
                    <a:pt x="1941" y="9569"/>
                    <a:pt x="964" y="8576"/>
                    <a:pt x="482" y="7488"/>
                  </a:cubicBezTo>
                  <a:cubicBezTo>
                    <a:pt x="264" y="6998"/>
                    <a:pt x="163" y="6664"/>
                    <a:pt x="49" y="6053"/>
                  </a:cubicBezTo>
                  <a:cubicBezTo>
                    <a:pt x="0" y="5786"/>
                    <a:pt x="1" y="4856"/>
                    <a:pt x="52" y="4529"/>
                  </a:cubicBezTo>
                  <a:cubicBezTo>
                    <a:pt x="288" y="2991"/>
                    <a:pt x="1141" y="1668"/>
                    <a:pt x="2432" y="835"/>
                  </a:cubicBezTo>
                  <a:cubicBezTo>
                    <a:pt x="2995" y="472"/>
                    <a:pt x="3755" y="173"/>
                    <a:pt x="4345" y="82"/>
                  </a:cubicBezTo>
                  <a:cubicBezTo>
                    <a:pt x="4430" y="69"/>
                    <a:pt x="4582" y="45"/>
                    <a:pt x="4683" y="29"/>
                  </a:cubicBezTo>
                  <a:cubicBezTo>
                    <a:pt x="4784" y="13"/>
                    <a:pt x="5057" y="0"/>
                    <a:pt x="5290" y="0"/>
                  </a:cubicBezTo>
                  <a:cubicBezTo>
                    <a:pt x="5523" y="0"/>
                    <a:pt x="5796" y="13"/>
                    <a:pt x="5897" y="29"/>
                  </a:cubicBezTo>
                  <a:cubicBezTo>
                    <a:pt x="6321" y="96"/>
                    <a:pt x="6397" y="109"/>
                    <a:pt x="6518" y="137"/>
                  </a:cubicBezTo>
                  <a:cubicBezTo>
                    <a:pt x="6985" y="244"/>
                    <a:pt x="7703" y="523"/>
                    <a:pt x="7703" y="599"/>
                  </a:cubicBezTo>
                  <a:cubicBezTo>
                    <a:pt x="7703" y="620"/>
                    <a:pt x="7664" y="675"/>
                    <a:pt x="7616" y="720"/>
                  </a:cubicBezTo>
                  <a:cubicBezTo>
                    <a:pt x="7479" y="851"/>
                    <a:pt x="7470" y="882"/>
                    <a:pt x="7508" y="1116"/>
                  </a:cubicBezTo>
                  <a:cubicBezTo>
                    <a:pt x="7526" y="1232"/>
                    <a:pt x="7535" y="1333"/>
                    <a:pt x="7528" y="1341"/>
                  </a:cubicBezTo>
                  <a:cubicBezTo>
                    <a:pt x="7520" y="1348"/>
                    <a:pt x="7401" y="1299"/>
                    <a:pt x="7263" y="1230"/>
                  </a:cubicBezTo>
                  <a:cubicBezTo>
                    <a:pt x="6700" y="950"/>
                    <a:pt x="5913" y="760"/>
                    <a:pt x="5317" y="761"/>
                  </a:cubicBezTo>
                  <a:cubicBezTo>
                    <a:pt x="5073" y="761"/>
                    <a:pt x="4510" y="830"/>
                    <a:pt x="4262" y="890"/>
                  </a:cubicBezTo>
                  <a:cubicBezTo>
                    <a:pt x="3428" y="1091"/>
                    <a:pt x="2687" y="1512"/>
                    <a:pt x="2074" y="2132"/>
                  </a:cubicBezTo>
                  <a:cubicBezTo>
                    <a:pt x="1516" y="2696"/>
                    <a:pt x="1160" y="3329"/>
                    <a:pt x="900" y="4218"/>
                  </a:cubicBezTo>
                  <a:cubicBezTo>
                    <a:pt x="770" y="4662"/>
                    <a:pt x="742" y="5545"/>
                    <a:pt x="842" y="6053"/>
                  </a:cubicBezTo>
                  <a:cubicBezTo>
                    <a:pt x="923" y="6466"/>
                    <a:pt x="941" y="6534"/>
                    <a:pt x="1050" y="6830"/>
                  </a:cubicBezTo>
                  <a:cubicBezTo>
                    <a:pt x="1628" y="8401"/>
                    <a:pt x="3037" y="9540"/>
                    <a:pt x="4683" y="9765"/>
                  </a:cubicBezTo>
                  <a:cubicBezTo>
                    <a:pt x="4955" y="9803"/>
                    <a:pt x="5624" y="9802"/>
                    <a:pt x="5897" y="9765"/>
                  </a:cubicBezTo>
                  <a:cubicBezTo>
                    <a:pt x="7516" y="9544"/>
                    <a:pt x="8913" y="8432"/>
                    <a:pt x="9512" y="6889"/>
                  </a:cubicBezTo>
                  <a:cubicBezTo>
                    <a:pt x="9558" y="6771"/>
                    <a:pt x="9607" y="6629"/>
                    <a:pt x="9621" y="6575"/>
                  </a:cubicBezTo>
                  <a:cubicBezTo>
                    <a:pt x="9763" y="6033"/>
                    <a:pt x="9790" y="5821"/>
                    <a:pt x="9791" y="5271"/>
                  </a:cubicBezTo>
                  <a:cubicBezTo>
                    <a:pt x="9792" y="4534"/>
                    <a:pt x="9678" y="4023"/>
                    <a:pt x="9367" y="3365"/>
                  </a:cubicBezTo>
                  <a:cubicBezTo>
                    <a:pt x="9238" y="3092"/>
                    <a:pt x="9228" y="3031"/>
                    <a:pt x="9316" y="3059"/>
                  </a:cubicBezTo>
                  <a:cubicBezTo>
                    <a:pt x="9337" y="3065"/>
                    <a:pt x="9433" y="3079"/>
                    <a:pt x="9530" y="3088"/>
                  </a:cubicBezTo>
                  <a:lnTo>
                    <a:pt x="9705" y="3106"/>
                  </a:lnTo>
                  <a:lnTo>
                    <a:pt x="9832" y="2989"/>
                  </a:lnTo>
                  <a:cubicBezTo>
                    <a:pt x="9901" y="2925"/>
                    <a:pt x="9972" y="2881"/>
                    <a:pt x="9988" y="2891"/>
                  </a:cubicBezTo>
                  <a:cubicBezTo>
                    <a:pt x="10004" y="2901"/>
                    <a:pt x="10050" y="2981"/>
                    <a:pt x="10091" y="3070"/>
                  </a:cubicBezTo>
                  <a:cubicBezTo>
                    <a:pt x="10331" y="3594"/>
                    <a:pt x="10474" y="4085"/>
                    <a:pt x="10526" y="4571"/>
                  </a:cubicBezTo>
                  <a:cubicBezTo>
                    <a:pt x="10541" y="4703"/>
                    <a:pt x="10559" y="4840"/>
                    <a:pt x="10568" y="4875"/>
                  </a:cubicBezTo>
                  <a:cubicBezTo>
                    <a:pt x="10595" y="4989"/>
                    <a:pt x="10588" y="5509"/>
                    <a:pt x="10555" y="5813"/>
                  </a:cubicBezTo>
                  <a:cubicBezTo>
                    <a:pt x="10464" y="6650"/>
                    <a:pt x="10222" y="7367"/>
                    <a:pt x="9799" y="8056"/>
                  </a:cubicBezTo>
                  <a:cubicBezTo>
                    <a:pt x="8946" y="9444"/>
                    <a:pt x="7502" y="10362"/>
                    <a:pt x="5897" y="10538"/>
                  </a:cubicBezTo>
                  <a:cubicBezTo>
                    <a:pt x="5406" y="10592"/>
                    <a:pt x="5314" y="10598"/>
                    <a:pt x="5177" y="1058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9" name="Freeform 62"/>
            <p:cNvSpPr>
              <a:spLocks/>
            </p:cNvSpPr>
            <p:nvPr/>
          </p:nvSpPr>
          <p:spPr bwMode="auto">
            <a:xfrm>
              <a:off x="6115456" y="7987134"/>
              <a:ext cx="1800951" cy="1796202"/>
            </a:xfrm>
            <a:custGeom>
              <a:avLst/>
              <a:gdLst>
                <a:gd name="T0" fmla="*/ 3035 w 6690"/>
                <a:gd name="T1" fmla="*/ 6640 h 6674"/>
                <a:gd name="T2" fmla="*/ 2399 w 6690"/>
                <a:gd name="T3" fmla="*/ 6524 h 6674"/>
                <a:gd name="T4" fmla="*/ 322 w 6690"/>
                <a:gd name="T5" fmla="*/ 4766 h 6674"/>
                <a:gd name="T6" fmla="*/ 30 w 6690"/>
                <a:gd name="T7" fmla="*/ 3871 h 6674"/>
                <a:gd name="T8" fmla="*/ 0 w 6690"/>
                <a:gd name="T9" fmla="*/ 3327 h 6674"/>
                <a:gd name="T10" fmla="*/ 30 w 6690"/>
                <a:gd name="T11" fmla="*/ 2782 h 6674"/>
                <a:gd name="T12" fmla="*/ 339 w 6690"/>
                <a:gd name="T13" fmla="*/ 1855 h 6674"/>
                <a:gd name="T14" fmla="*/ 1044 w 6690"/>
                <a:gd name="T15" fmla="*/ 905 h 6674"/>
                <a:gd name="T16" fmla="*/ 2766 w 6690"/>
                <a:gd name="T17" fmla="*/ 40 h 6674"/>
                <a:gd name="T18" fmla="*/ 3993 w 6690"/>
                <a:gd name="T19" fmla="*/ 61 h 6674"/>
                <a:gd name="T20" fmla="*/ 4826 w 6690"/>
                <a:gd name="T21" fmla="*/ 364 h 6674"/>
                <a:gd name="T22" fmla="*/ 4561 w 6690"/>
                <a:gd name="T23" fmla="*/ 648 h 6674"/>
                <a:gd name="T24" fmla="*/ 3936 w 6690"/>
                <a:gd name="T25" fmla="*/ 848 h 6674"/>
                <a:gd name="T26" fmla="*/ 1890 w 6690"/>
                <a:gd name="T27" fmla="*/ 1211 h 6674"/>
                <a:gd name="T28" fmla="*/ 1137 w 6690"/>
                <a:gd name="T29" fmla="*/ 2000 h 6674"/>
                <a:gd name="T30" fmla="*/ 776 w 6690"/>
                <a:gd name="T31" fmla="*/ 3341 h 6674"/>
                <a:gd name="T32" fmla="*/ 960 w 6690"/>
                <a:gd name="T33" fmla="*/ 4302 h 6674"/>
                <a:gd name="T34" fmla="*/ 2667 w 6690"/>
                <a:gd name="T35" fmla="*/ 5791 h 6674"/>
                <a:gd name="T36" fmla="*/ 2940 w 6690"/>
                <a:gd name="T37" fmla="*/ 5852 h 6674"/>
                <a:gd name="T38" fmla="*/ 3316 w 6690"/>
                <a:gd name="T39" fmla="*/ 5881 h 6674"/>
                <a:gd name="T40" fmla="*/ 3692 w 6690"/>
                <a:gd name="T41" fmla="*/ 5852 h 6674"/>
                <a:gd name="T42" fmla="*/ 3965 w 6690"/>
                <a:gd name="T43" fmla="*/ 5791 h 6674"/>
                <a:gd name="T44" fmla="*/ 5644 w 6690"/>
                <a:gd name="T45" fmla="*/ 4375 h 6674"/>
                <a:gd name="T46" fmla="*/ 5853 w 6690"/>
                <a:gd name="T47" fmla="*/ 3312 h 6674"/>
                <a:gd name="T48" fmla="*/ 5715 w 6690"/>
                <a:gd name="T49" fmla="*/ 2429 h 6674"/>
                <a:gd name="T50" fmla="*/ 5982 w 6690"/>
                <a:gd name="T51" fmla="*/ 2090 h 6674"/>
                <a:gd name="T52" fmla="*/ 6270 w 6690"/>
                <a:gd name="T53" fmla="*/ 1803 h 6674"/>
                <a:gd name="T54" fmla="*/ 6340 w 6690"/>
                <a:gd name="T55" fmla="*/ 1940 h 6674"/>
                <a:gd name="T56" fmla="*/ 6631 w 6690"/>
                <a:gd name="T57" fmla="*/ 3058 h 6674"/>
                <a:gd name="T58" fmla="*/ 6307 w 6690"/>
                <a:gd name="T59" fmla="*/ 4782 h 6674"/>
                <a:gd name="T60" fmla="*/ 4233 w 6690"/>
                <a:gd name="T61" fmla="*/ 6525 h 6674"/>
                <a:gd name="T62" fmla="*/ 3035 w 6690"/>
                <a:gd name="T63" fmla="*/ 6640 h 6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90" h="6674">
                  <a:moveTo>
                    <a:pt x="3035" y="6640"/>
                  </a:moveTo>
                  <a:cubicBezTo>
                    <a:pt x="2791" y="6614"/>
                    <a:pt x="2553" y="6571"/>
                    <a:pt x="2399" y="6524"/>
                  </a:cubicBezTo>
                  <a:cubicBezTo>
                    <a:pt x="1476" y="6243"/>
                    <a:pt x="722" y="5604"/>
                    <a:pt x="322" y="4766"/>
                  </a:cubicBezTo>
                  <a:cubicBezTo>
                    <a:pt x="169" y="4444"/>
                    <a:pt x="138" y="4350"/>
                    <a:pt x="30" y="3871"/>
                  </a:cubicBezTo>
                  <a:cubicBezTo>
                    <a:pt x="13" y="3799"/>
                    <a:pt x="0" y="3553"/>
                    <a:pt x="0" y="3327"/>
                  </a:cubicBezTo>
                  <a:cubicBezTo>
                    <a:pt x="0" y="3100"/>
                    <a:pt x="13" y="2854"/>
                    <a:pt x="30" y="2782"/>
                  </a:cubicBezTo>
                  <a:cubicBezTo>
                    <a:pt x="142" y="2288"/>
                    <a:pt x="170" y="2203"/>
                    <a:pt x="339" y="1855"/>
                  </a:cubicBezTo>
                  <a:cubicBezTo>
                    <a:pt x="509" y="1504"/>
                    <a:pt x="745" y="1186"/>
                    <a:pt x="1044" y="905"/>
                  </a:cubicBezTo>
                  <a:cubicBezTo>
                    <a:pt x="1528" y="449"/>
                    <a:pt x="2019" y="202"/>
                    <a:pt x="2766" y="40"/>
                  </a:cubicBezTo>
                  <a:cubicBezTo>
                    <a:pt x="2947" y="0"/>
                    <a:pt x="3773" y="15"/>
                    <a:pt x="3993" y="61"/>
                  </a:cubicBezTo>
                  <a:cubicBezTo>
                    <a:pt x="4257" y="117"/>
                    <a:pt x="4826" y="324"/>
                    <a:pt x="4826" y="364"/>
                  </a:cubicBezTo>
                  <a:cubicBezTo>
                    <a:pt x="4826" y="371"/>
                    <a:pt x="4707" y="499"/>
                    <a:pt x="4561" y="648"/>
                  </a:cubicBezTo>
                  <a:cubicBezTo>
                    <a:pt x="4265" y="953"/>
                    <a:pt x="4302" y="941"/>
                    <a:pt x="3936" y="848"/>
                  </a:cubicBezTo>
                  <a:cubicBezTo>
                    <a:pt x="3239" y="670"/>
                    <a:pt x="2508" y="799"/>
                    <a:pt x="1890" y="1211"/>
                  </a:cubicBezTo>
                  <a:cubicBezTo>
                    <a:pt x="1648" y="1371"/>
                    <a:pt x="1287" y="1750"/>
                    <a:pt x="1137" y="2000"/>
                  </a:cubicBezTo>
                  <a:cubicBezTo>
                    <a:pt x="874" y="2439"/>
                    <a:pt x="776" y="2803"/>
                    <a:pt x="776" y="3341"/>
                  </a:cubicBezTo>
                  <a:cubicBezTo>
                    <a:pt x="777" y="3757"/>
                    <a:pt x="812" y="3943"/>
                    <a:pt x="960" y="4302"/>
                  </a:cubicBezTo>
                  <a:cubicBezTo>
                    <a:pt x="1252" y="5010"/>
                    <a:pt x="1968" y="5635"/>
                    <a:pt x="2667" y="5791"/>
                  </a:cubicBezTo>
                  <a:cubicBezTo>
                    <a:pt x="2745" y="5808"/>
                    <a:pt x="2868" y="5836"/>
                    <a:pt x="2940" y="5852"/>
                  </a:cubicBezTo>
                  <a:cubicBezTo>
                    <a:pt x="3013" y="5868"/>
                    <a:pt x="3182" y="5881"/>
                    <a:pt x="3316" y="5881"/>
                  </a:cubicBezTo>
                  <a:cubicBezTo>
                    <a:pt x="3450" y="5881"/>
                    <a:pt x="3619" y="5868"/>
                    <a:pt x="3692" y="5852"/>
                  </a:cubicBezTo>
                  <a:cubicBezTo>
                    <a:pt x="3764" y="5836"/>
                    <a:pt x="3888" y="5808"/>
                    <a:pt x="3965" y="5791"/>
                  </a:cubicBezTo>
                  <a:cubicBezTo>
                    <a:pt x="4635" y="5641"/>
                    <a:pt x="5342" y="5045"/>
                    <a:pt x="5644" y="4375"/>
                  </a:cubicBezTo>
                  <a:cubicBezTo>
                    <a:pt x="5813" y="4000"/>
                    <a:pt x="5855" y="3789"/>
                    <a:pt x="5853" y="3312"/>
                  </a:cubicBezTo>
                  <a:cubicBezTo>
                    <a:pt x="5852" y="2890"/>
                    <a:pt x="5819" y="2679"/>
                    <a:pt x="5715" y="2429"/>
                  </a:cubicBezTo>
                  <a:cubicBezTo>
                    <a:pt x="5698" y="2388"/>
                    <a:pt x="5755" y="2317"/>
                    <a:pt x="5982" y="2090"/>
                  </a:cubicBezTo>
                  <a:lnTo>
                    <a:pt x="6270" y="1803"/>
                  </a:lnTo>
                  <a:lnTo>
                    <a:pt x="6340" y="1940"/>
                  </a:lnTo>
                  <a:cubicBezTo>
                    <a:pt x="6482" y="2216"/>
                    <a:pt x="6582" y="2600"/>
                    <a:pt x="6631" y="3058"/>
                  </a:cubicBezTo>
                  <a:cubicBezTo>
                    <a:pt x="6690" y="3598"/>
                    <a:pt x="6563" y="4274"/>
                    <a:pt x="6307" y="4782"/>
                  </a:cubicBezTo>
                  <a:cubicBezTo>
                    <a:pt x="5880" y="5630"/>
                    <a:pt x="5168" y="6229"/>
                    <a:pt x="4233" y="6525"/>
                  </a:cubicBezTo>
                  <a:cubicBezTo>
                    <a:pt x="3937" y="6618"/>
                    <a:pt x="3359" y="6674"/>
                    <a:pt x="3035" y="664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0" name="Freeform 69"/>
            <p:cNvSpPr>
              <a:spLocks/>
            </p:cNvSpPr>
            <p:nvPr/>
          </p:nvSpPr>
          <p:spPr bwMode="auto">
            <a:xfrm>
              <a:off x="6637819" y="7359116"/>
              <a:ext cx="1887614" cy="1894738"/>
            </a:xfrm>
            <a:custGeom>
              <a:avLst/>
              <a:gdLst>
                <a:gd name="T0" fmla="*/ 1147 w 7008"/>
                <a:gd name="T1" fmla="*/ 7009 h 7039"/>
                <a:gd name="T2" fmla="*/ 121 w 7008"/>
                <a:gd name="T3" fmla="*/ 6209 h 7039"/>
                <a:gd name="T4" fmla="*/ 9 w 7008"/>
                <a:gd name="T5" fmla="*/ 5715 h 7039"/>
                <a:gd name="T6" fmla="*/ 59 w 7008"/>
                <a:gd name="T7" fmla="*/ 5253 h 7039"/>
                <a:gd name="T8" fmla="*/ 1810 w 7008"/>
                <a:gd name="T9" fmla="*/ 4372 h 7039"/>
                <a:gd name="T10" fmla="*/ 2008 w 7008"/>
                <a:gd name="T11" fmla="*/ 4431 h 7039"/>
                <a:gd name="T12" fmla="*/ 3175 w 7008"/>
                <a:gd name="T13" fmla="*/ 3306 h 7039"/>
                <a:gd name="T14" fmla="*/ 4300 w 7008"/>
                <a:gd name="T15" fmla="*/ 2181 h 7039"/>
                <a:gd name="T16" fmla="*/ 4283 w 7008"/>
                <a:gd name="T17" fmla="*/ 2043 h 7039"/>
                <a:gd name="T18" fmla="*/ 4248 w 7008"/>
                <a:gd name="T19" fmla="*/ 1669 h 7039"/>
                <a:gd name="T20" fmla="*/ 4230 w 7008"/>
                <a:gd name="T21" fmla="*/ 1433 h 7039"/>
                <a:gd name="T22" fmla="*/ 4946 w 7008"/>
                <a:gd name="T23" fmla="*/ 717 h 7039"/>
                <a:gd name="T24" fmla="*/ 5680 w 7008"/>
                <a:gd name="T25" fmla="*/ 0 h 7039"/>
                <a:gd name="T26" fmla="*/ 5713 w 7008"/>
                <a:gd name="T27" fmla="*/ 176 h 7039"/>
                <a:gd name="T28" fmla="*/ 5834 w 7008"/>
                <a:gd name="T29" fmla="*/ 1133 h 7039"/>
                <a:gd name="T30" fmla="*/ 6462 w 7008"/>
                <a:gd name="T31" fmla="*/ 1270 h 7039"/>
                <a:gd name="T32" fmla="*/ 6999 w 7008"/>
                <a:gd name="T33" fmla="*/ 1341 h 7039"/>
                <a:gd name="T34" fmla="*/ 6281 w 7008"/>
                <a:gd name="T35" fmla="*/ 2091 h 7039"/>
                <a:gd name="T36" fmla="*/ 5548 w 7008"/>
                <a:gd name="T37" fmla="*/ 2824 h 7039"/>
                <a:gd name="T38" fmla="*/ 5408 w 7008"/>
                <a:gd name="T39" fmla="*/ 2797 h 7039"/>
                <a:gd name="T40" fmla="*/ 5056 w 7008"/>
                <a:gd name="T41" fmla="*/ 2756 h 7039"/>
                <a:gd name="T42" fmla="*/ 4844 w 7008"/>
                <a:gd name="T43" fmla="*/ 2742 h 7039"/>
                <a:gd name="T44" fmla="*/ 3721 w 7008"/>
                <a:gd name="T45" fmla="*/ 3862 h 7039"/>
                <a:gd name="T46" fmla="*/ 2611 w 7008"/>
                <a:gd name="T47" fmla="*/ 5052 h 7039"/>
                <a:gd name="T48" fmla="*/ 2668 w 7008"/>
                <a:gd name="T49" fmla="*/ 5278 h 7039"/>
                <a:gd name="T50" fmla="*/ 2669 w 7008"/>
                <a:gd name="T51" fmla="*/ 6041 h 7039"/>
                <a:gd name="T52" fmla="*/ 1334 w 7008"/>
                <a:gd name="T53" fmla="*/ 7024 h 7039"/>
                <a:gd name="T54" fmla="*/ 1147 w 7008"/>
                <a:gd name="T55" fmla="*/ 7009 h 7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08" h="7039">
                  <a:moveTo>
                    <a:pt x="1147" y="7009"/>
                  </a:moveTo>
                  <a:cubicBezTo>
                    <a:pt x="673" y="6910"/>
                    <a:pt x="328" y="6640"/>
                    <a:pt x="121" y="6209"/>
                  </a:cubicBezTo>
                  <a:cubicBezTo>
                    <a:pt x="29" y="6018"/>
                    <a:pt x="18" y="5970"/>
                    <a:pt x="9" y="5715"/>
                  </a:cubicBezTo>
                  <a:cubicBezTo>
                    <a:pt x="0" y="5482"/>
                    <a:pt x="9" y="5402"/>
                    <a:pt x="59" y="5253"/>
                  </a:cubicBezTo>
                  <a:cubicBezTo>
                    <a:pt x="310" y="4512"/>
                    <a:pt x="1116" y="4106"/>
                    <a:pt x="1810" y="4372"/>
                  </a:cubicBezTo>
                  <a:cubicBezTo>
                    <a:pt x="1896" y="4404"/>
                    <a:pt x="1985" y="4431"/>
                    <a:pt x="2008" y="4431"/>
                  </a:cubicBezTo>
                  <a:cubicBezTo>
                    <a:pt x="2032" y="4431"/>
                    <a:pt x="2557" y="3925"/>
                    <a:pt x="3175" y="3306"/>
                  </a:cubicBezTo>
                  <a:lnTo>
                    <a:pt x="4300" y="2181"/>
                  </a:lnTo>
                  <a:lnTo>
                    <a:pt x="4283" y="2043"/>
                  </a:lnTo>
                  <a:cubicBezTo>
                    <a:pt x="4274" y="1967"/>
                    <a:pt x="4258" y="1799"/>
                    <a:pt x="4248" y="1669"/>
                  </a:cubicBezTo>
                  <a:lnTo>
                    <a:pt x="4230" y="1433"/>
                  </a:lnTo>
                  <a:lnTo>
                    <a:pt x="4946" y="717"/>
                  </a:lnTo>
                  <a:cubicBezTo>
                    <a:pt x="5340" y="322"/>
                    <a:pt x="5670" y="0"/>
                    <a:pt x="5680" y="0"/>
                  </a:cubicBezTo>
                  <a:cubicBezTo>
                    <a:pt x="5690" y="0"/>
                    <a:pt x="5705" y="79"/>
                    <a:pt x="5713" y="176"/>
                  </a:cubicBezTo>
                  <a:cubicBezTo>
                    <a:pt x="5739" y="457"/>
                    <a:pt x="5818" y="1082"/>
                    <a:pt x="5834" y="1133"/>
                  </a:cubicBezTo>
                  <a:cubicBezTo>
                    <a:pt x="5856" y="1203"/>
                    <a:pt x="5895" y="1211"/>
                    <a:pt x="6462" y="1270"/>
                  </a:cubicBezTo>
                  <a:cubicBezTo>
                    <a:pt x="6748" y="1300"/>
                    <a:pt x="6990" y="1332"/>
                    <a:pt x="6999" y="1341"/>
                  </a:cubicBezTo>
                  <a:cubicBezTo>
                    <a:pt x="7008" y="1350"/>
                    <a:pt x="6685" y="1687"/>
                    <a:pt x="6281" y="2091"/>
                  </a:cubicBezTo>
                  <a:lnTo>
                    <a:pt x="5548" y="2824"/>
                  </a:lnTo>
                  <a:lnTo>
                    <a:pt x="5408" y="2797"/>
                  </a:lnTo>
                  <a:cubicBezTo>
                    <a:pt x="5331" y="2782"/>
                    <a:pt x="5172" y="2763"/>
                    <a:pt x="5056" y="2756"/>
                  </a:cubicBezTo>
                  <a:lnTo>
                    <a:pt x="4844" y="2742"/>
                  </a:lnTo>
                  <a:lnTo>
                    <a:pt x="3721" y="3862"/>
                  </a:lnTo>
                  <a:cubicBezTo>
                    <a:pt x="2741" y="4838"/>
                    <a:pt x="2599" y="4990"/>
                    <a:pt x="2611" y="5052"/>
                  </a:cubicBezTo>
                  <a:cubicBezTo>
                    <a:pt x="2618" y="5091"/>
                    <a:pt x="2644" y="5192"/>
                    <a:pt x="2668" y="5278"/>
                  </a:cubicBezTo>
                  <a:cubicBezTo>
                    <a:pt x="2726" y="5478"/>
                    <a:pt x="2726" y="5846"/>
                    <a:pt x="2669" y="6041"/>
                  </a:cubicBezTo>
                  <a:cubicBezTo>
                    <a:pt x="2502" y="6609"/>
                    <a:pt x="1918" y="7039"/>
                    <a:pt x="1334" y="7024"/>
                  </a:cubicBezTo>
                  <a:cubicBezTo>
                    <a:pt x="1262" y="7022"/>
                    <a:pt x="1178" y="7015"/>
                    <a:pt x="1147" y="70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11" name="手繪多邊形 10"/>
          <p:cNvSpPr>
            <a:spLocks noChangeAspect="1"/>
          </p:cNvSpPr>
          <p:nvPr/>
        </p:nvSpPr>
        <p:spPr bwMode="auto">
          <a:xfrm>
            <a:off x="8845349" y="1092183"/>
            <a:ext cx="728958" cy="345848"/>
          </a:xfrm>
          <a:custGeom>
            <a:avLst/>
            <a:gdLst>
              <a:gd name="connsiteX0" fmla="*/ 576282 w 4410958"/>
              <a:gd name="connsiteY0" fmla="*/ 734204 h 2092753"/>
              <a:gd name="connsiteX1" fmla="*/ 275518 w 4410958"/>
              <a:gd name="connsiteY1" fmla="*/ 1053302 h 2092753"/>
              <a:gd name="connsiteX2" fmla="*/ 496450 w 4410958"/>
              <a:gd name="connsiteY2" fmla="*/ 1350250 h 2092753"/>
              <a:gd name="connsiteX3" fmla="*/ 729614 w 4410958"/>
              <a:gd name="connsiteY3" fmla="*/ 1330814 h 2092753"/>
              <a:gd name="connsiteX4" fmla="*/ 902328 w 4410958"/>
              <a:gd name="connsiteY4" fmla="*/ 1071658 h 2092753"/>
              <a:gd name="connsiteX5" fmla="*/ 642896 w 4410958"/>
              <a:gd name="connsiteY5" fmla="*/ 739438 h 2092753"/>
              <a:gd name="connsiteX6" fmla="*/ 576282 w 4410958"/>
              <a:gd name="connsiteY6" fmla="*/ 734204 h 2092753"/>
              <a:gd name="connsiteX7" fmla="*/ 1063830 w 4410958"/>
              <a:gd name="connsiteY7" fmla="*/ 196 h 2092753"/>
              <a:gd name="connsiteX8" fmla="*/ 1520868 w 4410958"/>
              <a:gd name="connsiteY8" fmla="*/ 112710 h 2092753"/>
              <a:gd name="connsiteX9" fmla="*/ 1928698 w 4410958"/>
              <a:gd name="connsiteY9" fmla="*/ 478556 h 2092753"/>
              <a:gd name="connsiteX10" fmla="*/ 1972972 w 4410958"/>
              <a:gd name="connsiteY10" fmla="*/ 546972 h 2092753"/>
              <a:gd name="connsiteX11" fmla="*/ 2992010 w 4410958"/>
              <a:gd name="connsiteY11" fmla="*/ 546972 h 2092753"/>
              <a:gd name="connsiteX12" fmla="*/ 4026524 w 4410958"/>
              <a:gd name="connsiteY12" fmla="*/ 559936 h 2092753"/>
              <a:gd name="connsiteX13" fmla="*/ 4308730 w 4410958"/>
              <a:gd name="connsiteY13" fmla="*/ 906698 h 2092753"/>
              <a:gd name="connsiteX14" fmla="*/ 4372082 w 4410958"/>
              <a:gd name="connsiteY14" fmla="*/ 985916 h 2092753"/>
              <a:gd name="connsiteX15" fmla="*/ 4410958 w 4410958"/>
              <a:gd name="connsiteY15" fmla="*/ 1048570 h 2092753"/>
              <a:gd name="connsiteX16" fmla="*/ 4029404 w 4410958"/>
              <a:gd name="connsiteY16" fmla="*/ 1532884 h 2092753"/>
              <a:gd name="connsiteX17" fmla="*/ 3871022 w 4410958"/>
              <a:gd name="connsiteY17" fmla="*/ 1380208 h 2092753"/>
              <a:gd name="connsiteX18" fmla="*/ 3701122 w 4410958"/>
              <a:gd name="connsiteY18" fmla="*/ 1227892 h 2092753"/>
              <a:gd name="connsiteX19" fmla="*/ 3529784 w 4410958"/>
              <a:gd name="connsiteY19" fmla="*/ 1382730 h 2092753"/>
              <a:gd name="connsiteX20" fmla="*/ 3375002 w 4410958"/>
              <a:gd name="connsiteY20" fmla="*/ 1537566 h 2092753"/>
              <a:gd name="connsiteX21" fmla="*/ 3219862 w 4410958"/>
              <a:gd name="connsiteY21" fmla="*/ 1382730 h 2092753"/>
              <a:gd name="connsiteX22" fmla="*/ 3044562 w 4410958"/>
              <a:gd name="connsiteY22" fmla="*/ 1227892 h 2092753"/>
              <a:gd name="connsiteX23" fmla="*/ 2869624 w 4410958"/>
              <a:gd name="connsiteY23" fmla="*/ 1382730 h 2092753"/>
              <a:gd name="connsiteX24" fmla="*/ 2714482 w 4410958"/>
              <a:gd name="connsiteY24" fmla="*/ 1537566 h 2092753"/>
              <a:gd name="connsiteX25" fmla="*/ 2620534 w 4410958"/>
              <a:gd name="connsiteY25" fmla="*/ 1443584 h 2092753"/>
              <a:gd name="connsiteX26" fmla="*/ 2512186 w 4410958"/>
              <a:gd name="connsiteY26" fmla="*/ 1349962 h 2092753"/>
              <a:gd name="connsiteX27" fmla="*/ 2400240 w 4410958"/>
              <a:gd name="connsiteY27" fmla="*/ 1446104 h 2092753"/>
              <a:gd name="connsiteX28" fmla="*/ 2302332 w 4410958"/>
              <a:gd name="connsiteY28" fmla="*/ 1542608 h 2092753"/>
              <a:gd name="connsiteX29" fmla="*/ 2140352 w 4410958"/>
              <a:gd name="connsiteY29" fmla="*/ 1545128 h 2092753"/>
              <a:gd name="connsiteX30" fmla="*/ 1978372 w 4410958"/>
              <a:gd name="connsiteY30" fmla="*/ 1548008 h 2092753"/>
              <a:gd name="connsiteX31" fmla="*/ 1929778 w 4410958"/>
              <a:gd name="connsiteY31" fmla="*/ 1619306 h 2092753"/>
              <a:gd name="connsiteX32" fmla="*/ 1284736 w 4410958"/>
              <a:gd name="connsiteY32" fmla="*/ 2071932 h 2092753"/>
              <a:gd name="connsiteX33" fmla="*/ 794476 w 4410958"/>
              <a:gd name="connsiteY33" fmla="*/ 2067250 h 2092753"/>
              <a:gd name="connsiteX34" fmla="*/ 311414 w 4410958"/>
              <a:gd name="connsiteY34" fmla="*/ 1792506 h 2092753"/>
              <a:gd name="connsiteX35" fmla="*/ 49726 w 4410958"/>
              <a:gd name="connsiteY35" fmla="*/ 1370126 h 2092753"/>
              <a:gd name="connsiteX36" fmla="*/ 171030 w 4410958"/>
              <a:gd name="connsiteY36" fmla="*/ 474956 h 2092753"/>
              <a:gd name="connsiteX37" fmla="*/ 913980 w 4410958"/>
              <a:gd name="connsiteY37" fmla="*/ 9366 h 2092753"/>
              <a:gd name="connsiteX38" fmla="*/ 1063830 w 4410958"/>
              <a:gd name="connsiteY38" fmla="*/ 196 h 2092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10958" h="2092753">
                <a:moveTo>
                  <a:pt x="576282" y="734204"/>
                </a:moveTo>
                <a:cubicBezTo>
                  <a:pt x="421252" y="742374"/>
                  <a:pt x="275518" y="887642"/>
                  <a:pt x="275518" y="1053302"/>
                </a:cubicBezTo>
                <a:cubicBezTo>
                  <a:pt x="275518" y="1171362"/>
                  <a:pt x="380586" y="1312816"/>
                  <a:pt x="496450" y="1350250"/>
                </a:cubicBezTo>
                <a:cubicBezTo>
                  <a:pt x="547184" y="1366448"/>
                  <a:pt x="682478" y="1355288"/>
                  <a:pt x="729614" y="1330814"/>
                </a:cubicBezTo>
                <a:cubicBezTo>
                  <a:pt x="833242" y="1277542"/>
                  <a:pt x="892974" y="1187198"/>
                  <a:pt x="902328" y="1071658"/>
                </a:cubicBezTo>
                <a:cubicBezTo>
                  <a:pt x="915282" y="912926"/>
                  <a:pt x="806976" y="774712"/>
                  <a:pt x="642896" y="739438"/>
                </a:cubicBezTo>
                <a:cubicBezTo>
                  <a:pt x="620768" y="734668"/>
                  <a:pt x="598430" y="733038"/>
                  <a:pt x="576282" y="734204"/>
                </a:cubicBezTo>
                <a:close/>
                <a:moveTo>
                  <a:pt x="1063830" y="196"/>
                </a:moveTo>
                <a:cubicBezTo>
                  <a:pt x="1217694" y="3268"/>
                  <a:pt x="1380214" y="42494"/>
                  <a:pt x="1520868" y="112710"/>
                </a:cubicBezTo>
                <a:cubicBezTo>
                  <a:pt x="1673848" y="189048"/>
                  <a:pt x="1836548" y="334882"/>
                  <a:pt x="1928698" y="478556"/>
                </a:cubicBezTo>
                <a:lnTo>
                  <a:pt x="1972972" y="546972"/>
                </a:lnTo>
                <a:lnTo>
                  <a:pt x="2992010" y="546972"/>
                </a:lnTo>
                <a:cubicBezTo>
                  <a:pt x="3792192" y="546972"/>
                  <a:pt x="4014286" y="549854"/>
                  <a:pt x="4026524" y="559936"/>
                </a:cubicBezTo>
                <a:cubicBezTo>
                  <a:pt x="4039482" y="570378"/>
                  <a:pt x="4219460" y="791830"/>
                  <a:pt x="4308730" y="906698"/>
                </a:cubicBezTo>
                <a:cubicBezTo>
                  <a:pt x="4322048" y="923982"/>
                  <a:pt x="4350484" y="959630"/>
                  <a:pt x="4372082" y="985916"/>
                </a:cubicBezTo>
                <a:cubicBezTo>
                  <a:pt x="4393678" y="1012202"/>
                  <a:pt x="4410958" y="1040288"/>
                  <a:pt x="4410958" y="1048570"/>
                </a:cubicBezTo>
                <a:cubicBezTo>
                  <a:pt x="4410958" y="1062974"/>
                  <a:pt x="4040562" y="1532884"/>
                  <a:pt x="4029404" y="1532884"/>
                </a:cubicBezTo>
                <a:cubicBezTo>
                  <a:pt x="4026524" y="1532884"/>
                  <a:pt x="3955252" y="1464108"/>
                  <a:pt x="3871022" y="1380208"/>
                </a:cubicBezTo>
                <a:cubicBezTo>
                  <a:pt x="3786432" y="1296670"/>
                  <a:pt x="3710122" y="1227892"/>
                  <a:pt x="3701122" y="1227892"/>
                </a:cubicBezTo>
                <a:cubicBezTo>
                  <a:pt x="3692124" y="1227892"/>
                  <a:pt x="3615094" y="1297750"/>
                  <a:pt x="3529784" y="1382730"/>
                </a:cubicBezTo>
                <a:lnTo>
                  <a:pt x="3375002" y="1537566"/>
                </a:lnTo>
                <a:lnTo>
                  <a:pt x="3219862" y="1382730"/>
                </a:lnTo>
                <a:cubicBezTo>
                  <a:pt x="3124472" y="1287668"/>
                  <a:pt x="3057162" y="1227892"/>
                  <a:pt x="3044562" y="1227892"/>
                </a:cubicBezTo>
                <a:cubicBezTo>
                  <a:pt x="3032324" y="1227892"/>
                  <a:pt x="2965012" y="1287668"/>
                  <a:pt x="2869624" y="1382730"/>
                </a:cubicBezTo>
                <a:lnTo>
                  <a:pt x="2714482" y="1537566"/>
                </a:lnTo>
                <a:lnTo>
                  <a:pt x="2620534" y="1443584"/>
                </a:lnTo>
                <a:cubicBezTo>
                  <a:pt x="2568700" y="1392092"/>
                  <a:pt x="2520106" y="1349962"/>
                  <a:pt x="2512186" y="1349962"/>
                </a:cubicBezTo>
                <a:cubicBezTo>
                  <a:pt x="2504628" y="1349962"/>
                  <a:pt x="2454234" y="1393172"/>
                  <a:pt x="2400240" y="1446104"/>
                </a:cubicBezTo>
                <a:lnTo>
                  <a:pt x="2302332" y="1542608"/>
                </a:lnTo>
                <a:lnTo>
                  <a:pt x="2140352" y="1545128"/>
                </a:lnTo>
                <a:lnTo>
                  <a:pt x="1978372" y="1548008"/>
                </a:lnTo>
                <a:lnTo>
                  <a:pt x="1929778" y="1619306"/>
                </a:lnTo>
                <a:cubicBezTo>
                  <a:pt x="1764918" y="1860922"/>
                  <a:pt x="1576300" y="1993074"/>
                  <a:pt x="1284736" y="2071932"/>
                </a:cubicBezTo>
                <a:cubicBezTo>
                  <a:pt x="1174950" y="2101460"/>
                  <a:pt x="915060" y="2099298"/>
                  <a:pt x="794476" y="2067250"/>
                </a:cubicBezTo>
                <a:cubicBezTo>
                  <a:pt x="600098" y="2016118"/>
                  <a:pt x="449636" y="1930058"/>
                  <a:pt x="311414" y="1792506"/>
                </a:cubicBezTo>
                <a:cubicBezTo>
                  <a:pt x="184350" y="1665756"/>
                  <a:pt x="103358" y="1535046"/>
                  <a:pt x="49726" y="1370126"/>
                </a:cubicBezTo>
                <a:cubicBezTo>
                  <a:pt x="-46742" y="1074496"/>
                  <a:pt x="-1028" y="736738"/>
                  <a:pt x="171030" y="474956"/>
                </a:cubicBezTo>
                <a:cubicBezTo>
                  <a:pt x="338050" y="220736"/>
                  <a:pt x="600818" y="56176"/>
                  <a:pt x="913980" y="9366"/>
                </a:cubicBezTo>
                <a:cubicBezTo>
                  <a:pt x="962214" y="2164"/>
                  <a:pt x="1012542" y="-828"/>
                  <a:pt x="1063830" y="196"/>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2" name="文字方塊 41"/>
          <p:cNvSpPr txBox="1"/>
          <p:nvPr/>
        </p:nvSpPr>
        <p:spPr>
          <a:xfrm>
            <a:off x="9752040" y="788053"/>
            <a:ext cx="2203126" cy="954107"/>
          </a:xfrm>
          <a:prstGeom prst="rect">
            <a:avLst/>
          </a:prstGeom>
          <a:noFill/>
          <a:ln>
            <a:noFill/>
          </a:ln>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solidFill>
              </a:rPr>
              <a:t>The quick brown fox jumps over the lazy dog</a:t>
            </a:r>
            <a:r>
              <a:rPr lang="en-US" sz="1400" dirty="0">
                <a:solidFill>
                  <a:schemeClr val="bg1"/>
                </a:solidFill>
              </a:rPr>
              <a:t>. The quick brown fox jumps over the lazy dog. </a:t>
            </a:r>
            <a:endParaRPr lang="en-US" sz="1400" dirty="0" smtClean="0">
              <a:solidFill>
                <a:schemeClr val="bg1"/>
              </a:solidFill>
            </a:endParaRPr>
          </a:p>
        </p:txBody>
      </p:sp>
      <p:sp>
        <p:nvSpPr>
          <p:cNvPr id="13" name="文字方塊 41"/>
          <p:cNvSpPr txBox="1"/>
          <p:nvPr/>
        </p:nvSpPr>
        <p:spPr>
          <a:xfrm>
            <a:off x="9752040" y="2208124"/>
            <a:ext cx="2203126" cy="954107"/>
          </a:xfrm>
          <a:prstGeom prst="rect">
            <a:avLst/>
          </a:prstGeom>
          <a:noFill/>
          <a:ln>
            <a:noFill/>
          </a:ln>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solidFill>
              </a:rPr>
              <a:t>The quick brown fox jumps over the lazy dog</a:t>
            </a:r>
            <a:r>
              <a:rPr lang="en-US" sz="1400" dirty="0">
                <a:solidFill>
                  <a:schemeClr val="bg1"/>
                </a:solidFill>
              </a:rPr>
              <a:t>. The quick brown fox jumps over the lazy dog. </a:t>
            </a:r>
            <a:endParaRPr lang="en-US" sz="1400" dirty="0" smtClean="0">
              <a:solidFill>
                <a:schemeClr val="bg1"/>
              </a:solidFill>
            </a:endParaRPr>
          </a:p>
        </p:txBody>
      </p:sp>
      <p:sp>
        <p:nvSpPr>
          <p:cNvPr id="14" name="文字方塊 41"/>
          <p:cNvSpPr txBox="1"/>
          <p:nvPr/>
        </p:nvSpPr>
        <p:spPr>
          <a:xfrm>
            <a:off x="9752040" y="3628195"/>
            <a:ext cx="2203126" cy="954107"/>
          </a:xfrm>
          <a:prstGeom prst="rect">
            <a:avLst/>
          </a:prstGeom>
          <a:noFill/>
          <a:ln>
            <a:noFill/>
          </a:ln>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solidFill>
              </a:rPr>
              <a:t>The quick brown fox jumps over the lazy dog</a:t>
            </a:r>
            <a:r>
              <a:rPr lang="en-US" sz="1400" dirty="0">
                <a:solidFill>
                  <a:schemeClr val="bg1"/>
                </a:solidFill>
              </a:rPr>
              <a:t>. The quick brown fox jumps over the lazy dog. </a:t>
            </a:r>
            <a:endParaRPr lang="en-US" sz="1400" dirty="0" smtClean="0">
              <a:solidFill>
                <a:schemeClr val="bg1"/>
              </a:solidFill>
            </a:endParaRPr>
          </a:p>
        </p:txBody>
      </p:sp>
      <p:sp>
        <p:nvSpPr>
          <p:cNvPr id="15" name="手繪多邊形 14"/>
          <p:cNvSpPr>
            <a:spLocks noChangeAspect="1"/>
          </p:cNvSpPr>
          <p:nvPr/>
        </p:nvSpPr>
        <p:spPr bwMode="auto">
          <a:xfrm>
            <a:off x="9028965" y="5281059"/>
            <a:ext cx="361726" cy="427489"/>
          </a:xfrm>
          <a:custGeom>
            <a:avLst/>
            <a:gdLst>
              <a:gd name="connsiteX0" fmla="*/ 1384291 w 3382902"/>
              <a:gd name="connsiteY0" fmla="*/ 2952997 h 3997939"/>
              <a:gd name="connsiteX1" fmla="*/ 1228635 w 3382902"/>
              <a:gd name="connsiteY1" fmla="*/ 2967769 h 3997939"/>
              <a:gd name="connsiteX2" fmla="*/ 837588 w 3382902"/>
              <a:gd name="connsiteY2" fmla="*/ 3038281 h 3997939"/>
              <a:gd name="connsiteX3" fmla="*/ 450141 w 3382902"/>
              <a:gd name="connsiteY3" fmla="*/ 3181823 h 3997939"/>
              <a:gd name="connsiteX4" fmla="*/ 267940 w 3382902"/>
              <a:gd name="connsiteY4" fmla="*/ 3329323 h 3997939"/>
              <a:gd name="connsiteX5" fmla="*/ 398649 w 3382902"/>
              <a:gd name="connsiteY5" fmla="*/ 3452719 h 3997939"/>
              <a:gd name="connsiteX6" fmla="*/ 893040 w 3382902"/>
              <a:gd name="connsiteY6" fmla="*/ 3635833 h 3997939"/>
              <a:gd name="connsiteX7" fmla="*/ 1015107 w 3382902"/>
              <a:gd name="connsiteY7" fmla="*/ 3661737 h 3997939"/>
              <a:gd name="connsiteX8" fmla="*/ 1391032 w 3382902"/>
              <a:gd name="connsiteY8" fmla="*/ 3712101 h 3997939"/>
              <a:gd name="connsiteX9" fmla="*/ 2158363 w 3382902"/>
              <a:gd name="connsiteY9" fmla="*/ 3694115 h 3997939"/>
              <a:gd name="connsiteX10" fmla="*/ 2964584 w 3382902"/>
              <a:gd name="connsiteY10" fmla="*/ 3455597 h 3997939"/>
              <a:gd name="connsiteX11" fmla="*/ 3103215 w 3382902"/>
              <a:gd name="connsiteY11" fmla="*/ 3327883 h 3997939"/>
              <a:gd name="connsiteX12" fmla="*/ 2912732 w 3382902"/>
              <a:gd name="connsiteY12" fmla="*/ 3177147 h 3997939"/>
              <a:gd name="connsiteX13" fmla="*/ 2533928 w 3382902"/>
              <a:gd name="connsiteY13" fmla="*/ 3038281 h 3997939"/>
              <a:gd name="connsiteX14" fmla="*/ 2140719 w 3382902"/>
              <a:gd name="connsiteY14" fmla="*/ 2967409 h 3997939"/>
              <a:gd name="connsiteX15" fmla="*/ 1966080 w 3382902"/>
              <a:gd name="connsiteY15" fmla="*/ 2961653 h 3997939"/>
              <a:gd name="connsiteX16" fmla="*/ 1963560 w 3382902"/>
              <a:gd name="connsiteY16" fmla="*/ 3015976 h 3997939"/>
              <a:gd name="connsiteX17" fmla="*/ 1817727 w 3382902"/>
              <a:gd name="connsiteY17" fmla="*/ 3360981 h 3997939"/>
              <a:gd name="connsiteX18" fmla="*/ 1685578 w 3382902"/>
              <a:gd name="connsiteY18" fmla="*/ 3387963 h 3997939"/>
              <a:gd name="connsiteX19" fmla="*/ 1553068 w 3382902"/>
              <a:gd name="connsiteY19" fmla="*/ 3360981 h 3997939"/>
              <a:gd name="connsiteX20" fmla="*/ 1411556 w 3382902"/>
              <a:gd name="connsiteY20" fmla="*/ 3207365 h 3997939"/>
              <a:gd name="connsiteX21" fmla="*/ 1411556 w 3382902"/>
              <a:gd name="connsiteY21" fmla="*/ 2991153 h 3997939"/>
              <a:gd name="connsiteX22" fmla="*/ 1402914 w 3382902"/>
              <a:gd name="connsiteY22" fmla="*/ 2953739 h 3997939"/>
              <a:gd name="connsiteX23" fmla="*/ 1384291 w 3382902"/>
              <a:gd name="connsiteY23" fmla="*/ 2952997 h 3997939"/>
              <a:gd name="connsiteX24" fmla="*/ 1685364 w 3382902"/>
              <a:gd name="connsiteY24" fmla="*/ 172524 h 3997939"/>
              <a:gd name="connsiteX25" fmla="*/ 1451218 w 3382902"/>
              <a:gd name="connsiteY25" fmla="*/ 315009 h 3997939"/>
              <a:gd name="connsiteX26" fmla="*/ 1461665 w 3382902"/>
              <a:gd name="connsiteY26" fmla="*/ 472965 h 3997939"/>
              <a:gd name="connsiteX27" fmla="*/ 1581619 w 3382902"/>
              <a:gd name="connsiteY27" fmla="*/ 455694 h 3997939"/>
              <a:gd name="connsiteX28" fmla="*/ 1810362 w 3382902"/>
              <a:gd name="connsiteY28" fmla="*/ 458573 h 3997939"/>
              <a:gd name="connsiteX29" fmla="*/ 1950489 w 3382902"/>
              <a:gd name="connsiteY29" fmla="*/ 412157 h 3997939"/>
              <a:gd name="connsiteX30" fmla="*/ 1685364 w 3382902"/>
              <a:gd name="connsiteY30" fmla="*/ 172524 h 3997939"/>
              <a:gd name="connsiteX31" fmla="*/ 1690774 w 3382902"/>
              <a:gd name="connsiteY31" fmla="*/ 0 h 3997939"/>
              <a:gd name="connsiteX32" fmla="*/ 2002486 w 3382902"/>
              <a:gd name="connsiteY32" fmla="*/ 130126 h 3997939"/>
              <a:gd name="connsiteX33" fmla="*/ 2127764 w 3382902"/>
              <a:gd name="connsiteY33" fmla="*/ 454813 h 3997939"/>
              <a:gd name="connsiteX34" fmla="*/ 2127044 w 3382902"/>
              <a:gd name="connsiteY34" fmla="*/ 544803 h 3997939"/>
              <a:gd name="connsiteX35" fmla="*/ 2191123 w 3382902"/>
              <a:gd name="connsiteY35" fmla="*/ 594838 h 3997939"/>
              <a:gd name="connsiteX36" fmla="*/ 2356361 w 3382902"/>
              <a:gd name="connsiteY36" fmla="*/ 735224 h 3997939"/>
              <a:gd name="connsiteX37" fmla="*/ 2575959 w 3382902"/>
              <a:gd name="connsiteY37" fmla="*/ 1079709 h 3997939"/>
              <a:gd name="connsiteX38" fmla="*/ 2635358 w 3382902"/>
              <a:gd name="connsiteY38" fmla="*/ 1467389 h 3997939"/>
              <a:gd name="connsiteX39" fmla="*/ 2716357 w 3382902"/>
              <a:gd name="connsiteY39" fmla="*/ 2056648 h 3997939"/>
              <a:gd name="connsiteX40" fmla="*/ 3077433 w 3382902"/>
              <a:gd name="connsiteY40" fmla="*/ 2782333 h 3997939"/>
              <a:gd name="connsiteX41" fmla="*/ 3353909 w 3382902"/>
              <a:gd name="connsiteY41" fmla="*/ 3209609 h 3997939"/>
              <a:gd name="connsiteX42" fmla="*/ 2891315 w 3382902"/>
              <a:gd name="connsiteY42" fmla="*/ 3798509 h 3997939"/>
              <a:gd name="connsiteX43" fmla="*/ 2467960 w 3382902"/>
              <a:gd name="connsiteY43" fmla="*/ 3920177 h 3997939"/>
              <a:gd name="connsiteX44" fmla="*/ 1421453 w 3382902"/>
              <a:gd name="connsiteY44" fmla="*/ 3990729 h 3997939"/>
              <a:gd name="connsiteX45" fmla="*/ 801900 w 3382902"/>
              <a:gd name="connsiteY45" fmla="*/ 3898939 h 3997939"/>
              <a:gd name="connsiteX46" fmla="*/ 558183 w 3382902"/>
              <a:gd name="connsiteY46" fmla="*/ 3826945 h 3997939"/>
              <a:gd name="connsiteX47" fmla="*/ 35469 w 3382902"/>
              <a:gd name="connsiteY47" fmla="*/ 3474903 h 3997939"/>
              <a:gd name="connsiteX48" fmla="*/ 56709 w 3382902"/>
              <a:gd name="connsiteY48" fmla="*/ 3154175 h 3997939"/>
              <a:gd name="connsiteX49" fmla="*/ 130148 w 3382902"/>
              <a:gd name="connsiteY49" fmla="*/ 3028548 h 3997939"/>
              <a:gd name="connsiteX50" fmla="*/ 286746 w 3382902"/>
              <a:gd name="connsiteY50" fmla="*/ 2806091 h 3997939"/>
              <a:gd name="connsiteX51" fmla="*/ 572583 w 3382902"/>
              <a:gd name="connsiteY51" fmla="*/ 2330220 h 3997939"/>
              <a:gd name="connsiteX52" fmla="*/ 699661 w 3382902"/>
              <a:gd name="connsiteY52" fmla="*/ 1873787 h 3997939"/>
              <a:gd name="connsiteX53" fmla="*/ 746101 w 3382902"/>
              <a:gd name="connsiteY53" fmla="*/ 1446871 h 3997939"/>
              <a:gd name="connsiteX54" fmla="*/ 942298 w 3382902"/>
              <a:gd name="connsiteY54" fmla="*/ 824855 h 3997939"/>
              <a:gd name="connsiteX55" fmla="*/ 1188535 w 3382902"/>
              <a:gd name="connsiteY55" fmla="*/ 597358 h 3997939"/>
              <a:gd name="connsiteX56" fmla="*/ 1254055 w 3382902"/>
              <a:gd name="connsiteY56" fmla="*/ 556322 h 3997939"/>
              <a:gd name="connsiteX57" fmla="*/ 1254055 w 3382902"/>
              <a:gd name="connsiteY57" fmla="*/ 458772 h 3997939"/>
              <a:gd name="connsiteX58" fmla="*/ 1379333 w 3382902"/>
              <a:gd name="connsiteY58" fmla="*/ 130126 h 3997939"/>
              <a:gd name="connsiteX59" fmla="*/ 1690774 w 3382902"/>
              <a:gd name="connsiteY59" fmla="*/ 0 h 399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382902" h="3997939">
                <a:moveTo>
                  <a:pt x="1384291" y="2952997"/>
                </a:moveTo>
                <a:cubicBezTo>
                  <a:pt x="1354483" y="2953874"/>
                  <a:pt x="1293990" y="2959405"/>
                  <a:pt x="1228635" y="2967769"/>
                </a:cubicBezTo>
                <a:cubicBezTo>
                  <a:pt x="1088924" y="2985397"/>
                  <a:pt x="1021229" y="2997629"/>
                  <a:pt x="837588" y="3038281"/>
                </a:cubicBezTo>
                <a:cubicBezTo>
                  <a:pt x="743246" y="3059147"/>
                  <a:pt x="543762" y="3132897"/>
                  <a:pt x="450141" y="3181823"/>
                </a:cubicBezTo>
                <a:cubicBezTo>
                  <a:pt x="343917" y="3236865"/>
                  <a:pt x="267940" y="3298383"/>
                  <a:pt x="267940" y="3329323"/>
                </a:cubicBezTo>
                <a:cubicBezTo>
                  <a:pt x="267940" y="3354145"/>
                  <a:pt x="316911" y="3400555"/>
                  <a:pt x="398649" y="3452719"/>
                </a:cubicBezTo>
                <a:cubicBezTo>
                  <a:pt x="496951" y="3515675"/>
                  <a:pt x="720561" y="3598419"/>
                  <a:pt x="893040" y="3635833"/>
                </a:cubicBezTo>
                <a:cubicBezTo>
                  <a:pt x="921126" y="3641589"/>
                  <a:pt x="975859" y="3653461"/>
                  <a:pt x="1015107" y="3661737"/>
                </a:cubicBezTo>
                <a:cubicBezTo>
                  <a:pt x="1075601" y="3674687"/>
                  <a:pt x="1245559" y="3697351"/>
                  <a:pt x="1391032" y="3712101"/>
                </a:cubicBezTo>
                <a:cubicBezTo>
                  <a:pt x="1492214" y="3722175"/>
                  <a:pt x="2047099" y="3708865"/>
                  <a:pt x="2158363" y="3694115"/>
                </a:cubicBezTo>
                <a:cubicBezTo>
                  <a:pt x="2499720" y="3647705"/>
                  <a:pt x="2777702" y="3565681"/>
                  <a:pt x="2964584" y="3455597"/>
                </a:cubicBezTo>
                <a:cubicBezTo>
                  <a:pt x="3044162" y="3408469"/>
                  <a:pt x="3103215" y="3354145"/>
                  <a:pt x="3103215" y="3327883"/>
                </a:cubicBezTo>
                <a:cubicBezTo>
                  <a:pt x="3103215" y="3302701"/>
                  <a:pt x="3003473" y="3223555"/>
                  <a:pt x="2912732" y="3177147"/>
                </a:cubicBezTo>
                <a:cubicBezTo>
                  <a:pt x="2825593" y="3132177"/>
                  <a:pt x="2623228" y="3058068"/>
                  <a:pt x="2533928" y="3038281"/>
                </a:cubicBezTo>
                <a:cubicBezTo>
                  <a:pt x="2349926" y="2997629"/>
                  <a:pt x="2282231" y="2985397"/>
                  <a:pt x="2140719" y="2967409"/>
                </a:cubicBezTo>
                <a:cubicBezTo>
                  <a:pt x="2002088" y="2950141"/>
                  <a:pt x="1978323" y="2949062"/>
                  <a:pt x="1966080" y="2961653"/>
                </a:cubicBezTo>
                <a:cubicBezTo>
                  <a:pt x="1954198" y="2973525"/>
                  <a:pt x="1953478" y="2983239"/>
                  <a:pt x="1963560" y="3015976"/>
                </a:cubicBezTo>
                <a:cubicBezTo>
                  <a:pt x="2004969" y="3154481"/>
                  <a:pt x="1946636" y="3292987"/>
                  <a:pt x="1817727" y="3360981"/>
                </a:cubicBezTo>
                <a:cubicBezTo>
                  <a:pt x="1775238" y="3383645"/>
                  <a:pt x="1753993" y="3387963"/>
                  <a:pt x="1685578" y="3387963"/>
                </a:cubicBezTo>
                <a:cubicBezTo>
                  <a:pt x="1617522" y="3387963"/>
                  <a:pt x="1596278" y="3383645"/>
                  <a:pt x="1553068" y="3360981"/>
                </a:cubicBezTo>
                <a:cubicBezTo>
                  <a:pt x="1488974" y="3327525"/>
                  <a:pt x="1434961" y="3268885"/>
                  <a:pt x="1411556" y="3207365"/>
                </a:cubicBezTo>
                <a:cubicBezTo>
                  <a:pt x="1393912" y="3161317"/>
                  <a:pt x="1393912" y="3077135"/>
                  <a:pt x="1411556" y="2991153"/>
                </a:cubicBezTo>
                <a:cubicBezTo>
                  <a:pt x="1416597" y="2967769"/>
                  <a:pt x="1414077" y="2958056"/>
                  <a:pt x="1402914" y="2953739"/>
                </a:cubicBezTo>
                <a:cubicBezTo>
                  <a:pt x="1400754" y="2952929"/>
                  <a:pt x="1394227" y="2952705"/>
                  <a:pt x="1384291" y="2952997"/>
                </a:cubicBezTo>
                <a:close/>
                <a:moveTo>
                  <a:pt x="1685364" y="172524"/>
                </a:moveTo>
                <a:cubicBezTo>
                  <a:pt x="1583420" y="172524"/>
                  <a:pt x="1496606" y="225056"/>
                  <a:pt x="1451218" y="315009"/>
                </a:cubicBezTo>
                <a:cubicBezTo>
                  <a:pt x="1414115" y="387690"/>
                  <a:pt x="1420959" y="488437"/>
                  <a:pt x="1461665" y="472965"/>
                </a:cubicBezTo>
                <a:cubicBezTo>
                  <a:pt x="1467428" y="470806"/>
                  <a:pt x="1521462" y="462891"/>
                  <a:pt x="1581619" y="455694"/>
                </a:cubicBezTo>
                <a:cubicBezTo>
                  <a:pt x="1677079" y="443821"/>
                  <a:pt x="1706617" y="444180"/>
                  <a:pt x="1810362" y="458573"/>
                </a:cubicBezTo>
                <a:cubicBezTo>
                  <a:pt x="1949408" y="477643"/>
                  <a:pt x="1960215" y="474045"/>
                  <a:pt x="1950489" y="412157"/>
                </a:cubicBezTo>
                <a:cubicBezTo>
                  <a:pt x="1927074" y="267514"/>
                  <a:pt x="1822249" y="172524"/>
                  <a:pt x="1685364" y="172524"/>
                </a:cubicBezTo>
                <a:close/>
                <a:moveTo>
                  <a:pt x="1690774" y="0"/>
                </a:moveTo>
                <a:cubicBezTo>
                  <a:pt x="1804038" y="0"/>
                  <a:pt x="1917347" y="43375"/>
                  <a:pt x="2002486" y="130126"/>
                </a:cubicBezTo>
                <a:cubicBezTo>
                  <a:pt x="2088165" y="217237"/>
                  <a:pt x="2129924" y="325586"/>
                  <a:pt x="2127764" y="454813"/>
                </a:cubicBezTo>
                <a:cubicBezTo>
                  <a:pt x="2127044" y="497648"/>
                  <a:pt x="2126684" y="537964"/>
                  <a:pt x="2127044" y="544803"/>
                </a:cubicBezTo>
                <a:cubicBezTo>
                  <a:pt x="2127404" y="551283"/>
                  <a:pt x="2156204" y="573961"/>
                  <a:pt x="2191123" y="594838"/>
                </a:cubicBezTo>
                <a:cubicBezTo>
                  <a:pt x="2226043" y="615716"/>
                  <a:pt x="2300562" y="679070"/>
                  <a:pt x="2356361" y="735224"/>
                </a:cubicBezTo>
                <a:cubicBezTo>
                  <a:pt x="2470120" y="849692"/>
                  <a:pt x="2528079" y="940403"/>
                  <a:pt x="2575959" y="1079709"/>
                </a:cubicBezTo>
                <a:cubicBezTo>
                  <a:pt x="2614118" y="1190937"/>
                  <a:pt x="2624918" y="1260050"/>
                  <a:pt x="2635358" y="1467389"/>
                </a:cubicBezTo>
                <a:cubicBezTo>
                  <a:pt x="2646158" y="1676527"/>
                  <a:pt x="2682877" y="1943260"/>
                  <a:pt x="2716357" y="2056648"/>
                </a:cubicBezTo>
                <a:cubicBezTo>
                  <a:pt x="2815716" y="2389254"/>
                  <a:pt x="2878355" y="2515241"/>
                  <a:pt x="3077433" y="2782333"/>
                </a:cubicBezTo>
                <a:cubicBezTo>
                  <a:pt x="3234031" y="2992192"/>
                  <a:pt x="3286230" y="3073183"/>
                  <a:pt x="3353909" y="3209609"/>
                </a:cubicBezTo>
                <a:cubicBezTo>
                  <a:pt x="3457228" y="3418749"/>
                  <a:pt x="3280110" y="3644445"/>
                  <a:pt x="2891315" y="3798509"/>
                </a:cubicBezTo>
                <a:cubicBezTo>
                  <a:pt x="2752357" y="3853583"/>
                  <a:pt x="2668118" y="3878061"/>
                  <a:pt x="2467960" y="3920177"/>
                </a:cubicBezTo>
                <a:cubicBezTo>
                  <a:pt x="2169524" y="3983169"/>
                  <a:pt x="1733209" y="4012687"/>
                  <a:pt x="1421453" y="3990729"/>
                </a:cubicBezTo>
                <a:cubicBezTo>
                  <a:pt x="1225975" y="3976691"/>
                  <a:pt x="931859" y="3933135"/>
                  <a:pt x="801900" y="3898939"/>
                </a:cubicBezTo>
                <a:cubicBezTo>
                  <a:pt x="679862" y="3866901"/>
                  <a:pt x="641342" y="3855743"/>
                  <a:pt x="558183" y="3826945"/>
                </a:cubicBezTo>
                <a:cubicBezTo>
                  <a:pt x="301866" y="3739115"/>
                  <a:pt x="101349" y="3604129"/>
                  <a:pt x="35469" y="3474903"/>
                </a:cubicBezTo>
                <a:cubicBezTo>
                  <a:pt x="-17810" y="3370513"/>
                  <a:pt x="-11330" y="3269723"/>
                  <a:pt x="56709" y="3154175"/>
                </a:cubicBezTo>
                <a:cubicBezTo>
                  <a:pt x="79749" y="3114579"/>
                  <a:pt x="112869" y="3058065"/>
                  <a:pt x="130148" y="3028548"/>
                </a:cubicBezTo>
                <a:cubicBezTo>
                  <a:pt x="147428" y="2998671"/>
                  <a:pt x="217987" y="2898601"/>
                  <a:pt x="286746" y="2806091"/>
                </a:cubicBezTo>
                <a:cubicBezTo>
                  <a:pt x="441545" y="2597313"/>
                  <a:pt x="508504" y="2486084"/>
                  <a:pt x="572583" y="2330220"/>
                </a:cubicBezTo>
                <a:cubicBezTo>
                  <a:pt x="634502" y="2179755"/>
                  <a:pt x="668702" y="2057008"/>
                  <a:pt x="699661" y="1873787"/>
                </a:cubicBezTo>
                <a:cubicBezTo>
                  <a:pt x="736381" y="1654569"/>
                  <a:pt x="746101" y="1567098"/>
                  <a:pt x="746101" y="1446871"/>
                </a:cubicBezTo>
                <a:cubicBezTo>
                  <a:pt x="746101" y="1212535"/>
                  <a:pt x="817020" y="987558"/>
                  <a:pt x="942298" y="824855"/>
                </a:cubicBezTo>
                <a:cubicBezTo>
                  <a:pt x="1003498" y="744943"/>
                  <a:pt x="1108976" y="647753"/>
                  <a:pt x="1188535" y="597358"/>
                </a:cubicBezTo>
                <a:lnTo>
                  <a:pt x="1254055" y="556322"/>
                </a:lnTo>
                <a:lnTo>
                  <a:pt x="1254055" y="458772"/>
                </a:lnTo>
                <a:cubicBezTo>
                  <a:pt x="1254055" y="316947"/>
                  <a:pt x="1290774" y="220117"/>
                  <a:pt x="1379333" y="130126"/>
                </a:cubicBezTo>
                <a:cubicBezTo>
                  <a:pt x="1464292" y="43375"/>
                  <a:pt x="1577511" y="0"/>
                  <a:pt x="1690774" y="0"/>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6" name="文字方塊 41"/>
          <p:cNvSpPr txBox="1"/>
          <p:nvPr/>
        </p:nvSpPr>
        <p:spPr>
          <a:xfrm>
            <a:off x="9752040" y="5048265"/>
            <a:ext cx="2203126" cy="954107"/>
          </a:xfrm>
          <a:prstGeom prst="rect">
            <a:avLst/>
          </a:prstGeom>
          <a:noFill/>
          <a:ln>
            <a:noFill/>
          </a:ln>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solidFill>
              </a:rPr>
              <a:t>The quick brown fox jumps over the lazy dog</a:t>
            </a:r>
            <a:r>
              <a:rPr lang="en-US" sz="1400" dirty="0">
                <a:solidFill>
                  <a:schemeClr val="bg1"/>
                </a:solidFill>
              </a:rPr>
              <a:t>. The quick brown fox jumps over the lazy dog. </a:t>
            </a:r>
            <a:endParaRPr lang="en-US" sz="1400" dirty="0" smtClean="0">
              <a:solidFill>
                <a:schemeClr val="bg1"/>
              </a:solidFill>
            </a:endParaRPr>
          </a:p>
        </p:txBody>
      </p:sp>
      <p:cxnSp>
        <p:nvCxnSpPr>
          <p:cNvPr id="17" name="直線接點 16"/>
          <p:cNvCxnSpPr/>
          <p:nvPr/>
        </p:nvCxnSpPr>
        <p:spPr>
          <a:xfrm>
            <a:off x="8606401" y="1975142"/>
            <a:ext cx="358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8606401" y="3395213"/>
            <a:ext cx="358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直線接點 18"/>
          <p:cNvCxnSpPr/>
          <p:nvPr/>
        </p:nvCxnSpPr>
        <p:spPr>
          <a:xfrm>
            <a:off x="8606401" y="4815284"/>
            <a:ext cx="358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3818440" y="1534121"/>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21" name="文字方塊 20"/>
          <p:cNvSpPr txBox="1"/>
          <p:nvPr/>
        </p:nvSpPr>
        <p:spPr>
          <a:xfrm>
            <a:off x="3678327" y="887790"/>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t>16:9</a:t>
            </a:r>
            <a:r>
              <a:rPr lang="zh-TW" altLang="en-US" dirty="0"/>
              <a:t> </a:t>
            </a:r>
            <a:r>
              <a:rPr lang="en-US" altLang="zh-TW" dirty="0"/>
              <a:t>Layout </a:t>
            </a:r>
            <a:r>
              <a:rPr lang="en-US" altLang="zh-TW" dirty="0" smtClean="0"/>
              <a:t>059</a:t>
            </a:r>
            <a:endParaRPr lang="en-US" altLang="zh-TW" dirty="0"/>
          </a:p>
        </p:txBody>
      </p:sp>
      <p:sp>
        <p:nvSpPr>
          <p:cNvPr id="22" name="文字方塊 41"/>
          <p:cNvSpPr txBox="1"/>
          <p:nvPr/>
        </p:nvSpPr>
        <p:spPr>
          <a:xfrm>
            <a:off x="4046884" y="1934231"/>
            <a:ext cx="3326130"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lumMod val="50000"/>
                  </a:schemeClr>
                </a:solidFill>
              </a:rPr>
              <a:t>The quick brown fox jumps over the lazy dog. The quick brown fox jumps over the lazy dog. </a:t>
            </a:r>
            <a:r>
              <a:rPr lang="en-US" sz="1400" dirty="0">
                <a:solidFill>
                  <a:schemeClr val="bg1">
                    <a:lumMod val="50000"/>
                  </a:schemeClr>
                </a:solidFill>
              </a:rPr>
              <a:t>The quick brown fox jumps over the lazy dog. </a:t>
            </a:r>
          </a:p>
        </p:txBody>
      </p:sp>
      <p:sp>
        <p:nvSpPr>
          <p:cNvPr id="23" name="文字方塊 22"/>
          <p:cNvSpPr txBox="1"/>
          <p:nvPr/>
        </p:nvSpPr>
        <p:spPr>
          <a:xfrm>
            <a:off x="3166110" y="3625883"/>
            <a:ext cx="740858" cy="369332"/>
          </a:xfrm>
          <a:prstGeom prst="rect">
            <a:avLst/>
          </a:prstGeom>
          <a:noFill/>
        </p:spPr>
        <p:txBody>
          <a:bodyPr wrap="square" rtlCol="0">
            <a:spAutoFit/>
          </a:bodyPr>
          <a:lstStyle/>
          <a:p>
            <a:r>
              <a:rPr lang="en-US" dirty="0" smtClean="0"/>
              <a:t>2015</a:t>
            </a:r>
            <a:endParaRPr lang="en-US" dirty="0"/>
          </a:p>
        </p:txBody>
      </p:sp>
      <p:sp>
        <p:nvSpPr>
          <p:cNvPr id="24" name="矩形 23"/>
          <p:cNvSpPr/>
          <p:nvPr/>
        </p:nvSpPr>
        <p:spPr>
          <a:xfrm>
            <a:off x="3906968" y="3702963"/>
            <a:ext cx="785401" cy="2151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矩形 24"/>
          <p:cNvSpPr/>
          <p:nvPr/>
        </p:nvSpPr>
        <p:spPr>
          <a:xfrm>
            <a:off x="4781100" y="3702963"/>
            <a:ext cx="785401" cy="2151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矩形 25"/>
          <p:cNvSpPr/>
          <p:nvPr/>
        </p:nvSpPr>
        <p:spPr>
          <a:xfrm>
            <a:off x="5655232" y="3702963"/>
            <a:ext cx="785401" cy="2151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矩形 26"/>
          <p:cNvSpPr/>
          <p:nvPr/>
        </p:nvSpPr>
        <p:spPr>
          <a:xfrm>
            <a:off x="6529364" y="3702963"/>
            <a:ext cx="785401" cy="2151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矩形 27"/>
          <p:cNvSpPr/>
          <p:nvPr/>
        </p:nvSpPr>
        <p:spPr>
          <a:xfrm>
            <a:off x="7403496" y="3702963"/>
            <a:ext cx="785401" cy="2151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文字方塊 28"/>
          <p:cNvSpPr txBox="1"/>
          <p:nvPr/>
        </p:nvSpPr>
        <p:spPr>
          <a:xfrm>
            <a:off x="3166110" y="4117373"/>
            <a:ext cx="740858" cy="369332"/>
          </a:xfrm>
          <a:prstGeom prst="rect">
            <a:avLst/>
          </a:prstGeom>
          <a:noFill/>
        </p:spPr>
        <p:txBody>
          <a:bodyPr wrap="square" rtlCol="0">
            <a:spAutoFit/>
          </a:bodyPr>
          <a:lstStyle/>
          <a:p>
            <a:r>
              <a:rPr lang="en-US" dirty="0" smtClean="0"/>
              <a:t>2016</a:t>
            </a:r>
            <a:endParaRPr lang="en-US" dirty="0"/>
          </a:p>
        </p:txBody>
      </p:sp>
      <p:sp>
        <p:nvSpPr>
          <p:cNvPr id="30" name="矩形 29"/>
          <p:cNvSpPr/>
          <p:nvPr/>
        </p:nvSpPr>
        <p:spPr>
          <a:xfrm>
            <a:off x="3906968" y="4194453"/>
            <a:ext cx="785401" cy="215172"/>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1" name="矩形 30"/>
          <p:cNvSpPr/>
          <p:nvPr/>
        </p:nvSpPr>
        <p:spPr>
          <a:xfrm>
            <a:off x="4781100" y="4194453"/>
            <a:ext cx="785401" cy="215172"/>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2" name="矩形 31"/>
          <p:cNvSpPr/>
          <p:nvPr/>
        </p:nvSpPr>
        <p:spPr>
          <a:xfrm>
            <a:off x="5655232" y="4194453"/>
            <a:ext cx="785401" cy="215172"/>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3" name="矩形 32"/>
          <p:cNvSpPr/>
          <p:nvPr/>
        </p:nvSpPr>
        <p:spPr>
          <a:xfrm>
            <a:off x="6529364" y="4194453"/>
            <a:ext cx="785401" cy="215172"/>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4" name="矩形 33"/>
          <p:cNvSpPr/>
          <p:nvPr/>
        </p:nvSpPr>
        <p:spPr>
          <a:xfrm>
            <a:off x="7403496" y="4194453"/>
            <a:ext cx="785401" cy="215172"/>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文字方塊 34"/>
          <p:cNvSpPr txBox="1"/>
          <p:nvPr/>
        </p:nvSpPr>
        <p:spPr>
          <a:xfrm>
            <a:off x="3166110" y="4608863"/>
            <a:ext cx="740858" cy="369332"/>
          </a:xfrm>
          <a:prstGeom prst="rect">
            <a:avLst/>
          </a:prstGeom>
          <a:noFill/>
        </p:spPr>
        <p:txBody>
          <a:bodyPr wrap="square" rtlCol="0">
            <a:spAutoFit/>
          </a:bodyPr>
          <a:lstStyle/>
          <a:p>
            <a:r>
              <a:rPr lang="en-US" dirty="0" smtClean="0"/>
              <a:t>2017</a:t>
            </a:r>
            <a:endParaRPr lang="en-US" dirty="0"/>
          </a:p>
        </p:txBody>
      </p:sp>
      <p:sp>
        <p:nvSpPr>
          <p:cNvPr id="36" name="矩形 35"/>
          <p:cNvSpPr/>
          <p:nvPr/>
        </p:nvSpPr>
        <p:spPr>
          <a:xfrm>
            <a:off x="3906968" y="4685943"/>
            <a:ext cx="785401" cy="215172"/>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7" name="矩形 36"/>
          <p:cNvSpPr/>
          <p:nvPr/>
        </p:nvSpPr>
        <p:spPr>
          <a:xfrm>
            <a:off x="4781100" y="4685943"/>
            <a:ext cx="785401" cy="215172"/>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8" name="矩形 37"/>
          <p:cNvSpPr/>
          <p:nvPr/>
        </p:nvSpPr>
        <p:spPr>
          <a:xfrm>
            <a:off x="5655232" y="4685943"/>
            <a:ext cx="785401" cy="215172"/>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9" name="矩形 38"/>
          <p:cNvSpPr/>
          <p:nvPr/>
        </p:nvSpPr>
        <p:spPr>
          <a:xfrm>
            <a:off x="6529364" y="4685943"/>
            <a:ext cx="785401" cy="215172"/>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0" name="矩形 39"/>
          <p:cNvSpPr/>
          <p:nvPr/>
        </p:nvSpPr>
        <p:spPr>
          <a:xfrm>
            <a:off x="7403496" y="4685943"/>
            <a:ext cx="785401" cy="21517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文字方塊 40"/>
          <p:cNvSpPr txBox="1"/>
          <p:nvPr/>
        </p:nvSpPr>
        <p:spPr>
          <a:xfrm>
            <a:off x="3166110" y="5100353"/>
            <a:ext cx="740858" cy="369332"/>
          </a:xfrm>
          <a:prstGeom prst="rect">
            <a:avLst/>
          </a:prstGeom>
          <a:noFill/>
        </p:spPr>
        <p:txBody>
          <a:bodyPr wrap="square" rtlCol="0">
            <a:spAutoFit/>
          </a:bodyPr>
          <a:lstStyle/>
          <a:p>
            <a:r>
              <a:rPr lang="en-US" dirty="0" smtClean="0"/>
              <a:t>2018</a:t>
            </a:r>
            <a:endParaRPr lang="en-US" dirty="0"/>
          </a:p>
        </p:txBody>
      </p:sp>
      <p:sp>
        <p:nvSpPr>
          <p:cNvPr id="42" name="矩形 41"/>
          <p:cNvSpPr/>
          <p:nvPr/>
        </p:nvSpPr>
        <p:spPr>
          <a:xfrm>
            <a:off x="3906968" y="5177433"/>
            <a:ext cx="785401" cy="215172"/>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3" name="矩形 42"/>
          <p:cNvSpPr/>
          <p:nvPr/>
        </p:nvSpPr>
        <p:spPr>
          <a:xfrm>
            <a:off x="4781100" y="5177433"/>
            <a:ext cx="785401" cy="215172"/>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4" name="矩形 43"/>
          <p:cNvSpPr/>
          <p:nvPr/>
        </p:nvSpPr>
        <p:spPr>
          <a:xfrm>
            <a:off x="5655232" y="5177433"/>
            <a:ext cx="785401" cy="215172"/>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5" name="矩形 44"/>
          <p:cNvSpPr/>
          <p:nvPr/>
        </p:nvSpPr>
        <p:spPr>
          <a:xfrm>
            <a:off x="6529364" y="5177433"/>
            <a:ext cx="785401" cy="21517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矩形 45"/>
          <p:cNvSpPr/>
          <p:nvPr/>
        </p:nvSpPr>
        <p:spPr>
          <a:xfrm>
            <a:off x="7403496" y="5177433"/>
            <a:ext cx="785401" cy="21517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文字方塊 46"/>
          <p:cNvSpPr txBox="1"/>
          <p:nvPr/>
        </p:nvSpPr>
        <p:spPr>
          <a:xfrm>
            <a:off x="3166110" y="5591843"/>
            <a:ext cx="740858" cy="369332"/>
          </a:xfrm>
          <a:prstGeom prst="rect">
            <a:avLst/>
          </a:prstGeom>
          <a:noFill/>
        </p:spPr>
        <p:txBody>
          <a:bodyPr wrap="square" rtlCol="0">
            <a:spAutoFit/>
          </a:bodyPr>
          <a:lstStyle/>
          <a:p>
            <a:r>
              <a:rPr lang="en-US" dirty="0" smtClean="0"/>
              <a:t>2019</a:t>
            </a:r>
            <a:endParaRPr lang="en-US" dirty="0"/>
          </a:p>
        </p:txBody>
      </p:sp>
      <p:sp>
        <p:nvSpPr>
          <p:cNvPr id="48" name="矩形 47"/>
          <p:cNvSpPr/>
          <p:nvPr/>
        </p:nvSpPr>
        <p:spPr>
          <a:xfrm>
            <a:off x="3906968" y="5668923"/>
            <a:ext cx="785401" cy="215172"/>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9" name="矩形 48"/>
          <p:cNvSpPr/>
          <p:nvPr/>
        </p:nvSpPr>
        <p:spPr>
          <a:xfrm>
            <a:off x="4781100" y="5668923"/>
            <a:ext cx="785401" cy="215172"/>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0" name="矩形 49"/>
          <p:cNvSpPr/>
          <p:nvPr/>
        </p:nvSpPr>
        <p:spPr>
          <a:xfrm>
            <a:off x="5655232" y="5668923"/>
            <a:ext cx="785401" cy="215172"/>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矩形 50"/>
          <p:cNvSpPr/>
          <p:nvPr/>
        </p:nvSpPr>
        <p:spPr>
          <a:xfrm>
            <a:off x="6529364" y="5668923"/>
            <a:ext cx="785401" cy="215172"/>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矩形 51"/>
          <p:cNvSpPr/>
          <p:nvPr/>
        </p:nvSpPr>
        <p:spPr>
          <a:xfrm>
            <a:off x="7403496" y="5668923"/>
            <a:ext cx="785401" cy="215172"/>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779255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版面配置區 6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048663" y="-1"/>
            <a:ext cx="6143338" cy="4522609"/>
          </a:xfrm>
          <a:prstGeom prst="rect">
            <a:avLst/>
          </a:prstGeom>
        </p:spPr>
      </p:pic>
      <p:pic>
        <p:nvPicPr>
          <p:cNvPr id="6" name="圖片版面配置區 6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9120801" y="4522609"/>
            <a:ext cx="3071199" cy="2333509"/>
          </a:xfrm>
          <a:prstGeom prst="rect">
            <a:avLst/>
          </a:prstGeom>
        </p:spPr>
      </p:pic>
      <p:pic>
        <p:nvPicPr>
          <p:cNvPr id="7" name="圖片版面配置區 6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 y="4522609"/>
            <a:ext cx="2975583" cy="2335391"/>
          </a:xfrm>
          <a:prstGeom prst="rect">
            <a:avLst/>
          </a:prstGeom>
        </p:spPr>
      </p:pic>
      <p:pic>
        <p:nvPicPr>
          <p:cNvPr id="8" name="圖片版面配置區 64"/>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2975582" y="4520726"/>
            <a:ext cx="3073080" cy="2335391"/>
          </a:xfrm>
          <a:prstGeom prst="rect">
            <a:avLst/>
          </a:prstGeom>
        </p:spPr>
      </p:pic>
      <p:pic>
        <p:nvPicPr>
          <p:cNvPr id="9" name="圖片版面配置區 65"/>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6049603" y="4520727"/>
            <a:ext cx="3071198" cy="2335391"/>
          </a:xfrm>
          <a:prstGeom prst="rect">
            <a:avLst/>
          </a:prstGeom>
        </p:spPr>
      </p:pic>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10" name="矩形 9"/>
          <p:cNvSpPr/>
          <p:nvPr/>
        </p:nvSpPr>
        <p:spPr>
          <a:xfrm>
            <a:off x="1040950" y="1534121"/>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11" name="文字方塊 10"/>
          <p:cNvSpPr txBox="1"/>
          <p:nvPr/>
        </p:nvSpPr>
        <p:spPr>
          <a:xfrm>
            <a:off x="900837" y="887790"/>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t>16:9</a:t>
            </a:r>
            <a:r>
              <a:rPr lang="zh-TW" altLang="en-US" dirty="0"/>
              <a:t> </a:t>
            </a:r>
            <a:r>
              <a:rPr lang="en-US" altLang="zh-TW" dirty="0"/>
              <a:t>Layout </a:t>
            </a:r>
            <a:r>
              <a:rPr lang="en-US" altLang="zh-TW" dirty="0" smtClean="0"/>
              <a:t>060</a:t>
            </a:r>
            <a:endParaRPr lang="en-US" altLang="zh-TW" dirty="0"/>
          </a:p>
        </p:txBody>
      </p:sp>
      <p:sp>
        <p:nvSpPr>
          <p:cNvPr id="12" name="文字方塊 41"/>
          <p:cNvSpPr txBox="1"/>
          <p:nvPr/>
        </p:nvSpPr>
        <p:spPr>
          <a:xfrm>
            <a:off x="1040950" y="2262101"/>
            <a:ext cx="3326130"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lumMod val="50000"/>
                  </a:schemeClr>
                </a:solidFill>
              </a:rPr>
              <a:t>The quick brown fox jumps over the lazy dog. The quick brown fox jumps over the lazy dog. </a:t>
            </a:r>
            <a:r>
              <a:rPr lang="en-US" sz="1400" dirty="0">
                <a:solidFill>
                  <a:schemeClr val="bg1">
                    <a:lumMod val="50000"/>
                  </a:schemeClr>
                </a:solidFill>
              </a:rPr>
              <a:t>The quick brown fox jumps over the lazy dog. </a:t>
            </a:r>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62</a:t>
            </a:fld>
            <a:endParaRPr lang="zh-TW" altLang="en-US"/>
          </a:p>
        </p:txBody>
      </p:sp>
    </p:spTree>
    <p:extLst>
      <p:ext uri="{BB962C8B-B14F-4D97-AF65-F5344CB8AC3E}">
        <p14:creationId xmlns:p14="http://schemas.microsoft.com/office/powerpoint/2010/main" val="327229756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fld id="{93B68095-C8B2-4A76-90AA-E601358CCBC3}" type="slidenum">
              <a:rPr lang="zh-TW" altLang="en-US" smtClean="0"/>
              <a:t>63</a:t>
            </a:fld>
            <a:endParaRPr lang="zh-TW" altLang="en-US"/>
          </a:p>
        </p:txBody>
      </p:sp>
      <p:grpSp>
        <p:nvGrpSpPr>
          <p:cNvPr id="6" name="群組 5"/>
          <p:cNvGrpSpPr/>
          <p:nvPr/>
        </p:nvGrpSpPr>
        <p:grpSpPr>
          <a:xfrm>
            <a:off x="0" y="0"/>
            <a:ext cx="1402080" cy="6858000"/>
            <a:chOff x="10789920" y="0"/>
            <a:chExt cx="1402080" cy="6858000"/>
          </a:xfrm>
        </p:grpSpPr>
        <p:sp>
          <p:nvSpPr>
            <p:cNvPr id="4" name="矩形 3"/>
            <p:cNvSpPr/>
            <p:nvPr/>
          </p:nvSpPr>
          <p:spPr>
            <a:xfrm>
              <a:off x="10789920" y="0"/>
              <a:ext cx="140208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文字方塊 4"/>
            <p:cNvSpPr txBox="1"/>
            <p:nvPr/>
          </p:nvSpPr>
          <p:spPr>
            <a:xfrm rot="16200000">
              <a:off x="8667830" y="3042755"/>
              <a:ext cx="5646259" cy="707886"/>
            </a:xfrm>
            <a:prstGeom prst="rect">
              <a:avLst/>
            </a:prstGeom>
            <a:noFill/>
          </p:spPr>
          <p:txBody>
            <a:bodyPr wrap="square" rtlCol="0">
              <a:spAutoFit/>
            </a:bodyPr>
            <a:lstStyle/>
            <a:p>
              <a:pPr algn="ctr"/>
              <a:r>
                <a:rPr lang="en-US" altLang="zh-TW" sz="4000" b="1" dirty="0">
                  <a:solidFill>
                    <a:schemeClr val="bg1"/>
                  </a:solidFill>
                </a:rPr>
                <a:t>Products &amp; Services</a:t>
              </a:r>
              <a:endParaRPr lang="zh-TW" altLang="en-US" sz="4000" b="1" dirty="0">
                <a:solidFill>
                  <a:schemeClr val="bg1"/>
                </a:solidFill>
              </a:endParaRPr>
            </a:p>
          </p:txBody>
        </p:sp>
      </p:grpSp>
      <p:pic>
        <p:nvPicPr>
          <p:cNvPr id="7" name="圖片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402079" y="0"/>
            <a:ext cx="6121400" cy="6858000"/>
          </a:xfrm>
          <a:prstGeom prst="rect">
            <a:avLst/>
          </a:prstGeom>
        </p:spPr>
      </p:pic>
      <p:sp>
        <p:nvSpPr>
          <p:cNvPr id="2" name="頁尾版面配置區 1"/>
          <p:cNvSpPr>
            <a:spLocks noGrp="1"/>
          </p:cNvSpPr>
          <p:nvPr>
            <p:ph type="ftr" sz="quarter" idx="11"/>
          </p:nvPr>
        </p:nvSpPr>
        <p:spPr/>
        <p:txBody>
          <a:bodyPr/>
          <a:lstStyle/>
          <a:p>
            <a:r>
              <a:rPr lang="zh-TW" altLang="en-US" smtClean="0">
                <a:solidFill>
                  <a:schemeClr val="bg1"/>
                </a:solidFill>
              </a:rPr>
              <a:t>商業簡報網  韓明文講師 </a:t>
            </a:r>
            <a:r>
              <a:rPr lang="en-US" altLang="zh-TW" smtClean="0">
                <a:solidFill>
                  <a:schemeClr val="bg1"/>
                </a:solidFill>
              </a:rPr>
              <a:t>X Matter Lab</a:t>
            </a:r>
            <a:endParaRPr lang="zh-TW" altLang="en-US">
              <a:solidFill>
                <a:schemeClr val="bg1"/>
              </a:solidFill>
            </a:endParaRPr>
          </a:p>
        </p:txBody>
      </p:sp>
      <p:sp>
        <p:nvSpPr>
          <p:cNvPr id="8" name="矩形 7"/>
          <p:cNvSpPr/>
          <p:nvPr/>
        </p:nvSpPr>
        <p:spPr>
          <a:xfrm>
            <a:off x="8070400" y="1534121"/>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9" name="文字方塊 8"/>
          <p:cNvSpPr txBox="1"/>
          <p:nvPr/>
        </p:nvSpPr>
        <p:spPr>
          <a:xfrm>
            <a:off x="7930287" y="887790"/>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t>16:9</a:t>
            </a:r>
            <a:r>
              <a:rPr lang="zh-TW" altLang="en-US" dirty="0"/>
              <a:t> </a:t>
            </a:r>
            <a:r>
              <a:rPr lang="en-US" altLang="zh-TW" dirty="0"/>
              <a:t>Layout </a:t>
            </a:r>
            <a:r>
              <a:rPr lang="en-US" altLang="zh-TW" dirty="0" smtClean="0"/>
              <a:t>061</a:t>
            </a:r>
            <a:endParaRPr lang="en-US" altLang="zh-TW" dirty="0"/>
          </a:p>
        </p:txBody>
      </p:sp>
      <p:sp>
        <p:nvSpPr>
          <p:cNvPr id="10" name="矩形 9"/>
          <p:cNvSpPr/>
          <p:nvPr/>
        </p:nvSpPr>
        <p:spPr>
          <a:xfrm>
            <a:off x="6332220" y="4080510"/>
            <a:ext cx="5514293" cy="14401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文字方塊 41"/>
          <p:cNvSpPr txBox="1"/>
          <p:nvPr/>
        </p:nvSpPr>
        <p:spPr>
          <a:xfrm>
            <a:off x="6562270" y="4431268"/>
            <a:ext cx="5020130"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solidFill>
              </a:rPr>
              <a:t>The quick brown fox jumps over the lazy dog. The quick brown fox jumps over the lazy dog. </a:t>
            </a:r>
            <a:r>
              <a:rPr lang="en-US" sz="1400" dirty="0">
                <a:solidFill>
                  <a:schemeClr val="bg1"/>
                </a:solidFill>
              </a:rPr>
              <a:t>The quick brown fox jumps over the lazy dog. </a:t>
            </a:r>
          </a:p>
        </p:txBody>
      </p:sp>
      <p:sp>
        <p:nvSpPr>
          <p:cNvPr id="12" name="文字方塊 11"/>
          <p:cNvSpPr txBox="1"/>
          <p:nvPr/>
        </p:nvSpPr>
        <p:spPr>
          <a:xfrm>
            <a:off x="7505478" y="3308737"/>
            <a:ext cx="4686522" cy="707886"/>
          </a:xfrm>
          <a:prstGeom prst="rect">
            <a:avLst/>
          </a:prstGeom>
          <a:noFill/>
        </p:spPr>
        <p:txBody>
          <a:bodyPr wrap="square" rtlCol="0" anchor="ctr">
            <a:spAutoFit/>
          </a:bodyPr>
          <a:lstStyle/>
          <a:p>
            <a:pPr algn="ctr"/>
            <a:r>
              <a:rPr lang="en-US" altLang="zh-TW" sz="4000" b="1" dirty="0"/>
              <a:t>Business Model</a:t>
            </a:r>
            <a:endParaRPr lang="zh-TW" altLang="en-US" sz="4000" b="1" dirty="0"/>
          </a:p>
        </p:txBody>
      </p:sp>
    </p:spTree>
    <p:extLst>
      <p:ext uri="{BB962C8B-B14F-4D97-AF65-F5344CB8AC3E}">
        <p14:creationId xmlns:p14="http://schemas.microsoft.com/office/powerpoint/2010/main" val="32379617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8241030" cy="6858000"/>
          </a:xfrm>
          <a:prstGeom prst="rect">
            <a:avLst/>
          </a:prstGeom>
        </p:spPr>
      </p:pic>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4" name="矩形 3"/>
          <p:cNvSpPr/>
          <p:nvPr/>
        </p:nvSpPr>
        <p:spPr>
          <a:xfrm>
            <a:off x="8241030" y="0"/>
            <a:ext cx="395097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矩形 5"/>
          <p:cNvSpPr/>
          <p:nvPr/>
        </p:nvSpPr>
        <p:spPr>
          <a:xfrm>
            <a:off x="1028700" y="4343400"/>
            <a:ext cx="7212330" cy="2012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矩形 6"/>
          <p:cNvSpPr/>
          <p:nvPr/>
        </p:nvSpPr>
        <p:spPr>
          <a:xfrm>
            <a:off x="8381143" y="1534121"/>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8" name="文字方塊 7"/>
          <p:cNvSpPr txBox="1"/>
          <p:nvPr/>
        </p:nvSpPr>
        <p:spPr>
          <a:xfrm>
            <a:off x="8241030" y="887790"/>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t>16:9</a:t>
            </a:r>
            <a:r>
              <a:rPr lang="zh-TW" altLang="en-US" dirty="0"/>
              <a:t> </a:t>
            </a:r>
            <a:r>
              <a:rPr lang="en-US" altLang="zh-TW" dirty="0"/>
              <a:t>Layout </a:t>
            </a:r>
            <a:r>
              <a:rPr lang="en-US" altLang="zh-TW" dirty="0" smtClean="0"/>
              <a:t>062</a:t>
            </a:r>
            <a:endParaRPr lang="en-US" altLang="zh-TW" dirty="0"/>
          </a:p>
        </p:txBody>
      </p:sp>
      <p:grpSp>
        <p:nvGrpSpPr>
          <p:cNvPr id="9" name="群組 8"/>
          <p:cNvGrpSpPr/>
          <p:nvPr/>
        </p:nvGrpSpPr>
        <p:grpSpPr>
          <a:xfrm>
            <a:off x="1314251" y="4947453"/>
            <a:ext cx="741046" cy="741046"/>
            <a:chOff x="2870153" y="1707170"/>
            <a:chExt cx="741046" cy="741046"/>
          </a:xfrm>
        </p:grpSpPr>
        <p:sp>
          <p:nvSpPr>
            <p:cNvPr id="10" name="橢圓 9"/>
            <p:cNvSpPr/>
            <p:nvPr/>
          </p:nvSpPr>
          <p:spPr>
            <a:xfrm>
              <a:off x="2870153" y="1707170"/>
              <a:ext cx="741046" cy="741046"/>
            </a:xfrm>
            <a:prstGeom prst="ellipse">
              <a:avLst/>
            </a:prstGeom>
            <a:solidFill>
              <a:schemeClr val="accent2"/>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dirty="0" smtClean="0">
                <a:solidFill>
                  <a:schemeClr val="accent2"/>
                </a:solidFill>
                <a:latin typeface="微軟正黑體" panose="020B0604030504040204" pitchFamily="34" charset="-120"/>
                <a:ea typeface="微軟正黑體" panose="020B0604030504040204" pitchFamily="34" charset="-120"/>
              </a:endParaRPr>
            </a:p>
          </p:txBody>
        </p:sp>
        <p:sp>
          <p:nvSpPr>
            <p:cNvPr id="11" name="手繪多邊形 10"/>
            <p:cNvSpPr>
              <a:spLocks/>
            </p:cNvSpPr>
            <p:nvPr/>
          </p:nvSpPr>
          <p:spPr bwMode="auto">
            <a:xfrm>
              <a:off x="3055513" y="1833468"/>
              <a:ext cx="392097" cy="466677"/>
            </a:xfrm>
            <a:custGeom>
              <a:avLst/>
              <a:gdLst>
                <a:gd name="connsiteX0" fmla="*/ 1026103 w 3397398"/>
                <a:gd name="connsiteY0" fmla="*/ 1309933 h 4043611"/>
                <a:gd name="connsiteX1" fmla="*/ 904043 w 3397398"/>
                <a:gd name="connsiteY1" fmla="*/ 1389191 h 4043611"/>
                <a:gd name="connsiteX2" fmla="*/ 834187 w 3397398"/>
                <a:gd name="connsiteY2" fmla="*/ 1454039 h 4043611"/>
                <a:gd name="connsiteX3" fmla="*/ 740931 w 3397398"/>
                <a:gd name="connsiteY3" fmla="*/ 1462327 h 4043611"/>
                <a:gd name="connsiteX4" fmla="*/ 596907 w 3397398"/>
                <a:gd name="connsiteY4" fmla="*/ 1478899 h 4043611"/>
                <a:gd name="connsiteX5" fmla="*/ 557299 w 3397398"/>
                <a:gd name="connsiteY5" fmla="*/ 1615439 h 4043611"/>
                <a:gd name="connsiteX6" fmla="*/ 577463 w 3397398"/>
                <a:gd name="connsiteY6" fmla="*/ 1677045 h 4043611"/>
                <a:gd name="connsiteX7" fmla="*/ 553339 w 3397398"/>
                <a:gd name="connsiteY7" fmla="*/ 1732167 h 4043611"/>
                <a:gd name="connsiteX8" fmla="*/ 490327 w 3397398"/>
                <a:gd name="connsiteY8" fmla="*/ 1803139 h 4043611"/>
                <a:gd name="connsiteX9" fmla="*/ 410031 w 3397398"/>
                <a:gd name="connsiteY9" fmla="*/ 1956613 h 4043611"/>
                <a:gd name="connsiteX10" fmla="*/ 475563 w 3397398"/>
                <a:gd name="connsiteY10" fmla="*/ 2031189 h 4043611"/>
                <a:gd name="connsiteX11" fmla="*/ 555859 w 3397398"/>
                <a:gd name="connsiteY11" fmla="*/ 2112609 h 4043611"/>
                <a:gd name="connsiteX12" fmla="*/ 557659 w 3397398"/>
                <a:gd name="connsiteY12" fmla="*/ 2222491 h 4043611"/>
                <a:gd name="connsiteX13" fmla="*/ 537855 w 3397398"/>
                <a:gd name="connsiteY13" fmla="*/ 2289139 h 4043611"/>
                <a:gd name="connsiteX14" fmla="*/ 584663 w 3397398"/>
                <a:gd name="connsiteY14" fmla="*/ 2347503 h 4043611"/>
                <a:gd name="connsiteX15" fmla="*/ 729051 w 3397398"/>
                <a:gd name="connsiteY15" fmla="*/ 2383169 h 4043611"/>
                <a:gd name="connsiteX16" fmla="*/ 814027 w 3397398"/>
                <a:gd name="connsiteY16" fmla="*/ 2384971 h 4043611"/>
                <a:gd name="connsiteX17" fmla="*/ 905483 w 3397398"/>
                <a:gd name="connsiteY17" fmla="*/ 2463149 h 4043611"/>
                <a:gd name="connsiteX18" fmla="*/ 1026823 w 3397398"/>
                <a:gd name="connsiteY18" fmla="*/ 2540247 h 4043611"/>
                <a:gd name="connsiteX19" fmla="*/ 1096315 w 3397398"/>
                <a:gd name="connsiteY19" fmla="*/ 2540247 h 4043611"/>
                <a:gd name="connsiteX20" fmla="*/ 1127283 w 3397398"/>
                <a:gd name="connsiteY20" fmla="*/ 2478641 h 4043611"/>
                <a:gd name="connsiteX21" fmla="*/ 1206135 w 3397398"/>
                <a:gd name="connsiteY21" fmla="*/ 2396499 h 4043611"/>
                <a:gd name="connsiteX22" fmla="*/ 1309835 w 3397398"/>
                <a:gd name="connsiteY22" fmla="*/ 2393257 h 4043611"/>
                <a:gd name="connsiteX23" fmla="*/ 1377887 w 3397398"/>
                <a:gd name="connsiteY23" fmla="*/ 2415233 h 4043611"/>
                <a:gd name="connsiteX24" fmla="*/ 1441619 w 3397398"/>
                <a:gd name="connsiteY24" fmla="*/ 2372001 h 4043611"/>
                <a:gd name="connsiteX25" fmla="*/ 1477267 w 3397398"/>
                <a:gd name="connsiteY25" fmla="*/ 2223571 h 4043611"/>
                <a:gd name="connsiteX26" fmla="*/ 1485547 w 3397398"/>
                <a:gd name="connsiteY26" fmla="*/ 2124497 h 4043611"/>
                <a:gd name="connsiteX27" fmla="*/ 1569443 w 3397398"/>
                <a:gd name="connsiteY27" fmla="*/ 2038393 h 4043611"/>
                <a:gd name="connsiteX28" fmla="*/ 1629935 w 3397398"/>
                <a:gd name="connsiteY28" fmla="*/ 2006329 h 4043611"/>
                <a:gd name="connsiteX29" fmla="*/ 1636055 w 3397398"/>
                <a:gd name="connsiteY29" fmla="*/ 1940401 h 4043611"/>
                <a:gd name="connsiteX30" fmla="*/ 1565843 w 3397398"/>
                <a:gd name="connsiteY30" fmla="*/ 1808903 h 4043611"/>
                <a:gd name="connsiteX31" fmla="*/ 1491671 w 3397398"/>
                <a:gd name="connsiteY31" fmla="*/ 1729285 h 4043611"/>
                <a:gd name="connsiteX32" fmla="*/ 1486267 w 3397398"/>
                <a:gd name="connsiteY32" fmla="*/ 1626607 h 4043611"/>
                <a:gd name="connsiteX33" fmla="*/ 1503191 w 3397398"/>
                <a:gd name="connsiteY33" fmla="*/ 1559599 h 4043611"/>
                <a:gd name="connsiteX34" fmla="*/ 1390851 w 3397398"/>
                <a:gd name="connsiteY34" fmla="*/ 1442151 h 4043611"/>
                <a:gd name="connsiteX35" fmla="*/ 1326039 w 3397398"/>
                <a:gd name="connsiteY35" fmla="*/ 1458723 h 4043611"/>
                <a:gd name="connsiteX36" fmla="*/ 1221259 w 3397398"/>
                <a:gd name="connsiteY36" fmla="*/ 1456201 h 4043611"/>
                <a:gd name="connsiteX37" fmla="*/ 1148887 w 3397398"/>
                <a:gd name="connsiteY37" fmla="*/ 1401441 h 4043611"/>
                <a:gd name="connsiteX38" fmla="*/ 1026103 w 3397398"/>
                <a:gd name="connsiteY38" fmla="*/ 1309933 h 4043611"/>
                <a:gd name="connsiteX39" fmla="*/ 1651015 w 3397398"/>
                <a:gd name="connsiteY39" fmla="*/ 284407 h 4043611"/>
                <a:gd name="connsiteX40" fmla="*/ 1539383 w 3397398"/>
                <a:gd name="connsiteY40" fmla="*/ 366083 h 4043611"/>
                <a:gd name="connsiteX41" fmla="*/ 1466283 w 3397398"/>
                <a:gd name="connsiteY41" fmla="*/ 433367 h 4043611"/>
                <a:gd name="connsiteX42" fmla="*/ 1409747 w 3397398"/>
                <a:gd name="connsiteY42" fmla="*/ 458915 h 4043611"/>
                <a:gd name="connsiteX43" fmla="*/ 1349971 w 3397398"/>
                <a:gd name="connsiteY43" fmla="*/ 437323 h 4043611"/>
                <a:gd name="connsiteX44" fmla="*/ 1214935 w 3397398"/>
                <a:gd name="connsiteY44" fmla="*/ 476543 h 4043611"/>
                <a:gd name="connsiteX45" fmla="*/ 1193687 w 3397398"/>
                <a:gd name="connsiteY45" fmla="*/ 608591 h 4043611"/>
                <a:gd name="connsiteX46" fmla="*/ 1194407 w 3397398"/>
                <a:gd name="connsiteY46" fmla="*/ 689907 h 4043611"/>
                <a:gd name="connsiteX47" fmla="*/ 1173523 w 3397398"/>
                <a:gd name="connsiteY47" fmla="*/ 744235 h 4043611"/>
                <a:gd name="connsiteX48" fmla="*/ 1111583 w 3397398"/>
                <a:gd name="connsiteY48" fmla="*/ 788131 h 4043611"/>
                <a:gd name="connsiteX49" fmla="*/ 1044967 w 3397398"/>
                <a:gd name="connsiteY49" fmla="*/ 833827 h 4043611"/>
                <a:gd name="connsiteX50" fmla="*/ 1037403 w 3397398"/>
                <a:gd name="connsiteY50" fmla="*/ 911543 h 4043611"/>
                <a:gd name="connsiteX51" fmla="*/ 1073775 w 3397398"/>
                <a:gd name="connsiteY51" fmla="*/ 989983 h 4043611"/>
                <a:gd name="connsiteX52" fmla="*/ 1188287 w 3397398"/>
                <a:gd name="connsiteY52" fmla="*/ 1097923 h 4043611"/>
                <a:gd name="connsiteX53" fmla="*/ 1187207 w 3397398"/>
                <a:gd name="connsiteY53" fmla="*/ 1207663 h 4043611"/>
                <a:gd name="connsiteX54" fmla="*/ 1228979 w 3397398"/>
                <a:gd name="connsiteY54" fmla="*/ 1344747 h 4043611"/>
                <a:gd name="connsiteX55" fmla="*/ 1367975 w 3397398"/>
                <a:gd name="connsiteY55" fmla="*/ 1359499 h 4043611"/>
                <a:gd name="connsiteX56" fmla="*/ 1459439 w 3397398"/>
                <a:gd name="connsiteY56" fmla="*/ 1366695 h 4043611"/>
                <a:gd name="connsiteX57" fmla="*/ 1533263 w 3397398"/>
                <a:gd name="connsiteY57" fmla="*/ 1433259 h 4043611"/>
                <a:gd name="connsiteX58" fmla="*/ 1650655 w 3397398"/>
                <a:gd name="connsiteY58" fmla="*/ 1513135 h 4043611"/>
                <a:gd name="connsiteX59" fmla="*/ 1731315 w 3397398"/>
                <a:gd name="connsiteY59" fmla="*/ 1496583 h 4043611"/>
                <a:gd name="connsiteX60" fmla="*/ 1767687 w 3397398"/>
                <a:gd name="connsiteY60" fmla="*/ 1437215 h 4043611"/>
                <a:gd name="connsiteX61" fmla="*/ 1842227 w 3397398"/>
                <a:gd name="connsiteY61" fmla="*/ 1372091 h 4043611"/>
                <a:gd name="connsiteX62" fmla="*/ 1940895 w 3397398"/>
                <a:gd name="connsiteY62" fmla="*/ 1365255 h 4043611"/>
                <a:gd name="connsiteX63" fmla="*/ 2086015 w 3397398"/>
                <a:gd name="connsiteY63" fmla="*/ 1330355 h 4043611"/>
                <a:gd name="connsiteX64" fmla="*/ 2107619 w 3397398"/>
                <a:gd name="connsiteY64" fmla="*/ 1191831 h 4043611"/>
                <a:gd name="connsiteX65" fmla="*/ 2110139 w 3397398"/>
                <a:gd name="connsiteY65" fmla="*/ 1111955 h 4043611"/>
                <a:gd name="connsiteX66" fmla="*/ 2204127 w 3397398"/>
                <a:gd name="connsiteY66" fmla="*/ 1015167 h 4043611"/>
                <a:gd name="connsiteX67" fmla="*/ 2262823 w 3397398"/>
                <a:gd name="connsiteY67" fmla="*/ 883119 h 4043611"/>
                <a:gd name="connsiteX68" fmla="*/ 2259943 w 3397398"/>
                <a:gd name="connsiteY68" fmla="*/ 817275 h 4043611"/>
                <a:gd name="connsiteX69" fmla="*/ 2196923 w 3397398"/>
                <a:gd name="connsiteY69" fmla="*/ 784175 h 4043611"/>
                <a:gd name="connsiteX70" fmla="*/ 2116983 w 3397398"/>
                <a:gd name="connsiteY70" fmla="*/ 697463 h 4043611"/>
                <a:gd name="connsiteX71" fmla="*/ 2116623 w 3397398"/>
                <a:gd name="connsiteY71" fmla="*/ 595999 h 4043611"/>
                <a:gd name="connsiteX72" fmla="*/ 2132827 w 3397398"/>
                <a:gd name="connsiteY72" fmla="*/ 529795 h 4043611"/>
                <a:gd name="connsiteX73" fmla="*/ 2082051 w 3397398"/>
                <a:gd name="connsiteY73" fmla="*/ 462151 h 4043611"/>
                <a:gd name="connsiteX74" fmla="*/ 2031279 w 3397398"/>
                <a:gd name="connsiteY74" fmla="*/ 412139 h 4043611"/>
                <a:gd name="connsiteX75" fmla="*/ 1983027 w 3397398"/>
                <a:gd name="connsiteY75" fmla="*/ 425811 h 4043611"/>
                <a:gd name="connsiteX76" fmla="*/ 1837547 w 3397398"/>
                <a:gd name="connsiteY76" fmla="*/ 427611 h 4043611"/>
                <a:gd name="connsiteX77" fmla="*/ 1767687 w 3397398"/>
                <a:gd name="connsiteY77" fmla="*/ 356731 h 4043611"/>
                <a:gd name="connsiteX78" fmla="*/ 1651015 w 3397398"/>
                <a:gd name="connsiteY78" fmla="*/ 284407 h 4043611"/>
                <a:gd name="connsiteX79" fmla="*/ 1463131 w 3397398"/>
                <a:gd name="connsiteY79" fmla="*/ 311 h 4043611"/>
                <a:gd name="connsiteX80" fmla="*/ 1752867 w 3397398"/>
                <a:gd name="connsiteY80" fmla="*/ 17731 h 4043611"/>
                <a:gd name="connsiteX81" fmla="*/ 2798759 w 3397398"/>
                <a:gd name="connsiteY81" fmla="*/ 741883 h 4043611"/>
                <a:gd name="connsiteX82" fmla="*/ 3006859 w 3397398"/>
                <a:gd name="connsiteY82" fmla="*/ 1484043 h 4043611"/>
                <a:gd name="connsiteX83" fmla="*/ 3006859 w 3397398"/>
                <a:gd name="connsiteY83" fmla="*/ 1589911 h 4043611"/>
                <a:gd name="connsiteX84" fmla="*/ 3175715 w 3397398"/>
                <a:gd name="connsiteY84" fmla="*/ 1884471 h 4043611"/>
                <a:gd name="connsiteX85" fmla="*/ 3370131 w 3397398"/>
                <a:gd name="connsiteY85" fmla="*/ 2229443 h 4043611"/>
                <a:gd name="connsiteX86" fmla="*/ 3314687 w 3397398"/>
                <a:gd name="connsiteY86" fmla="*/ 2499155 h 4043611"/>
                <a:gd name="connsiteX87" fmla="*/ 3144751 w 3397398"/>
                <a:gd name="connsiteY87" fmla="*/ 2529403 h 4043611"/>
                <a:gd name="connsiteX88" fmla="*/ 3011899 w 3397398"/>
                <a:gd name="connsiteY88" fmla="*/ 2534443 h 4043611"/>
                <a:gd name="connsiteX89" fmla="*/ 3005779 w 3397398"/>
                <a:gd name="connsiteY89" fmla="*/ 2742579 h 4043611"/>
                <a:gd name="connsiteX90" fmla="*/ 2942055 w 3397398"/>
                <a:gd name="connsiteY90" fmla="*/ 3109879 h 4043611"/>
                <a:gd name="connsiteX91" fmla="*/ 2612623 w 3397398"/>
                <a:gd name="connsiteY91" fmla="*/ 3403359 h 4043611"/>
                <a:gd name="connsiteX92" fmla="*/ 2358079 w 3397398"/>
                <a:gd name="connsiteY92" fmla="*/ 3433967 h 4043611"/>
                <a:gd name="connsiteX93" fmla="*/ 2175903 w 3397398"/>
                <a:gd name="connsiteY93" fmla="*/ 3445851 h 4043611"/>
                <a:gd name="connsiteX94" fmla="*/ 2163663 w 3397398"/>
                <a:gd name="connsiteY94" fmla="*/ 3750851 h 4043611"/>
                <a:gd name="connsiteX95" fmla="*/ 2163663 w 3397398"/>
                <a:gd name="connsiteY95" fmla="*/ 4043611 h 4043611"/>
                <a:gd name="connsiteX96" fmla="*/ 1382751 w 3397398"/>
                <a:gd name="connsiteY96" fmla="*/ 4043611 h 4043611"/>
                <a:gd name="connsiteX97" fmla="*/ 595359 w 3397398"/>
                <a:gd name="connsiteY97" fmla="*/ 4036767 h 4043611"/>
                <a:gd name="connsiteX98" fmla="*/ 588519 w 3397398"/>
                <a:gd name="connsiteY98" fmla="*/ 3400479 h 4043611"/>
                <a:gd name="connsiteX99" fmla="*/ 588519 w 3397398"/>
                <a:gd name="connsiteY99" fmla="*/ 2771027 h 4043611"/>
                <a:gd name="connsiteX100" fmla="*/ 530555 w 3397398"/>
                <a:gd name="connsiteY100" fmla="*/ 2718815 h 4043611"/>
                <a:gd name="connsiteX101" fmla="*/ 14267 w 3397398"/>
                <a:gd name="connsiteY101" fmla="*/ 1749075 h 4043611"/>
                <a:gd name="connsiteX102" fmla="*/ 81955 w 3397398"/>
                <a:gd name="connsiteY102" fmla="*/ 1010155 h 4043611"/>
                <a:gd name="connsiteX103" fmla="*/ 167279 w 3397398"/>
                <a:gd name="connsiteY103" fmla="*/ 816783 h 4043611"/>
                <a:gd name="connsiteX104" fmla="*/ 1187975 w 3397398"/>
                <a:gd name="connsiteY104" fmla="*/ 27451 h 4043611"/>
                <a:gd name="connsiteX105" fmla="*/ 1463131 w 3397398"/>
                <a:gd name="connsiteY105" fmla="*/ 311 h 404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97398" h="4043611">
                  <a:moveTo>
                    <a:pt x="1026103" y="1309933"/>
                  </a:moveTo>
                  <a:cubicBezTo>
                    <a:pt x="949411" y="1309933"/>
                    <a:pt x="941487" y="1314977"/>
                    <a:pt x="904043" y="1389191"/>
                  </a:cubicBezTo>
                  <a:cubicBezTo>
                    <a:pt x="887119" y="1423417"/>
                    <a:pt x="871275" y="1437827"/>
                    <a:pt x="834187" y="1454039"/>
                  </a:cubicBezTo>
                  <a:cubicBezTo>
                    <a:pt x="791703" y="1472413"/>
                    <a:pt x="781619" y="1473495"/>
                    <a:pt x="740931" y="1462327"/>
                  </a:cubicBezTo>
                  <a:cubicBezTo>
                    <a:pt x="645875" y="1436027"/>
                    <a:pt x="640835" y="1436387"/>
                    <a:pt x="596907" y="1478899"/>
                  </a:cubicBezTo>
                  <a:cubicBezTo>
                    <a:pt x="536415" y="1537983"/>
                    <a:pt x="534255" y="1545187"/>
                    <a:pt x="557299" y="1615439"/>
                  </a:cubicBezTo>
                  <a:lnTo>
                    <a:pt x="577463" y="1677045"/>
                  </a:lnTo>
                  <a:lnTo>
                    <a:pt x="553339" y="1732167"/>
                  </a:lnTo>
                  <a:cubicBezTo>
                    <a:pt x="533535" y="1776479"/>
                    <a:pt x="521651" y="1790169"/>
                    <a:pt x="490327" y="1803139"/>
                  </a:cubicBezTo>
                  <a:cubicBezTo>
                    <a:pt x="416871" y="1833761"/>
                    <a:pt x="397431" y="1871229"/>
                    <a:pt x="410031" y="1956613"/>
                  </a:cubicBezTo>
                  <a:cubicBezTo>
                    <a:pt x="416511" y="1999125"/>
                    <a:pt x="420115" y="2003447"/>
                    <a:pt x="475563" y="2031189"/>
                  </a:cubicBezTo>
                  <a:cubicBezTo>
                    <a:pt x="527051" y="2057487"/>
                    <a:pt x="537135" y="2067215"/>
                    <a:pt x="555859" y="2112609"/>
                  </a:cubicBezTo>
                  <a:cubicBezTo>
                    <a:pt x="577103" y="2164127"/>
                    <a:pt x="577103" y="2164127"/>
                    <a:pt x="557659" y="2222491"/>
                  </a:cubicBezTo>
                  <a:cubicBezTo>
                    <a:pt x="546855" y="2254555"/>
                    <a:pt x="537855" y="2284457"/>
                    <a:pt x="537855" y="2289139"/>
                  </a:cubicBezTo>
                  <a:cubicBezTo>
                    <a:pt x="537855" y="2293463"/>
                    <a:pt x="558739" y="2319763"/>
                    <a:pt x="584663" y="2347503"/>
                  </a:cubicBezTo>
                  <a:cubicBezTo>
                    <a:pt x="636871" y="2403345"/>
                    <a:pt x="657755" y="2408389"/>
                    <a:pt x="729051" y="2383169"/>
                  </a:cubicBezTo>
                  <a:cubicBezTo>
                    <a:pt x="765775" y="2370199"/>
                    <a:pt x="775139" y="2370561"/>
                    <a:pt x="814027" y="2384971"/>
                  </a:cubicBezTo>
                  <a:cubicBezTo>
                    <a:pt x="871995" y="2406947"/>
                    <a:pt x="880999" y="2414513"/>
                    <a:pt x="905483" y="2463149"/>
                  </a:cubicBezTo>
                  <a:cubicBezTo>
                    <a:pt x="941127" y="2534843"/>
                    <a:pt x="949771" y="2540247"/>
                    <a:pt x="1026823" y="2540247"/>
                  </a:cubicBezTo>
                  <a:lnTo>
                    <a:pt x="1096315" y="2540247"/>
                  </a:lnTo>
                  <a:lnTo>
                    <a:pt x="1127283" y="2478641"/>
                  </a:lnTo>
                  <a:cubicBezTo>
                    <a:pt x="1153927" y="2425681"/>
                    <a:pt x="1165091" y="2414153"/>
                    <a:pt x="1206135" y="2396499"/>
                  </a:cubicBezTo>
                  <a:cubicBezTo>
                    <a:pt x="1252587" y="2376325"/>
                    <a:pt x="1255827" y="2376325"/>
                    <a:pt x="1309835" y="2393257"/>
                  </a:cubicBezTo>
                  <a:cubicBezTo>
                    <a:pt x="1340803" y="2402985"/>
                    <a:pt x="1371407" y="2412711"/>
                    <a:pt x="1377887" y="2415233"/>
                  </a:cubicBezTo>
                  <a:cubicBezTo>
                    <a:pt x="1384731" y="2417755"/>
                    <a:pt x="1413175" y="2398301"/>
                    <a:pt x="1441619" y="2372001"/>
                  </a:cubicBezTo>
                  <a:cubicBezTo>
                    <a:pt x="1498511" y="2318681"/>
                    <a:pt x="1503191" y="2299587"/>
                    <a:pt x="1477267" y="2223571"/>
                  </a:cubicBezTo>
                  <a:cubicBezTo>
                    <a:pt x="1462503" y="2180339"/>
                    <a:pt x="1462863" y="2175655"/>
                    <a:pt x="1485547" y="2124497"/>
                  </a:cubicBezTo>
                  <a:cubicBezTo>
                    <a:pt x="1506071" y="2077663"/>
                    <a:pt x="1516875" y="2066495"/>
                    <a:pt x="1569443" y="2038393"/>
                  </a:cubicBezTo>
                  <a:lnTo>
                    <a:pt x="1629935" y="2006329"/>
                  </a:lnTo>
                  <a:lnTo>
                    <a:pt x="1636055" y="1940401"/>
                  </a:lnTo>
                  <a:cubicBezTo>
                    <a:pt x="1643615" y="1858621"/>
                    <a:pt x="1633895" y="1840967"/>
                    <a:pt x="1565843" y="1808903"/>
                  </a:cubicBezTo>
                  <a:cubicBezTo>
                    <a:pt x="1520115" y="1787647"/>
                    <a:pt x="1511831" y="1778641"/>
                    <a:pt x="1491671" y="1729285"/>
                  </a:cubicBezTo>
                  <a:cubicBezTo>
                    <a:pt x="1470067" y="1675605"/>
                    <a:pt x="1469707" y="1672361"/>
                    <a:pt x="1486267" y="1626607"/>
                  </a:cubicBezTo>
                  <a:cubicBezTo>
                    <a:pt x="1495631" y="1600669"/>
                    <a:pt x="1503191" y="1570407"/>
                    <a:pt x="1503191" y="1559599"/>
                  </a:cubicBezTo>
                  <a:cubicBezTo>
                    <a:pt x="1502831" y="1535461"/>
                    <a:pt x="1413895" y="1442151"/>
                    <a:pt x="1390851" y="1442151"/>
                  </a:cubicBezTo>
                  <a:cubicBezTo>
                    <a:pt x="1381851" y="1442151"/>
                    <a:pt x="1352683" y="1449717"/>
                    <a:pt x="1326039" y="1458723"/>
                  </a:cubicBezTo>
                  <a:cubicBezTo>
                    <a:pt x="1280311" y="1474215"/>
                    <a:pt x="1274191" y="1474215"/>
                    <a:pt x="1221259" y="1456201"/>
                  </a:cubicBezTo>
                  <a:cubicBezTo>
                    <a:pt x="1174811" y="1440349"/>
                    <a:pt x="1162207" y="1430983"/>
                    <a:pt x="1148887" y="1401441"/>
                  </a:cubicBezTo>
                  <a:cubicBezTo>
                    <a:pt x="1110359" y="1316417"/>
                    <a:pt x="1101719" y="1309933"/>
                    <a:pt x="1026103" y="1309933"/>
                  </a:cubicBezTo>
                  <a:close/>
                  <a:moveTo>
                    <a:pt x="1651015" y="284407"/>
                  </a:moveTo>
                  <a:cubicBezTo>
                    <a:pt x="1596639" y="284407"/>
                    <a:pt x="1562071" y="309595"/>
                    <a:pt x="1539383" y="366083"/>
                  </a:cubicBezTo>
                  <a:cubicBezTo>
                    <a:pt x="1525339" y="400627"/>
                    <a:pt x="1513455" y="411779"/>
                    <a:pt x="1466283" y="433367"/>
                  </a:cubicBezTo>
                  <a:lnTo>
                    <a:pt x="1409747" y="458915"/>
                  </a:lnTo>
                  <a:lnTo>
                    <a:pt x="1349971" y="437323"/>
                  </a:lnTo>
                  <a:cubicBezTo>
                    <a:pt x="1280471" y="412139"/>
                    <a:pt x="1270747" y="414659"/>
                    <a:pt x="1214935" y="476543"/>
                  </a:cubicBezTo>
                  <a:cubicBezTo>
                    <a:pt x="1173523" y="522239"/>
                    <a:pt x="1170283" y="542027"/>
                    <a:pt x="1193687" y="608591"/>
                  </a:cubicBezTo>
                  <a:cubicBezTo>
                    <a:pt x="1207731" y="648887"/>
                    <a:pt x="1207731" y="657883"/>
                    <a:pt x="1194407" y="689907"/>
                  </a:cubicBezTo>
                  <a:cubicBezTo>
                    <a:pt x="1186127" y="709695"/>
                    <a:pt x="1176763" y="734163"/>
                    <a:pt x="1173523" y="744235"/>
                  </a:cubicBezTo>
                  <a:cubicBezTo>
                    <a:pt x="1170283" y="754311"/>
                    <a:pt x="1142555" y="774099"/>
                    <a:pt x="1111583" y="788131"/>
                  </a:cubicBezTo>
                  <a:cubicBezTo>
                    <a:pt x="1080615" y="802163"/>
                    <a:pt x="1050727" y="822675"/>
                    <a:pt x="1044967" y="833827"/>
                  </a:cubicBezTo>
                  <a:cubicBezTo>
                    <a:pt x="1039203" y="844623"/>
                    <a:pt x="1035603" y="879523"/>
                    <a:pt x="1037403" y="911543"/>
                  </a:cubicBezTo>
                  <a:cubicBezTo>
                    <a:pt x="1040287" y="964795"/>
                    <a:pt x="1043167" y="970911"/>
                    <a:pt x="1073775" y="989983"/>
                  </a:cubicBezTo>
                  <a:cubicBezTo>
                    <a:pt x="1161279" y="1043591"/>
                    <a:pt x="1170643" y="1052587"/>
                    <a:pt x="1188287" y="1097923"/>
                  </a:cubicBezTo>
                  <a:cubicBezTo>
                    <a:pt x="1206291" y="1143259"/>
                    <a:pt x="1206291" y="1146855"/>
                    <a:pt x="1187207" y="1207663"/>
                  </a:cubicBezTo>
                  <a:cubicBezTo>
                    <a:pt x="1164519" y="1280343"/>
                    <a:pt x="1167039" y="1288979"/>
                    <a:pt x="1228979" y="1344747"/>
                  </a:cubicBezTo>
                  <a:cubicBezTo>
                    <a:pt x="1274351" y="1385763"/>
                    <a:pt x="1279031" y="1386123"/>
                    <a:pt x="1367975" y="1359499"/>
                  </a:cubicBezTo>
                  <a:cubicBezTo>
                    <a:pt x="1405787" y="1347983"/>
                    <a:pt x="1416231" y="1348703"/>
                    <a:pt x="1459439" y="1366695"/>
                  </a:cubicBezTo>
                  <a:cubicBezTo>
                    <a:pt x="1497611" y="1382527"/>
                    <a:pt x="1513095" y="1396559"/>
                    <a:pt x="1533263" y="1433259"/>
                  </a:cubicBezTo>
                  <a:cubicBezTo>
                    <a:pt x="1575391" y="1509895"/>
                    <a:pt x="1579715" y="1513135"/>
                    <a:pt x="1650655" y="1513135"/>
                  </a:cubicBezTo>
                  <a:cubicBezTo>
                    <a:pt x="1696387" y="1513135"/>
                    <a:pt x="1719431" y="1508095"/>
                    <a:pt x="1731315" y="1496583"/>
                  </a:cubicBezTo>
                  <a:cubicBezTo>
                    <a:pt x="1740319" y="1487227"/>
                    <a:pt x="1756883" y="1460603"/>
                    <a:pt x="1767687" y="1437215"/>
                  </a:cubicBezTo>
                  <a:cubicBezTo>
                    <a:pt x="1784611" y="1401955"/>
                    <a:pt x="1797215" y="1390803"/>
                    <a:pt x="1842227" y="1372091"/>
                  </a:cubicBezTo>
                  <a:cubicBezTo>
                    <a:pt x="1893359" y="1350863"/>
                    <a:pt x="1898763" y="1350503"/>
                    <a:pt x="1940895" y="1365255"/>
                  </a:cubicBezTo>
                  <a:cubicBezTo>
                    <a:pt x="2015075" y="1390803"/>
                    <a:pt x="2033439" y="1386483"/>
                    <a:pt x="2086015" y="1330355"/>
                  </a:cubicBezTo>
                  <a:cubicBezTo>
                    <a:pt x="2136787" y="1276383"/>
                    <a:pt x="2136787" y="1276023"/>
                    <a:pt x="2107619" y="1191831"/>
                  </a:cubicBezTo>
                  <a:cubicBezTo>
                    <a:pt x="2096095" y="1158727"/>
                    <a:pt x="2096455" y="1146855"/>
                    <a:pt x="2110139" y="1111955"/>
                  </a:cubicBezTo>
                  <a:cubicBezTo>
                    <a:pt x="2131387" y="1056903"/>
                    <a:pt x="2144711" y="1043231"/>
                    <a:pt x="2204127" y="1015167"/>
                  </a:cubicBezTo>
                  <a:cubicBezTo>
                    <a:pt x="2262463" y="987823"/>
                    <a:pt x="2267503" y="977027"/>
                    <a:pt x="2262823" y="883119"/>
                  </a:cubicBezTo>
                  <a:lnTo>
                    <a:pt x="2259943" y="817275"/>
                  </a:lnTo>
                  <a:lnTo>
                    <a:pt x="2196923" y="784175"/>
                  </a:lnTo>
                  <a:cubicBezTo>
                    <a:pt x="2138227" y="752871"/>
                    <a:pt x="2132467" y="747115"/>
                    <a:pt x="2116983" y="697463"/>
                  </a:cubicBezTo>
                  <a:cubicBezTo>
                    <a:pt x="2101499" y="648171"/>
                    <a:pt x="2101499" y="640255"/>
                    <a:pt x="2116623" y="595999"/>
                  </a:cubicBezTo>
                  <a:cubicBezTo>
                    <a:pt x="2125623" y="569371"/>
                    <a:pt x="2132827" y="539507"/>
                    <a:pt x="2132827" y="529795"/>
                  </a:cubicBezTo>
                  <a:cubicBezTo>
                    <a:pt x="2132827" y="520079"/>
                    <a:pt x="2110139" y="489495"/>
                    <a:pt x="2082051" y="462151"/>
                  </a:cubicBezTo>
                  <a:lnTo>
                    <a:pt x="2031279" y="412139"/>
                  </a:lnTo>
                  <a:lnTo>
                    <a:pt x="1983027" y="425811"/>
                  </a:lnTo>
                  <a:cubicBezTo>
                    <a:pt x="1902003" y="448839"/>
                    <a:pt x="1885799" y="448839"/>
                    <a:pt x="1837547" y="427611"/>
                  </a:cubicBezTo>
                  <a:cubicBezTo>
                    <a:pt x="1799735" y="410699"/>
                    <a:pt x="1786771" y="397747"/>
                    <a:pt x="1767687" y="356731"/>
                  </a:cubicBezTo>
                  <a:cubicBezTo>
                    <a:pt x="1741399" y="300239"/>
                    <a:pt x="1715471" y="284407"/>
                    <a:pt x="1651015" y="284407"/>
                  </a:cubicBezTo>
                  <a:close/>
                  <a:moveTo>
                    <a:pt x="1463131" y="311"/>
                  </a:moveTo>
                  <a:cubicBezTo>
                    <a:pt x="1567451" y="-1445"/>
                    <a:pt x="1674199" y="4227"/>
                    <a:pt x="1752867" y="17731"/>
                  </a:cubicBezTo>
                  <a:cubicBezTo>
                    <a:pt x="2200387" y="95511"/>
                    <a:pt x="2566539" y="349019"/>
                    <a:pt x="2798759" y="741883"/>
                  </a:cubicBezTo>
                  <a:cubicBezTo>
                    <a:pt x="2922251" y="950379"/>
                    <a:pt x="3006859" y="1253219"/>
                    <a:pt x="3006859" y="1484043"/>
                  </a:cubicBezTo>
                  <a:lnTo>
                    <a:pt x="3006859" y="1589911"/>
                  </a:lnTo>
                  <a:lnTo>
                    <a:pt x="3175715" y="1884471"/>
                  </a:lnTo>
                  <a:cubicBezTo>
                    <a:pt x="3268243" y="2046155"/>
                    <a:pt x="3356091" y="2201715"/>
                    <a:pt x="3370131" y="2229443"/>
                  </a:cubicBezTo>
                  <a:cubicBezTo>
                    <a:pt x="3421615" y="2329911"/>
                    <a:pt x="3398575" y="2441539"/>
                    <a:pt x="3314687" y="2499155"/>
                  </a:cubicBezTo>
                  <a:cubicBezTo>
                    <a:pt x="3281203" y="2521843"/>
                    <a:pt x="3265003" y="2524723"/>
                    <a:pt x="3144751" y="2529403"/>
                  </a:cubicBezTo>
                  <a:lnTo>
                    <a:pt x="3011899" y="2534443"/>
                  </a:lnTo>
                  <a:lnTo>
                    <a:pt x="3005779" y="2742579"/>
                  </a:lnTo>
                  <a:cubicBezTo>
                    <a:pt x="2998939" y="2962239"/>
                    <a:pt x="2991379" y="3006531"/>
                    <a:pt x="2942055" y="3109879"/>
                  </a:cubicBezTo>
                  <a:cubicBezTo>
                    <a:pt x="2877967" y="3243835"/>
                    <a:pt x="2758075" y="3350783"/>
                    <a:pt x="2612623" y="3403359"/>
                  </a:cubicBezTo>
                  <a:cubicBezTo>
                    <a:pt x="2531615" y="3432527"/>
                    <a:pt x="2521895" y="3433967"/>
                    <a:pt x="2358079" y="3433967"/>
                  </a:cubicBezTo>
                  <a:cubicBezTo>
                    <a:pt x="2239271" y="3433967"/>
                    <a:pt x="2184183" y="3437567"/>
                    <a:pt x="2175903" y="3445851"/>
                  </a:cubicBezTo>
                  <a:cubicBezTo>
                    <a:pt x="2166903" y="3454851"/>
                    <a:pt x="2163663" y="3536955"/>
                    <a:pt x="2163663" y="3750851"/>
                  </a:cubicBezTo>
                  <a:lnTo>
                    <a:pt x="2163663" y="4043611"/>
                  </a:lnTo>
                  <a:lnTo>
                    <a:pt x="1382751" y="4043611"/>
                  </a:lnTo>
                  <a:cubicBezTo>
                    <a:pt x="953591" y="4043611"/>
                    <a:pt x="599319" y="4040371"/>
                    <a:pt x="595359" y="4036767"/>
                  </a:cubicBezTo>
                  <a:cubicBezTo>
                    <a:pt x="591759" y="4033167"/>
                    <a:pt x="588519" y="3746891"/>
                    <a:pt x="588519" y="3400479"/>
                  </a:cubicBezTo>
                  <a:lnTo>
                    <a:pt x="588519" y="2771027"/>
                  </a:lnTo>
                  <a:lnTo>
                    <a:pt x="530555" y="2718815"/>
                  </a:lnTo>
                  <a:cubicBezTo>
                    <a:pt x="236047" y="2454863"/>
                    <a:pt x="65391" y="2134019"/>
                    <a:pt x="14267" y="1749075"/>
                  </a:cubicBezTo>
                  <a:cubicBezTo>
                    <a:pt x="-18497" y="1502407"/>
                    <a:pt x="5627" y="1238095"/>
                    <a:pt x="81955" y="1010155"/>
                  </a:cubicBezTo>
                  <a:cubicBezTo>
                    <a:pt x="93115" y="976307"/>
                    <a:pt x="131639" y="889523"/>
                    <a:pt x="167279" y="816783"/>
                  </a:cubicBezTo>
                  <a:cubicBezTo>
                    <a:pt x="364219" y="416715"/>
                    <a:pt x="728211" y="135479"/>
                    <a:pt x="1187975" y="27451"/>
                  </a:cubicBezTo>
                  <a:cubicBezTo>
                    <a:pt x="1256923" y="11247"/>
                    <a:pt x="1358811" y="2067"/>
                    <a:pt x="1463131" y="311"/>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12" name="群組 11"/>
          <p:cNvGrpSpPr/>
          <p:nvPr/>
        </p:nvGrpSpPr>
        <p:grpSpPr>
          <a:xfrm>
            <a:off x="4840319" y="4947453"/>
            <a:ext cx="741046" cy="741046"/>
            <a:chOff x="5750522" y="1707170"/>
            <a:chExt cx="741046" cy="741046"/>
          </a:xfrm>
        </p:grpSpPr>
        <p:sp>
          <p:nvSpPr>
            <p:cNvPr id="13" name="橢圓 12"/>
            <p:cNvSpPr/>
            <p:nvPr/>
          </p:nvSpPr>
          <p:spPr>
            <a:xfrm>
              <a:off x="5750522" y="1707170"/>
              <a:ext cx="741046" cy="741046"/>
            </a:xfrm>
            <a:prstGeom prst="ellipse">
              <a:avLst/>
            </a:prstGeom>
            <a:solidFill>
              <a:schemeClr val="accent3"/>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dirty="0" smtClean="0">
                <a:solidFill>
                  <a:schemeClr val="accent4"/>
                </a:solidFill>
                <a:latin typeface="微軟正黑體" panose="020B0604030504040204" pitchFamily="34" charset="-120"/>
                <a:ea typeface="微軟正黑體" panose="020B0604030504040204" pitchFamily="34" charset="-120"/>
              </a:endParaRPr>
            </a:p>
          </p:txBody>
        </p:sp>
        <p:grpSp>
          <p:nvGrpSpPr>
            <p:cNvPr id="14" name="群組 13"/>
            <p:cNvGrpSpPr>
              <a:grpSpLocks noChangeAspect="1"/>
            </p:cNvGrpSpPr>
            <p:nvPr/>
          </p:nvGrpSpPr>
          <p:grpSpPr>
            <a:xfrm>
              <a:off x="5908074" y="1863949"/>
              <a:ext cx="425943" cy="427489"/>
              <a:chOff x="5583600" y="7359116"/>
              <a:chExt cx="2941833" cy="2952515"/>
            </a:xfrm>
            <a:solidFill>
              <a:schemeClr val="bg1"/>
            </a:solidFill>
          </p:grpSpPr>
          <p:sp>
            <p:nvSpPr>
              <p:cNvPr id="15" name="Freeform 51"/>
              <p:cNvSpPr>
                <a:spLocks/>
              </p:cNvSpPr>
              <p:nvPr/>
            </p:nvSpPr>
            <p:spPr bwMode="auto">
              <a:xfrm>
                <a:off x="5583600" y="7457653"/>
                <a:ext cx="2852791" cy="2853978"/>
              </a:xfrm>
              <a:custGeom>
                <a:avLst/>
                <a:gdLst>
                  <a:gd name="T0" fmla="*/ 5177 w 10595"/>
                  <a:gd name="T1" fmla="*/ 10589 h 10598"/>
                  <a:gd name="T2" fmla="*/ 3018 w 10595"/>
                  <a:gd name="T3" fmla="*/ 10068 h 10598"/>
                  <a:gd name="T4" fmla="*/ 482 w 10595"/>
                  <a:gd name="T5" fmla="*/ 7488 h 10598"/>
                  <a:gd name="T6" fmla="*/ 49 w 10595"/>
                  <a:gd name="T7" fmla="*/ 6053 h 10598"/>
                  <a:gd name="T8" fmla="*/ 52 w 10595"/>
                  <a:gd name="T9" fmla="*/ 4529 h 10598"/>
                  <a:gd name="T10" fmla="*/ 2432 w 10595"/>
                  <a:gd name="T11" fmla="*/ 835 h 10598"/>
                  <a:gd name="T12" fmla="*/ 4345 w 10595"/>
                  <a:gd name="T13" fmla="*/ 82 h 10598"/>
                  <a:gd name="T14" fmla="*/ 4683 w 10595"/>
                  <a:gd name="T15" fmla="*/ 29 h 10598"/>
                  <a:gd name="T16" fmla="*/ 5290 w 10595"/>
                  <a:gd name="T17" fmla="*/ 0 h 10598"/>
                  <a:gd name="T18" fmla="*/ 5897 w 10595"/>
                  <a:gd name="T19" fmla="*/ 29 h 10598"/>
                  <a:gd name="T20" fmla="*/ 6518 w 10595"/>
                  <a:gd name="T21" fmla="*/ 137 h 10598"/>
                  <a:gd name="T22" fmla="*/ 7703 w 10595"/>
                  <a:gd name="T23" fmla="*/ 599 h 10598"/>
                  <a:gd name="T24" fmla="*/ 7616 w 10595"/>
                  <a:gd name="T25" fmla="*/ 720 h 10598"/>
                  <a:gd name="T26" fmla="*/ 7508 w 10595"/>
                  <a:gd name="T27" fmla="*/ 1116 h 10598"/>
                  <a:gd name="T28" fmla="*/ 7528 w 10595"/>
                  <a:gd name="T29" fmla="*/ 1341 h 10598"/>
                  <a:gd name="T30" fmla="*/ 7263 w 10595"/>
                  <a:gd name="T31" fmla="*/ 1230 h 10598"/>
                  <a:gd name="T32" fmla="*/ 5317 w 10595"/>
                  <a:gd name="T33" fmla="*/ 761 h 10598"/>
                  <a:gd name="T34" fmla="*/ 4262 w 10595"/>
                  <a:gd name="T35" fmla="*/ 890 h 10598"/>
                  <a:gd name="T36" fmla="*/ 2074 w 10595"/>
                  <a:gd name="T37" fmla="*/ 2132 h 10598"/>
                  <a:gd name="T38" fmla="*/ 900 w 10595"/>
                  <a:gd name="T39" fmla="*/ 4218 h 10598"/>
                  <a:gd name="T40" fmla="*/ 842 w 10595"/>
                  <a:gd name="T41" fmla="*/ 6053 h 10598"/>
                  <a:gd name="T42" fmla="*/ 1050 w 10595"/>
                  <a:gd name="T43" fmla="*/ 6830 h 10598"/>
                  <a:gd name="T44" fmla="*/ 4683 w 10595"/>
                  <a:gd name="T45" fmla="*/ 9765 h 10598"/>
                  <a:gd name="T46" fmla="*/ 5897 w 10595"/>
                  <a:gd name="T47" fmla="*/ 9765 h 10598"/>
                  <a:gd name="T48" fmla="*/ 9512 w 10595"/>
                  <a:gd name="T49" fmla="*/ 6889 h 10598"/>
                  <a:gd name="T50" fmla="*/ 9621 w 10595"/>
                  <a:gd name="T51" fmla="*/ 6575 h 10598"/>
                  <a:gd name="T52" fmla="*/ 9791 w 10595"/>
                  <a:gd name="T53" fmla="*/ 5271 h 10598"/>
                  <a:gd name="T54" fmla="*/ 9367 w 10595"/>
                  <a:gd name="T55" fmla="*/ 3365 h 10598"/>
                  <a:gd name="T56" fmla="*/ 9316 w 10595"/>
                  <a:gd name="T57" fmla="*/ 3059 h 10598"/>
                  <a:gd name="T58" fmla="*/ 9530 w 10595"/>
                  <a:gd name="T59" fmla="*/ 3088 h 10598"/>
                  <a:gd name="T60" fmla="*/ 9705 w 10595"/>
                  <a:gd name="T61" fmla="*/ 3106 h 10598"/>
                  <a:gd name="T62" fmla="*/ 9832 w 10595"/>
                  <a:gd name="T63" fmla="*/ 2989 h 10598"/>
                  <a:gd name="T64" fmla="*/ 9988 w 10595"/>
                  <a:gd name="T65" fmla="*/ 2891 h 10598"/>
                  <a:gd name="T66" fmla="*/ 10091 w 10595"/>
                  <a:gd name="T67" fmla="*/ 3070 h 10598"/>
                  <a:gd name="T68" fmla="*/ 10526 w 10595"/>
                  <a:gd name="T69" fmla="*/ 4571 h 10598"/>
                  <a:gd name="T70" fmla="*/ 10568 w 10595"/>
                  <a:gd name="T71" fmla="*/ 4875 h 10598"/>
                  <a:gd name="T72" fmla="*/ 10555 w 10595"/>
                  <a:gd name="T73" fmla="*/ 5813 h 10598"/>
                  <a:gd name="T74" fmla="*/ 9799 w 10595"/>
                  <a:gd name="T75" fmla="*/ 8056 h 10598"/>
                  <a:gd name="T76" fmla="*/ 5897 w 10595"/>
                  <a:gd name="T77" fmla="*/ 10538 h 10598"/>
                  <a:gd name="T78" fmla="*/ 5177 w 10595"/>
                  <a:gd name="T79" fmla="*/ 10589 h 10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95" h="10598">
                    <a:moveTo>
                      <a:pt x="5177" y="10589"/>
                    </a:moveTo>
                    <a:cubicBezTo>
                      <a:pt x="4328" y="10531"/>
                      <a:pt x="3681" y="10375"/>
                      <a:pt x="3018" y="10068"/>
                    </a:cubicBezTo>
                    <a:cubicBezTo>
                      <a:pt x="1941" y="9569"/>
                      <a:pt x="964" y="8576"/>
                      <a:pt x="482" y="7488"/>
                    </a:cubicBezTo>
                    <a:cubicBezTo>
                      <a:pt x="264" y="6998"/>
                      <a:pt x="163" y="6664"/>
                      <a:pt x="49" y="6053"/>
                    </a:cubicBezTo>
                    <a:cubicBezTo>
                      <a:pt x="0" y="5786"/>
                      <a:pt x="1" y="4856"/>
                      <a:pt x="52" y="4529"/>
                    </a:cubicBezTo>
                    <a:cubicBezTo>
                      <a:pt x="288" y="2991"/>
                      <a:pt x="1141" y="1668"/>
                      <a:pt x="2432" y="835"/>
                    </a:cubicBezTo>
                    <a:cubicBezTo>
                      <a:pt x="2995" y="472"/>
                      <a:pt x="3755" y="173"/>
                      <a:pt x="4345" y="82"/>
                    </a:cubicBezTo>
                    <a:cubicBezTo>
                      <a:pt x="4430" y="69"/>
                      <a:pt x="4582" y="45"/>
                      <a:pt x="4683" y="29"/>
                    </a:cubicBezTo>
                    <a:cubicBezTo>
                      <a:pt x="4784" y="13"/>
                      <a:pt x="5057" y="0"/>
                      <a:pt x="5290" y="0"/>
                    </a:cubicBezTo>
                    <a:cubicBezTo>
                      <a:pt x="5523" y="0"/>
                      <a:pt x="5796" y="13"/>
                      <a:pt x="5897" y="29"/>
                    </a:cubicBezTo>
                    <a:cubicBezTo>
                      <a:pt x="6321" y="96"/>
                      <a:pt x="6397" y="109"/>
                      <a:pt x="6518" y="137"/>
                    </a:cubicBezTo>
                    <a:cubicBezTo>
                      <a:pt x="6985" y="244"/>
                      <a:pt x="7703" y="523"/>
                      <a:pt x="7703" y="599"/>
                    </a:cubicBezTo>
                    <a:cubicBezTo>
                      <a:pt x="7703" y="620"/>
                      <a:pt x="7664" y="675"/>
                      <a:pt x="7616" y="720"/>
                    </a:cubicBezTo>
                    <a:cubicBezTo>
                      <a:pt x="7479" y="851"/>
                      <a:pt x="7470" y="882"/>
                      <a:pt x="7508" y="1116"/>
                    </a:cubicBezTo>
                    <a:cubicBezTo>
                      <a:pt x="7526" y="1232"/>
                      <a:pt x="7535" y="1333"/>
                      <a:pt x="7528" y="1341"/>
                    </a:cubicBezTo>
                    <a:cubicBezTo>
                      <a:pt x="7520" y="1348"/>
                      <a:pt x="7401" y="1299"/>
                      <a:pt x="7263" y="1230"/>
                    </a:cubicBezTo>
                    <a:cubicBezTo>
                      <a:pt x="6700" y="950"/>
                      <a:pt x="5913" y="760"/>
                      <a:pt x="5317" y="761"/>
                    </a:cubicBezTo>
                    <a:cubicBezTo>
                      <a:pt x="5073" y="761"/>
                      <a:pt x="4510" y="830"/>
                      <a:pt x="4262" y="890"/>
                    </a:cubicBezTo>
                    <a:cubicBezTo>
                      <a:pt x="3428" y="1091"/>
                      <a:pt x="2687" y="1512"/>
                      <a:pt x="2074" y="2132"/>
                    </a:cubicBezTo>
                    <a:cubicBezTo>
                      <a:pt x="1516" y="2696"/>
                      <a:pt x="1160" y="3329"/>
                      <a:pt x="900" y="4218"/>
                    </a:cubicBezTo>
                    <a:cubicBezTo>
                      <a:pt x="770" y="4662"/>
                      <a:pt x="742" y="5545"/>
                      <a:pt x="842" y="6053"/>
                    </a:cubicBezTo>
                    <a:cubicBezTo>
                      <a:pt x="923" y="6466"/>
                      <a:pt x="941" y="6534"/>
                      <a:pt x="1050" y="6830"/>
                    </a:cubicBezTo>
                    <a:cubicBezTo>
                      <a:pt x="1628" y="8401"/>
                      <a:pt x="3037" y="9540"/>
                      <a:pt x="4683" y="9765"/>
                    </a:cubicBezTo>
                    <a:cubicBezTo>
                      <a:pt x="4955" y="9803"/>
                      <a:pt x="5624" y="9802"/>
                      <a:pt x="5897" y="9765"/>
                    </a:cubicBezTo>
                    <a:cubicBezTo>
                      <a:pt x="7516" y="9544"/>
                      <a:pt x="8913" y="8432"/>
                      <a:pt x="9512" y="6889"/>
                    </a:cubicBezTo>
                    <a:cubicBezTo>
                      <a:pt x="9558" y="6771"/>
                      <a:pt x="9607" y="6629"/>
                      <a:pt x="9621" y="6575"/>
                    </a:cubicBezTo>
                    <a:cubicBezTo>
                      <a:pt x="9763" y="6033"/>
                      <a:pt x="9790" y="5821"/>
                      <a:pt x="9791" y="5271"/>
                    </a:cubicBezTo>
                    <a:cubicBezTo>
                      <a:pt x="9792" y="4534"/>
                      <a:pt x="9678" y="4023"/>
                      <a:pt x="9367" y="3365"/>
                    </a:cubicBezTo>
                    <a:cubicBezTo>
                      <a:pt x="9238" y="3092"/>
                      <a:pt x="9228" y="3031"/>
                      <a:pt x="9316" y="3059"/>
                    </a:cubicBezTo>
                    <a:cubicBezTo>
                      <a:pt x="9337" y="3065"/>
                      <a:pt x="9433" y="3079"/>
                      <a:pt x="9530" y="3088"/>
                    </a:cubicBezTo>
                    <a:lnTo>
                      <a:pt x="9705" y="3106"/>
                    </a:lnTo>
                    <a:lnTo>
                      <a:pt x="9832" y="2989"/>
                    </a:lnTo>
                    <a:cubicBezTo>
                      <a:pt x="9901" y="2925"/>
                      <a:pt x="9972" y="2881"/>
                      <a:pt x="9988" y="2891"/>
                    </a:cubicBezTo>
                    <a:cubicBezTo>
                      <a:pt x="10004" y="2901"/>
                      <a:pt x="10050" y="2981"/>
                      <a:pt x="10091" y="3070"/>
                    </a:cubicBezTo>
                    <a:cubicBezTo>
                      <a:pt x="10331" y="3594"/>
                      <a:pt x="10474" y="4085"/>
                      <a:pt x="10526" y="4571"/>
                    </a:cubicBezTo>
                    <a:cubicBezTo>
                      <a:pt x="10541" y="4703"/>
                      <a:pt x="10559" y="4840"/>
                      <a:pt x="10568" y="4875"/>
                    </a:cubicBezTo>
                    <a:cubicBezTo>
                      <a:pt x="10595" y="4989"/>
                      <a:pt x="10588" y="5509"/>
                      <a:pt x="10555" y="5813"/>
                    </a:cubicBezTo>
                    <a:cubicBezTo>
                      <a:pt x="10464" y="6650"/>
                      <a:pt x="10222" y="7367"/>
                      <a:pt x="9799" y="8056"/>
                    </a:cubicBezTo>
                    <a:cubicBezTo>
                      <a:pt x="8946" y="9444"/>
                      <a:pt x="7502" y="10362"/>
                      <a:pt x="5897" y="10538"/>
                    </a:cubicBezTo>
                    <a:cubicBezTo>
                      <a:pt x="5406" y="10592"/>
                      <a:pt x="5314" y="10598"/>
                      <a:pt x="5177" y="1058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6" name="Freeform 62"/>
              <p:cNvSpPr>
                <a:spLocks/>
              </p:cNvSpPr>
              <p:nvPr/>
            </p:nvSpPr>
            <p:spPr bwMode="auto">
              <a:xfrm>
                <a:off x="6115456" y="7987134"/>
                <a:ext cx="1800951" cy="1796202"/>
              </a:xfrm>
              <a:custGeom>
                <a:avLst/>
                <a:gdLst>
                  <a:gd name="T0" fmla="*/ 3035 w 6690"/>
                  <a:gd name="T1" fmla="*/ 6640 h 6674"/>
                  <a:gd name="T2" fmla="*/ 2399 w 6690"/>
                  <a:gd name="T3" fmla="*/ 6524 h 6674"/>
                  <a:gd name="T4" fmla="*/ 322 w 6690"/>
                  <a:gd name="T5" fmla="*/ 4766 h 6674"/>
                  <a:gd name="T6" fmla="*/ 30 w 6690"/>
                  <a:gd name="T7" fmla="*/ 3871 h 6674"/>
                  <a:gd name="T8" fmla="*/ 0 w 6690"/>
                  <a:gd name="T9" fmla="*/ 3327 h 6674"/>
                  <a:gd name="T10" fmla="*/ 30 w 6690"/>
                  <a:gd name="T11" fmla="*/ 2782 h 6674"/>
                  <a:gd name="T12" fmla="*/ 339 w 6690"/>
                  <a:gd name="T13" fmla="*/ 1855 h 6674"/>
                  <a:gd name="T14" fmla="*/ 1044 w 6690"/>
                  <a:gd name="T15" fmla="*/ 905 h 6674"/>
                  <a:gd name="T16" fmla="*/ 2766 w 6690"/>
                  <a:gd name="T17" fmla="*/ 40 h 6674"/>
                  <a:gd name="T18" fmla="*/ 3993 w 6690"/>
                  <a:gd name="T19" fmla="*/ 61 h 6674"/>
                  <a:gd name="T20" fmla="*/ 4826 w 6690"/>
                  <a:gd name="T21" fmla="*/ 364 h 6674"/>
                  <a:gd name="T22" fmla="*/ 4561 w 6690"/>
                  <a:gd name="T23" fmla="*/ 648 h 6674"/>
                  <a:gd name="T24" fmla="*/ 3936 w 6690"/>
                  <a:gd name="T25" fmla="*/ 848 h 6674"/>
                  <a:gd name="T26" fmla="*/ 1890 w 6690"/>
                  <a:gd name="T27" fmla="*/ 1211 h 6674"/>
                  <a:gd name="T28" fmla="*/ 1137 w 6690"/>
                  <a:gd name="T29" fmla="*/ 2000 h 6674"/>
                  <a:gd name="T30" fmla="*/ 776 w 6690"/>
                  <a:gd name="T31" fmla="*/ 3341 h 6674"/>
                  <a:gd name="T32" fmla="*/ 960 w 6690"/>
                  <a:gd name="T33" fmla="*/ 4302 h 6674"/>
                  <a:gd name="T34" fmla="*/ 2667 w 6690"/>
                  <a:gd name="T35" fmla="*/ 5791 h 6674"/>
                  <a:gd name="T36" fmla="*/ 2940 w 6690"/>
                  <a:gd name="T37" fmla="*/ 5852 h 6674"/>
                  <a:gd name="T38" fmla="*/ 3316 w 6690"/>
                  <a:gd name="T39" fmla="*/ 5881 h 6674"/>
                  <a:gd name="T40" fmla="*/ 3692 w 6690"/>
                  <a:gd name="T41" fmla="*/ 5852 h 6674"/>
                  <a:gd name="T42" fmla="*/ 3965 w 6690"/>
                  <a:gd name="T43" fmla="*/ 5791 h 6674"/>
                  <a:gd name="T44" fmla="*/ 5644 w 6690"/>
                  <a:gd name="T45" fmla="*/ 4375 h 6674"/>
                  <a:gd name="T46" fmla="*/ 5853 w 6690"/>
                  <a:gd name="T47" fmla="*/ 3312 h 6674"/>
                  <a:gd name="T48" fmla="*/ 5715 w 6690"/>
                  <a:gd name="T49" fmla="*/ 2429 h 6674"/>
                  <a:gd name="T50" fmla="*/ 5982 w 6690"/>
                  <a:gd name="T51" fmla="*/ 2090 h 6674"/>
                  <a:gd name="T52" fmla="*/ 6270 w 6690"/>
                  <a:gd name="T53" fmla="*/ 1803 h 6674"/>
                  <a:gd name="T54" fmla="*/ 6340 w 6690"/>
                  <a:gd name="T55" fmla="*/ 1940 h 6674"/>
                  <a:gd name="T56" fmla="*/ 6631 w 6690"/>
                  <a:gd name="T57" fmla="*/ 3058 h 6674"/>
                  <a:gd name="T58" fmla="*/ 6307 w 6690"/>
                  <a:gd name="T59" fmla="*/ 4782 h 6674"/>
                  <a:gd name="T60" fmla="*/ 4233 w 6690"/>
                  <a:gd name="T61" fmla="*/ 6525 h 6674"/>
                  <a:gd name="T62" fmla="*/ 3035 w 6690"/>
                  <a:gd name="T63" fmla="*/ 6640 h 6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90" h="6674">
                    <a:moveTo>
                      <a:pt x="3035" y="6640"/>
                    </a:moveTo>
                    <a:cubicBezTo>
                      <a:pt x="2791" y="6614"/>
                      <a:pt x="2553" y="6571"/>
                      <a:pt x="2399" y="6524"/>
                    </a:cubicBezTo>
                    <a:cubicBezTo>
                      <a:pt x="1476" y="6243"/>
                      <a:pt x="722" y="5604"/>
                      <a:pt x="322" y="4766"/>
                    </a:cubicBezTo>
                    <a:cubicBezTo>
                      <a:pt x="169" y="4444"/>
                      <a:pt x="138" y="4350"/>
                      <a:pt x="30" y="3871"/>
                    </a:cubicBezTo>
                    <a:cubicBezTo>
                      <a:pt x="13" y="3799"/>
                      <a:pt x="0" y="3553"/>
                      <a:pt x="0" y="3327"/>
                    </a:cubicBezTo>
                    <a:cubicBezTo>
                      <a:pt x="0" y="3100"/>
                      <a:pt x="13" y="2854"/>
                      <a:pt x="30" y="2782"/>
                    </a:cubicBezTo>
                    <a:cubicBezTo>
                      <a:pt x="142" y="2288"/>
                      <a:pt x="170" y="2203"/>
                      <a:pt x="339" y="1855"/>
                    </a:cubicBezTo>
                    <a:cubicBezTo>
                      <a:pt x="509" y="1504"/>
                      <a:pt x="745" y="1186"/>
                      <a:pt x="1044" y="905"/>
                    </a:cubicBezTo>
                    <a:cubicBezTo>
                      <a:pt x="1528" y="449"/>
                      <a:pt x="2019" y="202"/>
                      <a:pt x="2766" y="40"/>
                    </a:cubicBezTo>
                    <a:cubicBezTo>
                      <a:pt x="2947" y="0"/>
                      <a:pt x="3773" y="15"/>
                      <a:pt x="3993" y="61"/>
                    </a:cubicBezTo>
                    <a:cubicBezTo>
                      <a:pt x="4257" y="117"/>
                      <a:pt x="4826" y="324"/>
                      <a:pt x="4826" y="364"/>
                    </a:cubicBezTo>
                    <a:cubicBezTo>
                      <a:pt x="4826" y="371"/>
                      <a:pt x="4707" y="499"/>
                      <a:pt x="4561" y="648"/>
                    </a:cubicBezTo>
                    <a:cubicBezTo>
                      <a:pt x="4265" y="953"/>
                      <a:pt x="4302" y="941"/>
                      <a:pt x="3936" y="848"/>
                    </a:cubicBezTo>
                    <a:cubicBezTo>
                      <a:pt x="3239" y="670"/>
                      <a:pt x="2508" y="799"/>
                      <a:pt x="1890" y="1211"/>
                    </a:cubicBezTo>
                    <a:cubicBezTo>
                      <a:pt x="1648" y="1371"/>
                      <a:pt x="1287" y="1750"/>
                      <a:pt x="1137" y="2000"/>
                    </a:cubicBezTo>
                    <a:cubicBezTo>
                      <a:pt x="874" y="2439"/>
                      <a:pt x="776" y="2803"/>
                      <a:pt x="776" y="3341"/>
                    </a:cubicBezTo>
                    <a:cubicBezTo>
                      <a:pt x="777" y="3757"/>
                      <a:pt x="812" y="3943"/>
                      <a:pt x="960" y="4302"/>
                    </a:cubicBezTo>
                    <a:cubicBezTo>
                      <a:pt x="1252" y="5010"/>
                      <a:pt x="1968" y="5635"/>
                      <a:pt x="2667" y="5791"/>
                    </a:cubicBezTo>
                    <a:cubicBezTo>
                      <a:pt x="2745" y="5808"/>
                      <a:pt x="2868" y="5836"/>
                      <a:pt x="2940" y="5852"/>
                    </a:cubicBezTo>
                    <a:cubicBezTo>
                      <a:pt x="3013" y="5868"/>
                      <a:pt x="3182" y="5881"/>
                      <a:pt x="3316" y="5881"/>
                    </a:cubicBezTo>
                    <a:cubicBezTo>
                      <a:pt x="3450" y="5881"/>
                      <a:pt x="3619" y="5868"/>
                      <a:pt x="3692" y="5852"/>
                    </a:cubicBezTo>
                    <a:cubicBezTo>
                      <a:pt x="3764" y="5836"/>
                      <a:pt x="3888" y="5808"/>
                      <a:pt x="3965" y="5791"/>
                    </a:cubicBezTo>
                    <a:cubicBezTo>
                      <a:pt x="4635" y="5641"/>
                      <a:pt x="5342" y="5045"/>
                      <a:pt x="5644" y="4375"/>
                    </a:cubicBezTo>
                    <a:cubicBezTo>
                      <a:pt x="5813" y="4000"/>
                      <a:pt x="5855" y="3789"/>
                      <a:pt x="5853" y="3312"/>
                    </a:cubicBezTo>
                    <a:cubicBezTo>
                      <a:pt x="5852" y="2890"/>
                      <a:pt x="5819" y="2679"/>
                      <a:pt x="5715" y="2429"/>
                    </a:cubicBezTo>
                    <a:cubicBezTo>
                      <a:pt x="5698" y="2388"/>
                      <a:pt x="5755" y="2317"/>
                      <a:pt x="5982" y="2090"/>
                    </a:cubicBezTo>
                    <a:lnTo>
                      <a:pt x="6270" y="1803"/>
                    </a:lnTo>
                    <a:lnTo>
                      <a:pt x="6340" y="1940"/>
                    </a:lnTo>
                    <a:cubicBezTo>
                      <a:pt x="6482" y="2216"/>
                      <a:pt x="6582" y="2600"/>
                      <a:pt x="6631" y="3058"/>
                    </a:cubicBezTo>
                    <a:cubicBezTo>
                      <a:pt x="6690" y="3598"/>
                      <a:pt x="6563" y="4274"/>
                      <a:pt x="6307" y="4782"/>
                    </a:cubicBezTo>
                    <a:cubicBezTo>
                      <a:pt x="5880" y="5630"/>
                      <a:pt x="5168" y="6229"/>
                      <a:pt x="4233" y="6525"/>
                    </a:cubicBezTo>
                    <a:cubicBezTo>
                      <a:pt x="3937" y="6618"/>
                      <a:pt x="3359" y="6674"/>
                      <a:pt x="3035" y="664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7" name="Freeform 69"/>
              <p:cNvSpPr>
                <a:spLocks/>
              </p:cNvSpPr>
              <p:nvPr/>
            </p:nvSpPr>
            <p:spPr bwMode="auto">
              <a:xfrm>
                <a:off x="6637819" y="7359116"/>
                <a:ext cx="1887614" cy="1894738"/>
              </a:xfrm>
              <a:custGeom>
                <a:avLst/>
                <a:gdLst>
                  <a:gd name="T0" fmla="*/ 1147 w 7008"/>
                  <a:gd name="T1" fmla="*/ 7009 h 7039"/>
                  <a:gd name="T2" fmla="*/ 121 w 7008"/>
                  <a:gd name="T3" fmla="*/ 6209 h 7039"/>
                  <a:gd name="T4" fmla="*/ 9 w 7008"/>
                  <a:gd name="T5" fmla="*/ 5715 h 7039"/>
                  <a:gd name="T6" fmla="*/ 59 w 7008"/>
                  <a:gd name="T7" fmla="*/ 5253 h 7039"/>
                  <a:gd name="T8" fmla="*/ 1810 w 7008"/>
                  <a:gd name="T9" fmla="*/ 4372 h 7039"/>
                  <a:gd name="T10" fmla="*/ 2008 w 7008"/>
                  <a:gd name="T11" fmla="*/ 4431 h 7039"/>
                  <a:gd name="T12" fmla="*/ 3175 w 7008"/>
                  <a:gd name="T13" fmla="*/ 3306 h 7039"/>
                  <a:gd name="T14" fmla="*/ 4300 w 7008"/>
                  <a:gd name="T15" fmla="*/ 2181 h 7039"/>
                  <a:gd name="T16" fmla="*/ 4283 w 7008"/>
                  <a:gd name="T17" fmla="*/ 2043 h 7039"/>
                  <a:gd name="T18" fmla="*/ 4248 w 7008"/>
                  <a:gd name="T19" fmla="*/ 1669 h 7039"/>
                  <a:gd name="T20" fmla="*/ 4230 w 7008"/>
                  <a:gd name="T21" fmla="*/ 1433 h 7039"/>
                  <a:gd name="T22" fmla="*/ 4946 w 7008"/>
                  <a:gd name="T23" fmla="*/ 717 h 7039"/>
                  <a:gd name="T24" fmla="*/ 5680 w 7008"/>
                  <a:gd name="T25" fmla="*/ 0 h 7039"/>
                  <a:gd name="T26" fmla="*/ 5713 w 7008"/>
                  <a:gd name="T27" fmla="*/ 176 h 7039"/>
                  <a:gd name="T28" fmla="*/ 5834 w 7008"/>
                  <a:gd name="T29" fmla="*/ 1133 h 7039"/>
                  <a:gd name="T30" fmla="*/ 6462 w 7008"/>
                  <a:gd name="T31" fmla="*/ 1270 h 7039"/>
                  <a:gd name="T32" fmla="*/ 6999 w 7008"/>
                  <a:gd name="T33" fmla="*/ 1341 h 7039"/>
                  <a:gd name="T34" fmla="*/ 6281 w 7008"/>
                  <a:gd name="T35" fmla="*/ 2091 h 7039"/>
                  <a:gd name="T36" fmla="*/ 5548 w 7008"/>
                  <a:gd name="T37" fmla="*/ 2824 h 7039"/>
                  <a:gd name="T38" fmla="*/ 5408 w 7008"/>
                  <a:gd name="T39" fmla="*/ 2797 h 7039"/>
                  <a:gd name="T40" fmla="*/ 5056 w 7008"/>
                  <a:gd name="T41" fmla="*/ 2756 h 7039"/>
                  <a:gd name="T42" fmla="*/ 4844 w 7008"/>
                  <a:gd name="T43" fmla="*/ 2742 h 7039"/>
                  <a:gd name="T44" fmla="*/ 3721 w 7008"/>
                  <a:gd name="T45" fmla="*/ 3862 h 7039"/>
                  <a:gd name="T46" fmla="*/ 2611 w 7008"/>
                  <a:gd name="T47" fmla="*/ 5052 h 7039"/>
                  <a:gd name="T48" fmla="*/ 2668 w 7008"/>
                  <a:gd name="T49" fmla="*/ 5278 h 7039"/>
                  <a:gd name="T50" fmla="*/ 2669 w 7008"/>
                  <a:gd name="T51" fmla="*/ 6041 h 7039"/>
                  <a:gd name="T52" fmla="*/ 1334 w 7008"/>
                  <a:gd name="T53" fmla="*/ 7024 h 7039"/>
                  <a:gd name="T54" fmla="*/ 1147 w 7008"/>
                  <a:gd name="T55" fmla="*/ 7009 h 7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08" h="7039">
                    <a:moveTo>
                      <a:pt x="1147" y="7009"/>
                    </a:moveTo>
                    <a:cubicBezTo>
                      <a:pt x="673" y="6910"/>
                      <a:pt x="328" y="6640"/>
                      <a:pt x="121" y="6209"/>
                    </a:cubicBezTo>
                    <a:cubicBezTo>
                      <a:pt x="29" y="6018"/>
                      <a:pt x="18" y="5970"/>
                      <a:pt x="9" y="5715"/>
                    </a:cubicBezTo>
                    <a:cubicBezTo>
                      <a:pt x="0" y="5482"/>
                      <a:pt x="9" y="5402"/>
                      <a:pt x="59" y="5253"/>
                    </a:cubicBezTo>
                    <a:cubicBezTo>
                      <a:pt x="310" y="4512"/>
                      <a:pt x="1116" y="4106"/>
                      <a:pt x="1810" y="4372"/>
                    </a:cubicBezTo>
                    <a:cubicBezTo>
                      <a:pt x="1896" y="4404"/>
                      <a:pt x="1985" y="4431"/>
                      <a:pt x="2008" y="4431"/>
                    </a:cubicBezTo>
                    <a:cubicBezTo>
                      <a:pt x="2032" y="4431"/>
                      <a:pt x="2557" y="3925"/>
                      <a:pt x="3175" y="3306"/>
                    </a:cubicBezTo>
                    <a:lnTo>
                      <a:pt x="4300" y="2181"/>
                    </a:lnTo>
                    <a:lnTo>
                      <a:pt x="4283" y="2043"/>
                    </a:lnTo>
                    <a:cubicBezTo>
                      <a:pt x="4274" y="1967"/>
                      <a:pt x="4258" y="1799"/>
                      <a:pt x="4248" y="1669"/>
                    </a:cubicBezTo>
                    <a:lnTo>
                      <a:pt x="4230" y="1433"/>
                    </a:lnTo>
                    <a:lnTo>
                      <a:pt x="4946" y="717"/>
                    </a:lnTo>
                    <a:cubicBezTo>
                      <a:pt x="5340" y="322"/>
                      <a:pt x="5670" y="0"/>
                      <a:pt x="5680" y="0"/>
                    </a:cubicBezTo>
                    <a:cubicBezTo>
                      <a:pt x="5690" y="0"/>
                      <a:pt x="5705" y="79"/>
                      <a:pt x="5713" y="176"/>
                    </a:cubicBezTo>
                    <a:cubicBezTo>
                      <a:pt x="5739" y="457"/>
                      <a:pt x="5818" y="1082"/>
                      <a:pt x="5834" y="1133"/>
                    </a:cubicBezTo>
                    <a:cubicBezTo>
                      <a:pt x="5856" y="1203"/>
                      <a:pt x="5895" y="1211"/>
                      <a:pt x="6462" y="1270"/>
                    </a:cubicBezTo>
                    <a:cubicBezTo>
                      <a:pt x="6748" y="1300"/>
                      <a:pt x="6990" y="1332"/>
                      <a:pt x="6999" y="1341"/>
                    </a:cubicBezTo>
                    <a:cubicBezTo>
                      <a:pt x="7008" y="1350"/>
                      <a:pt x="6685" y="1687"/>
                      <a:pt x="6281" y="2091"/>
                    </a:cubicBezTo>
                    <a:lnTo>
                      <a:pt x="5548" y="2824"/>
                    </a:lnTo>
                    <a:lnTo>
                      <a:pt x="5408" y="2797"/>
                    </a:lnTo>
                    <a:cubicBezTo>
                      <a:pt x="5331" y="2782"/>
                      <a:pt x="5172" y="2763"/>
                      <a:pt x="5056" y="2756"/>
                    </a:cubicBezTo>
                    <a:lnTo>
                      <a:pt x="4844" y="2742"/>
                    </a:lnTo>
                    <a:lnTo>
                      <a:pt x="3721" y="3862"/>
                    </a:lnTo>
                    <a:cubicBezTo>
                      <a:pt x="2741" y="4838"/>
                      <a:pt x="2599" y="4990"/>
                      <a:pt x="2611" y="5052"/>
                    </a:cubicBezTo>
                    <a:cubicBezTo>
                      <a:pt x="2618" y="5091"/>
                      <a:pt x="2644" y="5192"/>
                      <a:pt x="2668" y="5278"/>
                    </a:cubicBezTo>
                    <a:cubicBezTo>
                      <a:pt x="2726" y="5478"/>
                      <a:pt x="2726" y="5846"/>
                      <a:pt x="2669" y="6041"/>
                    </a:cubicBezTo>
                    <a:cubicBezTo>
                      <a:pt x="2502" y="6609"/>
                      <a:pt x="1918" y="7039"/>
                      <a:pt x="1334" y="7024"/>
                    </a:cubicBezTo>
                    <a:cubicBezTo>
                      <a:pt x="1262" y="7022"/>
                      <a:pt x="1178" y="7015"/>
                      <a:pt x="1147" y="70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sp>
        <p:nvSpPr>
          <p:cNvPr id="18" name="文字方塊 41"/>
          <p:cNvSpPr txBox="1"/>
          <p:nvPr/>
        </p:nvSpPr>
        <p:spPr>
          <a:xfrm>
            <a:off x="5656997" y="4840923"/>
            <a:ext cx="2371327"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lumMod val="50000"/>
                  </a:schemeClr>
                </a:solidFill>
              </a:rPr>
              <a:t>The quick brown fox jumps over the lazy dog. The quick brown fox jumps over the lazy dog. </a:t>
            </a:r>
            <a:endParaRPr lang="en-US" sz="1400" dirty="0">
              <a:solidFill>
                <a:schemeClr val="bg1">
                  <a:lumMod val="50000"/>
                </a:schemeClr>
              </a:solidFill>
            </a:endParaRPr>
          </a:p>
        </p:txBody>
      </p:sp>
      <p:sp>
        <p:nvSpPr>
          <p:cNvPr id="19" name="文字方塊 41"/>
          <p:cNvSpPr txBox="1"/>
          <p:nvPr/>
        </p:nvSpPr>
        <p:spPr>
          <a:xfrm>
            <a:off x="2130929" y="4840923"/>
            <a:ext cx="2371327"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lumMod val="50000"/>
                  </a:schemeClr>
                </a:solidFill>
              </a:rPr>
              <a:t>The quick brown fox jumps over the lazy dog. The quick brown fox jumps over the lazy dog. </a:t>
            </a:r>
            <a:endParaRPr lang="en-US" sz="1400" dirty="0">
              <a:solidFill>
                <a:schemeClr val="bg1">
                  <a:lumMod val="50000"/>
                </a:schemeClr>
              </a:solidFill>
            </a:endParaRPr>
          </a:p>
        </p:txBody>
      </p:sp>
      <p:sp>
        <p:nvSpPr>
          <p:cNvPr id="20" name="文字方塊 19"/>
          <p:cNvSpPr txBox="1"/>
          <p:nvPr/>
        </p:nvSpPr>
        <p:spPr>
          <a:xfrm>
            <a:off x="8408144" y="2584817"/>
            <a:ext cx="3503712" cy="707886"/>
          </a:xfrm>
          <a:prstGeom prst="rect">
            <a:avLst/>
          </a:prstGeom>
          <a:noFill/>
        </p:spPr>
        <p:txBody>
          <a:bodyPr wrap="square" rtlCol="0" anchor="ctr">
            <a:spAutoFit/>
          </a:bodyPr>
          <a:lstStyle/>
          <a:p>
            <a:pPr algn="ctr"/>
            <a:r>
              <a:rPr lang="en-US" altLang="zh-TW" sz="4000" b="1" dirty="0">
                <a:solidFill>
                  <a:schemeClr val="bg1"/>
                </a:solidFill>
              </a:rPr>
              <a:t>Great Ideas</a:t>
            </a:r>
            <a:endParaRPr lang="zh-TW" altLang="en-US" sz="4000" b="1" dirty="0">
              <a:solidFill>
                <a:schemeClr val="bg1"/>
              </a:solidFill>
            </a:endParaRPr>
          </a:p>
        </p:txBody>
      </p:sp>
      <p:sp>
        <p:nvSpPr>
          <p:cNvPr id="21" name="文字方塊 20"/>
          <p:cNvSpPr txBox="1"/>
          <p:nvPr/>
        </p:nvSpPr>
        <p:spPr>
          <a:xfrm>
            <a:off x="8549794" y="3722040"/>
            <a:ext cx="3333443" cy="1600438"/>
          </a:xfrm>
          <a:prstGeom prst="rect">
            <a:avLst/>
          </a:prstGeom>
          <a:noFill/>
        </p:spPr>
        <p:txBody>
          <a:bodyPr wrap="square" rtlCol="0" anchor="ctr">
            <a:spAutoFit/>
          </a:bodyPr>
          <a:lstStyle/>
          <a:p>
            <a:r>
              <a:rPr lang="en-US" altLang="zh-TW" sz="1400" dirty="0">
                <a:solidFill>
                  <a:schemeClr val="bg1"/>
                </a:solidFill>
              </a:rPr>
              <a:t>The quick brown fox jumps over the lazy dog. The quick brown fox jumps over the lazy dog. The quick brown fox jumps over the lazy dog. The quick brown fox jumps over the lazy dog. The quick brown fox jumps over the lazy dog. </a:t>
            </a:r>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64</a:t>
            </a:fld>
            <a:endParaRPr lang="zh-TW" altLang="en-US"/>
          </a:p>
        </p:txBody>
      </p:sp>
    </p:spTree>
    <p:extLst>
      <p:ext uri="{BB962C8B-B14F-4D97-AF65-F5344CB8AC3E}">
        <p14:creationId xmlns:p14="http://schemas.microsoft.com/office/powerpoint/2010/main" val="45831003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pic>
        <p:nvPicPr>
          <p:cNvPr id="4" name="圖片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439978" y="0"/>
            <a:ext cx="4752022" cy="6858000"/>
          </a:xfrm>
          <a:prstGeom prst="rect">
            <a:avLst/>
          </a:prstGeom>
        </p:spPr>
      </p:pic>
      <p:sp>
        <p:nvSpPr>
          <p:cNvPr id="3" name="投影片編號版面配置區 2"/>
          <p:cNvSpPr>
            <a:spLocks noGrp="1"/>
          </p:cNvSpPr>
          <p:nvPr>
            <p:ph type="sldNum" sz="quarter" idx="12"/>
          </p:nvPr>
        </p:nvSpPr>
        <p:spPr/>
        <p:txBody>
          <a:bodyPr/>
          <a:lstStyle/>
          <a:p>
            <a:fld id="{93B68095-C8B2-4A76-90AA-E601358CCBC3}" type="slidenum">
              <a:rPr lang="zh-TW" altLang="en-US" smtClean="0"/>
              <a:t>65</a:t>
            </a:fld>
            <a:endParaRPr lang="zh-TW" altLang="en-US"/>
          </a:p>
        </p:txBody>
      </p:sp>
      <p:pic>
        <p:nvPicPr>
          <p:cNvPr id="5" name="圖片版面配置區 2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357346" y="3623310"/>
            <a:ext cx="3082632" cy="3234690"/>
          </a:xfrm>
          <a:prstGeom prst="rect">
            <a:avLst/>
          </a:prstGeom>
        </p:spPr>
      </p:pic>
      <p:sp>
        <p:nvSpPr>
          <p:cNvPr id="6" name="矩形 5"/>
          <p:cNvSpPr/>
          <p:nvPr/>
        </p:nvSpPr>
        <p:spPr>
          <a:xfrm>
            <a:off x="581233" y="1534121"/>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7" name="文字方塊 6"/>
          <p:cNvSpPr txBox="1"/>
          <p:nvPr/>
        </p:nvSpPr>
        <p:spPr>
          <a:xfrm>
            <a:off x="441120" y="887790"/>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t>16:9</a:t>
            </a:r>
            <a:r>
              <a:rPr lang="zh-TW" altLang="en-US" dirty="0"/>
              <a:t> </a:t>
            </a:r>
            <a:r>
              <a:rPr lang="en-US" altLang="zh-TW" dirty="0"/>
              <a:t>Layout </a:t>
            </a:r>
            <a:r>
              <a:rPr lang="en-US" altLang="zh-TW" dirty="0" smtClean="0"/>
              <a:t>063</a:t>
            </a:r>
            <a:endParaRPr lang="en-US" altLang="zh-TW" dirty="0"/>
          </a:p>
        </p:txBody>
      </p:sp>
      <p:sp>
        <p:nvSpPr>
          <p:cNvPr id="8" name="文字方塊 7"/>
          <p:cNvSpPr txBox="1"/>
          <p:nvPr/>
        </p:nvSpPr>
        <p:spPr>
          <a:xfrm>
            <a:off x="581233" y="4263666"/>
            <a:ext cx="3304967" cy="1600438"/>
          </a:xfrm>
          <a:prstGeom prst="rect">
            <a:avLst/>
          </a:prstGeom>
          <a:noFill/>
        </p:spPr>
        <p:txBody>
          <a:bodyPr wrap="square" rtlCol="0" anchor="ctr">
            <a:spAutoFit/>
          </a:bodyPr>
          <a:lstStyle/>
          <a:p>
            <a:r>
              <a:rPr lang="en-US" altLang="zh-TW" sz="1400" dirty="0"/>
              <a:t>The quick brown fox jumps over the lazy dog. The quick brown fox jumps over the lazy dog. The quick brown fox jumps over the lazy dog. The quick brown fox jumps over the lazy dog. The quick brown fox jumps over the lazy dog. </a:t>
            </a:r>
          </a:p>
        </p:txBody>
      </p:sp>
      <p:sp>
        <p:nvSpPr>
          <p:cNvPr id="9" name="文字方塊 8"/>
          <p:cNvSpPr txBox="1"/>
          <p:nvPr/>
        </p:nvSpPr>
        <p:spPr>
          <a:xfrm>
            <a:off x="895432" y="2722079"/>
            <a:ext cx="5646259" cy="707886"/>
          </a:xfrm>
          <a:prstGeom prst="rect">
            <a:avLst/>
          </a:prstGeom>
          <a:noFill/>
        </p:spPr>
        <p:txBody>
          <a:bodyPr wrap="square" rtlCol="0">
            <a:spAutoFit/>
          </a:bodyPr>
          <a:lstStyle/>
          <a:p>
            <a:pPr algn="ctr"/>
            <a:r>
              <a:rPr lang="en-US" altLang="zh-TW" sz="4000" b="1" dirty="0"/>
              <a:t>Products &amp; Services</a:t>
            </a:r>
            <a:endParaRPr lang="zh-TW" altLang="en-US" sz="4000" b="1" dirty="0"/>
          </a:p>
        </p:txBody>
      </p:sp>
    </p:spTree>
    <p:extLst>
      <p:ext uri="{BB962C8B-B14F-4D97-AF65-F5344CB8AC3E}">
        <p14:creationId xmlns:p14="http://schemas.microsoft.com/office/powerpoint/2010/main" val="229335450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66</a:t>
            </a:fld>
            <a:endParaRPr lang="zh-TW" altLang="en-US"/>
          </a:p>
        </p:txBody>
      </p:sp>
      <p:pic>
        <p:nvPicPr>
          <p:cNvPr id="5" name="圖片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223510" y="0"/>
            <a:ext cx="7078980" cy="4834890"/>
          </a:xfrm>
          <a:prstGeom prst="rect">
            <a:avLst/>
          </a:prstGeom>
        </p:spPr>
      </p:pic>
      <p:sp>
        <p:nvSpPr>
          <p:cNvPr id="6" name="矩形 5"/>
          <p:cNvSpPr/>
          <p:nvPr/>
        </p:nvSpPr>
        <p:spPr>
          <a:xfrm>
            <a:off x="581233" y="1534121"/>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7" name="文字方塊 6"/>
          <p:cNvSpPr txBox="1"/>
          <p:nvPr/>
        </p:nvSpPr>
        <p:spPr>
          <a:xfrm>
            <a:off x="441120" y="887790"/>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t>16:9</a:t>
            </a:r>
            <a:r>
              <a:rPr lang="zh-TW" altLang="en-US" dirty="0"/>
              <a:t> </a:t>
            </a:r>
            <a:r>
              <a:rPr lang="en-US" altLang="zh-TW" dirty="0"/>
              <a:t>Layout </a:t>
            </a:r>
            <a:r>
              <a:rPr lang="en-US" altLang="zh-TW" dirty="0" smtClean="0"/>
              <a:t>064</a:t>
            </a:r>
            <a:endParaRPr lang="en-US" altLang="zh-TW" dirty="0"/>
          </a:p>
        </p:txBody>
      </p:sp>
      <p:sp>
        <p:nvSpPr>
          <p:cNvPr id="8" name="文字方塊 41"/>
          <p:cNvSpPr txBox="1"/>
          <p:nvPr/>
        </p:nvSpPr>
        <p:spPr>
          <a:xfrm>
            <a:off x="5223510" y="5106098"/>
            <a:ext cx="6560820"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lumMod val="50000"/>
                  </a:schemeClr>
                </a:solidFill>
              </a:rPr>
              <a:t>The quick brown fox jumps over the lazy dog. The quick brown fox jumps over the lazy dog. </a:t>
            </a:r>
            <a:r>
              <a:rPr lang="en-US" sz="1400" dirty="0">
                <a:solidFill>
                  <a:schemeClr val="bg1">
                    <a:lumMod val="50000"/>
                  </a:schemeClr>
                </a:solidFill>
              </a:rPr>
              <a:t>The quick brown fox jumps over the lazy dog. </a:t>
            </a:r>
          </a:p>
        </p:txBody>
      </p:sp>
      <p:sp>
        <p:nvSpPr>
          <p:cNvPr id="9" name="文字方塊 8"/>
          <p:cNvSpPr txBox="1"/>
          <p:nvPr/>
        </p:nvSpPr>
        <p:spPr>
          <a:xfrm>
            <a:off x="328802" y="2837241"/>
            <a:ext cx="4686522" cy="707886"/>
          </a:xfrm>
          <a:prstGeom prst="rect">
            <a:avLst/>
          </a:prstGeom>
          <a:noFill/>
        </p:spPr>
        <p:txBody>
          <a:bodyPr wrap="square" rtlCol="0" anchor="ctr">
            <a:spAutoFit/>
          </a:bodyPr>
          <a:lstStyle/>
          <a:p>
            <a:pPr algn="ctr"/>
            <a:r>
              <a:rPr lang="en-US" altLang="zh-TW" sz="4000" b="1" dirty="0"/>
              <a:t>Business Model</a:t>
            </a:r>
            <a:endParaRPr lang="zh-TW" altLang="en-US" sz="4000" b="1" dirty="0"/>
          </a:p>
        </p:txBody>
      </p:sp>
      <p:sp>
        <p:nvSpPr>
          <p:cNvPr id="10" name="文字方塊 41"/>
          <p:cNvSpPr txBox="1"/>
          <p:nvPr/>
        </p:nvSpPr>
        <p:spPr>
          <a:xfrm>
            <a:off x="657604" y="3847973"/>
            <a:ext cx="3326130"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lumMod val="50000"/>
                  </a:schemeClr>
                </a:solidFill>
              </a:rPr>
              <a:t>The quick brown fox jumps over the lazy dog. The quick brown fox jumps over the lazy dog. </a:t>
            </a:r>
            <a:r>
              <a:rPr lang="en-US" sz="1400" dirty="0">
                <a:solidFill>
                  <a:schemeClr val="bg1">
                    <a:lumMod val="50000"/>
                  </a:schemeClr>
                </a:solidFill>
              </a:rPr>
              <a:t>The quick brown fox jumps over the lazy dog. </a:t>
            </a:r>
          </a:p>
        </p:txBody>
      </p:sp>
    </p:spTree>
    <p:extLst>
      <p:ext uri="{BB962C8B-B14F-4D97-AF65-F5344CB8AC3E}">
        <p14:creationId xmlns:p14="http://schemas.microsoft.com/office/powerpoint/2010/main" val="188502439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67</a:t>
            </a:fld>
            <a:endParaRPr lang="zh-TW" altLang="en-US"/>
          </a:p>
        </p:txBody>
      </p:sp>
      <p:pic>
        <p:nvPicPr>
          <p:cNvPr id="4" name="Picture 2" descr="\\LIVEAURA\Matter Lab\商攝\形象照\2016-商攝(20160324)原檔\matterlab修\修\Tote\IMG_0390.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907155" y="0"/>
            <a:ext cx="4377690" cy="6858000"/>
          </a:xfrm>
          <a:prstGeom prst="rect">
            <a:avLst/>
          </a:prstGeom>
          <a:noFill/>
        </p:spPr>
      </p:pic>
      <p:sp>
        <p:nvSpPr>
          <p:cNvPr id="5" name="矩形 4"/>
          <p:cNvSpPr/>
          <p:nvPr/>
        </p:nvSpPr>
        <p:spPr>
          <a:xfrm>
            <a:off x="131042" y="1534121"/>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6" name="文字方塊 5"/>
          <p:cNvSpPr txBox="1"/>
          <p:nvPr/>
        </p:nvSpPr>
        <p:spPr>
          <a:xfrm>
            <a:off x="-9071" y="887790"/>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t>16:9</a:t>
            </a:r>
            <a:r>
              <a:rPr lang="zh-TW" altLang="en-US" dirty="0"/>
              <a:t> </a:t>
            </a:r>
            <a:r>
              <a:rPr lang="en-US" altLang="zh-TW" dirty="0"/>
              <a:t>Layout </a:t>
            </a:r>
            <a:r>
              <a:rPr lang="en-US" altLang="zh-TW" dirty="0" smtClean="0"/>
              <a:t>065</a:t>
            </a:r>
            <a:endParaRPr lang="en-US" altLang="zh-TW" dirty="0"/>
          </a:p>
        </p:txBody>
      </p:sp>
      <p:sp>
        <p:nvSpPr>
          <p:cNvPr id="7" name="文字方塊 6"/>
          <p:cNvSpPr txBox="1"/>
          <p:nvPr/>
        </p:nvSpPr>
        <p:spPr>
          <a:xfrm>
            <a:off x="607963" y="2178895"/>
            <a:ext cx="2682158" cy="3416320"/>
          </a:xfrm>
          <a:prstGeom prst="rect">
            <a:avLst/>
          </a:prstGeom>
          <a:noFill/>
        </p:spPr>
        <p:txBody>
          <a:bodyPr wrap="square" rtlCol="0">
            <a:spAutoFit/>
          </a:bodyPr>
          <a:lstStyle/>
          <a:p>
            <a:r>
              <a:rPr lang="en-US" altLang="zh-TW" sz="7200" b="1" dirty="0" smtClean="0">
                <a:solidFill>
                  <a:schemeClr val="accent1"/>
                </a:solidFill>
              </a:rPr>
              <a:t>WHO</a:t>
            </a:r>
          </a:p>
          <a:p>
            <a:r>
              <a:rPr lang="en-US" altLang="zh-TW" sz="7200" b="1" dirty="0" smtClean="0"/>
              <a:t>WE</a:t>
            </a:r>
          </a:p>
          <a:p>
            <a:r>
              <a:rPr lang="en-US" altLang="zh-TW" sz="7200" b="1" dirty="0" smtClean="0"/>
              <a:t>ARE</a:t>
            </a:r>
            <a:endParaRPr lang="zh-TW" altLang="en-US" sz="7200" b="1" dirty="0"/>
          </a:p>
        </p:txBody>
      </p:sp>
      <p:sp>
        <p:nvSpPr>
          <p:cNvPr id="8" name="矩形 7"/>
          <p:cNvSpPr/>
          <p:nvPr/>
        </p:nvSpPr>
        <p:spPr>
          <a:xfrm>
            <a:off x="9314284" y="887790"/>
            <a:ext cx="2268116" cy="954107"/>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9" name="矩形 8"/>
          <p:cNvSpPr/>
          <p:nvPr/>
        </p:nvSpPr>
        <p:spPr>
          <a:xfrm>
            <a:off x="9314284" y="2310190"/>
            <a:ext cx="2268116" cy="954107"/>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10" name="矩形 9"/>
          <p:cNvSpPr/>
          <p:nvPr/>
        </p:nvSpPr>
        <p:spPr>
          <a:xfrm>
            <a:off x="9314284" y="3732590"/>
            <a:ext cx="2268116" cy="954107"/>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sp>
        <p:nvSpPr>
          <p:cNvPr id="11" name="矩形 10"/>
          <p:cNvSpPr/>
          <p:nvPr/>
        </p:nvSpPr>
        <p:spPr>
          <a:xfrm>
            <a:off x="9314284" y="5154990"/>
            <a:ext cx="2268116" cy="954107"/>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a:t>
            </a:r>
            <a:r>
              <a:rPr lang="en-US" altLang="zh-TW" sz="1400" dirty="0" smtClean="0"/>
              <a:t>.</a:t>
            </a:r>
            <a:endParaRPr lang="zh-TW" altLang="en-US" sz="1400" dirty="0"/>
          </a:p>
        </p:txBody>
      </p:sp>
      <p:grpSp>
        <p:nvGrpSpPr>
          <p:cNvPr id="12" name="群組 11"/>
          <p:cNvGrpSpPr/>
          <p:nvPr/>
        </p:nvGrpSpPr>
        <p:grpSpPr>
          <a:xfrm>
            <a:off x="8787631" y="1086013"/>
            <a:ext cx="503642" cy="562694"/>
            <a:chOff x="6155801" y="980357"/>
            <a:chExt cx="503642" cy="562694"/>
          </a:xfrm>
        </p:grpSpPr>
        <p:sp>
          <p:nvSpPr>
            <p:cNvPr id="22" name="Freeform 24"/>
            <p:cNvSpPr>
              <a:spLocks/>
            </p:cNvSpPr>
            <p:nvPr/>
          </p:nvSpPr>
          <p:spPr bwMode="auto">
            <a:xfrm>
              <a:off x="6261284" y="1157305"/>
              <a:ext cx="291578" cy="20376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tx1"/>
            </a:solidFill>
            <a:ln w="0">
              <a:solidFill>
                <a:schemeClr val="tx1"/>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3" name="手繪多邊形 22"/>
            <p:cNvSpPr/>
            <p:nvPr/>
          </p:nvSpPr>
          <p:spPr>
            <a:xfrm flipH="1">
              <a:off x="6155801" y="980357"/>
              <a:ext cx="503642" cy="562694"/>
            </a:xfrm>
            <a:custGeom>
              <a:avLst/>
              <a:gdLst>
                <a:gd name="connsiteX0" fmla="*/ 815956 w 1630146"/>
                <a:gd name="connsiteY0" fmla="*/ 0 h 1821281"/>
                <a:gd name="connsiteX1" fmla="*/ 916496 w 1630146"/>
                <a:gd name="connsiteY1" fmla="*/ 26879 h 1821281"/>
                <a:gd name="connsiteX2" fmla="*/ 1529737 w 1630146"/>
                <a:gd name="connsiteY2" fmla="*/ 380935 h 1821281"/>
                <a:gd name="connsiteX3" fmla="*/ 1630145 w 1630146"/>
                <a:gd name="connsiteY3" fmla="*/ 555393 h 1821281"/>
                <a:gd name="connsiteX4" fmla="*/ 1629654 w 1630146"/>
                <a:gd name="connsiteY4" fmla="*/ 1264631 h 1821281"/>
                <a:gd name="connsiteX5" fmla="*/ 1528911 w 1630146"/>
                <a:gd name="connsiteY5" fmla="*/ 1439123 h 1821281"/>
                <a:gd name="connsiteX6" fmla="*/ 914939 w 1630146"/>
                <a:gd name="connsiteY6" fmla="*/ 1794167 h 1821281"/>
                <a:gd name="connsiteX7" fmla="*/ 713649 w 1630146"/>
                <a:gd name="connsiteY7" fmla="*/ 1794441 h 1821281"/>
                <a:gd name="connsiteX8" fmla="*/ 100408 w 1630146"/>
                <a:gd name="connsiteY8" fmla="*/ 1440386 h 1821281"/>
                <a:gd name="connsiteX9" fmla="*/ 0 w 1630146"/>
                <a:gd name="connsiteY9" fmla="*/ 1265927 h 1821281"/>
                <a:gd name="connsiteX10" fmla="*/ 731 w 1630146"/>
                <a:gd name="connsiteY10" fmla="*/ 556828 h 1821281"/>
                <a:gd name="connsiteX11" fmla="*/ 101474 w 1630146"/>
                <a:gd name="connsiteY11" fmla="*/ 382336 h 1821281"/>
                <a:gd name="connsiteX12" fmla="*/ 715207 w 1630146"/>
                <a:gd name="connsiteY12" fmla="*/ 27153 h 1821281"/>
                <a:gd name="connsiteX13" fmla="*/ 815956 w 1630146"/>
                <a:gd name="connsiteY13" fmla="*/ 0 h 182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30146" h="1821281">
                  <a:moveTo>
                    <a:pt x="815956" y="0"/>
                  </a:moveTo>
                  <a:cubicBezTo>
                    <a:pt x="850690" y="-42"/>
                    <a:pt x="885389" y="8920"/>
                    <a:pt x="916496" y="26879"/>
                  </a:cubicBezTo>
                  <a:lnTo>
                    <a:pt x="1529737" y="380935"/>
                  </a:lnTo>
                  <a:cubicBezTo>
                    <a:pt x="1591950" y="416853"/>
                    <a:pt x="1630423" y="483351"/>
                    <a:pt x="1630145" y="555393"/>
                  </a:cubicBezTo>
                  <a:lnTo>
                    <a:pt x="1629654" y="1264631"/>
                  </a:lnTo>
                  <a:cubicBezTo>
                    <a:pt x="1629514" y="1336433"/>
                    <a:pt x="1591023" y="1403101"/>
                    <a:pt x="1528911" y="1439123"/>
                  </a:cubicBezTo>
                  <a:lnTo>
                    <a:pt x="914939" y="1794167"/>
                  </a:lnTo>
                  <a:cubicBezTo>
                    <a:pt x="852826" y="1830189"/>
                    <a:pt x="775862" y="1830359"/>
                    <a:pt x="713649" y="1794441"/>
                  </a:cubicBezTo>
                  <a:lnTo>
                    <a:pt x="100408" y="1440386"/>
                  </a:lnTo>
                  <a:cubicBezTo>
                    <a:pt x="38195" y="1404467"/>
                    <a:pt x="101" y="1337868"/>
                    <a:pt x="0" y="1265927"/>
                  </a:cubicBezTo>
                  <a:lnTo>
                    <a:pt x="731" y="556828"/>
                  </a:lnTo>
                  <a:cubicBezTo>
                    <a:pt x="631" y="484887"/>
                    <a:pt x="39122" y="418219"/>
                    <a:pt x="101474" y="382336"/>
                  </a:cubicBezTo>
                  <a:lnTo>
                    <a:pt x="715207" y="27153"/>
                  </a:lnTo>
                  <a:cubicBezTo>
                    <a:pt x="746452" y="9091"/>
                    <a:pt x="781221" y="43"/>
                    <a:pt x="815956" y="0"/>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solidFill>
              </a:endParaRPr>
            </a:p>
          </p:txBody>
        </p:sp>
      </p:grpSp>
      <p:grpSp>
        <p:nvGrpSpPr>
          <p:cNvPr id="13" name="群組 12"/>
          <p:cNvGrpSpPr/>
          <p:nvPr/>
        </p:nvGrpSpPr>
        <p:grpSpPr>
          <a:xfrm>
            <a:off x="8787631" y="2505896"/>
            <a:ext cx="503642" cy="562694"/>
            <a:chOff x="6155801" y="980357"/>
            <a:chExt cx="503642" cy="562694"/>
          </a:xfrm>
        </p:grpSpPr>
        <p:sp>
          <p:nvSpPr>
            <p:cNvPr id="20" name="Freeform 24"/>
            <p:cNvSpPr>
              <a:spLocks/>
            </p:cNvSpPr>
            <p:nvPr/>
          </p:nvSpPr>
          <p:spPr bwMode="auto">
            <a:xfrm>
              <a:off x="6261284" y="1157305"/>
              <a:ext cx="291578" cy="20376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tx1"/>
            </a:solidFill>
            <a:ln w="0">
              <a:solidFill>
                <a:schemeClr val="tx1"/>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1" name="手繪多邊形 20"/>
            <p:cNvSpPr/>
            <p:nvPr/>
          </p:nvSpPr>
          <p:spPr>
            <a:xfrm flipH="1">
              <a:off x="6155801" y="980357"/>
              <a:ext cx="503642" cy="562694"/>
            </a:xfrm>
            <a:custGeom>
              <a:avLst/>
              <a:gdLst>
                <a:gd name="connsiteX0" fmla="*/ 815956 w 1630146"/>
                <a:gd name="connsiteY0" fmla="*/ 0 h 1821281"/>
                <a:gd name="connsiteX1" fmla="*/ 916496 w 1630146"/>
                <a:gd name="connsiteY1" fmla="*/ 26879 h 1821281"/>
                <a:gd name="connsiteX2" fmla="*/ 1529737 w 1630146"/>
                <a:gd name="connsiteY2" fmla="*/ 380935 h 1821281"/>
                <a:gd name="connsiteX3" fmla="*/ 1630145 w 1630146"/>
                <a:gd name="connsiteY3" fmla="*/ 555393 h 1821281"/>
                <a:gd name="connsiteX4" fmla="*/ 1629654 w 1630146"/>
                <a:gd name="connsiteY4" fmla="*/ 1264631 h 1821281"/>
                <a:gd name="connsiteX5" fmla="*/ 1528911 w 1630146"/>
                <a:gd name="connsiteY5" fmla="*/ 1439123 h 1821281"/>
                <a:gd name="connsiteX6" fmla="*/ 914939 w 1630146"/>
                <a:gd name="connsiteY6" fmla="*/ 1794167 h 1821281"/>
                <a:gd name="connsiteX7" fmla="*/ 713649 w 1630146"/>
                <a:gd name="connsiteY7" fmla="*/ 1794441 h 1821281"/>
                <a:gd name="connsiteX8" fmla="*/ 100408 w 1630146"/>
                <a:gd name="connsiteY8" fmla="*/ 1440386 h 1821281"/>
                <a:gd name="connsiteX9" fmla="*/ 0 w 1630146"/>
                <a:gd name="connsiteY9" fmla="*/ 1265927 h 1821281"/>
                <a:gd name="connsiteX10" fmla="*/ 731 w 1630146"/>
                <a:gd name="connsiteY10" fmla="*/ 556828 h 1821281"/>
                <a:gd name="connsiteX11" fmla="*/ 101474 w 1630146"/>
                <a:gd name="connsiteY11" fmla="*/ 382336 h 1821281"/>
                <a:gd name="connsiteX12" fmla="*/ 715207 w 1630146"/>
                <a:gd name="connsiteY12" fmla="*/ 27153 h 1821281"/>
                <a:gd name="connsiteX13" fmla="*/ 815956 w 1630146"/>
                <a:gd name="connsiteY13" fmla="*/ 0 h 182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30146" h="1821281">
                  <a:moveTo>
                    <a:pt x="815956" y="0"/>
                  </a:moveTo>
                  <a:cubicBezTo>
                    <a:pt x="850690" y="-42"/>
                    <a:pt x="885389" y="8920"/>
                    <a:pt x="916496" y="26879"/>
                  </a:cubicBezTo>
                  <a:lnTo>
                    <a:pt x="1529737" y="380935"/>
                  </a:lnTo>
                  <a:cubicBezTo>
                    <a:pt x="1591950" y="416853"/>
                    <a:pt x="1630423" y="483351"/>
                    <a:pt x="1630145" y="555393"/>
                  </a:cubicBezTo>
                  <a:lnTo>
                    <a:pt x="1629654" y="1264631"/>
                  </a:lnTo>
                  <a:cubicBezTo>
                    <a:pt x="1629514" y="1336433"/>
                    <a:pt x="1591023" y="1403101"/>
                    <a:pt x="1528911" y="1439123"/>
                  </a:cubicBezTo>
                  <a:lnTo>
                    <a:pt x="914939" y="1794167"/>
                  </a:lnTo>
                  <a:cubicBezTo>
                    <a:pt x="852826" y="1830189"/>
                    <a:pt x="775862" y="1830359"/>
                    <a:pt x="713649" y="1794441"/>
                  </a:cubicBezTo>
                  <a:lnTo>
                    <a:pt x="100408" y="1440386"/>
                  </a:lnTo>
                  <a:cubicBezTo>
                    <a:pt x="38195" y="1404467"/>
                    <a:pt x="101" y="1337868"/>
                    <a:pt x="0" y="1265927"/>
                  </a:cubicBezTo>
                  <a:lnTo>
                    <a:pt x="731" y="556828"/>
                  </a:lnTo>
                  <a:cubicBezTo>
                    <a:pt x="631" y="484887"/>
                    <a:pt x="39122" y="418219"/>
                    <a:pt x="101474" y="382336"/>
                  </a:cubicBezTo>
                  <a:lnTo>
                    <a:pt x="715207" y="27153"/>
                  </a:lnTo>
                  <a:cubicBezTo>
                    <a:pt x="746452" y="9091"/>
                    <a:pt x="781221" y="43"/>
                    <a:pt x="815956" y="0"/>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solidFill>
              </a:endParaRPr>
            </a:p>
          </p:txBody>
        </p:sp>
      </p:grpSp>
      <p:grpSp>
        <p:nvGrpSpPr>
          <p:cNvPr id="14" name="群組 13"/>
          <p:cNvGrpSpPr/>
          <p:nvPr/>
        </p:nvGrpSpPr>
        <p:grpSpPr>
          <a:xfrm>
            <a:off x="8787631" y="3928296"/>
            <a:ext cx="503642" cy="562694"/>
            <a:chOff x="6155801" y="980357"/>
            <a:chExt cx="503642" cy="562694"/>
          </a:xfrm>
        </p:grpSpPr>
        <p:sp>
          <p:nvSpPr>
            <p:cNvPr id="18" name="Freeform 24"/>
            <p:cNvSpPr>
              <a:spLocks/>
            </p:cNvSpPr>
            <p:nvPr/>
          </p:nvSpPr>
          <p:spPr bwMode="auto">
            <a:xfrm>
              <a:off x="6261284" y="1157305"/>
              <a:ext cx="291578" cy="20376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tx1"/>
            </a:solidFill>
            <a:ln w="0">
              <a:solidFill>
                <a:schemeClr val="tx1"/>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9" name="手繪多邊形 18"/>
            <p:cNvSpPr/>
            <p:nvPr/>
          </p:nvSpPr>
          <p:spPr>
            <a:xfrm flipH="1">
              <a:off x="6155801" y="980357"/>
              <a:ext cx="503642" cy="562694"/>
            </a:xfrm>
            <a:custGeom>
              <a:avLst/>
              <a:gdLst>
                <a:gd name="connsiteX0" fmla="*/ 815956 w 1630146"/>
                <a:gd name="connsiteY0" fmla="*/ 0 h 1821281"/>
                <a:gd name="connsiteX1" fmla="*/ 916496 w 1630146"/>
                <a:gd name="connsiteY1" fmla="*/ 26879 h 1821281"/>
                <a:gd name="connsiteX2" fmla="*/ 1529737 w 1630146"/>
                <a:gd name="connsiteY2" fmla="*/ 380935 h 1821281"/>
                <a:gd name="connsiteX3" fmla="*/ 1630145 w 1630146"/>
                <a:gd name="connsiteY3" fmla="*/ 555393 h 1821281"/>
                <a:gd name="connsiteX4" fmla="*/ 1629654 w 1630146"/>
                <a:gd name="connsiteY4" fmla="*/ 1264631 h 1821281"/>
                <a:gd name="connsiteX5" fmla="*/ 1528911 w 1630146"/>
                <a:gd name="connsiteY5" fmla="*/ 1439123 h 1821281"/>
                <a:gd name="connsiteX6" fmla="*/ 914939 w 1630146"/>
                <a:gd name="connsiteY6" fmla="*/ 1794167 h 1821281"/>
                <a:gd name="connsiteX7" fmla="*/ 713649 w 1630146"/>
                <a:gd name="connsiteY7" fmla="*/ 1794441 h 1821281"/>
                <a:gd name="connsiteX8" fmla="*/ 100408 w 1630146"/>
                <a:gd name="connsiteY8" fmla="*/ 1440386 h 1821281"/>
                <a:gd name="connsiteX9" fmla="*/ 0 w 1630146"/>
                <a:gd name="connsiteY9" fmla="*/ 1265927 h 1821281"/>
                <a:gd name="connsiteX10" fmla="*/ 731 w 1630146"/>
                <a:gd name="connsiteY10" fmla="*/ 556828 h 1821281"/>
                <a:gd name="connsiteX11" fmla="*/ 101474 w 1630146"/>
                <a:gd name="connsiteY11" fmla="*/ 382336 h 1821281"/>
                <a:gd name="connsiteX12" fmla="*/ 715207 w 1630146"/>
                <a:gd name="connsiteY12" fmla="*/ 27153 h 1821281"/>
                <a:gd name="connsiteX13" fmla="*/ 815956 w 1630146"/>
                <a:gd name="connsiteY13" fmla="*/ 0 h 182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30146" h="1821281">
                  <a:moveTo>
                    <a:pt x="815956" y="0"/>
                  </a:moveTo>
                  <a:cubicBezTo>
                    <a:pt x="850690" y="-42"/>
                    <a:pt x="885389" y="8920"/>
                    <a:pt x="916496" y="26879"/>
                  </a:cubicBezTo>
                  <a:lnTo>
                    <a:pt x="1529737" y="380935"/>
                  </a:lnTo>
                  <a:cubicBezTo>
                    <a:pt x="1591950" y="416853"/>
                    <a:pt x="1630423" y="483351"/>
                    <a:pt x="1630145" y="555393"/>
                  </a:cubicBezTo>
                  <a:lnTo>
                    <a:pt x="1629654" y="1264631"/>
                  </a:lnTo>
                  <a:cubicBezTo>
                    <a:pt x="1629514" y="1336433"/>
                    <a:pt x="1591023" y="1403101"/>
                    <a:pt x="1528911" y="1439123"/>
                  </a:cubicBezTo>
                  <a:lnTo>
                    <a:pt x="914939" y="1794167"/>
                  </a:lnTo>
                  <a:cubicBezTo>
                    <a:pt x="852826" y="1830189"/>
                    <a:pt x="775862" y="1830359"/>
                    <a:pt x="713649" y="1794441"/>
                  </a:cubicBezTo>
                  <a:lnTo>
                    <a:pt x="100408" y="1440386"/>
                  </a:lnTo>
                  <a:cubicBezTo>
                    <a:pt x="38195" y="1404467"/>
                    <a:pt x="101" y="1337868"/>
                    <a:pt x="0" y="1265927"/>
                  </a:cubicBezTo>
                  <a:lnTo>
                    <a:pt x="731" y="556828"/>
                  </a:lnTo>
                  <a:cubicBezTo>
                    <a:pt x="631" y="484887"/>
                    <a:pt x="39122" y="418219"/>
                    <a:pt x="101474" y="382336"/>
                  </a:cubicBezTo>
                  <a:lnTo>
                    <a:pt x="715207" y="27153"/>
                  </a:lnTo>
                  <a:cubicBezTo>
                    <a:pt x="746452" y="9091"/>
                    <a:pt x="781221" y="43"/>
                    <a:pt x="815956" y="0"/>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solidFill>
              </a:endParaRPr>
            </a:p>
          </p:txBody>
        </p:sp>
      </p:grpSp>
      <p:grpSp>
        <p:nvGrpSpPr>
          <p:cNvPr id="15" name="群組 14"/>
          <p:cNvGrpSpPr/>
          <p:nvPr/>
        </p:nvGrpSpPr>
        <p:grpSpPr>
          <a:xfrm>
            <a:off x="8787631" y="5350696"/>
            <a:ext cx="503642" cy="562694"/>
            <a:chOff x="6155801" y="980357"/>
            <a:chExt cx="503642" cy="562694"/>
          </a:xfrm>
        </p:grpSpPr>
        <p:sp>
          <p:nvSpPr>
            <p:cNvPr id="16" name="Freeform 24"/>
            <p:cNvSpPr>
              <a:spLocks/>
            </p:cNvSpPr>
            <p:nvPr/>
          </p:nvSpPr>
          <p:spPr bwMode="auto">
            <a:xfrm>
              <a:off x="6261284" y="1157305"/>
              <a:ext cx="291578" cy="20376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tx1"/>
            </a:solidFill>
            <a:ln w="0">
              <a:solidFill>
                <a:schemeClr val="tx1"/>
              </a:solid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17" name="手繪多邊形 16"/>
            <p:cNvSpPr/>
            <p:nvPr/>
          </p:nvSpPr>
          <p:spPr>
            <a:xfrm flipH="1">
              <a:off x="6155801" y="980357"/>
              <a:ext cx="503642" cy="562694"/>
            </a:xfrm>
            <a:custGeom>
              <a:avLst/>
              <a:gdLst>
                <a:gd name="connsiteX0" fmla="*/ 815956 w 1630146"/>
                <a:gd name="connsiteY0" fmla="*/ 0 h 1821281"/>
                <a:gd name="connsiteX1" fmla="*/ 916496 w 1630146"/>
                <a:gd name="connsiteY1" fmla="*/ 26879 h 1821281"/>
                <a:gd name="connsiteX2" fmla="*/ 1529737 w 1630146"/>
                <a:gd name="connsiteY2" fmla="*/ 380935 h 1821281"/>
                <a:gd name="connsiteX3" fmla="*/ 1630145 w 1630146"/>
                <a:gd name="connsiteY3" fmla="*/ 555393 h 1821281"/>
                <a:gd name="connsiteX4" fmla="*/ 1629654 w 1630146"/>
                <a:gd name="connsiteY4" fmla="*/ 1264631 h 1821281"/>
                <a:gd name="connsiteX5" fmla="*/ 1528911 w 1630146"/>
                <a:gd name="connsiteY5" fmla="*/ 1439123 h 1821281"/>
                <a:gd name="connsiteX6" fmla="*/ 914939 w 1630146"/>
                <a:gd name="connsiteY6" fmla="*/ 1794167 h 1821281"/>
                <a:gd name="connsiteX7" fmla="*/ 713649 w 1630146"/>
                <a:gd name="connsiteY7" fmla="*/ 1794441 h 1821281"/>
                <a:gd name="connsiteX8" fmla="*/ 100408 w 1630146"/>
                <a:gd name="connsiteY8" fmla="*/ 1440386 h 1821281"/>
                <a:gd name="connsiteX9" fmla="*/ 0 w 1630146"/>
                <a:gd name="connsiteY9" fmla="*/ 1265927 h 1821281"/>
                <a:gd name="connsiteX10" fmla="*/ 731 w 1630146"/>
                <a:gd name="connsiteY10" fmla="*/ 556828 h 1821281"/>
                <a:gd name="connsiteX11" fmla="*/ 101474 w 1630146"/>
                <a:gd name="connsiteY11" fmla="*/ 382336 h 1821281"/>
                <a:gd name="connsiteX12" fmla="*/ 715207 w 1630146"/>
                <a:gd name="connsiteY12" fmla="*/ 27153 h 1821281"/>
                <a:gd name="connsiteX13" fmla="*/ 815956 w 1630146"/>
                <a:gd name="connsiteY13" fmla="*/ 0 h 182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30146" h="1821281">
                  <a:moveTo>
                    <a:pt x="815956" y="0"/>
                  </a:moveTo>
                  <a:cubicBezTo>
                    <a:pt x="850690" y="-42"/>
                    <a:pt x="885389" y="8920"/>
                    <a:pt x="916496" y="26879"/>
                  </a:cubicBezTo>
                  <a:lnTo>
                    <a:pt x="1529737" y="380935"/>
                  </a:lnTo>
                  <a:cubicBezTo>
                    <a:pt x="1591950" y="416853"/>
                    <a:pt x="1630423" y="483351"/>
                    <a:pt x="1630145" y="555393"/>
                  </a:cubicBezTo>
                  <a:lnTo>
                    <a:pt x="1629654" y="1264631"/>
                  </a:lnTo>
                  <a:cubicBezTo>
                    <a:pt x="1629514" y="1336433"/>
                    <a:pt x="1591023" y="1403101"/>
                    <a:pt x="1528911" y="1439123"/>
                  </a:cubicBezTo>
                  <a:lnTo>
                    <a:pt x="914939" y="1794167"/>
                  </a:lnTo>
                  <a:cubicBezTo>
                    <a:pt x="852826" y="1830189"/>
                    <a:pt x="775862" y="1830359"/>
                    <a:pt x="713649" y="1794441"/>
                  </a:cubicBezTo>
                  <a:lnTo>
                    <a:pt x="100408" y="1440386"/>
                  </a:lnTo>
                  <a:cubicBezTo>
                    <a:pt x="38195" y="1404467"/>
                    <a:pt x="101" y="1337868"/>
                    <a:pt x="0" y="1265927"/>
                  </a:cubicBezTo>
                  <a:lnTo>
                    <a:pt x="731" y="556828"/>
                  </a:lnTo>
                  <a:cubicBezTo>
                    <a:pt x="631" y="484887"/>
                    <a:pt x="39122" y="418219"/>
                    <a:pt x="101474" y="382336"/>
                  </a:cubicBezTo>
                  <a:lnTo>
                    <a:pt x="715207" y="27153"/>
                  </a:lnTo>
                  <a:cubicBezTo>
                    <a:pt x="746452" y="9091"/>
                    <a:pt x="781221" y="43"/>
                    <a:pt x="815956" y="0"/>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solidFill>
              </a:endParaRPr>
            </a:p>
          </p:txBody>
        </p:sp>
      </p:grpSp>
    </p:spTree>
    <p:extLst>
      <p:ext uri="{BB962C8B-B14F-4D97-AF65-F5344CB8AC3E}">
        <p14:creationId xmlns:p14="http://schemas.microsoft.com/office/powerpoint/2010/main" val="394525502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065770" y="0"/>
            <a:ext cx="4126230" cy="6858000"/>
          </a:xfrm>
          <a:prstGeom prst="rect">
            <a:avLst/>
          </a:prstGeom>
        </p:spPr>
      </p:pic>
      <p:sp>
        <p:nvSpPr>
          <p:cNvPr id="2" name="矩形 1"/>
          <p:cNvSpPr/>
          <p:nvPr/>
        </p:nvSpPr>
        <p:spPr>
          <a:xfrm>
            <a:off x="3907154" y="0"/>
            <a:ext cx="422084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p:cNvSpPr txBox="1"/>
          <p:nvPr/>
        </p:nvSpPr>
        <p:spPr>
          <a:xfrm>
            <a:off x="4517943" y="2653543"/>
            <a:ext cx="3115666" cy="1600438"/>
          </a:xfrm>
          <a:prstGeom prst="rect">
            <a:avLst/>
          </a:prstGeom>
          <a:noFill/>
        </p:spPr>
        <p:txBody>
          <a:bodyPr wrap="square" rtlCol="0" anchor="ctr">
            <a:spAutoFit/>
          </a:bodyPr>
          <a:lstStyle/>
          <a:p>
            <a:pPr algn="ctr"/>
            <a:r>
              <a:rPr lang="en-US" altLang="zh-TW" sz="1400" dirty="0">
                <a:solidFill>
                  <a:schemeClr val="bg1"/>
                </a:solidFill>
              </a:rPr>
              <a:t>The quick brown fox jumps over the lazy dog. The quick brown fox jumps over the lazy dog. The quick brown fox jumps over the lazy dog. The quick brown fox jumps over the lazy dog. The quick brown fox jumps over the lazy dog. </a:t>
            </a:r>
          </a:p>
        </p:txBody>
      </p:sp>
      <p:grpSp>
        <p:nvGrpSpPr>
          <p:cNvPr id="3" name="群組 2"/>
          <p:cNvGrpSpPr/>
          <p:nvPr/>
        </p:nvGrpSpPr>
        <p:grpSpPr>
          <a:xfrm>
            <a:off x="4115526" y="1597158"/>
            <a:ext cx="983002" cy="717284"/>
            <a:chOff x="4429125" y="3324746"/>
            <a:chExt cx="285750" cy="208508"/>
          </a:xfrm>
          <a:solidFill>
            <a:schemeClr val="bg1"/>
          </a:solidFill>
        </p:grpSpPr>
        <p:sp>
          <p:nvSpPr>
            <p:cNvPr id="10" name="文字方塊 254"/>
            <p:cNvSpPr txBox="1"/>
            <p:nvPr/>
          </p:nvSpPr>
          <p:spPr>
            <a:xfrm>
              <a:off x="4429125" y="3324746"/>
              <a:ext cx="116979" cy="208508"/>
            </a:xfrm>
            <a:custGeom>
              <a:avLst/>
              <a:gdLst>
                <a:gd name="connsiteX0" fmla="*/ 106710 w 116979"/>
                <a:gd name="connsiteY0" fmla="*/ 0 h 208508"/>
                <a:gd name="connsiteX1" fmla="*/ 116979 w 116979"/>
                <a:gd name="connsiteY1" fmla="*/ 13395 h 208508"/>
                <a:gd name="connsiteX2" fmla="*/ 86395 w 116979"/>
                <a:gd name="connsiteY2" fmla="*/ 34379 h 208508"/>
                <a:gd name="connsiteX3" fmla="*/ 65856 w 116979"/>
                <a:gd name="connsiteY3" fmla="*/ 57373 h 208508"/>
                <a:gd name="connsiteX4" fmla="*/ 57596 w 116979"/>
                <a:gd name="connsiteY4" fmla="*/ 84832 h 208508"/>
                <a:gd name="connsiteX5" fmla="*/ 63847 w 116979"/>
                <a:gd name="connsiteY5" fmla="*/ 108719 h 208508"/>
                <a:gd name="connsiteX6" fmla="*/ 86618 w 116979"/>
                <a:gd name="connsiteY6" fmla="*/ 126802 h 208508"/>
                <a:gd name="connsiteX7" fmla="*/ 97780 w 116979"/>
                <a:gd name="connsiteY7" fmla="*/ 147787 h 208508"/>
                <a:gd name="connsiteX8" fmla="*/ 89339 w 116979"/>
                <a:gd name="connsiteY8" fmla="*/ 158949 h 208508"/>
                <a:gd name="connsiteX9" fmla="*/ 67803 w 116979"/>
                <a:gd name="connsiteY9" fmla="*/ 180157 h 208508"/>
                <a:gd name="connsiteX10" fmla="*/ 56034 w 116979"/>
                <a:gd name="connsiteY10" fmla="*/ 208508 h 208508"/>
                <a:gd name="connsiteX11" fmla="*/ 44648 w 116979"/>
                <a:gd name="connsiteY11" fmla="*/ 208508 h 208508"/>
                <a:gd name="connsiteX12" fmla="*/ 29245 w 116979"/>
                <a:gd name="connsiteY12" fmla="*/ 184175 h 208508"/>
                <a:gd name="connsiteX13" fmla="*/ 9822 w 116979"/>
                <a:gd name="connsiteY13" fmla="*/ 169218 h 208508"/>
                <a:gd name="connsiteX14" fmla="*/ 5358 w 116979"/>
                <a:gd name="connsiteY14" fmla="*/ 165199 h 208508"/>
                <a:gd name="connsiteX15" fmla="*/ 0 w 116979"/>
                <a:gd name="connsiteY15" fmla="*/ 157163 h 208508"/>
                <a:gd name="connsiteX16" fmla="*/ 2679 w 116979"/>
                <a:gd name="connsiteY16" fmla="*/ 150912 h 208508"/>
                <a:gd name="connsiteX17" fmla="*/ 9822 w 116979"/>
                <a:gd name="connsiteY17" fmla="*/ 129927 h 208508"/>
                <a:gd name="connsiteX18" fmla="*/ 106710 w 116979"/>
                <a:gd name="connsiteY18" fmla="*/ 0 h 208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6979" h="208508">
                  <a:moveTo>
                    <a:pt x="106710" y="0"/>
                  </a:moveTo>
                  <a:lnTo>
                    <a:pt x="116979" y="13395"/>
                  </a:lnTo>
                  <a:cubicBezTo>
                    <a:pt x="104775" y="20836"/>
                    <a:pt x="94580" y="27831"/>
                    <a:pt x="86395" y="34379"/>
                  </a:cubicBezTo>
                  <a:cubicBezTo>
                    <a:pt x="78209" y="40928"/>
                    <a:pt x="71363" y="48593"/>
                    <a:pt x="65856" y="57373"/>
                  </a:cubicBezTo>
                  <a:cubicBezTo>
                    <a:pt x="60350" y="66154"/>
                    <a:pt x="57596" y="75307"/>
                    <a:pt x="57596" y="84832"/>
                  </a:cubicBezTo>
                  <a:cubicBezTo>
                    <a:pt x="57596" y="91976"/>
                    <a:pt x="59680" y="99938"/>
                    <a:pt x="63847" y="108719"/>
                  </a:cubicBezTo>
                  <a:cubicBezTo>
                    <a:pt x="68014" y="117500"/>
                    <a:pt x="75604" y="123528"/>
                    <a:pt x="86618" y="126802"/>
                  </a:cubicBezTo>
                  <a:cubicBezTo>
                    <a:pt x="94059" y="137220"/>
                    <a:pt x="97780" y="144215"/>
                    <a:pt x="97780" y="147787"/>
                  </a:cubicBezTo>
                  <a:cubicBezTo>
                    <a:pt x="97780" y="152251"/>
                    <a:pt x="94966" y="155972"/>
                    <a:pt x="89339" y="158949"/>
                  </a:cubicBezTo>
                  <a:cubicBezTo>
                    <a:pt x="81051" y="163711"/>
                    <a:pt x="73872" y="170780"/>
                    <a:pt x="67803" y="180157"/>
                  </a:cubicBezTo>
                  <a:cubicBezTo>
                    <a:pt x="61733" y="189533"/>
                    <a:pt x="57810" y="198983"/>
                    <a:pt x="56034" y="208508"/>
                  </a:cubicBezTo>
                  <a:lnTo>
                    <a:pt x="44648" y="208508"/>
                  </a:lnTo>
                  <a:cubicBezTo>
                    <a:pt x="38993" y="197495"/>
                    <a:pt x="33858" y="189384"/>
                    <a:pt x="29245" y="184175"/>
                  </a:cubicBezTo>
                  <a:cubicBezTo>
                    <a:pt x="24631" y="178966"/>
                    <a:pt x="18157" y="173980"/>
                    <a:pt x="9822" y="169218"/>
                  </a:cubicBezTo>
                  <a:lnTo>
                    <a:pt x="5358" y="165199"/>
                  </a:lnTo>
                  <a:cubicBezTo>
                    <a:pt x="1786" y="164009"/>
                    <a:pt x="0" y="161330"/>
                    <a:pt x="0" y="157163"/>
                  </a:cubicBezTo>
                  <a:lnTo>
                    <a:pt x="2679" y="150912"/>
                  </a:lnTo>
                  <a:cubicBezTo>
                    <a:pt x="6251" y="144661"/>
                    <a:pt x="8632" y="137666"/>
                    <a:pt x="9822" y="129927"/>
                  </a:cubicBezTo>
                  <a:cubicBezTo>
                    <a:pt x="17561" y="68015"/>
                    <a:pt x="49857" y="24706"/>
                    <a:pt x="106710" y="0"/>
                  </a:cubicBezTo>
                  <a:close/>
                </a:path>
              </a:pathLst>
            </a:custGeom>
            <a:grp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TW" altLang="en-US" sz="7200" dirty="0">
                <a:latin typeface="Arial" panose="020B0604020202020204" pitchFamily="34" charset="0"/>
              </a:endParaRPr>
            </a:p>
          </p:txBody>
        </p:sp>
        <p:sp>
          <p:nvSpPr>
            <p:cNvPr id="11" name="文字方塊 253"/>
            <p:cNvSpPr txBox="1"/>
            <p:nvPr/>
          </p:nvSpPr>
          <p:spPr>
            <a:xfrm>
              <a:off x="4597896" y="3324746"/>
              <a:ext cx="116979" cy="208508"/>
            </a:xfrm>
            <a:custGeom>
              <a:avLst/>
              <a:gdLst>
                <a:gd name="connsiteX0" fmla="*/ 106710 w 116979"/>
                <a:gd name="connsiteY0" fmla="*/ 0 h 208508"/>
                <a:gd name="connsiteX1" fmla="*/ 116979 w 116979"/>
                <a:gd name="connsiteY1" fmla="*/ 13395 h 208508"/>
                <a:gd name="connsiteX2" fmla="*/ 86395 w 116979"/>
                <a:gd name="connsiteY2" fmla="*/ 34379 h 208508"/>
                <a:gd name="connsiteX3" fmla="*/ 65856 w 116979"/>
                <a:gd name="connsiteY3" fmla="*/ 57373 h 208508"/>
                <a:gd name="connsiteX4" fmla="*/ 57596 w 116979"/>
                <a:gd name="connsiteY4" fmla="*/ 84832 h 208508"/>
                <a:gd name="connsiteX5" fmla="*/ 63847 w 116979"/>
                <a:gd name="connsiteY5" fmla="*/ 108719 h 208508"/>
                <a:gd name="connsiteX6" fmla="*/ 86618 w 116979"/>
                <a:gd name="connsiteY6" fmla="*/ 126802 h 208508"/>
                <a:gd name="connsiteX7" fmla="*/ 97780 w 116979"/>
                <a:gd name="connsiteY7" fmla="*/ 147787 h 208508"/>
                <a:gd name="connsiteX8" fmla="*/ 89339 w 116979"/>
                <a:gd name="connsiteY8" fmla="*/ 158949 h 208508"/>
                <a:gd name="connsiteX9" fmla="*/ 67803 w 116979"/>
                <a:gd name="connsiteY9" fmla="*/ 180157 h 208508"/>
                <a:gd name="connsiteX10" fmla="*/ 56034 w 116979"/>
                <a:gd name="connsiteY10" fmla="*/ 208508 h 208508"/>
                <a:gd name="connsiteX11" fmla="*/ 44648 w 116979"/>
                <a:gd name="connsiteY11" fmla="*/ 208508 h 208508"/>
                <a:gd name="connsiteX12" fmla="*/ 29245 w 116979"/>
                <a:gd name="connsiteY12" fmla="*/ 184175 h 208508"/>
                <a:gd name="connsiteX13" fmla="*/ 9823 w 116979"/>
                <a:gd name="connsiteY13" fmla="*/ 169218 h 208508"/>
                <a:gd name="connsiteX14" fmla="*/ 5358 w 116979"/>
                <a:gd name="connsiteY14" fmla="*/ 165199 h 208508"/>
                <a:gd name="connsiteX15" fmla="*/ 0 w 116979"/>
                <a:gd name="connsiteY15" fmla="*/ 157163 h 208508"/>
                <a:gd name="connsiteX16" fmla="*/ 2679 w 116979"/>
                <a:gd name="connsiteY16" fmla="*/ 150912 h 208508"/>
                <a:gd name="connsiteX17" fmla="*/ 9823 w 116979"/>
                <a:gd name="connsiteY17" fmla="*/ 129927 h 208508"/>
                <a:gd name="connsiteX18" fmla="*/ 106710 w 116979"/>
                <a:gd name="connsiteY18" fmla="*/ 0 h 208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6979" h="208508">
                  <a:moveTo>
                    <a:pt x="106710" y="0"/>
                  </a:moveTo>
                  <a:lnTo>
                    <a:pt x="116979" y="13395"/>
                  </a:lnTo>
                  <a:cubicBezTo>
                    <a:pt x="104775" y="20836"/>
                    <a:pt x="94580" y="27831"/>
                    <a:pt x="86395" y="34379"/>
                  </a:cubicBezTo>
                  <a:cubicBezTo>
                    <a:pt x="78209" y="40928"/>
                    <a:pt x="71363" y="48593"/>
                    <a:pt x="65856" y="57373"/>
                  </a:cubicBezTo>
                  <a:cubicBezTo>
                    <a:pt x="60350" y="66154"/>
                    <a:pt x="57596" y="75307"/>
                    <a:pt x="57596" y="84832"/>
                  </a:cubicBezTo>
                  <a:cubicBezTo>
                    <a:pt x="57596" y="91976"/>
                    <a:pt x="59680" y="99938"/>
                    <a:pt x="63847" y="108719"/>
                  </a:cubicBezTo>
                  <a:cubicBezTo>
                    <a:pt x="68014" y="117500"/>
                    <a:pt x="75605" y="123528"/>
                    <a:pt x="86618" y="126802"/>
                  </a:cubicBezTo>
                  <a:cubicBezTo>
                    <a:pt x="94059" y="137220"/>
                    <a:pt x="97780" y="144215"/>
                    <a:pt x="97780" y="147787"/>
                  </a:cubicBezTo>
                  <a:cubicBezTo>
                    <a:pt x="97780" y="152251"/>
                    <a:pt x="94966" y="155972"/>
                    <a:pt x="89339" y="158949"/>
                  </a:cubicBezTo>
                  <a:cubicBezTo>
                    <a:pt x="81051" y="163711"/>
                    <a:pt x="73872" y="170780"/>
                    <a:pt x="67803" y="180157"/>
                  </a:cubicBezTo>
                  <a:cubicBezTo>
                    <a:pt x="61733" y="189533"/>
                    <a:pt x="57810" y="198983"/>
                    <a:pt x="56034" y="208508"/>
                  </a:cubicBezTo>
                  <a:lnTo>
                    <a:pt x="44648" y="208508"/>
                  </a:lnTo>
                  <a:cubicBezTo>
                    <a:pt x="38993" y="197495"/>
                    <a:pt x="33858" y="189384"/>
                    <a:pt x="29245" y="184175"/>
                  </a:cubicBezTo>
                  <a:cubicBezTo>
                    <a:pt x="24631" y="178966"/>
                    <a:pt x="18157" y="173980"/>
                    <a:pt x="9823" y="169218"/>
                  </a:cubicBezTo>
                  <a:lnTo>
                    <a:pt x="5358" y="165199"/>
                  </a:lnTo>
                  <a:cubicBezTo>
                    <a:pt x="1786" y="164009"/>
                    <a:pt x="0" y="161330"/>
                    <a:pt x="0" y="157163"/>
                  </a:cubicBezTo>
                  <a:lnTo>
                    <a:pt x="2679" y="150912"/>
                  </a:lnTo>
                  <a:cubicBezTo>
                    <a:pt x="6251" y="144661"/>
                    <a:pt x="8632" y="137666"/>
                    <a:pt x="9823" y="129927"/>
                  </a:cubicBezTo>
                  <a:cubicBezTo>
                    <a:pt x="17562" y="68015"/>
                    <a:pt x="49857" y="24706"/>
                    <a:pt x="106710" y="0"/>
                  </a:cubicBezTo>
                  <a:close/>
                </a:path>
              </a:pathLst>
            </a:custGeom>
            <a:grp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TW" altLang="en-US" sz="7200" dirty="0">
                <a:latin typeface="Arial" panose="020B0604020202020204" pitchFamily="34" charset="0"/>
              </a:endParaRPr>
            </a:p>
          </p:txBody>
        </p:sp>
      </p:grpSp>
      <p:grpSp>
        <p:nvGrpSpPr>
          <p:cNvPr id="14" name="群組 13"/>
          <p:cNvGrpSpPr/>
          <p:nvPr/>
        </p:nvGrpSpPr>
        <p:grpSpPr>
          <a:xfrm rot="10800000">
            <a:off x="6741886" y="4469424"/>
            <a:ext cx="983002" cy="717284"/>
            <a:chOff x="4429125" y="3324746"/>
            <a:chExt cx="285750" cy="208508"/>
          </a:xfrm>
          <a:solidFill>
            <a:schemeClr val="bg1"/>
          </a:solidFill>
        </p:grpSpPr>
        <p:sp>
          <p:nvSpPr>
            <p:cNvPr id="15" name="文字方塊 254"/>
            <p:cNvSpPr txBox="1"/>
            <p:nvPr/>
          </p:nvSpPr>
          <p:spPr>
            <a:xfrm>
              <a:off x="4429125" y="3324746"/>
              <a:ext cx="116979" cy="208508"/>
            </a:xfrm>
            <a:custGeom>
              <a:avLst/>
              <a:gdLst>
                <a:gd name="connsiteX0" fmla="*/ 106710 w 116979"/>
                <a:gd name="connsiteY0" fmla="*/ 0 h 208508"/>
                <a:gd name="connsiteX1" fmla="*/ 116979 w 116979"/>
                <a:gd name="connsiteY1" fmla="*/ 13395 h 208508"/>
                <a:gd name="connsiteX2" fmla="*/ 86395 w 116979"/>
                <a:gd name="connsiteY2" fmla="*/ 34379 h 208508"/>
                <a:gd name="connsiteX3" fmla="*/ 65856 w 116979"/>
                <a:gd name="connsiteY3" fmla="*/ 57373 h 208508"/>
                <a:gd name="connsiteX4" fmla="*/ 57596 w 116979"/>
                <a:gd name="connsiteY4" fmla="*/ 84832 h 208508"/>
                <a:gd name="connsiteX5" fmla="*/ 63847 w 116979"/>
                <a:gd name="connsiteY5" fmla="*/ 108719 h 208508"/>
                <a:gd name="connsiteX6" fmla="*/ 86618 w 116979"/>
                <a:gd name="connsiteY6" fmla="*/ 126802 h 208508"/>
                <a:gd name="connsiteX7" fmla="*/ 97780 w 116979"/>
                <a:gd name="connsiteY7" fmla="*/ 147787 h 208508"/>
                <a:gd name="connsiteX8" fmla="*/ 89339 w 116979"/>
                <a:gd name="connsiteY8" fmla="*/ 158949 h 208508"/>
                <a:gd name="connsiteX9" fmla="*/ 67803 w 116979"/>
                <a:gd name="connsiteY9" fmla="*/ 180157 h 208508"/>
                <a:gd name="connsiteX10" fmla="*/ 56034 w 116979"/>
                <a:gd name="connsiteY10" fmla="*/ 208508 h 208508"/>
                <a:gd name="connsiteX11" fmla="*/ 44648 w 116979"/>
                <a:gd name="connsiteY11" fmla="*/ 208508 h 208508"/>
                <a:gd name="connsiteX12" fmla="*/ 29245 w 116979"/>
                <a:gd name="connsiteY12" fmla="*/ 184175 h 208508"/>
                <a:gd name="connsiteX13" fmla="*/ 9822 w 116979"/>
                <a:gd name="connsiteY13" fmla="*/ 169218 h 208508"/>
                <a:gd name="connsiteX14" fmla="*/ 5358 w 116979"/>
                <a:gd name="connsiteY14" fmla="*/ 165199 h 208508"/>
                <a:gd name="connsiteX15" fmla="*/ 0 w 116979"/>
                <a:gd name="connsiteY15" fmla="*/ 157163 h 208508"/>
                <a:gd name="connsiteX16" fmla="*/ 2679 w 116979"/>
                <a:gd name="connsiteY16" fmla="*/ 150912 h 208508"/>
                <a:gd name="connsiteX17" fmla="*/ 9822 w 116979"/>
                <a:gd name="connsiteY17" fmla="*/ 129927 h 208508"/>
                <a:gd name="connsiteX18" fmla="*/ 106710 w 116979"/>
                <a:gd name="connsiteY18" fmla="*/ 0 h 208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6979" h="208508">
                  <a:moveTo>
                    <a:pt x="106710" y="0"/>
                  </a:moveTo>
                  <a:lnTo>
                    <a:pt x="116979" y="13395"/>
                  </a:lnTo>
                  <a:cubicBezTo>
                    <a:pt x="104775" y="20836"/>
                    <a:pt x="94580" y="27831"/>
                    <a:pt x="86395" y="34379"/>
                  </a:cubicBezTo>
                  <a:cubicBezTo>
                    <a:pt x="78209" y="40928"/>
                    <a:pt x="71363" y="48593"/>
                    <a:pt x="65856" y="57373"/>
                  </a:cubicBezTo>
                  <a:cubicBezTo>
                    <a:pt x="60350" y="66154"/>
                    <a:pt x="57596" y="75307"/>
                    <a:pt x="57596" y="84832"/>
                  </a:cubicBezTo>
                  <a:cubicBezTo>
                    <a:pt x="57596" y="91976"/>
                    <a:pt x="59680" y="99938"/>
                    <a:pt x="63847" y="108719"/>
                  </a:cubicBezTo>
                  <a:cubicBezTo>
                    <a:pt x="68014" y="117500"/>
                    <a:pt x="75604" y="123528"/>
                    <a:pt x="86618" y="126802"/>
                  </a:cubicBezTo>
                  <a:cubicBezTo>
                    <a:pt x="94059" y="137220"/>
                    <a:pt x="97780" y="144215"/>
                    <a:pt x="97780" y="147787"/>
                  </a:cubicBezTo>
                  <a:cubicBezTo>
                    <a:pt x="97780" y="152251"/>
                    <a:pt x="94966" y="155972"/>
                    <a:pt x="89339" y="158949"/>
                  </a:cubicBezTo>
                  <a:cubicBezTo>
                    <a:pt x="81051" y="163711"/>
                    <a:pt x="73872" y="170780"/>
                    <a:pt x="67803" y="180157"/>
                  </a:cubicBezTo>
                  <a:cubicBezTo>
                    <a:pt x="61733" y="189533"/>
                    <a:pt x="57810" y="198983"/>
                    <a:pt x="56034" y="208508"/>
                  </a:cubicBezTo>
                  <a:lnTo>
                    <a:pt x="44648" y="208508"/>
                  </a:lnTo>
                  <a:cubicBezTo>
                    <a:pt x="38993" y="197495"/>
                    <a:pt x="33858" y="189384"/>
                    <a:pt x="29245" y="184175"/>
                  </a:cubicBezTo>
                  <a:cubicBezTo>
                    <a:pt x="24631" y="178966"/>
                    <a:pt x="18157" y="173980"/>
                    <a:pt x="9822" y="169218"/>
                  </a:cubicBezTo>
                  <a:lnTo>
                    <a:pt x="5358" y="165199"/>
                  </a:lnTo>
                  <a:cubicBezTo>
                    <a:pt x="1786" y="164009"/>
                    <a:pt x="0" y="161330"/>
                    <a:pt x="0" y="157163"/>
                  </a:cubicBezTo>
                  <a:lnTo>
                    <a:pt x="2679" y="150912"/>
                  </a:lnTo>
                  <a:cubicBezTo>
                    <a:pt x="6251" y="144661"/>
                    <a:pt x="8632" y="137666"/>
                    <a:pt x="9822" y="129927"/>
                  </a:cubicBezTo>
                  <a:cubicBezTo>
                    <a:pt x="17561" y="68015"/>
                    <a:pt x="49857" y="24706"/>
                    <a:pt x="106710" y="0"/>
                  </a:cubicBezTo>
                  <a:close/>
                </a:path>
              </a:pathLst>
            </a:custGeom>
            <a:grp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TW" altLang="en-US" sz="7200" dirty="0">
                <a:latin typeface="Arial" panose="020B0604020202020204" pitchFamily="34" charset="0"/>
              </a:endParaRPr>
            </a:p>
          </p:txBody>
        </p:sp>
        <p:sp>
          <p:nvSpPr>
            <p:cNvPr id="16" name="文字方塊 253"/>
            <p:cNvSpPr txBox="1"/>
            <p:nvPr/>
          </p:nvSpPr>
          <p:spPr>
            <a:xfrm>
              <a:off x="4597896" y="3324746"/>
              <a:ext cx="116979" cy="208508"/>
            </a:xfrm>
            <a:custGeom>
              <a:avLst/>
              <a:gdLst>
                <a:gd name="connsiteX0" fmla="*/ 106710 w 116979"/>
                <a:gd name="connsiteY0" fmla="*/ 0 h 208508"/>
                <a:gd name="connsiteX1" fmla="*/ 116979 w 116979"/>
                <a:gd name="connsiteY1" fmla="*/ 13395 h 208508"/>
                <a:gd name="connsiteX2" fmla="*/ 86395 w 116979"/>
                <a:gd name="connsiteY2" fmla="*/ 34379 h 208508"/>
                <a:gd name="connsiteX3" fmla="*/ 65856 w 116979"/>
                <a:gd name="connsiteY3" fmla="*/ 57373 h 208508"/>
                <a:gd name="connsiteX4" fmla="*/ 57596 w 116979"/>
                <a:gd name="connsiteY4" fmla="*/ 84832 h 208508"/>
                <a:gd name="connsiteX5" fmla="*/ 63847 w 116979"/>
                <a:gd name="connsiteY5" fmla="*/ 108719 h 208508"/>
                <a:gd name="connsiteX6" fmla="*/ 86618 w 116979"/>
                <a:gd name="connsiteY6" fmla="*/ 126802 h 208508"/>
                <a:gd name="connsiteX7" fmla="*/ 97780 w 116979"/>
                <a:gd name="connsiteY7" fmla="*/ 147787 h 208508"/>
                <a:gd name="connsiteX8" fmla="*/ 89339 w 116979"/>
                <a:gd name="connsiteY8" fmla="*/ 158949 h 208508"/>
                <a:gd name="connsiteX9" fmla="*/ 67803 w 116979"/>
                <a:gd name="connsiteY9" fmla="*/ 180157 h 208508"/>
                <a:gd name="connsiteX10" fmla="*/ 56034 w 116979"/>
                <a:gd name="connsiteY10" fmla="*/ 208508 h 208508"/>
                <a:gd name="connsiteX11" fmla="*/ 44648 w 116979"/>
                <a:gd name="connsiteY11" fmla="*/ 208508 h 208508"/>
                <a:gd name="connsiteX12" fmla="*/ 29245 w 116979"/>
                <a:gd name="connsiteY12" fmla="*/ 184175 h 208508"/>
                <a:gd name="connsiteX13" fmla="*/ 9823 w 116979"/>
                <a:gd name="connsiteY13" fmla="*/ 169218 h 208508"/>
                <a:gd name="connsiteX14" fmla="*/ 5358 w 116979"/>
                <a:gd name="connsiteY14" fmla="*/ 165199 h 208508"/>
                <a:gd name="connsiteX15" fmla="*/ 0 w 116979"/>
                <a:gd name="connsiteY15" fmla="*/ 157163 h 208508"/>
                <a:gd name="connsiteX16" fmla="*/ 2679 w 116979"/>
                <a:gd name="connsiteY16" fmla="*/ 150912 h 208508"/>
                <a:gd name="connsiteX17" fmla="*/ 9823 w 116979"/>
                <a:gd name="connsiteY17" fmla="*/ 129927 h 208508"/>
                <a:gd name="connsiteX18" fmla="*/ 106710 w 116979"/>
                <a:gd name="connsiteY18" fmla="*/ 0 h 208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6979" h="208508">
                  <a:moveTo>
                    <a:pt x="106710" y="0"/>
                  </a:moveTo>
                  <a:lnTo>
                    <a:pt x="116979" y="13395"/>
                  </a:lnTo>
                  <a:cubicBezTo>
                    <a:pt x="104775" y="20836"/>
                    <a:pt x="94580" y="27831"/>
                    <a:pt x="86395" y="34379"/>
                  </a:cubicBezTo>
                  <a:cubicBezTo>
                    <a:pt x="78209" y="40928"/>
                    <a:pt x="71363" y="48593"/>
                    <a:pt x="65856" y="57373"/>
                  </a:cubicBezTo>
                  <a:cubicBezTo>
                    <a:pt x="60350" y="66154"/>
                    <a:pt x="57596" y="75307"/>
                    <a:pt x="57596" y="84832"/>
                  </a:cubicBezTo>
                  <a:cubicBezTo>
                    <a:pt x="57596" y="91976"/>
                    <a:pt x="59680" y="99938"/>
                    <a:pt x="63847" y="108719"/>
                  </a:cubicBezTo>
                  <a:cubicBezTo>
                    <a:pt x="68014" y="117500"/>
                    <a:pt x="75605" y="123528"/>
                    <a:pt x="86618" y="126802"/>
                  </a:cubicBezTo>
                  <a:cubicBezTo>
                    <a:pt x="94059" y="137220"/>
                    <a:pt x="97780" y="144215"/>
                    <a:pt x="97780" y="147787"/>
                  </a:cubicBezTo>
                  <a:cubicBezTo>
                    <a:pt x="97780" y="152251"/>
                    <a:pt x="94966" y="155972"/>
                    <a:pt x="89339" y="158949"/>
                  </a:cubicBezTo>
                  <a:cubicBezTo>
                    <a:pt x="81051" y="163711"/>
                    <a:pt x="73872" y="170780"/>
                    <a:pt x="67803" y="180157"/>
                  </a:cubicBezTo>
                  <a:cubicBezTo>
                    <a:pt x="61733" y="189533"/>
                    <a:pt x="57810" y="198983"/>
                    <a:pt x="56034" y="208508"/>
                  </a:cubicBezTo>
                  <a:lnTo>
                    <a:pt x="44648" y="208508"/>
                  </a:lnTo>
                  <a:cubicBezTo>
                    <a:pt x="38993" y="197495"/>
                    <a:pt x="33858" y="189384"/>
                    <a:pt x="29245" y="184175"/>
                  </a:cubicBezTo>
                  <a:cubicBezTo>
                    <a:pt x="24631" y="178966"/>
                    <a:pt x="18157" y="173980"/>
                    <a:pt x="9823" y="169218"/>
                  </a:cubicBezTo>
                  <a:lnTo>
                    <a:pt x="5358" y="165199"/>
                  </a:lnTo>
                  <a:cubicBezTo>
                    <a:pt x="1786" y="164009"/>
                    <a:pt x="0" y="161330"/>
                    <a:pt x="0" y="157163"/>
                  </a:cubicBezTo>
                  <a:lnTo>
                    <a:pt x="2679" y="150912"/>
                  </a:lnTo>
                  <a:cubicBezTo>
                    <a:pt x="6251" y="144661"/>
                    <a:pt x="8632" y="137666"/>
                    <a:pt x="9823" y="129927"/>
                  </a:cubicBezTo>
                  <a:cubicBezTo>
                    <a:pt x="17562" y="68015"/>
                    <a:pt x="49857" y="24706"/>
                    <a:pt x="106710" y="0"/>
                  </a:cubicBezTo>
                  <a:close/>
                </a:path>
              </a:pathLst>
            </a:custGeom>
            <a:grp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TW" altLang="en-US" sz="7200" dirty="0">
                <a:latin typeface="Arial" panose="020B0604020202020204" pitchFamily="34" charset="0"/>
              </a:endParaRPr>
            </a:p>
          </p:txBody>
        </p:sp>
      </p:grpSp>
      <p:sp>
        <p:nvSpPr>
          <p:cNvPr id="4" name="投影片編號版面配置區 3"/>
          <p:cNvSpPr>
            <a:spLocks noGrp="1"/>
          </p:cNvSpPr>
          <p:nvPr>
            <p:ph type="sldNum" sz="quarter" idx="12"/>
          </p:nvPr>
        </p:nvSpPr>
        <p:spPr/>
        <p:txBody>
          <a:bodyPr/>
          <a:lstStyle/>
          <a:p>
            <a:fld id="{93B68095-C8B2-4A76-90AA-E601358CCBC3}" type="slidenum">
              <a:rPr lang="zh-TW" altLang="en-US" smtClean="0"/>
              <a:t>68</a:t>
            </a:fld>
            <a:endParaRPr lang="zh-TW" altLang="en-US"/>
          </a:p>
        </p:txBody>
      </p:sp>
      <p:sp>
        <p:nvSpPr>
          <p:cNvPr id="6" name="頁尾版面配置區 5"/>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17" name="矩形 16"/>
          <p:cNvSpPr/>
          <p:nvPr/>
        </p:nvSpPr>
        <p:spPr>
          <a:xfrm>
            <a:off x="131042" y="1134288"/>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18" name="文字方塊 17"/>
          <p:cNvSpPr txBox="1"/>
          <p:nvPr/>
        </p:nvSpPr>
        <p:spPr>
          <a:xfrm>
            <a:off x="-9071" y="487957"/>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t>16:9</a:t>
            </a:r>
            <a:r>
              <a:rPr lang="zh-TW" altLang="en-US" dirty="0"/>
              <a:t> </a:t>
            </a:r>
            <a:r>
              <a:rPr lang="en-US" altLang="zh-TW" dirty="0"/>
              <a:t>Layout </a:t>
            </a:r>
            <a:r>
              <a:rPr lang="en-US" altLang="zh-TW" dirty="0" smtClean="0"/>
              <a:t>066</a:t>
            </a:r>
            <a:endParaRPr lang="en-US" altLang="zh-TW" dirty="0"/>
          </a:p>
        </p:txBody>
      </p:sp>
      <p:sp>
        <p:nvSpPr>
          <p:cNvPr id="21" name="手繪多邊形 20"/>
          <p:cNvSpPr>
            <a:spLocks/>
          </p:cNvSpPr>
          <p:nvPr/>
        </p:nvSpPr>
        <p:spPr bwMode="auto">
          <a:xfrm>
            <a:off x="404731" y="2058828"/>
            <a:ext cx="628578" cy="748138"/>
          </a:xfrm>
          <a:custGeom>
            <a:avLst/>
            <a:gdLst>
              <a:gd name="connsiteX0" fmla="*/ 1026103 w 3397398"/>
              <a:gd name="connsiteY0" fmla="*/ 1309933 h 4043611"/>
              <a:gd name="connsiteX1" fmla="*/ 904043 w 3397398"/>
              <a:gd name="connsiteY1" fmla="*/ 1389191 h 4043611"/>
              <a:gd name="connsiteX2" fmla="*/ 834187 w 3397398"/>
              <a:gd name="connsiteY2" fmla="*/ 1454039 h 4043611"/>
              <a:gd name="connsiteX3" fmla="*/ 740931 w 3397398"/>
              <a:gd name="connsiteY3" fmla="*/ 1462327 h 4043611"/>
              <a:gd name="connsiteX4" fmla="*/ 596907 w 3397398"/>
              <a:gd name="connsiteY4" fmla="*/ 1478899 h 4043611"/>
              <a:gd name="connsiteX5" fmla="*/ 557299 w 3397398"/>
              <a:gd name="connsiteY5" fmla="*/ 1615439 h 4043611"/>
              <a:gd name="connsiteX6" fmla="*/ 577463 w 3397398"/>
              <a:gd name="connsiteY6" fmla="*/ 1677045 h 4043611"/>
              <a:gd name="connsiteX7" fmla="*/ 553339 w 3397398"/>
              <a:gd name="connsiteY7" fmla="*/ 1732167 h 4043611"/>
              <a:gd name="connsiteX8" fmla="*/ 490327 w 3397398"/>
              <a:gd name="connsiteY8" fmla="*/ 1803139 h 4043611"/>
              <a:gd name="connsiteX9" fmla="*/ 410031 w 3397398"/>
              <a:gd name="connsiteY9" fmla="*/ 1956613 h 4043611"/>
              <a:gd name="connsiteX10" fmla="*/ 475563 w 3397398"/>
              <a:gd name="connsiteY10" fmla="*/ 2031189 h 4043611"/>
              <a:gd name="connsiteX11" fmla="*/ 555859 w 3397398"/>
              <a:gd name="connsiteY11" fmla="*/ 2112609 h 4043611"/>
              <a:gd name="connsiteX12" fmla="*/ 557659 w 3397398"/>
              <a:gd name="connsiteY12" fmla="*/ 2222491 h 4043611"/>
              <a:gd name="connsiteX13" fmla="*/ 537855 w 3397398"/>
              <a:gd name="connsiteY13" fmla="*/ 2289139 h 4043611"/>
              <a:gd name="connsiteX14" fmla="*/ 584663 w 3397398"/>
              <a:gd name="connsiteY14" fmla="*/ 2347503 h 4043611"/>
              <a:gd name="connsiteX15" fmla="*/ 729051 w 3397398"/>
              <a:gd name="connsiteY15" fmla="*/ 2383169 h 4043611"/>
              <a:gd name="connsiteX16" fmla="*/ 814027 w 3397398"/>
              <a:gd name="connsiteY16" fmla="*/ 2384971 h 4043611"/>
              <a:gd name="connsiteX17" fmla="*/ 905483 w 3397398"/>
              <a:gd name="connsiteY17" fmla="*/ 2463149 h 4043611"/>
              <a:gd name="connsiteX18" fmla="*/ 1026823 w 3397398"/>
              <a:gd name="connsiteY18" fmla="*/ 2540247 h 4043611"/>
              <a:gd name="connsiteX19" fmla="*/ 1096315 w 3397398"/>
              <a:gd name="connsiteY19" fmla="*/ 2540247 h 4043611"/>
              <a:gd name="connsiteX20" fmla="*/ 1127283 w 3397398"/>
              <a:gd name="connsiteY20" fmla="*/ 2478641 h 4043611"/>
              <a:gd name="connsiteX21" fmla="*/ 1206135 w 3397398"/>
              <a:gd name="connsiteY21" fmla="*/ 2396499 h 4043611"/>
              <a:gd name="connsiteX22" fmla="*/ 1309835 w 3397398"/>
              <a:gd name="connsiteY22" fmla="*/ 2393257 h 4043611"/>
              <a:gd name="connsiteX23" fmla="*/ 1377887 w 3397398"/>
              <a:gd name="connsiteY23" fmla="*/ 2415233 h 4043611"/>
              <a:gd name="connsiteX24" fmla="*/ 1441619 w 3397398"/>
              <a:gd name="connsiteY24" fmla="*/ 2372001 h 4043611"/>
              <a:gd name="connsiteX25" fmla="*/ 1477267 w 3397398"/>
              <a:gd name="connsiteY25" fmla="*/ 2223571 h 4043611"/>
              <a:gd name="connsiteX26" fmla="*/ 1485547 w 3397398"/>
              <a:gd name="connsiteY26" fmla="*/ 2124497 h 4043611"/>
              <a:gd name="connsiteX27" fmla="*/ 1569443 w 3397398"/>
              <a:gd name="connsiteY27" fmla="*/ 2038393 h 4043611"/>
              <a:gd name="connsiteX28" fmla="*/ 1629935 w 3397398"/>
              <a:gd name="connsiteY28" fmla="*/ 2006329 h 4043611"/>
              <a:gd name="connsiteX29" fmla="*/ 1636055 w 3397398"/>
              <a:gd name="connsiteY29" fmla="*/ 1940401 h 4043611"/>
              <a:gd name="connsiteX30" fmla="*/ 1565843 w 3397398"/>
              <a:gd name="connsiteY30" fmla="*/ 1808903 h 4043611"/>
              <a:gd name="connsiteX31" fmla="*/ 1491671 w 3397398"/>
              <a:gd name="connsiteY31" fmla="*/ 1729285 h 4043611"/>
              <a:gd name="connsiteX32" fmla="*/ 1486267 w 3397398"/>
              <a:gd name="connsiteY32" fmla="*/ 1626607 h 4043611"/>
              <a:gd name="connsiteX33" fmla="*/ 1503191 w 3397398"/>
              <a:gd name="connsiteY33" fmla="*/ 1559599 h 4043611"/>
              <a:gd name="connsiteX34" fmla="*/ 1390851 w 3397398"/>
              <a:gd name="connsiteY34" fmla="*/ 1442151 h 4043611"/>
              <a:gd name="connsiteX35" fmla="*/ 1326039 w 3397398"/>
              <a:gd name="connsiteY35" fmla="*/ 1458723 h 4043611"/>
              <a:gd name="connsiteX36" fmla="*/ 1221259 w 3397398"/>
              <a:gd name="connsiteY36" fmla="*/ 1456201 h 4043611"/>
              <a:gd name="connsiteX37" fmla="*/ 1148887 w 3397398"/>
              <a:gd name="connsiteY37" fmla="*/ 1401441 h 4043611"/>
              <a:gd name="connsiteX38" fmla="*/ 1026103 w 3397398"/>
              <a:gd name="connsiteY38" fmla="*/ 1309933 h 4043611"/>
              <a:gd name="connsiteX39" fmla="*/ 1651015 w 3397398"/>
              <a:gd name="connsiteY39" fmla="*/ 284407 h 4043611"/>
              <a:gd name="connsiteX40" fmla="*/ 1539383 w 3397398"/>
              <a:gd name="connsiteY40" fmla="*/ 366083 h 4043611"/>
              <a:gd name="connsiteX41" fmla="*/ 1466283 w 3397398"/>
              <a:gd name="connsiteY41" fmla="*/ 433367 h 4043611"/>
              <a:gd name="connsiteX42" fmla="*/ 1409747 w 3397398"/>
              <a:gd name="connsiteY42" fmla="*/ 458915 h 4043611"/>
              <a:gd name="connsiteX43" fmla="*/ 1349971 w 3397398"/>
              <a:gd name="connsiteY43" fmla="*/ 437323 h 4043611"/>
              <a:gd name="connsiteX44" fmla="*/ 1214935 w 3397398"/>
              <a:gd name="connsiteY44" fmla="*/ 476543 h 4043611"/>
              <a:gd name="connsiteX45" fmla="*/ 1193687 w 3397398"/>
              <a:gd name="connsiteY45" fmla="*/ 608591 h 4043611"/>
              <a:gd name="connsiteX46" fmla="*/ 1194407 w 3397398"/>
              <a:gd name="connsiteY46" fmla="*/ 689907 h 4043611"/>
              <a:gd name="connsiteX47" fmla="*/ 1173523 w 3397398"/>
              <a:gd name="connsiteY47" fmla="*/ 744235 h 4043611"/>
              <a:gd name="connsiteX48" fmla="*/ 1111583 w 3397398"/>
              <a:gd name="connsiteY48" fmla="*/ 788131 h 4043611"/>
              <a:gd name="connsiteX49" fmla="*/ 1044967 w 3397398"/>
              <a:gd name="connsiteY49" fmla="*/ 833827 h 4043611"/>
              <a:gd name="connsiteX50" fmla="*/ 1037403 w 3397398"/>
              <a:gd name="connsiteY50" fmla="*/ 911543 h 4043611"/>
              <a:gd name="connsiteX51" fmla="*/ 1073775 w 3397398"/>
              <a:gd name="connsiteY51" fmla="*/ 989983 h 4043611"/>
              <a:gd name="connsiteX52" fmla="*/ 1188287 w 3397398"/>
              <a:gd name="connsiteY52" fmla="*/ 1097923 h 4043611"/>
              <a:gd name="connsiteX53" fmla="*/ 1187207 w 3397398"/>
              <a:gd name="connsiteY53" fmla="*/ 1207663 h 4043611"/>
              <a:gd name="connsiteX54" fmla="*/ 1228979 w 3397398"/>
              <a:gd name="connsiteY54" fmla="*/ 1344747 h 4043611"/>
              <a:gd name="connsiteX55" fmla="*/ 1367975 w 3397398"/>
              <a:gd name="connsiteY55" fmla="*/ 1359499 h 4043611"/>
              <a:gd name="connsiteX56" fmla="*/ 1459439 w 3397398"/>
              <a:gd name="connsiteY56" fmla="*/ 1366695 h 4043611"/>
              <a:gd name="connsiteX57" fmla="*/ 1533263 w 3397398"/>
              <a:gd name="connsiteY57" fmla="*/ 1433259 h 4043611"/>
              <a:gd name="connsiteX58" fmla="*/ 1650655 w 3397398"/>
              <a:gd name="connsiteY58" fmla="*/ 1513135 h 4043611"/>
              <a:gd name="connsiteX59" fmla="*/ 1731315 w 3397398"/>
              <a:gd name="connsiteY59" fmla="*/ 1496583 h 4043611"/>
              <a:gd name="connsiteX60" fmla="*/ 1767687 w 3397398"/>
              <a:gd name="connsiteY60" fmla="*/ 1437215 h 4043611"/>
              <a:gd name="connsiteX61" fmla="*/ 1842227 w 3397398"/>
              <a:gd name="connsiteY61" fmla="*/ 1372091 h 4043611"/>
              <a:gd name="connsiteX62" fmla="*/ 1940895 w 3397398"/>
              <a:gd name="connsiteY62" fmla="*/ 1365255 h 4043611"/>
              <a:gd name="connsiteX63" fmla="*/ 2086015 w 3397398"/>
              <a:gd name="connsiteY63" fmla="*/ 1330355 h 4043611"/>
              <a:gd name="connsiteX64" fmla="*/ 2107619 w 3397398"/>
              <a:gd name="connsiteY64" fmla="*/ 1191831 h 4043611"/>
              <a:gd name="connsiteX65" fmla="*/ 2110139 w 3397398"/>
              <a:gd name="connsiteY65" fmla="*/ 1111955 h 4043611"/>
              <a:gd name="connsiteX66" fmla="*/ 2204127 w 3397398"/>
              <a:gd name="connsiteY66" fmla="*/ 1015167 h 4043611"/>
              <a:gd name="connsiteX67" fmla="*/ 2262823 w 3397398"/>
              <a:gd name="connsiteY67" fmla="*/ 883119 h 4043611"/>
              <a:gd name="connsiteX68" fmla="*/ 2259943 w 3397398"/>
              <a:gd name="connsiteY68" fmla="*/ 817275 h 4043611"/>
              <a:gd name="connsiteX69" fmla="*/ 2196923 w 3397398"/>
              <a:gd name="connsiteY69" fmla="*/ 784175 h 4043611"/>
              <a:gd name="connsiteX70" fmla="*/ 2116983 w 3397398"/>
              <a:gd name="connsiteY70" fmla="*/ 697463 h 4043611"/>
              <a:gd name="connsiteX71" fmla="*/ 2116623 w 3397398"/>
              <a:gd name="connsiteY71" fmla="*/ 595999 h 4043611"/>
              <a:gd name="connsiteX72" fmla="*/ 2132827 w 3397398"/>
              <a:gd name="connsiteY72" fmla="*/ 529795 h 4043611"/>
              <a:gd name="connsiteX73" fmla="*/ 2082051 w 3397398"/>
              <a:gd name="connsiteY73" fmla="*/ 462151 h 4043611"/>
              <a:gd name="connsiteX74" fmla="*/ 2031279 w 3397398"/>
              <a:gd name="connsiteY74" fmla="*/ 412139 h 4043611"/>
              <a:gd name="connsiteX75" fmla="*/ 1983027 w 3397398"/>
              <a:gd name="connsiteY75" fmla="*/ 425811 h 4043611"/>
              <a:gd name="connsiteX76" fmla="*/ 1837547 w 3397398"/>
              <a:gd name="connsiteY76" fmla="*/ 427611 h 4043611"/>
              <a:gd name="connsiteX77" fmla="*/ 1767687 w 3397398"/>
              <a:gd name="connsiteY77" fmla="*/ 356731 h 4043611"/>
              <a:gd name="connsiteX78" fmla="*/ 1651015 w 3397398"/>
              <a:gd name="connsiteY78" fmla="*/ 284407 h 4043611"/>
              <a:gd name="connsiteX79" fmla="*/ 1463131 w 3397398"/>
              <a:gd name="connsiteY79" fmla="*/ 311 h 4043611"/>
              <a:gd name="connsiteX80" fmla="*/ 1752867 w 3397398"/>
              <a:gd name="connsiteY80" fmla="*/ 17731 h 4043611"/>
              <a:gd name="connsiteX81" fmla="*/ 2798759 w 3397398"/>
              <a:gd name="connsiteY81" fmla="*/ 741883 h 4043611"/>
              <a:gd name="connsiteX82" fmla="*/ 3006859 w 3397398"/>
              <a:gd name="connsiteY82" fmla="*/ 1484043 h 4043611"/>
              <a:gd name="connsiteX83" fmla="*/ 3006859 w 3397398"/>
              <a:gd name="connsiteY83" fmla="*/ 1589911 h 4043611"/>
              <a:gd name="connsiteX84" fmla="*/ 3175715 w 3397398"/>
              <a:gd name="connsiteY84" fmla="*/ 1884471 h 4043611"/>
              <a:gd name="connsiteX85" fmla="*/ 3370131 w 3397398"/>
              <a:gd name="connsiteY85" fmla="*/ 2229443 h 4043611"/>
              <a:gd name="connsiteX86" fmla="*/ 3314687 w 3397398"/>
              <a:gd name="connsiteY86" fmla="*/ 2499155 h 4043611"/>
              <a:gd name="connsiteX87" fmla="*/ 3144751 w 3397398"/>
              <a:gd name="connsiteY87" fmla="*/ 2529403 h 4043611"/>
              <a:gd name="connsiteX88" fmla="*/ 3011899 w 3397398"/>
              <a:gd name="connsiteY88" fmla="*/ 2534443 h 4043611"/>
              <a:gd name="connsiteX89" fmla="*/ 3005779 w 3397398"/>
              <a:gd name="connsiteY89" fmla="*/ 2742579 h 4043611"/>
              <a:gd name="connsiteX90" fmla="*/ 2942055 w 3397398"/>
              <a:gd name="connsiteY90" fmla="*/ 3109879 h 4043611"/>
              <a:gd name="connsiteX91" fmla="*/ 2612623 w 3397398"/>
              <a:gd name="connsiteY91" fmla="*/ 3403359 h 4043611"/>
              <a:gd name="connsiteX92" fmla="*/ 2358079 w 3397398"/>
              <a:gd name="connsiteY92" fmla="*/ 3433967 h 4043611"/>
              <a:gd name="connsiteX93" fmla="*/ 2175903 w 3397398"/>
              <a:gd name="connsiteY93" fmla="*/ 3445851 h 4043611"/>
              <a:gd name="connsiteX94" fmla="*/ 2163663 w 3397398"/>
              <a:gd name="connsiteY94" fmla="*/ 3750851 h 4043611"/>
              <a:gd name="connsiteX95" fmla="*/ 2163663 w 3397398"/>
              <a:gd name="connsiteY95" fmla="*/ 4043611 h 4043611"/>
              <a:gd name="connsiteX96" fmla="*/ 1382751 w 3397398"/>
              <a:gd name="connsiteY96" fmla="*/ 4043611 h 4043611"/>
              <a:gd name="connsiteX97" fmla="*/ 595359 w 3397398"/>
              <a:gd name="connsiteY97" fmla="*/ 4036767 h 4043611"/>
              <a:gd name="connsiteX98" fmla="*/ 588519 w 3397398"/>
              <a:gd name="connsiteY98" fmla="*/ 3400479 h 4043611"/>
              <a:gd name="connsiteX99" fmla="*/ 588519 w 3397398"/>
              <a:gd name="connsiteY99" fmla="*/ 2771027 h 4043611"/>
              <a:gd name="connsiteX100" fmla="*/ 530555 w 3397398"/>
              <a:gd name="connsiteY100" fmla="*/ 2718815 h 4043611"/>
              <a:gd name="connsiteX101" fmla="*/ 14267 w 3397398"/>
              <a:gd name="connsiteY101" fmla="*/ 1749075 h 4043611"/>
              <a:gd name="connsiteX102" fmla="*/ 81955 w 3397398"/>
              <a:gd name="connsiteY102" fmla="*/ 1010155 h 4043611"/>
              <a:gd name="connsiteX103" fmla="*/ 167279 w 3397398"/>
              <a:gd name="connsiteY103" fmla="*/ 816783 h 4043611"/>
              <a:gd name="connsiteX104" fmla="*/ 1187975 w 3397398"/>
              <a:gd name="connsiteY104" fmla="*/ 27451 h 4043611"/>
              <a:gd name="connsiteX105" fmla="*/ 1463131 w 3397398"/>
              <a:gd name="connsiteY105" fmla="*/ 311 h 404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97398" h="4043611">
                <a:moveTo>
                  <a:pt x="1026103" y="1309933"/>
                </a:moveTo>
                <a:cubicBezTo>
                  <a:pt x="949411" y="1309933"/>
                  <a:pt x="941487" y="1314977"/>
                  <a:pt x="904043" y="1389191"/>
                </a:cubicBezTo>
                <a:cubicBezTo>
                  <a:pt x="887119" y="1423417"/>
                  <a:pt x="871275" y="1437827"/>
                  <a:pt x="834187" y="1454039"/>
                </a:cubicBezTo>
                <a:cubicBezTo>
                  <a:pt x="791703" y="1472413"/>
                  <a:pt x="781619" y="1473495"/>
                  <a:pt x="740931" y="1462327"/>
                </a:cubicBezTo>
                <a:cubicBezTo>
                  <a:pt x="645875" y="1436027"/>
                  <a:pt x="640835" y="1436387"/>
                  <a:pt x="596907" y="1478899"/>
                </a:cubicBezTo>
                <a:cubicBezTo>
                  <a:pt x="536415" y="1537983"/>
                  <a:pt x="534255" y="1545187"/>
                  <a:pt x="557299" y="1615439"/>
                </a:cubicBezTo>
                <a:lnTo>
                  <a:pt x="577463" y="1677045"/>
                </a:lnTo>
                <a:lnTo>
                  <a:pt x="553339" y="1732167"/>
                </a:lnTo>
                <a:cubicBezTo>
                  <a:pt x="533535" y="1776479"/>
                  <a:pt x="521651" y="1790169"/>
                  <a:pt x="490327" y="1803139"/>
                </a:cubicBezTo>
                <a:cubicBezTo>
                  <a:pt x="416871" y="1833761"/>
                  <a:pt x="397431" y="1871229"/>
                  <a:pt x="410031" y="1956613"/>
                </a:cubicBezTo>
                <a:cubicBezTo>
                  <a:pt x="416511" y="1999125"/>
                  <a:pt x="420115" y="2003447"/>
                  <a:pt x="475563" y="2031189"/>
                </a:cubicBezTo>
                <a:cubicBezTo>
                  <a:pt x="527051" y="2057487"/>
                  <a:pt x="537135" y="2067215"/>
                  <a:pt x="555859" y="2112609"/>
                </a:cubicBezTo>
                <a:cubicBezTo>
                  <a:pt x="577103" y="2164127"/>
                  <a:pt x="577103" y="2164127"/>
                  <a:pt x="557659" y="2222491"/>
                </a:cubicBezTo>
                <a:cubicBezTo>
                  <a:pt x="546855" y="2254555"/>
                  <a:pt x="537855" y="2284457"/>
                  <a:pt x="537855" y="2289139"/>
                </a:cubicBezTo>
                <a:cubicBezTo>
                  <a:pt x="537855" y="2293463"/>
                  <a:pt x="558739" y="2319763"/>
                  <a:pt x="584663" y="2347503"/>
                </a:cubicBezTo>
                <a:cubicBezTo>
                  <a:pt x="636871" y="2403345"/>
                  <a:pt x="657755" y="2408389"/>
                  <a:pt x="729051" y="2383169"/>
                </a:cubicBezTo>
                <a:cubicBezTo>
                  <a:pt x="765775" y="2370199"/>
                  <a:pt x="775139" y="2370561"/>
                  <a:pt x="814027" y="2384971"/>
                </a:cubicBezTo>
                <a:cubicBezTo>
                  <a:pt x="871995" y="2406947"/>
                  <a:pt x="880999" y="2414513"/>
                  <a:pt x="905483" y="2463149"/>
                </a:cubicBezTo>
                <a:cubicBezTo>
                  <a:pt x="941127" y="2534843"/>
                  <a:pt x="949771" y="2540247"/>
                  <a:pt x="1026823" y="2540247"/>
                </a:cubicBezTo>
                <a:lnTo>
                  <a:pt x="1096315" y="2540247"/>
                </a:lnTo>
                <a:lnTo>
                  <a:pt x="1127283" y="2478641"/>
                </a:lnTo>
                <a:cubicBezTo>
                  <a:pt x="1153927" y="2425681"/>
                  <a:pt x="1165091" y="2414153"/>
                  <a:pt x="1206135" y="2396499"/>
                </a:cubicBezTo>
                <a:cubicBezTo>
                  <a:pt x="1252587" y="2376325"/>
                  <a:pt x="1255827" y="2376325"/>
                  <a:pt x="1309835" y="2393257"/>
                </a:cubicBezTo>
                <a:cubicBezTo>
                  <a:pt x="1340803" y="2402985"/>
                  <a:pt x="1371407" y="2412711"/>
                  <a:pt x="1377887" y="2415233"/>
                </a:cubicBezTo>
                <a:cubicBezTo>
                  <a:pt x="1384731" y="2417755"/>
                  <a:pt x="1413175" y="2398301"/>
                  <a:pt x="1441619" y="2372001"/>
                </a:cubicBezTo>
                <a:cubicBezTo>
                  <a:pt x="1498511" y="2318681"/>
                  <a:pt x="1503191" y="2299587"/>
                  <a:pt x="1477267" y="2223571"/>
                </a:cubicBezTo>
                <a:cubicBezTo>
                  <a:pt x="1462503" y="2180339"/>
                  <a:pt x="1462863" y="2175655"/>
                  <a:pt x="1485547" y="2124497"/>
                </a:cubicBezTo>
                <a:cubicBezTo>
                  <a:pt x="1506071" y="2077663"/>
                  <a:pt x="1516875" y="2066495"/>
                  <a:pt x="1569443" y="2038393"/>
                </a:cubicBezTo>
                <a:lnTo>
                  <a:pt x="1629935" y="2006329"/>
                </a:lnTo>
                <a:lnTo>
                  <a:pt x="1636055" y="1940401"/>
                </a:lnTo>
                <a:cubicBezTo>
                  <a:pt x="1643615" y="1858621"/>
                  <a:pt x="1633895" y="1840967"/>
                  <a:pt x="1565843" y="1808903"/>
                </a:cubicBezTo>
                <a:cubicBezTo>
                  <a:pt x="1520115" y="1787647"/>
                  <a:pt x="1511831" y="1778641"/>
                  <a:pt x="1491671" y="1729285"/>
                </a:cubicBezTo>
                <a:cubicBezTo>
                  <a:pt x="1470067" y="1675605"/>
                  <a:pt x="1469707" y="1672361"/>
                  <a:pt x="1486267" y="1626607"/>
                </a:cubicBezTo>
                <a:cubicBezTo>
                  <a:pt x="1495631" y="1600669"/>
                  <a:pt x="1503191" y="1570407"/>
                  <a:pt x="1503191" y="1559599"/>
                </a:cubicBezTo>
                <a:cubicBezTo>
                  <a:pt x="1502831" y="1535461"/>
                  <a:pt x="1413895" y="1442151"/>
                  <a:pt x="1390851" y="1442151"/>
                </a:cubicBezTo>
                <a:cubicBezTo>
                  <a:pt x="1381851" y="1442151"/>
                  <a:pt x="1352683" y="1449717"/>
                  <a:pt x="1326039" y="1458723"/>
                </a:cubicBezTo>
                <a:cubicBezTo>
                  <a:pt x="1280311" y="1474215"/>
                  <a:pt x="1274191" y="1474215"/>
                  <a:pt x="1221259" y="1456201"/>
                </a:cubicBezTo>
                <a:cubicBezTo>
                  <a:pt x="1174811" y="1440349"/>
                  <a:pt x="1162207" y="1430983"/>
                  <a:pt x="1148887" y="1401441"/>
                </a:cubicBezTo>
                <a:cubicBezTo>
                  <a:pt x="1110359" y="1316417"/>
                  <a:pt x="1101719" y="1309933"/>
                  <a:pt x="1026103" y="1309933"/>
                </a:cubicBezTo>
                <a:close/>
                <a:moveTo>
                  <a:pt x="1651015" y="284407"/>
                </a:moveTo>
                <a:cubicBezTo>
                  <a:pt x="1596639" y="284407"/>
                  <a:pt x="1562071" y="309595"/>
                  <a:pt x="1539383" y="366083"/>
                </a:cubicBezTo>
                <a:cubicBezTo>
                  <a:pt x="1525339" y="400627"/>
                  <a:pt x="1513455" y="411779"/>
                  <a:pt x="1466283" y="433367"/>
                </a:cubicBezTo>
                <a:lnTo>
                  <a:pt x="1409747" y="458915"/>
                </a:lnTo>
                <a:lnTo>
                  <a:pt x="1349971" y="437323"/>
                </a:lnTo>
                <a:cubicBezTo>
                  <a:pt x="1280471" y="412139"/>
                  <a:pt x="1270747" y="414659"/>
                  <a:pt x="1214935" y="476543"/>
                </a:cubicBezTo>
                <a:cubicBezTo>
                  <a:pt x="1173523" y="522239"/>
                  <a:pt x="1170283" y="542027"/>
                  <a:pt x="1193687" y="608591"/>
                </a:cubicBezTo>
                <a:cubicBezTo>
                  <a:pt x="1207731" y="648887"/>
                  <a:pt x="1207731" y="657883"/>
                  <a:pt x="1194407" y="689907"/>
                </a:cubicBezTo>
                <a:cubicBezTo>
                  <a:pt x="1186127" y="709695"/>
                  <a:pt x="1176763" y="734163"/>
                  <a:pt x="1173523" y="744235"/>
                </a:cubicBezTo>
                <a:cubicBezTo>
                  <a:pt x="1170283" y="754311"/>
                  <a:pt x="1142555" y="774099"/>
                  <a:pt x="1111583" y="788131"/>
                </a:cubicBezTo>
                <a:cubicBezTo>
                  <a:pt x="1080615" y="802163"/>
                  <a:pt x="1050727" y="822675"/>
                  <a:pt x="1044967" y="833827"/>
                </a:cubicBezTo>
                <a:cubicBezTo>
                  <a:pt x="1039203" y="844623"/>
                  <a:pt x="1035603" y="879523"/>
                  <a:pt x="1037403" y="911543"/>
                </a:cubicBezTo>
                <a:cubicBezTo>
                  <a:pt x="1040287" y="964795"/>
                  <a:pt x="1043167" y="970911"/>
                  <a:pt x="1073775" y="989983"/>
                </a:cubicBezTo>
                <a:cubicBezTo>
                  <a:pt x="1161279" y="1043591"/>
                  <a:pt x="1170643" y="1052587"/>
                  <a:pt x="1188287" y="1097923"/>
                </a:cubicBezTo>
                <a:cubicBezTo>
                  <a:pt x="1206291" y="1143259"/>
                  <a:pt x="1206291" y="1146855"/>
                  <a:pt x="1187207" y="1207663"/>
                </a:cubicBezTo>
                <a:cubicBezTo>
                  <a:pt x="1164519" y="1280343"/>
                  <a:pt x="1167039" y="1288979"/>
                  <a:pt x="1228979" y="1344747"/>
                </a:cubicBezTo>
                <a:cubicBezTo>
                  <a:pt x="1274351" y="1385763"/>
                  <a:pt x="1279031" y="1386123"/>
                  <a:pt x="1367975" y="1359499"/>
                </a:cubicBezTo>
                <a:cubicBezTo>
                  <a:pt x="1405787" y="1347983"/>
                  <a:pt x="1416231" y="1348703"/>
                  <a:pt x="1459439" y="1366695"/>
                </a:cubicBezTo>
                <a:cubicBezTo>
                  <a:pt x="1497611" y="1382527"/>
                  <a:pt x="1513095" y="1396559"/>
                  <a:pt x="1533263" y="1433259"/>
                </a:cubicBezTo>
                <a:cubicBezTo>
                  <a:pt x="1575391" y="1509895"/>
                  <a:pt x="1579715" y="1513135"/>
                  <a:pt x="1650655" y="1513135"/>
                </a:cubicBezTo>
                <a:cubicBezTo>
                  <a:pt x="1696387" y="1513135"/>
                  <a:pt x="1719431" y="1508095"/>
                  <a:pt x="1731315" y="1496583"/>
                </a:cubicBezTo>
                <a:cubicBezTo>
                  <a:pt x="1740319" y="1487227"/>
                  <a:pt x="1756883" y="1460603"/>
                  <a:pt x="1767687" y="1437215"/>
                </a:cubicBezTo>
                <a:cubicBezTo>
                  <a:pt x="1784611" y="1401955"/>
                  <a:pt x="1797215" y="1390803"/>
                  <a:pt x="1842227" y="1372091"/>
                </a:cubicBezTo>
                <a:cubicBezTo>
                  <a:pt x="1893359" y="1350863"/>
                  <a:pt x="1898763" y="1350503"/>
                  <a:pt x="1940895" y="1365255"/>
                </a:cubicBezTo>
                <a:cubicBezTo>
                  <a:pt x="2015075" y="1390803"/>
                  <a:pt x="2033439" y="1386483"/>
                  <a:pt x="2086015" y="1330355"/>
                </a:cubicBezTo>
                <a:cubicBezTo>
                  <a:pt x="2136787" y="1276383"/>
                  <a:pt x="2136787" y="1276023"/>
                  <a:pt x="2107619" y="1191831"/>
                </a:cubicBezTo>
                <a:cubicBezTo>
                  <a:pt x="2096095" y="1158727"/>
                  <a:pt x="2096455" y="1146855"/>
                  <a:pt x="2110139" y="1111955"/>
                </a:cubicBezTo>
                <a:cubicBezTo>
                  <a:pt x="2131387" y="1056903"/>
                  <a:pt x="2144711" y="1043231"/>
                  <a:pt x="2204127" y="1015167"/>
                </a:cubicBezTo>
                <a:cubicBezTo>
                  <a:pt x="2262463" y="987823"/>
                  <a:pt x="2267503" y="977027"/>
                  <a:pt x="2262823" y="883119"/>
                </a:cubicBezTo>
                <a:lnTo>
                  <a:pt x="2259943" y="817275"/>
                </a:lnTo>
                <a:lnTo>
                  <a:pt x="2196923" y="784175"/>
                </a:lnTo>
                <a:cubicBezTo>
                  <a:pt x="2138227" y="752871"/>
                  <a:pt x="2132467" y="747115"/>
                  <a:pt x="2116983" y="697463"/>
                </a:cubicBezTo>
                <a:cubicBezTo>
                  <a:pt x="2101499" y="648171"/>
                  <a:pt x="2101499" y="640255"/>
                  <a:pt x="2116623" y="595999"/>
                </a:cubicBezTo>
                <a:cubicBezTo>
                  <a:pt x="2125623" y="569371"/>
                  <a:pt x="2132827" y="539507"/>
                  <a:pt x="2132827" y="529795"/>
                </a:cubicBezTo>
                <a:cubicBezTo>
                  <a:pt x="2132827" y="520079"/>
                  <a:pt x="2110139" y="489495"/>
                  <a:pt x="2082051" y="462151"/>
                </a:cubicBezTo>
                <a:lnTo>
                  <a:pt x="2031279" y="412139"/>
                </a:lnTo>
                <a:lnTo>
                  <a:pt x="1983027" y="425811"/>
                </a:lnTo>
                <a:cubicBezTo>
                  <a:pt x="1902003" y="448839"/>
                  <a:pt x="1885799" y="448839"/>
                  <a:pt x="1837547" y="427611"/>
                </a:cubicBezTo>
                <a:cubicBezTo>
                  <a:pt x="1799735" y="410699"/>
                  <a:pt x="1786771" y="397747"/>
                  <a:pt x="1767687" y="356731"/>
                </a:cubicBezTo>
                <a:cubicBezTo>
                  <a:pt x="1741399" y="300239"/>
                  <a:pt x="1715471" y="284407"/>
                  <a:pt x="1651015" y="284407"/>
                </a:cubicBezTo>
                <a:close/>
                <a:moveTo>
                  <a:pt x="1463131" y="311"/>
                </a:moveTo>
                <a:cubicBezTo>
                  <a:pt x="1567451" y="-1445"/>
                  <a:pt x="1674199" y="4227"/>
                  <a:pt x="1752867" y="17731"/>
                </a:cubicBezTo>
                <a:cubicBezTo>
                  <a:pt x="2200387" y="95511"/>
                  <a:pt x="2566539" y="349019"/>
                  <a:pt x="2798759" y="741883"/>
                </a:cubicBezTo>
                <a:cubicBezTo>
                  <a:pt x="2922251" y="950379"/>
                  <a:pt x="3006859" y="1253219"/>
                  <a:pt x="3006859" y="1484043"/>
                </a:cubicBezTo>
                <a:lnTo>
                  <a:pt x="3006859" y="1589911"/>
                </a:lnTo>
                <a:lnTo>
                  <a:pt x="3175715" y="1884471"/>
                </a:lnTo>
                <a:cubicBezTo>
                  <a:pt x="3268243" y="2046155"/>
                  <a:pt x="3356091" y="2201715"/>
                  <a:pt x="3370131" y="2229443"/>
                </a:cubicBezTo>
                <a:cubicBezTo>
                  <a:pt x="3421615" y="2329911"/>
                  <a:pt x="3398575" y="2441539"/>
                  <a:pt x="3314687" y="2499155"/>
                </a:cubicBezTo>
                <a:cubicBezTo>
                  <a:pt x="3281203" y="2521843"/>
                  <a:pt x="3265003" y="2524723"/>
                  <a:pt x="3144751" y="2529403"/>
                </a:cubicBezTo>
                <a:lnTo>
                  <a:pt x="3011899" y="2534443"/>
                </a:lnTo>
                <a:lnTo>
                  <a:pt x="3005779" y="2742579"/>
                </a:lnTo>
                <a:cubicBezTo>
                  <a:pt x="2998939" y="2962239"/>
                  <a:pt x="2991379" y="3006531"/>
                  <a:pt x="2942055" y="3109879"/>
                </a:cubicBezTo>
                <a:cubicBezTo>
                  <a:pt x="2877967" y="3243835"/>
                  <a:pt x="2758075" y="3350783"/>
                  <a:pt x="2612623" y="3403359"/>
                </a:cubicBezTo>
                <a:cubicBezTo>
                  <a:pt x="2531615" y="3432527"/>
                  <a:pt x="2521895" y="3433967"/>
                  <a:pt x="2358079" y="3433967"/>
                </a:cubicBezTo>
                <a:cubicBezTo>
                  <a:pt x="2239271" y="3433967"/>
                  <a:pt x="2184183" y="3437567"/>
                  <a:pt x="2175903" y="3445851"/>
                </a:cubicBezTo>
                <a:cubicBezTo>
                  <a:pt x="2166903" y="3454851"/>
                  <a:pt x="2163663" y="3536955"/>
                  <a:pt x="2163663" y="3750851"/>
                </a:cubicBezTo>
                <a:lnTo>
                  <a:pt x="2163663" y="4043611"/>
                </a:lnTo>
                <a:lnTo>
                  <a:pt x="1382751" y="4043611"/>
                </a:lnTo>
                <a:cubicBezTo>
                  <a:pt x="953591" y="4043611"/>
                  <a:pt x="599319" y="4040371"/>
                  <a:pt x="595359" y="4036767"/>
                </a:cubicBezTo>
                <a:cubicBezTo>
                  <a:pt x="591759" y="4033167"/>
                  <a:pt x="588519" y="3746891"/>
                  <a:pt x="588519" y="3400479"/>
                </a:cubicBezTo>
                <a:lnTo>
                  <a:pt x="588519" y="2771027"/>
                </a:lnTo>
                <a:lnTo>
                  <a:pt x="530555" y="2718815"/>
                </a:lnTo>
                <a:cubicBezTo>
                  <a:pt x="236047" y="2454863"/>
                  <a:pt x="65391" y="2134019"/>
                  <a:pt x="14267" y="1749075"/>
                </a:cubicBezTo>
                <a:cubicBezTo>
                  <a:pt x="-18497" y="1502407"/>
                  <a:pt x="5627" y="1238095"/>
                  <a:pt x="81955" y="1010155"/>
                </a:cubicBezTo>
                <a:cubicBezTo>
                  <a:pt x="93115" y="976307"/>
                  <a:pt x="131639" y="889523"/>
                  <a:pt x="167279" y="816783"/>
                </a:cubicBezTo>
                <a:cubicBezTo>
                  <a:pt x="364219" y="416715"/>
                  <a:pt x="728211" y="135479"/>
                  <a:pt x="1187975" y="27451"/>
                </a:cubicBezTo>
                <a:cubicBezTo>
                  <a:pt x="1256923" y="11247"/>
                  <a:pt x="1358811" y="2067"/>
                  <a:pt x="1463131" y="311"/>
                </a:cubicBezTo>
                <a:close/>
              </a:path>
            </a:pathLst>
          </a:custGeom>
          <a:solidFill>
            <a:schemeClr val="accent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nvGrpSpPr>
          <p:cNvPr id="22" name="群組 21"/>
          <p:cNvGrpSpPr>
            <a:grpSpLocks noChangeAspect="1"/>
          </p:cNvGrpSpPr>
          <p:nvPr/>
        </p:nvGrpSpPr>
        <p:grpSpPr>
          <a:xfrm>
            <a:off x="284468" y="5214985"/>
            <a:ext cx="821532" cy="824514"/>
            <a:chOff x="5583600" y="7359116"/>
            <a:chExt cx="2941833" cy="2952515"/>
          </a:xfrm>
          <a:solidFill>
            <a:schemeClr val="accent3"/>
          </a:solidFill>
        </p:grpSpPr>
        <p:sp>
          <p:nvSpPr>
            <p:cNvPr id="35" name="Freeform 51"/>
            <p:cNvSpPr>
              <a:spLocks/>
            </p:cNvSpPr>
            <p:nvPr/>
          </p:nvSpPr>
          <p:spPr bwMode="auto">
            <a:xfrm>
              <a:off x="5583600" y="7457653"/>
              <a:ext cx="2852791" cy="2853978"/>
            </a:xfrm>
            <a:custGeom>
              <a:avLst/>
              <a:gdLst>
                <a:gd name="T0" fmla="*/ 5177 w 10595"/>
                <a:gd name="T1" fmla="*/ 10589 h 10598"/>
                <a:gd name="T2" fmla="*/ 3018 w 10595"/>
                <a:gd name="T3" fmla="*/ 10068 h 10598"/>
                <a:gd name="T4" fmla="*/ 482 w 10595"/>
                <a:gd name="T5" fmla="*/ 7488 h 10598"/>
                <a:gd name="T6" fmla="*/ 49 w 10595"/>
                <a:gd name="T7" fmla="*/ 6053 h 10598"/>
                <a:gd name="T8" fmla="*/ 52 w 10595"/>
                <a:gd name="T9" fmla="*/ 4529 h 10598"/>
                <a:gd name="T10" fmla="*/ 2432 w 10595"/>
                <a:gd name="T11" fmla="*/ 835 h 10598"/>
                <a:gd name="T12" fmla="*/ 4345 w 10595"/>
                <a:gd name="T13" fmla="*/ 82 h 10598"/>
                <a:gd name="T14" fmla="*/ 4683 w 10595"/>
                <a:gd name="T15" fmla="*/ 29 h 10598"/>
                <a:gd name="T16" fmla="*/ 5290 w 10595"/>
                <a:gd name="T17" fmla="*/ 0 h 10598"/>
                <a:gd name="T18" fmla="*/ 5897 w 10595"/>
                <a:gd name="T19" fmla="*/ 29 h 10598"/>
                <a:gd name="T20" fmla="*/ 6518 w 10595"/>
                <a:gd name="T21" fmla="*/ 137 h 10598"/>
                <a:gd name="T22" fmla="*/ 7703 w 10595"/>
                <a:gd name="T23" fmla="*/ 599 h 10598"/>
                <a:gd name="T24" fmla="*/ 7616 w 10595"/>
                <a:gd name="T25" fmla="*/ 720 h 10598"/>
                <a:gd name="T26" fmla="*/ 7508 w 10595"/>
                <a:gd name="T27" fmla="*/ 1116 h 10598"/>
                <a:gd name="T28" fmla="*/ 7528 w 10595"/>
                <a:gd name="T29" fmla="*/ 1341 h 10598"/>
                <a:gd name="T30" fmla="*/ 7263 w 10595"/>
                <a:gd name="T31" fmla="*/ 1230 h 10598"/>
                <a:gd name="T32" fmla="*/ 5317 w 10595"/>
                <a:gd name="T33" fmla="*/ 761 h 10598"/>
                <a:gd name="T34" fmla="*/ 4262 w 10595"/>
                <a:gd name="T35" fmla="*/ 890 h 10598"/>
                <a:gd name="T36" fmla="*/ 2074 w 10595"/>
                <a:gd name="T37" fmla="*/ 2132 h 10598"/>
                <a:gd name="T38" fmla="*/ 900 w 10595"/>
                <a:gd name="T39" fmla="*/ 4218 h 10598"/>
                <a:gd name="T40" fmla="*/ 842 w 10595"/>
                <a:gd name="T41" fmla="*/ 6053 h 10598"/>
                <a:gd name="T42" fmla="*/ 1050 w 10595"/>
                <a:gd name="T43" fmla="*/ 6830 h 10598"/>
                <a:gd name="T44" fmla="*/ 4683 w 10595"/>
                <a:gd name="T45" fmla="*/ 9765 h 10598"/>
                <a:gd name="T46" fmla="*/ 5897 w 10595"/>
                <a:gd name="T47" fmla="*/ 9765 h 10598"/>
                <a:gd name="T48" fmla="*/ 9512 w 10595"/>
                <a:gd name="T49" fmla="*/ 6889 h 10598"/>
                <a:gd name="T50" fmla="*/ 9621 w 10595"/>
                <a:gd name="T51" fmla="*/ 6575 h 10598"/>
                <a:gd name="T52" fmla="*/ 9791 w 10595"/>
                <a:gd name="T53" fmla="*/ 5271 h 10598"/>
                <a:gd name="T54" fmla="*/ 9367 w 10595"/>
                <a:gd name="T55" fmla="*/ 3365 h 10598"/>
                <a:gd name="T56" fmla="*/ 9316 w 10595"/>
                <a:gd name="T57" fmla="*/ 3059 h 10598"/>
                <a:gd name="T58" fmla="*/ 9530 w 10595"/>
                <a:gd name="T59" fmla="*/ 3088 h 10598"/>
                <a:gd name="T60" fmla="*/ 9705 w 10595"/>
                <a:gd name="T61" fmla="*/ 3106 h 10598"/>
                <a:gd name="T62" fmla="*/ 9832 w 10595"/>
                <a:gd name="T63" fmla="*/ 2989 h 10598"/>
                <a:gd name="T64" fmla="*/ 9988 w 10595"/>
                <a:gd name="T65" fmla="*/ 2891 h 10598"/>
                <a:gd name="T66" fmla="*/ 10091 w 10595"/>
                <a:gd name="T67" fmla="*/ 3070 h 10598"/>
                <a:gd name="T68" fmla="*/ 10526 w 10595"/>
                <a:gd name="T69" fmla="*/ 4571 h 10598"/>
                <a:gd name="T70" fmla="*/ 10568 w 10595"/>
                <a:gd name="T71" fmla="*/ 4875 h 10598"/>
                <a:gd name="T72" fmla="*/ 10555 w 10595"/>
                <a:gd name="T73" fmla="*/ 5813 h 10598"/>
                <a:gd name="T74" fmla="*/ 9799 w 10595"/>
                <a:gd name="T75" fmla="*/ 8056 h 10598"/>
                <a:gd name="T76" fmla="*/ 5897 w 10595"/>
                <a:gd name="T77" fmla="*/ 10538 h 10598"/>
                <a:gd name="T78" fmla="*/ 5177 w 10595"/>
                <a:gd name="T79" fmla="*/ 10589 h 10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95" h="10598">
                  <a:moveTo>
                    <a:pt x="5177" y="10589"/>
                  </a:moveTo>
                  <a:cubicBezTo>
                    <a:pt x="4328" y="10531"/>
                    <a:pt x="3681" y="10375"/>
                    <a:pt x="3018" y="10068"/>
                  </a:cubicBezTo>
                  <a:cubicBezTo>
                    <a:pt x="1941" y="9569"/>
                    <a:pt x="964" y="8576"/>
                    <a:pt x="482" y="7488"/>
                  </a:cubicBezTo>
                  <a:cubicBezTo>
                    <a:pt x="264" y="6998"/>
                    <a:pt x="163" y="6664"/>
                    <a:pt x="49" y="6053"/>
                  </a:cubicBezTo>
                  <a:cubicBezTo>
                    <a:pt x="0" y="5786"/>
                    <a:pt x="1" y="4856"/>
                    <a:pt x="52" y="4529"/>
                  </a:cubicBezTo>
                  <a:cubicBezTo>
                    <a:pt x="288" y="2991"/>
                    <a:pt x="1141" y="1668"/>
                    <a:pt x="2432" y="835"/>
                  </a:cubicBezTo>
                  <a:cubicBezTo>
                    <a:pt x="2995" y="472"/>
                    <a:pt x="3755" y="173"/>
                    <a:pt x="4345" y="82"/>
                  </a:cubicBezTo>
                  <a:cubicBezTo>
                    <a:pt x="4430" y="69"/>
                    <a:pt x="4582" y="45"/>
                    <a:pt x="4683" y="29"/>
                  </a:cubicBezTo>
                  <a:cubicBezTo>
                    <a:pt x="4784" y="13"/>
                    <a:pt x="5057" y="0"/>
                    <a:pt x="5290" y="0"/>
                  </a:cubicBezTo>
                  <a:cubicBezTo>
                    <a:pt x="5523" y="0"/>
                    <a:pt x="5796" y="13"/>
                    <a:pt x="5897" y="29"/>
                  </a:cubicBezTo>
                  <a:cubicBezTo>
                    <a:pt x="6321" y="96"/>
                    <a:pt x="6397" y="109"/>
                    <a:pt x="6518" y="137"/>
                  </a:cubicBezTo>
                  <a:cubicBezTo>
                    <a:pt x="6985" y="244"/>
                    <a:pt x="7703" y="523"/>
                    <a:pt x="7703" y="599"/>
                  </a:cubicBezTo>
                  <a:cubicBezTo>
                    <a:pt x="7703" y="620"/>
                    <a:pt x="7664" y="675"/>
                    <a:pt x="7616" y="720"/>
                  </a:cubicBezTo>
                  <a:cubicBezTo>
                    <a:pt x="7479" y="851"/>
                    <a:pt x="7470" y="882"/>
                    <a:pt x="7508" y="1116"/>
                  </a:cubicBezTo>
                  <a:cubicBezTo>
                    <a:pt x="7526" y="1232"/>
                    <a:pt x="7535" y="1333"/>
                    <a:pt x="7528" y="1341"/>
                  </a:cubicBezTo>
                  <a:cubicBezTo>
                    <a:pt x="7520" y="1348"/>
                    <a:pt x="7401" y="1299"/>
                    <a:pt x="7263" y="1230"/>
                  </a:cubicBezTo>
                  <a:cubicBezTo>
                    <a:pt x="6700" y="950"/>
                    <a:pt x="5913" y="760"/>
                    <a:pt x="5317" y="761"/>
                  </a:cubicBezTo>
                  <a:cubicBezTo>
                    <a:pt x="5073" y="761"/>
                    <a:pt x="4510" y="830"/>
                    <a:pt x="4262" y="890"/>
                  </a:cubicBezTo>
                  <a:cubicBezTo>
                    <a:pt x="3428" y="1091"/>
                    <a:pt x="2687" y="1512"/>
                    <a:pt x="2074" y="2132"/>
                  </a:cubicBezTo>
                  <a:cubicBezTo>
                    <a:pt x="1516" y="2696"/>
                    <a:pt x="1160" y="3329"/>
                    <a:pt x="900" y="4218"/>
                  </a:cubicBezTo>
                  <a:cubicBezTo>
                    <a:pt x="770" y="4662"/>
                    <a:pt x="742" y="5545"/>
                    <a:pt x="842" y="6053"/>
                  </a:cubicBezTo>
                  <a:cubicBezTo>
                    <a:pt x="923" y="6466"/>
                    <a:pt x="941" y="6534"/>
                    <a:pt x="1050" y="6830"/>
                  </a:cubicBezTo>
                  <a:cubicBezTo>
                    <a:pt x="1628" y="8401"/>
                    <a:pt x="3037" y="9540"/>
                    <a:pt x="4683" y="9765"/>
                  </a:cubicBezTo>
                  <a:cubicBezTo>
                    <a:pt x="4955" y="9803"/>
                    <a:pt x="5624" y="9802"/>
                    <a:pt x="5897" y="9765"/>
                  </a:cubicBezTo>
                  <a:cubicBezTo>
                    <a:pt x="7516" y="9544"/>
                    <a:pt x="8913" y="8432"/>
                    <a:pt x="9512" y="6889"/>
                  </a:cubicBezTo>
                  <a:cubicBezTo>
                    <a:pt x="9558" y="6771"/>
                    <a:pt x="9607" y="6629"/>
                    <a:pt x="9621" y="6575"/>
                  </a:cubicBezTo>
                  <a:cubicBezTo>
                    <a:pt x="9763" y="6033"/>
                    <a:pt x="9790" y="5821"/>
                    <a:pt x="9791" y="5271"/>
                  </a:cubicBezTo>
                  <a:cubicBezTo>
                    <a:pt x="9792" y="4534"/>
                    <a:pt x="9678" y="4023"/>
                    <a:pt x="9367" y="3365"/>
                  </a:cubicBezTo>
                  <a:cubicBezTo>
                    <a:pt x="9238" y="3092"/>
                    <a:pt x="9228" y="3031"/>
                    <a:pt x="9316" y="3059"/>
                  </a:cubicBezTo>
                  <a:cubicBezTo>
                    <a:pt x="9337" y="3065"/>
                    <a:pt x="9433" y="3079"/>
                    <a:pt x="9530" y="3088"/>
                  </a:cubicBezTo>
                  <a:lnTo>
                    <a:pt x="9705" y="3106"/>
                  </a:lnTo>
                  <a:lnTo>
                    <a:pt x="9832" y="2989"/>
                  </a:lnTo>
                  <a:cubicBezTo>
                    <a:pt x="9901" y="2925"/>
                    <a:pt x="9972" y="2881"/>
                    <a:pt x="9988" y="2891"/>
                  </a:cubicBezTo>
                  <a:cubicBezTo>
                    <a:pt x="10004" y="2901"/>
                    <a:pt x="10050" y="2981"/>
                    <a:pt x="10091" y="3070"/>
                  </a:cubicBezTo>
                  <a:cubicBezTo>
                    <a:pt x="10331" y="3594"/>
                    <a:pt x="10474" y="4085"/>
                    <a:pt x="10526" y="4571"/>
                  </a:cubicBezTo>
                  <a:cubicBezTo>
                    <a:pt x="10541" y="4703"/>
                    <a:pt x="10559" y="4840"/>
                    <a:pt x="10568" y="4875"/>
                  </a:cubicBezTo>
                  <a:cubicBezTo>
                    <a:pt x="10595" y="4989"/>
                    <a:pt x="10588" y="5509"/>
                    <a:pt x="10555" y="5813"/>
                  </a:cubicBezTo>
                  <a:cubicBezTo>
                    <a:pt x="10464" y="6650"/>
                    <a:pt x="10222" y="7367"/>
                    <a:pt x="9799" y="8056"/>
                  </a:cubicBezTo>
                  <a:cubicBezTo>
                    <a:pt x="8946" y="9444"/>
                    <a:pt x="7502" y="10362"/>
                    <a:pt x="5897" y="10538"/>
                  </a:cubicBezTo>
                  <a:cubicBezTo>
                    <a:pt x="5406" y="10592"/>
                    <a:pt x="5314" y="10598"/>
                    <a:pt x="5177" y="1058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6" name="Freeform 62"/>
            <p:cNvSpPr>
              <a:spLocks/>
            </p:cNvSpPr>
            <p:nvPr/>
          </p:nvSpPr>
          <p:spPr bwMode="auto">
            <a:xfrm>
              <a:off x="6115456" y="7987134"/>
              <a:ext cx="1800951" cy="1796202"/>
            </a:xfrm>
            <a:custGeom>
              <a:avLst/>
              <a:gdLst>
                <a:gd name="T0" fmla="*/ 3035 w 6690"/>
                <a:gd name="T1" fmla="*/ 6640 h 6674"/>
                <a:gd name="T2" fmla="*/ 2399 w 6690"/>
                <a:gd name="T3" fmla="*/ 6524 h 6674"/>
                <a:gd name="T4" fmla="*/ 322 w 6690"/>
                <a:gd name="T5" fmla="*/ 4766 h 6674"/>
                <a:gd name="T6" fmla="*/ 30 w 6690"/>
                <a:gd name="T7" fmla="*/ 3871 h 6674"/>
                <a:gd name="T8" fmla="*/ 0 w 6690"/>
                <a:gd name="T9" fmla="*/ 3327 h 6674"/>
                <a:gd name="T10" fmla="*/ 30 w 6690"/>
                <a:gd name="T11" fmla="*/ 2782 h 6674"/>
                <a:gd name="T12" fmla="*/ 339 w 6690"/>
                <a:gd name="T13" fmla="*/ 1855 h 6674"/>
                <a:gd name="T14" fmla="*/ 1044 w 6690"/>
                <a:gd name="T15" fmla="*/ 905 h 6674"/>
                <a:gd name="T16" fmla="*/ 2766 w 6690"/>
                <a:gd name="T17" fmla="*/ 40 h 6674"/>
                <a:gd name="T18" fmla="*/ 3993 w 6690"/>
                <a:gd name="T19" fmla="*/ 61 h 6674"/>
                <a:gd name="T20" fmla="*/ 4826 w 6690"/>
                <a:gd name="T21" fmla="*/ 364 h 6674"/>
                <a:gd name="T22" fmla="*/ 4561 w 6690"/>
                <a:gd name="T23" fmla="*/ 648 h 6674"/>
                <a:gd name="T24" fmla="*/ 3936 w 6690"/>
                <a:gd name="T25" fmla="*/ 848 h 6674"/>
                <a:gd name="T26" fmla="*/ 1890 w 6690"/>
                <a:gd name="T27" fmla="*/ 1211 h 6674"/>
                <a:gd name="T28" fmla="*/ 1137 w 6690"/>
                <a:gd name="T29" fmla="*/ 2000 h 6674"/>
                <a:gd name="T30" fmla="*/ 776 w 6690"/>
                <a:gd name="T31" fmla="*/ 3341 h 6674"/>
                <a:gd name="T32" fmla="*/ 960 w 6690"/>
                <a:gd name="T33" fmla="*/ 4302 h 6674"/>
                <a:gd name="T34" fmla="*/ 2667 w 6690"/>
                <a:gd name="T35" fmla="*/ 5791 h 6674"/>
                <a:gd name="T36" fmla="*/ 2940 w 6690"/>
                <a:gd name="T37" fmla="*/ 5852 h 6674"/>
                <a:gd name="T38" fmla="*/ 3316 w 6690"/>
                <a:gd name="T39" fmla="*/ 5881 h 6674"/>
                <a:gd name="T40" fmla="*/ 3692 w 6690"/>
                <a:gd name="T41" fmla="*/ 5852 h 6674"/>
                <a:gd name="T42" fmla="*/ 3965 w 6690"/>
                <a:gd name="T43" fmla="*/ 5791 h 6674"/>
                <a:gd name="T44" fmla="*/ 5644 w 6690"/>
                <a:gd name="T45" fmla="*/ 4375 h 6674"/>
                <a:gd name="T46" fmla="*/ 5853 w 6690"/>
                <a:gd name="T47" fmla="*/ 3312 h 6674"/>
                <a:gd name="T48" fmla="*/ 5715 w 6690"/>
                <a:gd name="T49" fmla="*/ 2429 h 6674"/>
                <a:gd name="T50" fmla="*/ 5982 w 6690"/>
                <a:gd name="T51" fmla="*/ 2090 h 6674"/>
                <a:gd name="T52" fmla="*/ 6270 w 6690"/>
                <a:gd name="T53" fmla="*/ 1803 h 6674"/>
                <a:gd name="T54" fmla="*/ 6340 w 6690"/>
                <a:gd name="T55" fmla="*/ 1940 h 6674"/>
                <a:gd name="T56" fmla="*/ 6631 w 6690"/>
                <a:gd name="T57" fmla="*/ 3058 h 6674"/>
                <a:gd name="T58" fmla="*/ 6307 w 6690"/>
                <a:gd name="T59" fmla="*/ 4782 h 6674"/>
                <a:gd name="T60" fmla="*/ 4233 w 6690"/>
                <a:gd name="T61" fmla="*/ 6525 h 6674"/>
                <a:gd name="T62" fmla="*/ 3035 w 6690"/>
                <a:gd name="T63" fmla="*/ 6640 h 6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90" h="6674">
                  <a:moveTo>
                    <a:pt x="3035" y="6640"/>
                  </a:moveTo>
                  <a:cubicBezTo>
                    <a:pt x="2791" y="6614"/>
                    <a:pt x="2553" y="6571"/>
                    <a:pt x="2399" y="6524"/>
                  </a:cubicBezTo>
                  <a:cubicBezTo>
                    <a:pt x="1476" y="6243"/>
                    <a:pt x="722" y="5604"/>
                    <a:pt x="322" y="4766"/>
                  </a:cubicBezTo>
                  <a:cubicBezTo>
                    <a:pt x="169" y="4444"/>
                    <a:pt x="138" y="4350"/>
                    <a:pt x="30" y="3871"/>
                  </a:cubicBezTo>
                  <a:cubicBezTo>
                    <a:pt x="13" y="3799"/>
                    <a:pt x="0" y="3553"/>
                    <a:pt x="0" y="3327"/>
                  </a:cubicBezTo>
                  <a:cubicBezTo>
                    <a:pt x="0" y="3100"/>
                    <a:pt x="13" y="2854"/>
                    <a:pt x="30" y="2782"/>
                  </a:cubicBezTo>
                  <a:cubicBezTo>
                    <a:pt x="142" y="2288"/>
                    <a:pt x="170" y="2203"/>
                    <a:pt x="339" y="1855"/>
                  </a:cubicBezTo>
                  <a:cubicBezTo>
                    <a:pt x="509" y="1504"/>
                    <a:pt x="745" y="1186"/>
                    <a:pt x="1044" y="905"/>
                  </a:cubicBezTo>
                  <a:cubicBezTo>
                    <a:pt x="1528" y="449"/>
                    <a:pt x="2019" y="202"/>
                    <a:pt x="2766" y="40"/>
                  </a:cubicBezTo>
                  <a:cubicBezTo>
                    <a:pt x="2947" y="0"/>
                    <a:pt x="3773" y="15"/>
                    <a:pt x="3993" y="61"/>
                  </a:cubicBezTo>
                  <a:cubicBezTo>
                    <a:pt x="4257" y="117"/>
                    <a:pt x="4826" y="324"/>
                    <a:pt x="4826" y="364"/>
                  </a:cubicBezTo>
                  <a:cubicBezTo>
                    <a:pt x="4826" y="371"/>
                    <a:pt x="4707" y="499"/>
                    <a:pt x="4561" y="648"/>
                  </a:cubicBezTo>
                  <a:cubicBezTo>
                    <a:pt x="4265" y="953"/>
                    <a:pt x="4302" y="941"/>
                    <a:pt x="3936" y="848"/>
                  </a:cubicBezTo>
                  <a:cubicBezTo>
                    <a:pt x="3239" y="670"/>
                    <a:pt x="2508" y="799"/>
                    <a:pt x="1890" y="1211"/>
                  </a:cubicBezTo>
                  <a:cubicBezTo>
                    <a:pt x="1648" y="1371"/>
                    <a:pt x="1287" y="1750"/>
                    <a:pt x="1137" y="2000"/>
                  </a:cubicBezTo>
                  <a:cubicBezTo>
                    <a:pt x="874" y="2439"/>
                    <a:pt x="776" y="2803"/>
                    <a:pt x="776" y="3341"/>
                  </a:cubicBezTo>
                  <a:cubicBezTo>
                    <a:pt x="777" y="3757"/>
                    <a:pt x="812" y="3943"/>
                    <a:pt x="960" y="4302"/>
                  </a:cubicBezTo>
                  <a:cubicBezTo>
                    <a:pt x="1252" y="5010"/>
                    <a:pt x="1968" y="5635"/>
                    <a:pt x="2667" y="5791"/>
                  </a:cubicBezTo>
                  <a:cubicBezTo>
                    <a:pt x="2745" y="5808"/>
                    <a:pt x="2868" y="5836"/>
                    <a:pt x="2940" y="5852"/>
                  </a:cubicBezTo>
                  <a:cubicBezTo>
                    <a:pt x="3013" y="5868"/>
                    <a:pt x="3182" y="5881"/>
                    <a:pt x="3316" y="5881"/>
                  </a:cubicBezTo>
                  <a:cubicBezTo>
                    <a:pt x="3450" y="5881"/>
                    <a:pt x="3619" y="5868"/>
                    <a:pt x="3692" y="5852"/>
                  </a:cubicBezTo>
                  <a:cubicBezTo>
                    <a:pt x="3764" y="5836"/>
                    <a:pt x="3888" y="5808"/>
                    <a:pt x="3965" y="5791"/>
                  </a:cubicBezTo>
                  <a:cubicBezTo>
                    <a:pt x="4635" y="5641"/>
                    <a:pt x="5342" y="5045"/>
                    <a:pt x="5644" y="4375"/>
                  </a:cubicBezTo>
                  <a:cubicBezTo>
                    <a:pt x="5813" y="4000"/>
                    <a:pt x="5855" y="3789"/>
                    <a:pt x="5853" y="3312"/>
                  </a:cubicBezTo>
                  <a:cubicBezTo>
                    <a:pt x="5852" y="2890"/>
                    <a:pt x="5819" y="2679"/>
                    <a:pt x="5715" y="2429"/>
                  </a:cubicBezTo>
                  <a:cubicBezTo>
                    <a:pt x="5698" y="2388"/>
                    <a:pt x="5755" y="2317"/>
                    <a:pt x="5982" y="2090"/>
                  </a:cubicBezTo>
                  <a:lnTo>
                    <a:pt x="6270" y="1803"/>
                  </a:lnTo>
                  <a:lnTo>
                    <a:pt x="6340" y="1940"/>
                  </a:lnTo>
                  <a:cubicBezTo>
                    <a:pt x="6482" y="2216"/>
                    <a:pt x="6582" y="2600"/>
                    <a:pt x="6631" y="3058"/>
                  </a:cubicBezTo>
                  <a:cubicBezTo>
                    <a:pt x="6690" y="3598"/>
                    <a:pt x="6563" y="4274"/>
                    <a:pt x="6307" y="4782"/>
                  </a:cubicBezTo>
                  <a:cubicBezTo>
                    <a:pt x="5880" y="5630"/>
                    <a:pt x="5168" y="6229"/>
                    <a:pt x="4233" y="6525"/>
                  </a:cubicBezTo>
                  <a:cubicBezTo>
                    <a:pt x="3937" y="6618"/>
                    <a:pt x="3359" y="6674"/>
                    <a:pt x="3035" y="664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7" name="Freeform 69"/>
            <p:cNvSpPr>
              <a:spLocks/>
            </p:cNvSpPr>
            <p:nvPr/>
          </p:nvSpPr>
          <p:spPr bwMode="auto">
            <a:xfrm>
              <a:off x="6637819" y="7359116"/>
              <a:ext cx="1887614" cy="1894738"/>
            </a:xfrm>
            <a:custGeom>
              <a:avLst/>
              <a:gdLst>
                <a:gd name="T0" fmla="*/ 1147 w 7008"/>
                <a:gd name="T1" fmla="*/ 7009 h 7039"/>
                <a:gd name="T2" fmla="*/ 121 w 7008"/>
                <a:gd name="T3" fmla="*/ 6209 h 7039"/>
                <a:gd name="T4" fmla="*/ 9 w 7008"/>
                <a:gd name="T5" fmla="*/ 5715 h 7039"/>
                <a:gd name="T6" fmla="*/ 59 w 7008"/>
                <a:gd name="T7" fmla="*/ 5253 h 7039"/>
                <a:gd name="T8" fmla="*/ 1810 w 7008"/>
                <a:gd name="T9" fmla="*/ 4372 h 7039"/>
                <a:gd name="T10" fmla="*/ 2008 w 7008"/>
                <a:gd name="T11" fmla="*/ 4431 h 7039"/>
                <a:gd name="T12" fmla="*/ 3175 w 7008"/>
                <a:gd name="T13" fmla="*/ 3306 h 7039"/>
                <a:gd name="T14" fmla="*/ 4300 w 7008"/>
                <a:gd name="T15" fmla="*/ 2181 h 7039"/>
                <a:gd name="T16" fmla="*/ 4283 w 7008"/>
                <a:gd name="T17" fmla="*/ 2043 h 7039"/>
                <a:gd name="T18" fmla="*/ 4248 w 7008"/>
                <a:gd name="T19" fmla="*/ 1669 h 7039"/>
                <a:gd name="T20" fmla="*/ 4230 w 7008"/>
                <a:gd name="T21" fmla="*/ 1433 h 7039"/>
                <a:gd name="T22" fmla="*/ 4946 w 7008"/>
                <a:gd name="T23" fmla="*/ 717 h 7039"/>
                <a:gd name="T24" fmla="*/ 5680 w 7008"/>
                <a:gd name="T25" fmla="*/ 0 h 7039"/>
                <a:gd name="T26" fmla="*/ 5713 w 7008"/>
                <a:gd name="T27" fmla="*/ 176 h 7039"/>
                <a:gd name="T28" fmla="*/ 5834 w 7008"/>
                <a:gd name="T29" fmla="*/ 1133 h 7039"/>
                <a:gd name="T30" fmla="*/ 6462 w 7008"/>
                <a:gd name="T31" fmla="*/ 1270 h 7039"/>
                <a:gd name="T32" fmla="*/ 6999 w 7008"/>
                <a:gd name="T33" fmla="*/ 1341 h 7039"/>
                <a:gd name="T34" fmla="*/ 6281 w 7008"/>
                <a:gd name="T35" fmla="*/ 2091 h 7039"/>
                <a:gd name="T36" fmla="*/ 5548 w 7008"/>
                <a:gd name="T37" fmla="*/ 2824 h 7039"/>
                <a:gd name="T38" fmla="*/ 5408 w 7008"/>
                <a:gd name="T39" fmla="*/ 2797 h 7039"/>
                <a:gd name="T40" fmla="*/ 5056 w 7008"/>
                <a:gd name="T41" fmla="*/ 2756 h 7039"/>
                <a:gd name="T42" fmla="*/ 4844 w 7008"/>
                <a:gd name="T43" fmla="*/ 2742 h 7039"/>
                <a:gd name="T44" fmla="*/ 3721 w 7008"/>
                <a:gd name="T45" fmla="*/ 3862 h 7039"/>
                <a:gd name="T46" fmla="*/ 2611 w 7008"/>
                <a:gd name="T47" fmla="*/ 5052 h 7039"/>
                <a:gd name="T48" fmla="*/ 2668 w 7008"/>
                <a:gd name="T49" fmla="*/ 5278 h 7039"/>
                <a:gd name="T50" fmla="*/ 2669 w 7008"/>
                <a:gd name="T51" fmla="*/ 6041 h 7039"/>
                <a:gd name="T52" fmla="*/ 1334 w 7008"/>
                <a:gd name="T53" fmla="*/ 7024 h 7039"/>
                <a:gd name="T54" fmla="*/ 1147 w 7008"/>
                <a:gd name="T55" fmla="*/ 7009 h 7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08" h="7039">
                  <a:moveTo>
                    <a:pt x="1147" y="7009"/>
                  </a:moveTo>
                  <a:cubicBezTo>
                    <a:pt x="673" y="6910"/>
                    <a:pt x="328" y="6640"/>
                    <a:pt x="121" y="6209"/>
                  </a:cubicBezTo>
                  <a:cubicBezTo>
                    <a:pt x="29" y="6018"/>
                    <a:pt x="18" y="5970"/>
                    <a:pt x="9" y="5715"/>
                  </a:cubicBezTo>
                  <a:cubicBezTo>
                    <a:pt x="0" y="5482"/>
                    <a:pt x="9" y="5402"/>
                    <a:pt x="59" y="5253"/>
                  </a:cubicBezTo>
                  <a:cubicBezTo>
                    <a:pt x="310" y="4512"/>
                    <a:pt x="1116" y="4106"/>
                    <a:pt x="1810" y="4372"/>
                  </a:cubicBezTo>
                  <a:cubicBezTo>
                    <a:pt x="1896" y="4404"/>
                    <a:pt x="1985" y="4431"/>
                    <a:pt x="2008" y="4431"/>
                  </a:cubicBezTo>
                  <a:cubicBezTo>
                    <a:pt x="2032" y="4431"/>
                    <a:pt x="2557" y="3925"/>
                    <a:pt x="3175" y="3306"/>
                  </a:cubicBezTo>
                  <a:lnTo>
                    <a:pt x="4300" y="2181"/>
                  </a:lnTo>
                  <a:lnTo>
                    <a:pt x="4283" y="2043"/>
                  </a:lnTo>
                  <a:cubicBezTo>
                    <a:pt x="4274" y="1967"/>
                    <a:pt x="4258" y="1799"/>
                    <a:pt x="4248" y="1669"/>
                  </a:cubicBezTo>
                  <a:lnTo>
                    <a:pt x="4230" y="1433"/>
                  </a:lnTo>
                  <a:lnTo>
                    <a:pt x="4946" y="717"/>
                  </a:lnTo>
                  <a:cubicBezTo>
                    <a:pt x="5340" y="322"/>
                    <a:pt x="5670" y="0"/>
                    <a:pt x="5680" y="0"/>
                  </a:cubicBezTo>
                  <a:cubicBezTo>
                    <a:pt x="5690" y="0"/>
                    <a:pt x="5705" y="79"/>
                    <a:pt x="5713" y="176"/>
                  </a:cubicBezTo>
                  <a:cubicBezTo>
                    <a:pt x="5739" y="457"/>
                    <a:pt x="5818" y="1082"/>
                    <a:pt x="5834" y="1133"/>
                  </a:cubicBezTo>
                  <a:cubicBezTo>
                    <a:pt x="5856" y="1203"/>
                    <a:pt x="5895" y="1211"/>
                    <a:pt x="6462" y="1270"/>
                  </a:cubicBezTo>
                  <a:cubicBezTo>
                    <a:pt x="6748" y="1300"/>
                    <a:pt x="6990" y="1332"/>
                    <a:pt x="6999" y="1341"/>
                  </a:cubicBezTo>
                  <a:cubicBezTo>
                    <a:pt x="7008" y="1350"/>
                    <a:pt x="6685" y="1687"/>
                    <a:pt x="6281" y="2091"/>
                  </a:cubicBezTo>
                  <a:lnTo>
                    <a:pt x="5548" y="2824"/>
                  </a:lnTo>
                  <a:lnTo>
                    <a:pt x="5408" y="2797"/>
                  </a:lnTo>
                  <a:cubicBezTo>
                    <a:pt x="5331" y="2782"/>
                    <a:pt x="5172" y="2763"/>
                    <a:pt x="5056" y="2756"/>
                  </a:cubicBezTo>
                  <a:lnTo>
                    <a:pt x="4844" y="2742"/>
                  </a:lnTo>
                  <a:lnTo>
                    <a:pt x="3721" y="3862"/>
                  </a:lnTo>
                  <a:cubicBezTo>
                    <a:pt x="2741" y="4838"/>
                    <a:pt x="2599" y="4990"/>
                    <a:pt x="2611" y="5052"/>
                  </a:cubicBezTo>
                  <a:cubicBezTo>
                    <a:pt x="2618" y="5091"/>
                    <a:pt x="2644" y="5192"/>
                    <a:pt x="2668" y="5278"/>
                  </a:cubicBezTo>
                  <a:cubicBezTo>
                    <a:pt x="2726" y="5478"/>
                    <a:pt x="2726" y="5846"/>
                    <a:pt x="2669" y="6041"/>
                  </a:cubicBezTo>
                  <a:cubicBezTo>
                    <a:pt x="2502" y="6609"/>
                    <a:pt x="1918" y="7039"/>
                    <a:pt x="1334" y="7024"/>
                  </a:cubicBezTo>
                  <a:cubicBezTo>
                    <a:pt x="1262" y="7022"/>
                    <a:pt x="1178" y="7015"/>
                    <a:pt x="1147" y="70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23" name="群組 22"/>
          <p:cNvGrpSpPr/>
          <p:nvPr/>
        </p:nvGrpSpPr>
        <p:grpSpPr>
          <a:xfrm>
            <a:off x="372073" y="3262067"/>
            <a:ext cx="626346" cy="993403"/>
            <a:chOff x="4565882" y="3048934"/>
            <a:chExt cx="361238" cy="572934"/>
          </a:xfrm>
          <a:solidFill>
            <a:schemeClr val="accent2"/>
          </a:solidFill>
        </p:grpSpPr>
        <p:sp>
          <p:nvSpPr>
            <p:cNvPr id="30" name="手繪多邊形 29"/>
            <p:cNvSpPr>
              <a:spLocks/>
            </p:cNvSpPr>
            <p:nvPr/>
          </p:nvSpPr>
          <p:spPr bwMode="auto">
            <a:xfrm>
              <a:off x="4565882" y="3228413"/>
              <a:ext cx="361238" cy="393455"/>
            </a:xfrm>
            <a:custGeom>
              <a:avLst/>
              <a:gdLst>
                <a:gd name="connsiteX0" fmla="*/ 1910220 w 2786191"/>
                <a:gd name="connsiteY0" fmla="*/ 2438744 h 3034687"/>
                <a:gd name="connsiteX1" fmla="*/ 1802556 w 2786191"/>
                <a:gd name="connsiteY1" fmla="*/ 2438922 h 3034687"/>
                <a:gd name="connsiteX2" fmla="*/ 1503672 w 2786191"/>
                <a:gd name="connsiteY2" fmla="*/ 2445020 h 3034687"/>
                <a:gd name="connsiteX3" fmla="*/ 1487488 w 2786191"/>
                <a:gd name="connsiteY3" fmla="*/ 2549424 h 3034687"/>
                <a:gd name="connsiteX4" fmla="*/ 1499716 w 2786191"/>
                <a:gd name="connsiteY4" fmla="*/ 2659566 h 3034687"/>
                <a:gd name="connsiteX5" fmla="*/ 1793564 w 2786191"/>
                <a:gd name="connsiteY5" fmla="*/ 2671764 h 3034687"/>
                <a:gd name="connsiteX6" fmla="*/ 2090650 w 2786191"/>
                <a:gd name="connsiteY6" fmla="*/ 2655978 h 3034687"/>
                <a:gd name="connsiteX7" fmla="*/ 2106836 w 2786191"/>
                <a:gd name="connsiteY7" fmla="*/ 2559110 h 3034687"/>
                <a:gd name="connsiteX8" fmla="*/ 1910220 w 2786191"/>
                <a:gd name="connsiteY8" fmla="*/ 2438744 h 3034687"/>
                <a:gd name="connsiteX9" fmla="*/ 1910090 w 2786191"/>
                <a:gd name="connsiteY9" fmla="*/ 2032044 h 3034687"/>
                <a:gd name="connsiteX10" fmla="*/ 1802362 w 2786191"/>
                <a:gd name="connsiteY10" fmla="*/ 2032208 h 3034687"/>
                <a:gd name="connsiteX11" fmla="*/ 1503302 w 2786191"/>
                <a:gd name="connsiteY11" fmla="*/ 2038336 h 3034687"/>
                <a:gd name="connsiteX12" fmla="*/ 1502942 w 2786191"/>
                <a:gd name="connsiteY12" fmla="*/ 2253898 h 3034687"/>
                <a:gd name="connsiteX13" fmla="*/ 1795884 w 2786191"/>
                <a:gd name="connsiteY13" fmla="*/ 2261828 h 3034687"/>
                <a:gd name="connsiteX14" fmla="*/ 2089908 w 2786191"/>
                <a:gd name="connsiteY14" fmla="*/ 2247410 h 3034687"/>
                <a:gd name="connsiteX15" fmla="*/ 2106822 w 2786191"/>
                <a:gd name="connsiteY15" fmla="*/ 2152606 h 3034687"/>
                <a:gd name="connsiteX16" fmla="*/ 1910090 w 2786191"/>
                <a:gd name="connsiteY16" fmla="*/ 2032044 h 3034687"/>
                <a:gd name="connsiteX17" fmla="*/ 1797596 w 2786191"/>
                <a:gd name="connsiteY17" fmla="*/ 1635126 h 3034687"/>
                <a:gd name="connsiteX18" fmla="*/ 1503694 w 2786191"/>
                <a:gd name="connsiteY18" fmla="*/ 1641254 h 3034687"/>
                <a:gd name="connsiteX19" fmla="*/ 1487488 w 2786191"/>
                <a:gd name="connsiteY19" fmla="*/ 1746144 h 3034687"/>
                <a:gd name="connsiteX20" fmla="*/ 1494330 w 2786191"/>
                <a:gd name="connsiteY20" fmla="*/ 1852116 h 3034687"/>
                <a:gd name="connsiteX21" fmla="*/ 1793996 w 2786191"/>
                <a:gd name="connsiteY21" fmla="*/ 1858964 h 3034687"/>
                <a:gd name="connsiteX22" fmla="*/ 2097262 w 2786191"/>
                <a:gd name="connsiteY22" fmla="*/ 1839140 h 3034687"/>
                <a:gd name="connsiteX23" fmla="*/ 2091498 w 2786191"/>
                <a:gd name="connsiteY23" fmla="*/ 1650986 h 3034687"/>
                <a:gd name="connsiteX24" fmla="*/ 1797596 w 2786191"/>
                <a:gd name="connsiteY24" fmla="*/ 1635126 h 3034687"/>
                <a:gd name="connsiteX25" fmla="*/ 1794138 w 2786191"/>
                <a:gd name="connsiteY25" fmla="*/ 1228726 h 3034687"/>
                <a:gd name="connsiteX26" fmla="*/ 1500006 w 2786191"/>
                <a:gd name="connsiteY26" fmla="*/ 1241034 h 3034687"/>
                <a:gd name="connsiteX27" fmla="*/ 1500726 w 2786191"/>
                <a:gd name="connsiteY27" fmla="*/ 1456798 h 3034687"/>
                <a:gd name="connsiteX28" fmla="*/ 1799898 w 2786191"/>
                <a:gd name="connsiteY28" fmla="*/ 1462952 h 3034687"/>
                <a:gd name="connsiteX29" fmla="*/ 2097270 w 2786191"/>
                <a:gd name="connsiteY29" fmla="*/ 1443764 h 3034687"/>
                <a:gd name="connsiteX30" fmla="*/ 2091510 w 2786191"/>
                <a:gd name="connsiteY30" fmla="*/ 1244654 h 3034687"/>
                <a:gd name="connsiteX31" fmla="*/ 1794138 w 2786191"/>
                <a:gd name="connsiteY31" fmla="*/ 1228726 h 3034687"/>
                <a:gd name="connsiteX32" fmla="*/ 1793454 w 2786191"/>
                <a:gd name="connsiteY32" fmla="*/ 822326 h 3034687"/>
                <a:gd name="connsiteX33" fmla="*/ 1499712 w 2786191"/>
                <a:gd name="connsiteY33" fmla="*/ 834552 h 3034687"/>
                <a:gd name="connsiteX34" fmla="*/ 1487488 w 2786191"/>
                <a:gd name="connsiteY34" fmla="*/ 938828 h 3034687"/>
                <a:gd name="connsiteX35" fmla="*/ 1499712 w 2786191"/>
                <a:gd name="connsiteY35" fmla="*/ 1043464 h 3034687"/>
                <a:gd name="connsiteX36" fmla="*/ 1793454 w 2786191"/>
                <a:gd name="connsiteY36" fmla="*/ 1055688 h 3034687"/>
                <a:gd name="connsiteX37" fmla="*/ 2090432 w 2786191"/>
                <a:gd name="connsiteY37" fmla="*/ 1039868 h 3034687"/>
                <a:gd name="connsiteX38" fmla="*/ 2106612 w 2786191"/>
                <a:gd name="connsiteY38" fmla="*/ 938828 h 3034687"/>
                <a:gd name="connsiteX39" fmla="*/ 2090432 w 2786191"/>
                <a:gd name="connsiteY39" fmla="*/ 838148 h 3034687"/>
                <a:gd name="connsiteX40" fmla="*/ 1793454 w 2786191"/>
                <a:gd name="connsiteY40" fmla="*/ 822326 h 3034687"/>
                <a:gd name="connsiteX41" fmla="*/ 1389856 w 2786191"/>
                <a:gd name="connsiteY41" fmla="*/ 173040 h 3034687"/>
                <a:gd name="connsiteX42" fmla="*/ 321100 w 2786191"/>
                <a:gd name="connsiteY42" fmla="*/ 189236 h 3034687"/>
                <a:gd name="connsiteX43" fmla="*/ 338388 w 2786191"/>
                <a:gd name="connsiteY43" fmla="*/ 273092 h 3034687"/>
                <a:gd name="connsiteX44" fmla="*/ 366472 w 2786191"/>
                <a:gd name="connsiteY44" fmla="*/ 462400 h 3034687"/>
                <a:gd name="connsiteX45" fmla="*/ 397800 w 2786191"/>
                <a:gd name="connsiteY45" fmla="*/ 609600 h 3034687"/>
                <a:gd name="connsiteX46" fmla="*/ 607376 w 2786191"/>
                <a:gd name="connsiteY46" fmla="*/ 589088 h 3034687"/>
                <a:gd name="connsiteX47" fmla="*/ 1171280 w 2786191"/>
                <a:gd name="connsiteY47" fmla="*/ 485076 h 3034687"/>
                <a:gd name="connsiteX48" fmla="*/ 1323960 w 2786191"/>
                <a:gd name="connsiteY48" fmla="*/ 448724 h 3034687"/>
                <a:gd name="connsiteX49" fmla="*/ 1454676 w 2786191"/>
                <a:gd name="connsiteY49" fmla="*/ 422092 h 3034687"/>
                <a:gd name="connsiteX50" fmla="*/ 1957004 w 2786191"/>
                <a:gd name="connsiteY50" fmla="*/ 421372 h 3034687"/>
                <a:gd name="connsiteX51" fmla="*/ 2090960 w 2786191"/>
                <a:gd name="connsiteY51" fmla="*/ 452324 h 3034687"/>
                <a:gd name="connsiteX52" fmla="*/ 2284328 w 2786191"/>
                <a:gd name="connsiteY52" fmla="*/ 507388 h 3034687"/>
                <a:gd name="connsiteX53" fmla="*/ 2332940 w 2786191"/>
                <a:gd name="connsiteY53" fmla="*/ 527184 h 3034687"/>
                <a:gd name="connsiteX54" fmla="*/ 2414680 w 2786191"/>
                <a:gd name="connsiteY54" fmla="*/ 416692 h 3034687"/>
                <a:gd name="connsiteX55" fmla="*/ 2442048 w 2786191"/>
                <a:gd name="connsiteY55" fmla="*/ 273092 h 3034687"/>
                <a:gd name="connsiteX56" fmla="*/ 2458972 w 2786191"/>
                <a:gd name="connsiteY56" fmla="*/ 189236 h 3034687"/>
                <a:gd name="connsiteX57" fmla="*/ 1389856 w 2786191"/>
                <a:gd name="connsiteY57" fmla="*/ 173040 h 3034687"/>
                <a:gd name="connsiteX58" fmla="*/ 56152 w 2786191"/>
                <a:gd name="connsiteY58" fmla="*/ 0 h 3034687"/>
                <a:gd name="connsiteX59" fmla="*/ 1392280 w 2786191"/>
                <a:gd name="connsiteY59" fmla="*/ 0 h 3034687"/>
                <a:gd name="connsiteX60" fmla="*/ 2728408 w 2786191"/>
                <a:gd name="connsiteY60" fmla="*/ 0 h 3034687"/>
                <a:gd name="connsiteX61" fmla="*/ 2759364 w 2786191"/>
                <a:gd name="connsiteY61" fmla="*/ 30964 h 3034687"/>
                <a:gd name="connsiteX62" fmla="*/ 2784200 w 2786191"/>
                <a:gd name="connsiteY62" fmla="*/ 99368 h 3034687"/>
                <a:gd name="connsiteX63" fmla="*/ 2720848 w 2786191"/>
                <a:gd name="connsiteY63" fmla="*/ 186852 h 3034687"/>
                <a:gd name="connsiteX64" fmla="*/ 2638780 w 2786191"/>
                <a:gd name="connsiteY64" fmla="*/ 276856 h 3034687"/>
                <a:gd name="connsiteX65" fmla="*/ 2584428 w 2786191"/>
                <a:gd name="connsiteY65" fmla="*/ 1656080 h 3034687"/>
                <a:gd name="connsiteX66" fmla="*/ 2565352 w 2786191"/>
                <a:gd name="connsiteY66" fmla="*/ 2870776 h 3034687"/>
                <a:gd name="connsiteX67" fmla="*/ 2435768 w 2786191"/>
                <a:gd name="connsiteY67" fmla="*/ 3007580 h 3034687"/>
                <a:gd name="connsiteX68" fmla="*/ 2386456 w 2786191"/>
                <a:gd name="connsiteY68" fmla="*/ 3032780 h 3034687"/>
                <a:gd name="connsiteX69" fmla="*/ 1405960 w 2786191"/>
                <a:gd name="connsiteY69" fmla="*/ 3034580 h 3034687"/>
                <a:gd name="connsiteX70" fmla="*/ 394144 w 2786191"/>
                <a:gd name="connsiteY70" fmla="*/ 3025580 h 3034687"/>
                <a:gd name="connsiteX71" fmla="*/ 232888 w 2786191"/>
                <a:gd name="connsiteY71" fmla="*/ 2880856 h 3034687"/>
                <a:gd name="connsiteX72" fmla="*/ 202292 w 2786191"/>
                <a:gd name="connsiteY72" fmla="*/ 2821092 h 3034687"/>
                <a:gd name="connsiteX73" fmla="*/ 197252 w 2786191"/>
                <a:gd name="connsiteY73" fmla="*/ 1585876 h 3034687"/>
                <a:gd name="connsiteX74" fmla="*/ 192212 w 2786191"/>
                <a:gd name="connsiteY74" fmla="*/ 350660 h 3034687"/>
                <a:gd name="connsiteX75" fmla="*/ 168456 w 2786191"/>
                <a:gd name="connsiteY75" fmla="*/ 304936 h 3034687"/>
                <a:gd name="connsiteX76" fmla="*/ 72352 w 2786191"/>
                <a:gd name="connsiteY76" fmla="*/ 190452 h 3034687"/>
                <a:gd name="connsiteX77" fmla="*/ 0 w 2786191"/>
                <a:gd name="connsiteY77" fmla="*/ 84964 h 3034687"/>
                <a:gd name="connsiteX78" fmla="*/ 28076 w 2786191"/>
                <a:gd name="connsiteY78" fmla="*/ 24124 h 303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786191" h="3034687">
                  <a:moveTo>
                    <a:pt x="1910220" y="2438744"/>
                  </a:moveTo>
                  <a:cubicBezTo>
                    <a:pt x="1879378" y="2438766"/>
                    <a:pt x="1843738" y="2438922"/>
                    <a:pt x="1802556" y="2438922"/>
                  </a:cubicBezTo>
                  <a:cubicBezTo>
                    <a:pt x="1647180" y="2438922"/>
                    <a:pt x="1512304" y="2441792"/>
                    <a:pt x="1503672" y="2445020"/>
                  </a:cubicBezTo>
                  <a:cubicBezTo>
                    <a:pt x="1490364" y="2450044"/>
                    <a:pt x="1487488" y="2469418"/>
                    <a:pt x="1487488" y="2549424"/>
                  </a:cubicBezTo>
                  <a:cubicBezTo>
                    <a:pt x="1487488" y="2612208"/>
                    <a:pt x="1491804" y="2652032"/>
                    <a:pt x="1499716" y="2659566"/>
                  </a:cubicBezTo>
                  <a:cubicBezTo>
                    <a:pt x="1508708" y="2668536"/>
                    <a:pt x="1587834" y="2671764"/>
                    <a:pt x="1793564" y="2671764"/>
                  </a:cubicBezTo>
                  <a:cubicBezTo>
                    <a:pt x="2035620" y="2671764"/>
                    <a:pt x="2076982" y="2669612"/>
                    <a:pt x="2090650" y="2655978"/>
                  </a:cubicBezTo>
                  <a:cubicBezTo>
                    <a:pt x="2102520" y="2644138"/>
                    <a:pt x="2106836" y="2619024"/>
                    <a:pt x="2106836" y="2559110"/>
                  </a:cubicBezTo>
                  <a:cubicBezTo>
                    <a:pt x="2106836" y="2445156"/>
                    <a:pt x="2126112" y="2438602"/>
                    <a:pt x="1910220" y="2438744"/>
                  </a:cubicBezTo>
                  <a:close/>
                  <a:moveTo>
                    <a:pt x="1910090" y="2032044"/>
                  </a:moveTo>
                  <a:cubicBezTo>
                    <a:pt x="1879230" y="2032056"/>
                    <a:pt x="1843568" y="2032208"/>
                    <a:pt x="1802362" y="2032208"/>
                  </a:cubicBezTo>
                  <a:cubicBezTo>
                    <a:pt x="1646894" y="2032208"/>
                    <a:pt x="1511940" y="2035092"/>
                    <a:pt x="1503302" y="2038336"/>
                  </a:cubicBezTo>
                  <a:cubicBezTo>
                    <a:pt x="1479910" y="2047348"/>
                    <a:pt x="1479550" y="2240560"/>
                    <a:pt x="1502942" y="2253898"/>
                  </a:cubicBezTo>
                  <a:cubicBezTo>
                    <a:pt x="1511580" y="2258584"/>
                    <a:pt x="1643296" y="2262188"/>
                    <a:pt x="1795884" y="2261828"/>
                  </a:cubicBezTo>
                  <a:cubicBezTo>
                    <a:pt x="2015052" y="2261468"/>
                    <a:pt x="2076592" y="2258224"/>
                    <a:pt x="2089908" y="2247410"/>
                  </a:cubicBezTo>
                  <a:cubicBezTo>
                    <a:pt x="2102862" y="2236236"/>
                    <a:pt x="2106822" y="2215328"/>
                    <a:pt x="2106822" y="2152606"/>
                  </a:cubicBezTo>
                  <a:cubicBezTo>
                    <a:pt x="2106822" y="2038742"/>
                    <a:pt x="2126108" y="2031960"/>
                    <a:pt x="1910090" y="2032044"/>
                  </a:cubicBezTo>
                  <a:close/>
                  <a:moveTo>
                    <a:pt x="1797596" y="1635126"/>
                  </a:moveTo>
                  <a:cubicBezTo>
                    <a:pt x="1644884" y="1635126"/>
                    <a:pt x="1512340" y="1637650"/>
                    <a:pt x="1503694" y="1641254"/>
                  </a:cubicBezTo>
                  <a:cubicBezTo>
                    <a:pt x="1490368" y="1646300"/>
                    <a:pt x="1487488" y="1665404"/>
                    <a:pt x="1487488" y="1746144"/>
                  </a:cubicBezTo>
                  <a:cubicBezTo>
                    <a:pt x="1487488" y="1800572"/>
                    <a:pt x="1490728" y="1848150"/>
                    <a:pt x="1494330" y="1852116"/>
                  </a:cubicBezTo>
                  <a:cubicBezTo>
                    <a:pt x="1497932" y="1855720"/>
                    <a:pt x="1632998" y="1858964"/>
                    <a:pt x="1793996" y="1858964"/>
                  </a:cubicBezTo>
                  <a:cubicBezTo>
                    <a:pt x="2072770" y="1858964"/>
                    <a:pt x="2087176" y="1857882"/>
                    <a:pt x="2097262" y="1839140"/>
                  </a:cubicBezTo>
                  <a:cubicBezTo>
                    <a:pt x="2114550" y="1806700"/>
                    <a:pt x="2110588" y="1669728"/>
                    <a:pt x="2091498" y="1650986"/>
                  </a:cubicBezTo>
                  <a:cubicBezTo>
                    <a:pt x="2077812" y="1637288"/>
                    <a:pt x="2036752" y="1635126"/>
                    <a:pt x="1797596" y="1635126"/>
                  </a:cubicBezTo>
                  <a:close/>
                  <a:moveTo>
                    <a:pt x="1794138" y="1228726"/>
                  </a:moveTo>
                  <a:cubicBezTo>
                    <a:pt x="1588210" y="1228726"/>
                    <a:pt x="1509006" y="1231984"/>
                    <a:pt x="1500006" y="1241034"/>
                  </a:cubicBezTo>
                  <a:cubicBezTo>
                    <a:pt x="1482724" y="1258050"/>
                    <a:pt x="1483446" y="1449920"/>
                    <a:pt x="1500726" y="1456798"/>
                  </a:cubicBezTo>
                  <a:cubicBezTo>
                    <a:pt x="1507566" y="1459694"/>
                    <a:pt x="1642212" y="1462228"/>
                    <a:pt x="1799898" y="1462952"/>
                  </a:cubicBezTo>
                  <a:cubicBezTo>
                    <a:pt x="2073508" y="1463676"/>
                    <a:pt x="2087188" y="1462590"/>
                    <a:pt x="2097270" y="1443764"/>
                  </a:cubicBezTo>
                  <a:cubicBezTo>
                    <a:pt x="2114550" y="1411184"/>
                    <a:pt x="2110590" y="1263480"/>
                    <a:pt x="2091510" y="1244654"/>
                  </a:cubicBezTo>
                  <a:cubicBezTo>
                    <a:pt x="2077828" y="1230898"/>
                    <a:pt x="2036426" y="1228726"/>
                    <a:pt x="1794138" y="1228726"/>
                  </a:cubicBezTo>
                  <a:close/>
                  <a:moveTo>
                    <a:pt x="1793454" y="822326"/>
                  </a:moveTo>
                  <a:cubicBezTo>
                    <a:pt x="1587798" y="822326"/>
                    <a:pt x="1508700" y="825562"/>
                    <a:pt x="1499712" y="834552"/>
                  </a:cubicBezTo>
                  <a:cubicBezTo>
                    <a:pt x="1492160" y="842102"/>
                    <a:pt x="1487488" y="880576"/>
                    <a:pt x="1487488" y="938828"/>
                  </a:cubicBezTo>
                  <a:cubicBezTo>
                    <a:pt x="1487488" y="997438"/>
                    <a:pt x="1492160" y="1035912"/>
                    <a:pt x="1499712" y="1043464"/>
                  </a:cubicBezTo>
                  <a:cubicBezTo>
                    <a:pt x="1508700" y="1052452"/>
                    <a:pt x="1587798" y="1055688"/>
                    <a:pt x="1793454" y="1055688"/>
                  </a:cubicBezTo>
                  <a:cubicBezTo>
                    <a:pt x="2035424" y="1055688"/>
                    <a:pt x="2076770" y="1053532"/>
                    <a:pt x="2090432" y="1039868"/>
                  </a:cubicBezTo>
                  <a:cubicBezTo>
                    <a:pt x="2102658" y="1027642"/>
                    <a:pt x="2106612" y="1002472"/>
                    <a:pt x="2106612" y="938828"/>
                  </a:cubicBezTo>
                  <a:cubicBezTo>
                    <a:pt x="2106612" y="875542"/>
                    <a:pt x="2102658" y="850014"/>
                    <a:pt x="2090432" y="838148"/>
                  </a:cubicBezTo>
                  <a:cubicBezTo>
                    <a:pt x="2076770" y="824484"/>
                    <a:pt x="2035424" y="822326"/>
                    <a:pt x="1793454" y="822326"/>
                  </a:cubicBezTo>
                  <a:close/>
                  <a:moveTo>
                    <a:pt x="1389856" y="173040"/>
                  </a:moveTo>
                  <a:cubicBezTo>
                    <a:pt x="421208" y="173040"/>
                    <a:pt x="326864" y="174480"/>
                    <a:pt x="321100" y="189236"/>
                  </a:cubicBezTo>
                  <a:cubicBezTo>
                    <a:pt x="317500" y="198232"/>
                    <a:pt x="325424" y="236024"/>
                    <a:pt x="338388" y="273092"/>
                  </a:cubicBezTo>
                  <a:cubicBezTo>
                    <a:pt x="357112" y="325280"/>
                    <a:pt x="363232" y="368108"/>
                    <a:pt x="366472" y="462400"/>
                  </a:cubicBezTo>
                  <a:cubicBezTo>
                    <a:pt x="370076" y="571812"/>
                    <a:pt x="378356" y="609600"/>
                    <a:pt x="397800" y="609600"/>
                  </a:cubicBezTo>
                  <a:cubicBezTo>
                    <a:pt x="401404" y="609600"/>
                    <a:pt x="495748" y="600244"/>
                    <a:pt x="607376" y="589088"/>
                  </a:cubicBezTo>
                  <a:cubicBezTo>
                    <a:pt x="823072" y="567492"/>
                    <a:pt x="926780" y="548420"/>
                    <a:pt x="1171280" y="485076"/>
                  </a:cubicBezTo>
                  <a:cubicBezTo>
                    <a:pt x="1224576" y="471400"/>
                    <a:pt x="1292992" y="454844"/>
                    <a:pt x="1323960" y="448724"/>
                  </a:cubicBezTo>
                  <a:cubicBezTo>
                    <a:pt x="1354568" y="442608"/>
                    <a:pt x="1413624" y="430728"/>
                    <a:pt x="1454676" y="422092"/>
                  </a:cubicBezTo>
                  <a:cubicBezTo>
                    <a:pt x="1555500" y="401216"/>
                    <a:pt x="1868780" y="400500"/>
                    <a:pt x="1957004" y="421372"/>
                  </a:cubicBezTo>
                  <a:cubicBezTo>
                    <a:pt x="1991572" y="429292"/>
                    <a:pt x="2052068" y="443328"/>
                    <a:pt x="2090960" y="452324"/>
                  </a:cubicBezTo>
                  <a:cubicBezTo>
                    <a:pt x="2164056" y="468880"/>
                    <a:pt x="2248320" y="492992"/>
                    <a:pt x="2284328" y="507388"/>
                  </a:cubicBezTo>
                  <a:cubicBezTo>
                    <a:pt x="2295492" y="512068"/>
                    <a:pt x="2317456" y="520704"/>
                    <a:pt x="2332940" y="527184"/>
                  </a:cubicBezTo>
                  <a:cubicBezTo>
                    <a:pt x="2401360" y="554536"/>
                    <a:pt x="2407120" y="546620"/>
                    <a:pt x="2414680" y="416692"/>
                  </a:cubicBezTo>
                  <a:cubicBezTo>
                    <a:pt x="2417204" y="374944"/>
                    <a:pt x="2429444" y="310164"/>
                    <a:pt x="2442048" y="273092"/>
                  </a:cubicBezTo>
                  <a:cubicBezTo>
                    <a:pt x="2454652" y="236024"/>
                    <a:pt x="2462212" y="198592"/>
                    <a:pt x="2458972" y="189236"/>
                  </a:cubicBezTo>
                  <a:cubicBezTo>
                    <a:pt x="2453212" y="174480"/>
                    <a:pt x="2361388" y="173040"/>
                    <a:pt x="1389856" y="173040"/>
                  </a:cubicBezTo>
                  <a:close/>
                  <a:moveTo>
                    <a:pt x="56152" y="0"/>
                  </a:moveTo>
                  <a:lnTo>
                    <a:pt x="1392280" y="0"/>
                  </a:lnTo>
                  <a:lnTo>
                    <a:pt x="2728408" y="0"/>
                  </a:lnTo>
                  <a:lnTo>
                    <a:pt x="2759364" y="30964"/>
                  </a:lnTo>
                  <a:cubicBezTo>
                    <a:pt x="2786000" y="57604"/>
                    <a:pt x="2789240" y="66964"/>
                    <a:pt x="2784200" y="99368"/>
                  </a:cubicBezTo>
                  <a:cubicBezTo>
                    <a:pt x="2779520" y="128528"/>
                    <a:pt x="2765124" y="147968"/>
                    <a:pt x="2720848" y="186852"/>
                  </a:cubicBezTo>
                  <a:cubicBezTo>
                    <a:pt x="2689532" y="214572"/>
                    <a:pt x="2652820" y="254892"/>
                    <a:pt x="2638780" y="276856"/>
                  </a:cubicBezTo>
                  <a:cubicBezTo>
                    <a:pt x="2585508" y="361460"/>
                    <a:pt x="2584428" y="382700"/>
                    <a:pt x="2584428" y="1656080"/>
                  </a:cubicBezTo>
                  <a:cubicBezTo>
                    <a:pt x="2584068" y="2775008"/>
                    <a:pt x="2583348" y="2831532"/>
                    <a:pt x="2565352" y="2870776"/>
                  </a:cubicBezTo>
                  <a:cubicBezTo>
                    <a:pt x="2538356" y="2930176"/>
                    <a:pt x="2492280" y="2978780"/>
                    <a:pt x="2435768" y="3007580"/>
                  </a:cubicBezTo>
                  <a:lnTo>
                    <a:pt x="2386456" y="3032780"/>
                  </a:lnTo>
                  <a:lnTo>
                    <a:pt x="1405960" y="3034580"/>
                  </a:lnTo>
                  <a:cubicBezTo>
                    <a:pt x="765972" y="3035300"/>
                    <a:pt x="414660" y="3032420"/>
                    <a:pt x="394144" y="3025580"/>
                  </a:cubicBezTo>
                  <a:cubicBezTo>
                    <a:pt x="334392" y="3006500"/>
                    <a:pt x="265284" y="2944216"/>
                    <a:pt x="232888" y="2880856"/>
                  </a:cubicBezTo>
                  <a:lnTo>
                    <a:pt x="202292" y="2821092"/>
                  </a:lnTo>
                  <a:lnTo>
                    <a:pt x="197252" y="1585876"/>
                  </a:lnTo>
                  <a:lnTo>
                    <a:pt x="192212" y="350660"/>
                  </a:lnTo>
                  <a:lnTo>
                    <a:pt x="168456" y="304936"/>
                  </a:lnTo>
                  <a:cubicBezTo>
                    <a:pt x="155140" y="279736"/>
                    <a:pt x="111944" y="228252"/>
                    <a:pt x="72352" y="190452"/>
                  </a:cubicBezTo>
                  <a:cubicBezTo>
                    <a:pt x="8640" y="129968"/>
                    <a:pt x="0" y="117368"/>
                    <a:pt x="0" y="84964"/>
                  </a:cubicBezTo>
                  <a:cubicBezTo>
                    <a:pt x="0" y="57244"/>
                    <a:pt x="7200" y="42124"/>
                    <a:pt x="28076" y="2412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1" name="Freeform 83"/>
            <p:cNvSpPr>
              <a:spLocks/>
            </p:cNvSpPr>
            <p:nvPr/>
          </p:nvSpPr>
          <p:spPr bwMode="auto">
            <a:xfrm>
              <a:off x="4655827" y="3128587"/>
              <a:ext cx="79242" cy="77390"/>
            </a:xfrm>
            <a:custGeom>
              <a:avLst/>
              <a:gdLst>
                <a:gd name="T0" fmla="*/ 468 w 1695"/>
                <a:gd name="T1" fmla="*/ 1570 h 1659"/>
                <a:gd name="T2" fmla="*/ 30 w 1695"/>
                <a:gd name="T3" fmla="*/ 1001 h 1659"/>
                <a:gd name="T4" fmla="*/ 29 w 1695"/>
                <a:gd name="T5" fmla="*/ 705 h 1659"/>
                <a:gd name="T6" fmla="*/ 249 w 1695"/>
                <a:gd name="T7" fmla="*/ 300 h 1659"/>
                <a:gd name="T8" fmla="*/ 1076 w 1695"/>
                <a:gd name="T9" fmla="*/ 95 h 1659"/>
                <a:gd name="T10" fmla="*/ 1568 w 1695"/>
                <a:gd name="T11" fmla="*/ 586 h 1659"/>
                <a:gd name="T12" fmla="*/ 1174 w 1695"/>
                <a:gd name="T13" fmla="*/ 1559 h 1659"/>
                <a:gd name="T14" fmla="*/ 468 w 1695"/>
                <a:gd name="T15" fmla="*/ 1570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5" h="1659">
                  <a:moveTo>
                    <a:pt x="468" y="1570"/>
                  </a:moveTo>
                  <a:cubicBezTo>
                    <a:pt x="237" y="1451"/>
                    <a:pt x="106" y="1280"/>
                    <a:pt x="30" y="1001"/>
                  </a:cubicBezTo>
                  <a:cubicBezTo>
                    <a:pt x="1" y="891"/>
                    <a:pt x="0" y="835"/>
                    <a:pt x="29" y="705"/>
                  </a:cubicBezTo>
                  <a:cubicBezTo>
                    <a:pt x="74" y="502"/>
                    <a:pt x="94" y="465"/>
                    <a:pt x="249" y="300"/>
                  </a:cubicBezTo>
                  <a:cubicBezTo>
                    <a:pt x="462" y="72"/>
                    <a:pt x="751" y="0"/>
                    <a:pt x="1076" y="95"/>
                  </a:cubicBezTo>
                  <a:cubicBezTo>
                    <a:pt x="1280" y="155"/>
                    <a:pt x="1497" y="372"/>
                    <a:pt x="1568" y="586"/>
                  </a:cubicBezTo>
                  <a:cubicBezTo>
                    <a:pt x="1695" y="967"/>
                    <a:pt x="1522" y="1394"/>
                    <a:pt x="1174" y="1559"/>
                  </a:cubicBezTo>
                  <a:cubicBezTo>
                    <a:pt x="972" y="1654"/>
                    <a:pt x="640" y="1659"/>
                    <a:pt x="468" y="15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2" name="Freeform 84"/>
            <p:cNvSpPr>
              <a:spLocks/>
            </p:cNvSpPr>
            <p:nvPr/>
          </p:nvSpPr>
          <p:spPr bwMode="auto">
            <a:xfrm>
              <a:off x="4765943" y="3170370"/>
              <a:ext cx="38695" cy="34373"/>
            </a:xfrm>
            <a:custGeom>
              <a:avLst/>
              <a:gdLst>
                <a:gd name="T0" fmla="*/ 179 w 832"/>
                <a:gd name="T1" fmla="*/ 669 h 734"/>
                <a:gd name="T2" fmla="*/ 59 w 832"/>
                <a:gd name="T3" fmla="*/ 500 h 734"/>
                <a:gd name="T4" fmla="*/ 177 w 832"/>
                <a:gd name="T5" fmla="*/ 83 h 734"/>
                <a:gd name="T6" fmla="*/ 414 w 832"/>
                <a:gd name="T7" fmla="*/ 0 h 734"/>
                <a:gd name="T8" fmla="*/ 762 w 832"/>
                <a:gd name="T9" fmla="*/ 222 h 734"/>
                <a:gd name="T10" fmla="*/ 674 w 832"/>
                <a:gd name="T11" fmla="*/ 641 h 734"/>
                <a:gd name="T12" fmla="*/ 416 w 832"/>
                <a:gd name="T13" fmla="*/ 733 h 734"/>
                <a:gd name="T14" fmla="*/ 179 w 832"/>
                <a:gd name="T15" fmla="*/ 669 h 7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2" h="734">
                  <a:moveTo>
                    <a:pt x="179" y="669"/>
                  </a:moveTo>
                  <a:cubicBezTo>
                    <a:pt x="137" y="635"/>
                    <a:pt x="83" y="559"/>
                    <a:pt x="59" y="500"/>
                  </a:cubicBezTo>
                  <a:cubicBezTo>
                    <a:pt x="0" y="359"/>
                    <a:pt x="45" y="199"/>
                    <a:pt x="177" y="83"/>
                  </a:cubicBezTo>
                  <a:cubicBezTo>
                    <a:pt x="255" y="15"/>
                    <a:pt x="296" y="0"/>
                    <a:pt x="414" y="0"/>
                  </a:cubicBezTo>
                  <a:cubicBezTo>
                    <a:pt x="589" y="0"/>
                    <a:pt x="691" y="65"/>
                    <a:pt x="762" y="222"/>
                  </a:cubicBezTo>
                  <a:cubicBezTo>
                    <a:pt x="832" y="378"/>
                    <a:pt x="802" y="520"/>
                    <a:pt x="674" y="641"/>
                  </a:cubicBezTo>
                  <a:cubicBezTo>
                    <a:pt x="587" y="724"/>
                    <a:pt x="559" y="734"/>
                    <a:pt x="416" y="733"/>
                  </a:cubicBezTo>
                  <a:cubicBezTo>
                    <a:pt x="293" y="732"/>
                    <a:pt x="238" y="717"/>
                    <a:pt x="179" y="66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3" name="Freeform 87"/>
            <p:cNvSpPr>
              <a:spLocks/>
            </p:cNvSpPr>
            <p:nvPr/>
          </p:nvSpPr>
          <p:spPr bwMode="auto">
            <a:xfrm>
              <a:off x="4770060" y="3079601"/>
              <a:ext cx="53926" cy="51044"/>
            </a:xfrm>
            <a:custGeom>
              <a:avLst/>
              <a:gdLst>
                <a:gd name="T0" fmla="*/ 466 w 1154"/>
                <a:gd name="T1" fmla="*/ 1002 h 1094"/>
                <a:gd name="T2" fmla="*/ 151 w 1154"/>
                <a:gd name="T3" fmla="*/ 256 h 1094"/>
                <a:gd name="T4" fmla="*/ 615 w 1154"/>
                <a:gd name="T5" fmla="*/ 0 h 1094"/>
                <a:gd name="T6" fmla="*/ 919 w 1154"/>
                <a:gd name="T7" fmla="*/ 93 h 1094"/>
                <a:gd name="T8" fmla="*/ 1130 w 1154"/>
                <a:gd name="T9" fmla="*/ 559 h 1094"/>
                <a:gd name="T10" fmla="*/ 466 w 1154"/>
                <a:gd name="T11" fmla="*/ 1002 h 1094"/>
              </a:gdLst>
              <a:ahLst/>
              <a:cxnLst>
                <a:cxn ang="0">
                  <a:pos x="T0" y="T1"/>
                </a:cxn>
                <a:cxn ang="0">
                  <a:pos x="T2" y="T3"/>
                </a:cxn>
                <a:cxn ang="0">
                  <a:pos x="T4" y="T5"/>
                </a:cxn>
                <a:cxn ang="0">
                  <a:pos x="T6" y="T7"/>
                </a:cxn>
                <a:cxn ang="0">
                  <a:pos x="T8" y="T9"/>
                </a:cxn>
                <a:cxn ang="0">
                  <a:pos x="T10" y="T11"/>
                </a:cxn>
              </a:cxnLst>
              <a:rect l="0" t="0" r="r" b="b"/>
              <a:pathLst>
                <a:path w="1154" h="1094">
                  <a:moveTo>
                    <a:pt x="466" y="1002"/>
                  </a:moveTo>
                  <a:cubicBezTo>
                    <a:pt x="148" y="902"/>
                    <a:pt x="0" y="551"/>
                    <a:pt x="151" y="256"/>
                  </a:cubicBezTo>
                  <a:cubicBezTo>
                    <a:pt x="239" y="83"/>
                    <a:pt x="391" y="0"/>
                    <a:pt x="615" y="0"/>
                  </a:cubicBezTo>
                  <a:cubicBezTo>
                    <a:pt x="777" y="0"/>
                    <a:pt x="810" y="10"/>
                    <a:pt x="919" y="93"/>
                  </a:cubicBezTo>
                  <a:cubicBezTo>
                    <a:pt x="1061" y="201"/>
                    <a:pt x="1154" y="407"/>
                    <a:pt x="1130" y="559"/>
                  </a:cubicBezTo>
                  <a:cubicBezTo>
                    <a:pt x="1079" y="878"/>
                    <a:pt x="755" y="1094"/>
                    <a:pt x="466" y="100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34" name="Freeform 88"/>
            <p:cNvSpPr>
              <a:spLocks/>
            </p:cNvSpPr>
            <p:nvPr/>
          </p:nvSpPr>
          <p:spPr bwMode="auto">
            <a:xfrm>
              <a:off x="4656033" y="3048934"/>
              <a:ext cx="37048" cy="38901"/>
            </a:xfrm>
            <a:custGeom>
              <a:avLst/>
              <a:gdLst>
                <a:gd name="T0" fmla="*/ 191 w 794"/>
                <a:gd name="T1" fmla="*/ 780 h 835"/>
                <a:gd name="T2" fmla="*/ 0 w 794"/>
                <a:gd name="T3" fmla="*/ 462 h 835"/>
                <a:gd name="T4" fmla="*/ 152 w 794"/>
                <a:gd name="T5" fmla="*/ 160 h 835"/>
                <a:gd name="T6" fmla="*/ 763 w 794"/>
                <a:gd name="T7" fmla="*/ 367 h 835"/>
                <a:gd name="T8" fmla="*/ 734 w 794"/>
                <a:gd name="T9" fmla="*/ 611 h 835"/>
                <a:gd name="T10" fmla="*/ 591 w 794"/>
                <a:gd name="T11" fmla="*/ 783 h 835"/>
                <a:gd name="T12" fmla="*/ 191 w 794"/>
                <a:gd name="T13" fmla="*/ 780 h 835"/>
              </a:gdLst>
              <a:ahLst/>
              <a:cxnLst>
                <a:cxn ang="0">
                  <a:pos x="T0" y="T1"/>
                </a:cxn>
                <a:cxn ang="0">
                  <a:pos x="T2" y="T3"/>
                </a:cxn>
                <a:cxn ang="0">
                  <a:pos x="T4" y="T5"/>
                </a:cxn>
                <a:cxn ang="0">
                  <a:pos x="T6" y="T7"/>
                </a:cxn>
                <a:cxn ang="0">
                  <a:pos x="T8" y="T9"/>
                </a:cxn>
                <a:cxn ang="0">
                  <a:pos x="T10" y="T11"/>
                </a:cxn>
                <a:cxn ang="0">
                  <a:pos x="T12" y="T13"/>
                </a:cxn>
              </a:cxnLst>
              <a:rect l="0" t="0" r="r" b="b"/>
              <a:pathLst>
                <a:path w="794" h="835">
                  <a:moveTo>
                    <a:pt x="191" y="780"/>
                  </a:moveTo>
                  <a:cubicBezTo>
                    <a:pt x="109" y="736"/>
                    <a:pt x="0" y="554"/>
                    <a:pt x="0" y="462"/>
                  </a:cubicBezTo>
                  <a:cubicBezTo>
                    <a:pt x="0" y="369"/>
                    <a:pt x="82" y="206"/>
                    <a:pt x="152" y="160"/>
                  </a:cubicBezTo>
                  <a:cubicBezTo>
                    <a:pt x="396" y="0"/>
                    <a:pt x="683" y="97"/>
                    <a:pt x="763" y="367"/>
                  </a:cubicBezTo>
                  <a:cubicBezTo>
                    <a:pt x="794" y="468"/>
                    <a:pt x="791" y="495"/>
                    <a:pt x="734" y="611"/>
                  </a:cubicBezTo>
                  <a:cubicBezTo>
                    <a:pt x="698" y="686"/>
                    <a:pt x="637" y="758"/>
                    <a:pt x="591" y="783"/>
                  </a:cubicBezTo>
                  <a:cubicBezTo>
                    <a:pt x="489" y="835"/>
                    <a:pt x="291" y="834"/>
                    <a:pt x="191" y="78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19" name="文字方塊 41"/>
          <p:cNvSpPr txBox="1"/>
          <p:nvPr/>
        </p:nvSpPr>
        <p:spPr>
          <a:xfrm>
            <a:off x="1245869" y="2209918"/>
            <a:ext cx="2645459"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20" name="文字方塊 43"/>
          <p:cNvSpPr txBox="1"/>
          <p:nvPr/>
        </p:nvSpPr>
        <p:spPr>
          <a:xfrm>
            <a:off x="1252597" y="1670368"/>
            <a:ext cx="1360758" cy="53184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smtClean="0">
                <a:solidFill>
                  <a:schemeClr val="accent1"/>
                </a:solidFill>
              </a:rPr>
              <a:t>TITLE 01</a:t>
            </a:r>
          </a:p>
        </p:txBody>
      </p:sp>
      <p:sp>
        <p:nvSpPr>
          <p:cNvPr id="24" name="文字方塊 41"/>
          <p:cNvSpPr txBox="1"/>
          <p:nvPr/>
        </p:nvSpPr>
        <p:spPr>
          <a:xfrm>
            <a:off x="1245869" y="3835952"/>
            <a:ext cx="2645459"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25" name="文字方塊 43"/>
          <p:cNvSpPr txBox="1"/>
          <p:nvPr/>
        </p:nvSpPr>
        <p:spPr>
          <a:xfrm>
            <a:off x="1252597" y="3212199"/>
            <a:ext cx="1360758" cy="707886"/>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smtClean="0">
                <a:solidFill>
                  <a:schemeClr val="accent2"/>
                </a:solidFill>
              </a:rPr>
              <a:t>TITLE 02</a:t>
            </a:r>
          </a:p>
        </p:txBody>
      </p:sp>
      <p:sp>
        <p:nvSpPr>
          <p:cNvPr id="26" name="文字方塊 41"/>
          <p:cNvSpPr txBox="1"/>
          <p:nvPr/>
        </p:nvSpPr>
        <p:spPr>
          <a:xfrm>
            <a:off x="1245869" y="5446755"/>
            <a:ext cx="2645459"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27" name="文字方塊 43"/>
          <p:cNvSpPr txBox="1"/>
          <p:nvPr/>
        </p:nvSpPr>
        <p:spPr>
          <a:xfrm>
            <a:off x="1252597" y="4866051"/>
            <a:ext cx="1360758" cy="707886"/>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smtClean="0">
                <a:solidFill>
                  <a:schemeClr val="accent3"/>
                </a:solidFill>
              </a:rPr>
              <a:t>TITLE 03</a:t>
            </a:r>
          </a:p>
        </p:txBody>
      </p:sp>
      <p:cxnSp>
        <p:nvCxnSpPr>
          <p:cNvPr id="28" name="直線接點 27"/>
          <p:cNvCxnSpPr/>
          <p:nvPr/>
        </p:nvCxnSpPr>
        <p:spPr>
          <a:xfrm>
            <a:off x="-9072" y="3181478"/>
            <a:ext cx="3937641"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直線接點 28"/>
          <p:cNvCxnSpPr/>
          <p:nvPr/>
        </p:nvCxnSpPr>
        <p:spPr>
          <a:xfrm>
            <a:off x="-9072" y="4836107"/>
            <a:ext cx="3937641"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72080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988029"/>
            <a:ext cx="12192000" cy="38699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2" descr="\\LIVEAURA\Matter Lab\商攝\形象照\2016-商攝(20160324)原檔\matterlab修\修\Tote\IMG_0390.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52229" y="337457"/>
            <a:ext cx="4060226" cy="6183086"/>
          </a:xfrm>
          <a:prstGeom prst="rect">
            <a:avLst/>
          </a:prstGeom>
          <a:noFill/>
        </p:spPr>
      </p:pic>
      <p:sp>
        <p:nvSpPr>
          <p:cNvPr id="5" name="矩形 4"/>
          <p:cNvSpPr/>
          <p:nvPr/>
        </p:nvSpPr>
        <p:spPr>
          <a:xfrm>
            <a:off x="5437742" y="2411086"/>
            <a:ext cx="1153886" cy="11538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矩形 24"/>
          <p:cNvSpPr/>
          <p:nvPr/>
        </p:nvSpPr>
        <p:spPr>
          <a:xfrm>
            <a:off x="7767285" y="2411086"/>
            <a:ext cx="1153886" cy="11538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矩形 37"/>
          <p:cNvSpPr/>
          <p:nvPr/>
        </p:nvSpPr>
        <p:spPr>
          <a:xfrm>
            <a:off x="10096828" y="2411086"/>
            <a:ext cx="1153886" cy="11538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群組 38"/>
          <p:cNvGrpSpPr/>
          <p:nvPr/>
        </p:nvGrpSpPr>
        <p:grpSpPr>
          <a:xfrm>
            <a:off x="8105648" y="2609634"/>
            <a:ext cx="477160" cy="756790"/>
            <a:chOff x="4565882" y="3048934"/>
            <a:chExt cx="361238" cy="572934"/>
          </a:xfrm>
          <a:solidFill>
            <a:schemeClr val="bg1"/>
          </a:solidFill>
        </p:grpSpPr>
        <p:sp>
          <p:nvSpPr>
            <p:cNvPr id="51" name="手繪多邊形 50"/>
            <p:cNvSpPr>
              <a:spLocks/>
            </p:cNvSpPr>
            <p:nvPr/>
          </p:nvSpPr>
          <p:spPr bwMode="auto">
            <a:xfrm>
              <a:off x="4565882" y="3228413"/>
              <a:ext cx="361238" cy="393455"/>
            </a:xfrm>
            <a:custGeom>
              <a:avLst/>
              <a:gdLst>
                <a:gd name="connsiteX0" fmla="*/ 1910220 w 2786191"/>
                <a:gd name="connsiteY0" fmla="*/ 2438744 h 3034687"/>
                <a:gd name="connsiteX1" fmla="*/ 1802556 w 2786191"/>
                <a:gd name="connsiteY1" fmla="*/ 2438922 h 3034687"/>
                <a:gd name="connsiteX2" fmla="*/ 1503672 w 2786191"/>
                <a:gd name="connsiteY2" fmla="*/ 2445020 h 3034687"/>
                <a:gd name="connsiteX3" fmla="*/ 1487488 w 2786191"/>
                <a:gd name="connsiteY3" fmla="*/ 2549424 h 3034687"/>
                <a:gd name="connsiteX4" fmla="*/ 1499716 w 2786191"/>
                <a:gd name="connsiteY4" fmla="*/ 2659566 h 3034687"/>
                <a:gd name="connsiteX5" fmla="*/ 1793564 w 2786191"/>
                <a:gd name="connsiteY5" fmla="*/ 2671764 h 3034687"/>
                <a:gd name="connsiteX6" fmla="*/ 2090650 w 2786191"/>
                <a:gd name="connsiteY6" fmla="*/ 2655978 h 3034687"/>
                <a:gd name="connsiteX7" fmla="*/ 2106836 w 2786191"/>
                <a:gd name="connsiteY7" fmla="*/ 2559110 h 3034687"/>
                <a:gd name="connsiteX8" fmla="*/ 1910220 w 2786191"/>
                <a:gd name="connsiteY8" fmla="*/ 2438744 h 3034687"/>
                <a:gd name="connsiteX9" fmla="*/ 1910090 w 2786191"/>
                <a:gd name="connsiteY9" fmla="*/ 2032044 h 3034687"/>
                <a:gd name="connsiteX10" fmla="*/ 1802362 w 2786191"/>
                <a:gd name="connsiteY10" fmla="*/ 2032208 h 3034687"/>
                <a:gd name="connsiteX11" fmla="*/ 1503302 w 2786191"/>
                <a:gd name="connsiteY11" fmla="*/ 2038336 h 3034687"/>
                <a:gd name="connsiteX12" fmla="*/ 1502942 w 2786191"/>
                <a:gd name="connsiteY12" fmla="*/ 2253898 h 3034687"/>
                <a:gd name="connsiteX13" fmla="*/ 1795884 w 2786191"/>
                <a:gd name="connsiteY13" fmla="*/ 2261828 h 3034687"/>
                <a:gd name="connsiteX14" fmla="*/ 2089908 w 2786191"/>
                <a:gd name="connsiteY14" fmla="*/ 2247410 h 3034687"/>
                <a:gd name="connsiteX15" fmla="*/ 2106822 w 2786191"/>
                <a:gd name="connsiteY15" fmla="*/ 2152606 h 3034687"/>
                <a:gd name="connsiteX16" fmla="*/ 1910090 w 2786191"/>
                <a:gd name="connsiteY16" fmla="*/ 2032044 h 3034687"/>
                <a:gd name="connsiteX17" fmla="*/ 1797596 w 2786191"/>
                <a:gd name="connsiteY17" fmla="*/ 1635126 h 3034687"/>
                <a:gd name="connsiteX18" fmla="*/ 1503694 w 2786191"/>
                <a:gd name="connsiteY18" fmla="*/ 1641254 h 3034687"/>
                <a:gd name="connsiteX19" fmla="*/ 1487488 w 2786191"/>
                <a:gd name="connsiteY19" fmla="*/ 1746144 h 3034687"/>
                <a:gd name="connsiteX20" fmla="*/ 1494330 w 2786191"/>
                <a:gd name="connsiteY20" fmla="*/ 1852116 h 3034687"/>
                <a:gd name="connsiteX21" fmla="*/ 1793996 w 2786191"/>
                <a:gd name="connsiteY21" fmla="*/ 1858964 h 3034687"/>
                <a:gd name="connsiteX22" fmla="*/ 2097262 w 2786191"/>
                <a:gd name="connsiteY22" fmla="*/ 1839140 h 3034687"/>
                <a:gd name="connsiteX23" fmla="*/ 2091498 w 2786191"/>
                <a:gd name="connsiteY23" fmla="*/ 1650986 h 3034687"/>
                <a:gd name="connsiteX24" fmla="*/ 1797596 w 2786191"/>
                <a:gd name="connsiteY24" fmla="*/ 1635126 h 3034687"/>
                <a:gd name="connsiteX25" fmla="*/ 1794138 w 2786191"/>
                <a:gd name="connsiteY25" fmla="*/ 1228726 h 3034687"/>
                <a:gd name="connsiteX26" fmla="*/ 1500006 w 2786191"/>
                <a:gd name="connsiteY26" fmla="*/ 1241034 h 3034687"/>
                <a:gd name="connsiteX27" fmla="*/ 1500726 w 2786191"/>
                <a:gd name="connsiteY27" fmla="*/ 1456798 h 3034687"/>
                <a:gd name="connsiteX28" fmla="*/ 1799898 w 2786191"/>
                <a:gd name="connsiteY28" fmla="*/ 1462952 h 3034687"/>
                <a:gd name="connsiteX29" fmla="*/ 2097270 w 2786191"/>
                <a:gd name="connsiteY29" fmla="*/ 1443764 h 3034687"/>
                <a:gd name="connsiteX30" fmla="*/ 2091510 w 2786191"/>
                <a:gd name="connsiteY30" fmla="*/ 1244654 h 3034687"/>
                <a:gd name="connsiteX31" fmla="*/ 1794138 w 2786191"/>
                <a:gd name="connsiteY31" fmla="*/ 1228726 h 3034687"/>
                <a:gd name="connsiteX32" fmla="*/ 1793454 w 2786191"/>
                <a:gd name="connsiteY32" fmla="*/ 822326 h 3034687"/>
                <a:gd name="connsiteX33" fmla="*/ 1499712 w 2786191"/>
                <a:gd name="connsiteY33" fmla="*/ 834552 h 3034687"/>
                <a:gd name="connsiteX34" fmla="*/ 1487488 w 2786191"/>
                <a:gd name="connsiteY34" fmla="*/ 938828 h 3034687"/>
                <a:gd name="connsiteX35" fmla="*/ 1499712 w 2786191"/>
                <a:gd name="connsiteY35" fmla="*/ 1043464 h 3034687"/>
                <a:gd name="connsiteX36" fmla="*/ 1793454 w 2786191"/>
                <a:gd name="connsiteY36" fmla="*/ 1055688 h 3034687"/>
                <a:gd name="connsiteX37" fmla="*/ 2090432 w 2786191"/>
                <a:gd name="connsiteY37" fmla="*/ 1039868 h 3034687"/>
                <a:gd name="connsiteX38" fmla="*/ 2106612 w 2786191"/>
                <a:gd name="connsiteY38" fmla="*/ 938828 h 3034687"/>
                <a:gd name="connsiteX39" fmla="*/ 2090432 w 2786191"/>
                <a:gd name="connsiteY39" fmla="*/ 838148 h 3034687"/>
                <a:gd name="connsiteX40" fmla="*/ 1793454 w 2786191"/>
                <a:gd name="connsiteY40" fmla="*/ 822326 h 3034687"/>
                <a:gd name="connsiteX41" fmla="*/ 1389856 w 2786191"/>
                <a:gd name="connsiteY41" fmla="*/ 173040 h 3034687"/>
                <a:gd name="connsiteX42" fmla="*/ 321100 w 2786191"/>
                <a:gd name="connsiteY42" fmla="*/ 189236 h 3034687"/>
                <a:gd name="connsiteX43" fmla="*/ 338388 w 2786191"/>
                <a:gd name="connsiteY43" fmla="*/ 273092 h 3034687"/>
                <a:gd name="connsiteX44" fmla="*/ 366472 w 2786191"/>
                <a:gd name="connsiteY44" fmla="*/ 462400 h 3034687"/>
                <a:gd name="connsiteX45" fmla="*/ 397800 w 2786191"/>
                <a:gd name="connsiteY45" fmla="*/ 609600 h 3034687"/>
                <a:gd name="connsiteX46" fmla="*/ 607376 w 2786191"/>
                <a:gd name="connsiteY46" fmla="*/ 589088 h 3034687"/>
                <a:gd name="connsiteX47" fmla="*/ 1171280 w 2786191"/>
                <a:gd name="connsiteY47" fmla="*/ 485076 h 3034687"/>
                <a:gd name="connsiteX48" fmla="*/ 1323960 w 2786191"/>
                <a:gd name="connsiteY48" fmla="*/ 448724 h 3034687"/>
                <a:gd name="connsiteX49" fmla="*/ 1454676 w 2786191"/>
                <a:gd name="connsiteY49" fmla="*/ 422092 h 3034687"/>
                <a:gd name="connsiteX50" fmla="*/ 1957004 w 2786191"/>
                <a:gd name="connsiteY50" fmla="*/ 421372 h 3034687"/>
                <a:gd name="connsiteX51" fmla="*/ 2090960 w 2786191"/>
                <a:gd name="connsiteY51" fmla="*/ 452324 h 3034687"/>
                <a:gd name="connsiteX52" fmla="*/ 2284328 w 2786191"/>
                <a:gd name="connsiteY52" fmla="*/ 507388 h 3034687"/>
                <a:gd name="connsiteX53" fmla="*/ 2332940 w 2786191"/>
                <a:gd name="connsiteY53" fmla="*/ 527184 h 3034687"/>
                <a:gd name="connsiteX54" fmla="*/ 2414680 w 2786191"/>
                <a:gd name="connsiteY54" fmla="*/ 416692 h 3034687"/>
                <a:gd name="connsiteX55" fmla="*/ 2442048 w 2786191"/>
                <a:gd name="connsiteY55" fmla="*/ 273092 h 3034687"/>
                <a:gd name="connsiteX56" fmla="*/ 2458972 w 2786191"/>
                <a:gd name="connsiteY56" fmla="*/ 189236 h 3034687"/>
                <a:gd name="connsiteX57" fmla="*/ 1389856 w 2786191"/>
                <a:gd name="connsiteY57" fmla="*/ 173040 h 3034687"/>
                <a:gd name="connsiteX58" fmla="*/ 56152 w 2786191"/>
                <a:gd name="connsiteY58" fmla="*/ 0 h 3034687"/>
                <a:gd name="connsiteX59" fmla="*/ 1392280 w 2786191"/>
                <a:gd name="connsiteY59" fmla="*/ 0 h 3034687"/>
                <a:gd name="connsiteX60" fmla="*/ 2728408 w 2786191"/>
                <a:gd name="connsiteY60" fmla="*/ 0 h 3034687"/>
                <a:gd name="connsiteX61" fmla="*/ 2759364 w 2786191"/>
                <a:gd name="connsiteY61" fmla="*/ 30964 h 3034687"/>
                <a:gd name="connsiteX62" fmla="*/ 2784200 w 2786191"/>
                <a:gd name="connsiteY62" fmla="*/ 99368 h 3034687"/>
                <a:gd name="connsiteX63" fmla="*/ 2720848 w 2786191"/>
                <a:gd name="connsiteY63" fmla="*/ 186852 h 3034687"/>
                <a:gd name="connsiteX64" fmla="*/ 2638780 w 2786191"/>
                <a:gd name="connsiteY64" fmla="*/ 276856 h 3034687"/>
                <a:gd name="connsiteX65" fmla="*/ 2584428 w 2786191"/>
                <a:gd name="connsiteY65" fmla="*/ 1656080 h 3034687"/>
                <a:gd name="connsiteX66" fmla="*/ 2565352 w 2786191"/>
                <a:gd name="connsiteY66" fmla="*/ 2870776 h 3034687"/>
                <a:gd name="connsiteX67" fmla="*/ 2435768 w 2786191"/>
                <a:gd name="connsiteY67" fmla="*/ 3007580 h 3034687"/>
                <a:gd name="connsiteX68" fmla="*/ 2386456 w 2786191"/>
                <a:gd name="connsiteY68" fmla="*/ 3032780 h 3034687"/>
                <a:gd name="connsiteX69" fmla="*/ 1405960 w 2786191"/>
                <a:gd name="connsiteY69" fmla="*/ 3034580 h 3034687"/>
                <a:gd name="connsiteX70" fmla="*/ 394144 w 2786191"/>
                <a:gd name="connsiteY70" fmla="*/ 3025580 h 3034687"/>
                <a:gd name="connsiteX71" fmla="*/ 232888 w 2786191"/>
                <a:gd name="connsiteY71" fmla="*/ 2880856 h 3034687"/>
                <a:gd name="connsiteX72" fmla="*/ 202292 w 2786191"/>
                <a:gd name="connsiteY72" fmla="*/ 2821092 h 3034687"/>
                <a:gd name="connsiteX73" fmla="*/ 197252 w 2786191"/>
                <a:gd name="connsiteY73" fmla="*/ 1585876 h 3034687"/>
                <a:gd name="connsiteX74" fmla="*/ 192212 w 2786191"/>
                <a:gd name="connsiteY74" fmla="*/ 350660 h 3034687"/>
                <a:gd name="connsiteX75" fmla="*/ 168456 w 2786191"/>
                <a:gd name="connsiteY75" fmla="*/ 304936 h 3034687"/>
                <a:gd name="connsiteX76" fmla="*/ 72352 w 2786191"/>
                <a:gd name="connsiteY76" fmla="*/ 190452 h 3034687"/>
                <a:gd name="connsiteX77" fmla="*/ 0 w 2786191"/>
                <a:gd name="connsiteY77" fmla="*/ 84964 h 3034687"/>
                <a:gd name="connsiteX78" fmla="*/ 28076 w 2786191"/>
                <a:gd name="connsiteY78" fmla="*/ 24124 h 303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786191" h="3034687">
                  <a:moveTo>
                    <a:pt x="1910220" y="2438744"/>
                  </a:moveTo>
                  <a:cubicBezTo>
                    <a:pt x="1879378" y="2438766"/>
                    <a:pt x="1843738" y="2438922"/>
                    <a:pt x="1802556" y="2438922"/>
                  </a:cubicBezTo>
                  <a:cubicBezTo>
                    <a:pt x="1647180" y="2438922"/>
                    <a:pt x="1512304" y="2441792"/>
                    <a:pt x="1503672" y="2445020"/>
                  </a:cubicBezTo>
                  <a:cubicBezTo>
                    <a:pt x="1490364" y="2450044"/>
                    <a:pt x="1487488" y="2469418"/>
                    <a:pt x="1487488" y="2549424"/>
                  </a:cubicBezTo>
                  <a:cubicBezTo>
                    <a:pt x="1487488" y="2612208"/>
                    <a:pt x="1491804" y="2652032"/>
                    <a:pt x="1499716" y="2659566"/>
                  </a:cubicBezTo>
                  <a:cubicBezTo>
                    <a:pt x="1508708" y="2668536"/>
                    <a:pt x="1587834" y="2671764"/>
                    <a:pt x="1793564" y="2671764"/>
                  </a:cubicBezTo>
                  <a:cubicBezTo>
                    <a:pt x="2035620" y="2671764"/>
                    <a:pt x="2076982" y="2669612"/>
                    <a:pt x="2090650" y="2655978"/>
                  </a:cubicBezTo>
                  <a:cubicBezTo>
                    <a:pt x="2102520" y="2644138"/>
                    <a:pt x="2106836" y="2619024"/>
                    <a:pt x="2106836" y="2559110"/>
                  </a:cubicBezTo>
                  <a:cubicBezTo>
                    <a:pt x="2106836" y="2445156"/>
                    <a:pt x="2126112" y="2438602"/>
                    <a:pt x="1910220" y="2438744"/>
                  </a:cubicBezTo>
                  <a:close/>
                  <a:moveTo>
                    <a:pt x="1910090" y="2032044"/>
                  </a:moveTo>
                  <a:cubicBezTo>
                    <a:pt x="1879230" y="2032056"/>
                    <a:pt x="1843568" y="2032208"/>
                    <a:pt x="1802362" y="2032208"/>
                  </a:cubicBezTo>
                  <a:cubicBezTo>
                    <a:pt x="1646894" y="2032208"/>
                    <a:pt x="1511940" y="2035092"/>
                    <a:pt x="1503302" y="2038336"/>
                  </a:cubicBezTo>
                  <a:cubicBezTo>
                    <a:pt x="1479910" y="2047348"/>
                    <a:pt x="1479550" y="2240560"/>
                    <a:pt x="1502942" y="2253898"/>
                  </a:cubicBezTo>
                  <a:cubicBezTo>
                    <a:pt x="1511580" y="2258584"/>
                    <a:pt x="1643296" y="2262188"/>
                    <a:pt x="1795884" y="2261828"/>
                  </a:cubicBezTo>
                  <a:cubicBezTo>
                    <a:pt x="2015052" y="2261468"/>
                    <a:pt x="2076592" y="2258224"/>
                    <a:pt x="2089908" y="2247410"/>
                  </a:cubicBezTo>
                  <a:cubicBezTo>
                    <a:pt x="2102862" y="2236236"/>
                    <a:pt x="2106822" y="2215328"/>
                    <a:pt x="2106822" y="2152606"/>
                  </a:cubicBezTo>
                  <a:cubicBezTo>
                    <a:pt x="2106822" y="2038742"/>
                    <a:pt x="2126108" y="2031960"/>
                    <a:pt x="1910090" y="2032044"/>
                  </a:cubicBezTo>
                  <a:close/>
                  <a:moveTo>
                    <a:pt x="1797596" y="1635126"/>
                  </a:moveTo>
                  <a:cubicBezTo>
                    <a:pt x="1644884" y="1635126"/>
                    <a:pt x="1512340" y="1637650"/>
                    <a:pt x="1503694" y="1641254"/>
                  </a:cubicBezTo>
                  <a:cubicBezTo>
                    <a:pt x="1490368" y="1646300"/>
                    <a:pt x="1487488" y="1665404"/>
                    <a:pt x="1487488" y="1746144"/>
                  </a:cubicBezTo>
                  <a:cubicBezTo>
                    <a:pt x="1487488" y="1800572"/>
                    <a:pt x="1490728" y="1848150"/>
                    <a:pt x="1494330" y="1852116"/>
                  </a:cubicBezTo>
                  <a:cubicBezTo>
                    <a:pt x="1497932" y="1855720"/>
                    <a:pt x="1632998" y="1858964"/>
                    <a:pt x="1793996" y="1858964"/>
                  </a:cubicBezTo>
                  <a:cubicBezTo>
                    <a:pt x="2072770" y="1858964"/>
                    <a:pt x="2087176" y="1857882"/>
                    <a:pt x="2097262" y="1839140"/>
                  </a:cubicBezTo>
                  <a:cubicBezTo>
                    <a:pt x="2114550" y="1806700"/>
                    <a:pt x="2110588" y="1669728"/>
                    <a:pt x="2091498" y="1650986"/>
                  </a:cubicBezTo>
                  <a:cubicBezTo>
                    <a:pt x="2077812" y="1637288"/>
                    <a:pt x="2036752" y="1635126"/>
                    <a:pt x="1797596" y="1635126"/>
                  </a:cubicBezTo>
                  <a:close/>
                  <a:moveTo>
                    <a:pt x="1794138" y="1228726"/>
                  </a:moveTo>
                  <a:cubicBezTo>
                    <a:pt x="1588210" y="1228726"/>
                    <a:pt x="1509006" y="1231984"/>
                    <a:pt x="1500006" y="1241034"/>
                  </a:cubicBezTo>
                  <a:cubicBezTo>
                    <a:pt x="1482724" y="1258050"/>
                    <a:pt x="1483446" y="1449920"/>
                    <a:pt x="1500726" y="1456798"/>
                  </a:cubicBezTo>
                  <a:cubicBezTo>
                    <a:pt x="1507566" y="1459694"/>
                    <a:pt x="1642212" y="1462228"/>
                    <a:pt x="1799898" y="1462952"/>
                  </a:cubicBezTo>
                  <a:cubicBezTo>
                    <a:pt x="2073508" y="1463676"/>
                    <a:pt x="2087188" y="1462590"/>
                    <a:pt x="2097270" y="1443764"/>
                  </a:cubicBezTo>
                  <a:cubicBezTo>
                    <a:pt x="2114550" y="1411184"/>
                    <a:pt x="2110590" y="1263480"/>
                    <a:pt x="2091510" y="1244654"/>
                  </a:cubicBezTo>
                  <a:cubicBezTo>
                    <a:pt x="2077828" y="1230898"/>
                    <a:pt x="2036426" y="1228726"/>
                    <a:pt x="1794138" y="1228726"/>
                  </a:cubicBezTo>
                  <a:close/>
                  <a:moveTo>
                    <a:pt x="1793454" y="822326"/>
                  </a:moveTo>
                  <a:cubicBezTo>
                    <a:pt x="1587798" y="822326"/>
                    <a:pt x="1508700" y="825562"/>
                    <a:pt x="1499712" y="834552"/>
                  </a:cubicBezTo>
                  <a:cubicBezTo>
                    <a:pt x="1492160" y="842102"/>
                    <a:pt x="1487488" y="880576"/>
                    <a:pt x="1487488" y="938828"/>
                  </a:cubicBezTo>
                  <a:cubicBezTo>
                    <a:pt x="1487488" y="997438"/>
                    <a:pt x="1492160" y="1035912"/>
                    <a:pt x="1499712" y="1043464"/>
                  </a:cubicBezTo>
                  <a:cubicBezTo>
                    <a:pt x="1508700" y="1052452"/>
                    <a:pt x="1587798" y="1055688"/>
                    <a:pt x="1793454" y="1055688"/>
                  </a:cubicBezTo>
                  <a:cubicBezTo>
                    <a:pt x="2035424" y="1055688"/>
                    <a:pt x="2076770" y="1053532"/>
                    <a:pt x="2090432" y="1039868"/>
                  </a:cubicBezTo>
                  <a:cubicBezTo>
                    <a:pt x="2102658" y="1027642"/>
                    <a:pt x="2106612" y="1002472"/>
                    <a:pt x="2106612" y="938828"/>
                  </a:cubicBezTo>
                  <a:cubicBezTo>
                    <a:pt x="2106612" y="875542"/>
                    <a:pt x="2102658" y="850014"/>
                    <a:pt x="2090432" y="838148"/>
                  </a:cubicBezTo>
                  <a:cubicBezTo>
                    <a:pt x="2076770" y="824484"/>
                    <a:pt x="2035424" y="822326"/>
                    <a:pt x="1793454" y="822326"/>
                  </a:cubicBezTo>
                  <a:close/>
                  <a:moveTo>
                    <a:pt x="1389856" y="173040"/>
                  </a:moveTo>
                  <a:cubicBezTo>
                    <a:pt x="421208" y="173040"/>
                    <a:pt x="326864" y="174480"/>
                    <a:pt x="321100" y="189236"/>
                  </a:cubicBezTo>
                  <a:cubicBezTo>
                    <a:pt x="317500" y="198232"/>
                    <a:pt x="325424" y="236024"/>
                    <a:pt x="338388" y="273092"/>
                  </a:cubicBezTo>
                  <a:cubicBezTo>
                    <a:pt x="357112" y="325280"/>
                    <a:pt x="363232" y="368108"/>
                    <a:pt x="366472" y="462400"/>
                  </a:cubicBezTo>
                  <a:cubicBezTo>
                    <a:pt x="370076" y="571812"/>
                    <a:pt x="378356" y="609600"/>
                    <a:pt x="397800" y="609600"/>
                  </a:cubicBezTo>
                  <a:cubicBezTo>
                    <a:pt x="401404" y="609600"/>
                    <a:pt x="495748" y="600244"/>
                    <a:pt x="607376" y="589088"/>
                  </a:cubicBezTo>
                  <a:cubicBezTo>
                    <a:pt x="823072" y="567492"/>
                    <a:pt x="926780" y="548420"/>
                    <a:pt x="1171280" y="485076"/>
                  </a:cubicBezTo>
                  <a:cubicBezTo>
                    <a:pt x="1224576" y="471400"/>
                    <a:pt x="1292992" y="454844"/>
                    <a:pt x="1323960" y="448724"/>
                  </a:cubicBezTo>
                  <a:cubicBezTo>
                    <a:pt x="1354568" y="442608"/>
                    <a:pt x="1413624" y="430728"/>
                    <a:pt x="1454676" y="422092"/>
                  </a:cubicBezTo>
                  <a:cubicBezTo>
                    <a:pt x="1555500" y="401216"/>
                    <a:pt x="1868780" y="400500"/>
                    <a:pt x="1957004" y="421372"/>
                  </a:cubicBezTo>
                  <a:cubicBezTo>
                    <a:pt x="1991572" y="429292"/>
                    <a:pt x="2052068" y="443328"/>
                    <a:pt x="2090960" y="452324"/>
                  </a:cubicBezTo>
                  <a:cubicBezTo>
                    <a:pt x="2164056" y="468880"/>
                    <a:pt x="2248320" y="492992"/>
                    <a:pt x="2284328" y="507388"/>
                  </a:cubicBezTo>
                  <a:cubicBezTo>
                    <a:pt x="2295492" y="512068"/>
                    <a:pt x="2317456" y="520704"/>
                    <a:pt x="2332940" y="527184"/>
                  </a:cubicBezTo>
                  <a:cubicBezTo>
                    <a:pt x="2401360" y="554536"/>
                    <a:pt x="2407120" y="546620"/>
                    <a:pt x="2414680" y="416692"/>
                  </a:cubicBezTo>
                  <a:cubicBezTo>
                    <a:pt x="2417204" y="374944"/>
                    <a:pt x="2429444" y="310164"/>
                    <a:pt x="2442048" y="273092"/>
                  </a:cubicBezTo>
                  <a:cubicBezTo>
                    <a:pt x="2454652" y="236024"/>
                    <a:pt x="2462212" y="198592"/>
                    <a:pt x="2458972" y="189236"/>
                  </a:cubicBezTo>
                  <a:cubicBezTo>
                    <a:pt x="2453212" y="174480"/>
                    <a:pt x="2361388" y="173040"/>
                    <a:pt x="1389856" y="173040"/>
                  </a:cubicBezTo>
                  <a:close/>
                  <a:moveTo>
                    <a:pt x="56152" y="0"/>
                  </a:moveTo>
                  <a:lnTo>
                    <a:pt x="1392280" y="0"/>
                  </a:lnTo>
                  <a:lnTo>
                    <a:pt x="2728408" y="0"/>
                  </a:lnTo>
                  <a:lnTo>
                    <a:pt x="2759364" y="30964"/>
                  </a:lnTo>
                  <a:cubicBezTo>
                    <a:pt x="2786000" y="57604"/>
                    <a:pt x="2789240" y="66964"/>
                    <a:pt x="2784200" y="99368"/>
                  </a:cubicBezTo>
                  <a:cubicBezTo>
                    <a:pt x="2779520" y="128528"/>
                    <a:pt x="2765124" y="147968"/>
                    <a:pt x="2720848" y="186852"/>
                  </a:cubicBezTo>
                  <a:cubicBezTo>
                    <a:pt x="2689532" y="214572"/>
                    <a:pt x="2652820" y="254892"/>
                    <a:pt x="2638780" y="276856"/>
                  </a:cubicBezTo>
                  <a:cubicBezTo>
                    <a:pt x="2585508" y="361460"/>
                    <a:pt x="2584428" y="382700"/>
                    <a:pt x="2584428" y="1656080"/>
                  </a:cubicBezTo>
                  <a:cubicBezTo>
                    <a:pt x="2584068" y="2775008"/>
                    <a:pt x="2583348" y="2831532"/>
                    <a:pt x="2565352" y="2870776"/>
                  </a:cubicBezTo>
                  <a:cubicBezTo>
                    <a:pt x="2538356" y="2930176"/>
                    <a:pt x="2492280" y="2978780"/>
                    <a:pt x="2435768" y="3007580"/>
                  </a:cubicBezTo>
                  <a:lnTo>
                    <a:pt x="2386456" y="3032780"/>
                  </a:lnTo>
                  <a:lnTo>
                    <a:pt x="1405960" y="3034580"/>
                  </a:lnTo>
                  <a:cubicBezTo>
                    <a:pt x="765972" y="3035300"/>
                    <a:pt x="414660" y="3032420"/>
                    <a:pt x="394144" y="3025580"/>
                  </a:cubicBezTo>
                  <a:cubicBezTo>
                    <a:pt x="334392" y="3006500"/>
                    <a:pt x="265284" y="2944216"/>
                    <a:pt x="232888" y="2880856"/>
                  </a:cubicBezTo>
                  <a:lnTo>
                    <a:pt x="202292" y="2821092"/>
                  </a:lnTo>
                  <a:lnTo>
                    <a:pt x="197252" y="1585876"/>
                  </a:lnTo>
                  <a:lnTo>
                    <a:pt x="192212" y="350660"/>
                  </a:lnTo>
                  <a:lnTo>
                    <a:pt x="168456" y="304936"/>
                  </a:lnTo>
                  <a:cubicBezTo>
                    <a:pt x="155140" y="279736"/>
                    <a:pt x="111944" y="228252"/>
                    <a:pt x="72352" y="190452"/>
                  </a:cubicBezTo>
                  <a:cubicBezTo>
                    <a:pt x="8640" y="129968"/>
                    <a:pt x="0" y="117368"/>
                    <a:pt x="0" y="84964"/>
                  </a:cubicBezTo>
                  <a:cubicBezTo>
                    <a:pt x="0" y="57244"/>
                    <a:pt x="7200" y="42124"/>
                    <a:pt x="28076" y="2412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52" name="Freeform 83"/>
            <p:cNvSpPr>
              <a:spLocks/>
            </p:cNvSpPr>
            <p:nvPr/>
          </p:nvSpPr>
          <p:spPr bwMode="auto">
            <a:xfrm>
              <a:off x="4655827" y="3128587"/>
              <a:ext cx="79242" cy="77390"/>
            </a:xfrm>
            <a:custGeom>
              <a:avLst/>
              <a:gdLst>
                <a:gd name="T0" fmla="*/ 468 w 1695"/>
                <a:gd name="T1" fmla="*/ 1570 h 1659"/>
                <a:gd name="T2" fmla="*/ 30 w 1695"/>
                <a:gd name="T3" fmla="*/ 1001 h 1659"/>
                <a:gd name="T4" fmla="*/ 29 w 1695"/>
                <a:gd name="T5" fmla="*/ 705 h 1659"/>
                <a:gd name="T6" fmla="*/ 249 w 1695"/>
                <a:gd name="T7" fmla="*/ 300 h 1659"/>
                <a:gd name="T8" fmla="*/ 1076 w 1695"/>
                <a:gd name="T9" fmla="*/ 95 h 1659"/>
                <a:gd name="T10" fmla="*/ 1568 w 1695"/>
                <a:gd name="T11" fmla="*/ 586 h 1659"/>
                <a:gd name="T12" fmla="*/ 1174 w 1695"/>
                <a:gd name="T13" fmla="*/ 1559 h 1659"/>
                <a:gd name="T14" fmla="*/ 468 w 1695"/>
                <a:gd name="T15" fmla="*/ 1570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5" h="1659">
                  <a:moveTo>
                    <a:pt x="468" y="1570"/>
                  </a:moveTo>
                  <a:cubicBezTo>
                    <a:pt x="237" y="1451"/>
                    <a:pt x="106" y="1280"/>
                    <a:pt x="30" y="1001"/>
                  </a:cubicBezTo>
                  <a:cubicBezTo>
                    <a:pt x="1" y="891"/>
                    <a:pt x="0" y="835"/>
                    <a:pt x="29" y="705"/>
                  </a:cubicBezTo>
                  <a:cubicBezTo>
                    <a:pt x="74" y="502"/>
                    <a:pt x="94" y="465"/>
                    <a:pt x="249" y="300"/>
                  </a:cubicBezTo>
                  <a:cubicBezTo>
                    <a:pt x="462" y="72"/>
                    <a:pt x="751" y="0"/>
                    <a:pt x="1076" y="95"/>
                  </a:cubicBezTo>
                  <a:cubicBezTo>
                    <a:pt x="1280" y="155"/>
                    <a:pt x="1497" y="372"/>
                    <a:pt x="1568" y="586"/>
                  </a:cubicBezTo>
                  <a:cubicBezTo>
                    <a:pt x="1695" y="967"/>
                    <a:pt x="1522" y="1394"/>
                    <a:pt x="1174" y="1559"/>
                  </a:cubicBezTo>
                  <a:cubicBezTo>
                    <a:pt x="972" y="1654"/>
                    <a:pt x="640" y="1659"/>
                    <a:pt x="468" y="15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53" name="Freeform 84"/>
            <p:cNvSpPr>
              <a:spLocks/>
            </p:cNvSpPr>
            <p:nvPr/>
          </p:nvSpPr>
          <p:spPr bwMode="auto">
            <a:xfrm>
              <a:off x="4765943" y="3170370"/>
              <a:ext cx="38695" cy="34373"/>
            </a:xfrm>
            <a:custGeom>
              <a:avLst/>
              <a:gdLst>
                <a:gd name="T0" fmla="*/ 179 w 832"/>
                <a:gd name="T1" fmla="*/ 669 h 734"/>
                <a:gd name="T2" fmla="*/ 59 w 832"/>
                <a:gd name="T3" fmla="*/ 500 h 734"/>
                <a:gd name="T4" fmla="*/ 177 w 832"/>
                <a:gd name="T5" fmla="*/ 83 h 734"/>
                <a:gd name="T6" fmla="*/ 414 w 832"/>
                <a:gd name="T7" fmla="*/ 0 h 734"/>
                <a:gd name="T8" fmla="*/ 762 w 832"/>
                <a:gd name="T9" fmla="*/ 222 h 734"/>
                <a:gd name="T10" fmla="*/ 674 w 832"/>
                <a:gd name="T11" fmla="*/ 641 h 734"/>
                <a:gd name="T12" fmla="*/ 416 w 832"/>
                <a:gd name="T13" fmla="*/ 733 h 734"/>
                <a:gd name="T14" fmla="*/ 179 w 832"/>
                <a:gd name="T15" fmla="*/ 669 h 7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2" h="734">
                  <a:moveTo>
                    <a:pt x="179" y="669"/>
                  </a:moveTo>
                  <a:cubicBezTo>
                    <a:pt x="137" y="635"/>
                    <a:pt x="83" y="559"/>
                    <a:pt x="59" y="500"/>
                  </a:cubicBezTo>
                  <a:cubicBezTo>
                    <a:pt x="0" y="359"/>
                    <a:pt x="45" y="199"/>
                    <a:pt x="177" y="83"/>
                  </a:cubicBezTo>
                  <a:cubicBezTo>
                    <a:pt x="255" y="15"/>
                    <a:pt x="296" y="0"/>
                    <a:pt x="414" y="0"/>
                  </a:cubicBezTo>
                  <a:cubicBezTo>
                    <a:pt x="589" y="0"/>
                    <a:pt x="691" y="65"/>
                    <a:pt x="762" y="222"/>
                  </a:cubicBezTo>
                  <a:cubicBezTo>
                    <a:pt x="832" y="378"/>
                    <a:pt x="802" y="520"/>
                    <a:pt x="674" y="641"/>
                  </a:cubicBezTo>
                  <a:cubicBezTo>
                    <a:pt x="587" y="724"/>
                    <a:pt x="559" y="734"/>
                    <a:pt x="416" y="733"/>
                  </a:cubicBezTo>
                  <a:cubicBezTo>
                    <a:pt x="293" y="732"/>
                    <a:pt x="238" y="717"/>
                    <a:pt x="179" y="66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54" name="Freeform 87"/>
            <p:cNvSpPr>
              <a:spLocks/>
            </p:cNvSpPr>
            <p:nvPr/>
          </p:nvSpPr>
          <p:spPr bwMode="auto">
            <a:xfrm>
              <a:off x="4770060" y="3079601"/>
              <a:ext cx="53926" cy="51044"/>
            </a:xfrm>
            <a:custGeom>
              <a:avLst/>
              <a:gdLst>
                <a:gd name="T0" fmla="*/ 466 w 1154"/>
                <a:gd name="T1" fmla="*/ 1002 h 1094"/>
                <a:gd name="T2" fmla="*/ 151 w 1154"/>
                <a:gd name="T3" fmla="*/ 256 h 1094"/>
                <a:gd name="T4" fmla="*/ 615 w 1154"/>
                <a:gd name="T5" fmla="*/ 0 h 1094"/>
                <a:gd name="T6" fmla="*/ 919 w 1154"/>
                <a:gd name="T7" fmla="*/ 93 h 1094"/>
                <a:gd name="T8" fmla="*/ 1130 w 1154"/>
                <a:gd name="T9" fmla="*/ 559 h 1094"/>
                <a:gd name="T10" fmla="*/ 466 w 1154"/>
                <a:gd name="T11" fmla="*/ 1002 h 1094"/>
              </a:gdLst>
              <a:ahLst/>
              <a:cxnLst>
                <a:cxn ang="0">
                  <a:pos x="T0" y="T1"/>
                </a:cxn>
                <a:cxn ang="0">
                  <a:pos x="T2" y="T3"/>
                </a:cxn>
                <a:cxn ang="0">
                  <a:pos x="T4" y="T5"/>
                </a:cxn>
                <a:cxn ang="0">
                  <a:pos x="T6" y="T7"/>
                </a:cxn>
                <a:cxn ang="0">
                  <a:pos x="T8" y="T9"/>
                </a:cxn>
                <a:cxn ang="0">
                  <a:pos x="T10" y="T11"/>
                </a:cxn>
              </a:cxnLst>
              <a:rect l="0" t="0" r="r" b="b"/>
              <a:pathLst>
                <a:path w="1154" h="1094">
                  <a:moveTo>
                    <a:pt x="466" y="1002"/>
                  </a:moveTo>
                  <a:cubicBezTo>
                    <a:pt x="148" y="902"/>
                    <a:pt x="0" y="551"/>
                    <a:pt x="151" y="256"/>
                  </a:cubicBezTo>
                  <a:cubicBezTo>
                    <a:pt x="239" y="83"/>
                    <a:pt x="391" y="0"/>
                    <a:pt x="615" y="0"/>
                  </a:cubicBezTo>
                  <a:cubicBezTo>
                    <a:pt x="777" y="0"/>
                    <a:pt x="810" y="10"/>
                    <a:pt x="919" y="93"/>
                  </a:cubicBezTo>
                  <a:cubicBezTo>
                    <a:pt x="1061" y="201"/>
                    <a:pt x="1154" y="407"/>
                    <a:pt x="1130" y="559"/>
                  </a:cubicBezTo>
                  <a:cubicBezTo>
                    <a:pt x="1079" y="878"/>
                    <a:pt x="755" y="1094"/>
                    <a:pt x="466" y="100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56" name="Freeform 88"/>
            <p:cNvSpPr>
              <a:spLocks/>
            </p:cNvSpPr>
            <p:nvPr/>
          </p:nvSpPr>
          <p:spPr bwMode="auto">
            <a:xfrm>
              <a:off x="4656033" y="3048934"/>
              <a:ext cx="37048" cy="38901"/>
            </a:xfrm>
            <a:custGeom>
              <a:avLst/>
              <a:gdLst>
                <a:gd name="T0" fmla="*/ 191 w 794"/>
                <a:gd name="T1" fmla="*/ 780 h 835"/>
                <a:gd name="T2" fmla="*/ 0 w 794"/>
                <a:gd name="T3" fmla="*/ 462 h 835"/>
                <a:gd name="T4" fmla="*/ 152 w 794"/>
                <a:gd name="T5" fmla="*/ 160 h 835"/>
                <a:gd name="T6" fmla="*/ 763 w 794"/>
                <a:gd name="T7" fmla="*/ 367 h 835"/>
                <a:gd name="T8" fmla="*/ 734 w 794"/>
                <a:gd name="T9" fmla="*/ 611 h 835"/>
                <a:gd name="T10" fmla="*/ 591 w 794"/>
                <a:gd name="T11" fmla="*/ 783 h 835"/>
                <a:gd name="T12" fmla="*/ 191 w 794"/>
                <a:gd name="T13" fmla="*/ 780 h 835"/>
              </a:gdLst>
              <a:ahLst/>
              <a:cxnLst>
                <a:cxn ang="0">
                  <a:pos x="T0" y="T1"/>
                </a:cxn>
                <a:cxn ang="0">
                  <a:pos x="T2" y="T3"/>
                </a:cxn>
                <a:cxn ang="0">
                  <a:pos x="T4" y="T5"/>
                </a:cxn>
                <a:cxn ang="0">
                  <a:pos x="T6" y="T7"/>
                </a:cxn>
                <a:cxn ang="0">
                  <a:pos x="T8" y="T9"/>
                </a:cxn>
                <a:cxn ang="0">
                  <a:pos x="T10" y="T11"/>
                </a:cxn>
                <a:cxn ang="0">
                  <a:pos x="T12" y="T13"/>
                </a:cxn>
              </a:cxnLst>
              <a:rect l="0" t="0" r="r" b="b"/>
              <a:pathLst>
                <a:path w="794" h="835">
                  <a:moveTo>
                    <a:pt x="191" y="780"/>
                  </a:moveTo>
                  <a:cubicBezTo>
                    <a:pt x="109" y="736"/>
                    <a:pt x="0" y="554"/>
                    <a:pt x="0" y="462"/>
                  </a:cubicBezTo>
                  <a:cubicBezTo>
                    <a:pt x="0" y="369"/>
                    <a:pt x="82" y="206"/>
                    <a:pt x="152" y="160"/>
                  </a:cubicBezTo>
                  <a:cubicBezTo>
                    <a:pt x="396" y="0"/>
                    <a:pt x="683" y="97"/>
                    <a:pt x="763" y="367"/>
                  </a:cubicBezTo>
                  <a:cubicBezTo>
                    <a:pt x="794" y="468"/>
                    <a:pt x="791" y="495"/>
                    <a:pt x="734" y="611"/>
                  </a:cubicBezTo>
                  <a:cubicBezTo>
                    <a:pt x="698" y="686"/>
                    <a:pt x="637" y="758"/>
                    <a:pt x="591" y="783"/>
                  </a:cubicBezTo>
                  <a:cubicBezTo>
                    <a:pt x="489" y="835"/>
                    <a:pt x="291" y="834"/>
                    <a:pt x="191" y="78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40" name="群組 39"/>
          <p:cNvGrpSpPr/>
          <p:nvPr/>
        </p:nvGrpSpPr>
        <p:grpSpPr>
          <a:xfrm>
            <a:off x="10384274" y="2699737"/>
            <a:ext cx="578994" cy="576584"/>
            <a:chOff x="4527335" y="4183947"/>
            <a:chExt cx="438332" cy="436508"/>
          </a:xfrm>
          <a:solidFill>
            <a:schemeClr val="bg1"/>
          </a:solidFill>
        </p:grpSpPr>
        <p:sp>
          <p:nvSpPr>
            <p:cNvPr id="44" name="手繪多邊形 43"/>
            <p:cNvSpPr>
              <a:spLocks/>
            </p:cNvSpPr>
            <p:nvPr/>
          </p:nvSpPr>
          <p:spPr bwMode="auto">
            <a:xfrm>
              <a:off x="4527335" y="4286464"/>
              <a:ext cx="438332" cy="333991"/>
            </a:xfrm>
            <a:custGeom>
              <a:avLst/>
              <a:gdLst>
                <a:gd name="connsiteX0" fmla="*/ 2520096 w 3413041"/>
                <a:gd name="connsiteY0" fmla="*/ 2002111 h 2600599"/>
                <a:gd name="connsiteX1" fmla="*/ 2443148 w 3413041"/>
                <a:gd name="connsiteY1" fmla="*/ 2036713 h 2600599"/>
                <a:gd name="connsiteX2" fmla="*/ 2430564 w 3413041"/>
                <a:gd name="connsiteY2" fmla="*/ 2169719 h 2600599"/>
                <a:gd name="connsiteX3" fmla="*/ 2517576 w 3413041"/>
                <a:gd name="connsiteY3" fmla="*/ 2225587 h 2600599"/>
                <a:gd name="connsiteX4" fmla="*/ 2561084 w 3413041"/>
                <a:gd name="connsiteY4" fmla="*/ 2209367 h 2600599"/>
                <a:gd name="connsiteX5" fmla="*/ 2616816 w 3413041"/>
                <a:gd name="connsiteY5" fmla="*/ 2052933 h 2600599"/>
                <a:gd name="connsiteX6" fmla="*/ 2520096 w 3413041"/>
                <a:gd name="connsiteY6" fmla="*/ 2002111 h 2600599"/>
                <a:gd name="connsiteX7" fmla="*/ 1508300 w 3413041"/>
                <a:gd name="connsiteY7" fmla="*/ 2002111 h 2600599"/>
                <a:gd name="connsiteX8" fmla="*/ 1405560 w 3413041"/>
                <a:gd name="connsiteY8" fmla="*/ 2145595 h 2600599"/>
                <a:gd name="connsiteX9" fmla="*/ 1478740 w 3413041"/>
                <a:gd name="connsiteY9" fmla="*/ 2211959 h 2600599"/>
                <a:gd name="connsiteX10" fmla="*/ 1603472 w 3413041"/>
                <a:gd name="connsiteY10" fmla="*/ 2164249 h 2600599"/>
                <a:gd name="connsiteX11" fmla="*/ 1611040 w 3413041"/>
                <a:gd name="connsiteY11" fmla="*/ 2063091 h 2600599"/>
                <a:gd name="connsiteX12" fmla="*/ 1508300 w 3413041"/>
                <a:gd name="connsiteY12" fmla="*/ 2002111 h 2600599"/>
                <a:gd name="connsiteX13" fmla="*/ 2022368 w 3413041"/>
                <a:gd name="connsiteY13" fmla="*/ 2000359 h 2600599"/>
                <a:gd name="connsiteX14" fmla="*/ 1911224 w 3413041"/>
                <a:gd name="connsiteY14" fmla="*/ 2071965 h 2600599"/>
                <a:gd name="connsiteX15" fmla="*/ 2048404 w 3413041"/>
                <a:gd name="connsiteY15" fmla="*/ 2212371 h 2600599"/>
                <a:gd name="connsiteX16" fmla="*/ 2097140 w 3413041"/>
                <a:gd name="connsiteY16" fmla="*/ 2186677 h 2600599"/>
                <a:gd name="connsiteX17" fmla="*/ 2123492 w 3413041"/>
                <a:gd name="connsiteY17" fmla="*/ 2077755 h 2600599"/>
                <a:gd name="connsiteX18" fmla="*/ 2022368 w 3413041"/>
                <a:gd name="connsiteY18" fmla="*/ 2000359 h 2600599"/>
                <a:gd name="connsiteX19" fmla="*/ 3015036 w 3413041"/>
                <a:gd name="connsiteY19" fmla="*/ 1999015 h 2600599"/>
                <a:gd name="connsiteX20" fmla="*/ 2949232 w 3413041"/>
                <a:gd name="connsiteY20" fmla="*/ 2036257 h 2600599"/>
                <a:gd name="connsiteX21" fmla="*/ 2938388 w 3413041"/>
                <a:gd name="connsiteY21" fmla="*/ 2169321 h 2600599"/>
                <a:gd name="connsiteX22" fmla="*/ 3036728 w 3413041"/>
                <a:gd name="connsiteY22" fmla="*/ 2220303 h 2600599"/>
                <a:gd name="connsiteX23" fmla="*/ 3059144 w 3413041"/>
                <a:gd name="connsiteY23" fmla="*/ 2215603 h 2600599"/>
                <a:gd name="connsiteX24" fmla="*/ 3098552 w 3413041"/>
                <a:gd name="connsiteY24" fmla="*/ 2189569 h 2600599"/>
                <a:gd name="connsiteX25" fmla="*/ 3015036 w 3413041"/>
                <a:gd name="connsiteY25" fmla="*/ 1999015 h 2600599"/>
                <a:gd name="connsiteX26" fmla="*/ 510504 w 3413041"/>
                <a:gd name="connsiteY26" fmla="*/ 1896023 h 2600599"/>
                <a:gd name="connsiteX27" fmla="*/ 395168 w 3413041"/>
                <a:gd name="connsiteY27" fmla="*/ 1923123 h 2600599"/>
                <a:gd name="connsiteX28" fmla="*/ 384384 w 3413041"/>
                <a:gd name="connsiteY28" fmla="*/ 2288055 h 2600599"/>
                <a:gd name="connsiteX29" fmla="*/ 606156 w 3413041"/>
                <a:gd name="connsiteY29" fmla="*/ 2291305 h 2600599"/>
                <a:gd name="connsiteX30" fmla="*/ 676964 w 3413041"/>
                <a:gd name="connsiteY30" fmla="*/ 2223805 h 2600599"/>
                <a:gd name="connsiteX31" fmla="*/ 706436 w 3413041"/>
                <a:gd name="connsiteY31" fmla="*/ 2108297 h 2600599"/>
                <a:gd name="connsiteX32" fmla="*/ 679120 w 3413041"/>
                <a:gd name="connsiteY32" fmla="*/ 1994593 h 2600599"/>
                <a:gd name="connsiteX33" fmla="*/ 510504 w 3413041"/>
                <a:gd name="connsiteY33" fmla="*/ 1896023 h 2600599"/>
                <a:gd name="connsiteX34" fmla="*/ 1699384 w 3413041"/>
                <a:gd name="connsiteY34" fmla="*/ 387 h 2600599"/>
                <a:gd name="connsiteX35" fmla="*/ 1880900 w 3413041"/>
                <a:gd name="connsiteY35" fmla="*/ 104633 h 2600599"/>
                <a:gd name="connsiteX36" fmla="*/ 1835172 w 3413041"/>
                <a:gd name="connsiteY36" fmla="*/ 324865 h 2600599"/>
                <a:gd name="connsiteX37" fmla="*/ 1808528 w 3413041"/>
                <a:gd name="connsiteY37" fmla="*/ 349695 h 2600599"/>
                <a:gd name="connsiteX38" fmla="*/ 1808528 w 3413041"/>
                <a:gd name="connsiteY38" fmla="*/ 976565 h 2600599"/>
                <a:gd name="connsiteX39" fmla="*/ 1824732 w 3413041"/>
                <a:gd name="connsiteY39" fmla="*/ 1609553 h 2600599"/>
                <a:gd name="connsiteX40" fmla="*/ 2553832 w 3413041"/>
                <a:gd name="connsiteY40" fmla="*/ 1615671 h 2600599"/>
                <a:gd name="connsiteX41" fmla="*/ 3379788 w 3413041"/>
                <a:gd name="connsiteY41" fmla="*/ 1692319 h 2600599"/>
                <a:gd name="connsiteX42" fmla="*/ 3408952 w 3413041"/>
                <a:gd name="connsiteY42" fmla="*/ 1730825 h 2600599"/>
                <a:gd name="connsiteX43" fmla="*/ 3411832 w 3413041"/>
                <a:gd name="connsiteY43" fmla="*/ 2094279 h 2600599"/>
                <a:gd name="connsiteX44" fmla="*/ 3395268 w 3413041"/>
                <a:gd name="connsiteY44" fmla="*/ 2496239 h 2600599"/>
                <a:gd name="connsiteX45" fmla="*/ 3299856 w 3413041"/>
                <a:gd name="connsiteY45" fmla="*/ 2585125 h 2600599"/>
                <a:gd name="connsiteX46" fmla="*/ 1709876 w 3413041"/>
                <a:gd name="connsiteY46" fmla="*/ 2600599 h 2600599"/>
                <a:gd name="connsiteX47" fmla="*/ 115576 w 3413041"/>
                <a:gd name="connsiteY47" fmla="*/ 2581165 h 2600599"/>
                <a:gd name="connsiteX48" fmla="*/ 11520 w 3413041"/>
                <a:gd name="connsiteY48" fmla="*/ 2459535 h 2600599"/>
                <a:gd name="connsiteX49" fmla="*/ 0 w 3413041"/>
                <a:gd name="connsiteY49" fmla="*/ 2107955 h 2600599"/>
                <a:gd name="connsiteX50" fmla="*/ 11520 w 3413041"/>
                <a:gd name="connsiteY50" fmla="*/ 1756735 h 2600599"/>
                <a:gd name="connsiteX51" fmla="*/ 111976 w 3413041"/>
                <a:gd name="connsiteY51" fmla="*/ 1635823 h 2600599"/>
                <a:gd name="connsiteX52" fmla="*/ 876360 w 3413041"/>
                <a:gd name="connsiteY52" fmla="*/ 1615671 h 2600599"/>
                <a:gd name="connsiteX53" fmla="*/ 1613384 w 3413041"/>
                <a:gd name="connsiteY53" fmla="*/ 1603435 h 2600599"/>
                <a:gd name="connsiteX54" fmla="*/ 1625624 w 3413041"/>
                <a:gd name="connsiteY54" fmla="*/ 975845 h 2600599"/>
                <a:gd name="connsiteX55" fmla="*/ 1625624 w 3413041"/>
                <a:gd name="connsiteY55" fmla="*/ 360131 h 2600599"/>
                <a:gd name="connsiteX56" fmla="*/ 1588900 w 3413041"/>
                <a:gd name="connsiteY56" fmla="*/ 325225 h 2600599"/>
                <a:gd name="connsiteX57" fmla="*/ 1539572 w 3413041"/>
                <a:gd name="connsiteY57" fmla="*/ 115069 h 2600599"/>
                <a:gd name="connsiteX58" fmla="*/ 1627784 w 3413041"/>
                <a:gd name="connsiteY58" fmla="*/ 20067 h 2600599"/>
                <a:gd name="connsiteX59" fmla="*/ 1699384 w 3413041"/>
                <a:gd name="connsiteY59" fmla="*/ 387 h 260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413041" h="2600599">
                  <a:moveTo>
                    <a:pt x="2520096" y="2002111"/>
                  </a:moveTo>
                  <a:cubicBezTo>
                    <a:pt x="2485576" y="2002111"/>
                    <a:pt x="2471552" y="2008599"/>
                    <a:pt x="2443148" y="2036713"/>
                  </a:cubicBezTo>
                  <a:cubicBezTo>
                    <a:pt x="2401440" y="2078525"/>
                    <a:pt x="2397124" y="2126825"/>
                    <a:pt x="2430564" y="2169719"/>
                  </a:cubicBezTo>
                  <a:cubicBezTo>
                    <a:pt x="2447824" y="2191345"/>
                    <a:pt x="2494924" y="2221623"/>
                    <a:pt x="2517576" y="2225587"/>
                  </a:cubicBezTo>
                  <a:cubicBezTo>
                    <a:pt x="2519016" y="2225947"/>
                    <a:pt x="2538432" y="2218379"/>
                    <a:pt x="2561084" y="2209367"/>
                  </a:cubicBezTo>
                  <a:cubicBezTo>
                    <a:pt x="2626164" y="2183415"/>
                    <a:pt x="2649536" y="2116733"/>
                    <a:pt x="2616816" y="2052933"/>
                  </a:cubicBezTo>
                  <a:cubicBezTo>
                    <a:pt x="2597040" y="2014725"/>
                    <a:pt x="2572952" y="2002111"/>
                    <a:pt x="2520096" y="2002111"/>
                  </a:cubicBezTo>
                  <a:close/>
                  <a:moveTo>
                    <a:pt x="1508300" y="2002111"/>
                  </a:moveTo>
                  <a:cubicBezTo>
                    <a:pt x="1428992" y="2002111"/>
                    <a:pt x="1376360" y="2076005"/>
                    <a:pt x="1405560" y="2145595"/>
                  </a:cubicBezTo>
                  <a:cubicBezTo>
                    <a:pt x="1421784" y="2184695"/>
                    <a:pt x="1436564" y="2198327"/>
                    <a:pt x="1478740" y="2211959"/>
                  </a:cubicBezTo>
                  <a:cubicBezTo>
                    <a:pt x="1522000" y="2225947"/>
                    <a:pt x="1574992" y="2205501"/>
                    <a:pt x="1603472" y="2164249"/>
                  </a:cubicBezTo>
                  <a:cubicBezTo>
                    <a:pt x="1630148" y="2125149"/>
                    <a:pt x="1631952" y="2102909"/>
                    <a:pt x="1611040" y="2063091"/>
                  </a:cubicBezTo>
                  <a:cubicBezTo>
                    <a:pt x="1589412" y="2021481"/>
                    <a:pt x="1556968" y="2002111"/>
                    <a:pt x="1508300" y="2002111"/>
                  </a:cubicBezTo>
                  <a:close/>
                  <a:moveTo>
                    <a:pt x="2022368" y="2000359"/>
                  </a:moveTo>
                  <a:cubicBezTo>
                    <a:pt x="1977828" y="1999137"/>
                    <a:pt x="1931620" y="2022751"/>
                    <a:pt x="1911224" y="2071965"/>
                  </a:cubicBezTo>
                  <a:cubicBezTo>
                    <a:pt x="1878012" y="2152299"/>
                    <a:pt x="1963928" y="2240235"/>
                    <a:pt x="2048404" y="2212371"/>
                  </a:cubicBezTo>
                  <a:cubicBezTo>
                    <a:pt x="2065372" y="2206943"/>
                    <a:pt x="2087392" y="2195363"/>
                    <a:pt x="2097140" y="2186677"/>
                  </a:cubicBezTo>
                  <a:cubicBezTo>
                    <a:pt x="2121328" y="2165689"/>
                    <a:pt x="2133600" y="2115027"/>
                    <a:pt x="2123492" y="2077755"/>
                  </a:cubicBezTo>
                  <a:cubicBezTo>
                    <a:pt x="2109776" y="2027635"/>
                    <a:pt x="2066904" y="2001581"/>
                    <a:pt x="2022368" y="2000359"/>
                  </a:cubicBezTo>
                  <a:close/>
                  <a:moveTo>
                    <a:pt x="3015036" y="1999015"/>
                  </a:moveTo>
                  <a:cubicBezTo>
                    <a:pt x="2991536" y="1999737"/>
                    <a:pt x="2973096" y="2010223"/>
                    <a:pt x="2949232" y="2036257"/>
                  </a:cubicBezTo>
                  <a:cubicBezTo>
                    <a:pt x="2909100" y="2080009"/>
                    <a:pt x="2905124" y="2127377"/>
                    <a:pt x="2938388" y="2169321"/>
                  </a:cubicBezTo>
                  <a:cubicBezTo>
                    <a:pt x="2962612" y="2200417"/>
                    <a:pt x="3015396" y="2227535"/>
                    <a:pt x="3036728" y="2220303"/>
                  </a:cubicBezTo>
                  <a:cubicBezTo>
                    <a:pt x="3044320" y="2217773"/>
                    <a:pt x="3054444" y="2215603"/>
                    <a:pt x="3059144" y="2215603"/>
                  </a:cubicBezTo>
                  <a:cubicBezTo>
                    <a:pt x="3063844" y="2215603"/>
                    <a:pt x="3081560" y="2203671"/>
                    <a:pt x="3098552" y="2189569"/>
                  </a:cubicBezTo>
                  <a:cubicBezTo>
                    <a:pt x="3181348" y="2119783"/>
                    <a:pt x="3126756" y="1995759"/>
                    <a:pt x="3015036" y="1999015"/>
                  </a:cubicBezTo>
                  <a:close/>
                  <a:moveTo>
                    <a:pt x="510504" y="1896023"/>
                  </a:moveTo>
                  <a:cubicBezTo>
                    <a:pt x="470936" y="1893547"/>
                    <a:pt x="430752" y="1902141"/>
                    <a:pt x="395168" y="1923123"/>
                  </a:cubicBezTo>
                  <a:cubicBezTo>
                    <a:pt x="254988" y="2005421"/>
                    <a:pt x="249236" y="2203951"/>
                    <a:pt x="384384" y="2288055"/>
                  </a:cubicBezTo>
                  <a:cubicBezTo>
                    <a:pt x="456272" y="2332815"/>
                    <a:pt x="532832" y="2333899"/>
                    <a:pt x="606156" y="2291305"/>
                  </a:cubicBezTo>
                  <a:cubicBezTo>
                    <a:pt x="628800" y="2278309"/>
                    <a:pt x="660788" y="2247627"/>
                    <a:pt x="676964" y="2223805"/>
                  </a:cubicBezTo>
                  <a:cubicBezTo>
                    <a:pt x="702844" y="2185543"/>
                    <a:pt x="706436" y="2170381"/>
                    <a:pt x="706436" y="2108297"/>
                  </a:cubicBezTo>
                  <a:cubicBezTo>
                    <a:pt x="706436" y="2048377"/>
                    <a:pt x="702124" y="2030329"/>
                    <a:pt x="679120" y="1994593"/>
                  </a:cubicBezTo>
                  <a:cubicBezTo>
                    <a:pt x="640704" y="1935035"/>
                    <a:pt x="576456" y="1900151"/>
                    <a:pt x="510504" y="1896023"/>
                  </a:cubicBezTo>
                  <a:close/>
                  <a:moveTo>
                    <a:pt x="1699384" y="387"/>
                  </a:moveTo>
                  <a:cubicBezTo>
                    <a:pt x="1772344" y="-4337"/>
                    <a:pt x="1845252" y="34461"/>
                    <a:pt x="1880900" y="104633"/>
                  </a:cubicBezTo>
                  <a:cubicBezTo>
                    <a:pt x="1916904" y="175165"/>
                    <a:pt x="1898180" y="266209"/>
                    <a:pt x="1835172" y="324865"/>
                  </a:cubicBezTo>
                  <a:lnTo>
                    <a:pt x="1808528" y="349695"/>
                  </a:lnTo>
                  <a:lnTo>
                    <a:pt x="1808528" y="976565"/>
                  </a:lnTo>
                  <a:cubicBezTo>
                    <a:pt x="1808528" y="1538661"/>
                    <a:pt x="1810328" y="1603795"/>
                    <a:pt x="1824732" y="1609553"/>
                  </a:cubicBezTo>
                  <a:cubicBezTo>
                    <a:pt x="1833372" y="1612791"/>
                    <a:pt x="2161740" y="1615671"/>
                    <a:pt x="2553832" y="1615671"/>
                  </a:cubicBezTo>
                  <a:cubicBezTo>
                    <a:pt x="3355664" y="1616031"/>
                    <a:pt x="3318940" y="1612791"/>
                    <a:pt x="3379788" y="1692319"/>
                  </a:cubicBezTo>
                  <a:lnTo>
                    <a:pt x="3408952" y="1730825"/>
                  </a:lnTo>
                  <a:lnTo>
                    <a:pt x="3411832" y="2094279"/>
                  </a:lnTo>
                  <a:cubicBezTo>
                    <a:pt x="3414712" y="2436503"/>
                    <a:pt x="3413632" y="2460255"/>
                    <a:pt x="3395268" y="2496239"/>
                  </a:cubicBezTo>
                  <a:cubicBezTo>
                    <a:pt x="3371144" y="2543381"/>
                    <a:pt x="3348104" y="2564973"/>
                    <a:pt x="3299856" y="2585125"/>
                  </a:cubicBezTo>
                  <a:cubicBezTo>
                    <a:pt x="3266732" y="2598799"/>
                    <a:pt x="3084188" y="2600599"/>
                    <a:pt x="1709876" y="2600599"/>
                  </a:cubicBezTo>
                  <a:cubicBezTo>
                    <a:pt x="215668" y="2600239"/>
                    <a:pt x="155900" y="2599519"/>
                    <a:pt x="115576" y="2581165"/>
                  </a:cubicBezTo>
                  <a:cubicBezTo>
                    <a:pt x="69848" y="2560655"/>
                    <a:pt x="29524" y="2513153"/>
                    <a:pt x="11520" y="2459535"/>
                  </a:cubicBezTo>
                  <a:cubicBezTo>
                    <a:pt x="3960" y="2436503"/>
                    <a:pt x="0" y="2318111"/>
                    <a:pt x="0" y="2107955"/>
                  </a:cubicBezTo>
                  <a:cubicBezTo>
                    <a:pt x="0" y="1898157"/>
                    <a:pt x="3960" y="1779405"/>
                    <a:pt x="11520" y="1756735"/>
                  </a:cubicBezTo>
                  <a:cubicBezTo>
                    <a:pt x="28804" y="1704915"/>
                    <a:pt x="67328" y="1658493"/>
                    <a:pt x="111976" y="1635823"/>
                  </a:cubicBezTo>
                  <a:cubicBezTo>
                    <a:pt x="150500" y="1616031"/>
                    <a:pt x="172824" y="1615671"/>
                    <a:pt x="876360" y="1615671"/>
                  </a:cubicBezTo>
                  <a:cubicBezTo>
                    <a:pt x="1426516" y="1615671"/>
                    <a:pt x="1604380" y="1612791"/>
                    <a:pt x="1613384" y="1603435"/>
                  </a:cubicBezTo>
                  <a:cubicBezTo>
                    <a:pt x="1622744" y="1594079"/>
                    <a:pt x="1625624" y="1440781"/>
                    <a:pt x="1625624" y="975845"/>
                  </a:cubicBezTo>
                  <a:lnTo>
                    <a:pt x="1625624" y="360131"/>
                  </a:lnTo>
                  <a:lnTo>
                    <a:pt x="1588900" y="325225"/>
                  </a:lnTo>
                  <a:cubicBezTo>
                    <a:pt x="1525172" y="264409"/>
                    <a:pt x="1507888" y="190999"/>
                    <a:pt x="1539572" y="115069"/>
                  </a:cubicBezTo>
                  <a:cubicBezTo>
                    <a:pt x="1559736" y="66847"/>
                    <a:pt x="1581336" y="43817"/>
                    <a:pt x="1627784" y="20067"/>
                  </a:cubicBezTo>
                  <a:cubicBezTo>
                    <a:pt x="1650736" y="8371"/>
                    <a:pt x="1675064" y="1961"/>
                    <a:pt x="1699384" y="38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5" name="Freeform 92"/>
            <p:cNvSpPr>
              <a:spLocks/>
            </p:cNvSpPr>
            <p:nvPr/>
          </p:nvSpPr>
          <p:spPr bwMode="auto">
            <a:xfrm>
              <a:off x="4562607" y="4183947"/>
              <a:ext cx="70543" cy="251384"/>
            </a:xfrm>
            <a:custGeom>
              <a:avLst/>
              <a:gdLst>
                <a:gd name="T0" fmla="*/ 1033 w 1527"/>
                <a:gd name="T1" fmla="*/ 5262 h 5433"/>
                <a:gd name="T2" fmla="*/ 125 w 1527"/>
                <a:gd name="T3" fmla="*/ 3147 h 5433"/>
                <a:gd name="T4" fmla="*/ 1098 w 1527"/>
                <a:gd name="T5" fmla="*/ 127 h 5433"/>
                <a:gd name="T6" fmla="*/ 1212 w 1527"/>
                <a:gd name="T7" fmla="*/ 0 h 5433"/>
                <a:gd name="T8" fmla="*/ 1369 w 1527"/>
                <a:gd name="T9" fmla="*/ 154 h 5433"/>
                <a:gd name="T10" fmla="*/ 1527 w 1527"/>
                <a:gd name="T11" fmla="*/ 353 h 5433"/>
                <a:gd name="T12" fmla="*/ 1439 w 1527"/>
                <a:gd name="T13" fmla="*/ 481 h 5433"/>
                <a:gd name="T14" fmla="*/ 863 w 1527"/>
                <a:gd name="T15" fmla="*/ 1402 h 5433"/>
                <a:gd name="T16" fmla="*/ 622 w 1527"/>
                <a:gd name="T17" fmla="*/ 2283 h 5433"/>
                <a:gd name="T18" fmla="*/ 1412 w 1527"/>
                <a:gd name="T19" fmla="*/ 4958 h 5433"/>
                <a:gd name="T20" fmla="*/ 1526 w 1527"/>
                <a:gd name="T21" fmla="*/ 5112 h 5433"/>
                <a:gd name="T22" fmla="*/ 1210 w 1527"/>
                <a:gd name="T23" fmla="*/ 5432 h 5433"/>
                <a:gd name="T24" fmla="*/ 1033 w 1527"/>
                <a:gd name="T25" fmla="*/ 5262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7" h="5433">
                  <a:moveTo>
                    <a:pt x="1033" y="5262"/>
                  </a:moveTo>
                  <a:cubicBezTo>
                    <a:pt x="505" y="4626"/>
                    <a:pt x="222" y="3966"/>
                    <a:pt x="125" y="3147"/>
                  </a:cubicBezTo>
                  <a:cubicBezTo>
                    <a:pt x="0" y="2085"/>
                    <a:pt x="368" y="942"/>
                    <a:pt x="1098" y="127"/>
                  </a:cubicBezTo>
                  <a:lnTo>
                    <a:pt x="1212" y="0"/>
                  </a:lnTo>
                  <a:lnTo>
                    <a:pt x="1369" y="154"/>
                  </a:lnTo>
                  <a:cubicBezTo>
                    <a:pt x="1456" y="239"/>
                    <a:pt x="1527" y="329"/>
                    <a:pt x="1527" y="353"/>
                  </a:cubicBezTo>
                  <a:cubicBezTo>
                    <a:pt x="1527" y="378"/>
                    <a:pt x="1487" y="436"/>
                    <a:pt x="1439" y="481"/>
                  </a:cubicBezTo>
                  <a:cubicBezTo>
                    <a:pt x="1290" y="623"/>
                    <a:pt x="990" y="1101"/>
                    <a:pt x="863" y="1402"/>
                  </a:cubicBezTo>
                  <a:cubicBezTo>
                    <a:pt x="746" y="1677"/>
                    <a:pt x="696" y="1858"/>
                    <a:pt x="622" y="2283"/>
                  </a:cubicBezTo>
                  <a:cubicBezTo>
                    <a:pt x="471" y="3144"/>
                    <a:pt x="802" y="4265"/>
                    <a:pt x="1412" y="4958"/>
                  </a:cubicBezTo>
                  <a:cubicBezTo>
                    <a:pt x="1475" y="5030"/>
                    <a:pt x="1526" y="5099"/>
                    <a:pt x="1526" y="5112"/>
                  </a:cubicBezTo>
                  <a:cubicBezTo>
                    <a:pt x="1525" y="5152"/>
                    <a:pt x="1248" y="5433"/>
                    <a:pt x="1210" y="5432"/>
                  </a:cubicBezTo>
                  <a:cubicBezTo>
                    <a:pt x="1190" y="5432"/>
                    <a:pt x="1110" y="5356"/>
                    <a:pt x="1033" y="526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6" name="Freeform 93"/>
            <p:cNvSpPr>
              <a:spLocks/>
            </p:cNvSpPr>
            <p:nvPr/>
          </p:nvSpPr>
          <p:spPr bwMode="auto">
            <a:xfrm>
              <a:off x="4861495" y="4183947"/>
              <a:ext cx="65649" cy="251384"/>
            </a:xfrm>
            <a:custGeom>
              <a:avLst/>
              <a:gdLst>
                <a:gd name="T0" fmla="*/ 144 w 1421"/>
                <a:gd name="T1" fmla="*/ 5290 h 5433"/>
                <a:gd name="T2" fmla="*/ 0 w 1421"/>
                <a:gd name="T3" fmla="*/ 5119 h 5433"/>
                <a:gd name="T4" fmla="*/ 156 w 1421"/>
                <a:gd name="T5" fmla="*/ 4897 h 5433"/>
                <a:gd name="T6" fmla="*/ 841 w 1421"/>
                <a:gd name="T7" fmla="*/ 3529 h 5433"/>
                <a:gd name="T8" fmla="*/ 915 w 1421"/>
                <a:gd name="T9" fmla="*/ 2766 h 5433"/>
                <a:gd name="T10" fmla="*/ 756 w 1421"/>
                <a:gd name="T11" fmla="*/ 1640 h 5433"/>
                <a:gd name="T12" fmla="*/ 158 w 1421"/>
                <a:gd name="T13" fmla="*/ 567 h 5433"/>
                <a:gd name="T14" fmla="*/ 0 w 1421"/>
                <a:gd name="T15" fmla="*/ 341 h 5433"/>
                <a:gd name="T16" fmla="*/ 157 w 1421"/>
                <a:gd name="T17" fmla="*/ 154 h 5433"/>
                <a:gd name="T18" fmla="*/ 314 w 1421"/>
                <a:gd name="T19" fmla="*/ 0 h 5433"/>
                <a:gd name="T20" fmla="*/ 452 w 1421"/>
                <a:gd name="T21" fmla="*/ 155 h 5433"/>
                <a:gd name="T22" fmla="*/ 1184 w 1421"/>
                <a:gd name="T23" fmla="*/ 1378 h 5433"/>
                <a:gd name="T24" fmla="*/ 1380 w 1421"/>
                <a:gd name="T25" fmla="*/ 2110 h 5433"/>
                <a:gd name="T26" fmla="*/ 1385 w 1421"/>
                <a:gd name="T27" fmla="*/ 3313 h 5433"/>
                <a:gd name="T28" fmla="*/ 1311 w 1421"/>
                <a:gd name="T29" fmla="*/ 3641 h 5433"/>
                <a:gd name="T30" fmla="*/ 711 w 1421"/>
                <a:gd name="T31" fmla="*/ 4981 h 5433"/>
                <a:gd name="T32" fmla="*/ 310 w 1421"/>
                <a:gd name="T33" fmla="*/ 5433 h 5433"/>
                <a:gd name="T34" fmla="*/ 144 w 1421"/>
                <a:gd name="T35" fmla="*/ 5290 h 5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1" h="5433">
                  <a:moveTo>
                    <a:pt x="144" y="5290"/>
                  </a:moveTo>
                  <a:cubicBezTo>
                    <a:pt x="65" y="5212"/>
                    <a:pt x="0" y="5135"/>
                    <a:pt x="0" y="5119"/>
                  </a:cubicBezTo>
                  <a:cubicBezTo>
                    <a:pt x="0" y="5104"/>
                    <a:pt x="70" y="5004"/>
                    <a:pt x="156" y="4897"/>
                  </a:cubicBezTo>
                  <a:cubicBezTo>
                    <a:pt x="483" y="4492"/>
                    <a:pt x="709" y="4040"/>
                    <a:pt x="841" y="3529"/>
                  </a:cubicBezTo>
                  <a:cubicBezTo>
                    <a:pt x="905" y="3280"/>
                    <a:pt x="914" y="3186"/>
                    <a:pt x="915" y="2766"/>
                  </a:cubicBezTo>
                  <a:cubicBezTo>
                    <a:pt x="917" y="2242"/>
                    <a:pt x="889" y="2047"/>
                    <a:pt x="756" y="1640"/>
                  </a:cubicBezTo>
                  <a:cubicBezTo>
                    <a:pt x="623" y="1234"/>
                    <a:pt x="449" y="922"/>
                    <a:pt x="158" y="567"/>
                  </a:cubicBezTo>
                  <a:cubicBezTo>
                    <a:pt x="71" y="461"/>
                    <a:pt x="0" y="359"/>
                    <a:pt x="0" y="341"/>
                  </a:cubicBezTo>
                  <a:cubicBezTo>
                    <a:pt x="0" y="323"/>
                    <a:pt x="70" y="239"/>
                    <a:pt x="157" y="154"/>
                  </a:cubicBezTo>
                  <a:lnTo>
                    <a:pt x="314" y="0"/>
                  </a:lnTo>
                  <a:lnTo>
                    <a:pt x="452" y="155"/>
                  </a:lnTo>
                  <a:cubicBezTo>
                    <a:pt x="731" y="467"/>
                    <a:pt x="1039" y="981"/>
                    <a:pt x="1184" y="1378"/>
                  </a:cubicBezTo>
                  <a:cubicBezTo>
                    <a:pt x="1233" y="1511"/>
                    <a:pt x="1299" y="1760"/>
                    <a:pt x="1380" y="2110"/>
                  </a:cubicBezTo>
                  <a:cubicBezTo>
                    <a:pt x="1417" y="2273"/>
                    <a:pt x="1421" y="3170"/>
                    <a:pt x="1385" y="3313"/>
                  </a:cubicBezTo>
                  <a:cubicBezTo>
                    <a:pt x="1371" y="3369"/>
                    <a:pt x="1337" y="3516"/>
                    <a:pt x="1311" y="3641"/>
                  </a:cubicBezTo>
                  <a:cubicBezTo>
                    <a:pt x="1220" y="4071"/>
                    <a:pt x="985" y="4596"/>
                    <a:pt x="711" y="4981"/>
                  </a:cubicBezTo>
                  <a:cubicBezTo>
                    <a:pt x="572" y="5176"/>
                    <a:pt x="344" y="5433"/>
                    <a:pt x="310" y="5433"/>
                  </a:cubicBezTo>
                  <a:cubicBezTo>
                    <a:pt x="299" y="5433"/>
                    <a:pt x="224" y="5368"/>
                    <a:pt x="144" y="529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7" name="Freeform 94"/>
            <p:cNvSpPr>
              <a:spLocks/>
            </p:cNvSpPr>
            <p:nvPr/>
          </p:nvSpPr>
          <p:spPr bwMode="auto">
            <a:xfrm>
              <a:off x="4618877" y="4220645"/>
              <a:ext cx="52397" cy="177987"/>
            </a:xfrm>
            <a:custGeom>
              <a:avLst/>
              <a:gdLst>
                <a:gd name="T0" fmla="*/ 649 w 1133"/>
                <a:gd name="T1" fmla="*/ 3709 h 3850"/>
                <a:gd name="T2" fmla="*/ 64 w 1133"/>
                <a:gd name="T3" fmla="*/ 2517 h 3850"/>
                <a:gd name="T4" fmla="*/ 50 w 1133"/>
                <a:gd name="T5" fmla="*/ 1437 h 3850"/>
                <a:gd name="T6" fmla="*/ 583 w 1133"/>
                <a:gd name="T7" fmla="*/ 253 h 3850"/>
                <a:gd name="T8" fmla="*/ 974 w 1133"/>
                <a:gd name="T9" fmla="*/ 185 h 3850"/>
                <a:gd name="T10" fmla="*/ 1133 w 1133"/>
                <a:gd name="T11" fmla="*/ 344 h 3850"/>
                <a:gd name="T12" fmla="*/ 984 w 1133"/>
                <a:gd name="T13" fmla="*/ 538 h 3850"/>
                <a:gd name="T14" fmla="*/ 561 w 1133"/>
                <a:gd name="T15" fmla="*/ 1412 h 3850"/>
                <a:gd name="T16" fmla="*/ 616 w 1133"/>
                <a:gd name="T17" fmla="*/ 2679 h 3850"/>
                <a:gd name="T18" fmla="*/ 966 w 1133"/>
                <a:gd name="T19" fmla="*/ 3313 h 3850"/>
                <a:gd name="T20" fmla="*/ 1087 w 1133"/>
                <a:gd name="T21" fmla="*/ 3572 h 3850"/>
                <a:gd name="T22" fmla="*/ 780 w 1133"/>
                <a:gd name="T23" fmla="*/ 3850 h 3850"/>
                <a:gd name="T24" fmla="*/ 649 w 1133"/>
                <a:gd name="T25" fmla="*/ 3709 h 3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3" h="3850">
                  <a:moveTo>
                    <a:pt x="649" y="3709"/>
                  </a:moveTo>
                  <a:cubicBezTo>
                    <a:pt x="375" y="3385"/>
                    <a:pt x="157" y="2939"/>
                    <a:pt x="64" y="2517"/>
                  </a:cubicBezTo>
                  <a:cubicBezTo>
                    <a:pt x="8" y="2258"/>
                    <a:pt x="0" y="1696"/>
                    <a:pt x="50" y="1437"/>
                  </a:cubicBezTo>
                  <a:cubicBezTo>
                    <a:pt x="132" y="1013"/>
                    <a:pt x="338" y="555"/>
                    <a:pt x="583" y="253"/>
                  </a:cubicBezTo>
                  <a:cubicBezTo>
                    <a:pt x="788" y="1"/>
                    <a:pt x="789" y="0"/>
                    <a:pt x="974" y="185"/>
                  </a:cubicBezTo>
                  <a:lnTo>
                    <a:pt x="1133" y="344"/>
                  </a:lnTo>
                  <a:lnTo>
                    <a:pt x="984" y="538"/>
                  </a:lnTo>
                  <a:cubicBezTo>
                    <a:pt x="797" y="782"/>
                    <a:pt x="632" y="1122"/>
                    <a:pt x="561" y="1412"/>
                  </a:cubicBezTo>
                  <a:cubicBezTo>
                    <a:pt x="469" y="1785"/>
                    <a:pt x="494" y="2369"/>
                    <a:pt x="616" y="2679"/>
                  </a:cubicBezTo>
                  <a:cubicBezTo>
                    <a:pt x="701" y="2898"/>
                    <a:pt x="831" y="3134"/>
                    <a:pt x="966" y="3313"/>
                  </a:cubicBezTo>
                  <a:cubicBezTo>
                    <a:pt x="1102" y="3494"/>
                    <a:pt x="1118" y="3528"/>
                    <a:pt x="1087" y="3572"/>
                  </a:cubicBezTo>
                  <a:cubicBezTo>
                    <a:pt x="1050" y="3625"/>
                    <a:pt x="802" y="3850"/>
                    <a:pt x="780" y="3850"/>
                  </a:cubicBezTo>
                  <a:cubicBezTo>
                    <a:pt x="774" y="3850"/>
                    <a:pt x="715" y="3787"/>
                    <a:pt x="649" y="37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8" name="Freeform 95"/>
            <p:cNvSpPr>
              <a:spLocks/>
            </p:cNvSpPr>
            <p:nvPr/>
          </p:nvSpPr>
          <p:spPr bwMode="auto">
            <a:xfrm>
              <a:off x="4823573" y="4222073"/>
              <a:ext cx="54640" cy="176560"/>
            </a:xfrm>
            <a:custGeom>
              <a:avLst/>
              <a:gdLst>
                <a:gd name="T0" fmla="*/ 263 w 1183"/>
                <a:gd name="T1" fmla="*/ 3770 h 3819"/>
                <a:gd name="T2" fmla="*/ 103 w 1183"/>
                <a:gd name="T3" fmla="*/ 3603 h 3819"/>
                <a:gd name="T4" fmla="*/ 0 w 1183"/>
                <a:gd name="T5" fmla="*/ 3485 h 3819"/>
                <a:gd name="T6" fmla="*/ 140 w 1183"/>
                <a:gd name="T7" fmla="*/ 3311 h 3819"/>
                <a:gd name="T8" fmla="*/ 593 w 1183"/>
                <a:gd name="T9" fmla="*/ 2295 h 3819"/>
                <a:gd name="T10" fmla="*/ 620 w 1183"/>
                <a:gd name="T11" fmla="*/ 1689 h 3819"/>
                <a:gd name="T12" fmla="*/ 144 w 1183"/>
                <a:gd name="T13" fmla="*/ 506 h 3819"/>
                <a:gd name="T14" fmla="*/ 0 w 1183"/>
                <a:gd name="T15" fmla="*/ 318 h 3819"/>
                <a:gd name="T16" fmla="*/ 156 w 1183"/>
                <a:gd name="T17" fmla="*/ 157 h 3819"/>
                <a:gd name="T18" fmla="*/ 362 w 1183"/>
                <a:gd name="T19" fmla="*/ 26 h 3819"/>
                <a:gd name="T20" fmla="*/ 836 w 1183"/>
                <a:gd name="T21" fmla="*/ 701 h 3819"/>
                <a:gd name="T22" fmla="*/ 1105 w 1183"/>
                <a:gd name="T23" fmla="*/ 1615 h 3819"/>
                <a:gd name="T24" fmla="*/ 672 w 1183"/>
                <a:gd name="T25" fmla="*/ 3424 h 3819"/>
                <a:gd name="T26" fmla="*/ 342 w 1183"/>
                <a:gd name="T27" fmla="*/ 3819 h 3819"/>
                <a:gd name="T28" fmla="*/ 263 w 1183"/>
                <a:gd name="T29" fmla="*/ 3770 h 3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3" h="3819">
                  <a:moveTo>
                    <a:pt x="263" y="3770"/>
                  </a:moveTo>
                  <a:cubicBezTo>
                    <a:pt x="232" y="3743"/>
                    <a:pt x="160" y="3668"/>
                    <a:pt x="103" y="3603"/>
                  </a:cubicBezTo>
                  <a:lnTo>
                    <a:pt x="0" y="3485"/>
                  </a:lnTo>
                  <a:lnTo>
                    <a:pt x="140" y="3311"/>
                  </a:lnTo>
                  <a:cubicBezTo>
                    <a:pt x="378" y="3015"/>
                    <a:pt x="537" y="2660"/>
                    <a:pt x="593" y="2295"/>
                  </a:cubicBezTo>
                  <a:cubicBezTo>
                    <a:pt x="643" y="1975"/>
                    <a:pt x="645" y="1920"/>
                    <a:pt x="620" y="1689"/>
                  </a:cubicBezTo>
                  <a:cubicBezTo>
                    <a:pt x="573" y="1255"/>
                    <a:pt x="412" y="855"/>
                    <a:pt x="144" y="506"/>
                  </a:cubicBezTo>
                  <a:lnTo>
                    <a:pt x="0" y="318"/>
                  </a:lnTo>
                  <a:lnTo>
                    <a:pt x="156" y="157"/>
                  </a:lnTo>
                  <a:cubicBezTo>
                    <a:pt x="287" y="21"/>
                    <a:pt x="319" y="0"/>
                    <a:pt x="362" y="26"/>
                  </a:cubicBezTo>
                  <a:cubicBezTo>
                    <a:pt x="473" y="94"/>
                    <a:pt x="693" y="407"/>
                    <a:pt x="836" y="701"/>
                  </a:cubicBezTo>
                  <a:cubicBezTo>
                    <a:pt x="1000" y="1038"/>
                    <a:pt x="1051" y="1210"/>
                    <a:pt x="1105" y="1615"/>
                  </a:cubicBezTo>
                  <a:cubicBezTo>
                    <a:pt x="1183" y="2193"/>
                    <a:pt x="1007" y="2927"/>
                    <a:pt x="672" y="3424"/>
                  </a:cubicBezTo>
                  <a:cubicBezTo>
                    <a:pt x="555" y="3597"/>
                    <a:pt x="370" y="3819"/>
                    <a:pt x="342" y="3819"/>
                  </a:cubicBezTo>
                  <a:cubicBezTo>
                    <a:pt x="330" y="3819"/>
                    <a:pt x="294" y="3797"/>
                    <a:pt x="263" y="37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9" name="Freeform 96"/>
            <p:cNvSpPr>
              <a:spLocks/>
            </p:cNvSpPr>
            <p:nvPr/>
          </p:nvSpPr>
          <p:spPr bwMode="auto">
            <a:xfrm>
              <a:off x="4671682" y="4257548"/>
              <a:ext cx="36291" cy="104591"/>
            </a:xfrm>
            <a:custGeom>
              <a:avLst/>
              <a:gdLst>
                <a:gd name="T0" fmla="*/ 317 w 783"/>
                <a:gd name="T1" fmla="*/ 2127 h 2261"/>
                <a:gd name="T2" fmla="*/ 0 w 783"/>
                <a:gd name="T3" fmla="*/ 1146 h 2261"/>
                <a:gd name="T4" fmla="*/ 342 w 783"/>
                <a:gd name="T5" fmla="*/ 122 h 2261"/>
                <a:gd name="T6" fmla="*/ 449 w 783"/>
                <a:gd name="T7" fmla="*/ 0 h 2261"/>
                <a:gd name="T8" fmla="*/ 616 w 783"/>
                <a:gd name="T9" fmla="*/ 170 h 2261"/>
                <a:gd name="T10" fmla="*/ 783 w 783"/>
                <a:gd name="T11" fmla="*/ 339 h 2261"/>
                <a:gd name="T12" fmla="*/ 705 w 783"/>
                <a:gd name="T13" fmla="*/ 451 h 2261"/>
                <a:gd name="T14" fmla="*/ 492 w 783"/>
                <a:gd name="T15" fmla="*/ 1139 h 2261"/>
                <a:gd name="T16" fmla="*/ 685 w 783"/>
                <a:gd name="T17" fmla="*/ 1795 h 2261"/>
                <a:gd name="T18" fmla="*/ 747 w 783"/>
                <a:gd name="T19" fmla="*/ 1975 h 2261"/>
                <a:gd name="T20" fmla="*/ 441 w 783"/>
                <a:gd name="T21" fmla="*/ 2261 h 2261"/>
                <a:gd name="T22" fmla="*/ 317 w 783"/>
                <a:gd name="T23" fmla="*/ 2127 h 2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3" h="2261">
                  <a:moveTo>
                    <a:pt x="317" y="2127"/>
                  </a:moveTo>
                  <a:cubicBezTo>
                    <a:pt x="85" y="1820"/>
                    <a:pt x="1" y="1557"/>
                    <a:pt x="0" y="1146"/>
                  </a:cubicBezTo>
                  <a:cubicBezTo>
                    <a:pt x="0" y="720"/>
                    <a:pt x="112" y="384"/>
                    <a:pt x="342" y="122"/>
                  </a:cubicBezTo>
                  <a:lnTo>
                    <a:pt x="449" y="0"/>
                  </a:lnTo>
                  <a:lnTo>
                    <a:pt x="616" y="170"/>
                  </a:lnTo>
                  <a:lnTo>
                    <a:pt x="783" y="339"/>
                  </a:lnTo>
                  <a:lnTo>
                    <a:pt x="705" y="451"/>
                  </a:lnTo>
                  <a:cubicBezTo>
                    <a:pt x="555" y="668"/>
                    <a:pt x="493" y="869"/>
                    <a:pt x="492" y="1139"/>
                  </a:cubicBezTo>
                  <a:cubicBezTo>
                    <a:pt x="491" y="1416"/>
                    <a:pt x="539" y="1578"/>
                    <a:pt x="685" y="1795"/>
                  </a:cubicBezTo>
                  <a:cubicBezTo>
                    <a:pt x="752" y="1893"/>
                    <a:pt x="767" y="1938"/>
                    <a:pt x="747" y="1975"/>
                  </a:cubicBezTo>
                  <a:cubicBezTo>
                    <a:pt x="715" y="2036"/>
                    <a:pt x="473" y="2261"/>
                    <a:pt x="441" y="2261"/>
                  </a:cubicBezTo>
                  <a:cubicBezTo>
                    <a:pt x="428" y="2261"/>
                    <a:pt x="373" y="2201"/>
                    <a:pt x="317" y="212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50" name="Freeform 97"/>
            <p:cNvSpPr>
              <a:spLocks/>
            </p:cNvSpPr>
            <p:nvPr/>
          </p:nvSpPr>
          <p:spPr bwMode="auto">
            <a:xfrm>
              <a:off x="4786874" y="4259179"/>
              <a:ext cx="40776" cy="102960"/>
            </a:xfrm>
            <a:custGeom>
              <a:avLst/>
              <a:gdLst>
                <a:gd name="T0" fmla="*/ 149 w 881"/>
                <a:gd name="T1" fmla="*/ 2074 h 2228"/>
                <a:gd name="T2" fmla="*/ 0 w 881"/>
                <a:gd name="T3" fmla="*/ 1917 h 2228"/>
                <a:gd name="T4" fmla="*/ 50 w 881"/>
                <a:gd name="T5" fmla="*/ 1840 h 2228"/>
                <a:gd name="T6" fmla="*/ 276 w 881"/>
                <a:gd name="T7" fmla="*/ 1323 h 2228"/>
                <a:gd name="T8" fmla="*/ 97 w 881"/>
                <a:gd name="T9" fmla="*/ 454 h 2228"/>
                <a:gd name="T10" fmla="*/ 1 w 881"/>
                <a:gd name="T11" fmla="*/ 302 h 2228"/>
                <a:gd name="T12" fmla="*/ 150 w 881"/>
                <a:gd name="T13" fmla="*/ 151 h 2228"/>
                <a:gd name="T14" fmla="*/ 333 w 881"/>
                <a:gd name="T15" fmla="*/ 0 h 2228"/>
                <a:gd name="T16" fmla="*/ 628 w 881"/>
                <a:gd name="T17" fmla="*/ 389 h 2228"/>
                <a:gd name="T18" fmla="*/ 501 w 881"/>
                <a:gd name="T19" fmla="*/ 2041 h 2228"/>
                <a:gd name="T20" fmla="*/ 340 w 881"/>
                <a:gd name="T21" fmla="*/ 2223 h 2228"/>
                <a:gd name="T22" fmla="*/ 149 w 881"/>
                <a:gd name="T23" fmla="*/ 2074 h 2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1" h="2228">
                  <a:moveTo>
                    <a:pt x="149" y="2074"/>
                  </a:moveTo>
                  <a:lnTo>
                    <a:pt x="0" y="1917"/>
                  </a:lnTo>
                  <a:lnTo>
                    <a:pt x="50" y="1840"/>
                  </a:lnTo>
                  <a:cubicBezTo>
                    <a:pt x="178" y="1647"/>
                    <a:pt x="236" y="1514"/>
                    <a:pt x="276" y="1323"/>
                  </a:cubicBezTo>
                  <a:cubicBezTo>
                    <a:pt x="338" y="1024"/>
                    <a:pt x="280" y="742"/>
                    <a:pt x="97" y="454"/>
                  </a:cubicBezTo>
                  <a:lnTo>
                    <a:pt x="1" y="302"/>
                  </a:lnTo>
                  <a:lnTo>
                    <a:pt x="150" y="151"/>
                  </a:lnTo>
                  <a:cubicBezTo>
                    <a:pt x="232" y="68"/>
                    <a:pt x="315" y="0"/>
                    <a:pt x="333" y="0"/>
                  </a:cubicBezTo>
                  <a:cubicBezTo>
                    <a:pt x="387" y="0"/>
                    <a:pt x="528" y="187"/>
                    <a:pt x="628" y="389"/>
                  </a:cubicBezTo>
                  <a:cubicBezTo>
                    <a:pt x="881" y="903"/>
                    <a:pt x="830" y="1560"/>
                    <a:pt x="501" y="2041"/>
                  </a:cubicBezTo>
                  <a:cubicBezTo>
                    <a:pt x="435" y="2137"/>
                    <a:pt x="363" y="2219"/>
                    <a:pt x="340" y="2223"/>
                  </a:cubicBezTo>
                  <a:cubicBezTo>
                    <a:pt x="316" y="2228"/>
                    <a:pt x="230" y="2161"/>
                    <a:pt x="149" y="207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41" name="群組 40"/>
          <p:cNvGrpSpPr/>
          <p:nvPr/>
        </p:nvGrpSpPr>
        <p:grpSpPr>
          <a:xfrm>
            <a:off x="5618089" y="2685723"/>
            <a:ext cx="793192" cy="482094"/>
            <a:chOff x="4446254" y="5286514"/>
            <a:chExt cx="600494" cy="364974"/>
          </a:xfrm>
          <a:solidFill>
            <a:schemeClr val="bg1"/>
          </a:solidFill>
        </p:grpSpPr>
        <p:sp>
          <p:nvSpPr>
            <p:cNvPr id="42" name="Freeform 171"/>
            <p:cNvSpPr>
              <a:spLocks/>
            </p:cNvSpPr>
            <p:nvPr/>
          </p:nvSpPr>
          <p:spPr bwMode="auto">
            <a:xfrm>
              <a:off x="4446254" y="5615886"/>
              <a:ext cx="600494" cy="35602"/>
            </a:xfrm>
            <a:custGeom>
              <a:avLst/>
              <a:gdLst>
                <a:gd name="T0" fmla="*/ 235 w 12870"/>
                <a:gd name="T1" fmla="*/ 678 h 762"/>
                <a:gd name="T2" fmla="*/ 10 w 12870"/>
                <a:gd name="T3" fmla="*/ 190 h 762"/>
                <a:gd name="T4" fmla="*/ 19 w 12870"/>
                <a:gd name="T5" fmla="*/ 15 h 762"/>
                <a:gd name="T6" fmla="*/ 2764 w 12870"/>
                <a:gd name="T7" fmla="*/ 7 h 762"/>
                <a:gd name="T8" fmla="*/ 5524 w 12870"/>
                <a:gd name="T9" fmla="*/ 50 h 762"/>
                <a:gd name="T10" fmla="*/ 5574 w 12870"/>
                <a:gd name="T11" fmla="*/ 170 h 762"/>
                <a:gd name="T12" fmla="*/ 5609 w 12870"/>
                <a:gd name="T13" fmla="*/ 240 h 762"/>
                <a:gd name="T14" fmla="*/ 6423 w 12870"/>
                <a:gd name="T15" fmla="*/ 240 h 762"/>
                <a:gd name="T16" fmla="*/ 7313 w 12870"/>
                <a:gd name="T17" fmla="*/ 78 h 762"/>
                <a:gd name="T18" fmla="*/ 7341 w 12870"/>
                <a:gd name="T19" fmla="*/ 0 h 762"/>
                <a:gd name="T20" fmla="*/ 10077 w 12870"/>
                <a:gd name="T21" fmla="*/ 0 h 762"/>
                <a:gd name="T22" fmla="*/ 12835 w 12870"/>
                <a:gd name="T23" fmla="*/ 34 h 762"/>
                <a:gd name="T24" fmla="*/ 12789 w 12870"/>
                <a:gd name="T25" fmla="*/ 471 h 762"/>
                <a:gd name="T26" fmla="*/ 12618 w 12870"/>
                <a:gd name="T27" fmla="*/ 676 h 762"/>
                <a:gd name="T28" fmla="*/ 12498 w 12870"/>
                <a:gd name="T29" fmla="*/ 762 h 762"/>
                <a:gd name="T30" fmla="*/ 6425 w 12870"/>
                <a:gd name="T31" fmla="*/ 762 h 762"/>
                <a:gd name="T32" fmla="*/ 352 w 12870"/>
                <a:gd name="T33" fmla="*/ 762 h 762"/>
                <a:gd name="T34" fmla="*/ 235 w 12870"/>
                <a:gd name="T35" fmla="*/ 678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70" h="762">
                  <a:moveTo>
                    <a:pt x="235" y="678"/>
                  </a:moveTo>
                  <a:cubicBezTo>
                    <a:pt x="69" y="558"/>
                    <a:pt x="0" y="408"/>
                    <a:pt x="10" y="190"/>
                  </a:cubicBezTo>
                  <a:lnTo>
                    <a:pt x="19" y="15"/>
                  </a:lnTo>
                  <a:lnTo>
                    <a:pt x="2764" y="7"/>
                  </a:lnTo>
                  <a:cubicBezTo>
                    <a:pt x="5361" y="1"/>
                    <a:pt x="5510" y="3"/>
                    <a:pt x="5524" y="50"/>
                  </a:cubicBezTo>
                  <a:cubicBezTo>
                    <a:pt x="5532" y="77"/>
                    <a:pt x="5555" y="131"/>
                    <a:pt x="5574" y="170"/>
                  </a:cubicBezTo>
                  <a:lnTo>
                    <a:pt x="5609" y="240"/>
                  </a:lnTo>
                  <a:lnTo>
                    <a:pt x="6423" y="240"/>
                  </a:lnTo>
                  <a:cubicBezTo>
                    <a:pt x="7308" y="240"/>
                    <a:pt x="7252" y="251"/>
                    <a:pt x="7313" y="78"/>
                  </a:cubicBezTo>
                  <a:lnTo>
                    <a:pt x="7341" y="0"/>
                  </a:lnTo>
                  <a:lnTo>
                    <a:pt x="10077" y="0"/>
                  </a:lnTo>
                  <a:cubicBezTo>
                    <a:pt x="12172" y="0"/>
                    <a:pt x="12819" y="8"/>
                    <a:pt x="12835" y="34"/>
                  </a:cubicBezTo>
                  <a:cubicBezTo>
                    <a:pt x="12870" y="92"/>
                    <a:pt x="12844" y="347"/>
                    <a:pt x="12789" y="471"/>
                  </a:cubicBezTo>
                  <a:cubicBezTo>
                    <a:pt x="12758" y="542"/>
                    <a:pt x="12690" y="624"/>
                    <a:pt x="12618" y="676"/>
                  </a:cubicBezTo>
                  <a:lnTo>
                    <a:pt x="12498" y="762"/>
                  </a:lnTo>
                  <a:lnTo>
                    <a:pt x="6425" y="762"/>
                  </a:lnTo>
                  <a:lnTo>
                    <a:pt x="352" y="762"/>
                  </a:lnTo>
                  <a:lnTo>
                    <a:pt x="235" y="678"/>
                  </a:ln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43" name="手繪多邊形 42"/>
            <p:cNvSpPr>
              <a:spLocks/>
            </p:cNvSpPr>
            <p:nvPr/>
          </p:nvSpPr>
          <p:spPr bwMode="auto">
            <a:xfrm>
              <a:off x="4524161" y="5286514"/>
              <a:ext cx="442576" cy="299122"/>
            </a:xfrm>
            <a:custGeom>
              <a:avLst/>
              <a:gdLst>
                <a:gd name="connsiteX0" fmla="*/ 1704838 w 3414112"/>
                <a:gd name="connsiteY0" fmla="*/ 283938 h 2307483"/>
                <a:gd name="connsiteX1" fmla="*/ 304266 w 3414112"/>
                <a:gd name="connsiteY1" fmla="*/ 294655 h 2307483"/>
                <a:gd name="connsiteX2" fmla="*/ 284830 w 3414112"/>
                <a:gd name="connsiteY2" fmla="*/ 1162489 h 2307483"/>
                <a:gd name="connsiteX3" fmla="*/ 291670 w 3414112"/>
                <a:gd name="connsiteY3" fmla="*/ 2026360 h 2307483"/>
                <a:gd name="connsiteX4" fmla="*/ 1712714 w 3414112"/>
                <a:gd name="connsiteY4" fmla="*/ 2032845 h 2307483"/>
                <a:gd name="connsiteX5" fmla="*/ 3133038 w 3414112"/>
                <a:gd name="connsiteY5" fmla="*/ 2016994 h 2307483"/>
                <a:gd name="connsiteX6" fmla="*/ 3139154 w 3414112"/>
                <a:gd name="connsiteY6" fmla="*/ 1152402 h 2307483"/>
                <a:gd name="connsiteX7" fmla="*/ 3139154 w 3414112"/>
                <a:gd name="connsiteY7" fmla="*/ 304021 h 2307483"/>
                <a:gd name="connsiteX8" fmla="*/ 3113242 w 3414112"/>
                <a:gd name="connsiteY8" fmla="*/ 294295 h 2307483"/>
                <a:gd name="connsiteX9" fmla="*/ 1704838 w 3414112"/>
                <a:gd name="connsiteY9" fmla="*/ 283938 h 2307483"/>
                <a:gd name="connsiteX10" fmla="*/ 1160854 w 3414112"/>
                <a:gd name="connsiteY10" fmla="*/ 6 h 2307483"/>
                <a:gd name="connsiteX11" fmla="*/ 1712814 w 3414112"/>
                <a:gd name="connsiteY11" fmla="*/ 45 h 2307483"/>
                <a:gd name="connsiteX12" fmla="*/ 3356838 w 3414112"/>
                <a:gd name="connsiteY12" fmla="*/ 58758 h 2307483"/>
                <a:gd name="connsiteX13" fmla="*/ 3414090 w 3414112"/>
                <a:gd name="connsiteY13" fmla="*/ 1229766 h 2307483"/>
                <a:gd name="connsiteX14" fmla="*/ 3414090 w 3414112"/>
                <a:gd name="connsiteY14" fmla="*/ 2307483 h 2307483"/>
                <a:gd name="connsiteX15" fmla="*/ 1707050 w 3414112"/>
                <a:gd name="connsiteY15" fmla="*/ 2307483 h 2307483"/>
                <a:gd name="connsiteX16" fmla="*/ 14 w 3414112"/>
                <a:gd name="connsiteY16" fmla="*/ 2307483 h 2307483"/>
                <a:gd name="connsiteX17" fmla="*/ 14 w 3414112"/>
                <a:gd name="connsiteY17" fmla="*/ 1247056 h 2307483"/>
                <a:gd name="connsiteX18" fmla="*/ 61586 w 3414112"/>
                <a:gd name="connsiteY18" fmla="*/ 63440 h 2307483"/>
                <a:gd name="connsiteX19" fmla="*/ 1160854 w 3414112"/>
                <a:gd name="connsiteY19" fmla="*/ 6 h 230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4112" h="2307483">
                  <a:moveTo>
                    <a:pt x="1704838" y="283938"/>
                  </a:moveTo>
                  <a:cubicBezTo>
                    <a:pt x="1010558" y="284028"/>
                    <a:pt x="317586" y="287630"/>
                    <a:pt x="304266" y="294655"/>
                  </a:cubicBezTo>
                  <a:cubicBezTo>
                    <a:pt x="285190" y="305102"/>
                    <a:pt x="284830" y="325276"/>
                    <a:pt x="284830" y="1162489"/>
                  </a:cubicBezTo>
                  <a:cubicBezTo>
                    <a:pt x="284830" y="1633692"/>
                    <a:pt x="287710" y="2022398"/>
                    <a:pt x="291670" y="2026360"/>
                  </a:cubicBezTo>
                  <a:cubicBezTo>
                    <a:pt x="295270" y="2029963"/>
                    <a:pt x="934882" y="2032845"/>
                    <a:pt x="1712714" y="2032845"/>
                  </a:cubicBezTo>
                  <a:cubicBezTo>
                    <a:pt x="2993022" y="2032845"/>
                    <a:pt x="3127638" y="2031404"/>
                    <a:pt x="3133038" y="2016994"/>
                  </a:cubicBezTo>
                  <a:cubicBezTo>
                    <a:pt x="3136638" y="2007988"/>
                    <a:pt x="3139154" y="1618922"/>
                    <a:pt x="3139154" y="1152402"/>
                  </a:cubicBezTo>
                  <a:lnTo>
                    <a:pt x="3139154" y="304021"/>
                  </a:lnTo>
                  <a:lnTo>
                    <a:pt x="3113242" y="294295"/>
                  </a:lnTo>
                  <a:cubicBezTo>
                    <a:pt x="3094702" y="287270"/>
                    <a:pt x="2399118" y="283848"/>
                    <a:pt x="1704838" y="283938"/>
                  </a:cubicBezTo>
                  <a:close/>
                  <a:moveTo>
                    <a:pt x="1160854" y="6"/>
                  </a:moveTo>
                  <a:cubicBezTo>
                    <a:pt x="1319506" y="-17"/>
                    <a:pt x="1502226" y="45"/>
                    <a:pt x="1712814" y="45"/>
                  </a:cubicBezTo>
                  <a:cubicBezTo>
                    <a:pt x="3384202" y="45"/>
                    <a:pt x="3290590" y="-3197"/>
                    <a:pt x="3356838" y="58758"/>
                  </a:cubicBezTo>
                  <a:cubicBezTo>
                    <a:pt x="3416970" y="115309"/>
                    <a:pt x="3414090" y="56957"/>
                    <a:pt x="3414090" y="1229766"/>
                  </a:cubicBezTo>
                  <a:lnTo>
                    <a:pt x="3414090" y="2307483"/>
                  </a:lnTo>
                  <a:lnTo>
                    <a:pt x="1707050" y="2307483"/>
                  </a:lnTo>
                  <a:lnTo>
                    <a:pt x="14" y="2307483"/>
                  </a:lnTo>
                  <a:lnTo>
                    <a:pt x="14" y="1247056"/>
                  </a:lnTo>
                  <a:cubicBezTo>
                    <a:pt x="14" y="80370"/>
                    <a:pt x="-2506" y="128997"/>
                    <a:pt x="61586" y="63440"/>
                  </a:cubicBezTo>
                  <a:cubicBezTo>
                    <a:pt x="118922" y="4503"/>
                    <a:pt x="50282" y="169"/>
                    <a:pt x="1160854" y="6"/>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57" name="文字方塊 41"/>
          <p:cNvSpPr txBox="1"/>
          <p:nvPr/>
        </p:nvSpPr>
        <p:spPr>
          <a:xfrm>
            <a:off x="5110305" y="4435744"/>
            <a:ext cx="1918997" cy="116955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solidFill>
              </a:rPr>
              <a:t>The quick brown fox jumps over the lazy dog. The quick brown fox jumps over the lazy dog. </a:t>
            </a:r>
          </a:p>
        </p:txBody>
      </p:sp>
      <p:sp>
        <p:nvSpPr>
          <p:cNvPr id="58" name="文字方塊 43"/>
          <p:cNvSpPr txBox="1"/>
          <p:nvPr/>
        </p:nvSpPr>
        <p:spPr>
          <a:xfrm>
            <a:off x="5234467" y="3847515"/>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smtClean="0">
                <a:solidFill>
                  <a:schemeClr val="bg1"/>
                </a:solidFill>
              </a:rPr>
              <a:t>TITLE 01</a:t>
            </a:r>
          </a:p>
        </p:txBody>
      </p:sp>
      <p:sp>
        <p:nvSpPr>
          <p:cNvPr id="61" name="文字方塊 41"/>
          <p:cNvSpPr txBox="1"/>
          <p:nvPr/>
        </p:nvSpPr>
        <p:spPr>
          <a:xfrm>
            <a:off x="7314168" y="4435744"/>
            <a:ext cx="1918997" cy="116955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solidFill>
              </a:rPr>
              <a:t>The quick brown fox jumps over the lazy dog. The quick brown fox jumps over the lazy dog. </a:t>
            </a:r>
          </a:p>
        </p:txBody>
      </p:sp>
      <p:sp>
        <p:nvSpPr>
          <p:cNvPr id="62" name="文字方塊 43"/>
          <p:cNvSpPr txBox="1"/>
          <p:nvPr/>
        </p:nvSpPr>
        <p:spPr>
          <a:xfrm>
            <a:off x="7438330" y="3847515"/>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smtClean="0">
                <a:solidFill>
                  <a:schemeClr val="bg1"/>
                </a:solidFill>
              </a:rPr>
              <a:t>TITLE 02</a:t>
            </a:r>
          </a:p>
        </p:txBody>
      </p:sp>
      <p:sp>
        <p:nvSpPr>
          <p:cNvPr id="64" name="文字方塊 41"/>
          <p:cNvSpPr txBox="1"/>
          <p:nvPr/>
        </p:nvSpPr>
        <p:spPr>
          <a:xfrm>
            <a:off x="9734085" y="4435744"/>
            <a:ext cx="1918997" cy="116955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solidFill>
              </a:rPr>
              <a:t>The quick brown fox jumps over the lazy dog. The quick brown fox jumps over the lazy dog. </a:t>
            </a:r>
          </a:p>
        </p:txBody>
      </p:sp>
      <p:sp>
        <p:nvSpPr>
          <p:cNvPr id="65" name="文字方塊 43"/>
          <p:cNvSpPr txBox="1"/>
          <p:nvPr/>
        </p:nvSpPr>
        <p:spPr>
          <a:xfrm>
            <a:off x="9858247" y="3847515"/>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smtClean="0">
                <a:solidFill>
                  <a:schemeClr val="bg1"/>
                </a:solidFill>
              </a:rPr>
              <a:t>TITLE 03</a:t>
            </a:r>
          </a:p>
        </p:txBody>
      </p:sp>
      <p:sp>
        <p:nvSpPr>
          <p:cNvPr id="66" name="矩形 65"/>
          <p:cNvSpPr/>
          <p:nvPr/>
        </p:nvSpPr>
        <p:spPr>
          <a:xfrm>
            <a:off x="4652449" y="1081413"/>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68" name="文字方塊 18"/>
          <p:cNvSpPr txBox="1"/>
          <p:nvPr/>
        </p:nvSpPr>
        <p:spPr>
          <a:xfrm>
            <a:off x="4512336" y="435082"/>
            <a:ext cx="3916226" cy="646331"/>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600" b="1" dirty="0" smtClean="0">
                <a:solidFill>
                  <a:schemeClr val="bg1">
                    <a:lumMod val="50000"/>
                  </a:schemeClr>
                </a:solidFill>
              </a:rPr>
              <a:t>16:9</a:t>
            </a:r>
            <a:r>
              <a:rPr lang="zh-TW" altLang="en-US" sz="3600" b="1" dirty="0" smtClean="0">
                <a:solidFill>
                  <a:schemeClr val="bg1">
                    <a:lumMod val="50000"/>
                  </a:schemeClr>
                </a:solidFill>
              </a:rPr>
              <a:t> </a:t>
            </a:r>
            <a:r>
              <a:rPr lang="en-US" altLang="zh-TW" sz="3600" b="1" dirty="0" smtClean="0">
                <a:solidFill>
                  <a:schemeClr val="bg1">
                    <a:lumMod val="50000"/>
                  </a:schemeClr>
                </a:solidFill>
              </a:rPr>
              <a:t>Layout 004</a:t>
            </a:r>
            <a:endParaRPr lang="zh-TW" altLang="en-US" sz="3600" b="1" dirty="0">
              <a:solidFill>
                <a:schemeClr val="bg1">
                  <a:lumMod val="50000"/>
                </a:schemeClr>
              </a:solidFill>
            </a:endParaRPr>
          </a:p>
        </p:txBody>
      </p:sp>
      <p:sp>
        <p:nvSpPr>
          <p:cNvPr id="69" name="文字方塊 68"/>
          <p:cNvSpPr txBox="1"/>
          <p:nvPr/>
        </p:nvSpPr>
        <p:spPr>
          <a:xfrm>
            <a:off x="8329128" y="1338564"/>
            <a:ext cx="3428356" cy="707886"/>
          </a:xfrm>
          <a:prstGeom prst="rect">
            <a:avLst/>
          </a:prstGeom>
          <a:noFill/>
        </p:spPr>
        <p:txBody>
          <a:bodyPr wrap="square" rtlCol="0" anchor="ctr">
            <a:spAutoFit/>
          </a:bodyPr>
          <a:lstStyle/>
          <a:p>
            <a:pPr algn="ctr"/>
            <a:r>
              <a:rPr lang="en-US" altLang="zh-TW" sz="4000" b="1" dirty="0"/>
              <a:t>App Features</a:t>
            </a:r>
            <a:endParaRPr lang="zh-TW" altLang="en-US" sz="4000" b="1" dirty="0"/>
          </a:p>
        </p:txBody>
      </p:sp>
      <p:sp>
        <p:nvSpPr>
          <p:cNvPr id="6" name="頁尾版面配置區 5"/>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7" name="投影片編號版面配置區 6"/>
          <p:cNvSpPr>
            <a:spLocks noGrp="1"/>
          </p:cNvSpPr>
          <p:nvPr>
            <p:ph type="sldNum" sz="quarter" idx="12"/>
          </p:nvPr>
        </p:nvSpPr>
        <p:spPr/>
        <p:txBody>
          <a:bodyPr/>
          <a:lstStyle/>
          <a:p>
            <a:fld id="{93B68095-C8B2-4A76-90AA-E601358CCBC3}" type="slidenum">
              <a:rPr lang="zh-TW" altLang="en-US" smtClean="0"/>
              <a:t>6</a:t>
            </a:fld>
            <a:endParaRPr lang="zh-TW" altLang="en-US"/>
          </a:p>
        </p:txBody>
      </p:sp>
    </p:spTree>
    <p:extLst>
      <p:ext uri="{BB962C8B-B14F-4D97-AF65-F5344CB8AC3E}">
        <p14:creationId xmlns:p14="http://schemas.microsoft.com/office/powerpoint/2010/main" val="405632596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69</a:t>
            </a:fld>
            <a:endParaRPr lang="zh-TW" altLang="en-US"/>
          </a:p>
        </p:txBody>
      </p:sp>
      <p:pic>
        <p:nvPicPr>
          <p:cNvPr id="4" name="圖片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807569"/>
            <a:ext cx="2594190" cy="1729460"/>
          </a:xfrm>
          <a:prstGeom prst="rect">
            <a:avLst/>
          </a:prstGeom>
        </p:spPr>
      </p:pic>
      <p:pic>
        <p:nvPicPr>
          <p:cNvPr id="5" name="圖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53489" y="1809029"/>
            <a:ext cx="2592000" cy="1728000"/>
          </a:xfrm>
          <a:prstGeom prst="rect">
            <a:avLst/>
          </a:prstGeom>
        </p:spPr>
      </p:pic>
      <p:pic>
        <p:nvPicPr>
          <p:cNvPr id="6" name="圖片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90" y="3656395"/>
            <a:ext cx="2592000" cy="1728000"/>
          </a:xfrm>
          <a:prstGeom prst="rect">
            <a:avLst/>
          </a:prstGeom>
        </p:spPr>
      </p:pic>
      <p:pic>
        <p:nvPicPr>
          <p:cNvPr id="7" name="圖片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753489" y="3656395"/>
            <a:ext cx="2592000" cy="1728000"/>
          </a:xfrm>
          <a:prstGeom prst="rect">
            <a:avLst/>
          </a:prstGeom>
        </p:spPr>
      </p:pic>
      <p:pic>
        <p:nvPicPr>
          <p:cNvPr id="8" name="圖片 7"/>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504789" y="1807570"/>
            <a:ext cx="6687212" cy="3576826"/>
          </a:xfrm>
          <a:prstGeom prst="rect">
            <a:avLst/>
          </a:prstGeom>
        </p:spPr>
      </p:pic>
      <p:sp>
        <p:nvSpPr>
          <p:cNvPr id="9" name="矩形 8"/>
          <p:cNvSpPr/>
          <p:nvPr/>
        </p:nvSpPr>
        <p:spPr>
          <a:xfrm>
            <a:off x="588242" y="1134288"/>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10" name="文字方塊 9"/>
          <p:cNvSpPr txBox="1"/>
          <p:nvPr/>
        </p:nvSpPr>
        <p:spPr>
          <a:xfrm>
            <a:off x="448129" y="487957"/>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t>16:9</a:t>
            </a:r>
            <a:r>
              <a:rPr lang="zh-TW" altLang="en-US" dirty="0"/>
              <a:t> </a:t>
            </a:r>
            <a:r>
              <a:rPr lang="en-US" altLang="zh-TW" dirty="0"/>
              <a:t>Layout </a:t>
            </a:r>
            <a:r>
              <a:rPr lang="en-US" altLang="zh-TW" dirty="0" smtClean="0"/>
              <a:t>067</a:t>
            </a:r>
            <a:endParaRPr lang="en-US" altLang="zh-TW" dirty="0"/>
          </a:p>
        </p:txBody>
      </p:sp>
      <p:sp>
        <p:nvSpPr>
          <p:cNvPr id="11" name="文字方塊 10"/>
          <p:cNvSpPr txBox="1"/>
          <p:nvPr/>
        </p:nvSpPr>
        <p:spPr>
          <a:xfrm>
            <a:off x="958423" y="5501325"/>
            <a:ext cx="8711357" cy="738664"/>
          </a:xfrm>
          <a:prstGeom prst="rect">
            <a:avLst/>
          </a:prstGeom>
          <a:noFill/>
        </p:spPr>
        <p:txBody>
          <a:bodyPr wrap="square" rtlCol="0" anchor="ctr">
            <a:spAutoFit/>
          </a:bodyPr>
          <a:lstStyle/>
          <a:p>
            <a:r>
              <a:rPr lang="en-US" altLang="zh-TW" sz="1400" dirty="0"/>
              <a:t>The quick brown fox jumps over the lazy dog. The quick brown fox jumps over the lazy dog. The quick brown fox jumps over the lazy dog. The quick brown fox jumps over the lazy dog. The quick brown fox jumps over the lazy dog. </a:t>
            </a:r>
          </a:p>
        </p:txBody>
      </p:sp>
    </p:spTree>
    <p:extLst>
      <p:ext uri="{BB962C8B-B14F-4D97-AF65-F5344CB8AC3E}">
        <p14:creationId xmlns:p14="http://schemas.microsoft.com/office/powerpoint/2010/main" val="362851611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70</a:t>
            </a:fld>
            <a:endParaRPr lang="zh-TW" altLang="en-US"/>
          </a:p>
        </p:txBody>
      </p:sp>
      <p:pic>
        <p:nvPicPr>
          <p:cNvPr id="4" name="圖片 3" descr="\\LIVEAURA\Matter Lab\商攝\形象照\2016-商攝(20160324)原檔\matterlab修\修\Backpack\IMG_974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662431"/>
            <a:ext cx="6045893" cy="4577558"/>
          </a:xfrm>
          <a:custGeom>
            <a:avLst/>
            <a:gdLst>
              <a:gd name="connsiteX0" fmla="*/ 3798184 w 5544877"/>
              <a:gd name="connsiteY0" fmla="*/ 0 h 4198221"/>
              <a:gd name="connsiteX1" fmla="*/ 5544877 w 5544877"/>
              <a:gd name="connsiteY1" fmla="*/ 0 h 4198221"/>
              <a:gd name="connsiteX2" fmla="*/ 5544877 w 5544877"/>
              <a:gd name="connsiteY2" fmla="*/ 4198221 h 4198221"/>
              <a:gd name="connsiteX3" fmla="*/ 3798184 w 5544877"/>
              <a:gd name="connsiteY3" fmla="*/ 4198221 h 4198221"/>
              <a:gd name="connsiteX4" fmla="*/ 1899092 w 5544877"/>
              <a:gd name="connsiteY4" fmla="*/ 0 h 4198221"/>
              <a:gd name="connsiteX5" fmla="*/ 3645784 w 5544877"/>
              <a:gd name="connsiteY5" fmla="*/ 0 h 4198221"/>
              <a:gd name="connsiteX6" fmla="*/ 3645784 w 5544877"/>
              <a:gd name="connsiteY6" fmla="*/ 4198221 h 4198221"/>
              <a:gd name="connsiteX7" fmla="*/ 1899092 w 5544877"/>
              <a:gd name="connsiteY7" fmla="*/ 4198221 h 4198221"/>
              <a:gd name="connsiteX8" fmla="*/ 0 w 5544877"/>
              <a:gd name="connsiteY8" fmla="*/ 0 h 4198221"/>
              <a:gd name="connsiteX9" fmla="*/ 1746692 w 5544877"/>
              <a:gd name="connsiteY9" fmla="*/ 0 h 4198221"/>
              <a:gd name="connsiteX10" fmla="*/ 1746692 w 5544877"/>
              <a:gd name="connsiteY10" fmla="*/ 4198221 h 4198221"/>
              <a:gd name="connsiteX11" fmla="*/ 0 w 5544877"/>
              <a:gd name="connsiteY11" fmla="*/ 4198221 h 4198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44877" h="4198221">
                <a:moveTo>
                  <a:pt x="3798184" y="0"/>
                </a:moveTo>
                <a:lnTo>
                  <a:pt x="5544877" y="0"/>
                </a:lnTo>
                <a:lnTo>
                  <a:pt x="5544877" y="4198221"/>
                </a:lnTo>
                <a:lnTo>
                  <a:pt x="3798184" y="4198221"/>
                </a:lnTo>
                <a:close/>
                <a:moveTo>
                  <a:pt x="1899092" y="0"/>
                </a:moveTo>
                <a:lnTo>
                  <a:pt x="3645784" y="0"/>
                </a:lnTo>
                <a:lnTo>
                  <a:pt x="3645784" y="4198221"/>
                </a:lnTo>
                <a:lnTo>
                  <a:pt x="1899092" y="4198221"/>
                </a:lnTo>
                <a:close/>
                <a:moveTo>
                  <a:pt x="0" y="0"/>
                </a:moveTo>
                <a:lnTo>
                  <a:pt x="1746692" y="0"/>
                </a:lnTo>
                <a:lnTo>
                  <a:pt x="1746692" y="4198221"/>
                </a:lnTo>
                <a:lnTo>
                  <a:pt x="0" y="4198221"/>
                </a:lnTo>
                <a:close/>
              </a:path>
            </a:pathLst>
          </a:custGeom>
          <a:noFill/>
        </p:spPr>
      </p:pic>
      <p:sp>
        <p:nvSpPr>
          <p:cNvPr id="5" name="矩形 4"/>
          <p:cNvSpPr/>
          <p:nvPr/>
        </p:nvSpPr>
        <p:spPr>
          <a:xfrm>
            <a:off x="588242" y="1134288"/>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6" name="文字方塊 5"/>
          <p:cNvSpPr txBox="1"/>
          <p:nvPr/>
        </p:nvSpPr>
        <p:spPr>
          <a:xfrm>
            <a:off x="448129" y="487957"/>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t>16:9</a:t>
            </a:r>
            <a:r>
              <a:rPr lang="zh-TW" altLang="en-US" dirty="0"/>
              <a:t> </a:t>
            </a:r>
            <a:r>
              <a:rPr lang="en-US" altLang="zh-TW" dirty="0"/>
              <a:t>Layout </a:t>
            </a:r>
            <a:r>
              <a:rPr lang="en-US" altLang="zh-TW" dirty="0" smtClean="0"/>
              <a:t>068</a:t>
            </a:r>
            <a:endParaRPr lang="en-US" altLang="zh-TW" dirty="0"/>
          </a:p>
        </p:txBody>
      </p:sp>
      <p:cxnSp>
        <p:nvCxnSpPr>
          <p:cNvPr id="7" name="直線接點 6"/>
          <p:cNvCxnSpPr/>
          <p:nvPr/>
        </p:nvCxnSpPr>
        <p:spPr>
          <a:xfrm>
            <a:off x="8983948" y="1966634"/>
            <a:ext cx="0" cy="3729408"/>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 name="文字方塊 41"/>
          <p:cNvSpPr txBox="1"/>
          <p:nvPr/>
        </p:nvSpPr>
        <p:spPr>
          <a:xfrm>
            <a:off x="6707893" y="2506780"/>
            <a:ext cx="2049965" cy="86596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9" name="文字方塊 43"/>
          <p:cNvSpPr txBox="1"/>
          <p:nvPr/>
        </p:nvSpPr>
        <p:spPr>
          <a:xfrm>
            <a:off x="6707893" y="2091460"/>
            <a:ext cx="1516329" cy="41901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1"/>
                </a:solidFill>
              </a:rPr>
              <a:t>TITLE 01</a:t>
            </a:r>
          </a:p>
        </p:txBody>
      </p:sp>
      <p:sp>
        <p:nvSpPr>
          <p:cNvPr id="10" name="文字方塊 41"/>
          <p:cNvSpPr txBox="1"/>
          <p:nvPr/>
        </p:nvSpPr>
        <p:spPr>
          <a:xfrm>
            <a:off x="6707893" y="4551857"/>
            <a:ext cx="2049965" cy="86596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11" name="文字方塊 43"/>
          <p:cNvSpPr txBox="1"/>
          <p:nvPr/>
        </p:nvSpPr>
        <p:spPr>
          <a:xfrm>
            <a:off x="6707893" y="4136538"/>
            <a:ext cx="1516329" cy="41901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2"/>
                </a:solidFill>
              </a:rPr>
              <a:t>TITLE 02</a:t>
            </a:r>
          </a:p>
        </p:txBody>
      </p:sp>
      <p:sp>
        <p:nvSpPr>
          <p:cNvPr id="12" name="文字方塊 41"/>
          <p:cNvSpPr txBox="1"/>
          <p:nvPr/>
        </p:nvSpPr>
        <p:spPr>
          <a:xfrm>
            <a:off x="10003874" y="2506780"/>
            <a:ext cx="2049965" cy="86596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13" name="文字方塊 43"/>
          <p:cNvSpPr txBox="1"/>
          <p:nvPr/>
        </p:nvSpPr>
        <p:spPr>
          <a:xfrm>
            <a:off x="10003874" y="2091460"/>
            <a:ext cx="1516329" cy="41901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3"/>
                </a:solidFill>
              </a:rPr>
              <a:t>TITLE 03</a:t>
            </a:r>
          </a:p>
        </p:txBody>
      </p:sp>
      <p:sp>
        <p:nvSpPr>
          <p:cNvPr id="14" name="文字方塊 41"/>
          <p:cNvSpPr txBox="1"/>
          <p:nvPr/>
        </p:nvSpPr>
        <p:spPr>
          <a:xfrm>
            <a:off x="10003874" y="4551857"/>
            <a:ext cx="2049965" cy="86596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15" name="文字方塊 43"/>
          <p:cNvSpPr txBox="1"/>
          <p:nvPr/>
        </p:nvSpPr>
        <p:spPr>
          <a:xfrm>
            <a:off x="10003874" y="4136538"/>
            <a:ext cx="1516329" cy="41901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4"/>
                </a:solidFill>
              </a:rPr>
              <a:t>TITLE 03</a:t>
            </a:r>
          </a:p>
        </p:txBody>
      </p:sp>
      <p:sp>
        <p:nvSpPr>
          <p:cNvPr id="16" name="手繪多邊形 15"/>
          <p:cNvSpPr>
            <a:spLocks/>
          </p:cNvSpPr>
          <p:nvPr/>
        </p:nvSpPr>
        <p:spPr bwMode="auto">
          <a:xfrm>
            <a:off x="6233536" y="2706392"/>
            <a:ext cx="392148" cy="466738"/>
          </a:xfrm>
          <a:custGeom>
            <a:avLst/>
            <a:gdLst>
              <a:gd name="connsiteX0" fmla="*/ 1026103 w 3397398"/>
              <a:gd name="connsiteY0" fmla="*/ 1309933 h 4043611"/>
              <a:gd name="connsiteX1" fmla="*/ 904043 w 3397398"/>
              <a:gd name="connsiteY1" fmla="*/ 1389191 h 4043611"/>
              <a:gd name="connsiteX2" fmla="*/ 834187 w 3397398"/>
              <a:gd name="connsiteY2" fmla="*/ 1454039 h 4043611"/>
              <a:gd name="connsiteX3" fmla="*/ 740931 w 3397398"/>
              <a:gd name="connsiteY3" fmla="*/ 1462327 h 4043611"/>
              <a:gd name="connsiteX4" fmla="*/ 596907 w 3397398"/>
              <a:gd name="connsiteY4" fmla="*/ 1478899 h 4043611"/>
              <a:gd name="connsiteX5" fmla="*/ 557299 w 3397398"/>
              <a:gd name="connsiteY5" fmla="*/ 1615439 h 4043611"/>
              <a:gd name="connsiteX6" fmla="*/ 577463 w 3397398"/>
              <a:gd name="connsiteY6" fmla="*/ 1677045 h 4043611"/>
              <a:gd name="connsiteX7" fmla="*/ 553339 w 3397398"/>
              <a:gd name="connsiteY7" fmla="*/ 1732167 h 4043611"/>
              <a:gd name="connsiteX8" fmla="*/ 490327 w 3397398"/>
              <a:gd name="connsiteY8" fmla="*/ 1803139 h 4043611"/>
              <a:gd name="connsiteX9" fmla="*/ 410031 w 3397398"/>
              <a:gd name="connsiteY9" fmla="*/ 1956613 h 4043611"/>
              <a:gd name="connsiteX10" fmla="*/ 475563 w 3397398"/>
              <a:gd name="connsiteY10" fmla="*/ 2031189 h 4043611"/>
              <a:gd name="connsiteX11" fmla="*/ 555859 w 3397398"/>
              <a:gd name="connsiteY11" fmla="*/ 2112609 h 4043611"/>
              <a:gd name="connsiteX12" fmla="*/ 557659 w 3397398"/>
              <a:gd name="connsiteY12" fmla="*/ 2222491 h 4043611"/>
              <a:gd name="connsiteX13" fmla="*/ 537855 w 3397398"/>
              <a:gd name="connsiteY13" fmla="*/ 2289139 h 4043611"/>
              <a:gd name="connsiteX14" fmla="*/ 584663 w 3397398"/>
              <a:gd name="connsiteY14" fmla="*/ 2347503 h 4043611"/>
              <a:gd name="connsiteX15" fmla="*/ 729051 w 3397398"/>
              <a:gd name="connsiteY15" fmla="*/ 2383169 h 4043611"/>
              <a:gd name="connsiteX16" fmla="*/ 814027 w 3397398"/>
              <a:gd name="connsiteY16" fmla="*/ 2384971 h 4043611"/>
              <a:gd name="connsiteX17" fmla="*/ 905483 w 3397398"/>
              <a:gd name="connsiteY17" fmla="*/ 2463149 h 4043611"/>
              <a:gd name="connsiteX18" fmla="*/ 1026823 w 3397398"/>
              <a:gd name="connsiteY18" fmla="*/ 2540247 h 4043611"/>
              <a:gd name="connsiteX19" fmla="*/ 1096315 w 3397398"/>
              <a:gd name="connsiteY19" fmla="*/ 2540247 h 4043611"/>
              <a:gd name="connsiteX20" fmla="*/ 1127283 w 3397398"/>
              <a:gd name="connsiteY20" fmla="*/ 2478641 h 4043611"/>
              <a:gd name="connsiteX21" fmla="*/ 1206135 w 3397398"/>
              <a:gd name="connsiteY21" fmla="*/ 2396499 h 4043611"/>
              <a:gd name="connsiteX22" fmla="*/ 1309835 w 3397398"/>
              <a:gd name="connsiteY22" fmla="*/ 2393257 h 4043611"/>
              <a:gd name="connsiteX23" fmla="*/ 1377887 w 3397398"/>
              <a:gd name="connsiteY23" fmla="*/ 2415233 h 4043611"/>
              <a:gd name="connsiteX24" fmla="*/ 1441619 w 3397398"/>
              <a:gd name="connsiteY24" fmla="*/ 2372001 h 4043611"/>
              <a:gd name="connsiteX25" fmla="*/ 1477267 w 3397398"/>
              <a:gd name="connsiteY25" fmla="*/ 2223571 h 4043611"/>
              <a:gd name="connsiteX26" fmla="*/ 1485547 w 3397398"/>
              <a:gd name="connsiteY26" fmla="*/ 2124497 h 4043611"/>
              <a:gd name="connsiteX27" fmla="*/ 1569443 w 3397398"/>
              <a:gd name="connsiteY27" fmla="*/ 2038393 h 4043611"/>
              <a:gd name="connsiteX28" fmla="*/ 1629935 w 3397398"/>
              <a:gd name="connsiteY28" fmla="*/ 2006329 h 4043611"/>
              <a:gd name="connsiteX29" fmla="*/ 1636055 w 3397398"/>
              <a:gd name="connsiteY29" fmla="*/ 1940401 h 4043611"/>
              <a:gd name="connsiteX30" fmla="*/ 1565843 w 3397398"/>
              <a:gd name="connsiteY30" fmla="*/ 1808903 h 4043611"/>
              <a:gd name="connsiteX31" fmla="*/ 1491671 w 3397398"/>
              <a:gd name="connsiteY31" fmla="*/ 1729285 h 4043611"/>
              <a:gd name="connsiteX32" fmla="*/ 1486267 w 3397398"/>
              <a:gd name="connsiteY32" fmla="*/ 1626607 h 4043611"/>
              <a:gd name="connsiteX33" fmla="*/ 1503191 w 3397398"/>
              <a:gd name="connsiteY33" fmla="*/ 1559599 h 4043611"/>
              <a:gd name="connsiteX34" fmla="*/ 1390851 w 3397398"/>
              <a:gd name="connsiteY34" fmla="*/ 1442151 h 4043611"/>
              <a:gd name="connsiteX35" fmla="*/ 1326039 w 3397398"/>
              <a:gd name="connsiteY35" fmla="*/ 1458723 h 4043611"/>
              <a:gd name="connsiteX36" fmla="*/ 1221259 w 3397398"/>
              <a:gd name="connsiteY36" fmla="*/ 1456201 h 4043611"/>
              <a:gd name="connsiteX37" fmla="*/ 1148887 w 3397398"/>
              <a:gd name="connsiteY37" fmla="*/ 1401441 h 4043611"/>
              <a:gd name="connsiteX38" fmla="*/ 1026103 w 3397398"/>
              <a:gd name="connsiteY38" fmla="*/ 1309933 h 4043611"/>
              <a:gd name="connsiteX39" fmla="*/ 1651015 w 3397398"/>
              <a:gd name="connsiteY39" fmla="*/ 284407 h 4043611"/>
              <a:gd name="connsiteX40" fmla="*/ 1539383 w 3397398"/>
              <a:gd name="connsiteY40" fmla="*/ 366083 h 4043611"/>
              <a:gd name="connsiteX41" fmla="*/ 1466283 w 3397398"/>
              <a:gd name="connsiteY41" fmla="*/ 433367 h 4043611"/>
              <a:gd name="connsiteX42" fmla="*/ 1409747 w 3397398"/>
              <a:gd name="connsiteY42" fmla="*/ 458915 h 4043611"/>
              <a:gd name="connsiteX43" fmla="*/ 1349971 w 3397398"/>
              <a:gd name="connsiteY43" fmla="*/ 437323 h 4043611"/>
              <a:gd name="connsiteX44" fmla="*/ 1214935 w 3397398"/>
              <a:gd name="connsiteY44" fmla="*/ 476543 h 4043611"/>
              <a:gd name="connsiteX45" fmla="*/ 1193687 w 3397398"/>
              <a:gd name="connsiteY45" fmla="*/ 608591 h 4043611"/>
              <a:gd name="connsiteX46" fmla="*/ 1194407 w 3397398"/>
              <a:gd name="connsiteY46" fmla="*/ 689907 h 4043611"/>
              <a:gd name="connsiteX47" fmla="*/ 1173523 w 3397398"/>
              <a:gd name="connsiteY47" fmla="*/ 744235 h 4043611"/>
              <a:gd name="connsiteX48" fmla="*/ 1111583 w 3397398"/>
              <a:gd name="connsiteY48" fmla="*/ 788131 h 4043611"/>
              <a:gd name="connsiteX49" fmla="*/ 1044967 w 3397398"/>
              <a:gd name="connsiteY49" fmla="*/ 833827 h 4043611"/>
              <a:gd name="connsiteX50" fmla="*/ 1037403 w 3397398"/>
              <a:gd name="connsiteY50" fmla="*/ 911543 h 4043611"/>
              <a:gd name="connsiteX51" fmla="*/ 1073775 w 3397398"/>
              <a:gd name="connsiteY51" fmla="*/ 989983 h 4043611"/>
              <a:gd name="connsiteX52" fmla="*/ 1188287 w 3397398"/>
              <a:gd name="connsiteY52" fmla="*/ 1097923 h 4043611"/>
              <a:gd name="connsiteX53" fmla="*/ 1187207 w 3397398"/>
              <a:gd name="connsiteY53" fmla="*/ 1207663 h 4043611"/>
              <a:gd name="connsiteX54" fmla="*/ 1228979 w 3397398"/>
              <a:gd name="connsiteY54" fmla="*/ 1344747 h 4043611"/>
              <a:gd name="connsiteX55" fmla="*/ 1367975 w 3397398"/>
              <a:gd name="connsiteY55" fmla="*/ 1359499 h 4043611"/>
              <a:gd name="connsiteX56" fmla="*/ 1459439 w 3397398"/>
              <a:gd name="connsiteY56" fmla="*/ 1366695 h 4043611"/>
              <a:gd name="connsiteX57" fmla="*/ 1533263 w 3397398"/>
              <a:gd name="connsiteY57" fmla="*/ 1433259 h 4043611"/>
              <a:gd name="connsiteX58" fmla="*/ 1650655 w 3397398"/>
              <a:gd name="connsiteY58" fmla="*/ 1513135 h 4043611"/>
              <a:gd name="connsiteX59" fmla="*/ 1731315 w 3397398"/>
              <a:gd name="connsiteY59" fmla="*/ 1496583 h 4043611"/>
              <a:gd name="connsiteX60" fmla="*/ 1767687 w 3397398"/>
              <a:gd name="connsiteY60" fmla="*/ 1437215 h 4043611"/>
              <a:gd name="connsiteX61" fmla="*/ 1842227 w 3397398"/>
              <a:gd name="connsiteY61" fmla="*/ 1372091 h 4043611"/>
              <a:gd name="connsiteX62" fmla="*/ 1940895 w 3397398"/>
              <a:gd name="connsiteY62" fmla="*/ 1365255 h 4043611"/>
              <a:gd name="connsiteX63" fmla="*/ 2086015 w 3397398"/>
              <a:gd name="connsiteY63" fmla="*/ 1330355 h 4043611"/>
              <a:gd name="connsiteX64" fmla="*/ 2107619 w 3397398"/>
              <a:gd name="connsiteY64" fmla="*/ 1191831 h 4043611"/>
              <a:gd name="connsiteX65" fmla="*/ 2110139 w 3397398"/>
              <a:gd name="connsiteY65" fmla="*/ 1111955 h 4043611"/>
              <a:gd name="connsiteX66" fmla="*/ 2204127 w 3397398"/>
              <a:gd name="connsiteY66" fmla="*/ 1015167 h 4043611"/>
              <a:gd name="connsiteX67" fmla="*/ 2262823 w 3397398"/>
              <a:gd name="connsiteY67" fmla="*/ 883119 h 4043611"/>
              <a:gd name="connsiteX68" fmla="*/ 2259943 w 3397398"/>
              <a:gd name="connsiteY68" fmla="*/ 817275 h 4043611"/>
              <a:gd name="connsiteX69" fmla="*/ 2196923 w 3397398"/>
              <a:gd name="connsiteY69" fmla="*/ 784175 h 4043611"/>
              <a:gd name="connsiteX70" fmla="*/ 2116983 w 3397398"/>
              <a:gd name="connsiteY70" fmla="*/ 697463 h 4043611"/>
              <a:gd name="connsiteX71" fmla="*/ 2116623 w 3397398"/>
              <a:gd name="connsiteY71" fmla="*/ 595999 h 4043611"/>
              <a:gd name="connsiteX72" fmla="*/ 2132827 w 3397398"/>
              <a:gd name="connsiteY72" fmla="*/ 529795 h 4043611"/>
              <a:gd name="connsiteX73" fmla="*/ 2082051 w 3397398"/>
              <a:gd name="connsiteY73" fmla="*/ 462151 h 4043611"/>
              <a:gd name="connsiteX74" fmla="*/ 2031279 w 3397398"/>
              <a:gd name="connsiteY74" fmla="*/ 412139 h 4043611"/>
              <a:gd name="connsiteX75" fmla="*/ 1983027 w 3397398"/>
              <a:gd name="connsiteY75" fmla="*/ 425811 h 4043611"/>
              <a:gd name="connsiteX76" fmla="*/ 1837547 w 3397398"/>
              <a:gd name="connsiteY76" fmla="*/ 427611 h 4043611"/>
              <a:gd name="connsiteX77" fmla="*/ 1767687 w 3397398"/>
              <a:gd name="connsiteY77" fmla="*/ 356731 h 4043611"/>
              <a:gd name="connsiteX78" fmla="*/ 1651015 w 3397398"/>
              <a:gd name="connsiteY78" fmla="*/ 284407 h 4043611"/>
              <a:gd name="connsiteX79" fmla="*/ 1463131 w 3397398"/>
              <a:gd name="connsiteY79" fmla="*/ 311 h 4043611"/>
              <a:gd name="connsiteX80" fmla="*/ 1752867 w 3397398"/>
              <a:gd name="connsiteY80" fmla="*/ 17731 h 4043611"/>
              <a:gd name="connsiteX81" fmla="*/ 2798759 w 3397398"/>
              <a:gd name="connsiteY81" fmla="*/ 741883 h 4043611"/>
              <a:gd name="connsiteX82" fmla="*/ 3006859 w 3397398"/>
              <a:gd name="connsiteY82" fmla="*/ 1484043 h 4043611"/>
              <a:gd name="connsiteX83" fmla="*/ 3006859 w 3397398"/>
              <a:gd name="connsiteY83" fmla="*/ 1589911 h 4043611"/>
              <a:gd name="connsiteX84" fmla="*/ 3175715 w 3397398"/>
              <a:gd name="connsiteY84" fmla="*/ 1884471 h 4043611"/>
              <a:gd name="connsiteX85" fmla="*/ 3370131 w 3397398"/>
              <a:gd name="connsiteY85" fmla="*/ 2229443 h 4043611"/>
              <a:gd name="connsiteX86" fmla="*/ 3314687 w 3397398"/>
              <a:gd name="connsiteY86" fmla="*/ 2499155 h 4043611"/>
              <a:gd name="connsiteX87" fmla="*/ 3144751 w 3397398"/>
              <a:gd name="connsiteY87" fmla="*/ 2529403 h 4043611"/>
              <a:gd name="connsiteX88" fmla="*/ 3011899 w 3397398"/>
              <a:gd name="connsiteY88" fmla="*/ 2534443 h 4043611"/>
              <a:gd name="connsiteX89" fmla="*/ 3005779 w 3397398"/>
              <a:gd name="connsiteY89" fmla="*/ 2742579 h 4043611"/>
              <a:gd name="connsiteX90" fmla="*/ 2942055 w 3397398"/>
              <a:gd name="connsiteY90" fmla="*/ 3109879 h 4043611"/>
              <a:gd name="connsiteX91" fmla="*/ 2612623 w 3397398"/>
              <a:gd name="connsiteY91" fmla="*/ 3403359 h 4043611"/>
              <a:gd name="connsiteX92" fmla="*/ 2358079 w 3397398"/>
              <a:gd name="connsiteY92" fmla="*/ 3433967 h 4043611"/>
              <a:gd name="connsiteX93" fmla="*/ 2175903 w 3397398"/>
              <a:gd name="connsiteY93" fmla="*/ 3445851 h 4043611"/>
              <a:gd name="connsiteX94" fmla="*/ 2163663 w 3397398"/>
              <a:gd name="connsiteY94" fmla="*/ 3750851 h 4043611"/>
              <a:gd name="connsiteX95" fmla="*/ 2163663 w 3397398"/>
              <a:gd name="connsiteY95" fmla="*/ 4043611 h 4043611"/>
              <a:gd name="connsiteX96" fmla="*/ 1382751 w 3397398"/>
              <a:gd name="connsiteY96" fmla="*/ 4043611 h 4043611"/>
              <a:gd name="connsiteX97" fmla="*/ 595359 w 3397398"/>
              <a:gd name="connsiteY97" fmla="*/ 4036767 h 4043611"/>
              <a:gd name="connsiteX98" fmla="*/ 588519 w 3397398"/>
              <a:gd name="connsiteY98" fmla="*/ 3400479 h 4043611"/>
              <a:gd name="connsiteX99" fmla="*/ 588519 w 3397398"/>
              <a:gd name="connsiteY99" fmla="*/ 2771027 h 4043611"/>
              <a:gd name="connsiteX100" fmla="*/ 530555 w 3397398"/>
              <a:gd name="connsiteY100" fmla="*/ 2718815 h 4043611"/>
              <a:gd name="connsiteX101" fmla="*/ 14267 w 3397398"/>
              <a:gd name="connsiteY101" fmla="*/ 1749075 h 4043611"/>
              <a:gd name="connsiteX102" fmla="*/ 81955 w 3397398"/>
              <a:gd name="connsiteY102" fmla="*/ 1010155 h 4043611"/>
              <a:gd name="connsiteX103" fmla="*/ 167279 w 3397398"/>
              <a:gd name="connsiteY103" fmla="*/ 816783 h 4043611"/>
              <a:gd name="connsiteX104" fmla="*/ 1187975 w 3397398"/>
              <a:gd name="connsiteY104" fmla="*/ 27451 h 4043611"/>
              <a:gd name="connsiteX105" fmla="*/ 1463131 w 3397398"/>
              <a:gd name="connsiteY105" fmla="*/ 311 h 404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97398" h="4043611">
                <a:moveTo>
                  <a:pt x="1026103" y="1309933"/>
                </a:moveTo>
                <a:cubicBezTo>
                  <a:pt x="949411" y="1309933"/>
                  <a:pt x="941487" y="1314977"/>
                  <a:pt x="904043" y="1389191"/>
                </a:cubicBezTo>
                <a:cubicBezTo>
                  <a:pt x="887119" y="1423417"/>
                  <a:pt x="871275" y="1437827"/>
                  <a:pt x="834187" y="1454039"/>
                </a:cubicBezTo>
                <a:cubicBezTo>
                  <a:pt x="791703" y="1472413"/>
                  <a:pt x="781619" y="1473495"/>
                  <a:pt x="740931" y="1462327"/>
                </a:cubicBezTo>
                <a:cubicBezTo>
                  <a:pt x="645875" y="1436027"/>
                  <a:pt x="640835" y="1436387"/>
                  <a:pt x="596907" y="1478899"/>
                </a:cubicBezTo>
                <a:cubicBezTo>
                  <a:pt x="536415" y="1537983"/>
                  <a:pt x="534255" y="1545187"/>
                  <a:pt x="557299" y="1615439"/>
                </a:cubicBezTo>
                <a:lnTo>
                  <a:pt x="577463" y="1677045"/>
                </a:lnTo>
                <a:lnTo>
                  <a:pt x="553339" y="1732167"/>
                </a:lnTo>
                <a:cubicBezTo>
                  <a:pt x="533535" y="1776479"/>
                  <a:pt x="521651" y="1790169"/>
                  <a:pt x="490327" y="1803139"/>
                </a:cubicBezTo>
                <a:cubicBezTo>
                  <a:pt x="416871" y="1833761"/>
                  <a:pt x="397431" y="1871229"/>
                  <a:pt x="410031" y="1956613"/>
                </a:cubicBezTo>
                <a:cubicBezTo>
                  <a:pt x="416511" y="1999125"/>
                  <a:pt x="420115" y="2003447"/>
                  <a:pt x="475563" y="2031189"/>
                </a:cubicBezTo>
                <a:cubicBezTo>
                  <a:pt x="527051" y="2057487"/>
                  <a:pt x="537135" y="2067215"/>
                  <a:pt x="555859" y="2112609"/>
                </a:cubicBezTo>
                <a:cubicBezTo>
                  <a:pt x="577103" y="2164127"/>
                  <a:pt x="577103" y="2164127"/>
                  <a:pt x="557659" y="2222491"/>
                </a:cubicBezTo>
                <a:cubicBezTo>
                  <a:pt x="546855" y="2254555"/>
                  <a:pt x="537855" y="2284457"/>
                  <a:pt x="537855" y="2289139"/>
                </a:cubicBezTo>
                <a:cubicBezTo>
                  <a:pt x="537855" y="2293463"/>
                  <a:pt x="558739" y="2319763"/>
                  <a:pt x="584663" y="2347503"/>
                </a:cubicBezTo>
                <a:cubicBezTo>
                  <a:pt x="636871" y="2403345"/>
                  <a:pt x="657755" y="2408389"/>
                  <a:pt x="729051" y="2383169"/>
                </a:cubicBezTo>
                <a:cubicBezTo>
                  <a:pt x="765775" y="2370199"/>
                  <a:pt x="775139" y="2370561"/>
                  <a:pt x="814027" y="2384971"/>
                </a:cubicBezTo>
                <a:cubicBezTo>
                  <a:pt x="871995" y="2406947"/>
                  <a:pt x="880999" y="2414513"/>
                  <a:pt x="905483" y="2463149"/>
                </a:cubicBezTo>
                <a:cubicBezTo>
                  <a:pt x="941127" y="2534843"/>
                  <a:pt x="949771" y="2540247"/>
                  <a:pt x="1026823" y="2540247"/>
                </a:cubicBezTo>
                <a:lnTo>
                  <a:pt x="1096315" y="2540247"/>
                </a:lnTo>
                <a:lnTo>
                  <a:pt x="1127283" y="2478641"/>
                </a:lnTo>
                <a:cubicBezTo>
                  <a:pt x="1153927" y="2425681"/>
                  <a:pt x="1165091" y="2414153"/>
                  <a:pt x="1206135" y="2396499"/>
                </a:cubicBezTo>
                <a:cubicBezTo>
                  <a:pt x="1252587" y="2376325"/>
                  <a:pt x="1255827" y="2376325"/>
                  <a:pt x="1309835" y="2393257"/>
                </a:cubicBezTo>
                <a:cubicBezTo>
                  <a:pt x="1340803" y="2402985"/>
                  <a:pt x="1371407" y="2412711"/>
                  <a:pt x="1377887" y="2415233"/>
                </a:cubicBezTo>
                <a:cubicBezTo>
                  <a:pt x="1384731" y="2417755"/>
                  <a:pt x="1413175" y="2398301"/>
                  <a:pt x="1441619" y="2372001"/>
                </a:cubicBezTo>
                <a:cubicBezTo>
                  <a:pt x="1498511" y="2318681"/>
                  <a:pt x="1503191" y="2299587"/>
                  <a:pt x="1477267" y="2223571"/>
                </a:cubicBezTo>
                <a:cubicBezTo>
                  <a:pt x="1462503" y="2180339"/>
                  <a:pt x="1462863" y="2175655"/>
                  <a:pt x="1485547" y="2124497"/>
                </a:cubicBezTo>
                <a:cubicBezTo>
                  <a:pt x="1506071" y="2077663"/>
                  <a:pt x="1516875" y="2066495"/>
                  <a:pt x="1569443" y="2038393"/>
                </a:cubicBezTo>
                <a:lnTo>
                  <a:pt x="1629935" y="2006329"/>
                </a:lnTo>
                <a:lnTo>
                  <a:pt x="1636055" y="1940401"/>
                </a:lnTo>
                <a:cubicBezTo>
                  <a:pt x="1643615" y="1858621"/>
                  <a:pt x="1633895" y="1840967"/>
                  <a:pt x="1565843" y="1808903"/>
                </a:cubicBezTo>
                <a:cubicBezTo>
                  <a:pt x="1520115" y="1787647"/>
                  <a:pt x="1511831" y="1778641"/>
                  <a:pt x="1491671" y="1729285"/>
                </a:cubicBezTo>
                <a:cubicBezTo>
                  <a:pt x="1470067" y="1675605"/>
                  <a:pt x="1469707" y="1672361"/>
                  <a:pt x="1486267" y="1626607"/>
                </a:cubicBezTo>
                <a:cubicBezTo>
                  <a:pt x="1495631" y="1600669"/>
                  <a:pt x="1503191" y="1570407"/>
                  <a:pt x="1503191" y="1559599"/>
                </a:cubicBezTo>
                <a:cubicBezTo>
                  <a:pt x="1502831" y="1535461"/>
                  <a:pt x="1413895" y="1442151"/>
                  <a:pt x="1390851" y="1442151"/>
                </a:cubicBezTo>
                <a:cubicBezTo>
                  <a:pt x="1381851" y="1442151"/>
                  <a:pt x="1352683" y="1449717"/>
                  <a:pt x="1326039" y="1458723"/>
                </a:cubicBezTo>
                <a:cubicBezTo>
                  <a:pt x="1280311" y="1474215"/>
                  <a:pt x="1274191" y="1474215"/>
                  <a:pt x="1221259" y="1456201"/>
                </a:cubicBezTo>
                <a:cubicBezTo>
                  <a:pt x="1174811" y="1440349"/>
                  <a:pt x="1162207" y="1430983"/>
                  <a:pt x="1148887" y="1401441"/>
                </a:cubicBezTo>
                <a:cubicBezTo>
                  <a:pt x="1110359" y="1316417"/>
                  <a:pt x="1101719" y="1309933"/>
                  <a:pt x="1026103" y="1309933"/>
                </a:cubicBezTo>
                <a:close/>
                <a:moveTo>
                  <a:pt x="1651015" y="284407"/>
                </a:moveTo>
                <a:cubicBezTo>
                  <a:pt x="1596639" y="284407"/>
                  <a:pt x="1562071" y="309595"/>
                  <a:pt x="1539383" y="366083"/>
                </a:cubicBezTo>
                <a:cubicBezTo>
                  <a:pt x="1525339" y="400627"/>
                  <a:pt x="1513455" y="411779"/>
                  <a:pt x="1466283" y="433367"/>
                </a:cubicBezTo>
                <a:lnTo>
                  <a:pt x="1409747" y="458915"/>
                </a:lnTo>
                <a:lnTo>
                  <a:pt x="1349971" y="437323"/>
                </a:lnTo>
                <a:cubicBezTo>
                  <a:pt x="1280471" y="412139"/>
                  <a:pt x="1270747" y="414659"/>
                  <a:pt x="1214935" y="476543"/>
                </a:cubicBezTo>
                <a:cubicBezTo>
                  <a:pt x="1173523" y="522239"/>
                  <a:pt x="1170283" y="542027"/>
                  <a:pt x="1193687" y="608591"/>
                </a:cubicBezTo>
                <a:cubicBezTo>
                  <a:pt x="1207731" y="648887"/>
                  <a:pt x="1207731" y="657883"/>
                  <a:pt x="1194407" y="689907"/>
                </a:cubicBezTo>
                <a:cubicBezTo>
                  <a:pt x="1186127" y="709695"/>
                  <a:pt x="1176763" y="734163"/>
                  <a:pt x="1173523" y="744235"/>
                </a:cubicBezTo>
                <a:cubicBezTo>
                  <a:pt x="1170283" y="754311"/>
                  <a:pt x="1142555" y="774099"/>
                  <a:pt x="1111583" y="788131"/>
                </a:cubicBezTo>
                <a:cubicBezTo>
                  <a:pt x="1080615" y="802163"/>
                  <a:pt x="1050727" y="822675"/>
                  <a:pt x="1044967" y="833827"/>
                </a:cubicBezTo>
                <a:cubicBezTo>
                  <a:pt x="1039203" y="844623"/>
                  <a:pt x="1035603" y="879523"/>
                  <a:pt x="1037403" y="911543"/>
                </a:cubicBezTo>
                <a:cubicBezTo>
                  <a:pt x="1040287" y="964795"/>
                  <a:pt x="1043167" y="970911"/>
                  <a:pt x="1073775" y="989983"/>
                </a:cubicBezTo>
                <a:cubicBezTo>
                  <a:pt x="1161279" y="1043591"/>
                  <a:pt x="1170643" y="1052587"/>
                  <a:pt x="1188287" y="1097923"/>
                </a:cubicBezTo>
                <a:cubicBezTo>
                  <a:pt x="1206291" y="1143259"/>
                  <a:pt x="1206291" y="1146855"/>
                  <a:pt x="1187207" y="1207663"/>
                </a:cubicBezTo>
                <a:cubicBezTo>
                  <a:pt x="1164519" y="1280343"/>
                  <a:pt x="1167039" y="1288979"/>
                  <a:pt x="1228979" y="1344747"/>
                </a:cubicBezTo>
                <a:cubicBezTo>
                  <a:pt x="1274351" y="1385763"/>
                  <a:pt x="1279031" y="1386123"/>
                  <a:pt x="1367975" y="1359499"/>
                </a:cubicBezTo>
                <a:cubicBezTo>
                  <a:pt x="1405787" y="1347983"/>
                  <a:pt x="1416231" y="1348703"/>
                  <a:pt x="1459439" y="1366695"/>
                </a:cubicBezTo>
                <a:cubicBezTo>
                  <a:pt x="1497611" y="1382527"/>
                  <a:pt x="1513095" y="1396559"/>
                  <a:pt x="1533263" y="1433259"/>
                </a:cubicBezTo>
                <a:cubicBezTo>
                  <a:pt x="1575391" y="1509895"/>
                  <a:pt x="1579715" y="1513135"/>
                  <a:pt x="1650655" y="1513135"/>
                </a:cubicBezTo>
                <a:cubicBezTo>
                  <a:pt x="1696387" y="1513135"/>
                  <a:pt x="1719431" y="1508095"/>
                  <a:pt x="1731315" y="1496583"/>
                </a:cubicBezTo>
                <a:cubicBezTo>
                  <a:pt x="1740319" y="1487227"/>
                  <a:pt x="1756883" y="1460603"/>
                  <a:pt x="1767687" y="1437215"/>
                </a:cubicBezTo>
                <a:cubicBezTo>
                  <a:pt x="1784611" y="1401955"/>
                  <a:pt x="1797215" y="1390803"/>
                  <a:pt x="1842227" y="1372091"/>
                </a:cubicBezTo>
                <a:cubicBezTo>
                  <a:pt x="1893359" y="1350863"/>
                  <a:pt x="1898763" y="1350503"/>
                  <a:pt x="1940895" y="1365255"/>
                </a:cubicBezTo>
                <a:cubicBezTo>
                  <a:pt x="2015075" y="1390803"/>
                  <a:pt x="2033439" y="1386483"/>
                  <a:pt x="2086015" y="1330355"/>
                </a:cubicBezTo>
                <a:cubicBezTo>
                  <a:pt x="2136787" y="1276383"/>
                  <a:pt x="2136787" y="1276023"/>
                  <a:pt x="2107619" y="1191831"/>
                </a:cubicBezTo>
                <a:cubicBezTo>
                  <a:pt x="2096095" y="1158727"/>
                  <a:pt x="2096455" y="1146855"/>
                  <a:pt x="2110139" y="1111955"/>
                </a:cubicBezTo>
                <a:cubicBezTo>
                  <a:pt x="2131387" y="1056903"/>
                  <a:pt x="2144711" y="1043231"/>
                  <a:pt x="2204127" y="1015167"/>
                </a:cubicBezTo>
                <a:cubicBezTo>
                  <a:pt x="2262463" y="987823"/>
                  <a:pt x="2267503" y="977027"/>
                  <a:pt x="2262823" y="883119"/>
                </a:cubicBezTo>
                <a:lnTo>
                  <a:pt x="2259943" y="817275"/>
                </a:lnTo>
                <a:lnTo>
                  <a:pt x="2196923" y="784175"/>
                </a:lnTo>
                <a:cubicBezTo>
                  <a:pt x="2138227" y="752871"/>
                  <a:pt x="2132467" y="747115"/>
                  <a:pt x="2116983" y="697463"/>
                </a:cubicBezTo>
                <a:cubicBezTo>
                  <a:pt x="2101499" y="648171"/>
                  <a:pt x="2101499" y="640255"/>
                  <a:pt x="2116623" y="595999"/>
                </a:cubicBezTo>
                <a:cubicBezTo>
                  <a:pt x="2125623" y="569371"/>
                  <a:pt x="2132827" y="539507"/>
                  <a:pt x="2132827" y="529795"/>
                </a:cubicBezTo>
                <a:cubicBezTo>
                  <a:pt x="2132827" y="520079"/>
                  <a:pt x="2110139" y="489495"/>
                  <a:pt x="2082051" y="462151"/>
                </a:cubicBezTo>
                <a:lnTo>
                  <a:pt x="2031279" y="412139"/>
                </a:lnTo>
                <a:lnTo>
                  <a:pt x="1983027" y="425811"/>
                </a:lnTo>
                <a:cubicBezTo>
                  <a:pt x="1902003" y="448839"/>
                  <a:pt x="1885799" y="448839"/>
                  <a:pt x="1837547" y="427611"/>
                </a:cubicBezTo>
                <a:cubicBezTo>
                  <a:pt x="1799735" y="410699"/>
                  <a:pt x="1786771" y="397747"/>
                  <a:pt x="1767687" y="356731"/>
                </a:cubicBezTo>
                <a:cubicBezTo>
                  <a:pt x="1741399" y="300239"/>
                  <a:pt x="1715471" y="284407"/>
                  <a:pt x="1651015" y="284407"/>
                </a:cubicBezTo>
                <a:close/>
                <a:moveTo>
                  <a:pt x="1463131" y="311"/>
                </a:moveTo>
                <a:cubicBezTo>
                  <a:pt x="1567451" y="-1445"/>
                  <a:pt x="1674199" y="4227"/>
                  <a:pt x="1752867" y="17731"/>
                </a:cubicBezTo>
                <a:cubicBezTo>
                  <a:pt x="2200387" y="95511"/>
                  <a:pt x="2566539" y="349019"/>
                  <a:pt x="2798759" y="741883"/>
                </a:cubicBezTo>
                <a:cubicBezTo>
                  <a:pt x="2922251" y="950379"/>
                  <a:pt x="3006859" y="1253219"/>
                  <a:pt x="3006859" y="1484043"/>
                </a:cubicBezTo>
                <a:lnTo>
                  <a:pt x="3006859" y="1589911"/>
                </a:lnTo>
                <a:lnTo>
                  <a:pt x="3175715" y="1884471"/>
                </a:lnTo>
                <a:cubicBezTo>
                  <a:pt x="3268243" y="2046155"/>
                  <a:pt x="3356091" y="2201715"/>
                  <a:pt x="3370131" y="2229443"/>
                </a:cubicBezTo>
                <a:cubicBezTo>
                  <a:pt x="3421615" y="2329911"/>
                  <a:pt x="3398575" y="2441539"/>
                  <a:pt x="3314687" y="2499155"/>
                </a:cubicBezTo>
                <a:cubicBezTo>
                  <a:pt x="3281203" y="2521843"/>
                  <a:pt x="3265003" y="2524723"/>
                  <a:pt x="3144751" y="2529403"/>
                </a:cubicBezTo>
                <a:lnTo>
                  <a:pt x="3011899" y="2534443"/>
                </a:lnTo>
                <a:lnTo>
                  <a:pt x="3005779" y="2742579"/>
                </a:lnTo>
                <a:cubicBezTo>
                  <a:pt x="2998939" y="2962239"/>
                  <a:pt x="2991379" y="3006531"/>
                  <a:pt x="2942055" y="3109879"/>
                </a:cubicBezTo>
                <a:cubicBezTo>
                  <a:pt x="2877967" y="3243835"/>
                  <a:pt x="2758075" y="3350783"/>
                  <a:pt x="2612623" y="3403359"/>
                </a:cubicBezTo>
                <a:cubicBezTo>
                  <a:pt x="2531615" y="3432527"/>
                  <a:pt x="2521895" y="3433967"/>
                  <a:pt x="2358079" y="3433967"/>
                </a:cubicBezTo>
                <a:cubicBezTo>
                  <a:pt x="2239271" y="3433967"/>
                  <a:pt x="2184183" y="3437567"/>
                  <a:pt x="2175903" y="3445851"/>
                </a:cubicBezTo>
                <a:cubicBezTo>
                  <a:pt x="2166903" y="3454851"/>
                  <a:pt x="2163663" y="3536955"/>
                  <a:pt x="2163663" y="3750851"/>
                </a:cubicBezTo>
                <a:lnTo>
                  <a:pt x="2163663" y="4043611"/>
                </a:lnTo>
                <a:lnTo>
                  <a:pt x="1382751" y="4043611"/>
                </a:lnTo>
                <a:cubicBezTo>
                  <a:pt x="953591" y="4043611"/>
                  <a:pt x="599319" y="4040371"/>
                  <a:pt x="595359" y="4036767"/>
                </a:cubicBezTo>
                <a:cubicBezTo>
                  <a:pt x="591759" y="4033167"/>
                  <a:pt x="588519" y="3746891"/>
                  <a:pt x="588519" y="3400479"/>
                </a:cubicBezTo>
                <a:lnTo>
                  <a:pt x="588519" y="2771027"/>
                </a:lnTo>
                <a:lnTo>
                  <a:pt x="530555" y="2718815"/>
                </a:lnTo>
                <a:cubicBezTo>
                  <a:pt x="236047" y="2454863"/>
                  <a:pt x="65391" y="2134019"/>
                  <a:pt x="14267" y="1749075"/>
                </a:cubicBezTo>
                <a:cubicBezTo>
                  <a:pt x="-18497" y="1502407"/>
                  <a:pt x="5627" y="1238095"/>
                  <a:pt x="81955" y="1010155"/>
                </a:cubicBezTo>
                <a:cubicBezTo>
                  <a:pt x="93115" y="976307"/>
                  <a:pt x="131639" y="889523"/>
                  <a:pt x="167279" y="816783"/>
                </a:cubicBezTo>
                <a:cubicBezTo>
                  <a:pt x="364219" y="416715"/>
                  <a:pt x="728211" y="135479"/>
                  <a:pt x="1187975" y="27451"/>
                </a:cubicBezTo>
                <a:cubicBezTo>
                  <a:pt x="1256923" y="11247"/>
                  <a:pt x="1358811" y="2067"/>
                  <a:pt x="1463131" y="311"/>
                </a:cubicBezTo>
                <a:close/>
              </a:path>
            </a:pathLst>
          </a:custGeom>
          <a:solidFill>
            <a:schemeClr val="accent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nvGrpSpPr>
          <p:cNvPr id="17" name="群組 16"/>
          <p:cNvGrpSpPr>
            <a:grpSpLocks noChangeAspect="1"/>
          </p:cNvGrpSpPr>
          <p:nvPr/>
        </p:nvGrpSpPr>
        <p:grpSpPr>
          <a:xfrm>
            <a:off x="9355537" y="2769978"/>
            <a:ext cx="512526" cy="514386"/>
            <a:chOff x="5583600" y="7359116"/>
            <a:chExt cx="2941833" cy="2952515"/>
          </a:xfrm>
          <a:solidFill>
            <a:schemeClr val="accent3"/>
          </a:solidFill>
        </p:grpSpPr>
        <p:sp>
          <p:nvSpPr>
            <p:cNvPr id="25" name="Freeform 51"/>
            <p:cNvSpPr>
              <a:spLocks/>
            </p:cNvSpPr>
            <p:nvPr/>
          </p:nvSpPr>
          <p:spPr bwMode="auto">
            <a:xfrm>
              <a:off x="5583600" y="7457653"/>
              <a:ext cx="2852791" cy="2853978"/>
            </a:xfrm>
            <a:custGeom>
              <a:avLst/>
              <a:gdLst>
                <a:gd name="T0" fmla="*/ 5177 w 10595"/>
                <a:gd name="T1" fmla="*/ 10589 h 10598"/>
                <a:gd name="T2" fmla="*/ 3018 w 10595"/>
                <a:gd name="T3" fmla="*/ 10068 h 10598"/>
                <a:gd name="T4" fmla="*/ 482 w 10595"/>
                <a:gd name="T5" fmla="*/ 7488 h 10598"/>
                <a:gd name="T6" fmla="*/ 49 w 10595"/>
                <a:gd name="T7" fmla="*/ 6053 h 10598"/>
                <a:gd name="T8" fmla="*/ 52 w 10595"/>
                <a:gd name="T9" fmla="*/ 4529 h 10598"/>
                <a:gd name="T10" fmla="*/ 2432 w 10595"/>
                <a:gd name="T11" fmla="*/ 835 h 10598"/>
                <a:gd name="T12" fmla="*/ 4345 w 10595"/>
                <a:gd name="T13" fmla="*/ 82 h 10598"/>
                <a:gd name="T14" fmla="*/ 4683 w 10595"/>
                <a:gd name="T15" fmla="*/ 29 h 10598"/>
                <a:gd name="T16" fmla="*/ 5290 w 10595"/>
                <a:gd name="T17" fmla="*/ 0 h 10598"/>
                <a:gd name="T18" fmla="*/ 5897 w 10595"/>
                <a:gd name="T19" fmla="*/ 29 h 10598"/>
                <a:gd name="T20" fmla="*/ 6518 w 10595"/>
                <a:gd name="T21" fmla="*/ 137 h 10598"/>
                <a:gd name="T22" fmla="*/ 7703 w 10595"/>
                <a:gd name="T23" fmla="*/ 599 h 10598"/>
                <a:gd name="T24" fmla="*/ 7616 w 10595"/>
                <a:gd name="T25" fmla="*/ 720 h 10598"/>
                <a:gd name="T26" fmla="*/ 7508 w 10595"/>
                <a:gd name="T27" fmla="*/ 1116 h 10598"/>
                <a:gd name="T28" fmla="*/ 7528 w 10595"/>
                <a:gd name="T29" fmla="*/ 1341 h 10598"/>
                <a:gd name="T30" fmla="*/ 7263 w 10595"/>
                <a:gd name="T31" fmla="*/ 1230 h 10598"/>
                <a:gd name="T32" fmla="*/ 5317 w 10595"/>
                <a:gd name="T33" fmla="*/ 761 h 10598"/>
                <a:gd name="T34" fmla="*/ 4262 w 10595"/>
                <a:gd name="T35" fmla="*/ 890 h 10598"/>
                <a:gd name="T36" fmla="*/ 2074 w 10595"/>
                <a:gd name="T37" fmla="*/ 2132 h 10598"/>
                <a:gd name="T38" fmla="*/ 900 w 10595"/>
                <a:gd name="T39" fmla="*/ 4218 h 10598"/>
                <a:gd name="T40" fmla="*/ 842 w 10595"/>
                <a:gd name="T41" fmla="*/ 6053 h 10598"/>
                <a:gd name="T42" fmla="*/ 1050 w 10595"/>
                <a:gd name="T43" fmla="*/ 6830 h 10598"/>
                <a:gd name="T44" fmla="*/ 4683 w 10595"/>
                <a:gd name="T45" fmla="*/ 9765 h 10598"/>
                <a:gd name="T46" fmla="*/ 5897 w 10595"/>
                <a:gd name="T47" fmla="*/ 9765 h 10598"/>
                <a:gd name="T48" fmla="*/ 9512 w 10595"/>
                <a:gd name="T49" fmla="*/ 6889 h 10598"/>
                <a:gd name="T50" fmla="*/ 9621 w 10595"/>
                <a:gd name="T51" fmla="*/ 6575 h 10598"/>
                <a:gd name="T52" fmla="*/ 9791 w 10595"/>
                <a:gd name="T53" fmla="*/ 5271 h 10598"/>
                <a:gd name="T54" fmla="*/ 9367 w 10595"/>
                <a:gd name="T55" fmla="*/ 3365 h 10598"/>
                <a:gd name="T56" fmla="*/ 9316 w 10595"/>
                <a:gd name="T57" fmla="*/ 3059 h 10598"/>
                <a:gd name="T58" fmla="*/ 9530 w 10595"/>
                <a:gd name="T59" fmla="*/ 3088 h 10598"/>
                <a:gd name="T60" fmla="*/ 9705 w 10595"/>
                <a:gd name="T61" fmla="*/ 3106 h 10598"/>
                <a:gd name="T62" fmla="*/ 9832 w 10595"/>
                <a:gd name="T63" fmla="*/ 2989 h 10598"/>
                <a:gd name="T64" fmla="*/ 9988 w 10595"/>
                <a:gd name="T65" fmla="*/ 2891 h 10598"/>
                <a:gd name="T66" fmla="*/ 10091 w 10595"/>
                <a:gd name="T67" fmla="*/ 3070 h 10598"/>
                <a:gd name="T68" fmla="*/ 10526 w 10595"/>
                <a:gd name="T69" fmla="*/ 4571 h 10598"/>
                <a:gd name="T70" fmla="*/ 10568 w 10595"/>
                <a:gd name="T71" fmla="*/ 4875 h 10598"/>
                <a:gd name="T72" fmla="*/ 10555 w 10595"/>
                <a:gd name="T73" fmla="*/ 5813 h 10598"/>
                <a:gd name="T74" fmla="*/ 9799 w 10595"/>
                <a:gd name="T75" fmla="*/ 8056 h 10598"/>
                <a:gd name="T76" fmla="*/ 5897 w 10595"/>
                <a:gd name="T77" fmla="*/ 10538 h 10598"/>
                <a:gd name="T78" fmla="*/ 5177 w 10595"/>
                <a:gd name="T79" fmla="*/ 10589 h 10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95" h="10598">
                  <a:moveTo>
                    <a:pt x="5177" y="10589"/>
                  </a:moveTo>
                  <a:cubicBezTo>
                    <a:pt x="4328" y="10531"/>
                    <a:pt x="3681" y="10375"/>
                    <a:pt x="3018" y="10068"/>
                  </a:cubicBezTo>
                  <a:cubicBezTo>
                    <a:pt x="1941" y="9569"/>
                    <a:pt x="964" y="8576"/>
                    <a:pt x="482" y="7488"/>
                  </a:cubicBezTo>
                  <a:cubicBezTo>
                    <a:pt x="264" y="6998"/>
                    <a:pt x="163" y="6664"/>
                    <a:pt x="49" y="6053"/>
                  </a:cubicBezTo>
                  <a:cubicBezTo>
                    <a:pt x="0" y="5786"/>
                    <a:pt x="1" y="4856"/>
                    <a:pt x="52" y="4529"/>
                  </a:cubicBezTo>
                  <a:cubicBezTo>
                    <a:pt x="288" y="2991"/>
                    <a:pt x="1141" y="1668"/>
                    <a:pt x="2432" y="835"/>
                  </a:cubicBezTo>
                  <a:cubicBezTo>
                    <a:pt x="2995" y="472"/>
                    <a:pt x="3755" y="173"/>
                    <a:pt x="4345" y="82"/>
                  </a:cubicBezTo>
                  <a:cubicBezTo>
                    <a:pt x="4430" y="69"/>
                    <a:pt x="4582" y="45"/>
                    <a:pt x="4683" y="29"/>
                  </a:cubicBezTo>
                  <a:cubicBezTo>
                    <a:pt x="4784" y="13"/>
                    <a:pt x="5057" y="0"/>
                    <a:pt x="5290" y="0"/>
                  </a:cubicBezTo>
                  <a:cubicBezTo>
                    <a:pt x="5523" y="0"/>
                    <a:pt x="5796" y="13"/>
                    <a:pt x="5897" y="29"/>
                  </a:cubicBezTo>
                  <a:cubicBezTo>
                    <a:pt x="6321" y="96"/>
                    <a:pt x="6397" y="109"/>
                    <a:pt x="6518" y="137"/>
                  </a:cubicBezTo>
                  <a:cubicBezTo>
                    <a:pt x="6985" y="244"/>
                    <a:pt x="7703" y="523"/>
                    <a:pt x="7703" y="599"/>
                  </a:cubicBezTo>
                  <a:cubicBezTo>
                    <a:pt x="7703" y="620"/>
                    <a:pt x="7664" y="675"/>
                    <a:pt x="7616" y="720"/>
                  </a:cubicBezTo>
                  <a:cubicBezTo>
                    <a:pt x="7479" y="851"/>
                    <a:pt x="7470" y="882"/>
                    <a:pt x="7508" y="1116"/>
                  </a:cubicBezTo>
                  <a:cubicBezTo>
                    <a:pt x="7526" y="1232"/>
                    <a:pt x="7535" y="1333"/>
                    <a:pt x="7528" y="1341"/>
                  </a:cubicBezTo>
                  <a:cubicBezTo>
                    <a:pt x="7520" y="1348"/>
                    <a:pt x="7401" y="1299"/>
                    <a:pt x="7263" y="1230"/>
                  </a:cubicBezTo>
                  <a:cubicBezTo>
                    <a:pt x="6700" y="950"/>
                    <a:pt x="5913" y="760"/>
                    <a:pt x="5317" y="761"/>
                  </a:cubicBezTo>
                  <a:cubicBezTo>
                    <a:pt x="5073" y="761"/>
                    <a:pt x="4510" y="830"/>
                    <a:pt x="4262" y="890"/>
                  </a:cubicBezTo>
                  <a:cubicBezTo>
                    <a:pt x="3428" y="1091"/>
                    <a:pt x="2687" y="1512"/>
                    <a:pt x="2074" y="2132"/>
                  </a:cubicBezTo>
                  <a:cubicBezTo>
                    <a:pt x="1516" y="2696"/>
                    <a:pt x="1160" y="3329"/>
                    <a:pt x="900" y="4218"/>
                  </a:cubicBezTo>
                  <a:cubicBezTo>
                    <a:pt x="770" y="4662"/>
                    <a:pt x="742" y="5545"/>
                    <a:pt x="842" y="6053"/>
                  </a:cubicBezTo>
                  <a:cubicBezTo>
                    <a:pt x="923" y="6466"/>
                    <a:pt x="941" y="6534"/>
                    <a:pt x="1050" y="6830"/>
                  </a:cubicBezTo>
                  <a:cubicBezTo>
                    <a:pt x="1628" y="8401"/>
                    <a:pt x="3037" y="9540"/>
                    <a:pt x="4683" y="9765"/>
                  </a:cubicBezTo>
                  <a:cubicBezTo>
                    <a:pt x="4955" y="9803"/>
                    <a:pt x="5624" y="9802"/>
                    <a:pt x="5897" y="9765"/>
                  </a:cubicBezTo>
                  <a:cubicBezTo>
                    <a:pt x="7516" y="9544"/>
                    <a:pt x="8913" y="8432"/>
                    <a:pt x="9512" y="6889"/>
                  </a:cubicBezTo>
                  <a:cubicBezTo>
                    <a:pt x="9558" y="6771"/>
                    <a:pt x="9607" y="6629"/>
                    <a:pt x="9621" y="6575"/>
                  </a:cubicBezTo>
                  <a:cubicBezTo>
                    <a:pt x="9763" y="6033"/>
                    <a:pt x="9790" y="5821"/>
                    <a:pt x="9791" y="5271"/>
                  </a:cubicBezTo>
                  <a:cubicBezTo>
                    <a:pt x="9792" y="4534"/>
                    <a:pt x="9678" y="4023"/>
                    <a:pt x="9367" y="3365"/>
                  </a:cubicBezTo>
                  <a:cubicBezTo>
                    <a:pt x="9238" y="3092"/>
                    <a:pt x="9228" y="3031"/>
                    <a:pt x="9316" y="3059"/>
                  </a:cubicBezTo>
                  <a:cubicBezTo>
                    <a:pt x="9337" y="3065"/>
                    <a:pt x="9433" y="3079"/>
                    <a:pt x="9530" y="3088"/>
                  </a:cubicBezTo>
                  <a:lnTo>
                    <a:pt x="9705" y="3106"/>
                  </a:lnTo>
                  <a:lnTo>
                    <a:pt x="9832" y="2989"/>
                  </a:lnTo>
                  <a:cubicBezTo>
                    <a:pt x="9901" y="2925"/>
                    <a:pt x="9972" y="2881"/>
                    <a:pt x="9988" y="2891"/>
                  </a:cubicBezTo>
                  <a:cubicBezTo>
                    <a:pt x="10004" y="2901"/>
                    <a:pt x="10050" y="2981"/>
                    <a:pt x="10091" y="3070"/>
                  </a:cubicBezTo>
                  <a:cubicBezTo>
                    <a:pt x="10331" y="3594"/>
                    <a:pt x="10474" y="4085"/>
                    <a:pt x="10526" y="4571"/>
                  </a:cubicBezTo>
                  <a:cubicBezTo>
                    <a:pt x="10541" y="4703"/>
                    <a:pt x="10559" y="4840"/>
                    <a:pt x="10568" y="4875"/>
                  </a:cubicBezTo>
                  <a:cubicBezTo>
                    <a:pt x="10595" y="4989"/>
                    <a:pt x="10588" y="5509"/>
                    <a:pt x="10555" y="5813"/>
                  </a:cubicBezTo>
                  <a:cubicBezTo>
                    <a:pt x="10464" y="6650"/>
                    <a:pt x="10222" y="7367"/>
                    <a:pt x="9799" y="8056"/>
                  </a:cubicBezTo>
                  <a:cubicBezTo>
                    <a:pt x="8946" y="9444"/>
                    <a:pt x="7502" y="10362"/>
                    <a:pt x="5897" y="10538"/>
                  </a:cubicBezTo>
                  <a:cubicBezTo>
                    <a:pt x="5406" y="10592"/>
                    <a:pt x="5314" y="10598"/>
                    <a:pt x="5177" y="1058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6" name="Freeform 62"/>
            <p:cNvSpPr>
              <a:spLocks/>
            </p:cNvSpPr>
            <p:nvPr/>
          </p:nvSpPr>
          <p:spPr bwMode="auto">
            <a:xfrm>
              <a:off x="6115456" y="7987134"/>
              <a:ext cx="1800951" cy="1796202"/>
            </a:xfrm>
            <a:custGeom>
              <a:avLst/>
              <a:gdLst>
                <a:gd name="T0" fmla="*/ 3035 w 6690"/>
                <a:gd name="T1" fmla="*/ 6640 h 6674"/>
                <a:gd name="T2" fmla="*/ 2399 w 6690"/>
                <a:gd name="T3" fmla="*/ 6524 h 6674"/>
                <a:gd name="T4" fmla="*/ 322 w 6690"/>
                <a:gd name="T5" fmla="*/ 4766 h 6674"/>
                <a:gd name="T6" fmla="*/ 30 w 6690"/>
                <a:gd name="T7" fmla="*/ 3871 h 6674"/>
                <a:gd name="T8" fmla="*/ 0 w 6690"/>
                <a:gd name="T9" fmla="*/ 3327 h 6674"/>
                <a:gd name="T10" fmla="*/ 30 w 6690"/>
                <a:gd name="T11" fmla="*/ 2782 h 6674"/>
                <a:gd name="T12" fmla="*/ 339 w 6690"/>
                <a:gd name="T13" fmla="*/ 1855 h 6674"/>
                <a:gd name="T14" fmla="*/ 1044 w 6690"/>
                <a:gd name="T15" fmla="*/ 905 h 6674"/>
                <a:gd name="T16" fmla="*/ 2766 w 6690"/>
                <a:gd name="T17" fmla="*/ 40 h 6674"/>
                <a:gd name="T18" fmla="*/ 3993 w 6690"/>
                <a:gd name="T19" fmla="*/ 61 h 6674"/>
                <a:gd name="T20" fmla="*/ 4826 w 6690"/>
                <a:gd name="T21" fmla="*/ 364 h 6674"/>
                <a:gd name="T22" fmla="*/ 4561 w 6690"/>
                <a:gd name="T23" fmla="*/ 648 h 6674"/>
                <a:gd name="T24" fmla="*/ 3936 w 6690"/>
                <a:gd name="T25" fmla="*/ 848 h 6674"/>
                <a:gd name="T26" fmla="*/ 1890 w 6690"/>
                <a:gd name="T27" fmla="*/ 1211 h 6674"/>
                <a:gd name="T28" fmla="*/ 1137 w 6690"/>
                <a:gd name="T29" fmla="*/ 2000 h 6674"/>
                <a:gd name="T30" fmla="*/ 776 w 6690"/>
                <a:gd name="T31" fmla="*/ 3341 h 6674"/>
                <a:gd name="T32" fmla="*/ 960 w 6690"/>
                <a:gd name="T33" fmla="*/ 4302 h 6674"/>
                <a:gd name="T34" fmla="*/ 2667 w 6690"/>
                <a:gd name="T35" fmla="*/ 5791 h 6674"/>
                <a:gd name="T36" fmla="*/ 2940 w 6690"/>
                <a:gd name="T37" fmla="*/ 5852 h 6674"/>
                <a:gd name="T38" fmla="*/ 3316 w 6690"/>
                <a:gd name="T39" fmla="*/ 5881 h 6674"/>
                <a:gd name="T40" fmla="*/ 3692 w 6690"/>
                <a:gd name="T41" fmla="*/ 5852 h 6674"/>
                <a:gd name="T42" fmla="*/ 3965 w 6690"/>
                <a:gd name="T43" fmla="*/ 5791 h 6674"/>
                <a:gd name="T44" fmla="*/ 5644 w 6690"/>
                <a:gd name="T45" fmla="*/ 4375 h 6674"/>
                <a:gd name="T46" fmla="*/ 5853 w 6690"/>
                <a:gd name="T47" fmla="*/ 3312 h 6674"/>
                <a:gd name="T48" fmla="*/ 5715 w 6690"/>
                <a:gd name="T49" fmla="*/ 2429 h 6674"/>
                <a:gd name="T50" fmla="*/ 5982 w 6690"/>
                <a:gd name="T51" fmla="*/ 2090 h 6674"/>
                <a:gd name="T52" fmla="*/ 6270 w 6690"/>
                <a:gd name="T53" fmla="*/ 1803 h 6674"/>
                <a:gd name="T54" fmla="*/ 6340 w 6690"/>
                <a:gd name="T55" fmla="*/ 1940 h 6674"/>
                <a:gd name="T56" fmla="*/ 6631 w 6690"/>
                <a:gd name="T57" fmla="*/ 3058 h 6674"/>
                <a:gd name="T58" fmla="*/ 6307 w 6690"/>
                <a:gd name="T59" fmla="*/ 4782 h 6674"/>
                <a:gd name="T60" fmla="*/ 4233 w 6690"/>
                <a:gd name="T61" fmla="*/ 6525 h 6674"/>
                <a:gd name="T62" fmla="*/ 3035 w 6690"/>
                <a:gd name="T63" fmla="*/ 6640 h 6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90" h="6674">
                  <a:moveTo>
                    <a:pt x="3035" y="6640"/>
                  </a:moveTo>
                  <a:cubicBezTo>
                    <a:pt x="2791" y="6614"/>
                    <a:pt x="2553" y="6571"/>
                    <a:pt x="2399" y="6524"/>
                  </a:cubicBezTo>
                  <a:cubicBezTo>
                    <a:pt x="1476" y="6243"/>
                    <a:pt x="722" y="5604"/>
                    <a:pt x="322" y="4766"/>
                  </a:cubicBezTo>
                  <a:cubicBezTo>
                    <a:pt x="169" y="4444"/>
                    <a:pt x="138" y="4350"/>
                    <a:pt x="30" y="3871"/>
                  </a:cubicBezTo>
                  <a:cubicBezTo>
                    <a:pt x="13" y="3799"/>
                    <a:pt x="0" y="3553"/>
                    <a:pt x="0" y="3327"/>
                  </a:cubicBezTo>
                  <a:cubicBezTo>
                    <a:pt x="0" y="3100"/>
                    <a:pt x="13" y="2854"/>
                    <a:pt x="30" y="2782"/>
                  </a:cubicBezTo>
                  <a:cubicBezTo>
                    <a:pt x="142" y="2288"/>
                    <a:pt x="170" y="2203"/>
                    <a:pt x="339" y="1855"/>
                  </a:cubicBezTo>
                  <a:cubicBezTo>
                    <a:pt x="509" y="1504"/>
                    <a:pt x="745" y="1186"/>
                    <a:pt x="1044" y="905"/>
                  </a:cubicBezTo>
                  <a:cubicBezTo>
                    <a:pt x="1528" y="449"/>
                    <a:pt x="2019" y="202"/>
                    <a:pt x="2766" y="40"/>
                  </a:cubicBezTo>
                  <a:cubicBezTo>
                    <a:pt x="2947" y="0"/>
                    <a:pt x="3773" y="15"/>
                    <a:pt x="3993" y="61"/>
                  </a:cubicBezTo>
                  <a:cubicBezTo>
                    <a:pt x="4257" y="117"/>
                    <a:pt x="4826" y="324"/>
                    <a:pt x="4826" y="364"/>
                  </a:cubicBezTo>
                  <a:cubicBezTo>
                    <a:pt x="4826" y="371"/>
                    <a:pt x="4707" y="499"/>
                    <a:pt x="4561" y="648"/>
                  </a:cubicBezTo>
                  <a:cubicBezTo>
                    <a:pt x="4265" y="953"/>
                    <a:pt x="4302" y="941"/>
                    <a:pt x="3936" y="848"/>
                  </a:cubicBezTo>
                  <a:cubicBezTo>
                    <a:pt x="3239" y="670"/>
                    <a:pt x="2508" y="799"/>
                    <a:pt x="1890" y="1211"/>
                  </a:cubicBezTo>
                  <a:cubicBezTo>
                    <a:pt x="1648" y="1371"/>
                    <a:pt x="1287" y="1750"/>
                    <a:pt x="1137" y="2000"/>
                  </a:cubicBezTo>
                  <a:cubicBezTo>
                    <a:pt x="874" y="2439"/>
                    <a:pt x="776" y="2803"/>
                    <a:pt x="776" y="3341"/>
                  </a:cubicBezTo>
                  <a:cubicBezTo>
                    <a:pt x="777" y="3757"/>
                    <a:pt x="812" y="3943"/>
                    <a:pt x="960" y="4302"/>
                  </a:cubicBezTo>
                  <a:cubicBezTo>
                    <a:pt x="1252" y="5010"/>
                    <a:pt x="1968" y="5635"/>
                    <a:pt x="2667" y="5791"/>
                  </a:cubicBezTo>
                  <a:cubicBezTo>
                    <a:pt x="2745" y="5808"/>
                    <a:pt x="2868" y="5836"/>
                    <a:pt x="2940" y="5852"/>
                  </a:cubicBezTo>
                  <a:cubicBezTo>
                    <a:pt x="3013" y="5868"/>
                    <a:pt x="3182" y="5881"/>
                    <a:pt x="3316" y="5881"/>
                  </a:cubicBezTo>
                  <a:cubicBezTo>
                    <a:pt x="3450" y="5881"/>
                    <a:pt x="3619" y="5868"/>
                    <a:pt x="3692" y="5852"/>
                  </a:cubicBezTo>
                  <a:cubicBezTo>
                    <a:pt x="3764" y="5836"/>
                    <a:pt x="3888" y="5808"/>
                    <a:pt x="3965" y="5791"/>
                  </a:cubicBezTo>
                  <a:cubicBezTo>
                    <a:pt x="4635" y="5641"/>
                    <a:pt x="5342" y="5045"/>
                    <a:pt x="5644" y="4375"/>
                  </a:cubicBezTo>
                  <a:cubicBezTo>
                    <a:pt x="5813" y="4000"/>
                    <a:pt x="5855" y="3789"/>
                    <a:pt x="5853" y="3312"/>
                  </a:cubicBezTo>
                  <a:cubicBezTo>
                    <a:pt x="5852" y="2890"/>
                    <a:pt x="5819" y="2679"/>
                    <a:pt x="5715" y="2429"/>
                  </a:cubicBezTo>
                  <a:cubicBezTo>
                    <a:pt x="5698" y="2388"/>
                    <a:pt x="5755" y="2317"/>
                    <a:pt x="5982" y="2090"/>
                  </a:cubicBezTo>
                  <a:lnTo>
                    <a:pt x="6270" y="1803"/>
                  </a:lnTo>
                  <a:lnTo>
                    <a:pt x="6340" y="1940"/>
                  </a:lnTo>
                  <a:cubicBezTo>
                    <a:pt x="6482" y="2216"/>
                    <a:pt x="6582" y="2600"/>
                    <a:pt x="6631" y="3058"/>
                  </a:cubicBezTo>
                  <a:cubicBezTo>
                    <a:pt x="6690" y="3598"/>
                    <a:pt x="6563" y="4274"/>
                    <a:pt x="6307" y="4782"/>
                  </a:cubicBezTo>
                  <a:cubicBezTo>
                    <a:pt x="5880" y="5630"/>
                    <a:pt x="5168" y="6229"/>
                    <a:pt x="4233" y="6525"/>
                  </a:cubicBezTo>
                  <a:cubicBezTo>
                    <a:pt x="3937" y="6618"/>
                    <a:pt x="3359" y="6674"/>
                    <a:pt x="3035" y="664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7" name="Freeform 69"/>
            <p:cNvSpPr>
              <a:spLocks/>
            </p:cNvSpPr>
            <p:nvPr/>
          </p:nvSpPr>
          <p:spPr bwMode="auto">
            <a:xfrm>
              <a:off x="6637819" y="7359116"/>
              <a:ext cx="1887614" cy="1894738"/>
            </a:xfrm>
            <a:custGeom>
              <a:avLst/>
              <a:gdLst>
                <a:gd name="T0" fmla="*/ 1147 w 7008"/>
                <a:gd name="T1" fmla="*/ 7009 h 7039"/>
                <a:gd name="T2" fmla="*/ 121 w 7008"/>
                <a:gd name="T3" fmla="*/ 6209 h 7039"/>
                <a:gd name="T4" fmla="*/ 9 w 7008"/>
                <a:gd name="T5" fmla="*/ 5715 h 7039"/>
                <a:gd name="T6" fmla="*/ 59 w 7008"/>
                <a:gd name="T7" fmla="*/ 5253 h 7039"/>
                <a:gd name="T8" fmla="*/ 1810 w 7008"/>
                <a:gd name="T9" fmla="*/ 4372 h 7039"/>
                <a:gd name="T10" fmla="*/ 2008 w 7008"/>
                <a:gd name="T11" fmla="*/ 4431 h 7039"/>
                <a:gd name="T12" fmla="*/ 3175 w 7008"/>
                <a:gd name="T13" fmla="*/ 3306 h 7039"/>
                <a:gd name="T14" fmla="*/ 4300 w 7008"/>
                <a:gd name="T15" fmla="*/ 2181 h 7039"/>
                <a:gd name="T16" fmla="*/ 4283 w 7008"/>
                <a:gd name="T17" fmla="*/ 2043 h 7039"/>
                <a:gd name="T18" fmla="*/ 4248 w 7008"/>
                <a:gd name="T19" fmla="*/ 1669 h 7039"/>
                <a:gd name="T20" fmla="*/ 4230 w 7008"/>
                <a:gd name="T21" fmla="*/ 1433 h 7039"/>
                <a:gd name="T22" fmla="*/ 4946 w 7008"/>
                <a:gd name="T23" fmla="*/ 717 h 7039"/>
                <a:gd name="T24" fmla="*/ 5680 w 7008"/>
                <a:gd name="T25" fmla="*/ 0 h 7039"/>
                <a:gd name="T26" fmla="*/ 5713 w 7008"/>
                <a:gd name="T27" fmla="*/ 176 h 7039"/>
                <a:gd name="T28" fmla="*/ 5834 w 7008"/>
                <a:gd name="T29" fmla="*/ 1133 h 7039"/>
                <a:gd name="T30" fmla="*/ 6462 w 7008"/>
                <a:gd name="T31" fmla="*/ 1270 h 7039"/>
                <a:gd name="T32" fmla="*/ 6999 w 7008"/>
                <a:gd name="T33" fmla="*/ 1341 h 7039"/>
                <a:gd name="T34" fmla="*/ 6281 w 7008"/>
                <a:gd name="T35" fmla="*/ 2091 h 7039"/>
                <a:gd name="T36" fmla="*/ 5548 w 7008"/>
                <a:gd name="T37" fmla="*/ 2824 h 7039"/>
                <a:gd name="T38" fmla="*/ 5408 w 7008"/>
                <a:gd name="T39" fmla="*/ 2797 h 7039"/>
                <a:gd name="T40" fmla="*/ 5056 w 7008"/>
                <a:gd name="T41" fmla="*/ 2756 h 7039"/>
                <a:gd name="T42" fmla="*/ 4844 w 7008"/>
                <a:gd name="T43" fmla="*/ 2742 h 7039"/>
                <a:gd name="T44" fmla="*/ 3721 w 7008"/>
                <a:gd name="T45" fmla="*/ 3862 h 7039"/>
                <a:gd name="T46" fmla="*/ 2611 w 7008"/>
                <a:gd name="T47" fmla="*/ 5052 h 7039"/>
                <a:gd name="T48" fmla="*/ 2668 w 7008"/>
                <a:gd name="T49" fmla="*/ 5278 h 7039"/>
                <a:gd name="T50" fmla="*/ 2669 w 7008"/>
                <a:gd name="T51" fmla="*/ 6041 h 7039"/>
                <a:gd name="T52" fmla="*/ 1334 w 7008"/>
                <a:gd name="T53" fmla="*/ 7024 h 7039"/>
                <a:gd name="T54" fmla="*/ 1147 w 7008"/>
                <a:gd name="T55" fmla="*/ 7009 h 7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08" h="7039">
                  <a:moveTo>
                    <a:pt x="1147" y="7009"/>
                  </a:moveTo>
                  <a:cubicBezTo>
                    <a:pt x="673" y="6910"/>
                    <a:pt x="328" y="6640"/>
                    <a:pt x="121" y="6209"/>
                  </a:cubicBezTo>
                  <a:cubicBezTo>
                    <a:pt x="29" y="6018"/>
                    <a:pt x="18" y="5970"/>
                    <a:pt x="9" y="5715"/>
                  </a:cubicBezTo>
                  <a:cubicBezTo>
                    <a:pt x="0" y="5482"/>
                    <a:pt x="9" y="5402"/>
                    <a:pt x="59" y="5253"/>
                  </a:cubicBezTo>
                  <a:cubicBezTo>
                    <a:pt x="310" y="4512"/>
                    <a:pt x="1116" y="4106"/>
                    <a:pt x="1810" y="4372"/>
                  </a:cubicBezTo>
                  <a:cubicBezTo>
                    <a:pt x="1896" y="4404"/>
                    <a:pt x="1985" y="4431"/>
                    <a:pt x="2008" y="4431"/>
                  </a:cubicBezTo>
                  <a:cubicBezTo>
                    <a:pt x="2032" y="4431"/>
                    <a:pt x="2557" y="3925"/>
                    <a:pt x="3175" y="3306"/>
                  </a:cubicBezTo>
                  <a:lnTo>
                    <a:pt x="4300" y="2181"/>
                  </a:lnTo>
                  <a:lnTo>
                    <a:pt x="4283" y="2043"/>
                  </a:lnTo>
                  <a:cubicBezTo>
                    <a:pt x="4274" y="1967"/>
                    <a:pt x="4258" y="1799"/>
                    <a:pt x="4248" y="1669"/>
                  </a:cubicBezTo>
                  <a:lnTo>
                    <a:pt x="4230" y="1433"/>
                  </a:lnTo>
                  <a:lnTo>
                    <a:pt x="4946" y="717"/>
                  </a:lnTo>
                  <a:cubicBezTo>
                    <a:pt x="5340" y="322"/>
                    <a:pt x="5670" y="0"/>
                    <a:pt x="5680" y="0"/>
                  </a:cubicBezTo>
                  <a:cubicBezTo>
                    <a:pt x="5690" y="0"/>
                    <a:pt x="5705" y="79"/>
                    <a:pt x="5713" y="176"/>
                  </a:cubicBezTo>
                  <a:cubicBezTo>
                    <a:pt x="5739" y="457"/>
                    <a:pt x="5818" y="1082"/>
                    <a:pt x="5834" y="1133"/>
                  </a:cubicBezTo>
                  <a:cubicBezTo>
                    <a:pt x="5856" y="1203"/>
                    <a:pt x="5895" y="1211"/>
                    <a:pt x="6462" y="1270"/>
                  </a:cubicBezTo>
                  <a:cubicBezTo>
                    <a:pt x="6748" y="1300"/>
                    <a:pt x="6990" y="1332"/>
                    <a:pt x="6999" y="1341"/>
                  </a:cubicBezTo>
                  <a:cubicBezTo>
                    <a:pt x="7008" y="1350"/>
                    <a:pt x="6685" y="1687"/>
                    <a:pt x="6281" y="2091"/>
                  </a:cubicBezTo>
                  <a:lnTo>
                    <a:pt x="5548" y="2824"/>
                  </a:lnTo>
                  <a:lnTo>
                    <a:pt x="5408" y="2797"/>
                  </a:lnTo>
                  <a:cubicBezTo>
                    <a:pt x="5331" y="2782"/>
                    <a:pt x="5172" y="2763"/>
                    <a:pt x="5056" y="2756"/>
                  </a:cubicBezTo>
                  <a:lnTo>
                    <a:pt x="4844" y="2742"/>
                  </a:lnTo>
                  <a:lnTo>
                    <a:pt x="3721" y="3862"/>
                  </a:lnTo>
                  <a:cubicBezTo>
                    <a:pt x="2741" y="4838"/>
                    <a:pt x="2599" y="4990"/>
                    <a:pt x="2611" y="5052"/>
                  </a:cubicBezTo>
                  <a:cubicBezTo>
                    <a:pt x="2618" y="5091"/>
                    <a:pt x="2644" y="5192"/>
                    <a:pt x="2668" y="5278"/>
                  </a:cubicBezTo>
                  <a:cubicBezTo>
                    <a:pt x="2726" y="5478"/>
                    <a:pt x="2726" y="5846"/>
                    <a:pt x="2669" y="6041"/>
                  </a:cubicBezTo>
                  <a:cubicBezTo>
                    <a:pt x="2502" y="6609"/>
                    <a:pt x="1918" y="7039"/>
                    <a:pt x="1334" y="7024"/>
                  </a:cubicBezTo>
                  <a:cubicBezTo>
                    <a:pt x="1262" y="7022"/>
                    <a:pt x="1178" y="7015"/>
                    <a:pt x="1147" y="700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grpSp>
        <p:nvGrpSpPr>
          <p:cNvPr id="18" name="群組 17"/>
          <p:cNvGrpSpPr/>
          <p:nvPr/>
        </p:nvGrpSpPr>
        <p:grpSpPr>
          <a:xfrm>
            <a:off x="6233219" y="4534398"/>
            <a:ext cx="390756" cy="619750"/>
            <a:chOff x="4565882" y="3048934"/>
            <a:chExt cx="361238" cy="572934"/>
          </a:xfrm>
          <a:solidFill>
            <a:schemeClr val="accent2"/>
          </a:solidFill>
        </p:grpSpPr>
        <p:sp>
          <p:nvSpPr>
            <p:cNvPr id="20" name="手繪多邊形 19"/>
            <p:cNvSpPr>
              <a:spLocks/>
            </p:cNvSpPr>
            <p:nvPr/>
          </p:nvSpPr>
          <p:spPr bwMode="auto">
            <a:xfrm>
              <a:off x="4565882" y="3228413"/>
              <a:ext cx="361238" cy="393455"/>
            </a:xfrm>
            <a:custGeom>
              <a:avLst/>
              <a:gdLst>
                <a:gd name="connsiteX0" fmla="*/ 1910220 w 2786191"/>
                <a:gd name="connsiteY0" fmla="*/ 2438744 h 3034687"/>
                <a:gd name="connsiteX1" fmla="*/ 1802556 w 2786191"/>
                <a:gd name="connsiteY1" fmla="*/ 2438922 h 3034687"/>
                <a:gd name="connsiteX2" fmla="*/ 1503672 w 2786191"/>
                <a:gd name="connsiteY2" fmla="*/ 2445020 h 3034687"/>
                <a:gd name="connsiteX3" fmla="*/ 1487488 w 2786191"/>
                <a:gd name="connsiteY3" fmla="*/ 2549424 h 3034687"/>
                <a:gd name="connsiteX4" fmla="*/ 1499716 w 2786191"/>
                <a:gd name="connsiteY4" fmla="*/ 2659566 h 3034687"/>
                <a:gd name="connsiteX5" fmla="*/ 1793564 w 2786191"/>
                <a:gd name="connsiteY5" fmla="*/ 2671764 h 3034687"/>
                <a:gd name="connsiteX6" fmla="*/ 2090650 w 2786191"/>
                <a:gd name="connsiteY6" fmla="*/ 2655978 h 3034687"/>
                <a:gd name="connsiteX7" fmla="*/ 2106836 w 2786191"/>
                <a:gd name="connsiteY7" fmla="*/ 2559110 h 3034687"/>
                <a:gd name="connsiteX8" fmla="*/ 1910220 w 2786191"/>
                <a:gd name="connsiteY8" fmla="*/ 2438744 h 3034687"/>
                <a:gd name="connsiteX9" fmla="*/ 1910090 w 2786191"/>
                <a:gd name="connsiteY9" fmla="*/ 2032044 h 3034687"/>
                <a:gd name="connsiteX10" fmla="*/ 1802362 w 2786191"/>
                <a:gd name="connsiteY10" fmla="*/ 2032208 h 3034687"/>
                <a:gd name="connsiteX11" fmla="*/ 1503302 w 2786191"/>
                <a:gd name="connsiteY11" fmla="*/ 2038336 h 3034687"/>
                <a:gd name="connsiteX12" fmla="*/ 1502942 w 2786191"/>
                <a:gd name="connsiteY12" fmla="*/ 2253898 h 3034687"/>
                <a:gd name="connsiteX13" fmla="*/ 1795884 w 2786191"/>
                <a:gd name="connsiteY13" fmla="*/ 2261828 h 3034687"/>
                <a:gd name="connsiteX14" fmla="*/ 2089908 w 2786191"/>
                <a:gd name="connsiteY14" fmla="*/ 2247410 h 3034687"/>
                <a:gd name="connsiteX15" fmla="*/ 2106822 w 2786191"/>
                <a:gd name="connsiteY15" fmla="*/ 2152606 h 3034687"/>
                <a:gd name="connsiteX16" fmla="*/ 1910090 w 2786191"/>
                <a:gd name="connsiteY16" fmla="*/ 2032044 h 3034687"/>
                <a:gd name="connsiteX17" fmla="*/ 1797596 w 2786191"/>
                <a:gd name="connsiteY17" fmla="*/ 1635126 h 3034687"/>
                <a:gd name="connsiteX18" fmla="*/ 1503694 w 2786191"/>
                <a:gd name="connsiteY18" fmla="*/ 1641254 h 3034687"/>
                <a:gd name="connsiteX19" fmla="*/ 1487488 w 2786191"/>
                <a:gd name="connsiteY19" fmla="*/ 1746144 h 3034687"/>
                <a:gd name="connsiteX20" fmla="*/ 1494330 w 2786191"/>
                <a:gd name="connsiteY20" fmla="*/ 1852116 h 3034687"/>
                <a:gd name="connsiteX21" fmla="*/ 1793996 w 2786191"/>
                <a:gd name="connsiteY21" fmla="*/ 1858964 h 3034687"/>
                <a:gd name="connsiteX22" fmla="*/ 2097262 w 2786191"/>
                <a:gd name="connsiteY22" fmla="*/ 1839140 h 3034687"/>
                <a:gd name="connsiteX23" fmla="*/ 2091498 w 2786191"/>
                <a:gd name="connsiteY23" fmla="*/ 1650986 h 3034687"/>
                <a:gd name="connsiteX24" fmla="*/ 1797596 w 2786191"/>
                <a:gd name="connsiteY24" fmla="*/ 1635126 h 3034687"/>
                <a:gd name="connsiteX25" fmla="*/ 1794138 w 2786191"/>
                <a:gd name="connsiteY25" fmla="*/ 1228726 h 3034687"/>
                <a:gd name="connsiteX26" fmla="*/ 1500006 w 2786191"/>
                <a:gd name="connsiteY26" fmla="*/ 1241034 h 3034687"/>
                <a:gd name="connsiteX27" fmla="*/ 1500726 w 2786191"/>
                <a:gd name="connsiteY27" fmla="*/ 1456798 h 3034687"/>
                <a:gd name="connsiteX28" fmla="*/ 1799898 w 2786191"/>
                <a:gd name="connsiteY28" fmla="*/ 1462952 h 3034687"/>
                <a:gd name="connsiteX29" fmla="*/ 2097270 w 2786191"/>
                <a:gd name="connsiteY29" fmla="*/ 1443764 h 3034687"/>
                <a:gd name="connsiteX30" fmla="*/ 2091510 w 2786191"/>
                <a:gd name="connsiteY30" fmla="*/ 1244654 h 3034687"/>
                <a:gd name="connsiteX31" fmla="*/ 1794138 w 2786191"/>
                <a:gd name="connsiteY31" fmla="*/ 1228726 h 3034687"/>
                <a:gd name="connsiteX32" fmla="*/ 1793454 w 2786191"/>
                <a:gd name="connsiteY32" fmla="*/ 822326 h 3034687"/>
                <a:gd name="connsiteX33" fmla="*/ 1499712 w 2786191"/>
                <a:gd name="connsiteY33" fmla="*/ 834552 h 3034687"/>
                <a:gd name="connsiteX34" fmla="*/ 1487488 w 2786191"/>
                <a:gd name="connsiteY34" fmla="*/ 938828 h 3034687"/>
                <a:gd name="connsiteX35" fmla="*/ 1499712 w 2786191"/>
                <a:gd name="connsiteY35" fmla="*/ 1043464 h 3034687"/>
                <a:gd name="connsiteX36" fmla="*/ 1793454 w 2786191"/>
                <a:gd name="connsiteY36" fmla="*/ 1055688 h 3034687"/>
                <a:gd name="connsiteX37" fmla="*/ 2090432 w 2786191"/>
                <a:gd name="connsiteY37" fmla="*/ 1039868 h 3034687"/>
                <a:gd name="connsiteX38" fmla="*/ 2106612 w 2786191"/>
                <a:gd name="connsiteY38" fmla="*/ 938828 h 3034687"/>
                <a:gd name="connsiteX39" fmla="*/ 2090432 w 2786191"/>
                <a:gd name="connsiteY39" fmla="*/ 838148 h 3034687"/>
                <a:gd name="connsiteX40" fmla="*/ 1793454 w 2786191"/>
                <a:gd name="connsiteY40" fmla="*/ 822326 h 3034687"/>
                <a:gd name="connsiteX41" fmla="*/ 1389856 w 2786191"/>
                <a:gd name="connsiteY41" fmla="*/ 173040 h 3034687"/>
                <a:gd name="connsiteX42" fmla="*/ 321100 w 2786191"/>
                <a:gd name="connsiteY42" fmla="*/ 189236 h 3034687"/>
                <a:gd name="connsiteX43" fmla="*/ 338388 w 2786191"/>
                <a:gd name="connsiteY43" fmla="*/ 273092 h 3034687"/>
                <a:gd name="connsiteX44" fmla="*/ 366472 w 2786191"/>
                <a:gd name="connsiteY44" fmla="*/ 462400 h 3034687"/>
                <a:gd name="connsiteX45" fmla="*/ 397800 w 2786191"/>
                <a:gd name="connsiteY45" fmla="*/ 609600 h 3034687"/>
                <a:gd name="connsiteX46" fmla="*/ 607376 w 2786191"/>
                <a:gd name="connsiteY46" fmla="*/ 589088 h 3034687"/>
                <a:gd name="connsiteX47" fmla="*/ 1171280 w 2786191"/>
                <a:gd name="connsiteY47" fmla="*/ 485076 h 3034687"/>
                <a:gd name="connsiteX48" fmla="*/ 1323960 w 2786191"/>
                <a:gd name="connsiteY48" fmla="*/ 448724 h 3034687"/>
                <a:gd name="connsiteX49" fmla="*/ 1454676 w 2786191"/>
                <a:gd name="connsiteY49" fmla="*/ 422092 h 3034687"/>
                <a:gd name="connsiteX50" fmla="*/ 1957004 w 2786191"/>
                <a:gd name="connsiteY50" fmla="*/ 421372 h 3034687"/>
                <a:gd name="connsiteX51" fmla="*/ 2090960 w 2786191"/>
                <a:gd name="connsiteY51" fmla="*/ 452324 h 3034687"/>
                <a:gd name="connsiteX52" fmla="*/ 2284328 w 2786191"/>
                <a:gd name="connsiteY52" fmla="*/ 507388 h 3034687"/>
                <a:gd name="connsiteX53" fmla="*/ 2332940 w 2786191"/>
                <a:gd name="connsiteY53" fmla="*/ 527184 h 3034687"/>
                <a:gd name="connsiteX54" fmla="*/ 2414680 w 2786191"/>
                <a:gd name="connsiteY54" fmla="*/ 416692 h 3034687"/>
                <a:gd name="connsiteX55" fmla="*/ 2442048 w 2786191"/>
                <a:gd name="connsiteY55" fmla="*/ 273092 h 3034687"/>
                <a:gd name="connsiteX56" fmla="*/ 2458972 w 2786191"/>
                <a:gd name="connsiteY56" fmla="*/ 189236 h 3034687"/>
                <a:gd name="connsiteX57" fmla="*/ 1389856 w 2786191"/>
                <a:gd name="connsiteY57" fmla="*/ 173040 h 3034687"/>
                <a:gd name="connsiteX58" fmla="*/ 56152 w 2786191"/>
                <a:gd name="connsiteY58" fmla="*/ 0 h 3034687"/>
                <a:gd name="connsiteX59" fmla="*/ 1392280 w 2786191"/>
                <a:gd name="connsiteY59" fmla="*/ 0 h 3034687"/>
                <a:gd name="connsiteX60" fmla="*/ 2728408 w 2786191"/>
                <a:gd name="connsiteY60" fmla="*/ 0 h 3034687"/>
                <a:gd name="connsiteX61" fmla="*/ 2759364 w 2786191"/>
                <a:gd name="connsiteY61" fmla="*/ 30964 h 3034687"/>
                <a:gd name="connsiteX62" fmla="*/ 2784200 w 2786191"/>
                <a:gd name="connsiteY62" fmla="*/ 99368 h 3034687"/>
                <a:gd name="connsiteX63" fmla="*/ 2720848 w 2786191"/>
                <a:gd name="connsiteY63" fmla="*/ 186852 h 3034687"/>
                <a:gd name="connsiteX64" fmla="*/ 2638780 w 2786191"/>
                <a:gd name="connsiteY64" fmla="*/ 276856 h 3034687"/>
                <a:gd name="connsiteX65" fmla="*/ 2584428 w 2786191"/>
                <a:gd name="connsiteY65" fmla="*/ 1656080 h 3034687"/>
                <a:gd name="connsiteX66" fmla="*/ 2565352 w 2786191"/>
                <a:gd name="connsiteY66" fmla="*/ 2870776 h 3034687"/>
                <a:gd name="connsiteX67" fmla="*/ 2435768 w 2786191"/>
                <a:gd name="connsiteY67" fmla="*/ 3007580 h 3034687"/>
                <a:gd name="connsiteX68" fmla="*/ 2386456 w 2786191"/>
                <a:gd name="connsiteY68" fmla="*/ 3032780 h 3034687"/>
                <a:gd name="connsiteX69" fmla="*/ 1405960 w 2786191"/>
                <a:gd name="connsiteY69" fmla="*/ 3034580 h 3034687"/>
                <a:gd name="connsiteX70" fmla="*/ 394144 w 2786191"/>
                <a:gd name="connsiteY70" fmla="*/ 3025580 h 3034687"/>
                <a:gd name="connsiteX71" fmla="*/ 232888 w 2786191"/>
                <a:gd name="connsiteY71" fmla="*/ 2880856 h 3034687"/>
                <a:gd name="connsiteX72" fmla="*/ 202292 w 2786191"/>
                <a:gd name="connsiteY72" fmla="*/ 2821092 h 3034687"/>
                <a:gd name="connsiteX73" fmla="*/ 197252 w 2786191"/>
                <a:gd name="connsiteY73" fmla="*/ 1585876 h 3034687"/>
                <a:gd name="connsiteX74" fmla="*/ 192212 w 2786191"/>
                <a:gd name="connsiteY74" fmla="*/ 350660 h 3034687"/>
                <a:gd name="connsiteX75" fmla="*/ 168456 w 2786191"/>
                <a:gd name="connsiteY75" fmla="*/ 304936 h 3034687"/>
                <a:gd name="connsiteX76" fmla="*/ 72352 w 2786191"/>
                <a:gd name="connsiteY76" fmla="*/ 190452 h 3034687"/>
                <a:gd name="connsiteX77" fmla="*/ 0 w 2786191"/>
                <a:gd name="connsiteY77" fmla="*/ 84964 h 3034687"/>
                <a:gd name="connsiteX78" fmla="*/ 28076 w 2786191"/>
                <a:gd name="connsiteY78" fmla="*/ 24124 h 303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786191" h="3034687">
                  <a:moveTo>
                    <a:pt x="1910220" y="2438744"/>
                  </a:moveTo>
                  <a:cubicBezTo>
                    <a:pt x="1879378" y="2438766"/>
                    <a:pt x="1843738" y="2438922"/>
                    <a:pt x="1802556" y="2438922"/>
                  </a:cubicBezTo>
                  <a:cubicBezTo>
                    <a:pt x="1647180" y="2438922"/>
                    <a:pt x="1512304" y="2441792"/>
                    <a:pt x="1503672" y="2445020"/>
                  </a:cubicBezTo>
                  <a:cubicBezTo>
                    <a:pt x="1490364" y="2450044"/>
                    <a:pt x="1487488" y="2469418"/>
                    <a:pt x="1487488" y="2549424"/>
                  </a:cubicBezTo>
                  <a:cubicBezTo>
                    <a:pt x="1487488" y="2612208"/>
                    <a:pt x="1491804" y="2652032"/>
                    <a:pt x="1499716" y="2659566"/>
                  </a:cubicBezTo>
                  <a:cubicBezTo>
                    <a:pt x="1508708" y="2668536"/>
                    <a:pt x="1587834" y="2671764"/>
                    <a:pt x="1793564" y="2671764"/>
                  </a:cubicBezTo>
                  <a:cubicBezTo>
                    <a:pt x="2035620" y="2671764"/>
                    <a:pt x="2076982" y="2669612"/>
                    <a:pt x="2090650" y="2655978"/>
                  </a:cubicBezTo>
                  <a:cubicBezTo>
                    <a:pt x="2102520" y="2644138"/>
                    <a:pt x="2106836" y="2619024"/>
                    <a:pt x="2106836" y="2559110"/>
                  </a:cubicBezTo>
                  <a:cubicBezTo>
                    <a:pt x="2106836" y="2445156"/>
                    <a:pt x="2126112" y="2438602"/>
                    <a:pt x="1910220" y="2438744"/>
                  </a:cubicBezTo>
                  <a:close/>
                  <a:moveTo>
                    <a:pt x="1910090" y="2032044"/>
                  </a:moveTo>
                  <a:cubicBezTo>
                    <a:pt x="1879230" y="2032056"/>
                    <a:pt x="1843568" y="2032208"/>
                    <a:pt x="1802362" y="2032208"/>
                  </a:cubicBezTo>
                  <a:cubicBezTo>
                    <a:pt x="1646894" y="2032208"/>
                    <a:pt x="1511940" y="2035092"/>
                    <a:pt x="1503302" y="2038336"/>
                  </a:cubicBezTo>
                  <a:cubicBezTo>
                    <a:pt x="1479910" y="2047348"/>
                    <a:pt x="1479550" y="2240560"/>
                    <a:pt x="1502942" y="2253898"/>
                  </a:cubicBezTo>
                  <a:cubicBezTo>
                    <a:pt x="1511580" y="2258584"/>
                    <a:pt x="1643296" y="2262188"/>
                    <a:pt x="1795884" y="2261828"/>
                  </a:cubicBezTo>
                  <a:cubicBezTo>
                    <a:pt x="2015052" y="2261468"/>
                    <a:pt x="2076592" y="2258224"/>
                    <a:pt x="2089908" y="2247410"/>
                  </a:cubicBezTo>
                  <a:cubicBezTo>
                    <a:pt x="2102862" y="2236236"/>
                    <a:pt x="2106822" y="2215328"/>
                    <a:pt x="2106822" y="2152606"/>
                  </a:cubicBezTo>
                  <a:cubicBezTo>
                    <a:pt x="2106822" y="2038742"/>
                    <a:pt x="2126108" y="2031960"/>
                    <a:pt x="1910090" y="2032044"/>
                  </a:cubicBezTo>
                  <a:close/>
                  <a:moveTo>
                    <a:pt x="1797596" y="1635126"/>
                  </a:moveTo>
                  <a:cubicBezTo>
                    <a:pt x="1644884" y="1635126"/>
                    <a:pt x="1512340" y="1637650"/>
                    <a:pt x="1503694" y="1641254"/>
                  </a:cubicBezTo>
                  <a:cubicBezTo>
                    <a:pt x="1490368" y="1646300"/>
                    <a:pt x="1487488" y="1665404"/>
                    <a:pt x="1487488" y="1746144"/>
                  </a:cubicBezTo>
                  <a:cubicBezTo>
                    <a:pt x="1487488" y="1800572"/>
                    <a:pt x="1490728" y="1848150"/>
                    <a:pt x="1494330" y="1852116"/>
                  </a:cubicBezTo>
                  <a:cubicBezTo>
                    <a:pt x="1497932" y="1855720"/>
                    <a:pt x="1632998" y="1858964"/>
                    <a:pt x="1793996" y="1858964"/>
                  </a:cubicBezTo>
                  <a:cubicBezTo>
                    <a:pt x="2072770" y="1858964"/>
                    <a:pt x="2087176" y="1857882"/>
                    <a:pt x="2097262" y="1839140"/>
                  </a:cubicBezTo>
                  <a:cubicBezTo>
                    <a:pt x="2114550" y="1806700"/>
                    <a:pt x="2110588" y="1669728"/>
                    <a:pt x="2091498" y="1650986"/>
                  </a:cubicBezTo>
                  <a:cubicBezTo>
                    <a:pt x="2077812" y="1637288"/>
                    <a:pt x="2036752" y="1635126"/>
                    <a:pt x="1797596" y="1635126"/>
                  </a:cubicBezTo>
                  <a:close/>
                  <a:moveTo>
                    <a:pt x="1794138" y="1228726"/>
                  </a:moveTo>
                  <a:cubicBezTo>
                    <a:pt x="1588210" y="1228726"/>
                    <a:pt x="1509006" y="1231984"/>
                    <a:pt x="1500006" y="1241034"/>
                  </a:cubicBezTo>
                  <a:cubicBezTo>
                    <a:pt x="1482724" y="1258050"/>
                    <a:pt x="1483446" y="1449920"/>
                    <a:pt x="1500726" y="1456798"/>
                  </a:cubicBezTo>
                  <a:cubicBezTo>
                    <a:pt x="1507566" y="1459694"/>
                    <a:pt x="1642212" y="1462228"/>
                    <a:pt x="1799898" y="1462952"/>
                  </a:cubicBezTo>
                  <a:cubicBezTo>
                    <a:pt x="2073508" y="1463676"/>
                    <a:pt x="2087188" y="1462590"/>
                    <a:pt x="2097270" y="1443764"/>
                  </a:cubicBezTo>
                  <a:cubicBezTo>
                    <a:pt x="2114550" y="1411184"/>
                    <a:pt x="2110590" y="1263480"/>
                    <a:pt x="2091510" y="1244654"/>
                  </a:cubicBezTo>
                  <a:cubicBezTo>
                    <a:pt x="2077828" y="1230898"/>
                    <a:pt x="2036426" y="1228726"/>
                    <a:pt x="1794138" y="1228726"/>
                  </a:cubicBezTo>
                  <a:close/>
                  <a:moveTo>
                    <a:pt x="1793454" y="822326"/>
                  </a:moveTo>
                  <a:cubicBezTo>
                    <a:pt x="1587798" y="822326"/>
                    <a:pt x="1508700" y="825562"/>
                    <a:pt x="1499712" y="834552"/>
                  </a:cubicBezTo>
                  <a:cubicBezTo>
                    <a:pt x="1492160" y="842102"/>
                    <a:pt x="1487488" y="880576"/>
                    <a:pt x="1487488" y="938828"/>
                  </a:cubicBezTo>
                  <a:cubicBezTo>
                    <a:pt x="1487488" y="997438"/>
                    <a:pt x="1492160" y="1035912"/>
                    <a:pt x="1499712" y="1043464"/>
                  </a:cubicBezTo>
                  <a:cubicBezTo>
                    <a:pt x="1508700" y="1052452"/>
                    <a:pt x="1587798" y="1055688"/>
                    <a:pt x="1793454" y="1055688"/>
                  </a:cubicBezTo>
                  <a:cubicBezTo>
                    <a:pt x="2035424" y="1055688"/>
                    <a:pt x="2076770" y="1053532"/>
                    <a:pt x="2090432" y="1039868"/>
                  </a:cubicBezTo>
                  <a:cubicBezTo>
                    <a:pt x="2102658" y="1027642"/>
                    <a:pt x="2106612" y="1002472"/>
                    <a:pt x="2106612" y="938828"/>
                  </a:cubicBezTo>
                  <a:cubicBezTo>
                    <a:pt x="2106612" y="875542"/>
                    <a:pt x="2102658" y="850014"/>
                    <a:pt x="2090432" y="838148"/>
                  </a:cubicBezTo>
                  <a:cubicBezTo>
                    <a:pt x="2076770" y="824484"/>
                    <a:pt x="2035424" y="822326"/>
                    <a:pt x="1793454" y="822326"/>
                  </a:cubicBezTo>
                  <a:close/>
                  <a:moveTo>
                    <a:pt x="1389856" y="173040"/>
                  </a:moveTo>
                  <a:cubicBezTo>
                    <a:pt x="421208" y="173040"/>
                    <a:pt x="326864" y="174480"/>
                    <a:pt x="321100" y="189236"/>
                  </a:cubicBezTo>
                  <a:cubicBezTo>
                    <a:pt x="317500" y="198232"/>
                    <a:pt x="325424" y="236024"/>
                    <a:pt x="338388" y="273092"/>
                  </a:cubicBezTo>
                  <a:cubicBezTo>
                    <a:pt x="357112" y="325280"/>
                    <a:pt x="363232" y="368108"/>
                    <a:pt x="366472" y="462400"/>
                  </a:cubicBezTo>
                  <a:cubicBezTo>
                    <a:pt x="370076" y="571812"/>
                    <a:pt x="378356" y="609600"/>
                    <a:pt x="397800" y="609600"/>
                  </a:cubicBezTo>
                  <a:cubicBezTo>
                    <a:pt x="401404" y="609600"/>
                    <a:pt x="495748" y="600244"/>
                    <a:pt x="607376" y="589088"/>
                  </a:cubicBezTo>
                  <a:cubicBezTo>
                    <a:pt x="823072" y="567492"/>
                    <a:pt x="926780" y="548420"/>
                    <a:pt x="1171280" y="485076"/>
                  </a:cubicBezTo>
                  <a:cubicBezTo>
                    <a:pt x="1224576" y="471400"/>
                    <a:pt x="1292992" y="454844"/>
                    <a:pt x="1323960" y="448724"/>
                  </a:cubicBezTo>
                  <a:cubicBezTo>
                    <a:pt x="1354568" y="442608"/>
                    <a:pt x="1413624" y="430728"/>
                    <a:pt x="1454676" y="422092"/>
                  </a:cubicBezTo>
                  <a:cubicBezTo>
                    <a:pt x="1555500" y="401216"/>
                    <a:pt x="1868780" y="400500"/>
                    <a:pt x="1957004" y="421372"/>
                  </a:cubicBezTo>
                  <a:cubicBezTo>
                    <a:pt x="1991572" y="429292"/>
                    <a:pt x="2052068" y="443328"/>
                    <a:pt x="2090960" y="452324"/>
                  </a:cubicBezTo>
                  <a:cubicBezTo>
                    <a:pt x="2164056" y="468880"/>
                    <a:pt x="2248320" y="492992"/>
                    <a:pt x="2284328" y="507388"/>
                  </a:cubicBezTo>
                  <a:cubicBezTo>
                    <a:pt x="2295492" y="512068"/>
                    <a:pt x="2317456" y="520704"/>
                    <a:pt x="2332940" y="527184"/>
                  </a:cubicBezTo>
                  <a:cubicBezTo>
                    <a:pt x="2401360" y="554536"/>
                    <a:pt x="2407120" y="546620"/>
                    <a:pt x="2414680" y="416692"/>
                  </a:cubicBezTo>
                  <a:cubicBezTo>
                    <a:pt x="2417204" y="374944"/>
                    <a:pt x="2429444" y="310164"/>
                    <a:pt x="2442048" y="273092"/>
                  </a:cubicBezTo>
                  <a:cubicBezTo>
                    <a:pt x="2454652" y="236024"/>
                    <a:pt x="2462212" y="198592"/>
                    <a:pt x="2458972" y="189236"/>
                  </a:cubicBezTo>
                  <a:cubicBezTo>
                    <a:pt x="2453212" y="174480"/>
                    <a:pt x="2361388" y="173040"/>
                    <a:pt x="1389856" y="173040"/>
                  </a:cubicBezTo>
                  <a:close/>
                  <a:moveTo>
                    <a:pt x="56152" y="0"/>
                  </a:moveTo>
                  <a:lnTo>
                    <a:pt x="1392280" y="0"/>
                  </a:lnTo>
                  <a:lnTo>
                    <a:pt x="2728408" y="0"/>
                  </a:lnTo>
                  <a:lnTo>
                    <a:pt x="2759364" y="30964"/>
                  </a:lnTo>
                  <a:cubicBezTo>
                    <a:pt x="2786000" y="57604"/>
                    <a:pt x="2789240" y="66964"/>
                    <a:pt x="2784200" y="99368"/>
                  </a:cubicBezTo>
                  <a:cubicBezTo>
                    <a:pt x="2779520" y="128528"/>
                    <a:pt x="2765124" y="147968"/>
                    <a:pt x="2720848" y="186852"/>
                  </a:cubicBezTo>
                  <a:cubicBezTo>
                    <a:pt x="2689532" y="214572"/>
                    <a:pt x="2652820" y="254892"/>
                    <a:pt x="2638780" y="276856"/>
                  </a:cubicBezTo>
                  <a:cubicBezTo>
                    <a:pt x="2585508" y="361460"/>
                    <a:pt x="2584428" y="382700"/>
                    <a:pt x="2584428" y="1656080"/>
                  </a:cubicBezTo>
                  <a:cubicBezTo>
                    <a:pt x="2584068" y="2775008"/>
                    <a:pt x="2583348" y="2831532"/>
                    <a:pt x="2565352" y="2870776"/>
                  </a:cubicBezTo>
                  <a:cubicBezTo>
                    <a:pt x="2538356" y="2930176"/>
                    <a:pt x="2492280" y="2978780"/>
                    <a:pt x="2435768" y="3007580"/>
                  </a:cubicBezTo>
                  <a:lnTo>
                    <a:pt x="2386456" y="3032780"/>
                  </a:lnTo>
                  <a:lnTo>
                    <a:pt x="1405960" y="3034580"/>
                  </a:lnTo>
                  <a:cubicBezTo>
                    <a:pt x="765972" y="3035300"/>
                    <a:pt x="414660" y="3032420"/>
                    <a:pt x="394144" y="3025580"/>
                  </a:cubicBezTo>
                  <a:cubicBezTo>
                    <a:pt x="334392" y="3006500"/>
                    <a:pt x="265284" y="2944216"/>
                    <a:pt x="232888" y="2880856"/>
                  </a:cubicBezTo>
                  <a:lnTo>
                    <a:pt x="202292" y="2821092"/>
                  </a:lnTo>
                  <a:lnTo>
                    <a:pt x="197252" y="1585876"/>
                  </a:lnTo>
                  <a:lnTo>
                    <a:pt x="192212" y="350660"/>
                  </a:lnTo>
                  <a:lnTo>
                    <a:pt x="168456" y="304936"/>
                  </a:lnTo>
                  <a:cubicBezTo>
                    <a:pt x="155140" y="279736"/>
                    <a:pt x="111944" y="228252"/>
                    <a:pt x="72352" y="190452"/>
                  </a:cubicBezTo>
                  <a:cubicBezTo>
                    <a:pt x="8640" y="129968"/>
                    <a:pt x="0" y="117368"/>
                    <a:pt x="0" y="84964"/>
                  </a:cubicBezTo>
                  <a:cubicBezTo>
                    <a:pt x="0" y="57244"/>
                    <a:pt x="7200" y="42124"/>
                    <a:pt x="28076" y="2412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1" name="Freeform 83"/>
            <p:cNvSpPr>
              <a:spLocks/>
            </p:cNvSpPr>
            <p:nvPr/>
          </p:nvSpPr>
          <p:spPr bwMode="auto">
            <a:xfrm>
              <a:off x="4655827" y="3128587"/>
              <a:ext cx="79242" cy="77390"/>
            </a:xfrm>
            <a:custGeom>
              <a:avLst/>
              <a:gdLst>
                <a:gd name="T0" fmla="*/ 468 w 1695"/>
                <a:gd name="T1" fmla="*/ 1570 h 1659"/>
                <a:gd name="T2" fmla="*/ 30 w 1695"/>
                <a:gd name="T3" fmla="*/ 1001 h 1659"/>
                <a:gd name="T4" fmla="*/ 29 w 1695"/>
                <a:gd name="T5" fmla="*/ 705 h 1659"/>
                <a:gd name="T6" fmla="*/ 249 w 1695"/>
                <a:gd name="T7" fmla="*/ 300 h 1659"/>
                <a:gd name="T8" fmla="*/ 1076 w 1695"/>
                <a:gd name="T9" fmla="*/ 95 h 1659"/>
                <a:gd name="T10" fmla="*/ 1568 w 1695"/>
                <a:gd name="T11" fmla="*/ 586 h 1659"/>
                <a:gd name="T12" fmla="*/ 1174 w 1695"/>
                <a:gd name="T13" fmla="*/ 1559 h 1659"/>
                <a:gd name="T14" fmla="*/ 468 w 1695"/>
                <a:gd name="T15" fmla="*/ 1570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5" h="1659">
                  <a:moveTo>
                    <a:pt x="468" y="1570"/>
                  </a:moveTo>
                  <a:cubicBezTo>
                    <a:pt x="237" y="1451"/>
                    <a:pt x="106" y="1280"/>
                    <a:pt x="30" y="1001"/>
                  </a:cubicBezTo>
                  <a:cubicBezTo>
                    <a:pt x="1" y="891"/>
                    <a:pt x="0" y="835"/>
                    <a:pt x="29" y="705"/>
                  </a:cubicBezTo>
                  <a:cubicBezTo>
                    <a:pt x="74" y="502"/>
                    <a:pt x="94" y="465"/>
                    <a:pt x="249" y="300"/>
                  </a:cubicBezTo>
                  <a:cubicBezTo>
                    <a:pt x="462" y="72"/>
                    <a:pt x="751" y="0"/>
                    <a:pt x="1076" y="95"/>
                  </a:cubicBezTo>
                  <a:cubicBezTo>
                    <a:pt x="1280" y="155"/>
                    <a:pt x="1497" y="372"/>
                    <a:pt x="1568" y="586"/>
                  </a:cubicBezTo>
                  <a:cubicBezTo>
                    <a:pt x="1695" y="967"/>
                    <a:pt x="1522" y="1394"/>
                    <a:pt x="1174" y="1559"/>
                  </a:cubicBezTo>
                  <a:cubicBezTo>
                    <a:pt x="972" y="1654"/>
                    <a:pt x="640" y="1659"/>
                    <a:pt x="468" y="157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2" name="Freeform 84"/>
            <p:cNvSpPr>
              <a:spLocks/>
            </p:cNvSpPr>
            <p:nvPr/>
          </p:nvSpPr>
          <p:spPr bwMode="auto">
            <a:xfrm>
              <a:off x="4765943" y="3170370"/>
              <a:ext cx="38695" cy="34373"/>
            </a:xfrm>
            <a:custGeom>
              <a:avLst/>
              <a:gdLst>
                <a:gd name="T0" fmla="*/ 179 w 832"/>
                <a:gd name="T1" fmla="*/ 669 h 734"/>
                <a:gd name="T2" fmla="*/ 59 w 832"/>
                <a:gd name="T3" fmla="*/ 500 h 734"/>
                <a:gd name="T4" fmla="*/ 177 w 832"/>
                <a:gd name="T5" fmla="*/ 83 h 734"/>
                <a:gd name="T6" fmla="*/ 414 w 832"/>
                <a:gd name="T7" fmla="*/ 0 h 734"/>
                <a:gd name="T8" fmla="*/ 762 w 832"/>
                <a:gd name="T9" fmla="*/ 222 h 734"/>
                <a:gd name="T10" fmla="*/ 674 w 832"/>
                <a:gd name="T11" fmla="*/ 641 h 734"/>
                <a:gd name="T12" fmla="*/ 416 w 832"/>
                <a:gd name="T13" fmla="*/ 733 h 734"/>
                <a:gd name="T14" fmla="*/ 179 w 832"/>
                <a:gd name="T15" fmla="*/ 669 h 7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2" h="734">
                  <a:moveTo>
                    <a:pt x="179" y="669"/>
                  </a:moveTo>
                  <a:cubicBezTo>
                    <a:pt x="137" y="635"/>
                    <a:pt x="83" y="559"/>
                    <a:pt x="59" y="500"/>
                  </a:cubicBezTo>
                  <a:cubicBezTo>
                    <a:pt x="0" y="359"/>
                    <a:pt x="45" y="199"/>
                    <a:pt x="177" y="83"/>
                  </a:cubicBezTo>
                  <a:cubicBezTo>
                    <a:pt x="255" y="15"/>
                    <a:pt x="296" y="0"/>
                    <a:pt x="414" y="0"/>
                  </a:cubicBezTo>
                  <a:cubicBezTo>
                    <a:pt x="589" y="0"/>
                    <a:pt x="691" y="65"/>
                    <a:pt x="762" y="222"/>
                  </a:cubicBezTo>
                  <a:cubicBezTo>
                    <a:pt x="832" y="378"/>
                    <a:pt x="802" y="520"/>
                    <a:pt x="674" y="641"/>
                  </a:cubicBezTo>
                  <a:cubicBezTo>
                    <a:pt x="587" y="724"/>
                    <a:pt x="559" y="734"/>
                    <a:pt x="416" y="733"/>
                  </a:cubicBezTo>
                  <a:cubicBezTo>
                    <a:pt x="293" y="732"/>
                    <a:pt x="238" y="717"/>
                    <a:pt x="179" y="66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3" name="Freeform 87"/>
            <p:cNvSpPr>
              <a:spLocks/>
            </p:cNvSpPr>
            <p:nvPr/>
          </p:nvSpPr>
          <p:spPr bwMode="auto">
            <a:xfrm>
              <a:off x="4770060" y="3079601"/>
              <a:ext cx="53926" cy="51044"/>
            </a:xfrm>
            <a:custGeom>
              <a:avLst/>
              <a:gdLst>
                <a:gd name="T0" fmla="*/ 466 w 1154"/>
                <a:gd name="T1" fmla="*/ 1002 h 1094"/>
                <a:gd name="T2" fmla="*/ 151 w 1154"/>
                <a:gd name="T3" fmla="*/ 256 h 1094"/>
                <a:gd name="T4" fmla="*/ 615 w 1154"/>
                <a:gd name="T5" fmla="*/ 0 h 1094"/>
                <a:gd name="T6" fmla="*/ 919 w 1154"/>
                <a:gd name="T7" fmla="*/ 93 h 1094"/>
                <a:gd name="T8" fmla="*/ 1130 w 1154"/>
                <a:gd name="T9" fmla="*/ 559 h 1094"/>
                <a:gd name="T10" fmla="*/ 466 w 1154"/>
                <a:gd name="T11" fmla="*/ 1002 h 1094"/>
              </a:gdLst>
              <a:ahLst/>
              <a:cxnLst>
                <a:cxn ang="0">
                  <a:pos x="T0" y="T1"/>
                </a:cxn>
                <a:cxn ang="0">
                  <a:pos x="T2" y="T3"/>
                </a:cxn>
                <a:cxn ang="0">
                  <a:pos x="T4" y="T5"/>
                </a:cxn>
                <a:cxn ang="0">
                  <a:pos x="T6" y="T7"/>
                </a:cxn>
                <a:cxn ang="0">
                  <a:pos x="T8" y="T9"/>
                </a:cxn>
                <a:cxn ang="0">
                  <a:pos x="T10" y="T11"/>
                </a:cxn>
              </a:cxnLst>
              <a:rect l="0" t="0" r="r" b="b"/>
              <a:pathLst>
                <a:path w="1154" h="1094">
                  <a:moveTo>
                    <a:pt x="466" y="1002"/>
                  </a:moveTo>
                  <a:cubicBezTo>
                    <a:pt x="148" y="902"/>
                    <a:pt x="0" y="551"/>
                    <a:pt x="151" y="256"/>
                  </a:cubicBezTo>
                  <a:cubicBezTo>
                    <a:pt x="239" y="83"/>
                    <a:pt x="391" y="0"/>
                    <a:pt x="615" y="0"/>
                  </a:cubicBezTo>
                  <a:cubicBezTo>
                    <a:pt x="777" y="0"/>
                    <a:pt x="810" y="10"/>
                    <a:pt x="919" y="93"/>
                  </a:cubicBezTo>
                  <a:cubicBezTo>
                    <a:pt x="1061" y="201"/>
                    <a:pt x="1154" y="407"/>
                    <a:pt x="1130" y="559"/>
                  </a:cubicBezTo>
                  <a:cubicBezTo>
                    <a:pt x="1079" y="878"/>
                    <a:pt x="755" y="1094"/>
                    <a:pt x="466" y="100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
          <p:nvSpPr>
            <p:cNvPr id="24" name="Freeform 88"/>
            <p:cNvSpPr>
              <a:spLocks/>
            </p:cNvSpPr>
            <p:nvPr/>
          </p:nvSpPr>
          <p:spPr bwMode="auto">
            <a:xfrm>
              <a:off x="4656033" y="3048934"/>
              <a:ext cx="37048" cy="38901"/>
            </a:xfrm>
            <a:custGeom>
              <a:avLst/>
              <a:gdLst>
                <a:gd name="T0" fmla="*/ 191 w 794"/>
                <a:gd name="T1" fmla="*/ 780 h 835"/>
                <a:gd name="T2" fmla="*/ 0 w 794"/>
                <a:gd name="T3" fmla="*/ 462 h 835"/>
                <a:gd name="T4" fmla="*/ 152 w 794"/>
                <a:gd name="T5" fmla="*/ 160 h 835"/>
                <a:gd name="T6" fmla="*/ 763 w 794"/>
                <a:gd name="T7" fmla="*/ 367 h 835"/>
                <a:gd name="T8" fmla="*/ 734 w 794"/>
                <a:gd name="T9" fmla="*/ 611 h 835"/>
                <a:gd name="T10" fmla="*/ 591 w 794"/>
                <a:gd name="T11" fmla="*/ 783 h 835"/>
                <a:gd name="T12" fmla="*/ 191 w 794"/>
                <a:gd name="T13" fmla="*/ 780 h 835"/>
              </a:gdLst>
              <a:ahLst/>
              <a:cxnLst>
                <a:cxn ang="0">
                  <a:pos x="T0" y="T1"/>
                </a:cxn>
                <a:cxn ang="0">
                  <a:pos x="T2" y="T3"/>
                </a:cxn>
                <a:cxn ang="0">
                  <a:pos x="T4" y="T5"/>
                </a:cxn>
                <a:cxn ang="0">
                  <a:pos x="T6" y="T7"/>
                </a:cxn>
                <a:cxn ang="0">
                  <a:pos x="T8" y="T9"/>
                </a:cxn>
                <a:cxn ang="0">
                  <a:pos x="T10" y="T11"/>
                </a:cxn>
                <a:cxn ang="0">
                  <a:pos x="T12" y="T13"/>
                </a:cxn>
              </a:cxnLst>
              <a:rect l="0" t="0" r="r" b="b"/>
              <a:pathLst>
                <a:path w="794" h="835">
                  <a:moveTo>
                    <a:pt x="191" y="780"/>
                  </a:moveTo>
                  <a:cubicBezTo>
                    <a:pt x="109" y="736"/>
                    <a:pt x="0" y="554"/>
                    <a:pt x="0" y="462"/>
                  </a:cubicBezTo>
                  <a:cubicBezTo>
                    <a:pt x="0" y="369"/>
                    <a:pt x="82" y="206"/>
                    <a:pt x="152" y="160"/>
                  </a:cubicBezTo>
                  <a:cubicBezTo>
                    <a:pt x="396" y="0"/>
                    <a:pt x="683" y="97"/>
                    <a:pt x="763" y="367"/>
                  </a:cubicBezTo>
                  <a:cubicBezTo>
                    <a:pt x="794" y="468"/>
                    <a:pt x="791" y="495"/>
                    <a:pt x="734" y="611"/>
                  </a:cubicBezTo>
                  <a:cubicBezTo>
                    <a:pt x="698" y="686"/>
                    <a:pt x="637" y="758"/>
                    <a:pt x="591" y="783"/>
                  </a:cubicBezTo>
                  <a:cubicBezTo>
                    <a:pt x="489" y="835"/>
                    <a:pt x="291" y="834"/>
                    <a:pt x="191" y="78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19" name="手繪多邊形 18"/>
          <p:cNvSpPr>
            <a:spLocks noChangeAspect="1"/>
          </p:cNvSpPr>
          <p:nvPr/>
        </p:nvSpPr>
        <p:spPr bwMode="auto">
          <a:xfrm>
            <a:off x="9447593" y="4747204"/>
            <a:ext cx="419140" cy="419156"/>
          </a:xfrm>
          <a:custGeom>
            <a:avLst/>
            <a:gdLst>
              <a:gd name="connsiteX0" fmla="*/ 2723747 w 3414713"/>
              <a:gd name="connsiteY0" fmla="*/ 2611578 h 3414854"/>
              <a:gd name="connsiteX1" fmla="*/ 2412074 w 3414713"/>
              <a:gd name="connsiteY1" fmla="*/ 2624182 h 3414854"/>
              <a:gd name="connsiteX2" fmla="*/ 2407761 w 3414713"/>
              <a:gd name="connsiteY2" fmla="*/ 3061330 h 3414854"/>
              <a:gd name="connsiteX3" fmla="*/ 2418545 w 3414713"/>
              <a:gd name="connsiteY3" fmla="*/ 3089418 h 3414854"/>
              <a:gd name="connsiteX4" fmla="*/ 2722668 w 3414713"/>
              <a:gd name="connsiteY4" fmla="*/ 3089418 h 3414854"/>
              <a:gd name="connsiteX5" fmla="*/ 3037576 w 3414713"/>
              <a:gd name="connsiteY5" fmla="*/ 3069612 h 3414854"/>
              <a:gd name="connsiteX6" fmla="*/ 3048001 w 3414713"/>
              <a:gd name="connsiteY6" fmla="*/ 2850318 h 3414854"/>
              <a:gd name="connsiteX7" fmla="*/ 3037576 w 3414713"/>
              <a:gd name="connsiteY7" fmla="*/ 2631384 h 3414854"/>
              <a:gd name="connsiteX8" fmla="*/ 2723747 w 3414713"/>
              <a:gd name="connsiteY8" fmla="*/ 2611578 h 3414854"/>
              <a:gd name="connsiteX9" fmla="*/ 1713559 w 3414713"/>
              <a:gd name="connsiteY9" fmla="*/ 2611578 h 3414854"/>
              <a:gd name="connsiteX10" fmla="*/ 1404472 w 3414713"/>
              <a:gd name="connsiteY10" fmla="*/ 2623822 h 3414854"/>
              <a:gd name="connsiteX11" fmla="*/ 1392238 w 3414713"/>
              <a:gd name="connsiteY11" fmla="*/ 2850318 h 3414854"/>
              <a:gd name="connsiteX12" fmla="*/ 1404472 w 3414713"/>
              <a:gd name="connsiteY12" fmla="*/ 3077174 h 3414854"/>
              <a:gd name="connsiteX13" fmla="*/ 1713559 w 3414713"/>
              <a:gd name="connsiteY13" fmla="*/ 3089418 h 3414854"/>
              <a:gd name="connsiteX14" fmla="*/ 2021566 w 3414713"/>
              <a:gd name="connsiteY14" fmla="*/ 3069612 h 3414854"/>
              <a:gd name="connsiteX15" fmla="*/ 2032001 w 3414713"/>
              <a:gd name="connsiteY15" fmla="*/ 2850318 h 3414854"/>
              <a:gd name="connsiteX16" fmla="*/ 2021566 w 3414713"/>
              <a:gd name="connsiteY16" fmla="*/ 2631384 h 3414854"/>
              <a:gd name="connsiteX17" fmla="*/ 1713559 w 3414713"/>
              <a:gd name="connsiteY17" fmla="*/ 2611578 h 3414854"/>
              <a:gd name="connsiteX18" fmla="*/ 697213 w 3414713"/>
              <a:gd name="connsiteY18" fmla="*/ 2611578 h 3414854"/>
              <a:gd name="connsiteX19" fmla="*/ 393217 w 3414713"/>
              <a:gd name="connsiteY19" fmla="*/ 2627786 h 3414854"/>
              <a:gd name="connsiteX20" fmla="*/ 399326 w 3414713"/>
              <a:gd name="connsiteY20" fmla="*/ 3077174 h 3414854"/>
              <a:gd name="connsiteX21" fmla="*/ 702962 w 3414713"/>
              <a:gd name="connsiteY21" fmla="*/ 3089418 h 3414854"/>
              <a:gd name="connsiteX22" fmla="*/ 1005161 w 3414713"/>
              <a:gd name="connsiteY22" fmla="*/ 3069614 h 3414854"/>
              <a:gd name="connsiteX23" fmla="*/ 1005161 w 3414713"/>
              <a:gd name="connsiteY23" fmla="*/ 2631386 h 3414854"/>
              <a:gd name="connsiteX24" fmla="*/ 697213 w 3414713"/>
              <a:gd name="connsiteY24" fmla="*/ 2611578 h 3414854"/>
              <a:gd name="connsiteX25" fmla="*/ 433028 w 3414713"/>
              <a:gd name="connsiteY25" fmla="*/ 18 h 3414854"/>
              <a:gd name="connsiteX26" fmla="*/ 533290 w 3414713"/>
              <a:gd name="connsiteY26" fmla="*/ 11162 h 3414854"/>
              <a:gd name="connsiteX27" fmla="*/ 569659 w 3414713"/>
              <a:gd name="connsiteY27" fmla="*/ 456078 h 3414854"/>
              <a:gd name="connsiteX28" fmla="*/ 588384 w 3414713"/>
              <a:gd name="connsiteY28" fmla="*/ 740682 h 3414854"/>
              <a:gd name="connsiteX29" fmla="*/ 608909 w 3414713"/>
              <a:gd name="connsiteY29" fmla="*/ 1010150 h 3414854"/>
              <a:gd name="connsiteX30" fmla="*/ 640236 w 3414713"/>
              <a:gd name="connsiteY30" fmla="*/ 1437054 h 3414854"/>
              <a:gd name="connsiteX31" fmla="*/ 671204 w 3414713"/>
              <a:gd name="connsiteY31" fmla="*/ 1823606 h 3414854"/>
              <a:gd name="connsiteX32" fmla="*/ 680926 w 3414713"/>
              <a:gd name="connsiteY32" fmla="*/ 1977438 h 3414854"/>
              <a:gd name="connsiteX33" fmla="*/ 901660 w 3414713"/>
              <a:gd name="connsiteY33" fmla="*/ 1975634 h 3414854"/>
              <a:gd name="connsiteX34" fmla="*/ 1366894 w 3414713"/>
              <a:gd name="connsiteY34" fmla="*/ 1734266 h 3414854"/>
              <a:gd name="connsiteX35" fmla="*/ 1722660 w 3414713"/>
              <a:gd name="connsiteY35" fmla="*/ 1549094 h 3414854"/>
              <a:gd name="connsiteX36" fmla="*/ 2042418 w 3414713"/>
              <a:gd name="connsiteY36" fmla="*/ 1396346 h 3414854"/>
              <a:gd name="connsiteX37" fmla="*/ 2052861 w 3414713"/>
              <a:gd name="connsiteY37" fmla="*/ 1732822 h 3414854"/>
              <a:gd name="connsiteX38" fmla="*/ 2065824 w 3414713"/>
              <a:gd name="connsiteY38" fmla="*/ 2068222 h 3414854"/>
              <a:gd name="connsiteX39" fmla="*/ 2424111 w 3414713"/>
              <a:gd name="connsiteY39" fmla="*/ 1894218 h 3414854"/>
              <a:gd name="connsiteX40" fmla="*/ 2947319 w 3414713"/>
              <a:gd name="connsiteY40" fmla="*/ 1623306 h 3414854"/>
              <a:gd name="connsiteX41" fmla="*/ 3258435 w 3414713"/>
              <a:gd name="connsiteY41" fmla="*/ 1461190 h 3414854"/>
              <a:gd name="connsiteX42" fmla="*/ 3403190 w 3414713"/>
              <a:gd name="connsiteY42" fmla="*/ 1391302 h 3414854"/>
              <a:gd name="connsiteX43" fmla="*/ 3414713 w 3414713"/>
              <a:gd name="connsiteY43" fmla="*/ 2403258 h 3414854"/>
              <a:gd name="connsiteX44" fmla="*/ 3414713 w 3414713"/>
              <a:gd name="connsiteY44" fmla="*/ 3414854 h 3414854"/>
              <a:gd name="connsiteX45" fmla="*/ 1707537 w 3414713"/>
              <a:gd name="connsiteY45" fmla="*/ 3414854 h 3414854"/>
              <a:gd name="connsiteX46" fmla="*/ 0 w 3414713"/>
              <a:gd name="connsiteY46" fmla="*/ 3414854 h 3414854"/>
              <a:gd name="connsiteX47" fmla="*/ 0 w 3414713"/>
              <a:gd name="connsiteY47" fmla="*/ 2742978 h 3414854"/>
              <a:gd name="connsiteX48" fmla="*/ 10443 w 3414713"/>
              <a:gd name="connsiteY48" fmla="*/ 1978158 h 3414854"/>
              <a:gd name="connsiteX49" fmla="*/ 61215 w 3414713"/>
              <a:gd name="connsiteY49" fmla="*/ 1299798 h 3414854"/>
              <a:gd name="connsiteX50" fmla="*/ 85341 w 3414713"/>
              <a:gd name="connsiteY50" fmla="*/ 959354 h 3414854"/>
              <a:gd name="connsiteX51" fmla="*/ 116308 w 3414713"/>
              <a:gd name="connsiteY51" fmla="*/ 542542 h 3414854"/>
              <a:gd name="connsiteX52" fmla="*/ 142235 w 3414713"/>
              <a:gd name="connsiteY52" fmla="*/ 207142 h 3414854"/>
              <a:gd name="connsiteX53" fmla="*/ 155198 w 3414713"/>
              <a:gd name="connsiteY53" fmla="*/ 44306 h 3414854"/>
              <a:gd name="connsiteX54" fmla="*/ 157719 w 3414713"/>
              <a:gd name="connsiteY54" fmla="*/ 3598 h 3414854"/>
              <a:gd name="connsiteX55" fmla="*/ 343524 w 3414713"/>
              <a:gd name="connsiteY55" fmla="*/ 718 h 3414854"/>
              <a:gd name="connsiteX56" fmla="*/ 433028 w 3414713"/>
              <a:gd name="connsiteY56" fmla="*/ 18 h 341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414713" h="3414854">
                <a:moveTo>
                  <a:pt x="2723747" y="2611578"/>
                </a:moveTo>
                <a:cubicBezTo>
                  <a:pt x="2491880" y="2611578"/>
                  <a:pt x="2418186" y="2614460"/>
                  <a:pt x="2412074" y="2624182"/>
                </a:cubicBezTo>
                <a:cubicBezTo>
                  <a:pt x="2399133" y="2643988"/>
                  <a:pt x="2395538" y="3028922"/>
                  <a:pt x="2407761" y="3061330"/>
                </a:cubicBezTo>
                <a:lnTo>
                  <a:pt x="2418545" y="3089418"/>
                </a:lnTo>
                <a:lnTo>
                  <a:pt x="2722668" y="3089418"/>
                </a:lnTo>
                <a:cubicBezTo>
                  <a:pt x="3013131" y="3089418"/>
                  <a:pt x="3027511" y="3088336"/>
                  <a:pt x="3037576" y="3069612"/>
                </a:cubicBezTo>
                <a:cubicBezTo>
                  <a:pt x="3043687" y="3058090"/>
                  <a:pt x="3048001" y="2968428"/>
                  <a:pt x="3048001" y="2850318"/>
                </a:cubicBezTo>
                <a:cubicBezTo>
                  <a:pt x="3048001" y="2732208"/>
                  <a:pt x="3043687" y="2642906"/>
                  <a:pt x="3037576" y="2631384"/>
                </a:cubicBezTo>
                <a:cubicBezTo>
                  <a:pt x="3027511" y="2612660"/>
                  <a:pt x="3013131" y="2611578"/>
                  <a:pt x="2723747" y="2611578"/>
                </a:cubicBezTo>
                <a:close/>
                <a:moveTo>
                  <a:pt x="1713559" y="2611578"/>
                </a:moveTo>
                <a:cubicBezTo>
                  <a:pt x="1496227" y="2611578"/>
                  <a:pt x="1413108" y="2614820"/>
                  <a:pt x="1404472" y="2623822"/>
                </a:cubicBezTo>
                <a:cubicBezTo>
                  <a:pt x="1395476" y="2632464"/>
                  <a:pt x="1392238" y="2697280"/>
                  <a:pt x="1392238" y="2850318"/>
                </a:cubicBezTo>
                <a:cubicBezTo>
                  <a:pt x="1392238" y="3003716"/>
                  <a:pt x="1395476" y="3068172"/>
                  <a:pt x="1404472" y="3077174"/>
                </a:cubicBezTo>
                <a:cubicBezTo>
                  <a:pt x="1413108" y="3085816"/>
                  <a:pt x="1496227" y="3089418"/>
                  <a:pt x="1713559" y="3089418"/>
                </a:cubicBezTo>
                <a:cubicBezTo>
                  <a:pt x="1997098" y="3089418"/>
                  <a:pt x="2011491" y="3088336"/>
                  <a:pt x="2021566" y="3069612"/>
                </a:cubicBezTo>
                <a:cubicBezTo>
                  <a:pt x="2027683" y="3058090"/>
                  <a:pt x="2032001" y="2968428"/>
                  <a:pt x="2032001" y="2850318"/>
                </a:cubicBezTo>
                <a:cubicBezTo>
                  <a:pt x="2032001" y="2732208"/>
                  <a:pt x="2027683" y="2642906"/>
                  <a:pt x="2021566" y="2631384"/>
                </a:cubicBezTo>
                <a:cubicBezTo>
                  <a:pt x="2011491" y="2612660"/>
                  <a:pt x="1997098" y="2611578"/>
                  <a:pt x="1713559" y="2611578"/>
                </a:cubicBezTo>
                <a:close/>
                <a:moveTo>
                  <a:pt x="697213" y="2611578"/>
                </a:moveTo>
                <a:cubicBezTo>
                  <a:pt x="434900" y="2611578"/>
                  <a:pt x="398607" y="2613382"/>
                  <a:pt x="393217" y="2627786"/>
                </a:cubicBezTo>
                <a:cubicBezTo>
                  <a:pt x="381000" y="2659830"/>
                  <a:pt x="386390" y="3064210"/>
                  <a:pt x="399326" y="3077174"/>
                </a:cubicBezTo>
                <a:cubicBezTo>
                  <a:pt x="407950" y="3085818"/>
                  <a:pt x="489878" y="3089418"/>
                  <a:pt x="702962" y="3089418"/>
                </a:cubicBezTo>
                <a:cubicBezTo>
                  <a:pt x="981086" y="3089418"/>
                  <a:pt x="995459" y="3088338"/>
                  <a:pt x="1005161" y="3069614"/>
                </a:cubicBezTo>
                <a:cubicBezTo>
                  <a:pt x="1019175" y="3043326"/>
                  <a:pt x="1019175" y="2657310"/>
                  <a:pt x="1005161" y="2631386"/>
                </a:cubicBezTo>
                <a:cubicBezTo>
                  <a:pt x="995459" y="2612662"/>
                  <a:pt x="981086" y="2611578"/>
                  <a:pt x="697213" y="2611578"/>
                </a:cubicBezTo>
                <a:close/>
                <a:moveTo>
                  <a:pt x="433028" y="18"/>
                </a:moveTo>
                <a:cubicBezTo>
                  <a:pt x="505743" y="290"/>
                  <a:pt x="530860" y="3598"/>
                  <a:pt x="533290" y="11162"/>
                </a:cubicBezTo>
                <a:cubicBezTo>
                  <a:pt x="537971" y="24494"/>
                  <a:pt x="554175" y="224074"/>
                  <a:pt x="569659" y="456078"/>
                </a:cubicBezTo>
                <a:cubicBezTo>
                  <a:pt x="574340" y="531734"/>
                  <a:pt x="582982" y="659622"/>
                  <a:pt x="588384" y="740682"/>
                </a:cubicBezTo>
                <a:cubicBezTo>
                  <a:pt x="593425" y="821738"/>
                  <a:pt x="602787" y="943146"/>
                  <a:pt x="608909" y="1010150"/>
                </a:cubicBezTo>
                <a:cubicBezTo>
                  <a:pt x="614670" y="1077158"/>
                  <a:pt x="629073" y="1269534"/>
                  <a:pt x="640236" y="1437054"/>
                </a:cubicBezTo>
                <a:cubicBezTo>
                  <a:pt x="651759" y="1604934"/>
                  <a:pt x="665442" y="1778938"/>
                  <a:pt x="671204" y="1823606"/>
                </a:cubicBezTo>
                <a:cubicBezTo>
                  <a:pt x="676605" y="1868278"/>
                  <a:pt x="680926" y="1937450"/>
                  <a:pt x="680926" y="1977438"/>
                </a:cubicBezTo>
                <a:cubicBezTo>
                  <a:pt x="680926" y="2090918"/>
                  <a:pt x="679126" y="2090918"/>
                  <a:pt x="901660" y="1975634"/>
                </a:cubicBezTo>
                <a:cubicBezTo>
                  <a:pt x="1006806" y="1921238"/>
                  <a:pt x="1216017" y="1812438"/>
                  <a:pt x="1366894" y="1734266"/>
                </a:cubicBezTo>
                <a:cubicBezTo>
                  <a:pt x="1517770" y="1656090"/>
                  <a:pt x="1678009" y="1572870"/>
                  <a:pt x="1722660" y="1549094"/>
                </a:cubicBezTo>
                <a:cubicBezTo>
                  <a:pt x="1927550" y="1440658"/>
                  <a:pt x="2033056" y="1390582"/>
                  <a:pt x="2042418" y="1396346"/>
                </a:cubicBezTo>
                <a:cubicBezTo>
                  <a:pt x="2049260" y="1400670"/>
                  <a:pt x="2052861" y="1518830"/>
                  <a:pt x="2052861" y="1732822"/>
                </a:cubicBezTo>
                <a:cubicBezTo>
                  <a:pt x="2052861" y="1991126"/>
                  <a:pt x="2055742" y="2064258"/>
                  <a:pt x="2065824" y="2068222"/>
                </a:cubicBezTo>
                <a:cubicBezTo>
                  <a:pt x="2073026" y="2070742"/>
                  <a:pt x="2234345" y="1992566"/>
                  <a:pt x="2424111" y="1894218"/>
                </a:cubicBezTo>
                <a:cubicBezTo>
                  <a:pt x="2613878" y="1795870"/>
                  <a:pt x="2849375" y="1673742"/>
                  <a:pt x="2947319" y="1623306"/>
                </a:cubicBezTo>
                <a:cubicBezTo>
                  <a:pt x="3044903" y="1572510"/>
                  <a:pt x="3184977" y="1499738"/>
                  <a:pt x="3258435" y="1461190"/>
                </a:cubicBezTo>
                <a:cubicBezTo>
                  <a:pt x="3331893" y="1423002"/>
                  <a:pt x="3397069" y="1391302"/>
                  <a:pt x="3403190" y="1391302"/>
                </a:cubicBezTo>
                <a:cubicBezTo>
                  <a:pt x="3411832" y="1391302"/>
                  <a:pt x="3414713" y="1660050"/>
                  <a:pt x="3414713" y="2403258"/>
                </a:cubicBezTo>
                <a:lnTo>
                  <a:pt x="3414713" y="3414854"/>
                </a:lnTo>
                <a:lnTo>
                  <a:pt x="1707537" y="3414854"/>
                </a:lnTo>
                <a:lnTo>
                  <a:pt x="0" y="3414854"/>
                </a:lnTo>
                <a:lnTo>
                  <a:pt x="0" y="2742978"/>
                </a:lnTo>
                <a:cubicBezTo>
                  <a:pt x="0" y="2358946"/>
                  <a:pt x="4681" y="2031474"/>
                  <a:pt x="10443" y="1978158"/>
                </a:cubicBezTo>
                <a:cubicBezTo>
                  <a:pt x="21245" y="1880166"/>
                  <a:pt x="47172" y="1534682"/>
                  <a:pt x="61215" y="1299798"/>
                </a:cubicBezTo>
                <a:cubicBezTo>
                  <a:pt x="65896" y="1224502"/>
                  <a:pt x="76699" y="1071034"/>
                  <a:pt x="85341" y="959354"/>
                </a:cubicBezTo>
                <a:cubicBezTo>
                  <a:pt x="93983" y="847678"/>
                  <a:pt x="108026" y="659982"/>
                  <a:pt x="116308" y="542542"/>
                </a:cubicBezTo>
                <a:cubicBezTo>
                  <a:pt x="124590" y="425098"/>
                  <a:pt x="136473" y="274150"/>
                  <a:pt x="142235" y="207142"/>
                </a:cubicBezTo>
                <a:cubicBezTo>
                  <a:pt x="147996" y="139774"/>
                  <a:pt x="154118" y="66642"/>
                  <a:pt x="155198" y="44306"/>
                </a:cubicBezTo>
                <a:lnTo>
                  <a:pt x="157719" y="3598"/>
                </a:lnTo>
                <a:lnTo>
                  <a:pt x="343524" y="718"/>
                </a:lnTo>
                <a:cubicBezTo>
                  <a:pt x="379263" y="178"/>
                  <a:pt x="408790" y="-70"/>
                  <a:pt x="433028" y="18"/>
                </a:cubicBezTo>
                <a:close/>
              </a:path>
            </a:pathLst>
          </a:custGeom>
          <a:solidFill>
            <a:schemeClr val="accent4"/>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spTree>
    <p:extLst>
      <p:ext uri="{BB962C8B-B14F-4D97-AF65-F5344CB8AC3E}">
        <p14:creationId xmlns:p14="http://schemas.microsoft.com/office/powerpoint/2010/main" val="253605462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85021" y="925830"/>
            <a:ext cx="7906979" cy="5932170"/>
          </a:xfrm>
          <a:prstGeom prst="rect">
            <a:avLst/>
          </a:prstGeom>
        </p:spPr>
      </p:pic>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71</a:t>
            </a:fld>
            <a:endParaRPr lang="zh-TW" altLang="en-US"/>
          </a:p>
        </p:txBody>
      </p:sp>
      <p:sp>
        <p:nvSpPr>
          <p:cNvPr id="5" name="矩形 4"/>
          <p:cNvSpPr/>
          <p:nvPr/>
        </p:nvSpPr>
        <p:spPr>
          <a:xfrm>
            <a:off x="3017520" y="2068830"/>
            <a:ext cx="5337810" cy="11658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直角三角形 6"/>
          <p:cNvSpPr/>
          <p:nvPr/>
        </p:nvSpPr>
        <p:spPr>
          <a:xfrm rot="10800000">
            <a:off x="3017518" y="3234690"/>
            <a:ext cx="1267499" cy="651510"/>
          </a:xfrm>
          <a:prstGeom prst="rtTriangle">
            <a:avLst/>
          </a:prstGeom>
          <a:solidFill>
            <a:srgbClr val="369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矩形 7"/>
          <p:cNvSpPr/>
          <p:nvPr/>
        </p:nvSpPr>
        <p:spPr>
          <a:xfrm>
            <a:off x="3646170" y="3234691"/>
            <a:ext cx="4137660" cy="11658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直角三角形 8"/>
          <p:cNvSpPr/>
          <p:nvPr/>
        </p:nvSpPr>
        <p:spPr>
          <a:xfrm rot="10800000">
            <a:off x="3646166" y="4400551"/>
            <a:ext cx="638850" cy="320039"/>
          </a:xfrm>
          <a:prstGeom prst="rtTriangle">
            <a:avLst/>
          </a:prstGeom>
          <a:solidFill>
            <a:srgbClr val="369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文字方塊 9"/>
          <p:cNvSpPr txBox="1"/>
          <p:nvPr/>
        </p:nvSpPr>
        <p:spPr>
          <a:xfrm>
            <a:off x="3125658" y="2231363"/>
            <a:ext cx="5132963" cy="707886"/>
          </a:xfrm>
          <a:prstGeom prst="rect">
            <a:avLst/>
          </a:prstGeom>
          <a:noFill/>
        </p:spPr>
        <p:txBody>
          <a:bodyPr wrap="square" rtlCol="0">
            <a:spAutoFit/>
          </a:bodyPr>
          <a:lstStyle/>
          <a:p>
            <a:pPr algn="ctr"/>
            <a:r>
              <a:rPr lang="en-US" altLang="zh-TW" sz="4000" b="1" dirty="0">
                <a:solidFill>
                  <a:schemeClr val="bg1"/>
                </a:solidFill>
              </a:rPr>
              <a:t>Products &amp; Services</a:t>
            </a:r>
            <a:endParaRPr lang="zh-TW" altLang="en-US" sz="4000" b="1" dirty="0">
              <a:solidFill>
                <a:schemeClr val="bg1"/>
              </a:solidFill>
            </a:endParaRPr>
          </a:p>
        </p:txBody>
      </p:sp>
      <p:sp>
        <p:nvSpPr>
          <p:cNvPr id="11" name="文字方塊 10"/>
          <p:cNvSpPr txBox="1"/>
          <p:nvPr/>
        </p:nvSpPr>
        <p:spPr>
          <a:xfrm>
            <a:off x="4269749" y="3395097"/>
            <a:ext cx="2833352" cy="707886"/>
          </a:xfrm>
          <a:prstGeom prst="rect">
            <a:avLst/>
          </a:prstGeom>
          <a:noFill/>
        </p:spPr>
        <p:txBody>
          <a:bodyPr wrap="square" rtlCol="0">
            <a:spAutoFit/>
          </a:bodyPr>
          <a:lstStyle/>
          <a:p>
            <a:pPr algn="ctr"/>
            <a:r>
              <a:rPr lang="en-US" altLang="zh-TW" sz="4000" b="1" dirty="0"/>
              <a:t>About Us</a:t>
            </a:r>
            <a:endParaRPr lang="zh-TW" altLang="en-US" sz="4000" b="1" dirty="0"/>
          </a:p>
        </p:txBody>
      </p:sp>
      <p:sp>
        <p:nvSpPr>
          <p:cNvPr id="12" name="矩形 11"/>
          <p:cNvSpPr/>
          <p:nvPr/>
        </p:nvSpPr>
        <p:spPr>
          <a:xfrm>
            <a:off x="273376" y="1226971"/>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13" name="文字方塊 12"/>
          <p:cNvSpPr txBox="1"/>
          <p:nvPr/>
        </p:nvSpPr>
        <p:spPr>
          <a:xfrm>
            <a:off x="133263" y="580640"/>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t>16:9</a:t>
            </a:r>
            <a:r>
              <a:rPr lang="zh-TW" altLang="en-US" dirty="0"/>
              <a:t> </a:t>
            </a:r>
            <a:r>
              <a:rPr lang="en-US" altLang="zh-TW" dirty="0"/>
              <a:t>Layout </a:t>
            </a:r>
            <a:r>
              <a:rPr lang="en-US" altLang="zh-TW" dirty="0" smtClean="0"/>
              <a:t>069</a:t>
            </a:r>
            <a:endParaRPr lang="en-US" altLang="zh-TW" dirty="0"/>
          </a:p>
        </p:txBody>
      </p:sp>
      <p:sp>
        <p:nvSpPr>
          <p:cNvPr id="14" name="文字方塊 41"/>
          <p:cNvSpPr txBox="1"/>
          <p:nvPr/>
        </p:nvSpPr>
        <p:spPr>
          <a:xfrm>
            <a:off x="273376" y="4762164"/>
            <a:ext cx="3326130"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lumMod val="50000"/>
                  </a:schemeClr>
                </a:solidFill>
              </a:rPr>
              <a:t>The quick brown fox jumps over the lazy dog. The quick brown fox jumps over the lazy dog. </a:t>
            </a:r>
            <a:r>
              <a:rPr lang="en-US" sz="1400" dirty="0">
                <a:solidFill>
                  <a:schemeClr val="bg1">
                    <a:lumMod val="50000"/>
                  </a:schemeClr>
                </a:solidFill>
              </a:rPr>
              <a:t>The quick brown fox jumps over the lazy dog. </a:t>
            </a:r>
          </a:p>
        </p:txBody>
      </p:sp>
    </p:spTree>
    <p:extLst>
      <p:ext uri="{BB962C8B-B14F-4D97-AF65-F5344CB8AC3E}">
        <p14:creationId xmlns:p14="http://schemas.microsoft.com/office/powerpoint/2010/main" val="75914675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72</a:t>
            </a:fld>
            <a:endParaRPr lang="zh-TW" altLang="en-US"/>
          </a:p>
        </p:txBody>
      </p:sp>
      <p:sp>
        <p:nvSpPr>
          <p:cNvPr id="4" name="矩形 3"/>
          <p:cNvSpPr/>
          <p:nvPr/>
        </p:nvSpPr>
        <p:spPr>
          <a:xfrm>
            <a:off x="273376" y="1226971"/>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133263" y="580640"/>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t>16:9</a:t>
            </a:r>
            <a:r>
              <a:rPr lang="zh-TW" altLang="en-US" dirty="0"/>
              <a:t> </a:t>
            </a:r>
            <a:r>
              <a:rPr lang="en-US" altLang="zh-TW" dirty="0"/>
              <a:t>Layout </a:t>
            </a:r>
            <a:r>
              <a:rPr lang="en-US" altLang="zh-TW" dirty="0" smtClean="0"/>
              <a:t>070</a:t>
            </a:r>
            <a:endParaRPr lang="en-US" altLang="zh-TW" dirty="0"/>
          </a:p>
        </p:txBody>
      </p:sp>
      <p:cxnSp>
        <p:nvCxnSpPr>
          <p:cNvPr id="7" name="直線接點 6"/>
          <p:cNvCxnSpPr/>
          <p:nvPr/>
        </p:nvCxnSpPr>
        <p:spPr>
          <a:xfrm rot="20265037">
            <a:off x="-468840" y="3459346"/>
            <a:ext cx="13103919"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等腰三角形 12"/>
          <p:cNvSpPr/>
          <p:nvPr/>
        </p:nvSpPr>
        <p:spPr>
          <a:xfrm rot="4065037">
            <a:off x="2239463" y="4729878"/>
            <a:ext cx="655537" cy="33250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橢圓 7"/>
          <p:cNvSpPr/>
          <p:nvPr/>
        </p:nvSpPr>
        <p:spPr>
          <a:xfrm>
            <a:off x="347823" y="4462153"/>
            <a:ext cx="1904673" cy="190467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橢圓 16"/>
          <p:cNvSpPr/>
          <p:nvPr/>
        </p:nvSpPr>
        <p:spPr>
          <a:xfrm>
            <a:off x="1259264" y="4183323"/>
            <a:ext cx="677507" cy="67750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dirty="0" smtClean="0"/>
              <a:t>1</a:t>
            </a:r>
            <a:endParaRPr lang="en-US" sz="3600" dirty="0"/>
          </a:p>
        </p:txBody>
      </p:sp>
      <p:sp>
        <p:nvSpPr>
          <p:cNvPr id="18" name="矩形 17"/>
          <p:cNvSpPr/>
          <p:nvPr/>
        </p:nvSpPr>
        <p:spPr>
          <a:xfrm>
            <a:off x="597535" y="4933030"/>
            <a:ext cx="1405247" cy="954107"/>
          </a:xfrm>
          <a:prstGeom prst="rect">
            <a:avLst/>
          </a:prstGeom>
        </p:spPr>
        <p:txBody>
          <a:bodyPr wrap="square">
            <a:spAutoFit/>
          </a:bodyPr>
          <a:lstStyle/>
          <a:p>
            <a:pPr algn="ctr"/>
            <a:r>
              <a:rPr lang="en-US" altLang="zh-TW" sz="1400" dirty="0"/>
              <a:t>The quick brown fox jumps over the lazy dog</a:t>
            </a:r>
            <a:r>
              <a:rPr lang="en-US" altLang="zh-TW" sz="1400" dirty="0" smtClean="0"/>
              <a:t>..</a:t>
            </a:r>
            <a:endParaRPr lang="zh-TW" altLang="en-US" sz="1400" dirty="0"/>
          </a:p>
        </p:txBody>
      </p:sp>
      <p:sp>
        <p:nvSpPr>
          <p:cNvPr id="20" name="等腰三角形 19"/>
          <p:cNvSpPr/>
          <p:nvPr/>
        </p:nvSpPr>
        <p:spPr>
          <a:xfrm rot="4065037">
            <a:off x="4670948" y="3735161"/>
            <a:ext cx="655537" cy="33250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橢圓 18"/>
          <p:cNvSpPr/>
          <p:nvPr/>
        </p:nvSpPr>
        <p:spPr>
          <a:xfrm>
            <a:off x="2779308" y="3467436"/>
            <a:ext cx="1904673" cy="190467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橢圓 20"/>
          <p:cNvSpPr/>
          <p:nvPr/>
        </p:nvSpPr>
        <p:spPr>
          <a:xfrm>
            <a:off x="3690749" y="3188606"/>
            <a:ext cx="677507" cy="67750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dirty="0" smtClean="0"/>
              <a:t>2</a:t>
            </a:r>
            <a:endParaRPr lang="en-US" sz="3600" dirty="0"/>
          </a:p>
        </p:txBody>
      </p:sp>
      <p:sp>
        <p:nvSpPr>
          <p:cNvPr id="22" name="矩形 21"/>
          <p:cNvSpPr/>
          <p:nvPr/>
        </p:nvSpPr>
        <p:spPr>
          <a:xfrm>
            <a:off x="3029020" y="3938313"/>
            <a:ext cx="1405247" cy="954107"/>
          </a:xfrm>
          <a:prstGeom prst="rect">
            <a:avLst/>
          </a:prstGeom>
        </p:spPr>
        <p:txBody>
          <a:bodyPr wrap="square">
            <a:spAutoFit/>
          </a:bodyPr>
          <a:lstStyle/>
          <a:p>
            <a:pPr algn="ctr"/>
            <a:r>
              <a:rPr lang="en-US" altLang="zh-TW" sz="1400" dirty="0"/>
              <a:t>The quick brown fox jumps over the lazy dog</a:t>
            </a:r>
            <a:r>
              <a:rPr lang="en-US" altLang="zh-TW" sz="1400" dirty="0" smtClean="0"/>
              <a:t>..</a:t>
            </a:r>
            <a:endParaRPr lang="zh-TW" altLang="en-US" sz="1400" dirty="0"/>
          </a:p>
        </p:txBody>
      </p:sp>
      <p:sp>
        <p:nvSpPr>
          <p:cNvPr id="24" name="等腰三角形 23"/>
          <p:cNvSpPr/>
          <p:nvPr/>
        </p:nvSpPr>
        <p:spPr>
          <a:xfrm rot="4065037">
            <a:off x="7102433" y="2740445"/>
            <a:ext cx="655537" cy="33250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橢圓 22"/>
          <p:cNvSpPr/>
          <p:nvPr/>
        </p:nvSpPr>
        <p:spPr>
          <a:xfrm>
            <a:off x="5210793" y="2472720"/>
            <a:ext cx="1904673" cy="190467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橢圓 24"/>
          <p:cNvSpPr/>
          <p:nvPr/>
        </p:nvSpPr>
        <p:spPr>
          <a:xfrm>
            <a:off x="6122234" y="2193890"/>
            <a:ext cx="677507" cy="67750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dirty="0" smtClean="0"/>
              <a:t>3</a:t>
            </a:r>
            <a:endParaRPr lang="en-US" sz="3600" dirty="0"/>
          </a:p>
        </p:txBody>
      </p:sp>
      <p:sp>
        <p:nvSpPr>
          <p:cNvPr id="26" name="矩形 25"/>
          <p:cNvSpPr/>
          <p:nvPr/>
        </p:nvSpPr>
        <p:spPr>
          <a:xfrm>
            <a:off x="5460505" y="2943597"/>
            <a:ext cx="1405247" cy="954107"/>
          </a:xfrm>
          <a:prstGeom prst="rect">
            <a:avLst/>
          </a:prstGeom>
        </p:spPr>
        <p:txBody>
          <a:bodyPr wrap="square">
            <a:spAutoFit/>
          </a:bodyPr>
          <a:lstStyle/>
          <a:p>
            <a:pPr algn="ctr"/>
            <a:r>
              <a:rPr lang="en-US" altLang="zh-TW" sz="1400" dirty="0"/>
              <a:t>The quick brown fox jumps over the lazy dog</a:t>
            </a:r>
            <a:r>
              <a:rPr lang="en-US" altLang="zh-TW" sz="1400" dirty="0" smtClean="0"/>
              <a:t>..</a:t>
            </a:r>
            <a:endParaRPr lang="zh-TW" altLang="en-US" sz="1400" dirty="0"/>
          </a:p>
        </p:txBody>
      </p:sp>
      <p:sp>
        <p:nvSpPr>
          <p:cNvPr id="28" name="等腰三角形 27"/>
          <p:cNvSpPr/>
          <p:nvPr/>
        </p:nvSpPr>
        <p:spPr>
          <a:xfrm rot="4065037">
            <a:off x="9533919" y="1745729"/>
            <a:ext cx="655537" cy="33250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橢圓 26"/>
          <p:cNvSpPr/>
          <p:nvPr/>
        </p:nvSpPr>
        <p:spPr>
          <a:xfrm>
            <a:off x="7642278" y="1478004"/>
            <a:ext cx="1904673" cy="190467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橢圓 28"/>
          <p:cNvSpPr/>
          <p:nvPr/>
        </p:nvSpPr>
        <p:spPr>
          <a:xfrm>
            <a:off x="8553719" y="1199174"/>
            <a:ext cx="677507" cy="67750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dirty="0" smtClean="0"/>
              <a:t>4</a:t>
            </a:r>
            <a:endParaRPr lang="en-US" sz="3600" dirty="0"/>
          </a:p>
        </p:txBody>
      </p:sp>
      <p:sp>
        <p:nvSpPr>
          <p:cNvPr id="30" name="矩形 29"/>
          <p:cNvSpPr/>
          <p:nvPr/>
        </p:nvSpPr>
        <p:spPr>
          <a:xfrm>
            <a:off x="7891990" y="1948881"/>
            <a:ext cx="1405247" cy="954107"/>
          </a:xfrm>
          <a:prstGeom prst="rect">
            <a:avLst/>
          </a:prstGeom>
        </p:spPr>
        <p:txBody>
          <a:bodyPr wrap="square">
            <a:spAutoFit/>
          </a:bodyPr>
          <a:lstStyle/>
          <a:p>
            <a:pPr algn="ctr"/>
            <a:r>
              <a:rPr lang="en-US" altLang="zh-TW" sz="1400" dirty="0"/>
              <a:t>The quick brown fox jumps over the lazy dog</a:t>
            </a:r>
            <a:r>
              <a:rPr lang="en-US" altLang="zh-TW" sz="1400" dirty="0" smtClean="0"/>
              <a:t>..</a:t>
            </a:r>
            <a:endParaRPr lang="zh-TW" altLang="en-US" sz="1400" dirty="0"/>
          </a:p>
        </p:txBody>
      </p:sp>
      <p:sp>
        <p:nvSpPr>
          <p:cNvPr id="31" name="橢圓 30"/>
          <p:cNvSpPr/>
          <p:nvPr/>
        </p:nvSpPr>
        <p:spPr>
          <a:xfrm>
            <a:off x="10073763" y="483287"/>
            <a:ext cx="1904673" cy="190467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橢圓 32"/>
          <p:cNvSpPr/>
          <p:nvPr/>
        </p:nvSpPr>
        <p:spPr>
          <a:xfrm>
            <a:off x="10985204" y="204457"/>
            <a:ext cx="677507" cy="67750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dirty="0" smtClean="0"/>
              <a:t>5</a:t>
            </a:r>
            <a:endParaRPr lang="en-US" sz="3600" dirty="0"/>
          </a:p>
        </p:txBody>
      </p:sp>
      <p:sp>
        <p:nvSpPr>
          <p:cNvPr id="34" name="矩形 33"/>
          <p:cNvSpPr/>
          <p:nvPr/>
        </p:nvSpPr>
        <p:spPr>
          <a:xfrm>
            <a:off x="10323475" y="954164"/>
            <a:ext cx="1405247" cy="954107"/>
          </a:xfrm>
          <a:prstGeom prst="rect">
            <a:avLst/>
          </a:prstGeom>
        </p:spPr>
        <p:txBody>
          <a:bodyPr wrap="square">
            <a:spAutoFit/>
          </a:bodyPr>
          <a:lstStyle/>
          <a:p>
            <a:pPr algn="ctr"/>
            <a:r>
              <a:rPr lang="en-US" altLang="zh-TW" sz="1400" dirty="0"/>
              <a:t>The quick brown fox jumps over the lazy dog</a:t>
            </a:r>
            <a:r>
              <a:rPr lang="en-US" altLang="zh-TW" sz="1400" dirty="0" smtClean="0"/>
              <a:t>..</a:t>
            </a:r>
            <a:endParaRPr lang="zh-TW" altLang="en-US" sz="1400" dirty="0"/>
          </a:p>
        </p:txBody>
      </p:sp>
      <p:sp>
        <p:nvSpPr>
          <p:cNvPr id="42" name="文字方塊 41"/>
          <p:cNvSpPr txBox="1"/>
          <p:nvPr/>
        </p:nvSpPr>
        <p:spPr>
          <a:xfrm>
            <a:off x="6920101" y="4457804"/>
            <a:ext cx="4622249"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lumMod val="50000"/>
                  </a:schemeClr>
                </a:solidFill>
              </a:rPr>
              <a:t>The quick brown fox jumps over the lazy dog. The quick brown fox jumps over the lazy dog. </a:t>
            </a:r>
            <a:r>
              <a:rPr lang="en-US" sz="1400" dirty="0">
                <a:solidFill>
                  <a:schemeClr val="bg1">
                    <a:lumMod val="50000"/>
                  </a:schemeClr>
                </a:solidFill>
              </a:rPr>
              <a:t>The quick brown fox jumps over the lazy dog. </a:t>
            </a:r>
          </a:p>
        </p:txBody>
      </p:sp>
      <p:sp>
        <p:nvSpPr>
          <p:cNvPr id="43" name="文字方塊 42"/>
          <p:cNvSpPr txBox="1"/>
          <p:nvPr/>
        </p:nvSpPr>
        <p:spPr>
          <a:xfrm>
            <a:off x="416987" y="2147783"/>
            <a:ext cx="4622249"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lumMod val="50000"/>
                  </a:schemeClr>
                </a:solidFill>
              </a:rPr>
              <a:t>The quick brown fox jumps over the lazy dog. The quick brown fox jumps over the lazy dog. </a:t>
            </a:r>
            <a:r>
              <a:rPr lang="en-US" sz="1400" dirty="0">
                <a:solidFill>
                  <a:schemeClr val="bg1">
                    <a:lumMod val="50000"/>
                  </a:schemeClr>
                </a:solidFill>
              </a:rPr>
              <a:t>The quick brown fox jumps over the lazy dog. </a:t>
            </a:r>
          </a:p>
        </p:txBody>
      </p:sp>
    </p:spTree>
    <p:extLst>
      <p:ext uri="{BB962C8B-B14F-4D97-AF65-F5344CB8AC3E}">
        <p14:creationId xmlns:p14="http://schemas.microsoft.com/office/powerpoint/2010/main" val="413541390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投影片編號版面配置區 2"/>
          <p:cNvSpPr>
            <a:spLocks noGrp="1"/>
          </p:cNvSpPr>
          <p:nvPr>
            <p:ph type="sldNum" sz="quarter" idx="12"/>
          </p:nvPr>
        </p:nvSpPr>
        <p:spPr/>
        <p:txBody>
          <a:bodyPr/>
          <a:lstStyle/>
          <a:p>
            <a:fld id="{93B68095-C8B2-4A76-90AA-E601358CCBC3}" type="slidenum">
              <a:rPr lang="zh-TW" altLang="en-US" smtClean="0">
                <a:solidFill>
                  <a:schemeClr val="tx1"/>
                </a:solidFill>
              </a:rPr>
              <a:t>73</a:t>
            </a:fld>
            <a:endParaRPr lang="zh-TW" altLang="en-US">
              <a:solidFill>
                <a:schemeClr val="tx1"/>
              </a:solidFill>
            </a:endParaRPr>
          </a:p>
        </p:txBody>
      </p:sp>
      <p:sp>
        <p:nvSpPr>
          <p:cNvPr id="5" name="矩形 4"/>
          <p:cNvSpPr/>
          <p:nvPr/>
        </p:nvSpPr>
        <p:spPr>
          <a:xfrm>
            <a:off x="2030730" y="0"/>
            <a:ext cx="4301490" cy="6876550"/>
          </a:xfrm>
          <a:prstGeom prst="rect">
            <a:avLst/>
          </a:prstGeom>
          <a:solidFill>
            <a:schemeClr val="accent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矩形 5"/>
          <p:cNvSpPr/>
          <p:nvPr/>
        </p:nvSpPr>
        <p:spPr>
          <a:xfrm>
            <a:off x="2342206" y="1478431"/>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7" name="文字方塊 6"/>
          <p:cNvSpPr txBox="1"/>
          <p:nvPr/>
        </p:nvSpPr>
        <p:spPr>
          <a:xfrm>
            <a:off x="2202093" y="832100"/>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t>16:9</a:t>
            </a:r>
            <a:r>
              <a:rPr lang="zh-TW" altLang="en-US" dirty="0"/>
              <a:t> </a:t>
            </a:r>
            <a:r>
              <a:rPr lang="en-US" altLang="zh-TW" dirty="0"/>
              <a:t>Layout </a:t>
            </a:r>
            <a:r>
              <a:rPr lang="en-US" altLang="zh-TW" dirty="0" smtClean="0"/>
              <a:t>071</a:t>
            </a:r>
            <a:endParaRPr lang="en-US" altLang="zh-TW" dirty="0"/>
          </a:p>
        </p:txBody>
      </p:sp>
      <p:sp>
        <p:nvSpPr>
          <p:cNvPr id="8" name="文字方塊 7"/>
          <p:cNvSpPr txBox="1"/>
          <p:nvPr/>
        </p:nvSpPr>
        <p:spPr>
          <a:xfrm>
            <a:off x="2602373" y="2407405"/>
            <a:ext cx="3115666" cy="2037545"/>
          </a:xfrm>
          <a:prstGeom prst="rect">
            <a:avLst/>
          </a:prstGeom>
          <a:noFill/>
        </p:spPr>
        <p:txBody>
          <a:bodyPr wrap="square" rtlCol="0" anchor="ctr">
            <a:spAutoFit/>
          </a:bodyPr>
          <a:lstStyle/>
          <a:p>
            <a:pPr algn="ctr">
              <a:lnSpc>
                <a:spcPts val="2200"/>
              </a:lnSpc>
            </a:pPr>
            <a:r>
              <a:rPr lang="en-US" altLang="zh-TW" sz="1400" dirty="0">
                <a:solidFill>
                  <a:schemeClr val="bg1"/>
                </a:solidFill>
              </a:rPr>
              <a:t>The quick brown fox jumps over the lazy dog. The quick brown fox jumps over the lazy dog. The quick brown fox jumps over the lazy dog. The quick brown fox jumps over the lazy dog. The quick brown fox jumps over the lazy dog. </a:t>
            </a:r>
          </a:p>
        </p:txBody>
      </p:sp>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Tree>
    <p:extLst>
      <p:ext uri="{BB962C8B-B14F-4D97-AF65-F5344CB8AC3E}">
        <p14:creationId xmlns:p14="http://schemas.microsoft.com/office/powerpoint/2010/main" val="375918527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74</a:t>
            </a:fld>
            <a:endParaRPr lang="zh-TW" altLang="en-US"/>
          </a:p>
        </p:txBody>
      </p:sp>
      <p:sp>
        <p:nvSpPr>
          <p:cNvPr id="4" name="矩形 3"/>
          <p:cNvSpPr/>
          <p:nvPr/>
        </p:nvSpPr>
        <p:spPr>
          <a:xfrm rot="2700000">
            <a:off x="5365604" y="689169"/>
            <a:ext cx="984416" cy="9844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矩形 4"/>
          <p:cNvSpPr/>
          <p:nvPr/>
        </p:nvSpPr>
        <p:spPr>
          <a:xfrm rot="2700000">
            <a:off x="6061692" y="1385256"/>
            <a:ext cx="984416" cy="9844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矩形 5"/>
          <p:cNvSpPr/>
          <p:nvPr/>
        </p:nvSpPr>
        <p:spPr>
          <a:xfrm rot="2700000">
            <a:off x="6757779" y="2081343"/>
            <a:ext cx="984416" cy="98441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矩形 9"/>
          <p:cNvSpPr/>
          <p:nvPr/>
        </p:nvSpPr>
        <p:spPr>
          <a:xfrm rot="2700000">
            <a:off x="6061692" y="2777430"/>
            <a:ext cx="984416" cy="98441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矩形 13"/>
          <p:cNvSpPr/>
          <p:nvPr/>
        </p:nvSpPr>
        <p:spPr>
          <a:xfrm rot="2700000">
            <a:off x="5365604" y="3473518"/>
            <a:ext cx="984416" cy="98441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矩形 17"/>
          <p:cNvSpPr/>
          <p:nvPr/>
        </p:nvSpPr>
        <p:spPr>
          <a:xfrm rot="2700000">
            <a:off x="4669517" y="4169605"/>
            <a:ext cx="984416" cy="98441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矩形 18"/>
          <p:cNvSpPr/>
          <p:nvPr/>
        </p:nvSpPr>
        <p:spPr>
          <a:xfrm rot="2700000">
            <a:off x="5365604" y="4865692"/>
            <a:ext cx="984416" cy="9844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矩形 19"/>
          <p:cNvSpPr/>
          <p:nvPr/>
        </p:nvSpPr>
        <p:spPr>
          <a:xfrm rot="2700000">
            <a:off x="6061692" y="5561779"/>
            <a:ext cx="984416" cy="9844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矩形 21"/>
          <p:cNvSpPr/>
          <p:nvPr/>
        </p:nvSpPr>
        <p:spPr>
          <a:xfrm>
            <a:off x="730576" y="1478431"/>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23" name="文字方塊 22"/>
          <p:cNvSpPr txBox="1"/>
          <p:nvPr/>
        </p:nvSpPr>
        <p:spPr>
          <a:xfrm>
            <a:off x="590463" y="832100"/>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t>16:9</a:t>
            </a:r>
            <a:r>
              <a:rPr lang="zh-TW" altLang="en-US" dirty="0"/>
              <a:t> </a:t>
            </a:r>
            <a:r>
              <a:rPr lang="en-US" altLang="zh-TW" dirty="0"/>
              <a:t>Layout </a:t>
            </a:r>
            <a:r>
              <a:rPr lang="en-US" altLang="zh-TW" dirty="0" smtClean="0"/>
              <a:t>072</a:t>
            </a:r>
            <a:endParaRPr lang="en-US" altLang="zh-TW" dirty="0"/>
          </a:p>
        </p:txBody>
      </p:sp>
      <p:sp>
        <p:nvSpPr>
          <p:cNvPr id="24" name="手繪多邊形 23"/>
          <p:cNvSpPr>
            <a:spLocks/>
          </p:cNvSpPr>
          <p:nvPr/>
        </p:nvSpPr>
        <p:spPr bwMode="auto">
          <a:xfrm>
            <a:off x="4880024" y="4423702"/>
            <a:ext cx="563400" cy="373398"/>
          </a:xfrm>
          <a:custGeom>
            <a:avLst/>
            <a:gdLst>
              <a:gd name="connsiteX0" fmla="*/ 3074473 w 4229161"/>
              <a:gd name="connsiteY0" fmla="*/ 1350348 h 2802910"/>
              <a:gd name="connsiteX1" fmla="*/ 2933569 w 4229161"/>
              <a:gd name="connsiteY1" fmla="*/ 1431640 h 2802910"/>
              <a:gd name="connsiteX2" fmla="*/ 3006363 w 4229161"/>
              <a:gd name="connsiteY2" fmla="*/ 1651772 h 2802910"/>
              <a:gd name="connsiteX3" fmla="*/ 3141503 w 4229161"/>
              <a:gd name="connsiteY3" fmla="*/ 1656088 h 2802910"/>
              <a:gd name="connsiteX4" fmla="*/ 3238083 w 4229161"/>
              <a:gd name="connsiteY4" fmla="*/ 1469408 h 2802910"/>
              <a:gd name="connsiteX5" fmla="*/ 3074473 w 4229161"/>
              <a:gd name="connsiteY5" fmla="*/ 1350348 h 2802910"/>
              <a:gd name="connsiteX6" fmla="*/ 3379779 w 4229161"/>
              <a:gd name="connsiteY6" fmla="*/ 1038728 h 2802910"/>
              <a:gd name="connsiteX7" fmla="*/ 3237545 w 4229161"/>
              <a:gd name="connsiteY7" fmla="*/ 1125752 h 2802910"/>
              <a:gd name="connsiteX8" fmla="*/ 3249449 w 4229161"/>
              <a:gd name="connsiteY8" fmla="*/ 1298034 h 2802910"/>
              <a:gd name="connsiteX9" fmla="*/ 3382193 w 4229161"/>
              <a:gd name="connsiteY9" fmla="*/ 1369398 h 2802910"/>
              <a:gd name="connsiteX10" fmla="*/ 3449285 w 4229161"/>
              <a:gd name="connsiteY10" fmla="*/ 1350296 h 2802910"/>
              <a:gd name="connsiteX11" fmla="*/ 3540185 w 4229161"/>
              <a:gd name="connsiteY11" fmla="*/ 1201080 h 2802910"/>
              <a:gd name="connsiteX12" fmla="*/ 3438463 w 4229161"/>
              <a:gd name="connsiteY12" fmla="*/ 1050064 h 2802910"/>
              <a:gd name="connsiteX13" fmla="*/ 3379779 w 4229161"/>
              <a:gd name="connsiteY13" fmla="*/ 1038728 h 2802910"/>
              <a:gd name="connsiteX14" fmla="*/ 2776331 w 4229161"/>
              <a:gd name="connsiteY14" fmla="*/ 1037914 h 2802910"/>
              <a:gd name="connsiteX15" fmla="*/ 2609911 w 4229161"/>
              <a:gd name="connsiteY15" fmla="*/ 1204264 h 2802910"/>
              <a:gd name="connsiteX16" fmla="*/ 2773171 w 4229161"/>
              <a:gd name="connsiteY16" fmla="*/ 1369398 h 2802910"/>
              <a:gd name="connsiteX17" fmla="*/ 2844169 w 4229161"/>
              <a:gd name="connsiteY17" fmla="*/ 1346734 h 2802910"/>
              <a:gd name="connsiteX18" fmla="*/ 2935349 w 4229161"/>
              <a:gd name="connsiteY18" fmla="*/ 1210380 h 2802910"/>
              <a:gd name="connsiteX19" fmla="*/ 2811373 w 4229161"/>
              <a:gd name="connsiteY19" fmla="*/ 1043088 h 2802910"/>
              <a:gd name="connsiteX20" fmla="*/ 2776331 w 4229161"/>
              <a:gd name="connsiteY20" fmla="*/ 1037914 h 2802910"/>
              <a:gd name="connsiteX21" fmla="*/ 1154399 w 4229161"/>
              <a:gd name="connsiteY21" fmla="*/ 789366 h 2802910"/>
              <a:gd name="connsiteX22" fmla="*/ 1079841 w 4229161"/>
              <a:gd name="connsiteY22" fmla="*/ 825500 h 2802910"/>
              <a:gd name="connsiteX23" fmla="*/ 1045283 w 4229161"/>
              <a:gd name="connsiteY23" fmla="*/ 860058 h 2802910"/>
              <a:gd name="connsiteX24" fmla="*/ 1045283 w 4229161"/>
              <a:gd name="connsiteY24" fmla="*/ 960136 h 2802910"/>
              <a:gd name="connsiteX25" fmla="*/ 1037723 w 4229161"/>
              <a:gd name="connsiteY25" fmla="*/ 1072092 h 2802910"/>
              <a:gd name="connsiteX26" fmla="*/ 920015 w 4229161"/>
              <a:gd name="connsiteY26" fmla="*/ 1087210 h 2802910"/>
              <a:gd name="connsiteX27" fmla="*/ 810223 w 4229161"/>
              <a:gd name="connsiteY27" fmla="*/ 1090810 h 2802910"/>
              <a:gd name="connsiteX28" fmla="*/ 775307 w 4229161"/>
              <a:gd name="connsiteY28" fmla="*/ 1128610 h 2802910"/>
              <a:gd name="connsiteX29" fmla="*/ 758029 w 4229161"/>
              <a:gd name="connsiteY29" fmla="*/ 1259286 h 2802910"/>
              <a:gd name="connsiteX30" fmla="*/ 936573 w 4229161"/>
              <a:gd name="connsiteY30" fmla="*/ 1319404 h 2802910"/>
              <a:gd name="connsiteX31" fmla="*/ 1039163 w 4229161"/>
              <a:gd name="connsiteY31" fmla="*/ 1335242 h 2802910"/>
              <a:gd name="connsiteX32" fmla="*/ 1045283 w 4229161"/>
              <a:gd name="connsiteY32" fmla="*/ 1446840 h 2802910"/>
              <a:gd name="connsiteX33" fmla="*/ 1076961 w 4229161"/>
              <a:gd name="connsiteY33" fmla="*/ 1577876 h 2802910"/>
              <a:gd name="connsiteX34" fmla="*/ 1152913 w 4229161"/>
              <a:gd name="connsiteY34" fmla="*/ 1613874 h 2802910"/>
              <a:gd name="connsiteX35" fmla="*/ 1230307 w 4229161"/>
              <a:gd name="connsiteY35" fmla="*/ 1584354 h 2802910"/>
              <a:gd name="connsiteX36" fmla="*/ 1263423 w 4229161"/>
              <a:gd name="connsiteY36" fmla="*/ 1554836 h 2802910"/>
              <a:gd name="connsiteX37" fmla="*/ 1267383 w 4229161"/>
              <a:gd name="connsiteY37" fmla="*/ 1437120 h 2802910"/>
              <a:gd name="connsiteX38" fmla="*/ 1270983 w 4229161"/>
              <a:gd name="connsiteY38" fmla="*/ 1319404 h 2802910"/>
              <a:gd name="connsiteX39" fmla="*/ 1372135 w 4229161"/>
              <a:gd name="connsiteY39" fmla="*/ 1319404 h 2802910"/>
              <a:gd name="connsiteX40" fmla="*/ 1545999 w 4229161"/>
              <a:gd name="connsiteY40" fmla="*/ 1270806 h 2802910"/>
              <a:gd name="connsiteX41" fmla="*/ 1553559 w 4229161"/>
              <a:gd name="connsiteY41" fmla="*/ 1148410 h 2802910"/>
              <a:gd name="connsiteX42" fmla="*/ 1366735 w 4229161"/>
              <a:gd name="connsiteY42" fmla="*/ 1085772 h 2802910"/>
              <a:gd name="connsiteX43" fmla="*/ 1270983 w 4229161"/>
              <a:gd name="connsiteY43" fmla="*/ 1085772 h 2802910"/>
              <a:gd name="connsiteX44" fmla="*/ 1267383 w 4229161"/>
              <a:gd name="connsiteY44" fmla="*/ 968054 h 2802910"/>
              <a:gd name="connsiteX45" fmla="*/ 1263423 w 4229161"/>
              <a:gd name="connsiteY45" fmla="*/ 849978 h 2802910"/>
              <a:gd name="connsiteX46" fmla="*/ 1230307 w 4229161"/>
              <a:gd name="connsiteY46" fmla="*/ 820460 h 2802910"/>
              <a:gd name="connsiteX47" fmla="*/ 1154399 w 4229161"/>
              <a:gd name="connsiteY47" fmla="*/ 789366 h 2802910"/>
              <a:gd name="connsiteX48" fmla="*/ 3104737 w 4229161"/>
              <a:gd name="connsiteY48" fmla="*/ 736066 h 2802910"/>
              <a:gd name="connsiteX49" fmla="*/ 2929127 w 4229161"/>
              <a:gd name="connsiteY49" fmla="*/ 838802 h 2802910"/>
              <a:gd name="connsiteX50" fmla="*/ 2986461 w 4229161"/>
              <a:gd name="connsiteY50" fmla="*/ 1032060 h 2802910"/>
              <a:gd name="connsiteX51" fmla="*/ 3177215 w 4229161"/>
              <a:gd name="connsiteY51" fmla="*/ 1028110 h 2802910"/>
              <a:gd name="connsiteX52" fmla="*/ 3104737 w 4229161"/>
              <a:gd name="connsiteY52" fmla="*/ 736066 h 2802910"/>
              <a:gd name="connsiteX53" fmla="*/ 977545 w 4229161"/>
              <a:gd name="connsiteY53" fmla="*/ 174 h 2802910"/>
              <a:gd name="connsiteX54" fmla="*/ 1098535 w 4229161"/>
              <a:gd name="connsiteY54" fmla="*/ 9290 h 2802910"/>
              <a:gd name="connsiteX55" fmla="*/ 1365001 w 4229161"/>
              <a:gd name="connsiteY55" fmla="*/ 109036 h 2802910"/>
              <a:gd name="connsiteX56" fmla="*/ 1990479 w 4229161"/>
              <a:gd name="connsiteY56" fmla="*/ 301688 h 2802910"/>
              <a:gd name="connsiteX57" fmla="*/ 2244343 w 4229161"/>
              <a:gd name="connsiteY57" fmla="*/ 301688 h 2802910"/>
              <a:gd name="connsiteX58" fmla="*/ 2864417 w 4229161"/>
              <a:gd name="connsiteY58" fmla="*/ 112278 h 2802910"/>
              <a:gd name="connsiteX59" fmla="*/ 3155731 w 4229161"/>
              <a:gd name="connsiteY59" fmla="*/ 7850 h 2802910"/>
              <a:gd name="connsiteX60" fmla="*/ 3457127 w 4229161"/>
              <a:gd name="connsiteY60" fmla="*/ 73388 h 2802910"/>
              <a:gd name="connsiteX61" fmla="*/ 4074321 w 4229161"/>
              <a:gd name="connsiteY61" fmla="*/ 1227854 h 2802910"/>
              <a:gd name="connsiteX62" fmla="*/ 4154623 w 4229161"/>
              <a:gd name="connsiteY62" fmla="*/ 1532494 h 2802910"/>
              <a:gd name="connsiteX63" fmla="*/ 4229161 w 4229161"/>
              <a:gd name="connsiteY63" fmla="*/ 2172744 h 2802910"/>
              <a:gd name="connsiteX64" fmla="*/ 4207555 w 4229161"/>
              <a:gd name="connsiteY64" fmla="*/ 2477746 h 2802910"/>
              <a:gd name="connsiteX65" fmla="*/ 4006985 w 4229161"/>
              <a:gd name="connsiteY65" fmla="*/ 2782026 h 2802910"/>
              <a:gd name="connsiteX66" fmla="*/ 3848905 w 4229161"/>
              <a:gd name="connsiteY66" fmla="*/ 2802910 h 2802910"/>
              <a:gd name="connsiteX67" fmla="*/ 3530225 w 4229161"/>
              <a:gd name="connsiteY67" fmla="*/ 2729810 h 2802910"/>
              <a:gd name="connsiteX68" fmla="*/ 3270961 w 4229161"/>
              <a:gd name="connsiteY68" fmla="*/ 2523478 h 2802910"/>
              <a:gd name="connsiteX69" fmla="*/ 2976767 w 4229161"/>
              <a:gd name="connsiteY69" fmla="*/ 2285094 h 2802910"/>
              <a:gd name="connsiteX70" fmla="*/ 2112189 w 4229161"/>
              <a:gd name="connsiteY70" fmla="*/ 2101446 h 2802910"/>
              <a:gd name="connsiteX71" fmla="*/ 1299465 w 4229161"/>
              <a:gd name="connsiteY71" fmla="*/ 2260968 h 2802910"/>
              <a:gd name="connsiteX72" fmla="*/ 974303 w 4229161"/>
              <a:gd name="connsiteY72" fmla="*/ 2513754 h 2802910"/>
              <a:gd name="connsiteX73" fmla="*/ 704595 w 4229161"/>
              <a:gd name="connsiteY73" fmla="*/ 2729810 h 2802910"/>
              <a:gd name="connsiteX74" fmla="*/ 383755 w 4229161"/>
              <a:gd name="connsiteY74" fmla="*/ 2802190 h 2802910"/>
              <a:gd name="connsiteX75" fmla="*/ 232157 w 4229161"/>
              <a:gd name="connsiteY75" fmla="*/ 2785986 h 2802910"/>
              <a:gd name="connsiteX76" fmla="*/ 152577 w 4229161"/>
              <a:gd name="connsiteY76" fmla="*/ 2728370 h 2802910"/>
              <a:gd name="connsiteX77" fmla="*/ 8181 w 4229161"/>
              <a:gd name="connsiteY77" fmla="*/ 2338386 h 2802910"/>
              <a:gd name="connsiteX78" fmla="*/ 48871 w 4229161"/>
              <a:gd name="connsiteY78" fmla="*/ 1690216 h 2802910"/>
              <a:gd name="connsiteX79" fmla="*/ 112247 w 4229161"/>
              <a:gd name="connsiteY79" fmla="*/ 1400700 h 2802910"/>
              <a:gd name="connsiteX80" fmla="*/ 141053 w 4229161"/>
              <a:gd name="connsiteY80" fmla="*/ 1293750 h 2802910"/>
              <a:gd name="connsiteX81" fmla="*/ 410761 w 4229161"/>
              <a:gd name="connsiteY81" fmla="*/ 575360 h 2802910"/>
              <a:gd name="connsiteX82" fmla="*/ 698833 w 4229161"/>
              <a:gd name="connsiteY82" fmla="*/ 142166 h 2802910"/>
              <a:gd name="connsiteX83" fmla="*/ 977545 w 4229161"/>
              <a:gd name="connsiteY83" fmla="*/ 174 h 2802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229161" h="2802910">
                <a:moveTo>
                  <a:pt x="3074473" y="1350348"/>
                </a:moveTo>
                <a:cubicBezTo>
                  <a:pt x="3009247" y="1350348"/>
                  <a:pt x="2962399" y="1377326"/>
                  <a:pt x="2933569" y="1431640"/>
                </a:cubicBezTo>
                <a:cubicBezTo>
                  <a:pt x="2892485" y="1508974"/>
                  <a:pt x="2926361" y="1611486"/>
                  <a:pt x="3006363" y="1651772"/>
                </a:cubicBezTo>
                <a:cubicBezTo>
                  <a:pt x="3062581" y="1680188"/>
                  <a:pt x="3083843" y="1680548"/>
                  <a:pt x="3141503" y="1656088"/>
                </a:cubicBezTo>
                <a:cubicBezTo>
                  <a:pt x="3215379" y="1624436"/>
                  <a:pt x="3260785" y="1536670"/>
                  <a:pt x="3238083" y="1469408"/>
                </a:cubicBezTo>
                <a:cubicBezTo>
                  <a:pt x="3209973" y="1386318"/>
                  <a:pt x="3160603" y="1350348"/>
                  <a:pt x="3074473" y="1350348"/>
                </a:cubicBezTo>
                <a:close/>
                <a:moveTo>
                  <a:pt x="3379779" y="1038728"/>
                </a:moveTo>
                <a:cubicBezTo>
                  <a:pt x="3321817" y="1038236"/>
                  <a:pt x="3268115" y="1069526"/>
                  <a:pt x="3237545" y="1125752"/>
                </a:cubicBezTo>
                <a:cubicBezTo>
                  <a:pt x="3211573" y="1173328"/>
                  <a:pt x="3216983" y="1252260"/>
                  <a:pt x="3249449" y="1298034"/>
                </a:cubicBezTo>
                <a:cubicBezTo>
                  <a:pt x="3275059" y="1334076"/>
                  <a:pt x="3341071" y="1369398"/>
                  <a:pt x="3382193" y="1369398"/>
                </a:cubicBezTo>
                <a:cubicBezTo>
                  <a:pt x="3396261" y="1369398"/>
                  <a:pt x="3426561" y="1360748"/>
                  <a:pt x="3449285" y="1350296"/>
                </a:cubicBezTo>
                <a:cubicBezTo>
                  <a:pt x="3512411" y="1321822"/>
                  <a:pt x="3540185" y="1276408"/>
                  <a:pt x="3540185" y="1201080"/>
                </a:cubicBezTo>
                <a:cubicBezTo>
                  <a:pt x="3540185" y="1123230"/>
                  <a:pt x="3508803" y="1076734"/>
                  <a:pt x="3438463" y="1050064"/>
                </a:cubicBezTo>
                <a:cubicBezTo>
                  <a:pt x="3418895" y="1042586"/>
                  <a:pt x="3399101" y="1038890"/>
                  <a:pt x="3379779" y="1038728"/>
                </a:cubicBezTo>
                <a:close/>
                <a:moveTo>
                  <a:pt x="2776331" y="1037914"/>
                </a:moveTo>
                <a:cubicBezTo>
                  <a:pt x="2693793" y="1037540"/>
                  <a:pt x="2609911" y="1115806"/>
                  <a:pt x="2609911" y="1204264"/>
                </a:cubicBezTo>
                <a:cubicBezTo>
                  <a:pt x="2610271" y="1284134"/>
                  <a:pt x="2692803" y="1367960"/>
                  <a:pt x="2773171" y="1369398"/>
                </a:cubicBezTo>
                <a:cubicBezTo>
                  <a:pt x="2787227" y="1369398"/>
                  <a:pt x="2819301" y="1359326"/>
                  <a:pt x="2844169" y="1346734"/>
                </a:cubicBezTo>
                <a:cubicBezTo>
                  <a:pt x="2902913" y="1317232"/>
                  <a:pt x="2935349" y="1268664"/>
                  <a:pt x="2935349" y="1210380"/>
                </a:cubicBezTo>
                <a:cubicBezTo>
                  <a:pt x="2935349" y="1124396"/>
                  <a:pt x="2893183" y="1067552"/>
                  <a:pt x="2811373" y="1043088"/>
                </a:cubicBezTo>
                <a:cubicBezTo>
                  <a:pt x="2799885" y="1039626"/>
                  <a:pt x="2788121" y="1037968"/>
                  <a:pt x="2776331" y="1037914"/>
                </a:cubicBezTo>
                <a:close/>
                <a:moveTo>
                  <a:pt x="1154399" y="789366"/>
                </a:moveTo>
                <a:cubicBezTo>
                  <a:pt x="1128615" y="790220"/>
                  <a:pt x="1103059" y="802280"/>
                  <a:pt x="1079841" y="825500"/>
                </a:cubicBezTo>
                <a:lnTo>
                  <a:pt x="1045283" y="860058"/>
                </a:lnTo>
                <a:lnTo>
                  <a:pt x="1045283" y="960136"/>
                </a:lnTo>
                <a:cubicBezTo>
                  <a:pt x="1044923" y="1015214"/>
                  <a:pt x="1041683" y="1065612"/>
                  <a:pt x="1037723" y="1072092"/>
                </a:cubicBezTo>
                <a:cubicBezTo>
                  <a:pt x="1033045" y="1079292"/>
                  <a:pt x="988409" y="1085052"/>
                  <a:pt x="920015" y="1087210"/>
                </a:cubicBezTo>
                <a:lnTo>
                  <a:pt x="810223" y="1090810"/>
                </a:lnTo>
                <a:lnTo>
                  <a:pt x="775307" y="1128610"/>
                </a:lnTo>
                <a:cubicBezTo>
                  <a:pt x="735711" y="1171808"/>
                  <a:pt x="730311" y="1212486"/>
                  <a:pt x="758029" y="1259286"/>
                </a:cubicBezTo>
                <a:cubicBezTo>
                  <a:pt x="785027" y="1305004"/>
                  <a:pt x="827143" y="1319404"/>
                  <a:pt x="936573" y="1319404"/>
                </a:cubicBezTo>
                <a:cubicBezTo>
                  <a:pt x="1015045" y="1319404"/>
                  <a:pt x="1034125" y="1322284"/>
                  <a:pt x="1039163" y="1335242"/>
                </a:cubicBezTo>
                <a:cubicBezTo>
                  <a:pt x="1042403" y="1344242"/>
                  <a:pt x="1045283" y="1394282"/>
                  <a:pt x="1045283" y="1446840"/>
                </a:cubicBezTo>
                <a:cubicBezTo>
                  <a:pt x="1045283" y="1538996"/>
                  <a:pt x="1046363" y="1543316"/>
                  <a:pt x="1076961" y="1577876"/>
                </a:cubicBezTo>
                <a:cubicBezTo>
                  <a:pt x="1103957" y="1608834"/>
                  <a:pt x="1114757" y="1613874"/>
                  <a:pt x="1152913" y="1613874"/>
                </a:cubicBezTo>
                <a:cubicBezTo>
                  <a:pt x="1187831" y="1613874"/>
                  <a:pt x="1204749" y="1607394"/>
                  <a:pt x="1230307" y="1584354"/>
                </a:cubicBezTo>
                <a:lnTo>
                  <a:pt x="1263423" y="1554836"/>
                </a:lnTo>
                <a:lnTo>
                  <a:pt x="1267383" y="1437120"/>
                </a:lnTo>
                <a:lnTo>
                  <a:pt x="1270983" y="1319404"/>
                </a:lnTo>
                <a:lnTo>
                  <a:pt x="1372135" y="1319404"/>
                </a:lnTo>
                <a:cubicBezTo>
                  <a:pt x="1476885" y="1319404"/>
                  <a:pt x="1510721" y="1310044"/>
                  <a:pt x="1545999" y="1270806"/>
                </a:cubicBezTo>
                <a:cubicBezTo>
                  <a:pt x="1574797" y="1239126"/>
                  <a:pt x="1578037" y="1187648"/>
                  <a:pt x="1553559" y="1148410"/>
                </a:cubicBezTo>
                <a:cubicBezTo>
                  <a:pt x="1523681" y="1100530"/>
                  <a:pt x="1479405" y="1085772"/>
                  <a:pt x="1366735" y="1085772"/>
                </a:cubicBezTo>
                <a:lnTo>
                  <a:pt x="1270983" y="1085772"/>
                </a:lnTo>
                <a:lnTo>
                  <a:pt x="1267383" y="968054"/>
                </a:lnTo>
                <a:lnTo>
                  <a:pt x="1263423" y="849978"/>
                </a:lnTo>
                <a:lnTo>
                  <a:pt x="1230307" y="820460"/>
                </a:lnTo>
                <a:cubicBezTo>
                  <a:pt x="1206189" y="798862"/>
                  <a:pt x="1180181" y="788512"/>
                  <a:pt x="1154399" y="789366"/>
                </a:cubicBezTo>
                <a:close/>
                <a:moveTo>
                  <a:pt x="3104737" y="736066"/>
                </a:moveTo>
                <a:cubicBezTo>
                  <a:pt x="3043795" y="721698"/>
                  <a:pt x="2957973" y="771988"/>
                  <a:pt x="2929127" y="838802"/>
                </a:cubicBezTo>
                <a:cubicBezTo>
                  <a:pt x="2898837" y="908850"/>
                  <a:pt x="2922635" y="988596"/>
                  <a:pt x="2986461" y="1032060"/>
                </a:cubicBezTo>
                <a:cubicBezTo>
                  <a:pt x="3036583" y="1066186"/>
                  <a:pt x="3129617" y="1064030"/>
                  <a:pt x="3177215" y="1028110"/>
                </a:cubicBezTo>
                <a:cubicBezTo>
                  <a:pt x="3289361" y="942616"/>
                  <a:pt x="3246451" y="769474"/>
                  <a:pt x="3104737" y="736066"/>
                </a:cubicBezTo>
                <a:close/>
                <a:moveTo>
                  <a:pt x="977545" y="174"/>
                </a:moveTo>
                <a:cubicBezTo>
                  <a:pt x="1013509" y="-816"/>
                  <a:pt x="1053163" y="2448"/>
                  <a:pt x="1098535" y="9290"/>
                </a:cubicBezTo>
                <a:cubicBezTo>
                  <a:pt x="1214843" y="26574"/>
                  <a:pt x="1276779" y="49982"/>
                  <a:pt x="1365001" y="109036"/>
                </a:cubicBezTo>
                <a:cubicBezTo>
                  <a:pt x="1589697" y="259556"/>
                  <a:pt x="1634709" y="273600"/>
                  <a:pt x="1990479" y="301688"/>
                </a:cubicBezTo>
                <a:cubicBezTo>
                  <a:pt x="2074019" y="308170"/>
                  <a:pt x="2160801" y="308170"/>
                  <a:pt x="2244343" y="301688"/>
                </a:cubicBezTo>
                <a:cubicBezTo>
                  <a:pt x="2595071" y="273960"/>
                  <a:pt x="2651605" y="256676"/>
                  <a:pt x="2864417" y="112278"/>
                </a:cubicBezTo>
                <a:cubicBezTo>
                  <a:pt x="2959841" y="47460"/>
                  <a:pt x="3025019" y="24054"/>
                  <a:pt x="3155731" y="7850"/>
                </a:cubicBezTo>
                <a:cubicBezTo>
                  <a:pt x="3298687" y="-9794"/>
                  <a:pt x="3359543" y="3528"/>
                  <a:pt x="3457127" y="73388"/>
                </a:cubicBezTo>
                <a:cubicBezTo>
                  <a:pt x="3671381" y="227148"/>
                  <a:pt x="3918403" y="689150"/>
                  <a:pt x="4074321" y="1227854"/>
                </a:cubicBezTo>
                <a:cubicBezTo>
                  <a:pt x="4130857" y="1422304"/>
                  <a:pt x="4131937" y="1425546"/>
                  <a:pt x="4154623" y="1532494"/>
                </a:cubicBezTo>
                <a:cubicBezTo>
                  <a:pt x="4217277" y="1825612"/>
                  <a:pt x="4228801" y="1926078"/>
                  <a:pt x="4229161" y="2172744"/>
                </a:cubicBezTo>
                <a:cubicBezTo>
                  <a:pt x="4229161" y="2362874"/>
                  <a:pt x="4226281" y="2402846"/>
                  <a:pt x="4207555" y="2477746"/>
                </a:cubicBezTo>
                <a:cubicBezTo>
                  <a:pt x="4166865" y="2639786"/>
                  <a:pt x="4102769" y="2737014"/>
                  <a:pt x="4006985" y="2782026"/>
                </a:cubicBezTo>
                <a:cubicBezTo>
                  <a:pt x="3969895" y="2799310"/>
                  <a:pt x="3942169" y="2802910"/>
                  <a:pt x="3848905" y="2802910"/>
                </a:cubicBezTo>
                <a:cubicBezTo>
                  <a:pt x="3722153" y="2802910"/>
                  <a:pt x="3636453" y="2783466"/>
                  <a:pt x="3530225" y="2729810"/>
                </a:cubicBezTo>
                <a:cubicBezTo>
                  <a:pt x="3450645" y="2689842"/>
                  <a:pt x="3411755" y="2658874"/>
                  <a:pt x="3270961" y="2523478"/>
                </a:cubicBezTo>
                <a:cubicBezTo>
                  <a:pt x="3124403" y="2383038"/>
                  <a:pt x="3080473" y="2347390"/>
                  <a:pt x="2976767" y="2285094"/>
                </a:cubicBezTo>
                <a:cubicBezTo>
                  <a:pt x="2770795" y="2161220"/>
                  <a:pt x="2489925" y="2101806"/>
                  <a:pt x="2112189" y="2101446"/>
                </a:cubicBezTo>
                <a:cubicBezTo>
                  <a:pt x="1771543" y="2101446"/>
                  <a:pt x="1491033" y="2156540"/>
                  <a:pt x="1299465" y="2260968"/>
                </a:cubicBezTo>
                <a:cubicBezTo>
                  <a:pt x="1189997" y="2320382"/>
                  <a:pt x="1107897" y="2384478"/>
                  <a:pt x="974303" y="2513754"/>
                </a:cubicBezTo>
                <a:cubicBezTo>
                  <a:pt x="824865" y="2657794"/>
                  <a:pt x="786335" y="2688762"/>
                  <a:pt x="704595" y="2729810"/>
                </a:cubicBezTo>
                <a:cubicBezTo>
                  <a:pt x="596569" y="2784186"/>
                  <a:pt x="513027" y="2802910"/>
                  <a:pt x="383755" y="2802190"/>
                </a:cubicBezTo>
                <a:cubicBezTo>
                  <a:pt x="304895" y="2801470"/>
                  <a:pt x="256283" y="2796430"/>
                  <a:pt x="232157" y="2785986"/>
                </a:cubicBezTo>
                <a:cubicBezTo>
                  <a:pt x="212711" y="2777706"/>
                  <a:pt x="177063" y="2751778"/>
                  <a:pt x="152577" y="2728370"/>
                </a:cubicBezTo>
                <a:cubicBezTo>
                  <a:pt x="70837" y="2649870"/>
                  <a:pt x="28345" y="2534998"/>
                  <a:pt x="8181" y="2338386"/>
                </a:cubicBezTo>
                <a:cubicBezTo>
                  <a:pt x="-9463" y="2168062"/>
                  <a:pt x="259" y="2014662"/>
                  <a:pt x="48871" y="1690216"/>
                </a:cubicBezTo>
                <a:cubicBezTo>
                  <a:pt x="59673" y="1619638"/>
                  <a:pt x="87761" y="1491084"/>
                  <a:pt x="112247" y="1400700"/>
                </a:cubicBezTo>
                <a:cubicBezTo>
                  <a:pt x="123769" y="1358568"/>
                  <a:pt x="136733" y="1310676"/>
                  <a:pt x="141053" y="1293750"/>
                </a:cubicBezTo>
                <a:cubicBezTo>
                  <a:pt x="203709" y="1058248"/>
                  <a:pt x="307775" y="780974"/>
                  <a:pt x="410761" y="575360"/>
                </a:cubicBezTo>
                <a:cubicBezTo>
                  <a:pt x="509067" y="379108"/>
                  <a:pt x="599449" y="242992"/>
                  <a:pt x="698833" y="142166"/>
                </a:cubicBezTo>
                <a:cubicBezTo>
                  <a:pt x="794979" y="44400"/>
                  <a:pt x="869653" y="3146"/>
                  <a:pt x="977545" y="17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25" name="手繪多邊形 24"/>
          <p:cNvSpPr>
            <a:spLocks/>
          </p:cNvSpPr>
          <p:nvPr/>
        </p:nvSpPr>
        <p:spPr bwMode="auto">
          <a:xfrm>
            <a:off x="7090273" y="2262492"/>
            <a:ext cx="319428" cy="589970"/>
          </a:xfrm>
          <a:custGeom>
            <a:avLst/>
            <a:gdLst>
              <a:gd name="connsiteX0" fmla="*/ 1041502 w 2397801"/>
              <a:gd name="connsiteY0" fmla="*/ 588163 h 4428623"/>
              <a:gd name="connsiteX1" fmla="*/ 299462 w 2397801"/>
              <a:gd name="connsiteY1" fmla="*/ 593899 h 4428623"/>
              <a:gd name="connsiteX2" fmla="*/ 283250 w 2397801"/>
              <a:gd name="connsiteY2" fmla="*/ 2218109 h 4428623"/>
              <a:gd name="connsiteX3" fmla="*/ 290095 w 2397801"/>
              <a:gd name="connsiteY3" fmla="*/ 3843037 h 4428623"/>
              <a:gd name="connsiteX4" fmla="*/ 1207710 w 2397801"/>
              <a:gd name="connsiteY4" fmla="*/ 3847357 h 4428623"/>
              <a:gd name="connsiteX5" fmla="*/ 2118479 w 2397801"/>
              <a:gd name="connsiteY5" fmla="*/ 3844837 h 4428623"/>
              <a:gd name="connsiteX6" fmla="*/ 2121001 w 2397801"/>
              <a:gd name="connsiteY6" fmla="*/ 2224589 h 4428623"/>
              <a:gd name="connsiteX7" fmla="*/ 2110914 w 2397801"/>
              <a:gd name="connsiteY7" fmla="*/ 596419 h 4428623"/>
              <a:gd name="connsiteX8" fmla="*/ 1041502 w 2397801"/>
              <a:gd name="connsiteY8" fmla="*/ 588163 h 4428623"/>
              <a:gd name="connsiteX9" fmla="*/ 1205249 w 2397801"/>
              <a:gd name="connsiteY9" fmla="*/ 186437 h 4428623"/>
              <a:gd name="connsiteX10" fmla="*/ 930070 w 2397801"/>
              <a:gd name="connsiteY10" fmla="*/ 210597 h 4428623"/>
              <a:gd name="connsiteX11" fmla="*/ 899455 w 2397801"/>
              <a:gd name="connsiteY11" fmla="*/ 338957 h 4428623"/>
              <a:gd name="connsiteX12" fmla="*/ 1201647 w 2397801"/>
              <a:gd name="connsiteY12" fmla="*/ 414677 h 4428623"/>
              <a:gd name="connsiteX13" fmla="*/ 1445490 w 2397801"/>
              <a:gd name="connsiteY13" fmla="*/ 398813 h 4428623"/>
              <a:gd name="connsiteX14" fmla="*/ 1513204 w 2397801"/>
              <a:gd name="connsiteY14" fmla="*/ 295689 h 4428623"/>
              <a:gd name="connsiteX15" fmla="*/ 1484029 w 2397801"/>
              <a:gd name="connsiteY15" fmla="*/ 219609 h 4428623"/>
              <a:gd name="connsiteX16" fmla="*/ 1454134 w 2397801"/>
              <a:gd name="connsiteY16" fmla="*/ 186437 h 4428623"/>
              <a:gd name="connsiteX17" fmla="*/ 813103 w 2397801"/>
              <a:gd name="connsiteY17" fmla="*/ 1 h 4428623"/>
              <a:gd name="connsiteX18" fmla="*/ 1241394 w 2397801"/>
              <a:gd name="connsiteY18" fmla="*/ 553 h 4428623"/>
              <a:gd name="connsiteX19" fmla="*/ 2335516 w 2397801"/>
              <a:gd name="connsiteY19" fmla="*/ 3793 h 4428623"/>
              <a:gd name="connsiteX20" fmla="*/ 2364318 w 2397801"/>
              <a:gd name="connsiteY20" fmla="*/ 25037 h 4428623"/>
              <a:gd name="connsiteX21" fmla="*/ 2392760 w 2397801"/>
              <a:gd name="connsiteY21" fmla="*/ 46641 h 4428623"/>
              <a:gd name="connsiteX22" fmla="*/ 2395281 w 2397801"/>
              <a:gd name="connsiteY22" fmla="*/ 2216709 h 4428623"/>
              <a:gd name="connsiteX23" fmla="*/ 2397801 w 2397801"/>
              <a:gd name="connsiteY23" fmla="*/ 4386781 h 4428623"/>
              <a:gd name="connsiteX24" fmla="*/ 2371159 w 2397801"/>
              <a:gd name="connsiteY24" fmla="*/ 4408025 h 4428623"/>
              <a:gd name="connsiteX25" fmla="*/ 1205032 w 2397801"/>
              <a:gd name="connsiteY25" fmla="*/ 4428545 h 4428623"/>
              <a:gd name="connsiteX26" fmla="*/ 48265 w 2397801"/>
              <a:gd name="connsiteY26" fmla="*/ 4418105 h 4428623"/>
              <a:gd name="connsiteX27" fmla="*/ 21 w 2397801"/>
              <a:gd name="connsiteY27" fmla="*/ 2208429 h 4428623"/>
              <a:gd name="connsiteX28" fmla="*/ 21 w 2397801"/>
              <a:gd name="connsiteY28" fmla="*/ 68245 h 4428623"/>
              <a:gd name="connsiteX29" fmla="*/ 28823 w 2397801"/>
              <a:gd name="connsiteY29" fmla="*/ 39437 h 4428623"/>
              <a:gd name="connsiteX30" fmla="*/ 102629 w 2397801"/>
              <a:gd name="connsiteY30" fmla="*/ 4153 h 4428623"/>
              <a:gd name="connsiteX31" fmla="*/ 813103 w 2397801"/>
              <a:gd name="connsiteY31" fmla="*/ 1 h 442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7801" h="4428623">
                <a:moveTo>
                  <a:pt x="1041502" y="588163"/>
                </a:moveTo>
                <a:cubicBezTo>
                  <a:pt x="655239" y="588159"/>
                  <a:pt x="310023" y="589961"/>
                  <a:pt x="299462" y="593899"/>
                </a:cubicBezTo>
                <a:cubicBezTo>
                  <a:pt x="284691" y="599661"/>
                  <a:pt x="283250" y="752323"/>
                  <a:pt x="283250" y="2218109"/>
                </a:cubicBezTo>
                <a:cubicBezTo>
                  <a:pt x="283250" y="3108165"/>
                  <a:pt x="286492" y="3839437"/>
                  <a:pt x="290095" y="3843037"/>
                </a:cubicBezTo>
                <a:cubicBezTo>
                  <a:pt x="294058" y="3846637"/>
                  <a:pt x="706931" y="3848797"/>
                  <a:pt x="1207710" y="3847357"/>
                </a:cubicBezTo>
                <a:lnTo>
                  <a:pt x="2118479" y="3844837"/>
                </a:lnTo>
                <a:lnTo>
                  <a:pt x="2121001" y="2224589"/>
                </a:lnTo>
                <a:cubicBezTo>
                  <a:pt x="2123163" y="935231"/>
                  <a:pt x="2121001" y="602901"/>
                  <a:pt x="2110914" y="596419"/>
                </a:cubicBezTo>
                <a:cubicBezTo>
                  <a:pt x="2102605" y="591155"/>
                  <a:pt x="1538127" y="588167"/>
                  <a:pt x="1041502" y="588163"/>
                </a:cubicBezTo>
                <a:close/>
                <a:moveTo>
                  <a:pt x="1205249" y="186437"/>
                </a:moveTo>
                <a:cubicBezTo>
                  <a:pt x="956363" y="186437"/>
                  <a:pt x="956003" y="186437"/>
                  <a:pt x="930070" y="210597"/>
                </a:cubicBezTo>
                <a:cubicBezTo>
                  <a:pt x="889369" y="248817"/>
                  <a:pt x="878564" y="294969"/>
                  <a:pt x="899455" y="338957"/>
                </a:cubicBezTo>
                <a:cubicBezTo>
                  <a:pt x="931511" y="406745"/>
                  <a:pt x="960685" y="414317"/>
                  <a:pt x="1201647" y="414677"/>
                </a:cubicBezTo>
                <a:cubicBezTo>
                  <a:pt x="1375975" y="415037"/>
                  <a:pt x="1418476" y="412513"/>
                  <a:pt x="1445490" y="398813"/>
                </a:cubicBezTo>
                <a:cubicBezTo>
                  <a:pt x="1493394" y="374653"/>
                  <a:pt x="1513204" y="345085"/>
                  <a:pt x="1513204" y="295689"/>
                </a:cubicBezTo>
                <a:cubicBezTo>
                  <a:pt x="1513564" y="262517"/>
                  <a:pt x="1507081" y="245209"/>
                  <a:pt x="1484029" y="219609"/>
                </a:cubicBezTo>
                <a:lnTo>
                  <a:pt x="1454134" y="186437"/>
                </a:lnTo>
                <a:close/>
                <a:moveTo>
                  <a:pt x="813103" y="1"/>
                </a:moveTo>
                <a:cubicBezTo>
                  <a:pt x="946149" y="13"/>
                  <a:pt x="1090993" y="193"/>
                  <a:pt x="1241394" y="553"/>
                </a:cubicBezTo>
                <a:lnTo>
                  <a:pt x="2335516" y="3793"/>
                </a:lnTo>
                <a:lnTo>
                  <a:pt x="2364318" y="25037"/>
                </a:lnTo>
                <a:lnTo>
                  <a:pt x="2392760" y="46641"/>
                </a:lnTo>
                <a:lnTo>
                  <a:pt x="2395281" y="2216709"/>
                </a:lnTo>
                <a:lnTo>
                  <a:pt x="2397801" y="4386781"/>
                </a:lnTo>
                <a:lnTo>
                  <a:pt x="2371159" y="4408025"/>
                </a:lnTo>
                <a:cubicBezTo>
                  <a:pt x="2344517" y="4428905"/>
                  <a:pt x="2342717" y="4428905"/>
                  <a:pt x="1205032" y="4428545"/>
                </a:cubicBezTo>
                <a:cubicBezTo>
                  <a:pt x="450415" y="4428545"/>
                  <a:pt x="60146" y="4424945"/>
                  <a:pt x="48265" y="4418105"/>
                </a:cubicBezTo>
                <a:cubicBezTo>
                  <a:pt x="-2499" y="4388581"/>
                  <a:pt x="21" y="4509201"/>
                  <a:pt x="21" y="2208429"/>
                </a:cubicBezTo>
                <a:lnTo>
                  <a:pt x="21" y="68245"/>
                </a:lnTo>
                <a:lnTo>
                  <a:pt x="28823" y="39437"/>
                </a:lnTo>
                <a:cubicBezTo>
                  <a:pt x="47905" y="19997"/>
                  <a:pt x="72747" y="8473"/>
                  <a:pt x="102629" y="4153"/>
                </a:cubicBezTo>
                <a:cubicBezTo>
                  <a:pt x="120991" y="1453"/>
                  <a:pt x="413962" y="-31"/>
                  <a:pt x="813103" y="1"/>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26" name="手繪多邊形 25"/>
          <p:cNvSpPr>
            <a:spLocks/>
          </p:cNvSpPr>
          <p:nvPr/>
        </p:nvSpPr>
        <p:spPr bwMode="auto">
          <a:xfrm>
            <a:off x="5698099" y="3639070"/>
            <a:ext cx="252300" cy="590058"/>
          </a:xfrm>
          <a:custGeom>
            <a:avLst/>
            <a:gdLst>
              <a:gd name="connsiteX0" fmla="*/ 993680 w 1893888"/>
              <a:gd name="connsiteY0" fmla="*/ 3525583 h 4429287"/>
              <a:gd name="connsiteX1" fmla="*/ 935236 w 1893888"/>
              <a:gd name="connsiteY1" fmla="*/ 3526651 h 4429287"/>
              <a:gd name="connsiteX2" fmla="*/ 843384 w 1893888"/>
              <a:gd name="connsiteY2" fmla="*/ 3668117 h 4429287"/>
              <a:gd name="connsiteX3" fmla="*/ 935596 w 1893888"/>
              <a:gd name="connsiteY3" fmla="*/ 3819687 h 4429287"/>
              <a:gd name="connsiteX4" fmla="*/ 957480 w 1893888"/>
              <a:gd name="connsiteY4" fmla="*/ 3810665 h 4429287"/>
              <a:gd name="connsiteX5" fmla="*/ 1035340 w 1893888"/>
              <a:gd name="connsiteY5" fmla="*/ 3677499 h 4429287"/>
              <a:gd name="connsiteX6" fmla="*/ 993680 w 1893888"/>
              <a:gd name="connsiteY6" fmla="*/ 3525583 h 4429287"/>
              <a:gd name="connsiteX7" fmla="*/ 613120 w 1893888"/>
              <a:gd name="connsiteY7" fmla="*/ 3089553 h 4429287"/>
              <a:gd name="connsiteX8" fmla="*/ 488628 w 1893888"/>
              <a:gd name="connsiteY8" fmla="*/ 3139497 h 4429287"/>
              <a:gd name="connsiteX9" fmla="*/ 477060 w 1893888"/>
              <a:gd name="connsiteY9" fmla="*/ 3313723 h 4429287"/>
              <a:gd name="connsiteX10" fmla="*/ 643348 w 1893888"/>
              <a:gd name="connsiteY10" fmla="*/ 3360615 h 4429287"/>
              <a:gd name="connsiteX11" fmla="*/ 655640 w 1893888"/>
              <a:gd name="connsiteY11" fmla="*/ 3230037 h 4429287"/>
              <a:gd name="connsiteX12" fmla="*/ 613120 w 1893888"/>
              <a:gd name="connsiteY12" fmla="*/ 3089553 h 4429287"/>
              <a:gd name="connsiteX13" fmla="*/ 1269596 w 1893888"/>
              <a:gd name="connsiteY13" fmla="*/ 3087851 h 4429287"/>
              <a:gd name="connsiteX14" fmla="*/ 1233488 w 1893888"/>
              <a:gd name="connsiteY14" fmla="*/ 3237837 h 4429287"/>
              <a:gd name="connsiteX15" fmla="*/ 1392716 w 1893888"/>
              <a:gd name="connsiteY15" fmla="*/ 3322925 h 4429287"/>
              <a:gd name="connsiteX16" fmla="*/ 1525224 w 1893888"/>
              <a:gd name="connsiteY16" fmla="*/ 3224497 h 4429287"/>
              <a:gd name="connsiteX17" fmla="*/ 1269596 w 1893888"/>
              <a:gd name="connsiteY17" fmla="*/ 3087851 h 4429287"/>
              <a:gd name="connsiteX18" fmla="*/ 923704 w 1893888"/>
              <a:gd name="connsiteY18" fmla="*/ 3070897 h 4429287"/>
              <a:gd name="connsiteX19" fmla="*/ 786176 w 1893888"/>
              <a:gd name="connsiteY19" fmla="*/ 3274499 h 4429287"/>
              <a:gd name="connsiteX20" fmla="*/ 1021396 w 1893888"/>
              <a:gd name="connsiteY20" fmla="*/ 3371597 h 4429287"/>
              <a:gd name="connsiteX21" fmla="*/ 1101724 w 1893888"/>
              <a:gd name="connsiteY21" fmla="*/ 3231343 h 4429287"/>
              <a:gd name="connsiteX22" fmla="*/ 1019956 w 1893888"/>
              <a:gd name="connsiteY22" fmla="*/ 3087495 h 4429287"/>
              <a:gd name="connsiteX23" fmla="*/ 923704 w 1893888"/>
              <a:gd name="connsiteY23" fmla="*/ 3070897 h 4429287"/>
              <a:gd name="connsiteX24" fmla="*/ 949036 w 1893888"/>
              <a:gd name="connsiteY24" fmla="*/ 2647963 h 4429287"/>
              <a:gd name="connsiteX25" fmla="*/ 928300 w 1893888"/>
              <a:gd name="connsiteY25" fmla="*/ 2651211 h 4429287"/>
              <a:gd name="connsiteX26" fmla="*/ 852940 w 1893888"/>
              <a:gd name="connsiteY26" fmla="*/ 2781197 h 4429287"/>
              <a:gd name="connsiteX27" fmla="*/ 939116 w 1893888"/>
              <a:gd name="connsiteY27" fmla="*/ 2934883 h 4429287"/>
              <a:gd name="connsiteX28" fmla="*/ 1075404 w 1893888"/>
              <a:gd name="connsiteY28" fmla="*/ 2928779 h 4429287"/>
              <a:gd name="connsiteX29" fmla="*/ 1035384 w 1893888"/>
              <a:gd name="connsiteY29" fmla="*/ 2772939 h 4429287"/>
              <a:gd name="connsiteX30" fmla="*/ 949036 w 1893888"/>
              <a:gd name="connsiteY30" fmla="*/ 2647963 h 4429287"/>
              <a:gd name="connsiteX31" fmla="*/ 941692 w 1893888"/>
              <a:gd name="connsiteY31" fmla="*/ 1806907 h 4429287"/>
              <a:gd name="connsiteX32" fmla="*/ 856964 w 1893888"/>
              <a:gd name="connsiteY32" fmla="*/ 1830509 h 4429287"/>
              <a:gd name="connsiteX33" fmla="*/ 776648 w 1893888"/>
              <a:gd name="connsiteY33" fmla="*/ 1960949 h 4429287"/>
              <a:gd name="connsiteX34" fmla="*/ 886136 w 1893888"/>
              <a:gd name="connsiteY34" fmla="*/ 2118775 h 4429287"/>
              <a:gd name="connsiteX35" fmla="*/ 1001388 w 1893888"/>
              <a:gd name="connsiteY35" fmla="*/ 2118055 h 4429287"/>
              <a:gd name="connsiteX36" fmla="*/ 1065496 w 1893888"/>
              <a:gd name="connsiteY36" fmla="*/ 2072291 h 4429287"/>
              <a:gd name="connsiteX37" fmla="*/ 1099352 w 1893888"/>
              <a:gd name="connsiteY37" fmla="*/ 1977525 h 4429287"/>
              <a:gd name="connsiteX38" fmla="*/ 1028040 w 1893888"/>
              <a:gd name="connsiteY38" fmla="*/ 1827627 h 4429287"/>
              <a:gd name="connsiteX39" fmla="*/ 941692 w 1893888"/>
              <a:gd name="connsiteY39" fmla="*/ 1806907 h 4429287"/>
              <a:gd name="connsiteX40" fmla="*/ 1444760 w 1893888"/>
              <a:gd name="connsiteY40" fmla="*/ 1806737 h 4429287"/>
              <a:gd name="connsiteX41" fmla="*/ 1345924 w 1893888"/>
              <a:gd name="connsiteY41" fmla="*/ 1843523 h 4429287"/>
              <a:gd name="connsiteX42" fmla="*/ 1377552 w 1893888"/>
              <a:gd name="connsiteY42" fmla="*/ 2110395 h 4429287"/>
              <a:gd name="connsiteX43" fmla="*/ 1523112 w 1893888"/>
              <a:gd name="connsiteY43" fmla="*/ 2109313 h 4429287"/>
              <a:gd name="connsiteX44" fmla="*/ 1609728 w 1893888"/>
              <a:gd name="connsiteY44" fmla="*/ 1965779 h 4429287"/>
              <a:gd name="connsiteX45" fmla="*/ 1444760 w 1893888"/>
              <a:gd name="connsiteY45" fmla="*/ 1806737 h 4429287"/>
              <a:gd name="connsiteX46" fmla="*/ 444616 w 1893888"/>
              <a:gd name="connsiteY46" fmla="*/ 1806737 h 4429287"/>
              <a:gd name="connsiteX47" fmla="*/ 291192 w 1893888"/>
              <a:gd name="connsiteY47" fmla="*/ 1901161 h 4429287"/>
              <a:gd name="connsiteX48" fmla="*/ 303048 w 1893888"/>
              <a:gd name="connsiteY48" fmla="*/ 2052167 h 4429287"/>
              <a:gd name="connsiteX49" fmla="*/ 435992 w 1893888"/>
              <a:gd name="connsiteY49" fmla="*/ 2132175 h 4429287"/>
              <a:gd name="connsiteX50" fmla="*/ 509288 w 1893888"/>
              <a:gd name="connsiteY50" fmla="*/ 2111271 h 4429287"/>
              <a:gd name="connsiteX51" fmla="*/ 593724 w 1893888"/>
              <a:gd name="connsiteY51" fmla="*/ 1959545 h 4429287"/>
              <a:gd name="connsiteX52" fmla="*/ 549532 w 1893888"/>
              <a:gd name="connsiteY52" fmla="*/ 1851427 h 4429287"/>
              <a:gd name="connsiteX53" fmla="*/ 444616 w 1893888"/>
              <a:gd name="connsiteY53" fmla="*/ 1806737 h 4429287"/>
              <a:gd name="connsiteX54" fmla="*/ 1452472 w 1893888"/>
              <a:gd name="connsiteY54" fmla="*/ 1298737 h 4429287"/>
              <a:gd name="connsiteX55" fmla="*/ 1308112 w 1893888"/>
              <a:gd name="connsiteY55" fmla="*/ 1537793 h 4429287"/>
              <a:gd name="connsiteX56" fmla="*/ 1509716 w 1893888"/>
              <a:gd name="connsiteY56" fmla="*/ 1609907 h 4429287"/>
              <a:gd name="connsiteX57" fmla="*/ 1584236 w 1893888"/>
              <a:gd name="connsiteY57" fmla="*/ 1367605 h 4429287"/>
              <a:gd name="connsiteX58" fmla="*/ 1452472 w 1893888"/>
              <a:gd name="connsiteY58" fmla="*/ 1298737 h 4429287"/>
              <a:gd name="connsiteX59" fmla="*/ 943272 w 1893888"/>
              <a:gd name="connsiteY59" fmla="*/ 1298737 h 4429287"/>
              <a:gd name="connsiteX60" fmla="*/ 799912 w 1893888"/>
              <a:gd name="connsiteY60" fmla="*/ 1389979 h 4429287"/>
              <a:gd name="connsiteX61" fmla="*/ 800628 w 1893888"/>
              <a:gd name="connsiteY61" fmla="*/ 1532431 h 4429287"/>
              <a:gd name="connsiteX62" fmla="*/ 867820 w 1893888"/>
              <a:gd name="connsiteY62" fmla="*/ 1600953 h 4429287"/>
              <a:gd name="connsiteX63" fmla="*/ 1016932 w 1893888"/>
              <a:gd name="connsiteY63" fmla="*/ 1603477 h 4429287"/>
              <a:gd name="connsiteX64" fmla="*/ 1101368 w 1893888"/>
              <a:gd name="connsiteY64" fmla="*/ 1460303 h 4429287"/>
              <a:gd name="connsiteX65" fmla="*/ 943272 w 1893888"/>
              <a:gd name="connsiteY65" fmla="*/ 1298737 h 4429287"/>
              <a:gd name="connsiteX66" fmla="*/ 436160 w 1893888"/>
              <a:gd name="connsiteY66" fmla="*/ 1298737 h 4429287"/>
              <a:gd name="connsiteX67" fmla="*/ 308884 w 1893888"/>
              <a:gd name="connsiteY67" fmla="*/ 1360203 h 4429287"/>
              <a:gd name="connsiteX68" fmla="*/ 317896 w 1893888"/>
              <a:gd name="connsiteY68" fmla="*/ 1568099 h 4429287"/>
              <a:gd name="connsiteX69" fmla="*/ 513320 w 1893888"/>
              <a:gd name="connsiteY69" fmla="*/ 1604617 h 4429287"/>
              <a:gd name="connsiteX70" fmla="*/ 593728 w 1893888"/>
              <a:gd name="connsiteY70" fmla="*/ 1455293 h 4429287"/>
              <a:gd name="connsiteX71" fmla="*/ 567404 w 1893888"/>
              <a:gd name="connsiteY71" fmla="*/ 1360563 h 4429287"/>
              <a:gd name="connsiteX72" fmla="*/ 436160 w 1893888"/>
              <a:gd name="connsiteY72" fmla="*/ 1298737 h 4429287"/>
              <a:gd name="connsiteX73" fmla="*/ 1434796 w 1893888"/>
              <a:gd name="connsiteY73" fmla="*/ 794013 h 4429287"/>
              <a:gd name="connsiteX74" fmla="*/ 1357152 w 1893888"/>
              <a:gd name="connsiteY74" fmla="*/ 818569 h 4429287"/>
              <a:gd name="connsiteX75" fmla="*/ 1284288 w 1893888"/>
              <a:gd name="connsiteY75" fmla="*/ 951699 h 4429287"/>
              <a:gd name="connsiteX76" fmla="*/ 1340920 w 1893888"/>
              <a:gd name="connsiteY76" fmla="*/ 1076193 h 4429287"/>
              <a:gd name="connsiteX77" fmla="*/ 1516228 w 1893888"/>
              <a:gd name="connsiteY77" fmla="*/ 1101741 h 4429287"/>
              <a:gd name="connsiteX78" fmla="*/ 1574304 w 1893888"/>
              <a:gd name="connsiteY78" fmla="*/ 1055685 h 4429287"/>
              <a:gd name="connsiteX79" fmla="*/ 1604964 w 1893888"/>
              <a:gd name="connsiteY79" fmla="*/ 953859 h 4429287"/>
              <a:gd name="connsiteX80" fmla="*/ 1574304 w 1893888"/>
              <a:gd name="connsiteY80" fmla="*/ 852031 h 4429287"/>
              <a:gd name="connsiteX81" fmla="*/ 1514064 w 1893888"/>
              <a:gd name="connsiteY81" fmla="*/ 804537 h 4429287"/>
              <a:gd name="connsiteX82" fmla="*/ 1434796 w 1893888"/>
              <a:gd name="connsiteY82" fmla="*/ 794013 h 4429287"/>
              <a:gd name="connsiteX83" fmla="*/ 930540 w 1893888"/>
              <a:gd name="connsiteY83" fmla="*/ 793291 h 4429287"/>
              <a:gd name="connsiteX84" fmla="*/ 849448 w 1893888"/>
              <a:gd name="connsiteY84" fmla="*/ 818205 h 4429287"/>
              <a:gd name="connsiteX85" fmla="*/ 776288 w 1893888"/>
              <a:gd name="connsiteY85" fmla="*/ 953839 h 4429287"/>
              <a:gd name="connsiteX86" fmla="*/ 799356 w 1893888"/>
              <a:gd name="connsiteY86" fmla="*/ 1025073 h 4429287"/>
              <a:gd name="connsiteX87" fmla="*/ 1021360 w 1893888"/>
              <a:gd name="connsiteY87" fmla="*/ 1095587 h 4429287"/>
              <a:gd name="connsiteX88" fmla="*/ 1101728 w 1893888"/>
              <a:gd name="connsiteY88" fmla="*/ 953839 h 4429287"/>
              <a:gd name="connsiteX89" fmla="*/ 1019196 w 1893888"/>
              <a:gd name="connsiteY89" fmla="*/ 811009 h 4429287"/>
              <a:gd name="connsiteX90" fmla="*/ 930540 w 1893888"/>
              <a:gd name="connsiteY90" fmla="*/ 793291 h 4429287"/>
              <a:gd name="connsiteX91" fmla="*/ 424892 w 1893888"/>
              <a:gd name="connsiteY91" fmla="*/ 792867 h 4429287"/>
              <a:gd name="connsiteX92" fmla="*/ 295612 w 1893888"/>
              <a:gd name="connsiteY92" fmla="*/ 877609 h 4429287"/>
              <a:gd name="connsiteX93" fmla="*/ 512096 w 1893888"/>
              <a:gd name="connsiteY93" fmla="*/ 1095913 h 4429287"/>
              <a:gd name="connsiteX94" fmla="*/ 593724 w 1893888"/>
              <a:gd name="connsiteY94" fmla="*/ 953135 h 4429287"/>
              <a:gd name="connsiteX95" fmla="*/ 567116 w 1893888"/>
              <a:gd name="connsiteY95" fmla="*/ 854591 h 4429287"/>
              <a:gd name="connsiteX96" fmla="*/ 424892 w 1893888"/>
              <a:gd name="connsiteY96" fmla="*/ 792867 h 4429287"/>
              <a:gd name="connsiteX97" fmla="*/ 1261404 w 1893888"/>
              <a:gd name="connsiteY97" fmla="*/ 10 h 4429287"/>
              <a:gd name="connsiteX98" fmla="*/ 1729436 w 1893888"/>
              <a:gd name="connsiteY98" fmla="*/ 9377 h 4429287"/>
              <a:gd name="connsiteX99" fmla="*/ 1882012 w 1893888"/>
              <a:gd name="connsiteY99" fmla="*/ 139003 h 4429287"/>
              <a:gd name="connsiteX100" fmla="*/ 1893888 w 1893888"/>
              <a:gd name="connsiteY100" fmla="*/ 2226715 h 4429287"/>
              <a:gd name="connsiteX101" fmla="*/ 1893888 w 1893888"/>
              <a:gd name="connsiteY101" fmla="*/ 4274455 h 4429287"/>
              <a:gd name="connsiteX102" fmla="*/ 1865820 w 1893888"/>
              <a:gd name="connsiteY102" fmla="*/ 4328107 h 4429287"/>
              <a:gd name="connsiteX103" fmla="*/ 1793132 w 1893888"/>
              <a:gd name="connsiteY103" fmla="*/ 4405523 h 4429287"/>
              <a:gd name="connsiteX104" fmla="*/ 1748508 w 1893888"/>
              <a:gd name="connsiteY104" fmla="*/ 4429287 h 4429287"/>
              <a:gd name="connsiteX105" fmla="*/ 945324 w 1893888"/>
              <a:gd name="connsiteY105" fmla="*/ 4428927 h 4429287"/>
              <a:gd name="connsiteX106" fmla="*/ 111556 w 1893888"/>
              <a:gd name="connsiteY106" fmla="*/ 4414165 h 4429287"/>
              <a:gd name="connsiteX107" fmla="*/ 24832 w 1893888"/>
              <a:gd name="connsiteY107" fmla="*/ 4337829 h 4429287"/>
              <a:gd name="connsiteX108" fmla="*/ 0 w 1893888"/>
              <a:gd name="connsiteY108" fmla="*/ 4302183 h 4429287"/>
              <a:gd name="connsiteX109" fmla="*/ 360 w 1893888"/>
              <a:gd name="connsiteY109" fmla="*/ 2219153 h 4429287"/>
              <a:gd name="connsiteX110" fmla="*/ 360 w 1893888"/>
              <a:gd name="connsiteY110" fmla="*/ 135763 h 4429287"/>
              <a:gd name="connsiteX111" fmla="*/ 28788 w 1893888"/>
              <a:gd name="connsiteY111" fmla="*/ 91474 h 4429287"/>
              <a:gd name="connsiteX112" fmla="*/ 104716 w 1893888"/>
              <a:gd name="connsiteY112" fmla="*/ 25581 h 4429287"/>
              <a:gd name="connsiteX113" fmla="*/ 913300 w 1893888"/>
              <a:gd name="connsiteY113" fmla="*/ 735 h 4429287"/>
              <a:gd name="connsiteX114" fmla="*/ 1261404 w 1893888"/>
              <a:gd name="connsiteY114" fmla="*/ 10 h 442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893888" h="4429287">
                <a:moveTo>
                  <a:pt x="993680" y="3525583"/>
                </a:moveTo>
                <a:cubicBezTo>
                  <a:pt x="976852" y="3525697"/>
                  <a:pt x="957436" y="3526155"/>
                  <a:pt x="935236" y="3526651"/>
                </a:cubicBezTo>
                <a:cubicBezTo>
                  <a:pt x="776288" y="3530619"/>
                  <a:pt x="776288" y="3530619"/>
                  <a:pt x="843384" y="3668117"/>
                </a:cubicBezTo>
                <a:cubicBezTo>
                  <a:pt x="890028" y="3764833"/>
                  <a:pt x="923752" y="3819687"/>
                  <a:pt x="935596" y="3819687"/>
                </a:cubicBezTo>
                <a:cubicBezTo>
                  <a:pt x="938104" y="3819687"/>
                  <a:pt x="948152" y="3815717"/>
                  <a:pt x="957480" y="3810665"/>
                </a:cubicBezTo>
                <a:cubicBezTo>
                  <a:pt x="966808" y="3805613"/>
                  <a:pt x="1001972" y="3745707"/>
                  <a:pt x="1035340" y="3677499"/>
                </a:cubicBezTo>
                <a:cubicBezTo>
                  <a:pt x="1102524" y="3540769"/>
                  <a:pt x="1111472" y="3524785"/>
                  <a:pt x="993680" y="3525583"/>
                </a:cubicBezTo>
                <a:close/>
                <a:moveTo>
                  <a:pt x="613120" y="3089553"/>
                </a:moveTo>
                <a:cubicBezTo>
                  <a:pt x="588536" y="3091883"/>
                  <a:pt x="549768" y="3110009"/>
                  <a:pt x="488628" y="3139497"/>
                </a:cubicBezTo>
                <a:cubicBezTo>
                  <a:pt x="319812" y="3220659"/>
                  <a:pt x="319088" y="3232201"/>
                  <a:pt x="477060" y="3313723"/>
                </a:cubicBezTo>
                <a:cubicBezTo>
                  <a:pt x="592740" y="3373241"/>
                  <a:pt x="622020" y="3381537"/>
                  <a:pt x="643348" y="3360615"/>
                </a:cubicBezTo>
                <a:cubicBezTo>
                  <a:pt x="651300" y="3352319"/>
                  <a:pt x="655640" y="3308311"/>
                  <a:pt x="655640" y="3230037"/>
                </a:cubicBezTo>
                <a:cubicBezTo>
                  <a:pt x="655640" y="3125655"/>
                  <a:pt x="654088" y="3085667"/>
                  <a:pt x="613120" y="3089553"/>
                </a:cubicBezTo>
                <a:close/>
                <a:moveTo>
                  <a:pt x="1269596" y="3087851"/>
                </a:moveTo>
                <a:cubicBezTo>
                  <a:pt x="1242876" y="3087851"/>
                  <a:pt x="1233488" y="3125707"/>
                  <a:pt x="1233488" y="3237837"/>
                </a:cubicBezTo>
                <a:cubicBezTo>
                  <a:pt x="1233488" y="3395755"/>
                  <a:pt x="1239628" y="3398999"/>
                  <a:pt x="1392716" y="3322925"/>
                </a:cubicBezTo>
                <a:cubicBezTo>
                  <a:pt x="1518724" y="3260551"/>
                  <a:pt x="1533528" y="3249735"/>
                  <a:pt x="1525224" y="3224497"/>
                </a:cubicBezTo>
                <a:cubicBezTo>
                  <a:pt x="1519084" y="3204667"/>
                  <a:pt x="1300284" y="3087851"/>
                  <a:pt x="1269596" y="3087851"/>
                </a:cubicBezTo>
                <a:close/>
                <a:moveTo>
                  <a:pt x="923704" y="3070897"/>
                </a:moveTo>
                <a:cubicBezTo>
                  <a:pt x="829944" y="3083539"/>
                  <a:pt x="753760" y="3175783"/>
                  <a:pt x="786176" y="3274499"/>
                </a:cubicBezTo>
                <a:cubicBezTo>
                  <a:pt x="820756" y="3378429"/>
                  <a:pt x="924140" y="3421225"/>
                  <a:pt x="1021396" y="3371597"/>
                </a:cubicBezTo>
                <a:cubicBezTo>
                  <a:pt x="1076512" y="3343547"/>
                  <a:pt x="1101724" y="3299673"/>
                  <a:pt x="1101724" y="3231343"/>
                </a:cubicBezTo>
                <a:cubicBezTo>
                  <a:pt x="1101724" y="3163375"/>
                  <a:pt x="1074708" y="3115545"/>
                  <a:pt x="1019956" y="3087495"/>
                </a:cubicBezTo>
                <a:cubicBezTo>
                  <a:pt x="988168" y="3071311"/>
                  <a:pt x="954960" y="3066681"/>
                  <a:pt x="923704" y="3070897"/>
                </a:cubicBezTo>
                <a:close/>
                <a:moveTo>
                  <a:pt x="949036" y="2647963"/>
                </a:moveTo>
                <a:cubicBezTo>
                  <a:pt x="942044" y="2645959"/>
                  <a:pt x="935332" y="2647261"/>
                  <a:pt x="928300" y="2651211"/>
                </a:cubicBezTo>
                <a:cubicBezTo>
                  <a:pt x="920004" y="2655879"/>
                  <a:pt x="886112" y="2714409"/>
                  <a:pt x="852940" y="2781197"/>
                </a:cubicBezTo>
                <a:cubicBezTo>
                  <a:pt x="775784" y="2937037"/>
                  <a:pt x="774700" y="2934883"/>
                  <a:pt x="939116" y="2934883"/>
                </a:cubicBezTo>
                <a:cubicBezTo>
                  <a:pt x="1005096" y="2934883"/>
                  <a:pt x="1066392" y="2932009"/>
                  <a:pt x="1075404" y="2928779"/>
                </a:cubicBezTo>
                <a:cubicBezTo>
                  <a:pt x="1101724" y="2918725"/>
                  <a:pt x="1094156" y="2889639"/>
                  <a:pt x="1035384" y="2772939"/>
                </a:cubicBezTo>
                <a:cubicBezTo>
                  <a:pt x="993468" y="2689721"/>
                  <a:pt x="970008" y="2653971"/>
                  <a:pt x="949036" y="2647963"/>
                </a:cubicBezTo>
                <a:close/>
                <a:moveTo>
                  <a:pt x="941692" y="1806907"/>
                </a:moveTo>
                <a:cubicBezTo>
                  <a:pt x="910360" y="1807447"/>
                  <a:pt x="879296" y="1815375"/>
                  <a:pt x="856964" y="1830509"/>
                </a:cubicBezTo>
                <a:cubicBezTo>
                  <a:pt x="816988" y="1857173"/>
                  <a:pt x="777008" y="1922393"/>
                  <a:pt x="776648" y="1960949"/>
                </a:cubicBezTo>
                <a:cubicBezTo>
                  <a:pt x="776288" y="2021125"/>
                  <a:pt x="825272" y="2091749"/>
                  <a:pt x="886136" y="2118775"/>
                </a:cubicBezTo>
                <a:cubicBezTo>
                  <a:pt x="923956" y="2135351"/>
                  <a:pt x="960692" y="2135351"/>
                  <a:pt x="1001388" y="2118055"/>
                </a:cubicBezTo>
                <a:cubicBezTo>
                  <a:pt x="1020116" y="2110127"/>
                  <a:pt x="1049292" y="2089587"/>
                  <a:pt x="1065496" y="2072291"/>
                </a:cubicBezTo>
                <a:cubicBezTo>
                  <a:pt x="1091068" y="2045627"/>
                  <a:pt x="1096112" y="2031215"/>
                  <a:pt x="1099352" y="1977525"/>
                </a:cubicBezTo>
                <a:cubicBezTo>
                  <a:pt x="1103316" y="1903657"/>
                  <a:pt x="1083144" y="1861137"/>
                  <a:pt x="1028040" y="1827627"/>
                </a:cubicBezTo>
                <a:cubicBezTo>
                  <a:pt x="1004628" y="1813213"/>
                  <a:pt x="973028" y="1806367"/>
                  <a:pt x="941692" y="1806907"/>
                </a:cubicBezTo>
                <a:close/>
                <a:moveTo>
                  <a:pt x="1444760" y="1806737"/>
                </a:moveTo>
                <a:cubicBezTo>
                  <a:pt x="1391928" y="1806737"/>
                  <a:pt x="1382584" y="1810343"/>
                  <a:pt x="1345924" y="1843523"/>
                </a:cubicBezTo>
                <a:cubicBezTo>
                  <a:pt x="1255716" y="1925387"/>
                  <a:pt x="1271528" y="2057741"/>
                  <a:pt x="1377552" y="2110395"/>
                </a:cubicBezTo>
                <a:cubicBezTo>
                  <a:pt x="1433980" y="2138525"/>
                  <a:pt x="1472436" y="2138165"/>
                  <a:pt x="1523112" y="2109313"/>
                </a:cubicBezTo>
                <a:cubicBezTo>
                  <a:pt x="1581336" y="2076135"/>
                  <a:pt x="1609728" y="2029251"/>
                  <a:pt x="1609728" y="1965779"/>
                </a:cubicBezTo>
                <a:cubicBezTo>
                  <a:pt x="1609368" y="1866603"/>
                  <a:pt x="1547552" y="1807097"/>
                  <a:pt x="1444760" y="1806737"/>
                </a:cubicBezTo>
                <a:close/>
                <a:moveTo>
                  <a:pt x="444616" y="1806737"/>
                </a:moveTo>
                <a:cubicBezTo>
                  <a:pt x="368084" y="1806737"/>
                  <a:pt x="324608" y="1833767"/>
                  <a:pt x="291192" y="1901161"/>
                </a:cubicBezTo>
                <a:cubicBezTo>
                  <a:pt x="263524" y="1957023"/>
                  <a:pt x="266760" y="1998107"/>
                  <a:pt x="303048" y="2052167"/>
                </a:cubicBezTo>
                <a:cubicBezTo>
                  <a:pt x="330356" y="2093253"/>
                  <a:pt x="395032" y="2131815"/>
                  <a:pt x="435992" y="2132175"/>
                </a:cubicBezTo>
                <a:cubicBezTo>
                  <a:pt x="452520" y="2132175"/>
                  <a:pt x="485216" y="2122805"/>
                  <a:pt x="509288" y="2111271"/>
                </a:cubicBezTo>
                <a:cubicBezTo>
                  <a:pt x="570012" y="2081719"/>
                  <a:pt x="593724" y="2038833"/>
                  <a:pt x="593724" y="1959545"/>
                </a:cubicBezTo>
                <a:cubicBezTo>
                  <a:pt x="593724" y="1897917"/>
                  <a:pt x="592288" y="1894313"/>
                  <a:pt x="549532" y="1851427"/>
                </a:cubicBezTo>
                <a:cubicBezTo>
                  <a:pt x="507132" y="1808899"/>
                  <a:pt x="502824" y="1806737"/>
                  <a:pt x="444616" y="1806737"/>
                </a:cubicBezTo>
                <a:close/>
                <a:moveTo>
                  <a:pt x="1452472" y="1298737"/>
                </a:moveTo>
                <a:cubicBezTo>
                  <a:pt x="1324312" y="1298737"/>
                  <a:pt x="1246188" y="1428181"/>
                  <a:pt x="1308112" y="1537793"/>
                </a:cubicBezTo>
                <a:cubicBezTo>
                  <a:pt x="1349512" y="1610989"/>
                  <a:pt x="1434832" y="1641637"/>
                  <a:pt x="1509716" y="1609907"/>
                </a:cubicBezTo>
                <a:cubicBezTo>
                  <a:pt x="1604756" y="1570245"/>
                  <a:pt x="1641476" y="1451617"/>
                  <a:pt x="1584236" y="1367605"/>
                </a:cubicBezTo>
                <a:cubicBezTo>
                  <a:pt x="1551836" y="1319649"/>
                  <a:pt x="1511876" y="1298737"/>
                  <a:pt x="1452472" y="1298737"/>
                </a:cubicBezTo>
                <a:close/>
                <a:moveTo>
                  <a:pt x="943272" y="1298737"/>
                </a:moveTo>
                <a:cubicBezTo>
                  <a:pt x="877520" y="1298737"/>
                  <a:pt x="830812" y="1328309"/>
                  <a:pt x="799912" y="1389979"/>
                </a:cubicBezTo>
                <a:cubicBezTo>
                  <a:pt x="771524" y="1446599"/>
                  <a:pt x="771524" y="1475089"/>
                  <a:pt x="800628" y="1532431"/>
                </a:cubicBezTo>
                <a:cubicBezTo>
                  <a:pt x="816800" y="1564167"/>
                  <a:pt x="836920" y="1584723"/>
                  <a:pt x="867820" y="1600953"/>
                </a:cubicBezTo>
                <a:cubicBezTo>
                  <a:pt x="922432" y="1630165"/>
                  <a:pt x="960880" y="1630525"/>
                  <a:pt x="1016932" y="1603477"/>
                </a:cubicBezTo>
                <a:cubicBezTo>
                  <a:pt x="1074780" y="1575347"/>
                  <a:pt x="1101724" y="1530267"/>
                  <a:pt x="1101368" y="1460303"/>
                </a:cubicBezTo>
                <a:cubicBezTo>
                  <a:pt x="1101368" y="1361489"/>
                  <a:pt x="1040284" y="1299097"/>
                  <a:pt x="943272" y="1298737"/>
                </a:cubicBezTo>
                <a:close/>
                <a:moveTo>
                  <a:pt x="436160" y="1298737"/>
                </a:moveTo>
                <a:cubicBezTo>
                  <a:pt x="379552" y="1298737"/>
                  <a:pt x="338448" y="1318623"/>
                  <a:pt x="308884" y="1360203"/>
                </a:cubicBezTo>
                <a:cubicBezTo>
                  <a:pt x="258764" y="1430707"/>
                  <a:pt x="262008" y="1506635"/>
                  <a:pt x="317896" y="1568099"/>
                </a:cubicBezTo>
                <a:cubicBezTo>
                  <a:pt x="371260" y="1626673"/>
                  <a:pt x="443732" y="1640051"/>
                  <a:pt x="513320" y="1604617"/>
                </a:cubicBezTo>
                <a:cubicBezTo>
                  <a:pt x="571012" y="1574969"/>
                  <a:pt x="593728" y="1532667"/>
                  <a:pt x="593728" y="1455293"/>
                </a:cubicBezTo>
                <a:cubicBezTo>
                  <a:pt x="593728" y="1402143"/>
                  <a:pt x="589760" y="1387319"/>
                  <a:pt x="567404" y="1360563"/>
                </a:cubicBezTo>
                <a:cubicBezTo>
                  <a:pt x="530988" y="1317177"/>
                  <a:pt x="491688" y="1298737"/>
                  <a:pt x="436160" y="1298737"/>
                </a:cubicBezTo>
                <a:close/>
                <a:moveTo>
                  <a:pt x="1434796" y="794013"/>
                </a:moveTo>
                <a:cubicBezTo>
                  <a:pt x="1404948" y="796711"/>
                  <a:pt x="1375368" y="805257"/>
                  <a:pt x="1357152" y="818569"/>
                </a:cubicBezTo>
                <a:cubicBezTo>
                  <a:pt x="1320000" y="846275"/>
                  <a:pt x="1284648" y="911041"/>
                  <a:pt x="1284288" y="951699"/>
                </a:cubicBezTo>
                <a:cubicBezTo>
                  <a:pt x="1284288" y="988399"/>
                  <a:pt x="1313508" y="1053525"/>
                  <a:pt x="1340920" y="1076193"/>
                </a:cubicBezTo>
                <a:cubicBezTo>
                  <a:pt x="1388176" y="1115773"/>
                  <a:pt x="1467532" y="1127287"/>
                  <a:pt x="1516228" y="1101741"/>
                </a:cubicBezTo>
                <a:cubicBezTo>
                  <a:pt x="1531380" y="1094185"/>
                  <a:pt x="1557348" y="1073315"/>
                  <a:pt x="1574304" y="1055685"/>
                </a:cubicBezTo>
                <a:cubicBezTo>
                  <a:pt x="1602080" y="1026181"/>
                  <a:pt x="1604964" y="1017185"/>
                  <a:pt x="1604964" y="953859"/>
                </a:cubicBezTo>
                <a:cubicBezTo>
                  <a:pt x="1604964" y="890171"/>
                  <a:pt x="1602080" y="881177"/>
                  <a:pt x="1574304" y="852031"/>
                </a:cubicBezTo>
                <a:cubicBezTo>
                  <a:pt x="1557348" y="834401"/>
                  <a:pt x="1530296" y="812813"/>
                  <a:pt x="1514064" y="804537"/>
                </a:cubicBezTo>
                <a:cubicBezTo>
                  <a:pt x="1494768" y="794463"/>
                  <a:pt x="1464648" y="791313"/>
                  <a:pt x="1434796" y="794013"/>
                </a:cubicBezTo>
                <a:close/>
                <a:moveTo>
                  <a:pt x="930540" y="793291"/>
                </a:moveTo>
                <a:cubicBezTo>
                  <a:pt x="899816" y="794641"/>
                  <a:pt x="870352" y="803095"/>
                  <a:pt x="849448" y="818205"/>
                </a:cubicBezTo>
                <a:cubicBezTo>
                  <a:pt x="817012" y="841951"/>
                  <a:pt x="776288" y="917141"/>
                  <a:pt x="776288" y="953839"/>
                </a:cubicBezTo>
                <a:cubicBezTo>
                  <a:pt x="776288" y="968229"/>
                  <a:pt x="786740" y="1000249"/>
                  <a:pt x="799356" y="1025073"/>
                </a:cubicBezTo>
                <a:cubicBezTo>
                  <a:pt x="841160" y="1107819"/>
                  <a:pt x="937388" y="1138399"/>
                  <a:pt x="1021360" y="1095587"/>
                </a:cubicBezTo>
                <a:cubicBezTo>
                  <a:pt x="1076860" y="1067165"/>
                  <a:pt x="1101728" y="1023273"/>
                  <a:pt x="1101728" y="953839"/>
                </a:cubicBezTo>
                <a:cubicBezTo>
                  <a:pt x="1101728" y="883323"/>
                  <a:pt x="1076860" y="840151"/>
                  <a:pt x="1019196" y="811009"/>
                </a:cubicBezTo>
                <a:cubicBezTo>
                  <a:pt x="993248" y="797699"/>
                  <a:pt x="961264" y="791943"/>
                  <a:pt x="930540" y="793291"/>
                </a:cubicBezTo>
                <a:close/>
                <a:moveTo>
                  <a:pt x="424892" y="792867"/>
                </a:moveTo>
                <a:cubicBezTo>
                  <a:pt x="372476" y="797317"/>
                  <a:pt x="322224" y="826179"/>
                  <a:pt x="295612" y="877609"/>
                </a:cubicBezTo>
                <a:cubicBezTo>
                  <a:pt x="222252" y="1019669"/>
                  <a:pt x="370048" y="1168563"/>
                  <a:pt x="512096" y="1095913"/>
                </a:cubicBezTo>
                <a:cubicBezTo>
                  <a:pt x="572868" y="1065343"/>
                  <a:pt x="593724" y="1028301"/>
                  <a:pt x="593724" y="953135"/>
                </a:cubicBezTo>
                <a:cubicBezTo>
                  <a:pt x="593724" y="900267"/>
                  <a:pt x="589412" y="883723"/>
                  <a:pt x="567116" y="854591"/>
                </a:cubicBezTo>
                <a:cubicBezTo>
                  <a:pt x="531876" y="808377"/>
                  <a:pt x="477304" y="788417"/>
                  <a:pt x="424892" y="792867"/>
                </a:cubicBezTo>
                <a:close/>
                <a:moveTo>
                  <a:pt x="1261404" y="10"/>
                </a:moveTo>
                <a:cubicBezTo>
                  <a:pt x="1557180" y="196"/>
                  <a:pt x="1700288" y="3166"/>
                  <a:pt x="1729436" y="9377"/>
                </a:cubicBezTo>
                <a:cubicBezTo>
                  <a:pt x="1797808" y="23420"/>
                  <a:pt x="1864380" y="80312"/>
                  <a:pt x="1882012" y="139003"/>
                </a:cubicBezTo>
                <a:cubicBezTo>
                  <a:pt x="1891012" y="168531"/>
                  <a:pt x="1893888" y="696399"/>
                  <a:pt x="1893888" y="2226715"/>
                </a:cubicBezTo>
                <a:lnTo>
                  <a:pt x="1893888" y="4274455"/>
                </a:lnTo>
                <a:lnTo>
                  <a:pt x="1865820" y="4328107"/>
                </a:lnTo>
                <a:cubicBezTo>
                  <a:pt x="1844948" y="4368435"/>
                  <a:pt x="1826596" y="4387879"/>
                  <a:pt x="1793132" y="4405523"/>
                </a:cubicBezTo>
                <a:lnTo>
                  <a:pt x="1748508" y="4429287"/>
                </a:lnTo>
                <a:lnTo>
                  <a:pt x="945324" y="4428927"/>
                </a:lnTo>
                <a:cubicBezTo>
                  <a:pt x="276004" y="4428567"/>
                  <a:pt x="136744" y="4426047"/>
                  <a:pt x="111556" y="4414165"/>
                </a:cubicBezTo>
                <a:cubicBezTo>
                  <a:pt x="71612" y="4395441"/>
                  <a:pt x="55056" y="4380679"/>
                  <a:pt x="24832" y="4337829"/>
                </a:cubicBezTo>
                <a:lnTo>
                  <a:pt x="0" y="4302183"/>
                </a:lnTo>
                <a:lnTo>
                  <a:pt x="360" y="2219153"/>
                </a:lnTo>
                <a:lnTo>
                  <a:pt x="360" y="135763"/>
                </a:lnTo>
                <a:lnTo>
                  <a:pt x="28788" y="91474"/>
                </a:lnTo>
                <a:cubicBezTo>
                  <a:pt x="47860" y="61588"/>
                  <a:pt x="72332" y="40704"/>
                  <a:pt x="104716" y="25581"/>
                </a:cubicBezTo>
                <a:cubicBezTo>
                  <a:pt x="151856" y="3616"/>
                  <a:pt x="157256" y="3616"/>
                  <a:pt x="913300" y="735"/>
                </a:cubicBezTo>
                <a:cubicBezTo>
                  <a:pt x="1047256" y="195"/>
                  <a:pt x="1162812" y="-52"/>
                  <a:pt x="1261404" y="10"/>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nvGrpSpPr>
          <p:cNvPr id="27" name="群組 26"/>
          <p:cNvGrpSpPr/>
          <p:nvPr/>
        </p:nvGrpSpPr>
        <p:grpSpPr>
          <a:xfrm>
            <a:off x="5549892" y="966917"/>
            <a:ext cx="615842" cy="375002"/>
            <a:chOff x="12855420" y="3315754"/>
            <a:chExt cx="3408942" cy="2075787"/>
          </a:xfrm>
          <a:solidFill>
            <a:schemeClr val="bg1"/>
          </a:solidFill>
        </p:grpSpPr>
        <p:sp>
          <p:nvSpPr>
            <p:cNvPr id="28" name="手繪多邊形 27"/>
            <p:cNvSpPr>
              <a:spLocks/>
            </p:cNvSpPr>
            <p:nvPr/>
          </p:nvSpPr>
          <p:spPr bwMode="auto">
            <a:xfrm>
              <a:off x="12855420" y="3315754"/>
              <a:ext cx="2213926" cy="2075787"/>
            </a:xfrm>
            <a:custGeom>
              <a:avLst/>
              <a:gdLst>
                <a:gd name="connsiteX0" fmla="*/ 1123417 w 3002281"/>
                <a:gd name="connsiteY0" fmla="*/ 285717 h 2814951"/>
                <a:gd name="connsiteX1" fmla="*/ 299654 w 3002281"/>
                <a:gd name="connsiteY1" fmla="*/ 293477 h 2814951"/>
                <a:gd name="connsiteX2" fmla="*/ 273368 w 3002281"/>
                <a:gd name="connsiteY2" fmla="*/ 303559 h 2814951"/>
                <a:gd name="connsiteX3" fmla="*/ 273368 w 3002281"/>
                <a:gd name="connsiteY3" fmla="*/ 1106122 h 2814951"/>
                <a:gd name="connsiteX4" fmla="*/ 291012 w 3002281"/>
                <a:gd name="connsiteY4" fmla="*/ 1919127 h 2814951"/>
                <a:gd name="connsiteX5" fmla="*/ 2712961 w 3002281"/>
                <a:gd name="connsiteY5" fmla="*/ 1919487 h 2814951"/>
                <a:gd name="connsiteX6" fmla="*/ 2732406 w 3002281"/>
                <a:gd name="connsiteY6" fmla="*/ 1114043 h 2814951"/>
                <a:gd name="connsiteX7" fmla="*/ 2722684 w 3002281"/>
                <a:gd name="connsiteY7" fmla="*/ 304279 h 2814951"/>
                <a:gd name="connsiteX8" fmla="*/ 1519631 w 3002281"/>
                <a:gd name="connsiteY8" fmla="*/ 286276 h 2814951"/>
                <a:gd name="connsiteX9" fmla="*/ 1123417 w 3002281"/>
                <a:gd name="connsiteY9" fmla="*/ 285717 h 2814951"/>
                <a:gd name="connsiteX10" fmla="*/ 1132113 w 3002281"/>
                <a:gd name="connsiteY10" fmla="*/ 2 h 2814951"/>
                <a:gd name="connsiteX11" fmla="*/ 1501692 w 3002281"/>
                <a:gd name="connsiteY11" fmla="*/ 19 h 2814951"/>
                <a:gd name="connsiteX12" fmla="*/ 2858991 w 3002281"/>
                <a:gd name="connsiteY12" fmla="*/ 11902 h 2814951"/>
                <a:gd name="connsiteX13" fmla="*/ 2978879 w 3002281"/>
                <a:gd name="connsiteY13" fmla="*/ 99408 h 2814951"/>
                <a:gd name="connsiteX14" fmla="*/ 3002281 w 3002281"/>
                <a:gd name="connsiteY14" fmla="*/ 137218 h 2814951"/>
                <a:gd name="connsiteX15" fmla="*/ 3002281 w 3002281"/>
                <a:gd name="connsiteY15" fmla="*/ 1107698 h 2814951"/>
                <a:gd name="connsiteX16" fmla="*/ 3002281 w 3002281"/>
                <a:gd name="connsiteY16" fmla="*/ 2078178 h 2814951"/>
                <a:gd name="connsiteX17" fmla="*/ 2978519 w 3002281"/>
                <a:gd name="connsiteY17" fmla="*/ 2117070 h 2814951"/>
                <a:gd name="connsiteX18" fmla="*/ 2928115 w 3002281"/>
                <a:gd name="connsiteY18" fmla="*/ 2172886 h 2814951"/>
                <a:gd name="connsiteX19" fmla="*/ 2321111 w 3002281"/>
                <a:gd name="connsiteY19" fmla="*/ 2215378 h 2814951"/>
                <a:gd name="connsiteX20" fmla="*/ 1800514 w 3002281"/>
                <a:gd name="connsiteY20" fmla="*/ 2227622 h 2814951"/>
                <a:gd name="connsiteX21" fmla="*/ 1794393 w 3002281"/>
                <a:gd name="connsiteY21" fmla="*/ 2524707 h 2814951"/>
                <a:gd name="connsiteX22" fmla="*/ 2017249 w 3002281"/>
                <a:gd name="connsiteY22" fmla="*/ 2540552 h 2814951"/>
                <a:gd name="connsiteX23" fmla="*/ 2241546 w 3002281"/>
                <a:gd name="connsiteY23" fmla="*/ 2552435 h 2814951"/>
                <a:gd name="connsiteX24" fmla="*/ 2246226 w 3002281"/>
                <a:gd name="connsiteY24" fmla="*/ 2802347 h 2814951"/>
                <a:gd name="connsiteX25" fmla="*/ 1498452 w 3002281"/>
                <a:gd name="connsiteY25" fmla="*/ 2814951 h 2814951"/>
                <a:gd name="connsiteX26" fmla="*/ 751038 w 3002281"/>
                <a:gd name="connsiteY26" fmla="*/ 2814951 h 2814951"/>
                <a:gd name="connsiteX27" fmla="*/ 753918 w 3002281"/>
                <a:gd name="connsiteY27" fmla="*/ 2680632 h 2814951"/>
                <a:gd name="connsiteX28" fmla="*/ 756798 w 3002281"/>
                <a:gd name="connsiteY28" fmla="*/ 2545954 h 2814951"/>
                <a:gd name="connsiteX29" fmla="*/ 978214 w 3002281"/>
                <a:gd name="connsiteY29" fmla="*/ 2543072 h 2814951"/>
                <a:gd name="connsiteX30" fmla="*/ 1199630 w 3002281"/>
                <a:gd name="connsiteY30" fmla="*/ 2540192 h 2814951"/>
                <a:gd name="connsiteX31" fmla="*/ 1209351 w 3002281"/>
                <a:gd name="connsiteY31" fmla="*/ 2514624 h 2814951"/>
                <a:gd name="connsiteX32" fmla="*/ 1208631 w 3002281"/>
                <a:gd name="connsiteY32" fmla="*/ 2235184 h 2814951"/>
                <a:gd name="connsiteX33" fmla="*/ 686593 w 3002281"/>
                <a:gd name="connsiteY33" fmla="*/ 2215378 h 2814951"/>
                <a:gd name="connsiteX34" fmla="*/ 57268 w 3002281"/>
                <a:gd name="connsiteY34" fmla="*/ 2156681 h 2814951"/>
                <a:gd name="connsiteX35" fmla="*/ 23 w 3002281"/>
                <a:gd name="connsiteY35" fmla="*/ 1108779 h 2814951"/>
                <a:gd name="connsiteX36" fmla="*/ 10824 w 3002281"/>
                <a:gd name="connsiteY36" fmla="*/ 124975 h 2814951"/>
                <a:gd name="connsiteX37" fmla="*/ 53667 w 3002281"/>
                <a:gd name="connsiteY37" fmla="*/ 63397 h 2814951"/>
                <a:gd name="connsiteX38" fmla="*/ 1132113 w 3002281"/>
                <a:gd name="connsiteY38" fmla="*/ 2 h 2814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002281" h="2814951">
                  <a:moveTo>
                    <a:pt x="1123417" y="285717"/>
                  </a:moveTo>
                  <a:cubicBezTo>
                    <a:pt x="603380" y="285560"/>
                    <a:pt x="313406" y="288211"/>
                    <a:pt x="299654" y="293477"/>
                  </a:cubicBezTo>
                  <a:lnTo>
                    <a:pt x="273368" y="303559"/>
                  </a:lnTo>
                  <a:lnTo>
                    <a:pt x="273368" y="1106122"/>
                  </a:lnTo>
                  <a:cubicBezTo>
                    <a:pt x="273368" y="1859718"/>
                    <a:pt x="274448" y="1909405"/>
                    <a:pt x="291012" y="1919127"/>
                  </a:cubicBezTo>
                  <a:cubicBezTo>
                    <a:pt x="315858" y="1933529"/>
                    <a:pt x="2685955" y="1933889"/>
                    <a:pt x="2712961" y="1919487"/>
                  </a:cubicBezTo>
                  <a:cubicBezTo>
                    <a:pt x="2732046" y="1909045"/>
                    <a:pt x="2732406" y="1889602"/>
                    <a:pt x="2732406" y="1114043"/>
                  </a:cubicBezTo>
                  <a:cubicBezTo>
                    <a:pt x="2732406" y="631209"/>
                    <a:pt x="2728445" y="313280"/>
                    <a:pt x="2722684" y="304279"/>
                  </a:cubicBezTo>
                  <a:cubicBezTo>
                    <a:pt x="2714041" y="290597"/>
                    <a:pt x="2567486" y="288437"/>
                    <a:pt x="1519631" y="286276"/>
                  </a:cubicBezTo>
                  <a:cubicBezTo>
                    <a:pt x="1375686" y="285939"/>
                    <a:pt x="1243425" y="285753"/>
                    <a:pt x="1123417" y="285717"/>
                  </a:cubicBezTo>
                  <a:close/>
                  <a:moveTo>
                    <a:pt x="1132113" y="2"/>
                  </a:moveTo>
                  <a:cubicBezTo>
                    <a:pt x="1242862" y="-6"/>
                    <a:pt x="1365602" y="19"/>
                    <a:pt x="1501692" y="19"/>
                  </a:cubicBezTo>
                  <a:cubicBezTo>
                    <a:pt x="2483123" y="19"/>
                    <a:pt x="2827668" y="2900"/>
                    <a:pt x="2858991" y="11902"/>
                  </a:cubicBezTo>
                  <a:cubicBezTo>
                    <a:pt x="2915515" y="28107"/>
                    <a:pt x="2950437" y="53674"/>
                    <a:pt x="2978879" y="99408"/>
                  </a:cubicBezTo>
                  <a:lnTo>
                    <a:pt x="3002281" y="137218"/>
                  </a:lnTo>
                  <a:lnTo>
                    <a:pt x="3002281" y="1107698"/>
                  </a:lnTo>
                  <a:lnTo>
                    <a:pt x="3002281" y="2078178"/>
                  </a:lnTo>
                  <a:lnTo>
                    <a:pt x="2978519" y="2117070"/>
                  </a:lnTo>
                  <a:cubicBezTo>
                    <a:pt x="2965198" y="2138316"/>
                    <a:pt x="2942517" y="2163163"/>
                    <a:pt x="2928115" y="2172886"/>
                  </a:cubicBezTo>
                  <a:cubicBezTo>
                    <a:pt x="2865471" y="2213938"/>
                    <a:pt x="2846750" y="2215018"/>
                    <a:pt x="2321111" y="2215378"/>
                  </a:cubicBezTo>
                  <a:cubicBezTo>
                    <a:pt x="1939124" y="2215378"/>
                    <a:pt x="1809515" y="2218619"/>
                    <a:pt x="1800514" y="2227622"/>
                  </a:cubicBezTo>
                  <a:cubicBezTo>
                    <a:pt x="1787553" y="2240585"/>
                    <a:pt x="1782513" y="2493378"/>
                    <a:pt x="1794393" y="2524707"/>
                  </a:cubicBezTo>
                  <a:cubicBezTo>
                    <a:pt x="1799794" y="2538751"/>
                    <a:pt x="1828956" y="2540552"/>
                    <a:pt x="2017249" y="2540552"/>
                  </a:cubicBezTo>
                  <a:cubicBezTo>
                    <a:pt x="2171701" y="2540552"/>
                    <a:pt x="2236145" y="2544153"/>
                    <a:pt x="2241546" y="2552435"/>
                  </a:cubicBezTo>
                  <a:cubicBezTo>
                    <a:pt x="2247306" y="2562158"/>
                    <a:pt x="2250907" y="2743290"/>
                    <a:pt x="2246226" y="2802347"/>
                  </a:cubicBezTo>
                  <a:cubicBezTo>
                    <a:pt x="2245506" y="2812430"/>
                    <a:pt x="2088535" y="2814951"/>
                    <a:pt x="1498452" y="2814951"/>
                  </a:cubicBezTo>
                  <a:lnTo>
                    <a:pt x="751038" y="2814951"/>
                  </a:lnTo>
                  <a:lnTo>
                    <a:pt x="753918" y="2680632"/>
                  </a:lnTo>
                  <a:lnTo>
                    <a:pt x="756798" y="2545954"/>
                  </a:lnTo>
                  <a:lnTo>
                    <a:pt x="978214" y="2543072"/>
                  </a:lnTo>
                  <a:lnTo>
                    <a:pt x="1199630" y="2540192"/>
                  </a:lnTo>
                  <a:lnTo>
                    <a:pt x="1209351" y="2514624"/>
                  </a:lnTo>
                  <a:cubicBezTo>
                    <a:pt x="1222312" y="2479694"/>
                    <a:pt x="1221952" y="2260031"/>
                    <a:pt x="1208631" y="2235184"/>
                  </a:cubicBezTo>
                  <a:cubicBezTo>
                    <a:pt x="1198550" y="2216098"/>
                    <a:pt x="1181989" y="2215378"/>
                    <a:pt x="686593" y="2215378"/>
                  </a:cubicBezTo>
                  <a:cubicBezTo>
                    <a:pt x="128193" y="2215378"/>
                    <a:pt x="118832" y="2214658"/>
                    <a:pt x="57268" y="2156681"/>
                  </a:cubicBezTo>
                  <a:cubicBezTo>
                    <a:pt x="-2857" y="2100505"/>
                    <a:pt x="23" y="2147318"/>
                    <a:pt x="23" y="1108779"/>
                  </a:cubicBezTo>
                  <a:cubicBezTo>
                    <a:pt x="23" y="459872"/>
                    <a:pt x="3264" y="144420"/>
                    <a:pt x="10824" y="124975"/>
                  </a:cubicBezTo>
                  <a:cubicBezTo>
                    <a:pt x="16585" y="109490"/>
                    <a:pt x="36026" y="81402"/>
                    <a:pt x="53667" y="63397"/>
                  </a:cubicBezTo>
                  <a:cubicBezTo>
                    <a:pt x="111418" y="3350"/>
                    <a:pt x="61539" y="87"/>
                    <a:pt x="1132113" y="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29" name="手繪多邊形 28"/>
            <p:cNvSpPr>
              <a:spLocks/>
            </p:cNvSpPr>
            <p:nvPr/>
          </p:nvSpPr>
          <p:spPr bwMode="auto">
            <a:xfrm>
              <a:off x="15241318" y="3315984"/>
              <a:ext cx="1023044" cy="2075556"/>
            </a:xfrm>
            <a:custGeom>
              <a:avLst/>
              <a:gdLst>
                <a:gd name="connsiteX0" fmla="*/ 693708 w 1387338"/>
                <a:gd name="connsiteY0" fmla="*/ 2214563 h 2814638"/>
                <a:gd name="connsiteX1" fmla="*/ 533551 w 1387338"/>
                <a:gd name="connsiteY1" fmla="*/ 2371228 h 2814638"/>
                <a:gd name="connsiteX2" fmla="*/ 767294 w 1387338"/>
                <a:gd name="connsiteY2" fmla="*/ 2519970 h 2814638"/>
                <a:gd name="connsiteX3" fmla="*/ 853865 w 1387338"/>
                <a:gd name="connsiteY3" fmla="*/ 2375910 h 2814638"/>
                <a:gd name="connsiteX4" fmla="*/ 832944 w 1387338"/>
                <a:gd name="connsiteY4" fmla="*/ 2289114 h 2814638"/>
                <a:gd name="connsiteX5" fmla="*/ 693708 w 1387338"/>
                <a:gd name="connsiteY5" fmla="*/ 2214563 h 2814638"/>
                <a:gd name="connsiteX6" fmla="*/ 916735 w 1387338"/>
                <a:gd name="connsiteY6" fmla="*/ 691793 h 2814638"/>
                <a:gd name="connsiteX7" fmla="*/ 684560 w 1387338"/>
                <a:gd name="connsiteY7" fmla="*/ 692369 h 2814638"/>
                <a:gd name="connsiteX8" fmla="*/ 182275 w 1387338"/>
                <a:gd name="connsiteY8" fmla="*/ 694897 h 2814638"/>
                <a:gd name="connsiteX9" fmla="*/ 179753 w 1387338"/>
                <a:gd name="connsiteY9" fmla="*/ 842266 h 2814638"/>
                <a:gd name="connsiteX10" fmla="*/ 181915 w 1387338"/>
                <a:gd name="connsiteY10" fmla="*/ 1002998 h 2814638"/>
                <a:gd name="connsiteX11" fmla="*/ 694649 w 1387338"/>
                <a:gd name="connsiteY11" fmla="*/ 1016001 h 2814638"/>
                <a:gd name="connsiteX12" fmla="*/ 1208464 w 1387338"/>
                <a:gd name="connsiteY12" fmla="*/ 999747 h 2814638"/>
                <a:gd name="connsiteX13" fmla="*/ 1214589 w 1387338"/>
                <a:gd name="connsiteY13" fmla="*/ 848406 h 2814638"/>
                <a:gd name="connsiteX14" fmla="*/ 1200537 w 1387338"/>
                <a:gd name="connsiteY14" fmla="*/ 701038 h 2814638"/>
                <a:gd name="connsiteX15" fmla="*/ 916735 w 1387338"/>
                <a:gd name="connsiteY15" fmla="*/ 691793 h 2814638"/>
                <a:gd name="connsiteX16" fmla="*/ 938675 w 1387338"/>
                <a:gd name="connsiteY16" fmla="*/ 183973 h 2814638"/>
                <a:gd name="connsiteX17" fmla="*/ 690469 w 1387338"/>
                <a:gd name="connsiteY17" fmla="*/ 184728 h 2814638"/>
                <a:gd name="connsiteX18" fmla="*/ 182276 w 1387338"/>
                <a:gd name="connsiteY18" fmla="*/ 187253 h 2814638"/>
                <a:gd name="connsiteX19" fmla="*/ 179753 w 1387338"/>
                <a:gd name="connsiteY19" fmla="*/ 334458 h 2814638"/>
                <a:gd name="connsiteX20" fmla="*/ 181916 w 1387338"/>
                <a:gd name="connsiteY20" fmla="*/ 494652 h 2814638"/>
                <a:gd name="connsiteX21" fmla="*/ 694794 w 1387338"/>
                <a:gd name="connsiteY21" fmla="*/ 508001 h 2814638"/>
                <a:gd name="connsiteX22" fmla="*/ 1208753 w 1387338"/>
                <a:gd name="connsiteY22" fmla="*/ 491765 h 2814638"/>
                <a:gd name="connsiteX23" fmla="*/ 1206591 w 1387338"/>
                <a:gd name="connsiteY23" fmla="*/ 194830 h 2814638"/>
                <a:gd name="connsiteX24" fmla="*/ 938675 w 1387338"/>
                <a:gd name="connsiteY24" fmla="*/ 183973 h 2814638"/>
                <a:gd name="connsiteX25" fmla="*/ 690755 w 1387338"/>
                <a:gd name="connsiteY25" fmla="*/ 0 h 2814638"/>
                <a:gd name="connsiteX26" fmla="*/ 1328864 w 1387338"/>
                <a:gd name="connsiteY26" fmla="*/ 58331 h 2814638"/>
                <a:gd name="connsiteX27" fmla="*/ 1387201 w 1387338"/>
                <a:gd name="connsiteY27" fmla="*/ 1414700 h 2814638"/>
                <a:gd name="connsiteX28" fmla="*/ 1367755 w 1387338"/>
                <a:gd name="connsiteY28" fmla="*/ 2709859 h 2814638"/>
                <a:gd name="connsiteX29" fmla="*/ 1305457 w 1387338"/>
                <a:gd name="connsiteY29" fmla="*/ 2783672 h 2814638"/>
                <a:gd name="connsiteX30" fmla="*/ 1262604 w 1387338"/>
                <a:gd name="connsiteY30" fmla="*/ 2814638 h 2814638"/>
                <a:gd name="connsiteX31" fmla="*/ 697237 w 1387338"/>
                <a:gd name="connsiteY31" fmla="*/ 2814638 h 2814638"/>
                <a:gd name="connsiteX32" fmla="*/ 101260 w 1387338"/>
                <a:gd name="connsiteY32" fmla="*/ 2795915 h 2814638"/>
                <a:gd name="connsiteX33" fmla="*/ 7993 w 1387338"/>
                <a:gd name="connsiteY33" fmla="*/ 2684294 h 2814638"/>
                <a:gd name="connsiteX34" fmla="*/ 70 w 1387338"/>
                <a:gd name="connsiteY34" fmla="*/ 1402458 h 2814638"/>
                <a:gd name="connsiteX35" fmla="*/ 63089 w 1387338"/>
                <a:gd name="connsiteY35" fmla="*/ 58691 h 2814638"/>
                <a:gd name="connsiteX36" fmla="*/ 690755 w 1387338"/>
                <a:gd name="connsiteY36" fmla="*/ 0 h 281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387338" h="2814638">
                  <a:moveTo>
                    <a:pt x="693708" y="2214563"/>
                  </a:moveTo>
                  <a:cubicBezTo>
                    <a:pt x="600644" y="2214563"/>
                    <a:pt x="533551" y="2280470"/>
                    <a:pt x="533551" y="2371228"/>
                  </a:cubicBezTo>
                  <a:cubicBezTo>
                    <a:pt x="533551" y="2498721"/>
                    <a:pt x="655833" y="2576513"/>
                    <a:pt x="767294" y="2519970"/>
                  </a:cubicBezTo>
                  <a:cubicBezTo>
                    <a:pt x="827172" y="2489357"/>
                    <a:pt x="853505" y="2445419"/>
                    <a:pt x="853865" y="2375910"/>
                  </a:cubicBezTo>
                  <a:cubicBezTo>
                    <a:pt x="854226" y="2332692"/>
                    <a:pt x="848815" y="2310723"/>
                    <a:pt x="832944" y="2289114"/>
                  </a:cubicBezTo>
                  <a:cubicBezTo>
                    <a:pt x="796151" y="2239413"/>
                    <a:pt x="749619" y="2214563"/>
                    <a:pt x="693708" y="2214563"/>
                  </a:cubicBezTo>
                  <a:close/>
                  <a:moveTo>
                    <a:pt x="916735" y="691793"/>
                  </a:moveTo>
                  <a:cubicBezTo>
                    <a:pt x="852131" y="691714"/>
                    <a:pt x="775180" y="691918"/>
                    <a:pt x="684560" y="692369"/>
                  </a:cubicBezTo>
                  <a:lnTo>
                    <a:pt x="182275" y="694897"/>
                  </a:lnTo>
                  <a:lnTo>
                    <a:pt x="179753" y="842266"/>
                  </a:lnTo>
                  <a:cubicBezTo>
                    <a:pt x="177951" y="923174"/>
                    <a:pt x="179032" y="995413"/>
                    <a:pt x="181915" y="1002998"/>
                  </a:cubicBezTo>
                  <a:cubicBezTo>
                    <a:pt x="185878" y="1013473"/>
                    <a:pt x="288209" y="1016001"/>
                    <a:pt x="694649" y="1016001"/>
                  </a:cubicBezTo>
                  <a:cubicBezTo>
                    <a:pt x="1147930" y="1016001"/>
                    <a:pt x="1203059" y="1014195"/>
                    <a:pt x="1208464" y="999747"/>
                  </a:cubicBezTo>
                  <a:cubicBezTo>
                    <a:pt x="1211706" y="991078"/>
                    <a:pt x="1214589" y="922812"/>
                    <a:pt x="1214589" y="848406"/>
                  </a:cubicBezTo>
                  <a:cubicBezTo>
                    <a:pt x="1214589" y="746187"/>
                    <a:pt x="1210986" y="709706"/>
                    <a:pt x="1200537" y="701038"/>
                  </a:cubicBezTo>
                  <a:cubicBezTo>
                    <a:pt x="1193240" y="694807"/>
                    <a:pt x="1110547" y="692030"/>
                    <a:pt x="916735" y="691793"/>
                  </a:cubicBezTo>
                  <a:close/>
                  <a:moveTo>
                    <a:pt x="938675" y="183973"/>
                  </a:moveTo>
                  <a:cubicBezTo>
                    <a:pt x="872076" y="183916"/>
                    <a:pt x="790306" y="184187"/>
                    <a:pt x="690469" y="184728"/>
                  </a:cubicBezTo>
                  <a:lnTo>
                    <a:pt x="182276" y="187253"/>
                  </a:lnTo>
                  <a:lnTo>
                    <a:pt x="179753" y="334458"/>
                  </a:lnTo>
                  <a:cubicBezTo>
                    <a:pt x="177951" y="415276"/>
                    <a:pt x="179032" y="487436"/>
                    <a:pt x="181916" y="494652"/>
                  </a:cubicBezTo>
                  <a:cubicBezTo>
                    <a:pt x="185880" y="505475"/>
                    <a:pt x="288240" y="508001"/>
                    <a:pt x="694794" y="508001"/>
                  </a:cubicBezTo>
                  <a:cubicBezTo>
                    <a:pt x="1148203" y="508001"/>
                    <a:pt x="1203347" y="506197"/>
                    <a:pt x="1208753" y="491765"/>
                  </a:cubicBezTo>
                  <a:cubicBezTo>
                    <a:pt x="1217764" y="467953"/>
                    <a:pt x="1215962" y="209623"/>
                    <a:pt x="1206591" y="194830"/>
                  </a:cubicBezTo>
                  <a:cubicBezTo>
                    <a:pt x="1201725" y="187254"/>
                    <a:pt x="1138471" y="184142"/>
                    <a:pt x="938675" y="183973"/>
                  </a:cubicBezTo>
                  <a:close/>
                  <a:moveTo>
                    <a:pt x="690755" y="0"/>
                  </a:moveTo>
                  <a:cubicBezTo>
                    <a:pt x="1248920" y="0"/>
                    <a:pt x="1275568" y="2520"/>
                    <a:pt x="1328864" y="58331"/>
                  </a:cubicBezTo>
                  <a:cubicBezTo>
                    <a:pt x="1390802" y="122783"/>
                    <a:pt x="1387561" y="43568"/>
                    <a:pt x="1387201" y="1414700"/>
                  </a:cubicBezTo>
                  <a:cubicBezTo>
                    <a:pt x="1387201" y="2623803"/>
                    <a:pt x="1386481" y="2668811"/>
                    <a:pt x="1367755" y="2709859"/>
                  </a:cubicBezTo>
                  <a:cubicBezTo>
                    <a:pt x="1356592" y="2734703"/>
                    <a:pt x="1330304" y="2765669"/>
                    <a:pt x="1305457" y="2783672"/>
                  </a:cubicBezTo>
                  <a:lnTo>
                    <a:pt x="1262604" y="2814638"/>
                  </a:lnTo>
                  <a:lnTo>
                    <a:pt x="697237" y="2814638"/>
                  </a:lnTo>
                  <a:cubicBezTo>
                    <a:pt x="164999" y="2814638"/>
                    <a:pt x="130429" y="2813558"/>
                    <a:pt x="101260" y="2795915"/>
                  </a:cubicBezTo>
                  <a:cubicBezTo>
                    <a:pt x="61649" y="2771790"/>
                    <a:pt x="17716" y="2719221"/>
                    <a:pt x="7993" y="2684294"/>
                  </a:cubicBezTo>
                  <a:cubicBezTo>
                    <a:pt x="3671" y="2669531"/>
                    <a:pt x="70" y="2092705"/>
                    <a:pt x="70" y="1402458"/>
                  </a:cubicBezTo>
                  <a:cubicBezTo>
                    <a:pt x="70" y="16563"/>
                    <a:pt x="-4611" y="123143"/>
                    <a:pt x="63089" y="58691"/>
                  </a:cubicBezTo>
                  <a:cubicBezTo>
                    <a:pt x="123947" y="720"/>
                    <a:pt x="134030" y="0"/>
                    <a:pt x="690755" y="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sp>
        <p:nvSpPr>
          <p:cNvPr id="30" name="Freeform 59"/>
          <p:cNvSpPr>
            <a:spLocks/>
          </p:cNvSpPr>
          <p:nvPr/>
        </p:nvSpPr>
        <p:spPr bwMode="auto">
          <a:xfrm>
            <a:off x="6295334" y="1611304"/>
            <a:ext cx="525346" cy="525346"/>
          </a:xfrm>
          <a:custGeom>
            <a:avLst/>
            <a:gdLst>
              <a:gd name="T0" fmla="*/ 5065 w 11063"/>
              <a:gd name="T1" fmla="*/ 9904 h 11063"/>
              <a:gd name="T2" fmla="*/ 3825 w 11063"/>
              <a:gd name="T3" fmla="*/ 8685 h 11063"/>
              <a:gd name="T4" fmla="*/ 3347 w 11063"/>
              <a:gd name="T5" fmla="*/ 8690 h 11063"/>
              <a:gd name="T6" fmla="*/ 2850 w 11063"/>
              <a:gd name="T7" fmla="*/ 9555 h 11063"/>
              <a:gd name="T8" fmla="*/ 2377 w 11063"/>
              <a:gd name="T9" fmla="*/ 10354 h 11063"/>
              <a:gd name="T10" fmla="*/ 1323 w 11063"/>
              <a:gd name="T11" fmla="*/ 10326 h 11063"/>
              <a:gd name="T12" fmla="*/ 726 w 11063"/>
              <a:gd name="T13" fmla="*/ 9689 h 11063"/>
              <a:gd name="T14" fmla="*/ 636 w 11063"/>
              <a:gd name="T15" fmla="*/ 9186 h 11063"/>
              <a:gd name="T16" fmla="*/ 718 w 11063"/>
              <a:gd name="T17" fmla="*/ 8711 h 11063"/>
              <a:gd name="T18" fmla="*/ 1552 w 11063"/>
              <a:gd name="T19" fmla="*/ 8205 h 11063"/>
              <a:gd name="T20" fmla="*/ 2347 w 11063"/>
              <a:gd name="T21" fmla="*/ 7750 h 11063"/>
              <a:gd name="T22" fmla="*/ 2427 w 11063"/>
              <a:gd name="T23" fmla="*/ 7455 h 11063"/>
              <a:gd name="T24" fmla="*/ 2427 w 11063"/>
              <a:gd name="T25" fmla="*/ 7270 h 11063"/>
              <a:gd name="T26" fmla="*/ 1213 w 11063"/>
              <a:gd name="T27" fmla="*/ 6054 h 11063"/>
              <a:gd name="T28" fmla="*/ 0 w 11063"/>
              <a:gd name="T29" fmla="*/ 4808 h 11063"/>
              <a:gd name="T30" fmla="*/ 1725 w 11063"/>
              <a:gd name="T31" fmla="*/ 3060 h 11063"/>
              <a:gd name="T32" fmla="*/ 2323 w 11063"/>
              <a:gd name="T33" fmla="*/ 3274 h 11063"/>
              <a:gd name="T34" fmla="*/ 2591 w 11063"/>
              <a:gd name="T35" fmla="*/ 3976 h 11063"/>
              <a:gd name="T36" fmla="*/ 2895 w 11063"/>
              <a:gd name="T37" fmla="*/ 4597 h 11063"/>
              <a:gd name="T38" fmla="*/ 3612 w 11063"/>
              <a:gd name="T39" fmla="*/ 4838 h 11063"/>
              <a:gd name="T40" fmla="*/ 4043 w 11063"/>
              <a:gd name="T41" fmla="*/ 4778 h 11063"/>
              <a:gd name="T42" fmla="*/ 4886 w 11063"/>
              <a:gd name="T43" fmla="*/ 3958 h 11063"/>
              <a:gd name="T44" fmla="*/ 4951 w 11063"/>
              <a:gd name="T45" fmla="*/ 3514 h 11063"/>
              <a:gd name="T46" fmla="*/ 4862 w 11063"/>
              <a:gd name="T47" fmla="*/ 3047 h 11063"/>
              <a:gd name="T48" fmla="*/ 4009 w 11063"/>
              <a:gd name="T49" fmla="*/ 2484 h 11063"/>
              <a:gd name="T50" fmla="*/ 3156 w 11063"/>
              <a:gd name="T51" fmla="*/ 1948 h 11063"/>
              <a:gd name="T52" fmla="*/ 3954 w 11063"/>
              <a:gd name="T53" fmla="*/ 811 h 11063"/>
              <a:gd name="T54" fmla="*/ 4807 w 11063"/>
              <a:gd name="T55" fmla="*/ 0 h 11063"/>
              <a:gd name="T56" fmla="*/ 6025 w 11063"/>
              <a:gd name="T57" fmla="*/ 1187 h 11063"/>
              <a:gd name="T58" fmla="*/ 7287 w 11063"/>
              <a:gd name="T59" fmla="*/ 2415 h 11063"/>
              <a:gd name="T60" fmla="*/ 7916 w 11063"/>
              <a:gd name="T61" fmla="*/ 2198 h 11063"/>
              <a:gd name="T62" fmla="*/ 8214 w 11063"/>
              <a:gd name="T63" fmla="*/ 1510 h 11063"/>
              <a:gd name="T64" fmla="*/ 8450 w 11063"/>
              <a:gd name="T65" fmla="*/ 890 h 11063"/>
              <a:gd name="T66" fmla="*/ 9698 w 11063"/>
              <a:gd name="T67" fmla="*/ 718 h 11063"/>
              <a:gd name="T68" fmla="*/ 10286 w 11063"/>
              <a:gd name="T69" fmla="*/ 1273 h 11063"/>
              <a:gd name="T70" fmla="*/ 10321 w 11063"/>
              <a:gd name="T71" fmla="*/ 2413 h 11063"/>
              <a:gd name="T72" fmla="*/ 9927 w 11063"/>
              <a:gd name="T73" fmla="*/ 2779 h 11063"/>
              <a:gd name="T74" fmla="*/ 9570 w 11063"/>
              <a:gd name="T75" fmla="*/ 2849 h 11063"/>
              <a:gd name="T76" fmla="*/ 8675 w 11063"/>
              <a:gd name="T77" fmla="*/ 3392 h 11063"/>
              <a:gd name="T78" fmla="*/ 8689 w 11063"/>
              <a:gd name="T79" fmla="*/ 3827 h 11063"/>
              <a:gd name="T80" fmla="*/ 9917 w 11063"/>
              <a:gd name="T81" fmla="*/ 5080 h 11063"/>
              <a:gd name="T82" fmla="*/ 11063 w 11063"/>
              <a:gd name="T83" fmla="*/ 6260 h 11063"/>
              <a:gd name="T84" fmla="*/ 10261 w 11063"/>
              <a:gd name="T85" fmla="*/ 7099 h 11063"/>
              <a:gd name="T86" fmla="*/ 9355 w 11063"/>
              <a:gd name="T87" fmla="*/ 7918 h 11063"/>
              <a:gd name="T88" fmla="*/ 8578 w 11063"/>
              <a:gd name="T89" fmla="*/ 7027 h 11063"/>
              <a:gd name="T90" fmla="*/ 8280 w 11063"/>
              <a:gd name="T91" fmla="*/ 6380 h 11063"/>
              <a:gd name="T92" fmla="*/ 6914 w 11063"/>
              <a:gd name="T93" fmla="*/ 6270 h 11063"/>
              <a:gd name="T94" fmla="*/ 6319 w 11063"/>
              <a:gd name="T95" fmla="*/ 6900 h 11063"/>
              <a:gd name="T96" fmla="*/ 6213 w 11063"/>
              <a:gd name="T97" fmla="*/ 7405 h 11063"/>
              <a:gd name="T98" fmla="*/ 6305 w 11063"/>
              <a:gd name="T99" fmla="*/ 7918 h 11063"/>
              <a:gd name="T100" fmla="*/ 7134 w 11063"/>
              <a:gd name="T101" fmla="*/ 8467 h 11063"/>
              <a:gd name="T102" fmla="*/ 7875 w 11063"/>
              <a:gd name="T103" fmla="*/ 8797 h 11063"/>
              <a:gd name="T104" fmla="*/ 7993 w 11063"/>
              <a:gd name="T105" fmla="*/ 9346 h 11063"/>
              <a:gd name="T106" fmla="*/ 6259 w 11063"/>
              <a:gd name="T107" fmla="*/ 11063 h 11063"/>
              <a:gd name="T108" fmla="*/ 5065 w 11063"/>
              <a:gd name="T109" fmla="*/ 9904 h 1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063" h="11063">
                <a:moveTo>
                  <a:pt x="5065" y="9904"/>
                </a:moveTo>
                <a:cubicBezTo>
                  <a:pt x="4429" y="9267"/>
                  <a:pt x="3871" y="8718"/>
                  <a:pt x="3825" y="8685"/>
                </a:cubicBezTo>
                <a:cubicBezTo>
                  <a:pt x="3711" y="8602"/>
                  <a:pt x="3486" y="8605"/>
                  <a:pt x="3347" y="8690"/>
                </a:cubicBezTo>
                <a:cubicBezTo>
                  <a:pt x="3074" y="8860"/>
                  <a:pt x="2850" y="9248"/>
                  <a:pt x="2850" y="9555"/>
                </a:cubicBezTo>
                <a:cubicBezTo>
                  <a:pt x="2850" y="9893"/>
                  <a:pt x="2663" y="10208"/>
                  <a:pt x="2377" y="10354"/>
                </a:cubicBezTo>
                <a:cubicBezTo>
                  <a:pt x="2077" y="10507"/>
                  <a:pt x="1642" y="10496"/>
                  <a:pt x="1323" y="10326"/>
                </a:cubicBezTo>
                <a:cubicBezTo>
                  <a:pt x="1099" y="10206"/>
                  <a:pt x="838" y="9927"/>
                  <a:pt x="726" y="9689"/>
                </a:cubicBezTo>
                <a:cubicBezTo>
                  <a:pt x="642" y="9510"/>
                  <a:pt x="636" y="9476"/>
                  <a:pt x="636" y="9186"/>
                </a:cubicBezTo>
                <a:cubicBezTo>
                  <a:pt x="635" y="8898"/>
                  <a:pt x="641" y="8864"/>
                  <a:pt x="718" y="8711"/>
                </a:cubicBezTo>
                <a:cubicBezTo>
                  <a:pt x="880" y="8392"/>
                  <a:pt x="1153" y="8226"/>
                  <a:pt x="1552" y="8205"/>
                </a:cubicBezTo>
                <a:cubicBezTo>
                  <a:pt x="1855" y="8190"/>
                  <a:pt x="2150" y="8021"/>
                  <a:pt x="2347" y="7750"/>
                </a:cubicBezTo>
                <a:cubicBezTo>
                  <a:pt x="2415" y="7656"/>
                  <a:pt x="2427" y="7613"/>
                  <a:pt x="2427" y="7455"/>
                </a:cubicBezTo>
                <a:lnTo>
                  <a:pt x="2427" y="7270"/>
                </a:lnTo>
                <a:lnTo>
                  <a:pt x="1213" y="6054"/>
                </a:lnTo>
                <a:cubicBezTo>
                  <a:pt x="546" y="5386"/>
                  <a:pt x="0" y="4825"/>
                  <a:pt x="0" y="4808"/>
                </a:cubicBezTo>
                <a:cubicBezTo>
                  <a:pt x="0" y="4762"/>
                  <a:pt x="1633" y="3108"/>
                  <a:pt x="1725" y="3060"/>
                </a:cubicBezTo>
                <a:cubicBezTo>
                  <a:pt x="1905" y="2967"/>
                  <a:pt x="2114" y="3042"/>
                  <a:pt x="2323" y="3274"/>
                </a:cubicBezTo>
                <a:cubicBezTo>
                  <a:pt x="2483" y="3453"/>
                  <a:pt x="2558" y="3649"/>
                  <a:pt x="2591" y="3976"/>
                </a:cubicBezTo>
                <a:cubicBezTo>
                  <a:pt x="2621" y="4273"/>
                  <a:pt x="2692" y="4418"/>
                  <a:pt x="2895" y="4597"/>
                </a:cubicBezTo>
                <a:cubicBezTo>
                  <a:pt x="3094" y="4772"/>
                  <a:pt x="3290" y="4838"/>
                  <a:pt x="3612" y="4838"/>
                </a:cubicBezTo>
                <a:cubicBezTo>
                  <a:pt x="3818" y="4838"/>
                  <a:pt x="3918" y="4824"/>
                  <a:pt x="4043" y="4778"/>
                </a:cubicBezTo>
                <a:cubicBezTo>
                  <a:pt x="4403" y="4644"/>
                  <a:pt x="4747" y="4309"/>
                  <a:pt x="4886" y="3958"/>
                </a:cubicBezTo>
                <a:cubicBezTo>
                  <a:pt x="4936" y="3829"/>
                  <a:pt x="4950" y="3738"/>
                  <a:pt x="4951" y="3514"/>
                </a:cubicBezTo>
                <a:cubicBezTo>
                  <a:pt x="4952" y="3252"/>
                  <a:pt x="4945" y="3218"/>
                  <a:pt x="4862" y="3047"/>
                </a:cubicBezTo>
                <a:cubicBezTo>
                  <a:pt x="4684" y="2682"/>
                  <a:pt x="4446" y="2525"/>
                  <a:pt x="4009" y="2484"/>
                </a:cubicBezTo>
                <a:cubicBezTo>
                  <a:pt x="3609" y="2446"/>
                  <a:pt x="3284" y="2242"/>
                  <a:pt x="3156" y="1948"/>
                </a:cubicBezTo>
                <a:cubicBezTo>
                  <a:pt x="3049" y="1704"/>
                  <a:pt x="3043" y="1713"/>
                  <a:pt x="3954" y="811"/>
                </a:cubicBezTo>
                <a:cubicBezTo>
                  <a:pt x="4405" y="365"/>
                  <a:pt x="4788" y="0"/>
                  <a:pt x="4807" y="0"/>
                </a:cubicBezTo>
                <a:cubicBezTo>
                  <a:pt x="4825" y="0"/>
                  <a:pt x="5373" y="534"/>
                  <a:pt x="6025" y="1187"/>
                </a:cubicBezTo>
                <a:cubicBezTo>
                  <a:pt x="6677" y="1840"/>
                  <a:pt x="7245" y="2393"/>
                  <a:pt x="7287" y="2415"/>
                </a:cubicBezTo>
                <a:cubicBezTo>
                  <a:pt x="7462" y="2508"/>
                  <a:pt x="7705" y="2424"/>
                  <a:pt x="7916" y="2198"/>
                </a:cubicBezTo>
                <a:cubicBezTo>
                  <a:pt x="8090" y="2012"/>
                  <a:pt x="8174" y="1818"/>
                  <a:pt x="8214" y="1510"/>
                </a:cubicBezTo>
                <a:cubicBezTo>
                  <a:pt x="8258" y="1169"/>
                  <a:pt x="8311" y="1028"/>
                  <a:pt x="8450" y="890"/>
                </a:cubicBezTo>
                <a:cubicBezTo>
                  <a:pt x="8756" y="584"/>
                  <a:pt x="9255" y="515"/>
                  <a:pt x="9698" y="718"/>
                </a:cubicBezTo>
                <a:cubicBezTo>
                  <a:pt x="9889" y="805"/>
                  <a:pt x="10181" y="1082"/>
                  <a:pt x="10286" y="1273"/>
                </a:cubicBezTo>
                <a:cubicBezTo>
                  <a:pt x="10478" y="1626"/>
                  <a:pt x="10492" y="2088"/>
                  <a:pt x="10321" y="2413"/>
                </a:cubicBezTo>
                <a:cubicBezTo>
                  <a:pt x="10257" y="2535"/>
                  <a:pt x="10050" y="2728"/>
                  <a:pt x="9927" y="2779"/>
                </a:cubicBezTo>
                <a:cubicBezTo>
                  <a:pt x="9869" y="2803"/>
                  <a:pt x="9708" y="2834"/>
                  <a:pt x="9570" y="2849"/>
                </a:cubicBezTo>
                <a:cubicBezTo>
                  <a:pt x="9152" y="2892"/>
                  <a:pt x="8829" y="3088"/>
                  <a:pt x="8675" y="3392"/>
                </a:cubicBezTo>
                <a:cubicBezTo>
                  <a:pt x="8584" y="3572"/>
                  <a:pt x="8588" y="3690"/>
                  <a:pt x="8689" y="3827"/>
                </a:cubicBezTo>
                <a:cubicBezTo>
                  <a:pt x="8734" y="3888"/>
                  <a:pt x="9287" y="4451"/>
                  <a:pt x="9917" y="5080"/>
                </a:cubicBezTo>
                <a:cubicBezTo>
                  <a:pt x="10547" y="5709"/>
                  <a:pt x="11063" y="6240"/>
                  <a:pt x="11063" y="6260"/>
                </a:cubicBezTo>
                <a:cubicBezTo>
                  <a:pt x="11063" y="6281"/>
                  <a:pt x="10702" y="6658"/>
                  <a:pt x="10261" y="7099"/>
                </a:cubicBezTo>
                <a:cubicBezTo>
                  <a:pt x="9578" y="7780"/>
                  <a:pt x="9443" y="7902"/>
                  <a:pt x="9355" y="7918"/>
                </a:cubicBezTo>
                <a:cubicBezTo>
                  <a:pt x="8989" y="7987"/>
                  <a:pt x="8635" y="7581"/>
                  <a:pt x="8578" y="7027"/>
                </a:cubicBezTo>
                <a:cubicBezTo>
                  <a:pt x="8545" y="6709"/>
                  <a:pt x="8476" y="6559"/>
                  <a:pt x="8280" y="6380"/>
                </a:cubicBezTo>
                <a:cubicBezTo>
                  <a:pt x="7927" y="6058"/>
                  <a:pt x="7364" y="6013"/>
                  <a:pt x="6914" y="6270"/>
                </a:cubicBezTo>
                <a:cubicBezTo>
                  <a:pt x="6683" y="6402"/>
                  <a:pt x="6432" y="6668"/>
                  <a:pt x="6319" y="6900"/>
                </a:cubicBezTo>
                <a:cubicBezTo>
                  <a:pt x="6231" y="7082"/>
                  <a:pt x="6222" y="7123"/>
                  <a:pt x="6213" y="7405"/>
                </a:cubicBezTo>
                <a:cubicBezTo>
                  <a:pt x="6203" y="7709"/>
                  <a:pt x="6204" y="7713"/>
                  <a:pt x="6305" y="7918"/>
                </a:cubicBezTo>
                <a:cubicBezTo>
                  <a:pt x="6479" y="8269"/>
                  <a:pt x="6778" y="8467"/>
                  <a:pt x="7134" y="8467"/>
                </a:cubicBezTo>
                <a:cubicBezTo>
                  <a:pt x="7401" y="8467"/>
                  <a:pt x="7703" y="8601"/>
                  <a:pt x="7875" y="8797"/>
                </a:cubicBezTo>
                <a:cubicBezTo>
                  <a:pt x="8042" y="8988"/>
                  <a:pt x="8088" y="9202"/>
                  <a:pt x="7993" y="9346"/>
                </a:cubicBezTo>
                <a:cubicBezTo>
                  <a:pt x="7916" y="9462"/>
                  <a:pt x="6300" y="11063"/>
                  <a:pt x="6259" y="11063"/>
                </a:cubicBezTo>
                <a:cubicBezTo>
                  <a:pt x="6239" y="11063"/>
                  <a:pt x="5702" y="10542"/>
                  <a:pt x="5065" y="990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nvGrpSpPr>
          <p:cNvPr id="31" name="群組 30"/>
          <p:cNvGrpSpPr/>
          <p:nvPr/>
        </p:nvGrpSpPr>
        <p:grpSpPr>
          <a:xfrm>
            <a:off x="6261600" y="3071076"/>
            <a:ext cx="584602" cy="326012"/>
            <a:chOff x="35044638" y="2945185"/>
            <a:chExt cx="3314601" cy="1848440"/>
          </a:xfrm>
          <a:solidFill>
            <a:schemeClr val="bg1"/>
          </a:solidFill>
        </p:grpSpPr>
        <p:sp>
          <p:nvSpPr>
            <p:cNvPr id="32" name="Freeform 89"/>
            <p:cNvSpPr>
              <a:spLocks/>
            </p:cNvSpPr>
            <p:nvPr/>
          </p:nvSpPr>
          <p:spPr bwMode="auto">
            <a:xfrm>
              <a:off x="36563037" y="3433118"/>
              <a:ext cx="1354572" cy="1360507"/>
            </a:xfrm>
            <a:custGeom>
              <a:avLst/>
              <a:gdLst>
                <a:gd name="T0" fmla="*/ 297 w 5032"/>
                <a:gd name="T1" fmla="*/ 5007 h 5052"/>
                <a:gd name="T2" fmla="*/ 0 w 5032"/>
                <a:gd name="T3" fmla="*/ 4534 h 5052"/>
                <a:gd name="T4" fmla="*/ 531 w 5032"/>
                <a:gd name="T5" fmla="*/ 3818 h 5052"/>
                <a:gd name="T6" fmla="*/ 1395 w 5032"/>
                <a:gd name="T7" fmla="*/ 3084 h 5052"/>
                <a:gd name="T8" fmla="*/ 2061 w 5032"/>
                <a:gd name="T9" fmla="*/ 2518 h 5052"/>
                <a:gd name="T10" fmla="*/ 3373 w 5032"/>
                <a:gd name="T11" fmla="*/ 1400 h 5052"/>
                <a:gd name="T12" fmla="*/ 4866 w 5032"/>
                <a:gd name="T13" fmla="*/ 189 h 5052"/>
                <a:gd name="T14" fmla="*/ 4286 w 5032"/>
                <a:gd name="T15" fmla="*/ 877 h 5052"/>
                <a:gd name="T16" fmla="*/ 2795 w 5032"/>
                <a:gd name="T17" fmla="*/ 2653 h 5052"/>
                <a:gd name="T18" fmla="*/ 1583 w 5032"/>
                <a:gd name="T19" fmla="*/ 4098 h 5052"/>
                <a:gd name="T20" fmla="*/ 757 w 5032"/>
                <a:gd name="T21" fmla="*/ 5000 h 5052"/>
                <a:gd name="T22" fmla="*/ 297 w 5032"/>
                <a:gd name="T23" fmla="*/ 5007 h 5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32" h="5052">
                  <a:moveTo>
                    <a:pt x="297" y="5007"/>
                  </a:moveTo>
                  <a:cubicBezTo>
                    <a:pt x="124" y="4911"/>
                    <a:pt x="0" y="4714"/>
                    <a:pt x="0" y="4534"/>
                  </a:cubicBezTo>
                  <a:cubicBezTo>
                    <a:pt x="0" y="4299"/>
                    <a:pt x="61" y="4218"/>
                    <a:pt x="531" y="3818"/>
                  </a:cubicBezTo>
                  <a:cubicBezTo>
                    <a:pt x="772" y="3613"/>
                    <a:pt x="1161" y="3283"/>
                    <a:pt x="1395" y="3084"/>
                  </a:cubicBezTo>
                  <a:cubicBezTo>
                    <a:pt x="1629" y="2885"/>
                    <a:pt x="1929" y="2630"/>
                    <a:pt x="2061" y="2518"/>
                  </a:cubicBezTo>
                  <a:cubicBezTo>
                    <a:pt x="2366" y="2258"/>
                    <a:pt x="3008" y="1712"/>
                    <a:pt x="3373" y="1400"/>
                  </a:cubicBezTo>
                  <a:cubicBezTo>
                    <a:pt x="4714" y="257"/>
                    <a:pt x="5032" y="0"/>
                    <a:pt x="4866" y="189"/>
                  </a:cubicBezTo>
                  <a:cubicBezTo>
                    <a:pt x="4834" y="226"/>
                    <a:pt x="4573" y="536"/>
                    <a:pt x="4286" y="877"/>
                  </a:cubicBezTo>
                  <a:cubicBezTo>
                    <a:pt x="3262" y="2098"/>
                    <a:pt x="3005" y="2405"/>
                    <a:pt x="2795" y="2653"/>
                  </a:cubicBezTo>
                  <a:cubicBezTo>
                    <a:pt x="2406" y="3113"/>
                    <a:pt x="2080" y="3503"/>
                    <a:pt x="1583" y="4098"/>
                  </a:cubicBezTo>
                  <a:cubicBezTo>
                    <a:pt x="1022" y="4771"/>
                    <a:pt x="864" y="4943"/>
                    <a:pt x="757" y="5000"/>
                  </a:cubicBezTo>
                  <a:cubicBezTo>
                    <a:pt x="667" y="5047"/>
                    <a:pt x="377" y="5052"/>
                    <a:pt x="297" y="500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33" name="Freeform 90"/>
            <p:cNvSpPr>
              <a:spLocks/>
            </p:cNvSpPr>
            <p:nvPr/>
          </p:nvSpPr>
          <p:spPr bwMode="auto">
            <a:xfrm>
              <a:off x="35044638" y="2945185"/>
              <a:ext cx="2639099" cy="1800951"/>
            </a:xfrm>
            <a:custGeom>
              <a:avLst/>
              <a:gdLst>
                <a:gd name="T0" fmla="*/ 86 w 9801"/>
                <a:gd name="T1" fmla="*/ 6663 h 6685"/>
                <a:gd name="T2" fmla="*/ 216 w 9801"/>
                <a:gd name="T3" fmla="*/ 4791 h 6685"/>
                <a:gd name="T4" fmla="*/ 932 w 9801"/>
                <a:gd name="T5" fmla="*/ 3013 h 6685"/>
                <a:gd name="T6" fmla="*/ 5003 w 9801"/>
                <a:gd name="T7" fmla="*/ 134 h 6685"/>
                <a:gd name="T8" fmla="*/ 5661 w 9801"/>
                <a:gd name="T9" fmla="*/ 51 h 6685"/>
                <a:gd name="T10" fmla="*/ 6579 w 9801"/>
                <a:gd name="T11" fmla="*/ 36 h 6685"/>
                <a:gd name="T12" fmla="*/ 8440 w 9801"/>
                <a:gd name="T13" fmla="*/ 456 h 6685"/>
                <a:gd name="T14" fmla="*/ 9725 w 9801"/>
                <a:gd name="T15" fmla="*/ 1165 h 6685"/>
                <a:gd name="T16" fmla="*/ 9801 w 9801"/>
                <a:gd name="T17" fmla="*/ 1232 h 6685"/>
                <a:gd name="T18" fmla="*/ 9529 w 9801"/>
                <a:gd name="T19" fmla="*/ 1505 h 6685"/>
                <a:gd name="T20" fmla="*/ 9258 w 9801"/>
                <a:gd name="T21" fmla="*/ 1778 h 6685"/>
                <a:gd name="T22" fmla="*/ 9092 w 9801"/>
                <a:gd name="T23" fmla="*/ 1667 h 6685"/>
                <a:gd name="T24" fmla="*/ 8539 w 9801"/>
                <a:gd name="T25" fmla="*/ 1381 h 6685"/>
                <a:gd name="T26" fmla="*/ 8407 w 9801"/>
                <a:gd name="T27" fmla="*/ 1580 h 6685"/>
                <a:gd name="T28" fmla="*/ 8302 w 9801"/>
                <a:gd name="T29" fmla="*/ 1800 h 6685"/>
                <a:gd name="T30" fmla="*/ 7875 w 9801"/>
                <a:gd name="T31" fmla="*/ 1636 h 6685"/>
                <a:gd name="T32" fmla="*/ 7935 w 9801"/>
                <a:gd name="T33" fmla="*/ 1424 h 6685"/>
                <a:gd name="T34" fmla="*/ 7790 w 9801"/>
                <a:gd name="T35" fmla="*/ 1057 h 6685"/>
                <a:gd name="T36" fmla="*/ 6668 w 9801"/>
                <a:gd name="T37" fmla="*/ 833 h 6685"/>
                <a:gd name="T38" fmla="*/ 6471 w 9801"/>
                <a:gd name="T39" fmla="*/ 825 h 6685"/>
                <a:gd name="T40" fmla="*/ 6457 w 9801"/>
                <a:gd name="T41" fmla="*/ 1079 h 6685"/>
                <a:gd name="T42" fmla="*/ 6443 w 9801"/>
                <a:gd name="T43" fmla="*/ 1333 h 6685"/>
                <a:gd name="T44" fmla="*/ 6196 w 9801"/>
                <a:gd name="T45" fmla="*/ 1342 h 6685"/>
                <a:gd name="T46" fmla="*/ 5949 w 9801"/>
                <a:gd name="T47" fmla="*/ 1350 h 6685"/>
                <a:gd name="T48" fmla="*/ 5949 w 9801"/>
                <a:gd name="T49" fmla="*/ 1112 h 6685"/>
                <a:gd name="T50" fmla="*/ 5674 w 9801"/>
                <a:gd name="T51" fmla="*/ 823 h 6685"/>
                <a:gd name="T52" fmla="*/ 4375 w 9801"/>
                <a:gd name="T53" fmla="*/ 1135 h 6685"/>
                <a:gd name="T54" fmla="*/ 4424 w 9801"/>
                <a:gd name="T55" fmla="*/ 1378 h 6685"/>
                <a:gd name="T56" fmla="*/ 4509 w 9801"/>
                <a:gd name="T57" fmla="*/ 1619 h 6685"/>
                <a:gd name="T58" fmla="*/ 4136 w 9801"/>
                <a:gd name="T59" fmla="*/ 1814 h 6685"/>
                <a:gd name="T60" fmla="*/ 3986 w 9801"/>
                <a:gd name="T61" fmla="*/ 1610 h 6685"/>
                <a:gd name="T62" fmla="*/ 3838 w 9801"/>
                <a:gd name="T63" fmla="*/ 1381 h 6685"/>
                <a:gd name="T64" fmla="*/ 2562 w 9801"/>
                <a:gd name="T65" fmla="*/ 2275 h 6685"/>
                <a:gd name="T66" fmla="*/ 2729 w 9801"/>
                <a:gd name="T67" fmla="*/ 2489 h 6685"/>
                <a:gd name="T68" fmla="*/ 2897 w 9801"/>
                <a:gd name="T69" fmla="*/ 2654 h 6685"/>
                <a:gd name="T70" fmla="*/ 2751 w 9801"/>
                <a:gd name="T71" fmla="*/ 2819 h 6685"/>
                <a:gd name="T72" fmla="*/ 2562 w 9801"/>
                <a:gd name="T73" fmla="*/ 2984 h 6685"/>
                <a:gd name="T74" fmla="*/ 2365 w 9801"/>
                <a:gd name="T75" fmla="*/ 2829 h 6685"/>
                <a:gd name="T76" fmla="*/ 2176 w 9801"/>
                <a:gd name="T77" fmla="*/ 2674 h 6685"/>
                <a:gd name="T78" fmla="*/ 1329 w 9801"/>
                <a:gd name="T79" fmla="*/ 3982 h 6685"/>
                <a:gd name="T80" fmla="*/ 1536 w 9801"/>
                <a:gd name="T81" fmla="*/ 4098 h 6685"/>
                <a:gd name="T82" fmla="*/ 1726 w 9801"/>
                <a:gd name="T83" fmla="*/ 4419 h 6685"/>
                <a:gd name="T84" fmla="*/ 1631 w 9801"/>
                <a:gd name="T85" fmla="*/ 4632 h 6685"/>
                <a:gd name="T86" fmla="*/ 1377 w 9801"/>
                <a:gd name="T87" fmla="*/ 4565 h 6685"/>
                <a:gd name="T88" fmla="*/ 1121 w 9801"/>
                <a:gd name="T89" fmla="*/ 4499 h 6685"/>
                <a:gd name="T90" fmla="*/ 1036 w 9801"/>
                <a:gd name="T91" fmla="*/ 4722 h 6685"/>
                <a:gd name="T92" fmla="*/ 851 w 9801"/>
                <a:gd name="T93" fmla="*/ 6131 h 6685"/>
                <a:gd name="T94" fmla="*/ 802 w 9801"/>
                <a:gd name="T95" fmla="*/ 6660 h 6685"/>
                <a:gd name="T96" fmla="*/ 86 w 9801"/>
                <a:gd name="T97" fmla="*/ 6663 h 6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801" h="6685">
                  <a:moveTo>
                    <a:pt x="86" y="6663"/>
                  </a:moveTo>
                  <a:cubicBezTo>
                    <a:pt x="0" y="6628"/>
                    <a:pt x="78" y="5501"/>
                    <a:pt x="216" y="4791"/>
                  </a:cubicBezTo>
                  <a:cubicBezTo>
                    <a:pt x="310" y="4307"/>
                    <a:pt x="624" y="3529"/>
                    <a:pt x="932" y="3013"/>
                  </a:cubicBezTo>
                  <a:cubicBezTo>
                    <a:pt x="1819" y="1529"/>
                    <a:pt x="3299" y="483"/>
                    <a:pt x="5003" y="134"/>
                  </a:cubicBezTo>
                  <a:cubicBezTo>
                    <a:pt x="5081" y="118"/>
                    <a:pt x="5377" y="81"/>
                    <a:pt x="5661" y="51"/>
                  </a:cubicBezTo>
                  <a:cubicBezTo>
                    <a:pt x="6137" y="1"/>
                    <a:pt x="6210" y="0"/>
                    <a:pt x="6579" y="36"/>
                  </a:cubicBezTo>
                  <a:cubicBezTo>
                    <a:pt x="7389" y="117"/>
                    <a:pt x="7800" y="210"/>
                    <a:pt x="8440" y="456"/>
                  </a:cubicBezTo>
                  <a:cubicBezTo>
                    <a:pt x="8822" y="603"/>
                    <a:pt x="9525" y="991"/>
                    <a:pt x="9725" y="1165"/>
                  </a:cubicBezTo>
                  <a:lnTo>
                    <a:pt x="9801" y="1232"/>
                  </a:lnTo>
                  <a:lnTo>
                    <a:pt x="9529" y="1505"/>
                  </a:lnTo>
                  <a:lnTo>
                    <a:pt x="9258" y="1778"/>
                  </a:lnTo>
                  <a:lnTo>
                    <a:pt x="9092" y="1667"/>
                  </a:lnTo>
                  <a:cubicBezTo>
                    <a:pt x="8824" y="1487"/>
                    <a:pt x="8601" y="1372"/>
                    <a:pt x="8539" y="1381"/>
                  </a:cubicBezTo>
                  <a:cubicBezTo>
                    <a:pt x="8498" y="1387"/>
                    <a:pt x="8461" y="1442"/>
                    <a:pt x="8407" y="1580"/>
                  </a:cubicBezTo>
                  <a:cubicBezTo>
                    <a:pt x="8366" y="1684"/>
                    <a:pt x="8318" y="1783"/>
                    <a:pt x="8302" y="1800"/>
                  </a:cubicBezTo>
                  <a:cubicBezTo>
                    <a:pt x="8265" y="1836"/>
                    <a:pt x="7898" y="1695"/>
                    <a:pt x="7875" y="1636"/>
                  </a:cubicBezTo>
                  <a:cubicBezTo>
                    <a:pt x="7867" y="1615"/>
                    <a:pt x="7894" y="1520"/>
                    <a:pt x="7935" y="1424"/>
                  </a:cubicBezTo>
                  <a:cubicBezTo>
                    <a:pt x="8051" y="1151"/>
                    <a:pt x="8046" y="1138"/>
                    <a:pt x="7790" y="1057"/>
                  </a:cubicBezTo>
                  <a:cubicBezTo>
                    <a:pt x="7349" y="917"/>
                    <a:pt x="6986" y="844"/>
                    <a:pt x="6668" y="833"/>
                  </a:cubicBezTo>
                  <a:lnTo>
                    <a:pt x="6471" y="825"/>
                  </a:lnTo>
                  <a:lnTo>
                    <a:pt x="6457" y="1079"/>
                  </a:lnTo>
                  <a:lnTo>
                    <a:pt x="6443" y="1333"/>
                  </a:lnTo>
                  <a:lnTo>
                    <a:pt x="6196" y="1342"/>
                  </a:lnTo>
                  <a:lnTo>
                    <a:pt x="5949" y="1350"/>
                  </a:lnTo>
                  <a:lnTo>
                    <a:pt x="5949" y="1112"/>
                  </a:lnTo>
                  <a:cubicBezTo>
                    <a:pt x="5949" y="814"/>
                    <a:pt x="5934" y="798"/>
                    <a:pt x="5674" y="823"/>
                  </a:cubicBezTo>
                  <a:cubicBezTo>
                    <a:pt x="5191" y="870"/>
                    <a:pt x="4476" y="1041"/>
                    <a:pt x="4375" y="1135"/>
                  </a:cubicBezTo>
                  <a:cubicBezTo>
                    <a:pt x="4345" y="1161"/>
                    <a:pt x="4355" y="1209"/>
                    <a:pt x="4424" y="1378"/>
                  </a:cubicBezTo>
                  <a:cubicBezTo>
                    <a:pt x="4471" y="1493"/>
                    <a:pt x="4509" y="1602"/>
                    <a:pt x="4509" y="1619"/>
                  </a:cubicBezTo>
                  <a:cubicBezTo>
                    <a:pt x="4509" y="1652"/>
                    <a:pt x="4255" y="1784"/>
                    <a:pt x="4136" y="1814"/>
                  </a:cubicBezTo>
                  <a:cubicBezTo>
                    <a:pt x="4078" y="1828"/>
                    <a:pt x="4064" y="1808"/>
                    <a:pt x="3986" y="1610"/>
                  </a:cubicBezTo>
                  <a:cubicBezTo>
                    <a:pt x="3919" y="1437"/>
                    <a:pt x="3887" y="1388"/>
                    <a:pt x="3838" y="1381"/>
                  </a:cubicBezTo>
                  <a:cubicBezTo>
                    <a:pt x="3683" y="1358"/>
                    <a:pt x="2562" y="2143"/>
                    <a:pt x="2562" y="2275"/>
                  </a:cubicBezTo>
                  <a:cubicBezTo>
                    <a:pt x="2562" y="2301"/>
                    <a:pt x="2637" y="2397"/>
                    <a:pt x="2729" y="2489"/>
                  </a:cubicBezTo>
                  <a:lnTo>
                    <a:pt x="2897" y="2654"/>
                  </a:lnTo>
                  <a:lnTo>
                    <a:pt x="2751" y="2819"/>
                  </a:lnTo>
                  <a:cubicBezTo>
                    <a:pt x="2671" y="2910"/>
                    <a:pt x="2586" y="2984"/>
                    <a:pt x="2562" y="2984"/>
                  </a:cubicBezTo>
                  <a:cubicBezTo>
                    <a:pt x="2538" y="2984"/>
                    <a:pt x="2449" y="2915"/>
                    <a:pt x="2365" y="2829"/>
                  </a:cubicBezTo>
                  <a:cubicBezTo>
                    <a:pt x="2280" y="2744"/>
                    <a:pt x="2195" y="2674"/>
                    <a:pt x="2176" y="2674"/>
                  </a:cubicBezTo>
                  <a:cubicBezTo>
                    <a:pt x="2047" y="2674"/>
                    <a:pt x="1281" y="3857"/>
                    <a:pt x="1329" y="3982"/>
                  </a:cubicBezTo>
                  <a:cubicBezTo>
                    <a:pt x="1336" y="4002"/>
                    <a:pt x="1430" y="4054"/>
                    <a:pt x="1536" y="4098"/>
                  </a:cubicBezTo>
                  <a:cubicBezTo>
                    <a:pt x="1815" y="4215"/>
                    <a:pt x="1807" y="4201"/>
                    <a:pt x="1726" y="4419"/>
                  </a:cubicBezTo>
                  <a:cubicBezTo>
                    <a:pt x="1687" y="4522"/>
                    <a:pt x="1644" y="4618"/>
                    <a:pt x="1631" y="4632"/>
                  </a:cubicBezTo>
                  <a:cubicBezTo>
                    <a:pt x="1616" y="4647"/>
                    <a:pt x="1509" y="4618"/>
                    <a:pt x="1377" y="4565"/>
                  </a:cubicBezTo>
                  <a:cubicBezTo>
                    <a:pt x="1231" y="4506"/>
                    <a:pt x="1138" y="4482"/>
                    <a:pt x="1121" y="4499"/>
                  </a:cubicBezTo>
                  <a:cubicBezTo>
                    <a:pt x="1106" y="4514"/>
                    <a:pt x="1068" y="4614"/>
                    <a:pt x="1036" y="4722"/>
                  </a:cubicBezTo>
                  <a:cubicBezTo>
                    <a:pt x="914" y="5139"/>
                    <a:pt x="872" y="5457"/>
                    <a:pt x="851" y="6131"/>
                  </a:cubicBezTo>
                  <a:cubicBezTo>
                    <a:pt x="840" y="6467"/>
                    <a:pt x="824" y="6646"/>
                    <a:pt x="802" y="6660"/>
                  </a:cubicBezTo>
                  <a:cubicBezTo>
                    <a:pt x="767" y="6683"/>
                    <a:pt x="142" y="6685"/>
                    <a:pt x="86" y="6663"/>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34" name="Freeform 91"/>
            <p:cNvSpPr>
              <a:spLocks/>
            </p:cNvSpPr>
            <p:nvPr/>
          </p:nvSpPr>
          <p:spPr bwMode="auto">
            <a:xfrm>
              <a:off x="37889115" y="3672930"/>
              <a:ext cx="470124" cy="1072023"/>
            </a:xfrm>
            <a:custGeom>
              <a:avLst/>
              <a:gdLst>
                <a:gd name="T0" fmla="*/ 990 w 1750"/>
                <a:gd name="T1" fmla="*/ 3945 h 3979"/>
                <a:gd name="T2" fmla="*/ 964 w 1750"/>
                <a:gd name="T3" fmla="*/ 3385 h 3979"/>
                <a:gd name="T4" fmla="*/ 917 w 1750"/>
                <a:gd name="T5" fmla="*/ 2679 h 3979"/>
                <a:gd name="T6" fmla="*/ 743 w 1750"/>
                <a:gd name="T7" fmla="*/ 1913 h 3979"/>
                <a:gd name="T8" fmla="*/ 426 w 1750"/>
                <a:gd name="T9" fmla="*/ 1867 h 3979"/>
                <a:gd name="T10" fmla="*/ 184 w 1750"/>
                <a:gd name="T11" fmla="*/ 1930 h 3979"/>
                <a:gd name="T12" fmla="*/ 89 w 1750"/>
                <a:gd name="T13" fmla="*/ 1717 h 3979"/>
                <a:gd name="T14" fmla="*/ 271 w 1750"/>
                <a:gd name="T15" fmla="*/ 1390 h 3979"/>
                <a:gd name="T16" fmla="*/ 479 w 1750"/>
                <a:gd name="T17" fmla="*/ 1272 h 3979"/>
                <a:gd name="T18" fmla="*/ 197 w 1750"/>
                <a:gd name="T19" fmla="*/ 655 h 3979"/>
                <a:gd name="T20" fmla="*/ 122 w 1750"/>
                <a:gd name="T21" fmla="*/ 534 h 3979"/>
                <a:gd name="T22" fmla="*/ 384 w 1750"/>
                <a:gd name="T23" fmla="*/ 267 h 3979"/>
                <a:gd name="T24" fmla="*/ 668 w 1750"/>
                <a:gd name="T25" fmla="*/ 0 h 3979"/>
                <a:gd name="T26" fmla="*/ 1101 w 1750"/>
                <a:gd name="T27" fmla="*/ 720 h 3979"/>
                <a:gd name="T28" fmla="*/ 1730 w 1750"/>
                <a:gd name="T29" fmla="*/ 3528 h 3979"/>
                <a:gd name="T30" fmla="*/ 1722 w 1750"/>
                <a:gd name="T31" fmla="*/ 3965 h 3979"/>
                <a:gd name="T32" fmla="*/ 1361 w 1750"/>
                <a:gd name="T33" fmla="*/ 3973 h 3979"/>
                <a:gd name="T34" fmla="*/ 990 w 1750"/>
                <a:gd name="T35" fmla="*/ 3945 h 3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50" h="3979">
                  <a:moveTo>
                    <a:pt x="990" y="3945"/>
                  </a:moveTo>
                  <a:cubicBezTo>
                    <a:pt x="983" y="3925"/>
                    <a:pt x="972" y="3673"/>
                    <a:pt x="964" y="3385"/>
                  </a:cubicBezTo>
                  <a:cubicBezTo>
                    <a:pt x="956" y="3097"/>
                    <a:pt x="935" y="2779"/>
                    <a:pt x="917" y="2679"/>
                  </a:cubicBezTo>
                  <a:cubicBezTo>
                    <a:pt x="862" y="2379"/>
                    <a:pt x="775" y="1995"/>
                    <a:pt x="743" y="1913"/>
                  </a:cubicBezTo>
                  <a:cubicBezTo>
                    <a:pt x="690" y="1776"/>
                    <a:pt x="661" y="1772"/>
                    <a:pt x="426" y="1867"/>
                  </a:cubicBezTo>
                  <a:cubicBezTo>
                    <a:pt x="299" y="1919"/>
                    <a:pt x="199" y="1945"/>
                    <a:pt x="184" y="1930"/>
                  </a:cubicBezTo>
                  <a:cubicBezTo>
                    <a:pt x="171" y="1917"/>
                    <a:pt x="128" y="1820"/>
                    <a:pt x="89" y="1717"/>
                  </a:cubicBezTo>
                  <a:cubicBezTo>
                    <a:pt x="7" y="1499"/>
                    <a:pt x="0" y="1512"/>
                    <a:pt x="271" y="1390"/>
                  </a:cubicBezTo>
                  <a:cubicBezTo>
                    <a:pt x="374" y="1343"/>
                    <a:pt x="467" y="1290"/>
                    <a:pt x="479" y="1272"/>
                  </a:cubicBezTo>
                  <a:cubicBezTo>
                    <a:pt x="500" y="1238"/>
                    <a:pt x="335" y="878"/>
                    <a:pt x="197" y="655"/>
                  </a:cubicBezTo>
                  <a:lnTo>
                    <a:pt x="122" y="534"/>
                  </a:lnTo>
                  <a:lnTo>
                    <a:pt x="384" y="267"/>
                  </a:lnTo>
                  <a:cubicBezTo>
                    <a:pt x="528" y="120"/>
                    <a:pt x="656" y="0"/>
                    <a:pt x="668" y="0"/>
                  </a:cubicBezTo>
                  <a:cubicBezTo>
                    <a:pt x="708" y="0"/>
                    <a:pt x="917" y="346"/>
                    <a:pt x="1101" y="720"/>
                  </a:cubicBezTo>
                  <a:cubicBezTo>
                    <a:pt x="1555" y="1641"/>
                    <a:pt x="1750" y="2508"/>
                    <a:pt x="1730" y="3528"/>
                  </a:cubicBezTo>
                  <a:lnTo>
                    <a:pt x="1722" y="3965"/>
                  </a:lnTo>
                  <a:lnTo>
                    <a:pt x="1361" y="3973"/>
                  </a:lnTo>
                  <a:cubicBezTo>
                    <a:pt x="1088" y="3979"/>
                    <a:pt x="998" y="3973"/>
                    <a:pt x="990" y="3945"/>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grpSp>
        <p:nvGrpSpPr>
          <p:cNvPr id="45" name="群組 44"/>
          <p:cNvGrpSpPr/>
          <p:nvPr/>
        </p:nvGrpSpPr>
        <p:grpSpPr>
          <a:xfrm>
            <a:off x="5556739" y="5062065"/>
            <a:ext cx="495720" cy="508706"/>
            <a:chOff x="35500328" y="12335773"/>
            <a:chExt cx="2481533" cy="2546547"/>
          </a:xfrm>
          <a:solidFill>
            <a:schemeClr val="bg1"/>
          </a:solidFill>
        </p:grpSpPr>
        <p:sp>
          <p:nvSpPr>
            <p:cNvPr id="51" name="手繪多邊形 50"/>
            <p:cNvSpPr>
              <a:spLocks/>
            </p:cNvSpPr>
            <p:nvPr/>
          </p:nvSpPr>
          <p:spPr bwMode="auto">
            <a:xfrm>
              <a:off x="35500328" y="12335773"/>
              <a:ext cx="2481533" cy="2546547"/>
            </a:xfrm>
            <a:custGeom>
              <a:avLst/>
              <a:gdLst>
                <a:gd name="connsiteX0" fmla="*/ 1545506 w 3318315"/>
                <a:gd name="connsiteY0" fmla="*/ 275088 h 3405251"/>
                <a:gd name="connsiteX1" fmla="*/ 526454 w 3318315"/>
                <a:gd name="connsiteY1" fmla="*/ 286434 h 3405251"/>
                <a:gd name="connsiteX2" fmla="*/ 506666 w 3318315"/>
                <a:gd name="connsiteY2" fmla="*/ 1701856 h 3405251"/>
                <a:gd name="connsiteX3" fmla="*/ 513502 w 3318315"/>
                <a:gd name="connsiteY3" fmla="*/ 3113678 h 3405251"/>
                <a:gd name="connsiteX4" fmla="*/ 1775426 w 3318315"/>
                <a:gd name="connsiteY4" fmla="*/ 3117998 h 3405251"/>
                <a:gd name="connsiteX5" fmla="*/ 3030514 w 3318315"/>
                <a:gd name="connsiteY5" fmla="*/ 3115478 h 3405251"/>
                <a:gd name="connsiteX6" fmla="*/ 3033034 w 3318315"/>
                <a:gd name="connsiteY6" fmla="*/ 1708336 h 3405251"/>
                <a:gd name="connsiteX7" fmla="*/ 3018282 w 3318315"/>
                <a:gd name="connsiteY7" fmla="*/ 288594 h 3405251"/>
                <a:gd name="connsiteX8" fmla="*/ 1545506 w 3318315"/>
                <a:gd name="connsiteY8" fmla="*/ 275088 h 3405251"/>
                <a:gd name="connsiteX9" fmla="*/ 221586 w 3318315"/>
                <a:gd name="connsiteY9" fmla="*/ 0 h 3405251"/>
                <a:gd name="connsiteX10" fmla="*/ 1768310 w 3318315"/>
                <a:gd name="connsiteY10" fmla="*/ 2882 h 3405251"/>
                <a:gd name="connsiteX11" fmla="*/ 3315034 w 3318315"/>
                <a:gd name="connsiteY11" fmla="*/ 5402 h 3405251"/>
                <a:gd name="connsiteX12" fmla="*/ 3317554 w 3318315"/>
                <a:gd name="connsiteY12" fmla="*/ 1697158 h 3405251"/>
                <a:gd name="connsiteX13" fmla="*/ 3307474 w 3318315"/>
                <a:gd name="connsiteY13" fmla="*/ 3397198 h 3405251"/>
                <a:gd name="connsiteX14" fmla="*/ 228426 w 3318315"/>
                <a:gd name="connsiteY14" fmla="*/ 3398638 h 3405251"/>
                <a:gd name="connsiteX15" fmla="*/ 221586 w 3318315"/>
                <a:gd name="connsiteY15" fmla="*/ 3265732 h 3405251"/>
                <a:gd name="connsiteX16" fmla="*/ 211146 w 3318315"/>
                <a:gd name="connsiteY16" fmla="*/ 3120220 h 3405251"/>
                <a:gd name="connsiteX17" fmla="*/ 152834 w 3318315"/>
                <a:gd name="connsiteY17" fmla="*/ 3100412 h 3405251"/>
                <a:gd name="connsiteX18" fmla="*/ 16770 w 3318315"/>
                <a:gd name="connsiteY18" fmla="*/ 3014688 h 3405251"/>
                <a:gd name="connsiteX19" fmla="*/ 8494 w 3318315"/>
                <a:gd name="connsiteY19" fmla="*/ 2927526 h 3405251"/>
                <a:gd name="connsiteX20" fmla="*/ 58166 w 3318315"/>
                <a:gd name="connsiteY20" fmla="*/ 2855850 h 3405251"/>
                <a:gd name="connsiteX21" fmla="*/ 147434 w 3318315"/>
                <a:gd name="connsiteY21" fmla="*/ 2825956 h 3405251"/>
                <a:gd name="connsiteX22" fmla="*/ 220146 w 3318315"/>
                <a:gd name="connsiteY22" fmla="*/ 2697372 h 3405251"/>
                <a:gd name="connsiteX23" fmla="*/ 142038 w 3318315"/>
                <a:gd name="connsiteY23" fmla="*/ 2592560 h 3405251"/>
                <a:gd name="connsiteX24" fmla="*/ 16770 w 3318315"/>
                <a:gd name="connsiteY24" fmla="*/ 2512960 h 3405251"/>
                <a:gd name="connsiteX25" fmla="*/ 7774 w 3318315"/>
                <a:gd name="connsiteY25" fmla="*/ 2426878 h 3405251"/>
                <a:gd name="connsiteX26" fmla="*/ 140958 w 3318315"/>
                <a:gd name="connsiteY26" fmla="*/ 2326028 h 3405251"/>
                <a:gd name="connsiteX27" fmla="*/ 212226 w 3318315"/>
                <a:gd name="connsiteY27" fmla="*/ 2306940 h 3405251"/>
                <a:gd name="connsiteX28" fmla="*/ 208986 w 3318315"/>
                <a:gd name="connsiteY28" fmla="*/ 2112444 h 3405251"/>
                <a:gd name="connsiteX29" fmla="*/ 141678 w 3318315"/>
                <a:gd name="connsiteY29" fmla="*/ 2090832 h 3405251"/>
                <a:gd name="connsiteX30" fmla="*/ 16410 w 3318315"/>
                <a:gd name="connsiteY30" fmla="*/ 2005470 h 3405251"/>
                <a:gd name="connsiteX31" fmla="*/ 7414 w 3318315"/>
                <a:gd name="connsiteY31" fmla="*/ 1920828 h 3405251"/>
                <a:gd name="connsiteX32" fmla="*/ 54566 w 3318315"/>
                <a:gd name="connsiteY32" fmla="*/ 1851314 h 3405251"/>
                <a:gd name="connsiteX33" fmla="*/ 145274 w 3318315"/>
                <a:gd name="connsiteY33" fmla="*/ 1819618 h 3405251"/>
                <a:gd name="connsiteX34" fmla="*/ 211146 w 3318315"/>
                <a:gd name="connsiteY34" fmla="*/ 1800168 h 3405251"/>
                <a:gd name="connsiteX35" fmla="*/ 208986 w 3318315"/>
                <a:gd name="connsiteY35" fmla="*/ 1608914 h 3405251"/>
                <a:gd name="connsiteX36" fmla="*/ 135918 w 3318315"/>
                <a:gd name="connsiteY36" fmla="*/ 1587304 h 3405251"/>
                <a:gd name="connsiteX37" fmla="*/ 8134 w 3318315"/>
                <a:gd name="connsiteY37" fmla="*/ 1483212 h 3405251"/>
                <a:gd name="connsiteX38" fmla="*/ 16410 w 3318315"/>
                <a:gd name="connsiteY38" fmla="*/ 1397850 h 3405251"/>
                <a:gd name="connsiteX39" fmla="*/ 143474 w 3318315"/>
                <a:gd name="connsiteY39" fmla="*/ 1313568 h 3405251"/>
                <a:gd name="connsiteX40" fmla="*/ 208986 w 3318315"/>
                <a:gd name="connsiteY40" fmla="*/ 1298802 h 3405251"/>
                <a:gd name="connsiteX41" fmla="*/ 211146 w 3318315"/>
                <a:gd name="connsiteY41" fmla="*/ 1107546 h 3405251"/>
                <a:gd name="connsiteX42" fmla="*/ 162914 w 3318315"/>
                <a:gd name="connsiteY42" fmla="*/ 1087738 h 3405251"/>
                <a:gd name="connsiteX43" fmla="*/ 81562 w 3318315"/>
                <a:gd name="connsiteY43" fmla="*/ 1067568 h 3405251"/>
                <a:gd name="connsiteX44" fmla="*/ 16770 w 3318315"/>
                <a:gd name="connsiteY44" fmla="*/ 1000214 h 3405251"/>
                <a:gd name="connsiteX45" fmla="*/ 7054 w 3318315"/>
                <a:gd name="connsiteY45" fmla="*/ 915212 h 3405251"/>
                <a:gd name="connsiteX46" fmla="*/ 177310 w 3318315"/>
                <a:gd name="connsiteY46" fmla="*/ 803196 h 3405251"/>
                <a:gd name="connsiteX47" fmla="*/ 221586 w 3318315"/>
                <a:gd name="connsiteY47" fmla="*/ 692622 h 3405251"/>
                <a:gd name="connsiteX48" fmla="*/ 171194 w 3318315"/>
                <a:gd name="connsiteY48" fmla="*/ 589612 h 3405251"/>
                <a:gd name="connsiteX49" fmla="*/ 39090 w 3318315"/>
                <a:gd name="connsiteY49" fmla="*/ 516496 h 3405251"/>
                <a:gd name="connsiteX50" fmla="*/ 153554 w 3318315"/>
                <a:gd name="connsiteY50" fmla="*/ 305070 h 3405251"/>
                <a:gd name="connsiteX51" fmla="*/ 221586 w 3318315"/>
                <a:gd name="connsiteY51" fmla="*/ 136508 h 3405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18315" h="3405251">
                  <a:moveTo>
                    <a:pt x="1545506" y="275088"/>
                  </a:moveTo>
                  <a:cubicBezTo>
                    <a:pt x="1014298" y="275528"/>
                    <a:pt x="539994" y="279190"/>
                    <a:pt x="526454" y="286434"/>
                  </a:cubicBezTo>
                  <a:cubicBezTo>
                    <a:pt x="507022" y="296514"/>
                    <a:pt x="506666" y="323152"/>
                    <a:pt x="506666" y="1701856"/>
                  </a:cubicBezTo>
                  <a:cubicBezTo>
                    <a:pt x="506666" y="2474722"/>
                    <a:pt x="509902" y="3110078"/>
                    <a:pt x="513502" y="3113678"/>
                  </a:cubicBezTo>
                  <a:cubicBezTo>
                    <a:pt x="517458" y="3117278"/>
                    <a:pt x="1085270" y="3119438"/>
                    <a:pt x="1775426" y="3117998"/>
                  </a:cubicBezTo>
                  <a:lnTo>
                    <a:pt x="3030514" y="3115478"/>
                  </a:lnTo>
                  <a:lnTo>
                    <a:pt x="3033034" y="1708336"/>
                  </a:lnTo>
                  <a:cubicBezTo>
                    <a:pt x="3035554" y="394426"/>
                    <a:pt x="3034474" y="300472"/>
                    <a:pt x="3018282" y="288594"/>
                  </a:cubicBezTo>
                  <a:cubicBezTo>
                    <a:pt x="3005530" y="279280"/>
                    <a:pt x="2228486" y="274520"/>
                    <a:pt x="1545506" y="275088"/>
                  </a:cubicBezTo>
                  <a:close/>
                  <a:moveTo>
                    <a:pt x="221586" y="0"/>
                  </a:moveTo>
                  <a:lnTo>
                    <a:pt x="1768310" y="2882"/>
                  </a:lnTo>
                  <a:lnTo>
                    <a:pt x="3315034" y="5402"/>
                  </a:lnTo>
                  <a:lnTo>
                    <a:pt x="3317554" y="1697158"/>
                  </a:lnTo>
                  <a:cubicBezTo>
                    <a:pt x="3319714" y="3043864"/>
                    <a:pt x="3317554" y="3390714"/>
                    <a:pt x="3307474" y="3397198"/>
                  </a:cubicBezTo>
                  <a:cubicBezTo>
                    <a:pt x="3291998" y="3406922"/>
                    <a:pt x="238142" y="3408364"/>
                    <a:pt x="228426" y="3398638"/>
                  </a:cubicBezTo>
                  <a:cubicBezTo>
                    <a:pt x="224826" y="3395036"/>
                    <a:pt x="221586" y="3335248"/>
                    <a:pt x="221586" y="3265732"/>
                  </a:cubicBezTo>
                  <a:cubicBezTo>
                    <a:pt x="221586" y="3196578"/>
                    <a:pt x="216906" y="3131026"/>
                    <a:pt x="211146" y="3120220"/>
                  </a:cubicBezTo>
                  <a:cubicBezTo>
                    <a:pt x="202870" y="3105094"/>
                    <a:pt x="189550" y="3100412"/>
                    <a:pt x="152834" y="3100412"/>
                  </a:cubicBezTo>
                  <a:cubicBezTo>
                    <a:pt x="89482" y="3100412"/>
                    <a:pt x="44490" y="3071956"/>
                    <a:pt x="16770" y="3014688"/>
                  </a:cubicBezTo>
                  <a:cubicBezTo>
                    <a:pt x="-3746" y="2973268"/>
                    <a:pt x="-4106" y="2965704"/>
                    <a:pt x="8494" y="2927526"/>
                  </a:cubicBezTo>
                  <a:cubicBezTo>
                    <a:pt x="16410" y="2902674"/>
                    <a:pt x="37290" y="2873138"/>
                    <a:pt x="58166" y="2855850"/>
                  </a:cubicBezTo>
                  <a:cubicBezTo>
                    <a:pt x="87682" y="2831358"/>
                    <a:pt x="103522" y="2825956"/>
                    <a:pt x="147434" y="2825956"/>
                  </a:cubicBezTo>
                  <a:cubicBezTo>
                    <a:pt x="216546" y="2825956"/>
                    <a:pt x="224826" y="2811548"/>
                    <a:pt x="220146" y="2697372"/>
                  </a:cubicBezTo>
                  <a:cubicBezTo>
                    <a:pt x="216186" y="2600124"/>
                    <a:pt x="210426" y="2592560"/>
                    <a:pt x="142038" y="2592560"/>
                  </a:cubicBezTo>
                  <a:cubicBezTo>
                    <a:pt x="83002" y="2592200"/>
                    <a:pt x="43050" y="2566628"/>
                    <a:pt x="16770" y="2512960"/>
                  </a:cubicBezTo>
                  <a:cubicBezTo>
                    <a:pt x="-2306" y="2473342"/>
                    <a:pt x="-3026" y="2463976"/>
                    <a:pt x="7774" y="2426878"/>
                  </a:cubicBezTo>
                  <a:cubicBezTo>
                    <a:pt x="27570" y="2361326"/>
                    <a:pt x="66806" y="2331432"/>
                    <a:pt x="140958" y="2326028"/>
                  </a:cubicBezTo>
                  <a:cubicBezTo>
                    <a:pt x="179470" y="2323148"/>
                    <a:pt x="206466" y="2315944"/>
                    <a:pt x="212226" y="2306940"/>
                  </a:cubicBezTo>
                  <a:cubicBezTo>
                    <a:pt x="226266" y="2284608"/>
                    <a:pt x="223746" y="2131172"/>
                    <a:pt x="208986" y="2112444"/>
                  </a:cubicBezTo>
                  <a:cubicBezTo>
                    <a:pt x="201790" y="2103438"/>
                    <a:pt x="172994" y="2094074"/>
                    <a:pt x="141678" y="2090832"/>
                  </a:cubicBezTo>
                  <a:cubicBezTo>
                    <a:pt x="71486" y="2082908"/>
                    <a:pt x="41610" y="2062738"/>
                    <a:pt x="16410" y="2005470"/>
                  </a:cubicBezTo>
                  <a:cubicBezTo>
                    <a:pt x="-1226" y="1965850"/>
                    <a:pt x="-2306" y="1953244"/>
                    <a:pt x="7414" y="1920828"/>
                  </a:cubicBezTo>
                  <a:cubicBezTo>
                    <a:pt x="13534" y="1899938"/>
                    <a:pt x="34770" y="1868602"/>
                    <a:pt x="54566" y="1851314"/>
                  </a:cubicBezTo>
                  <a:cubicBezTo>
                    <a:pt x="85162" y="1824300"/>
                    <a:pt x="98122" y="1819618"/>
                    <a:pt x="145274" y="1819618"/>
                  </a:cubicBezTo>
                  <a:cubicBezTo>
                    <a:pt x="189550" y="1819618"/>
                    <a:pt x="202870" y="1815656"/>
                    <a:pt x="211146" y="1800168"/>
                  </a:cubicBezTo>
                  <a:cubicBezTo>
                    <a:pt x="226266" y="1771714"/>
                    <a:pt x="224826" y="1621160"/>
                    <a:pt x="208986" y="1608914"/>
                  </a:cubicBezTo>
                  <a:cubicBezTo>
                    <a:pt x="201790" y="1603512"/>
                    <a:pt x="169034" y="1593788"/>
                    <a:pt x="135918" y="1587304"/>
                  </a:cubicBezTo>
                  <a:cubicBezTo>
                    <a:pt x="65006" y="1573616"/>
                    <a:pt x="27930" y="1543362"/>
                    <a:pt x="8134" y="1483212"/>
                  </a:cubicBezTo>
                  <a:cubicBezTo>
                    <a:pt x="-4106" y="1446474"/>
                    <a:pt x="-3386" y="1438550"/>
                    <a:pt x="16410" y="1397850"/>
                  </a:cubicBezTo>
                  <a:cubicBezTo>
                    <a:pt x="43770" y="1341662"/>
                    <a:pt x="76526" y="1319692"/>
                    <a:pt x="143474" y="1313568"/>
                  </a:cubicBezTo>
                  <a:cubicBezTo>
                    <a:pt x="172634" y="1311048"/>
                    <a:pt x="201790" y="1304204"/>
                    <a:pt x="208986" y="1298802"/>
                  </a:cubicBezTo>
                  <a:cubicBezTo>
                    <a:pt x="224826" y="1286196"/>
                    <a:pt x="226266" y="1136000"/>
                    <a:pt x="211146" y="1107546"/>
                  </a:cubicBezTo>
                  <a:cubicBezTo>
                    <a:pt x="203590" y="1093500"/>
                    <a:pt x="189550" y="1087738"/>
                    <a:pt x="162914" y="1087738"/>
                  </a:cubicBezTo>
                  <a:cubicBezTo>
                    <a:pt x="142038" y="1087376"/>
                    <a:pt x="105682" y="1078372"/>
                    <a:pt x="81562" y="1067568"/>
                  </a:cubicBezTo>
                  <a:cubicBezTo>
                    <a:pt x="47010" y="1051720"/>
                    <a:pt x="33690" y="1038032"/>
                    <a:pt x="16770" y="1000214"/>
                  </a:cubicBezTo>
                  <a:cubicBezTo>
                    <a:pt x="-866" y="959874"/>
                    <a:pt x="-2306" y="946908"/>
                    <a:pt x="7054" y="915212"/>
                  </a:cubicBezTo>
                  <a:cubicBezTo>
                    <a:pt x="28290" y="843896"/>
                    <a:pt x="90202" y="803556"/>
                    <a:pt x="177310" y="803196"/>
                  </a:cubicBezTo>
                  <a:cubicBezTo>
                    <a:pt x="217266" y="803196"/>
                    <a:pt x="221586" y="792032"/>
                    <a:pt x="221586" y="692622"/>
                  </a:cubicBezTo>
                  <a:cubicBezTo>
                    <a:pt x="221586" y="607620"/>
                    <a:pt x="212946" y="589972"/>
                    <a:pt x="171194" y="589612"/>
                  </a:cubicBezTo>
                  <a:cubicBezTo>
                    <a:pt x="127638" y="589250"/>
                    <a:pt x="60686" y="552512"/>
                    <a:pt x="39090" y="516496"/>
                  </a:cubicBezTo>
                  <a:cubicBezTo>
                    <a:pt x="-15622" y="427170"/>
                    <a:pt x="50606" y="305070"/>
                    <a:pt x="153554" y="305070"/>
                  </a:cubicBezTo>
                  <a:cubicBezTo>
                    <a:pt x="215826" y="305070"/>
                    <a:pt x="221586" y="290664"/>
                    <a:pt x="221586" y="136508"/>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52" name="手繪多邊形 51"/>
            <p:cNvSpPr>
              <a:spLocks/>
            </p:cNvSpPr>
            <p:nvPr/>
          </p:nvSpPr>
          <p:spPr bwMode="auto">
            <a:xfrm>
              <a:off x="36121679" y="12792484"/>
              <a:ext cx="1406538" cy="1632371"/>
            </a:xfrm>
            <a:custGeom>
              <a:avLst/>
              <a:gdLst>
                <a:gd name="connsiteX0" fmla="*/ 384661 w 1880829"/>
                <a:gd name="connsiteY0" fmla="*/ 1584793 h 2182812"/>
                <a:gd name="connsiteX1" fmla="*/ 194045 w 1880829"/>
                <a:gd name="connsiteY1" fmla="*/ 1886477 h 2182812"/>
                <a:gd name="connsiteX2" fmla="*/ 319921 w 1880829"/>
                <a:gd name="connsiteY2" fmla="*/ 2001815 h 2182812"/>
                <a:gd name="connsiteX3" fmla="*/ 493273 w 1880829"/>
                <a:gd name="connsiteY3" fmla="*/ 1976225 h 2182812"/>
                <a:gd name="connsiteX4" fmla="*/ 384661 w 1880829"/>
                <a:gd name="connsiteY4" fmla="*/ 1584793 h 2182812"/>
                <a:gd name="connsiteX5" fmla="*/ 1483097 w 1880829"/>
                <a:gd name="connsiteY5" fmla="*/ 1399 h 2182812"/>
                <a:gd name="connsiteX6" fmla="*/ 1517345 w 1880829"/>
                <a:gd name="connsiteY6" fmla="*/ 2829 h 2182812"/>
                <a:gd name="connsiteX7" fmla="*/ 1710433 w 1880829"/>
                <a:gd name="connsiteY7" fmla="*/ 180045 h 2182812"/>
                <a:gd name="connsiteX8" fmla="*/ 1880829 w 1880829"/>
                <a:gd name="connsiteY8" fmla="*/ 382113 h 2182812"/>
                <a:gd name="connsiteX9" fmla="*/ 1766273 w 1880829"/>
                <a:gd name="connsiteY9" fmla="*/ 466039 h 2182812"/>
                <a:gd name="connsiteX10" fmla="*/ 1680893 w 1880829"/>
                <a:gd name="connsiteY10" fmla="*/ 392919 h 2182812"/>
                <a:gd name="connsiteX11" fmla="*/ 1585429 w 1880829"/>
                <a:gd name="connsiteY11" fmla="*/ 626685 h 2182812"/>
                <a:gd name="connsiteX12" fmla="*/ 1572461 w 1880829"/>
                <a:gd name="connsiteY12" fmla="*/ 955901 h 2182812"/>
                <a:gd name="connsiteX13" fmla="*/ 1453941 w 1880829"/>
                <a:gd name="connsiteY13" fmla="*/ 1127353 h 2182812"/>
                <a:gd name="connsiteX14" fmla="*/ 912137 w 1880829"/>
                <a:gd name="connsiteY14" fmla="*/ 1188587 h 2182812"/>
                <a:gd name="connsiteX15" fmla="*/ 514789 w 1880829"/>
                <a:gd name="connsiteY15" fmla="*/ 1209477 h 2182812"/>
                <a:gd name="connsiteX16" fmla="*/ 467597 w 1880829"/>
                <a:gd name="connsiteY16" fmla="*/ 1342749 h 2182812"/>
                <a:gd name="connsiteX17" fmla="*/ 547929 w 1880829"/>
                <a:gd name="connsiteY17" fmla="*/ 1447205 h 2182812"/>
                <a:gd name="connsiteX18" fmla="*/ 735977 w 1880829"/>
                <a:gd name="connsiteY18" fmla="*/ 1635947 h 2182812"/>
                <a:gd name="connsiteX19" fmla="*/ 767317 w 1880829"/>
                <a:gd name="connsiteY19" fmla="*/ 1798395 h 2182812"/>
                <a:gd name="connsiteX20" fmla="*/ 734537 w 1880829"/>
                <a:gd name="connsiteY20" fmla="*/ 1961921 h 2182812"/>
                <a:gd name="connsiteX21" fmla="*/ 540725 w 1880829"/>
                <a:gd name="connsiteY21" fmla="*/ 2151745 h 2182812"/>
                <a:gd name="connsiteX22" fmla="*/ 269461 w 1880829"/>
                <a:gd name="connsiteY22" fmla="*/ 2168313 h 2182812"/>
                <a:gd name="connsiteX23" fmla="*/ 1 w 1880829"/>
                <a:gd name="connsiteY23" fmla="*/ 1798755 h 2182812"/>
                <a:gd name="connsiteX24" fmla="*/ 62325 w 1880829"/>
                <a:gd name="connsiteY24" fmla="*/ 1584439 h 2182812"/>
                <a:gd name="connsiteX25" fmla="*/ 230197 w 1880829"/>
                <a:gd name="connsiteY25" fmla="*/ 1442523 h 2182812"/>
                <a:gd name="connsiteX26" fmla="*/ 269825 w 1880829"/>
                <a:gd name="connsiteY26" fmla="*/ 1417669 h 2182812"/>
                <a:gd name="connsiteX27" fmla="*/ 294681 w 1880829"/>
                <a:gd name="connsiteY27" fmla="*/ 1327981 h 2182812"/>
                <a:gd name="connsiteX28" fmla="*/ 456789 w 1880829"/>
                <a:gd name="connsiteY28" fmla="*/ 1037305 h 2182812"/>
                <a:gd name="connsiteX29" fmla="*/ 516229 w 1880829"/>
                <a:gd name="connsiteY29" fmla="*/ 1005609 h 2182812"/>
                <a:gd name="connsiteX30" fmla="*/ 908173 w 1880829"/>
                <a:gd name="connsiteY30" fmla="*/ 1005609 h 2182812"/>
                <a:gd name="connsiteX31" fmla="*/ 1388737 w 1880829"/>
                <a:gd name="connsiteY31" fmla="*/ 940773 h 2182812"/>
                <a:gd name="connsiteX32" fmla="*/ 1411073 w 1880829"/>
                <a:gd name="connsiteY32" fmla="*/ 634609 h 2182812"/>
                <a:gd name="connsiteX33" fmla="*/ 1314529 w 1880829"/>
                <a:gd name="connsiteY33" fmla="*/ 386795 h 2182812"/>
                <a:gd name="connsiteX34" fmla="*/ 1221945 w 1880829"/>
                <a:gd name="connsiteY34" fmla="*/ 466039 h 2182812"/>
                <a:gd name="connsiteX35" fmla="*/ 1108109 w 1880829"/>
                <a:gd name="connsiteY35" fmla="*/ 390397 h 2182812"/>
                <a:gd name="connsiteX36" fmla="*/ 1303361 w 1880829"/>
                <a:gd name="connsiteY36" fmla="*/ 144745 h 2182812"/>
                <a:gd name="connsiteX37" fmla="*/ 1483097 w 1880829"/>
                <a:gd name="connsiteY37" fmla="*/ 1399 h 218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0829" h="2182812">
                  <a:moveTo>
                    <a:pt x="384661" y="1584793"/>
                  </a:moveTo>
                  <a:cubicBezTo>
                    <a:pt x="232885" y="1584793"/>
                    <a:pt x="128229" y="1750233"/>
                    <a:pt x="194045" y="1886477"/>
                  </a:cubicBezTo>
                  <a:cubicBezTo>
                    <a:pt x="217781" y="1935855"/>
                    <a:pt x="274245" y="1987397"/>
                    <a:pt x="319921" y="2001815"/>
                  </a:cubicBezTo>
                  <a:cubicBezTo>
                    <a:pt x="367397" y="2016593"/>
                    <a:pt x="444361" y="2005059"/>
                    <a:pt x="493273" y="1976225"/>
                  </a:cubicBezTo>
                  <a:cubicBezTo>
                    <a:pt x="672741" y="1870977"/>
                    <a:pt x="593257" y="1584793"/>
                    <a:pt x="384661" y="1584793"/>
                  </a:cubicBezTo>
                  <a:close/>
                  <a:moveTo>
                    <a:pt x="1483097" y="1399"/>
                  </a:moveTo>
                  <a:cubicBezTo>
                    <a:pt x="1494829" y="-1021"/>
                    <a:pt x="1505637" y="-143"/>
                    <a:pt x="1517345" y="2829"/>
                  </a:cubicBezTo>
                  <a:cubicBezTo>
                    <a:pt x="1529953" y="6071"/>
                    <a:pt x="1616769" y="85673"/>
                    <a:pt x="1710433" y="180045"/>
                  </a:cubicBezTo>
                  <a:cubicBezTo>
                    <a:pt x="1855973" y="326283"/>
                    <a:pt x="1880829" y="355819"/>
                    <a:pt x="1880829" y="382113"/>
                  </a:cubicBezTo>
                  <a:cubicBezTo>
                    <a:pt x="1880829" y="443347"/>
                    <a:pt x="1815265" y="490891"/>
                    <a:pt x="1766273" y="466039"/>
                  </a:cubicBezTo>
                  <a:cubicBezTo>
                    <a:pt x="1753665" y="459555"/>
                    <a:pt x="1715117" y="426777"/>
                    <a:pt x="1680893" y="392919"/>
                  </a:cubicBezTo>
                  <a:cubicBezTo>
                    <a:pt x="1583629" y="298189"/>
                    <a:pt x="1585789" y="292785"/>
                    <a:pt x="1585429" y="626685"/>
                  </a:cubicBezTo>
                  <a:cubicBezTo>
                    <a:pt x="1585069" y="814345"/>
                    <a:pt x="1580745" y="924565"/>
                    <a:pt x="1572461" y="955901"/>
                  </a:cubicBezTo>
                  <a:cubicBezTo>
                    <a:pt x="1554449" y="1024339"/>
                    <a:pt x="1506177" y="1093855"/>
                    <a:pt x="1453941" y="1127353"/>
                  </a:cubicBezTo>
                  <a:cubicBezTo>
                    <a:pt x="1365681" y="1183543"/>
                    <a:pt x="1320653" y="1188587"/>
                    <a:pt x="912137" y="1188587"/>
                  </a:cubicBezTo>
                  <a:cubicBezTo>
                    <a:pt x="554053" y="1188587"/>
                    <a:pt x="540365" y="1189307"/>
                    <a:pt x="514789" y="1209477"/>
                  </a:cubicBezTo>
                  <a:cubicBezTo>
                    <a:pt x="486329" y="1231809"/>
                    <a:pt x="467597" y="1284037"/>
                    <a:pt x="467597" y="1342749"/>
                  </a:cubicBezTo>
                  <a:cubicBezTo>
                    <a:pt x="467597" y="1400381"/>
                    <a:pt x="475521" y="1410825"/>
                    <a:pt x="547929" y="1447205"/>
                  </a:cubicBezTo>
                  <a:cubicBezTo>
                    <a:pt x="634749" y="1491149"/>
                    <a:pt x="696349" y="1552743"/>
                    <a:pt x="735977" y="1635947"/>
                  </a:cubicBezTo>
                  <a:cubicBezTo>
                    <a:pt x="764437" y="1695379"/>
                    <a:pt x="767317" y="1711587"/>
                    <a:pt x="767317" y="1798395"/>
                  </a:cubicBezTo>
                  <a:cubicBezTo>
                    <a:pt x="767317" y="1886641"/>
                    <a:pt x="764437" y="1901049"/>
                    <a:pt x="734537" y="1961921"/>
                  </a:cubicBezTo>
                  <a:cubicBezTo>
                    <a:pt x="694909" y="2042965"/>
                    <a:pt x="621781" y="2114645"/>
                    <a:pt x="540725" y="2151745"/>
                  </a:cubicBezTo>
                  <a:cubicBezTo>
                    <a:pt x="467597" y="2185603"/>
                    <a:pt x="346193" y="2192805"/>
                    <a:pt x="269461" y="2168313"/>
                  </a:cubicBezTo>
                  <a:cubicBezTo>
                    <a:pt x="106993" y="2116805"/>
                    <a:pt x="-359" y="1969125"/>
                    <a:pt x="1" y="1798755"/>
                  </a:cubicBezTo>
                  <a:cubicBezTo>
                    <a:pt x="1" y="1712669"/>
                    <a:pt x="15133" y="1660801"/>
                    <a:pt x="62325" y="1584439"/>
                  </a:cubicBezTo>
                  <a:cubicBezTo>
                    <a:pt x="94385" y="1532211"/>
                    <a:pt x="200297" y="1442523"/>
                    <a:pt x="230197" y="1442523"/>
                  </a:cubicBezTo>
                  <a:cubicBezTo>
                    <a:pt x="238121" y="1442523"/>
                    <a:pt x="256133" y="1431357"/>
                    <a:pt x="269825" y="1417669"/>
                  </a:cubicBezTo>
                  <a:cubicBezTo>
                    <a:pt x="291077" y="1396419"/>
                    <a:pt x="294681" y="1383091"/>
                    <a:pt x="294681" y="1327981"/>
                  </a:cubicBezTo>
                  <a:cubicBezTo>
                    <a:pt x="294681" y="1193989"/>
                    <a:pt x="350157" y="1093855"/>
                    <a:pt x="456789" y="1037305"/>
                  </a:cubicBezTo>
                  <a:lnTo>
                    <a:pt x="516229" y="1005609"/>
                  </a:lnTo>
                  <a:lnTo>
                    <a:pt x="908173" y="1005609"/>
                  </a:lnTo>
                  <a:cubicBezTo>
                    <a:pt x="1342265" y="1005609"/>
                    <a:pt x="1350193" y="1004527"/>
                    <a:pt x="1388737" y="940773"/>
                  </a:cubicBezTo>
                  <a:cubicBezTo>
                    <a:pt x="1406029" y="911957"/>
                    <a:pt x="1408189" y="882783"/>
                    <a:pt x="1411073" y="634609"/>
                  </a:cubicBezTo>
                  <a:cubicBezTo>
                    <a:pt x="1415033" y="287383"/>
                    <a:pt x="1415397" y="288463"/>
                    <a:pt x="1314529" y="386795"/>
                  </a:cubicBezTo>
                  <a:cubicBezTo>
                    <a:pt x="1276341" y="423895"/>
                    <a:pt x="1234913" y="459555"/>
                    <a:pt x="1221945" y="466039"/>
                  </a:cubicBezTo>
                  <a:cubicBezTo>
                    <a:pt x="1175473" y="489811"/>
                    <a:pt x="1108109" y="445147"/>
                    <a:pt x="1108109" y="390397"/>
                  </a:cubicBezTo>
                  <a:cubicBezTo>
                    <a:pt x="1108109" y="345733"/>
                    <a:pt x="1143053" y="301429"/>
                    <a:pt x="1303361" y="144745"/>
                  </a:cubicBezTo>
                  <a:cubicBezTo>
                    <a:pt x="1404409" y="45603"/>
                    <a:pt x="1447909" y="8661"/>
                    <a:pt x="1483097" y="139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53" name="Freeform 42"/>
            <p:cNvSpPr>
              <a:spLocks/>
            </p:cNvSpPr>
            <p:nvPr/>
          </p:nvSpPr>
          <p:spPr bwMode="auto">
            <a:xfrm>
              <a:off x="36950060" y="13848236"/>
              <a:ext cx="578157" cy="598338"/>
            </a:xfrm>
            <a:custGeom>
              <a:avLst/>
              <a:gdLst>
                <a:gd name="T0" fmla="*/ 69 w 2145"/>
                <a:gd name="T1" fmla="*/ 2075 h 2218"/>
                <a:gd name="T2" fmla="*/ 0 w 2145"/>
                <a:gd name="T3" fmla="*/ 1902 h 2218"/>
                <a:gd name="T4" fmla="*/ 338 w 2145"/>
                <a:gd name="T5" fmla="*/ 1454 h 2218"/>
                <a:gd name="T6" fmla="*/ 677 w 2145"/>
                <a:gd name="T7" fmla="*/ 1073 h 2218"/>
                <a:gd name="T8" fmla="*/ 338 w 2145"/>
                <a:gd name="T9" fmla="*/ 689 h 2218"/>
                <a:gd name="T10" fmla="*/ 0 w 2145"/>
                <a:gd name="T11" fmla="*/ 241 h 2218"/>
                <a:gd name="T12" fmla="*/ 241 w 2145"/>
                <a:gd name="T13" fmla="*/ 0 h 2218"/>
                <a:gd name="T14" fmla="*/ 689 w 2145"/>
                <a:gd name="T15" fmla="*/ 338 h 2218"/>
                <a:gd name="T16" fmla="*/ 1073 w 2145"/>
                <a:gd name="T17" fmla="*/ 677 h 2218"/>
                <a:gd name="T18" fmla="*/ 1454 w 2145"/>
                <a:gd name="T19" fmla="*/ 338 h 2218"/>
                <a:gd name="T20" fmla="*/ 1901 w 2145"/>
                <a:gd name="T21" fmla="*/ 0 h 2218"/>
                <a:gd name="T22" fmla="*/ 2145 w 2145"/>
                <a:gd name="T23" fmla="*/ 220 h 2218"/>
                <a:gd name="T24" fmla="*/ 1728 w 2145"/>
                <a:gd name="T25" fmla="*/ 753 h 2218"/>
                <a:gd name="T26" fmla="*/ 1467 w 2145"/>
                <a:gd name="T27" fmla="*/ 1062 h 2218"/>
                <a:gd name="T28" fmla="*/ 1766 w 2145"/>
                <a:gd name="T29" fmla="*/ 1411 h 2218"/>
                <a:gd name="T30" fmla="*/ 2145 w 2145"/>
                <a:gd name="T31" fmla="*/ 1927 h 2218"/>
                <a:gd name="T32" fmla="*/ 1932 w 2145"/>
                <a:gd name="T33" fmla="*/ 2145 h 2218"/>
                <a:gd name="T34" fmla="*/ 1403 w 2145"/>
                <a:gd name="T35" fmla="*/ 1756 h 2218"/>
                <a:gd name="T36" fmla="*/ 1072 w 2145"/>
                <a:gd name="T37" fmla="*/ 1430 h 2218"/>
                <a:gd name="T38" fmla="*/ 994 w 2145"/>
                <a:gd name="T39" fmla="*/ 1498 h 2218"/>
                <a:gd name="T40" fmla="*/ 694 w 2145"/>
                <a:gd name="T41" fmla="*/ 1792 h 2218"/>
                <a:gd name="T42" fmla="*/ 69 w 2145"/>
                <a:gd name="T43" fmla="*/ 2075 h 2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45" h="2218">
                  <a:moveTo>
                    <a:pt x="69" y="2075"/>
                  </a:moveTo>
                  <a:cubicBezTo>
                    <a:pt x="20" y="2027"/>
                    <a:pt x="0" y="1975"/>
                    <a:pt x="0" y="1902"/>
                  </a:cubicBezTo>
                  <a:cubicBezTo>
                    <a:pt x="0" y="1806"/>
                    <a:pt x="28" y="1768"/>
                    <a:pt x="338" y="1454"/>
                  </a:cubicBezTo>
                  <a:cubicBezTo>
                    <a:pt x="525" y="1266"/>
                    <a:pt x="677" y="1094"/>
                    <a:pt x="677" y="1073"/>
                  </a:cubicBezTo>
                  <a:cubicBezTo>
                    <a:pt x="677" y="1052"/>
                    <a:pt x="525" y="879"/>
                    <a:pt x="338" y="689"/>
                  </a:cubicBezTo>
                  <a:cubicBezTo>
                    <a:pt x="31" y="376"/>
                    <a:pt x="0" y="334"/>
                    <a:pt x="0" y="241"/>
                  </a:cubicBezTo>
                  <a:cubicBezTo>
                    <a:pt x="0" y="101"/>
                    <a:pt x="101" y="0"/>
                    <a:pt x="241" y="0"/>
                  </a:cubicBezTo>
                  <a:cubicBezTo>
                    <a:pt x="334" y="0"/>
                    <a:pt x="375" y="31"/>
                    <a:pt x="689" y="338"/>
                  </a:cubicBezTo>
                  <a:cubicBezTo>
                    <a:pt x="879" y="525"/>
                    <a:pt x="1052" y="677"/>
                    <a:pt x="1073" y="677"/>
                  </a:cubicBezTo>
                  <a:cubicBezTo>
                    <a:pt x="1094" y="677"/>
                    <a:pt x="1266" y="525"/>
                    <a:pt x="1454" y="338"/>
                  </a:cubicBezTo>
                  <a:cubicBezTo>
                    <a:pt x="1768" y="28"/>
                    <a:pt x="1806" y="0"/>
                    <a:pt x="1901" y="0"/>
                  </a:cubicBezTo>
                  <a:cubicBezTo>
                    <a:pt x="2033" y="0"/>
                    <a:pt x="2145" y="101"/>
                    <a:pt x="2145" y="220"/>
                  </a:cubicBezTo>
                  <a:cubicBezTo>
                    <a:pt x="2145" y="321"/>
                    <a:pt x="2069" y="418"/>
                    <a:pt x="1728" y="753"/>
                  </a:cubicBezTo>
                  <a:cubicBezTo>
                    <a:pt x="1582" y="896"/>
                    <a:pt x="1467" y="1033"/>
                    <a:pt x="1467" y="1062"/>
                  </a:cubicBezTo>
                  <a:cubicBezTo>
                    <a:pt x="1467" y="1092"/>
                    <a:pt x="1597" y="1244"/>
                    <a:pt x="1766" y="1411"/>
                  </a:cubicBezTo>
                  <a:cubicBezTo>
                    <a:pt x="2075" y="1719"/>
                    <a:pt x="2145" y="1813"/>
                    <a:pt x="2145" y="1927"/>
                  </a:cubicBezTo>
                  <a:cubicBezTo>
                    <a:pt x="2145" y="2021"/>
                    <a:pt x="2024" y="2145"/>
                    <a:pt x="1932" y="2145"/>
                  </a:cubicBezTo>
                  <a:cubicBezTo>
                    <a:pt x="1815" y="2145"/>
                    <a:pt x="1755" y="2101"/>
                    <a:pt x="1403" y="1756"/>
                  </a:cubicBezTo>
                  <a:lnTo>
                    <a:pt x="1072" y="1430"/>
                  </a:lnTo>
                  <a:lnTo>
                    <a:pt x="994" y="1498"/>
                  </a:lnTo>
                  <a:cubicBezTo>
                    <a:pt x="952" y="1535"/>
                    <a:pt x="817" y="1668"/>
                    <a:pt x="694" y="1792"/>
                  </a:cubicBezTo>
                  <a:cubicBezTo>
                    <a:pt x="323" y="2167"/>
                    <a:pt x="212" y="2218"/>
                    <a:pt x="69" y="2075"/>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54" name="Freeform 43"/>
            <p:cNvSpPr>
              <a:spLocks/>
            </p:cNvSpPr>
            <p:nvPr/>
          </p:nvSpPr>
          <p:spPr bwMode="auto">
            <a:xfrm>
              <a:off x="36121409" y="12773842"/>
              <a:ext cx="578157" cy="595963"/>
            </a:xfrm>
            <a:custGeom>
              <a:avLst/>
              <a:gdLst>
                <a:gd name="T0" fmla="*/ 75 w 2145"/>
                <a:gd name="T1" fmla="*/ 2153 h 2212"/>
                <a:gd name="T2" fmla="*/ 0 w 2145"/>
                <a:gd name="T3" fmla="*/ 1979 h 2212"/>
                <a:gd name="T4" fmla="*/ 339 w 2145"/>
                <a:gd name="T5" fmla="*/ 1521 h 2212"/>
                <a:gd name="T6" fmla="*/ 678 w 2145"/>
                <a:gd name="T7" fmla="*/ 1139 h 2212"/>
                <a:gd name="T8" fmla="*/ 339 w 2145"/>
                <a:gd name="T9" fmla="*/ 757 h 2212"/>
                <a:gd name="T10" fmla="*/ 0 w 2145"/>
                <a:gd name="T11" fmla="*/ 299 h 2212"/>
                <a:gd name="T12" fmla="*/ 75 w 2145"/>
                <a:gd name="T13" fmla="*/ 125 h 2212"/>
                <a:gd name="T14" fmla="*/ 804 w 2145"/>
                <a:gd name="T15" fmla="*/ 515 h 2212"/>
                <a:gd name="T16" fmla="*/ 1070 w 2145"/>
                <a:gd name="T17" fmla="*/ 744 h 2212"/>
                <a:gd name="T18" fmla="*/ 1456 w 2145"/>
                <a:gd name="T19" fmla="*/ 406 h 2212"/>
                <a:gd name="T20" fmla="*/ 1904 w 2145"/>
                <a:gd name="T21" fmla="*/ 67 h 2212"/>
                <a:gd name="T22" fmla="*/ 2145 w 2145"/>
                <a:gd name="T23" fmla="*/ 287 h 2212"/>
                <a:gd name="T24" fmla="*/ 1725 w 2145"/>
                <a:gd name="T25" fmla="*/ 842 h 2212"/>
                <a:gd name="T26" fmla="*/ 1468 w 2145"/>
                <a:gd name="T27" fmla="*/ 1139 h 2212"/>
                <a:gd name="T28" fmla="*/ 1697 w 2145"/>
                <a:gd name="T29" fmla="*/ 1408 h 2212"/>
                <a:gd name="T30" fmla="*/ 2145 w 2145"/>
                <a:gd name="T31" fmla="*/ 1990 h 2212"/>
                <a:gd name="T32" fmla="*/ 1902 w 2145"/>
                <a:gd name="T33" fmla="*/ 2212 h 2212"/>
                <a:gd name="T34" fmla="*/ 1455 w 2145"/>
                <a:gd name="T35" fmla="*/ 1873 h 2212"/>
                <a:gd name="T36" fmla="*/ 1075 w 2145"/>
                <a:gd name="T37" fmla="*/ 1534 h 2212"/>
                <a:gd name="T38" fmla="*/ 688 w 2145"/>
                <a:gd name="T39" fmla="*/ 1873 h 2212"/>
                <a:gd name="T40" fmla="*/ 245 w 2145"/>
                <a:gd name="T41" fmla="*/ 2212 h 2212"/>
                <a:gd name="T42" fmla="*/ 75 w 2145"/>
                <a:gd name="T43" fmla="*/ 2153 h 2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45" h="2212">
                  <a:moveTo>
                    <a:pt x="75" y="2153"/>
                  </a:moveTo>
                  <a:cubicBezTo>
                    <a:pt x="16" y="2107"/>
                    <a:pt x="0" y="2070"/>
                    <a:pt x="0" y="1979"/>
                  </a:cubicBezTo>
                  <a:cubicBezTo>
                    <a:pt x="0" y="1870"/>
                    <a:pt x="17" y="1847"/>
                    <a:pt x="339" y="1521"/>
                  </a:cubicBezTo>
                  <a:cubicBezTo>
                    <a:pt x="525" y="1333"/>
                    <a:pt x="678" y="1161"/>
                    <a:pt x="678" y="1139"/>
                  </a:cubicBezTo>
                  <a:cubicBezTo>
                    <a:pt x="678" y="1118"/>
                    <a:pt x="525" y="946"/>
                    <a:pt x="339" y="757"/>
                  </a:cubicBezTo>
                  <a:cubicBezTo>
                    <a:pt x="17" y="432"/>
                    <a:pt x="0" y="409"/>
                    <a:pt x="0" y="299"/>
                  </a:cubicBezTo>
                  <a:cubicBezTo>
                    <a:pt x="0" y="208"/>
                    <a:pt x="16" y="172"/>
                    <a:pt x="75" y="125"/>
                  </a:cubicBezTo>
                  <a:cubicBezTo>
                    <a:pt x="235" y="0"/>
                    <a:pt x="365" y="69"/>
                    <a:pt x="804" y="515"/>
                  </a:cubicBezTo>
                  <a:cubicBezTo>
                    <a:pt x="928" y="641"/>
                    <a:pt x="1048" y="744"/>
                    <a:pt x="1070" y="744"/>
                  </a:cubicBezTo>
                  <a:cubicBezTo>
                    <a:pt x="1092" y="744"/>
                    <a:pt x="1266" y="592"/>
                    <a:pt x="1456" y="406"/>
                  </a:cubicBezTo>
                  <a:cubicBezTo>
                    <a:pt x="1770" y="98"/>
                    <a:pt x="1811" y="67"/>
                    <a:pt x="1904" y="67"/>
                  </a:cubicBezTo>
                  <a:cubicBezTo>
                    <a:pt x="2033" y="67"/>
                    <a:pt x="2145" y="169"/>
                    <a:pt x="2145" y="287"/>
                  </a:cubicBezTo>
                  <a:cubicBezTo>
                    <a:pt x="2145" y="393"/>
                    <a:pt x="2042" y="530"/>
                    <a:pt x="1725" y="842"/>
                  </a:cubicBezTo>
                  <a:cubicBezTo>
                    <a:pt x="1584" y="982"/>
                    <a:pt x="1468" y="1115"/>
                    <a:pt x="1468" y="1139"/>
                  </a:cubicBezTo>
                  <a:cubicBezTo>
                    <a:pt x="1468" y="1163"/>
                    <a:pt x="1571" y="1284"/>
                    <a:pt x="1697" y="1408"/>
                  </a:cubicBezTo>
                  <a:cubicBezTo>
                    <a:pt x="2019" y="1725"/>
                    <a:pt x="2145" y="1889"/>
                    <a:pt x="2145" y="1990"/>
                  </a:cubicBezTo>
                  <a:cubicBezTo>
                    <a:pt x="2145" y="2110"/>
                    <a:pt x="2034" y="2212"/>
                    <a:pt x="1902" y="2212"/>
                  </a:cubicBezTo>
                  <a:cubicBezTo>
                    <a:pt x="1806" y="2212"/>
                    <a:pt x="1769" y="2183"/>
                    <a:pt x="1455" y="1873"/>
                  </a:cubicBezTo>
                  <a:cubicBezTo>
                    <a:pt x="1267" y="1687"/>
                    <a:pt x="1095" y="1534"/>
                    <a:pt x="1075" y="1534"/>
                  </a:cubicBezTo>
                  <a:cubicBezTo>
                    <a:pt x="1054" y="1534"/>
                    <a:pt x="880" y="1687"/>
                    <a:pt x="688" y="1873"/>
                  </a:cubicBezTo>
                  <a:cubicBezTo>
                    <a:pt x="383" y="2171"/>
                    <a:pt x="329" y="2212"/>
                    <a:pt x="245" y="2212"/>
                  </a:cubicBezTo>
                  <a:cubicBezTo>
                    <a:pt x="191" y="2212"/>
                    <a:pt x="117" y="2186"/>
                    <a:pt x="75" y="2153"/>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grpSp>
        <p:nvGrpSpPr>
          <p:cNvPr id="46" name="群組 45"/>
          <p:cNvGrpSpPr/>
          <p:nvPr/>
        </p:nvGrpSpPr>
        <p:grpSpPr>
          <a:xfrm>
            <a:off x="6342193" y="5746564"/>
            <a:ext cx="423416" cy="552632"/>
            <a:chOff x="28180364" y="7382859"/>
            <a:chExt cx="2193907" cy="2863436"/>
          </a:xfrm>
          <a:solidFill>
            <a:schemeClr val="bg1"/>
          </a:solidFill>
        </p:grpSpPr>
        <p:sp>
          <p:nvSpPr>
            <p:cNvPr id="47" name="手繪多邊形 46"/>
            <p:cNvSpPr>
              <a:spLocks/>
            </p:cNvSpPr>
            <p:nvPr/>
          </p:nvSpPr>
          <p:spPr bwMode="auto">
            <a:xfrm>
              <a:off x="28257533" y="9415311"/>
              <a:ext cx="2090024" cy="830984"/>
            </a:xfrm>
            <a:custGeom>
              <a:avLst/>
              <a:gdLst>
                <a:gd name="connsiteX0" fmla="*/ 2399846 w 2794788"/>
                <a:gd name="connsiteY0" fmla="*/ 520192 h 1111194"/>
                <a:gd name="connsiteX1" fmla="*/ 2324324 w 2794788"/>
                <a:gd name="connsiteY1" fmla="*/ 552252 h 1111194"/>
                <a:gd name="connsiteX2" fmla="*/ 2464578 w 2794788"/>
                <a:gd name="connsiteY2" fmla="*/ 716866 h 1111194"/>
                <a:gd name="connsiteX3" fmla="*/ 2510250 w 2794788"/>
                <a:gd name="connsiteY3" fmla="*/ 593314 h 1111194"/>
                <a:gd name="connsiteX4" fmla="*/ 2399846 w 2794788"/>
                <a:gd name="connsiteY4" fmla="*/ 520192 h 1111194"/>
                <a:gd name="connsiteX5" fmla="*/ 0 w 2794788"/>
                <a:gd name="connsiteY5" fmla="*/ 0 h 1111194"/>
                <a:gd name="connsiteX6" fmla="*/ 43208 w 2794788"/>
                <a:gd name="connsiteY6" fmla="*/ 41752 h 1111194"/>
                <a:gd name="connsiteX7" fmla="*/ 599864 w 2794788"/>
                <a:gd name="connsiteY7" fmla="*/ 262034 h 1111194"/>
                <a:gd name="connsiteX8" fmla="*/ 1192886 w 2794788"/>
                <a:gd name="connsiteY8" fmla="*/ 330780 h 1111194"/>
                <a:gd name="connsiteX9" fmla="*/ 2194938 w 2794788"/>
                <a:gd name="connsiteY9" fmla="*/ 262034 h 1111194"/>
                <a:gd name="connsiteX10" fmla="*/ 2738272 w 2794788"/>
                <a:gd name="connsiteY10" fmla="*/ 53630 h 1111194"/>
                <a:gd name="connsiteX11" fmla="*/ 2788682 w 2794788"/>
                <a:gd name="connsiteY11" fmla="*/ 14398 h 1111194"/>
                <a:gd name="connsiteX12" fmla="*/ 2785080 w 2794788"/>
                <a:gd name="connsiteY12" fmla="*/ 769542 h 1111194"/>
                <a:gd name="connsiteX13" fmla="*/ 2736832 w 2794788"/>
                <a:gd name="connsiteY13" fmla="*/ 832172 h 1111194"/>
                <a:gd name="connsiteX14" fmla="*/ 1895368 w 2794788"/>
                <a:gd name="connsiteY14" fmla="*/ 1092764 h 1111194"/>
                <a:gd name="connsiteX15" fmla="*/ 1026178 w 2794788"/>
                <a:gd name="connsiteY15" fmla="*/ 1107882 h 1111194"/>
                <a:gd name="connsiteX16" fmla="*/ 914558 w 2794788"/>
                <a:gd name="connsiteY16" fmla="*/ 1091684 h 1111194"/>
                <a:gd name="connsiteX17" fmla="*/ 19804 w 2794788"/>
                <a:gd name="connsiteY17" fmla="*/ 785380 h 1111194"/>
                <a:gd name="connsiteX18" fmla="*/ 0 w 2794788"/>
                <a:gd name="connsiteY18" fmla="*/ 373614 h 111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94788" h="1111194">
                  <a:moveTo>
                    <a:pt x="2399846" y="520192"/>
                  </a:moveTo>
                  <a:cubicBezTo>
                    <a:pt x="2360286" y="520552"/>
                    <a:pt x="2347700" y="525956"/>
                    <a:pt x="2324324" y="552252"/>
                  </a:cubicBezTo>
                  <a:cubicBezTo>
                    <a:pt x="2238376" y="648426"/>
                    <a:pt x="2354174" y="784226"/>
                    <a:pt x="2464578" y="716866"/>
                  </a:cubicBezTo>
                  <a:cubicBezTo>
                    <a:pt x="2508810" y="689850"/>
                    <a:pt x="2525712" y="644464"/>
                    <a:pt x="2510250" y="593314"/>
                  </a:cubicBezTo>
                  <a:cubicBezTo>
                    <a:pt x="2495146" y="541806"/>
                    <a:pt x="2460622" y="519112"/>
                    <a:pt x="2399846" y="520192"/>
                  </a:cubicBezTo>
                  <a:close/>
                  <a:moveTo>
                    <a:pt x="0" y="0"/>
                  </a:moveTo>
                  <a:lnTo>
                    <a:pt x="43208" y="41752"/>
                  </a:lnTo>
                  <a:cubicBezTo>
                    <a:pt x="137544" y="132456"/>
                    <a:pt x="317574" y="203724"/>
                    <a:pt x="599864" y="262034"/>
                  </a:cubicBezTo>
                  <a:cubicBezTo>
                    <a:pt x="778814" y="298746"/>
                    <a:pt x="894394" y="312064"/>
                    <a:pt x="1192886" y="330780"/>
                  </a:cubicBezTo>
                  <a:cubicBezTo>
                    <a:pt x="1497858" y="349858"/>
                    <a:pt x="1902568" y="321782"/>
                    <a:pt x="2194938" y="262034"/>
                  </a:cubicBezTo>
                  <a:cubicBezTo>
                    <a:pt x="2462104" y="207322"/>
                    <a:pt x="2641776" y="138576"/>
                    <a:pt x="2738272" y="53630"/>
                  </a:cubicBezTo>
                  <a:cubicBezTo>
                    <a:pt x="2762756" y="32034"/>
                    <a:pt x="2785440" y="14398"/>
                    <a:pt x="2788682" y="14398"/>
                  </a:cubicBezTo>
                  <a:cubicBezTo>
                    <a:pt x="2798764" y="14398"/>
                    <a:pt x="2795522" y="742548"/>
                    <a:pt x="2785080" y="769542"/>
                  </a:cubicBezTo>
                  <a:cubicBezTo>
                    <a:pt x="2780040" y="783220"/>
                    <a:pt x="2758436" y="811294"/>
                    <a:pt x="2736832" y="832172"/>
                  </a:cubicBezTo>
                  <a:cubicBezTo>
                    <a:pt x="2618372" y="947350"/>
                    <a:pt x="2323480" y="1038414"/>
                    <a:pt x="1895368" y="1092764"/>
                  </a:cubicBezTo>
                  <a:cubicBezTo>
                    <a:pt x="1805352" y="1103922"/>
                    <a:pt x="1035898" y="1117600"/>
                    <a:pt x="1026178" y="1107882"/>
                  </a:cubicBezTo>
                  <a:cubicBezTo>
                    <a:pt x="1023656" y="1105362"/>
                    <a:pt x="973248" y="1097804"/>
                    <a:pt x="914558" y="1091684"/>
                  </a:cubicBezTo>
                  <a:cubicBezTo>
                    <a:pt x="442876" y="1041654"/>
                    <a:pt x="88936" y="920356"/>
                    <a:pt x="19804" y="785380"/>
                  </a:cubicBezTo>
                  <a:cubicBezTo>
                    <a:pt x="1440" y="749386"/>
                    <a:pt x="0" y="722390"/>
                    <a:pt x="0" y="37361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48" name="手繪多邊形 47"/>
            <p:cNvSpPr>
              <a:spLocks/>
            </p:cNvSpPr>
            <p:nvPr/>
          </p:nvSpPr>
          <p:spPr bwMode="auto">
            <a:xfrm>
              <a:off x="28257533" y="8665013"/>
              <a:ext cx="2089435" cy="827485"/>
            </a:xfrm>
            <a:custGeom>
              <a:avLst/>
              <a:gdLst>
                <a:gd name="connsiteX0" fmla="*/ 2401700 w 2794000"/>
                <a:gd name="connsiteY0" fmla="*/ 509586 h 1106516"/>
                <a:gd name="connsiteX1" fmla="*/ 2322712 w 2794000"/>
                <a:gd name="connsiteY1" fmla="*/ 691102 h 1106516"/>
                <a:gd name="connsiteX2" fmla="*/ 2402418 w 2794000"/>
                <a:gd name="connsiteY2" fmla="*/ 722312 h 1106516"/>
                <a:gd name="connsiteX3" fmla="*/ 2482122 w 2794000"/>
                <a:gd name="connsiteY3" fmla="*/ 695766 h 1106516"/>
                <a:gd name="connsiteX4" fmla="*/ 2401700 w 2794000"/>
                <a:gd name="connsiteY4" fmla="*/ 509586 h 1106516"/>
                <a:gd name="connsiteX5" fmla="*/ 0 w 2794000"/>
                <a:gd name="connsiteY5" fmla="*/ 0 h 1106516"/>
                <a:gd name="connsiteX6" fmla="*/ 48594 w 2794000"/>
                <a:gd name="connsiteY6" fmla="*/ 42818 h 1106516"/>
                <a:gd name="connsiteX7" fmla="*/ 1031282 w 2794000"/>
                <a:gd name="connsiteY7" fmla="*/ 313756 h 1106516"/>
                <a:gd name="connsiteX8" fmla="*/ 1757678 w 2794000"/>
                <a:gd name="connsiteY8" fmla="*/ 313756 h 1106516"/>
                <a:gd name="connsiteX9" fmla="*/ 2739646 w 2794000"/>
                <a:gd name="connsiteY9" fmla="*/ 48214 h 1106516"/>
                <a:gd name="connsiteX10" fmla="*/ 2787880 w 2794000"/>
                <a:gd name="connsiteY10" fmla="*/ 11874 h 1106516"/>
                <a:gd name="connsiteX11" fmla="*/ 2794000 w 2794000"/>
                <a:gd name="connsiteY11" fmla="*/ 378164 h 1106516"/>
                <a:gd name="connsiteX12" fmla="*/ 2778882 w 2794000"/>
                <a:gd name="connsiteY12" fmla="*/ 773238 h 1106516"/>
                <a:gd name="connsiteX13" fmla="*/ 2227424 w 2794000"/>
                <a:gd name="connsiteY13" fmla="*/ 1032304 h 1106516"/>
                <a:gd name="connsiteX14" fmla="*/ 1737160 w 2794000"/>
                <a:gd name="connsiteY14" fmla="*/ 1097790 h 1106516"/>
                <a:gd name="connsiteX15" fmla="*/ 1046400 w 2794000"/>
                <a:gd name="connsiteY15" fmla="*/ 1097430 h 1106516"/>
                <a:gd name="connsiteX16" fmla="*/ 566576 w 2794000"/>
                <a:gd name="connsiteY16" fmla="*/ 1032304 h 1106516"/>
                <a:gd name="connsiteX17" fmla="*/ 14758 w 2794000"/>
                <a:gd name="connsiteY17" fmla="*/ 772518 h 1106516"/>
                <a:gd name="connsiteX18" fmla="*/ 0 w 2794000"/>
                <a:gd name="connsiteY18" fmla="*/ 372046 h 110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94000" h="1106516">
                  <a:moveTo>
                    <a:pt x="2401700" y="509586"/>
                  </a:moveTo>
                  <a:cubicBezTo>
                    <a:pt x="2307634" y="509586"/>
                    <a:pt x="2260600" y="617564"/>
                    <a:pt x="2322712" y="691102"/>
                  </a:cubicBezTo>
                  <a:cubicBezTo>
                    <a:pt x="2345690" y="718724"/>
                    <a:pt x="2355026" y="722312"/>
                    <a:pt x="2402418" y="722312"/>
                  </a:cubicBezTo>
                  <a:cubicBezTo>
                    <a:pt x="2446578" y="722312"/>
                    <a:pt x="2460222" y="717648"/>
                    <a:pt x="2482122" y="695766"/>
                  </a:cubicBezTo>
                  <a:cubicBezTo>
                    <a:pt x="2554288" y="624020"/>
                    <a:pt x="2504742" y="509586"/>
                    <a:pt x="2401700" y="509586"/>
                  </a:cubicBezTo>
                  <a:close/>
                  <a:moveTo>
                    <a:pt x="0" y="0"/>
                  </a:moveTo>
                  <a:lnTo>
                    <a:pt x="48594" y="42818"/>
                  </a:lnTo>
                  <a:cubicBezTo>
                    <a:pt x="196178" y="174150"/>
                    <a:pt x="579894" y="279934"/>
                    <a:pt x="1031282" y="313756"/>
                  </a:cubicBezTo>
                  <a:cubicBezTo>
                    <a:pt x="1164106" y="323472"/>
                    <a:pt x="1621614" y="323832"/>
                    <a:pt x="1757678" y="313756"/>
                  </a:cubicBezTo>
                  <a:cubicBezTo>
                    <a:pt x="2203308" y="281374"/>
                    <a:pt x="2589184" y="177028"/>
                    <a:pt x="2739646" y="48214"/>
                  </a:cubicBezTo>
                  <a:cubicBezTo>
                    <a:pt x="2762684" y="28426"/>
                    <a:pt x="2784640" y="11874"/>
                    <a:pt x="2787880" y="11874"/>
                  </a:cubicBezTo>
                  <a:cubicBezTo>
                    <a:pt x="2791120" y="11874"/>
                    <a:pt x="2794000" y="176668"/>
                    <a:pt x="2794000" y="378164"/>
                  </a:cubicBezTo>
                  <a:cubicBezTo>
                    <a:pt x="2794000" y="680766"/>
                    <a:pt x="2791120" y="749130"/>
                    <a:pt x="2778882" y="773238"/>
                  </a:cubicBezTo>
                  <a:cubicBezTo>
                    <a:pt x="2728488" y="870748"/>
                    <a:pt x="2516472" y="970416"/>
                    <a:pt x="2227424" y="1032304"/>
                  </a:cubicBezTo>
                  <a:cubicBezTo>
                    <a:pt x="2091360" y="1061448"/>
                    <a:pt x="2006770" y="1072602"/>
                    <a:pt x="1737160" y="1097790"/>
                  </a:cubicBezTo>
                  <a:cubicBezTo>
                    <a:pt x="1611536" y="1109662"/>
                    <a:pt x="1170226" y="1109304"/>
                    <a:pt x="1046400" y="1097430"/>
                  </a:cubicBezTo>
                  <a:cubicBezTo>
                    <a:pt x="783990" y="1072242"/>
                    <a:pt x="699040" y="1060728"/>
                    <a:pt x="566576" y="1032304"/>
                  </a:cubicBezTo>
                  <a:cubicBezTo>
                    <a:pt x="275008" y="969696"/>
                    <a:pt x="65872" y="871466"/>
                    <a:pt x="14758" y="772518"/>
                  </a:cubicBezTo>
                  <a:cubicBezTo>
                    <a:pt x="2880" y="749490"/>
                    <a:pt x="0" y="675368"/>
                    <a:pt x="0" y="372046"/>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49" name="手繪多邊形 48"/>
            <p:cNvSpPr>
              <a:spLocks/>
            </p:cNvSpPr>
            <p:nvPr/>
          </p:nvSpPr>
          <p:spPr bwMode="auto">
            <a:xfrm>
              <a:off x="28257533" y="7913532"/>
              <a:ext cx="2089435" cy="825906"/>
            </a:xfrm>
            <a:custGeom>
              <a:avLst/>
              <a:gdLst>
                <a:gd name="connsiteX0" fmla="*/ 2392828 w 2794000"/>
                <a:gd name="connsiteY0" fmla="*/ 501902 h 1104403"/>
                <a:gd name="connsiteX1" fmla="*/ 2359624 w 2794000"/>
                <a:gd name="connsiteY1" fmla="*/ 512276 h 1104403"/>
                <a:gd name="connsiteX2" fmla="*/ 2297112 w 2794000"/>
                <a:gd name="connsiteY2" fmla="*/ 618198 h 1104403"/>
                <a:gd name="connsiteX3" fmla="*/ 2326572 w 2794000"/>
                <a:gd name="connsiteY3" fmla="*/ 692308 h 1104403"/>
                <a:gd name="connsiteX4" fmla="*/ 2400580 w 2794000"/>
                <a:gd name="connsiteY4" fmla="*/ 722314 h 1104403"/>
                <a:gd name="connsiteX5" fmla="*/ 2467044 w 2794000"/>
                <a:gd name="connsiteY5" fmla="*/ 706406 h 1104403"/>
                <a:gd name="connsiteX6" fmla="*/ 2505844 w 2794000"/>
                <a:gd name="connsiteY6" fmla="*/ 659048 h 1104403"/>
                <a:gd name="connsiteX7" fmla="*/ 2392828 w 2794000"/>
                <a:gd name="connsiteY7" fmla="*/ 501902 h 1104403"/>
                <a:gd name="connsiteX8" fmla="*/ 0 w 2794000"/>
                <a:gd name="connsiteY8" fmla="*/ 0 h 1104403"/>
                <a:gd name="connsiteX9" fmla="*/ 58674 w 2794000"/>
                <a:gd name="connsiteY9" fmla="*/ 45380 h 1104403"/>
                <a:gd name="connsiteX10" fmla="*/ 746914 w 2794000"/>
                <a:gd name="connsiteY10" fmla="*/ 273724 h 1104403"/>
                <a:gd name="connsiteX11" fmla="*/ 873980 w 2794000"/>
                <a:gd name="connsiteY11" fmla="*/ 293172 h 1104403"/>
                <a:gd name="connsiteX12" fmla="*/ 1165186 w 2794000"/>
                <a:gd name="connsiteY12" fmla="*/ 315864 h 1104403"/>
                <a:gd name="connsiteX13" fmla="*/ 1627374 w 2794000"/>
                <a:gd name="connsiteY13" fmla="*/ 316224 h 1104403"/>
                <a:gd name="connsiteX14" fmla="*/ 1914980 w 2794000"/>
                <a:gd name="connsiteY14" fmla="*/ 293534 h 1104403"/>
                <a:gd name="connsiteX15" fmla="*/ 2047086 w 2794000"/>
                <a:gd name="connsiteY15" fmla="*/ 274084 h 1104403"/>
                <a:gd name="connsiteX16" fmla="*/ 2733168 w 2794000"/>
                <a:gd name="connsiteY16" fmla="*/ 43940 h 1104403"/>
                <a:gd name="connsiteX17" fmla="*/ 2787520 w 2794000"/>
                <a:gd name="connsiteY17" fmla="*/ 7204 h 1104403"/>
                <a:gd name="connsiteX18" fmla="*/ 2794000 w 2794000"/>
                <a:gd name="connsiteY18" fmla="*/ 373850 h 1104403"/>
                <a:gd name="connsiteX19" fmla="*/ 2724168 w 2794000"/>
                <a:gd name="connsiteY19" fmla="*/ 833778 h 1104403"/>
                <a:gd name="connsiteX20" fmla="*/ 1858828 w 2794000"/>
                <a:gd name="connsiteY20" fmla="*/ 1082650 h 1104403"/>
                <a:gd name="connsiteX21" fmla="*/ 1183544 w 2794000"/>
                <a:gd name="connsiteY21" fmla="*/ 1102100 h 1104403"/>
                <a:gd name="connsiteX22" fmla="*/ 472626 w 2794000"/>
                <a:gd name="connsiteY22" fmla="*/ 1004496 h 1104403"/>
                <a:gd name="connsiteX23" fmla="*/ 14038 w 2794000"/>
                <a:gd name="connsiteY23" fmla="*/ 766068 h 1104403"/>
                <a:gd name="connsiteX24" fmla="*/ 0 w 2794000"/>
                <a:gd name="connsiteY24" fmla="*/ 366286 h 110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94000" h="1104403">
                  <a:moveTo>
                    <a:pt x="2392828" y="501902"/>
                  </a:moveTo>
                  <a:cubicBezTo>
                    <a:pt x="2381714" y="503232"/>
                    <a:pt x="2370536" y="506582"/>
                    <a:pt x="2359624" y="512276"/>
                  </a:cubicBezTo>
                  <a:cubicBezTo>
                    <a:pt x="2315794" y="535050"/>
                    <a:pt x="2297112" y="566864"/>
                    <a:pt x="2297112" y="618198"/>
                  </a:cubicBezTo>
                  <a:cubicBezTo>
                    <a:pt x="2297112" y="653626"/>
                    <a:pt x="2302860" y="668810"/>
                    <a:pt x="2326572" y="692308"/>
                  </a:cubicBezTo>
                  <a:cubicBezTo>
                    <a:pt x="2350284" y="716168"/>
                    <a:pt x="2365012" y="722314"/>
                    <a:pt x="2400580" y="722314"/>
                  </a:cubicBezTo>
                  <a:cubicBezTo>
                    <a:pt x="2424650" y="722314"/>
                    <a:pt x="2454830" y="715082"/>
                    <a:pt x="2467044" y="706406"/>
                  </a:cubicBezTo>
                  <a:cubicBezTo>
                    <a:pt x="2479618" y="697730"/>
                    <a:pt x="2496864" y="676402"/>
                    <a:pt x="2505844" y="659048"/>
                  </a:cubicBezTo>
                  <a:cubicBezTo>
                    <a:pt x="2545454" y="582182"/>
                    <a:pt x="2470638" y="492586"/>
                    <a:pt x="2392828" y="501902"/>
                  </a:cubicBezTo>
                  <a:close/>
                  <a:moveTo>
                    <a:pt x="0" y="0"/>
                  </a:moveTo>
                  <a:lnTo>
                    <a:pt x="58674" y="45380"/>
                  </a:lnTo>
                  <a:cubicBezTo>
                    <a:pt x="199058" y="153790"/>
                    <a:pt x="439510" y="233746"/>
                    <a:pt x="746914" y="273724"/>
                  </a:cubicBezTo>
                  <a:cubicBezTo>
                    <a:pt x="785790" y="279126"/>
                    <a:pt x="843024" y="287770"/>
                    <a:pt x="873980" y="293172"/>
                  </a:cubicBezTo>
                  <a:cubicBezTo>
                    <a:pt x="904576" y="298576"/>
                    <a:pt x="1035602" y="308660"/>
                    <a:pt x="1165186" y="315864"/>
                  </a:cubicBezTo>
                  <a:cubicBezTo>
                    <a:pt x="1353084" y="325948"/>
                    <a:pt x="1446314" y="326308"/>
                    <a:pt x="1627374" y="316224"/>
                  </a:cubicBezTo>
                  <a:cubicBezTo>
                    <a:pt x="1752280" y="309380"/>
                    <a:pt x="1881504" y="299296"/>
                    <a:pt x="1914980" y="293534"/>
                  </a:cubicBezTo>
                  <a:cubicBezTo>
                    <a:pt x="1948816" y="287770"/>
                    <a:pt x="2008210" y="279126"/>
                    <a:pt x="2047086" y="274084"/>
                  </a:cubicBezTo>
                  <a:cubicBezTo>
                    <a:pt x="2351250" y="234826"/>
                    <a:pt x="2621580" y="144066"/>
                    <a:pt x="2733168" y="43940"/>
                  </a:cubicBezTo>
                  <a:cubicBezTo>
                    <a:pt x="2759444" y="20170"/>
                    <a:pt x="2783922" y="3602"/>
                    <a:pt x="2787520" y="7204"/>
                  </a:cubicBezTo>
                  <a:cubicBezTo>
                    <a:pt x="2791120" y="10804"/>
                    <a:pt x="2794000" y="175760"/>
                    <a:pt x="2794000" y="373850"/>
                  </a:cubicBezTo>
                  <a:cubicBezTo>
                    <a:pt x="2794000" y="775432"/>
                    <a:pt x="2793640" y="776512"/>
                    <a:pt x="2724168" y="833778"/>
                  </a:cubicBezTo>
                  <a:cubicBezTo>
                    <a:pt x="2584144" y="949390"/>
                    <a:pt x="2266660" y="1040872"/>
                    <a:pt x="1858828" y="1082650"/>
                  </a:cubicBezTo>
                  <a:cubicBezTo>
                    <a:pt x="1716284" y="1097418"/>
                    <a:pt x="1286132" y="1109662"/>
                    <a:pt x="1183544" y="1102100"/>
                  </a:cubicBezTo>
                  <a:cubicBezTo>
                    <a:pt x="803788" y="1074006"/>
                    <a:pt x="704440" y="1060320"/>
                    <a:pt x="472626" y="1004496"/>
                  </a:cubicBezTo>
                  <a:cubicBezTo>
                    <a:pt x="232174" y="946510"/>
                    <a:pt x="50034" y="851786"/>
                    <a:pt x="14038" y="766068"/>
                  </a:cubicBezTo>
                  <a:cubicBezTo>
                    <a:pt x="3240" y="739776"/>
                    <a:pt x="0" y="654776"/>
                    <a:pt x="0" y="366286"/>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50" name="Freeform 72"/>
            <p:cNvSpPr>
              <a:spLocks/>
            </p:cNvSpPr>
            <p:nvPr/>
          </p:nvSpPr>
          <p:spPr bwMode="auto">
            <a:xfrm>
              <a:off x="28180364" y="7382859"/>
              <a:ext cx="2193907" cy="607836"/>
            </a:xfrm>
            <a:custGeom>
              <a:avLst/>
              <a:gdLst>
                <a:gd name="T0" fmla="*/ 3729 w 8149"/>
                <a:gd name="T1" fmla="*/ 2240 h 2257"/>
                <a:gd name="T2" fmla="*/ 3235 w 8149"/>
                <a:gd name="T3" fmla="*/ 2200 h 2257"/>
                <a:gd name="T4" fmla="*/ 431 w 8149"/>
                <a:gd name="T5" fmla="*/ 1433 h 2257"/>
                <a:gd name="T6" fmla="*/ 1923 w 8149"/>
                <a:gd name="T7" fmla="*/ 267 h 2257"/>
                <a:gd name="T8" fmla="*/ 6384 w 8149"/>
                <a:gd name="T9" fmla="*/ 263 h 2257"/>
                <a:gd name="T10" fmla="*/ 8033 w 8149"/>
                <a:gd name="T11" fmla="*/ 1238 h 2257"/>
                <a:gd name="T12" fmla="*/ 7694 w 8149"/>
                <a:gd name="T13" fmla="*/ 1591 h 2257"/>
                <a:gd name="T14" fmla="*/ 5146 w 8149"/>
                <a:gd name="T15" fmla="*/ 2201 h 2257"/>
                <a:gd name="T16" fmla="*/ 3729 w 8149"/>
                <a:gd name="T17" fmla="*/ 2240 h 2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49" h="2257">
                  <a:moveTo>
                    <a:pt x="3729" y="2240"/>
                  </a:moveTo>
                  <a:cubicBezTo>
                    <a:pt x="3705" y="2233"/>
                    <a:pt x="3483" y="2215"/>
                    <a:pt x="3235" y="2200"/>
                  </a:cubicBezTo>
                  <a:cubicBezTo>
                    <a:pt x="1913" y="2117"/>
                    <a:pt x="814" y="1817"/>
                    <a:pt x="431" y="1433"/>
                  </a:cubicBezTo>
                  <a:cubicBezTo>
                    <a:pt x="0" y="1003"/>
                    <a:pt x="589" y="542"/>
                    <a:pt x="1923" y="267"/>
                  </a:cubicBezTo>
                  <a:cubicBezTo>
                    <a:pt x="3206" y="2"/>
                    <a:pt x="5040" y="0"/>
                    <a:pt x="6384" y="263"/>
                  </a:cubicBezTo>
                  <a:cubicBezTo>
                    <a:pt x="7484" y="477"/>
                    <a:pt x="8149" y="871"/>
                    <a:pt x="8033" y="1238"/>
                  </a:cubicBezTo>
                  <a:cubicBezTo>
                    <a:pt x="8003" y="1333"/>
                    <a:pt x="7849" y="1493"/>
                    <a:pt x="7694" y="1591"/>
                  </a:cubicBezTo>
                  <a:cubicBezTo>
                    <a:pt x="7225" y="1888"/>
                    <a:pt x="6243" y="2123"/>
                    <a:pt x="5146" y="2201"/>
                  </a:cubicBezTo>
                  <a:cubicBezTo>
                    <a:pt x="4705" y="2232"/>
                    <a:pt x="3792" y="2257"/>
                    <a:pt x="3729" y="224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sp>
        <p:nvSpPr>
          <p:cNvPr id="55" name="矩形 54"/>
          <p:cNvSpPr/>
          <p:nvPr/>
        </p:nvSpPr>
        <p:spPr>
          <a:xfrm>
            <a:off x="6584967" y="328869"/>
            <a:ext cx="2843488" cy="646331"/>
          </a:xfrm>
          <a:prstGeom prst="rect">
            <a:avLst/>
          </a:prstGeom>
        </p:spPr>
        <p:txBody>
          <a:bodyPr wrap="square">
            <a:spAutoFit/>
          </a:bodyPr>
          <a:lstStyle/>
          <a:p>
            <a:r>
              <a:rPr lang="en-US" dirty="0">
                <a:solidFill>
                  <a:schemeClr val="bg1">
                    <a:lumMod val="50000"/>
                  </a:schemeClr>
                </a:solidFill>
              </a:rPr>
              <a:t>The quick brown fox jumps over the lazy dog. </a:t>
            </a:r>
            <a:endParaRPr lang="en-US" dirty="0"/>
          </a:p>
        </p:txBody>
      </p:sp>
      <p:sp>
        <p:nvSpPr>
          <p:cNvPr id="56" name="矩形 55"/>
          <p:cNvSpPr/>
          <p:nvPr/>
        </p:nvSpPr>
        <p:spPr>
          <a:xfrm>
            <a:off x="3564262" y="1895356"/>
            <a:ext cx="2843488" cy="646331"/>
          </a:xfrm>
          <a:prstGeom prst="rect">
            <a:avLst/>
          </a:prstGeom>
        </p:spPr>
        <p:txBody>
          <a:bodyPr wrap="square">
            <a:spAutoFit/>
          </a:bodyPr>
          <a:lstStyle/>
          <a:p>
            <a:r>
              <a:rPr lang="en-US" dirty="0">
                <a:solidFill>
                  <a:schemeClr val="bg1">
                    <a:lumMod val="50000"/>
                  </a:schemeClr>
                </a:solidFill>
              </a:rPr>
              <a:t>The quick brown fox jumps over the lazy dog. </a:t>
            </a:r>
            <a:endParaRPr lang="en-US" dirty="0"/>
          </a:p>
        </p:txBody>
      </p:sp>
      <p:sp>
        <p:nvSpPr>
          <p:cNvPr id="57" name="矩形 56"/>
          <p:cNvSpPr/>
          <p:nvPr/>
        </p:nvSpPr>
        <p:spPr>
          <a:xfrm>
            <a:off x="8138112" y="2264183"/>
            <a:ext cx="2843488" cy="646331"/>
          </a:xfrm>
          <a:prstGeom prst="rect">
            <a:avLst/>
          </a:prstGeom>
        </p:spPr>
        <p:txBody>
          <a:bodyPr wrap="square">
            <a:spAutoFit/>
          </a:bodyPr>
          <a:lstStyle/>
          <a:p>
            <a:r>
              <a:rPr lang="en-US" dirty="0">
                <a:solidFill>
                  <a:schemeClr val="bg1">
                    <a:lumMod val="50000"/>
                  </a:schemeClr>
                </a:solidFill>
              </a:rPr>
              <a:t>The quick brown fox jumps over the lazy dog. </a:t>
            </a:r>
            <a:endParaRPr lang="en-US" dirty="0"/>
          </a:p>
        </p:txBody>
      </p:sp>
      <p:sp>
        <p:nvSpPr>
          <p:cNvPr id="58" name="矩形 57"/>
          <p:cNvSpPr/>
          <p:nvPr/>
        </p:nvSpPr>
        <p:spPr>
          <a:xfrm>
            <a:off x="7130851" y="3381649"/>
            <a:ext cx="2843488" cy="646331"/>
          </a:xfrm>
          <a:prstGeom prst="rect">
            <a:avLst/>
          </a:prstGeom>
        </p:spPr>
        <p:txBody>
          <a:bodyPr wrap="square">
            <a:spAutoFit/>
          </a:bodyPr>
          <a:lstStyle/>
          <a:p>
            <a:r>
              <a:rPr lang="en-US" dirty="0">
                <a:solidFill>
                  <a:schemeClr val="bg1">
                    <a:lumMod val="50000"/>
                  </a:schemeClr>
                </a:solidFill>
              </a:rPr>
              <a:t>The quick brown fox jumps over the lazy dog. </a:t>
            </a:r>
            <a:endParaRPr lang="en-US" dirty="0"/>
          </a:p>
        </p:txBody>
      </p:sp>
      <p:sp>
        <p:nvSpPr>
          <p:cNvPr id="59" name="矩形 58"/>
          <p:cNvSpPr/>
          <p:nvPr/>
        </p:nvSpPr>
        <p:spPr>
          <a:xfrm>
            <a:off x="2702670" y="3144103"/>
            <a:ext cx="2843488" cy="646331"/>
          </a:xfrm>
          <a:prstGeom prst="rect">
            <a:avLst/>
          </a:prstGeom>
        </p:spPr>
        <p:txBody>
          <a:bodyPr wrap="square">
            <a:spAutoFit/>
          </a:bodyPr>
          <a:lstStyle/>
          <a:p>
            <a:r>
              <a:rPr lang="en-US" dirty="0">
                <a:solidFill>
                  <a:schemeClr val="bg1">
                    <a:lumMod val="50000"/>
                  </a:schemeClr>
                </a:solidFill>
              </a:rPr>
              <a:t>The quick brown fox jumps over the lazy dog. </a:t>
            </a:r>
            <a:endParaRPr lang="en-US" dirty="0"/>
          </a:p>
        </p:txBody>
      </p:sp>
      <p:sp>
        <p:nvSpPr>
          <p:cNvPr id="60" name="矩形 59"/>
          <p:cNvSpPr/>
          <p:nvPr/>
        </p:nvSpPr>
        <p:spPr>
          <a:xfrm>
            <a:off x="1481299" y="4338648"/>
            <a:ext cx="2843488" cy="646331"/>
          </a:xfrm>
          <a:prstGeom prst="rect">
            <a:avLst/>
          </a:prstGeom>
        </p:spPr>
        <p:txBody>
          <a:bodyPr wrap="square">
            <a:spAutoFit/>
          </a:bodyPr>
          <a:lstStyle/>
          <a:p>
            <a:r>
              <a:rPr lang="en-US" dirty="0">
                <a:solidFill>
                  <a:schemeClr val="bg1">
                    <a:lumMod val="50000"/>
                  </a:schemeClr>
                </a:solidFill>
              </a:rPr>
              <a:t>The quick brown fox jumps over the lazy dog. </a:t>
            </a:r>
            <a:endParaRPr lang="en-US" dirty="0"/>
          </a:p>
        </p:txBody>
      </p:sp>
      <p:sp>
        <p:nvSpPr>
          <p:cNvPr id="61" name="矩形 60"/>
          <p:cNvSpPr/>
          <p:nvPr/>
        </p:nvSpPr>
        <p:spPr>
          <a:xfrm>
            <a:off x="6451474" y="4485378"/>
            <a:ext cx="2843488" cy="646331"/>
          </a:xfrm>
          <a:prstGeom prst="rect">
            <a:avLst/>
          </a:prstGeom>
        </p:spPr>
        <p:txBody>
          <a:bodyPr wrap="square">
            <a:spAutoFit/>
          </a:bodyPr>
          <a:lstStyle/>
          <a:p>
            <a:r>
              <a:rPr lang="en-US" dirty="0">
                <a:solidFill>
                  <a:schemeClr val="bg1">
                    <a:lumMod val="50000"/>
                  </a:schemeClr>
                </a:solidFill>
              </a:rPr>
              <a:t>The quick brown fox jumps over the lazy dog. </a:t>
            </a:r>
            <a:endParaRPr lang="en-US" dirty="0"/>
          </a:p>
        </p:txBody>
      </p:sp>
      <p:sp>
        <p:nvSpPr>
          <p:cNvPr id="62" name="矩形 61"/>
          <p:cNvSpPr/>
          <p:nvPr/>
        </p:nvSpPr>
        <p:spPr>
          <a:xfrm>
            <a:off x="7332364" y="5685213"/>
            <a:ext cx="2843488" cy="646331"/>
          </a:xfrm>
          <a:prstGeom prst="rect">
            <a:avLst/>
          </a:prstGeom>
        </p:spPr>
        <p:txBody>
          <a:bodyPr wrap="square">
            <a:spAutoFit/>
          </a:bodyPr>
          <a:lstStyle/>
          <a:p>
            <a:r>
              <a:rPr lang="en-US" dirty="0">
                <a:solidFill>
                  <a:schemeClr val="bg1">
                    <a:lumMod val="50000"/>
                  </a:schemeClr>
                </a:solidFill>
              </a:rPr>
              <a:t>The quick brown fox jumps over the lazy dog. </a:t>
            </a:r>
            <a:endParaRPr lang="en-US" dirty="0"/>
          </a:p>
        </p:txBody>
      </p:sp>
    </p:spTree>
    <p:extLst>
      <p:ext uri="{BB962C8B-B14F-4D97-AF65-F5344CB8AC3E}">
        <p14:creationId xmlns:p14="http://schemas.microsoft.com/office/powerpoint/2010/main" val="91585387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75</a:t>
            </a:fld>
            <a:endParaRPr lang="zh-TW" altLang="en-US"/>
          </a:p>
        </p:txBody>
      </p:sp>
      <p:sp>
        <p:nvSpPr>
          <p:cNvPr id="4" name="矩形 3"/>
          <p:cNvSpPr/>
          <p:nvPr/>
        </p:nvSpPr>
        <p:spPr>
          <a:xfrm>
            <a:off x="730576" y="1478431"/>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590463" y="832100"/>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t>16:9</a:t>
            </a:r>
            <a:r>
              <a:rPr lang="zh-TW" altLang="en-US" dirty="0"/>
              <a:t> </a:t>
            </a:r>
            <a:r>
              <a:rPr lang="en-US" altLang="zh-TW" dirty="0"/>
              <a:t>Layout </a:t>
            </a:r>
            <a:r>
              <a:rPr lang="en-US" altLang="zh-TW" dirty="0" smtClean="0"/>
              <a:t>073</a:t>
            </a:r>
            <a:endParaRPr lang="en-US" altLang="zh-TW" dirty="0"/>
          </a:p>
        </p:txBody>
      </p:sp>
      <p:sp>
        <p:nvSpPr>
          <p:cNvPr id="6" name="菱形 5"/>
          <p:cNvSpPr/>
          <p:nvPr/>
        </p:nvSpPr>
        <p:spPr>
          <a:xfrm>
            <a:off x="5232400" y="295223"/>
            <a:ext cx="1611086" cy="1611086"/>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菱形 6"/>
          <p:cNvSpPr/>
          <p:nvPr/>
        </p:nvSpPr>
        <p:spPr>
          <a:xfrm>
            <a:off x="5232400" y="1906309"/>
            <a:ext cx="1611086" cy="1611086"/>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菱形 7"/>
          <p:cNvSpPr/>
          <p:nvPr/>
        </p:nvSpPr>
        <p:spPr>
          <a:xfrm>
            <a:off x="5232400" y="3517395"/>
            <a:ext cx="1611086" cy="1611086"/>
          </a:xfrm>
          <a:prstGeom prst="diamond">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菱形 8"/>
          <p:cNvSpPr/>
          <p:nvPr/>
        </p:nvSpPr>
        <p:spPr>
          <a:xfrm>
            <a:off x="5232400" y="5128481"/>
            <a:ext cx="1611086" cy="1611086"/>
          </a:xfrm>
          <a:prstGeom prst="diamond">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菱形 9"/>
          <p:cNvSpPr/>
          <p:nvPr/>
        </p:nvSpPr>
        <p:spPr>
          <a:xfrm>
            <a:off x="6037943" y="1098864"/>
            <a:ext cx="1611086" cy="1611086"/>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菱形 10"/>
          <p:cNvSpPr/>
          <p:nvPr/>
        </p:nvSpPr>
        <p:spPr>
          <a:xfrm>
            <a:off x="6037943" y="2709950"/>
            <a:ext cx="1611086" cy="1611086"/>
          </a:xfrm>
          <a:prstGeom prst="diamond">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菱形 11"/>
          <p:cNvSpPr/>
          <p:nvPr/>
        </p:nvSpPr>
        <p:spPr>
          <a:xfrm>
            <a:off x="6037943" y="4321036"/>
            <a:ext cx="1611086" cy="1611086"/>
          </a:xfrm>
          <a:prstGeom prst="diamond">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手繪多邊形 12"/>
          <p:cNvSpPr>
            <a:spLocks/>
          </p:cNvSpPr>
          <p:nvPr/>
        </p:nvSpPr>
        <p:spPr bwMode="auto">
          <a:xfrm>
            <a:off x="6522323" y="3314915"/>
            <a:ext cx="563400" cy="373398"/>
          </a:xfrm>
          <a:custGeom>
            <a:avLst/>
            <a:gdLst>
              <a:gd name="connsiteX0" fmla="*/ 3074473 w 4229161"/>
              <a:gd name="connsiteY0" fmla="*/ 1350348 h 2802910"/>
              <a:gd name="connsiteX1" fmla="*/ 2933569 w 4229161"/>
              <a:gd name="connsiteY1" fmla="*/ 1431640 h 2802910"/>
              <a:gd name="connsiteX2" fmla="*/ 3006363 w 4229161"/>
              <a:gd name="connsiteY2" fmla="*/ 1651772 h 2802910"/>
              <a:gd name="connsiteX3" fmla="*/ 3141503 w 4229161"/>
              <a:gd name="connsiteY3" fmla="*/ 1656088 h 2802910"/>
              <a:gd name="connsiteX4" fmla="*/ 3238083 w 4229161"/>
              <a:gd name="connsiteY4" fmla="*/ 1469408 h 2802910"/>
              <a:gd name="connsiteX5" fmla="*/ 3074473 w 4229161"/>
              <a:gd name="connsiteY5" fmla="*/ 1350348 h 2802910"/>
              <a:gd name="connsiteX6" fmla="*/ 3379779 w 4229161"/>
              <a:gd name="connsiteY6" fmla="*/ 1038728 h 2802910"/>
              <a:gd name="connsiteX7" fmla="*/ 3237545 w 4229161"/>
              <a:gd name="connsiteY7" fmla="*/ 1125752 h 2802910"/>
              <a:gd name="connsiteX8" fmla="*/ 3249449 w 4229161"/>
              <a:gd name="connsiteY8" fmla="*/ 1298034 h 2802910"/>
              <a:gd name="connsiteX9" fmla="*/ 3382193 w 4229161"/>
              <a:gd name="connsiteY9" fmla="*/ 1369398 h 2802910"/>
              <a:gd name="connsiteX10" fmla="*/ 3449285 w 4229161"/>
              <a:gd name="connsiteY10" fmla="*/ 1350296 h 2802910"/>
              <a:gd name="connsiteX11" fmla="*/ 3540185 w 4229161"/>
              <a:gd name="connsiteY11" fmla="*/ 1201080 h 2802910"/>
              <a:gd name="connsiteX12" fmla="*/ 3438463 w 4229161"/>
              <a:gd name="connsiteY12" fmla="*/ 1050064 h 2802910"/>
              <a:gd name="connsiteX13" fmla="*/ 3379779 w 4229161"/>
              <a:gd name="connsiteY13" fmla="*/ 1038728 h 2802910"/>
              <a:gd name="connsiteX14" fmla="*/ 2776331 w 4229161"/>
              <a:gd name="connsiteY14" fmla="*/ 1037914 h 2802910"/>
              <a:gd name="connsiteX15" fmla="*/ 2609911 w 4229161"/>
              <a:gd name="connsiteY15" fmla="*/ 1204264 h 2802910"/>
              <a:gd name="connsiteX16" fmla="*/ 2773171 w 4229161"/>
              <a:gd name="connsiteY16" fmla="*/ 1369398 h 2802910"/>
              <a:gd name="connsiteX17" fmla="*/ 2844169 w 4229161"/>
              <a:gd name="connsiteY17" fmla="*/ 1346734 h 2802910"/>
              <a:gd name="connsiteX18" fmla="*/ 2935349 w 4229161"/>
              <a:gd name="connsiteY18" fmla="*/ 1210380 h 2802910"/>
              <a:gd name="connsiteX19" fmla="*/ 2811373 w 4229161"/>
              <a:gd name="connsiteY19" fmla="*/ 1043088 h 2802910"/>
              <a:gd name="connsiteX20" fmla="*/ 2776331 w 4229161"/>
              <a:gd name="connsiteY20" fmla="*/ 1037914 h 2802910"/>
              <a:gd name="connsiteX21" fmla="*/ 1154399 w 4229161"/>
              <a:gd name="connsiteY21" fmla="*/ 789366 h 2802910"/>
              <a:gd name="connsiteX22" fmla="*/ 1079841 w 4229161"/>
              <a:gd name="connsiteY22" fmla="*/ 825500 h 2802910"/>
              <a:gd name="connsiteX23" fmla="*/ 1045283 w 4229161"/>
              <a:gd name="connsiteY23" fmla="*/ 860058 h 2802910"/>
              <a:gd name="connsiteX24" fmla="*/ 1045283 w 4229161"/>
              <a:gd name="connsiteY24" fmla="*/ 960136 h 2802910"/>
              <a:gd name="connsiteX25" fmla="*/ 1037723 w 4229161"/>
              <a:gd name="connsiteY25" fmla="*/ 1072092 h 2802910"/>
              <a:gd name="connsiteX26" fmla="*/ 920015 w 4229161"/>
              <a:gd name="connsiteY26" fmla="*/ 1087210 h 2802910"/>
              <a:gd name="connsiteX27" fmla="*/ 810223 w 4229161"/>
              <a:gd name="connsiteY27" fmla="*/ 1090810 h 2802910"/>
              <a:gd name="connsiteX28" fmla="*/ 775307 w 4229161"/>
              <a:gd name="connsiteY28" fmla="*/ 1128610 h 2802910"/>
              <a:gd name="connsiteX29" fmla="*/ 758029 w 4229161"/>
              <a:gd name="connsiteY29" fmla="*/ 1259286 h 2802910"/>
              <a:gd name="connsiteX30" fmla="*/ 936573 w 4229161"/>
              <a:gd name="connsiteY30" fmla="*/ 1319404 h 2802910"/>
              <a:gd name="connsiteX31" fmla="*/ 1039163 w 4229161"/>
              <a:gd name="connsiteY31" fmla="*/ 1335242 h 2802910"/>
              <a:gd name="connsiteX32" fmla="*/ 1045283 w 4229161"/>
              <a:gd name="connsiteY32" fmla="*/ 1446840 h 2802910"/>
              <a:gd name="connsiteX33" fmla="*/ 1076961 w 4229161"/>
              <a:gd name="connsiteY33" fmla="*/ 1577876 h 2802910"/>
              <a:gd name="connsiteX34" fmla="*/ 1152913 w 4229161"/>
              <a:gd name="connsiteY34" fmla="*/ 1613874 h 2802910"/>
              <a:gd name="connsiteX35" fmla="*/ 1230307 w 4229161"/>
              <a:gd name="connsiteY35" fmla="*/ 1584354 h 2802910"/>
              <a:gd name="connsiteX36" fmla="*/ 1263423 w 4229161"/>
              <a:gd name="connsiteY36" fmla="*/ 1554836 h 2802910"/>
              <a:gd name="connsiteX37" fmla="*/ 1267383 w 4229161"/>
              <a:gd name="connsiteY37" fmla="*/ 1437120 h 2802910"/>
              <a:gd name="connsiteX38" fmla="*/ 1270983 w 4229161"/>
              <a:gd name="connsiteY38" fmla="*/ 1319404 h 2802910"/>
              <a:gd name="connsiteX39" fmla="*/ 1372135 w 4229161"/>
              <a:gd name="connsiteY39" fmla="*/ 1319404 h 2802910"/>
              <a:gd name="connsiteX40" fmla="*/ 1545999 w 4229161"/>
              <a:gd name="connsiteY40" fmla="*/ 1270806 h 2802910"/>
              <a:gd name="connsiteX41" fmla="*/ 1553559 w 4229161"/>
              <a:gd name="connsiteY41" fmla="*/ 1148410 h 2802910"/>
              <a:gd name="connsiteX42" fmla="*/ 1366735 w 4229161"/>
              <a:gd name="connsiteY42" fmla="*/ 1085772 h 2802910"/>
              <a:gd name="connsiteX43" fmla="*/ 1270983 w 4229161"/>
              <a:gd name="connsiteY43" fmla="*/ 1085772 h 2802910"/>
              <a:gd name="connsiteX44" fmla="*/ 1267383 w 4229161"/>
              <a:gd name="connsiteY44" fmla="*/ 968054 h 2802910"/>
              <a:gd name="connsiteX45" fmla="*/ 1263423 w 4229161"/>
              <a:gd name="connsiteY45" fmla="*/ 849978 h 2802910"/>
              <a:gd name="connsiteX46" fmla="*/ 1230307 w 4229161"/>
              <a:gd name="connsiteY46" fmla="*/ 820460 h 2802910"/>
              <a:gd name="connsiteX47" fmla="*/ 1154399 w 4229161"/>
              <a:gd name="connsiteY47" fmla="*/ 789366 h 2802910"/>
              <a:gd name="connsiteX48" fmla="*/ 3104737 w 4229161"/>
              <a:gd name="connsiteY48" fmla="*/ 736066 h 2802910"/>
              <a:gd name="connsiteX49" fmla="*/ 2929127 w 4229161"/>
              <a:gd name="connsiteY49" fmla="*/ 838802 h 2802910"/>
              <a:gd name="connsiteX50" fmla="*/ 2986461 w 4229161"/>
              <a:gd name="connsiteY50" fmla="*/ 1032060 h 2802910"/>
              <a:gd name="connsiteX51" fmla="*/ 3177215 w 4229161"/>
              <a:gd name="connsiteY51" fmla="*/ 1028110 h 2802910"/>
              <a:gd name="connsiteX52" fmla="*/ 3104737 w 4229161"/>
              <a:gd name="connsiteY52" fmla="*/ 736066 h 2802910"/>
              <a:gd name="connsiteX53" fmla="*/ 977545 w 4229161"/>
              <a:gd name="connsiteY53" fmla="*/ 174 h 2802910"/>
              <a:gd name="connsiteX54" fmla="*/ 1098535 w 4229161"/>
              <a:gd name="connsiteY54" fmla="*/ 9290 h 2802910"/>
              <a:gd name="connsiteX55" fmla="*/ 1365001 w 4229161"/>
              <a:gd name="connsiteY55" fmla="*/ 109036 h 2802910"/>
              <a:gd name="connsiteX56" fmla="*/ 1990479 w 4229161"/>
              <a:gd name="connsiteY56" fmla="*/ 301688 h 2802910"/>
              <a:gd name="connsiteX57" fmla="*/ 2244343 w 4229161"/>
              <a:gd name="connsiteY57" fmla="*/ 301688 h 2802910"/>
              <a:gd name="connsiteX58" fmla="*/ 2864417 w 4229161"/>
              <a:gd name="connsiteY58" fmla="*/ 112278 h 2802910"/>
              <a:gd name="connsiteX59" fmla="*/ 3155731 w 4229161"/>
              <a:gd name="connsiteY59" fmla="*/ 7850 h 2802910"/>
              <a:gd name="connsiteX60" fmla="*/ 3457127 w 4229161"/>
              <a:gd name="connsiteY60" fmla="*/ 73388 h 2802910"/>
              <a:gd name="connsiteX61" fmla="*/ 4074321 w 4229161"/>
              <a:gd name="connsiteY61" fmla="*/ 1227854 h 2802910"/>
              <a:gd name="connsiteX62" fmla="*/ 4154623 w 4229161"/>
              <a:gd name="connsiteY62" fmla="*/ 1532494 h 2802910"/>
              <a:gd name="connsiteX63" fmla="*/ 4229161 w 4229161"/>
              <a:gd name="connsiteY63" fmla="*/ 2172744 h 2802910"/>
              <a:gd name="connsiteX64" fmla="*/ 4207555 w 4229161"/>
              <a:gd name="connsiteY64" fmla="*/ 2477746 h 2802910"/>
              <a:gd name="connsiteX65" fmla="*/ 4006985 w 4229161"/>
              <a:gd name="connsiteY65" fmla="*/ 2782026 h 2802910"/>
              <a:gd name="connsiteX66" fmla="*/ 3848905 w 4229161"/>
              <a:gd name="connsiteY66" fmla="*/ 2802910 h 2802910"/>
              <a:gd name="connsiteX67" fmla="*/ 3530225 w 4229161"/>
              <a:gd name="connsiteY67" fmla="*/ 2729810 h 2802910"/>
              <a:gd name="connsiteX68" fmla="*/ 3270961 w 4229161"/>
              <a:gd name="connsiteY68" fmla="*/ 2523478 h 2802910"/>
              <a:gd name="connsiteX69" fmla="*/ 2976767 w 4229161"/>
              <a:gd name="connsiteY69" fmla="*/ 2285094 h 2802910"/>
              <a:gd name="connsiteX70" fmla="*/ 2112189 w 4229161"/>
              <a:gd name="connsiteY70" fmla="*/ 2101446 h 2802910"/>
              <a:gd name="connsiteX71" fmla="*/ 1299465 w 4229161"/>
              <a:gd name="connsiteY71" fmla="*/ 2260968 h 2802910"/>
              <a:gd name="connsiteX72" fmla="*/ 974303 w 4229161"/>
              <a:gd name="connsiteY72" fmla="*/ 2513754 h 2802910"/>
              <a:gd name="connsiteX73" fmla="*/ 704595 w 4229161"/>
              <a:gd name="connsiteY73" fmla="*/ 2729810 h 2802910"/>
              <a:gd name="connsiteX74" fmla="*/ 383755 w 4229161"/>
              <a:gd name="connsiteY74" fmla="*/ 2802190 h 2802910"/>
              <a:gd name="connsiteX75" fmla="*/ 232157 w 4229161"/>
              <a:gd name="connsiteY75" fmla="*/ 2785986 h 2802910"/>
              <a:gd name="connsiteX76" fmla="*/ 152577 w 4229161"/>
              <a:gd name="connsiteY76" fmla="*/ 2728370 h 2802910"/>
              <a:gd name="connsiteX77" fmla="*/ 8181 w 4229161"/>
              <a:gd name="connsiteY77" fmla="*/ 2338386 h 2802910"/>
              <a:gd name="connsiteX78" fmla="*/ 48871 w 4229161"/>
              <a:gd name="connsiteY78" fmla="*/ 1690216 h 2802910"/>
              <a:gd name="connsiteX79" fmla="*/ 112247 w 4229161"/>
              <a:gd name="connsiteY79" fmla="*/ 1400700 h 2802910"/>
              <a:gd name="connsiteX80" fmla="*/ 141053 w 4229161"/>
              <a:gd name="connsiteY80" fmla="*/ 1293750 h 2802910"/>
              <a:gd name="connsiteX81" fmla="*/ 410761 w 4229161"/>
              <a:gd name="connsiteY81" fmla="*/ 575360 h 2802910"/>
              <a:gd name="connsiteX82" fmla="*/ 698833 w 4229161"/>
              <a:gd name="connsiteY82" fmla="*/ 142166 h 2802910"/>
              <a:gd name="connsiteX83" fmla="*/ 977545 w 4229161"/>
              <a:gd name="connsiteY83" fmla="*/ 174 h 2802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229161" h="2802910">
                <a:moveTo>
                  <a:pt x="3074473" y="1350348"/>
                </a:moveTo>
                <a:cubicBezTo>
                  <a:pt x="3009247" y="1350348"/>
                  <a:pt x="2962399" y="1377326"/>
                  <a:pt x="2933569" y="1431640"/>
                </a:cubicBezTo>
                <a:cubicBezTo>
                  <a:pt x="2892485" y="1508974"/>
                  <a:pt x="2926361" y="1611486"/>
                  <a:pt x="3006363" y="1651772"/>
                </a:cubicBezTo>
                <a:cubicBezTo>
                  <a:pt x="3062581" y="1680188"/>
                  <a:pt x="3083843" y="1680548"/>
                  <a:pt x="3141503" y="1656088"/>
                </a:cubicBezTo>
                <a:cubicBezTo>
                  <a:pt x="3215379" y="1624436"/>
                  <a:pt x="3260785" y="1536670"/>
                  <a:pt x="3238083" y="1469408"/>
                </a:cubicBezTo>
                <a:cubicBezTo>
                  <a:pt x="3209973" y="1386318"/>
                  <a:pt x="3160603" y="1350348"/>
                  <a:pt x="3074473" y="1350348"/>
                </a:cubicBezTo>
                <a:close/>
                <a:moveTo>
                  <a:pt x="3379779" y="1038728"/>
                </a:moveTo>
                <a:cubicBezTo>
                  <a:pt x="3321817" y="1038236"/>
                  <a:pt x="3268115" y="1069526"/>
                  <a:pt x="3237545" y="1125752"/>
                </a:cubicBezTo>
                <a:cubicBezTo>
                  <a:pt x="3211573" y="1173328"/>
                  <a:pt x="3216983" y="1252260"/>
                  <a:pt x="3249449" y="1298034"/>
                </a:cubicBezTo>
                <a:cubicBezTo>
                  <a:pt x="3275059" y="1334076"/>
                  <a:pt x="3341071" y="1369398"/>
                  <a:pt x="3382193" y="1369398"/>
                </a:cubicBezTo>
                <a:cubicBezTo>
                  <a:pt x="3396261" y="1369398"/>
                  <a:pt x="3426561" y="1360748"/>
                  <a:pt x="3449285" y="1350296"/>
                </a:cubicBezTo>
                <a:cubicBezTo>
                  <a:pt x="3512411" y="1321822"/>
                  <a:pt x="3540185" y="1276408"/>
                  <a:pt x="3540185" y="1201080"/>
                </a:cubicBezTo>
                <a:cubicBezTo>
                  <a:pt x="3540185" y="1123230"/>
                  <a:pt x="3508803" y="1076734"/>
                  <a:pt x="3438463" y="1050064"/>
                </a:cubicBezTo>
                <a:cubicBezTo>
                  <a:pt x="3418895" y="1042586"/>
                  <a:pt x="3399101" y="1038890"/>
                  <a:pt x="3379779" y="1038728"/>
                </a:cubicBezTo>
                <a:close/>
                <a:moveTo>
                  <a:pt x="2776331" y="1037914"/>
                </a:moveTo>
                <a:cubicBezTo>
                  <a:pt x="2693793" y="1037540"/>
                  <a:pt x="2609911" y="1115806"/>
                  <a:pt x="2609911" y="1204264"/>
                </a:cubicBezTo>
                <a:cubicBezTo>
                  <a:pt x="2610271" y="1284134"/>
                  <a:pt x="2692803" y="1367960"/>
                  <a:pt x="2773171" y="1369398"/>
                </a:cubicBezTo>
                <a:cubicBezTo>
                  <a:pt x="2787227" y="1369398"/>
                  <a:pt x="2819301" y="1359326"/>
                  <a:pt x="2844169" y="1346734"/>
                </a:cubicBezTo>
                <a:cubicBezTo>
                  <a:pt x="2902913" y="1317232"/>
                  <a:pt x="2935349" y="1268664"/>
                  <a:pt x="2935349" y="1210380"/>
                </a:cubicBezTo>
                <a:cubicBezTo>
                  <a:pt x="2935349" y="1124396"/>
                  <a:pt x="2893183" y="1067552"/>
                  <a:pt x="2811373" y="1043088"/>
                </a:cubicBezTo>
                <a:cubicBezTo>
                  <a:pt x="2799885" y="1039626"/>
                  <a:pt x="2788121" y="1037968"/>
                  <a:pt x="2776331" y="1037914"/>
                </a:cubicBezTo>
                <a:close/>
                <a:moveTo>
                  <a:pt x="1154399" y="789366"/>
                </a:moveTo>
                <a:cubicBezTo>
                  <a:pt x="1128615" y="790220"/>
                  <a:pt x="1103059" y="802280"/>
                  <a:pt x="1079841" y="825500"/>
                </a:cubicBezTo>
                <a:lnTo>
                  <a:pt x="1045283" y="860058"/>
                </a:lnTo>
                <a:lnTo>
                  <a:pt x="1045283" y="960136"/>
                </a:lnTo>
                <a:cubicBezTo>
                  <a:pt x="1044923" y="1015214"/>
                  <a:pt x="1041683" y="1065612"/>
                  <a:pt x="1037723" y="1072092"/>
                </a:cubicBezTo>
                <a:cubicBezTo>
                  <a:pt x="1033045" y="1079292"/>
                  <a:pt x="988409" y="1085052"/>
                  <a:pt x="920015" y="1087210"/>
                </a:cubicBezTo>
                <a:lnTo>
                  <a:pt x="810223" y="1090810"/>
                </a:lnTo>
                <a:lnTo>
                  <a:pt x="775307" y="1128610"/>
                </a:lnTo>
                <a:cubicBezTo>
                  <a:pt x="735711" y="1171808"/>
                  <a:pt x="730311" y="1212486"/>
                  <a:pt x="758029" y="1259286"/>
                </a:cubicBezTo>
                <a:cubicBezTo>
                  <a:pt x="785027" y="1305004"/>
                  <a:pt x="827143" y="1319404"/>
                  <a:pt x="936573" y="1319404"/>
                </a:cubicBezTo>
                <a:cubicBezTo>
                  <a:pt x="1015045" y="1319404"/>
                  <a:pt x="1034125" y="1322284"/>
                  <a:pt x="1039163" y="1335242"/>
                </a:cubicBezTo>
                <a:cubicBezTo>
                  <a:pt x="1042403" y="1344242"/>
                  <a:pt x="1045283" y="1394282"/>
                  <a:pt x="1045283" y="1446840"/>
                </a:cubicBezTo>
                <a:cubicBezTo>
                  <a:pt x="1045283" y="1538996"/>
                  <a:pt x="1046363" y="1543316"/>
                  <a:pt x="1076961" y="1577876"/>
                </a:cubicBezTo>
                <a:cubicBezTo>
                  <a:pt x="1103957" y="1608834"/>
                  <a:pt x="1114757" y="1613874"/>
                  <a:pt x="1152913" y="1613874"/>
                </a:cubicBezTo>
                <a:cubicBezTo>
                  <a:pt x="1187831" y="1613874"/>
                  <a:pt x="1204749" y="1607394"/>
                  <a:pt x="1230307" y="1584354"/>
                </a:cubicBezTo>
                <a:lnTo>
                  <a:pt x="1263423" y="1554836"/>
                </a:lnTo>
                <a:lnTo>
                  <a:pt x="1267383" y="1437120"/>
                </a:lnTo>
                <a:lnTo>
                  <a:pt x="1270983" y="1319404"/>
                </a:lnTo>
                <a:lnTo>
                  <a:pt x="1372135" y="1319404"/>
                </a:lnTo>
                <a:cubicBezTo>
                  <a:pt x="1476885" y="1319404"/>
                  <a:pt x="1510721" y="1310044"/>
                  <a:pt x="1545999" y="1270806"/>
                </a:cubicBezTo>
                <a:cubicBezTo>
                  <a:pt x="1574797" y="1239126"/>
                  <a:pt x="1578037" y="1187648"/>
                  <a:pt x="1553559" y="1148410"/>
                </a:cubicBezTo>
                <a:cubicBezTo>
                  <a:pt x="1523681" y="1100530"/>
                  <a:pt x="1479405" y="1085772"/>
                  <a:pt x="1366735" y="1085772"/>
                </a:cubicBezTo>
                <a:lnTo>
                  <a:pt x="1270983" y="1085772"/>
                </a:lnTo>
                <a:lnTo>
                  <a:pt x="1267383" y="968054"/>
                </a:lnTo>
                <a:lnTo>
                  <a:pt x="1263423" y="849978"/>
                </a:lnTo>
                <a:lnTo>
                  <a:pt x="1230307" y="820460"/>
                </a:lnTo>
                <a:cubicBezTo>
                  <a:pt x="1206189" y="798862"/>
                  <a:pt x="1180181" y="788512"/>
                  <a:pt x="1154399" y="789366"/>
                </a:cubicBezTo>
                <a:close/>
                <a:moveTo>
                  <a:pt x="3104737" y="736066"/>
                </a:moveTo>
                <a:cubicBezTo>
                  <a:pt x="3043795" y="721698"/>
                  <a:pt x="2957973" y="771988"/>
                  <a:pt x="2929127" y="838802"/>
                </a:cubicBezTo>
                <a:cubicBezTo>
                  <a:pt x="2898837" y="908850"/>
                  <a:pt x="2922635" y="988596"/>
                  <a:pt x="2986461" y="1032060"/>
                </a:cubicBezTo>
                <a:cubicBezTo>
                  <a:pt x="3036583" y="1066186"/>
                  <a:pt x="3129617" y="1064030"/>
                  <a:pt x="3177215" y="1028110"/>
                </a:cubicBezTo>
                <a:cubicBezTo>
                  <a:pt x="3289361" y="942616"/>
                  <a:pt x="3246451" y="769474"/>
                  <a:pt x="3104737" y="736066"/>
                </a:cubicBezTo>
                <a:close/>
                <a:moveTo>
                  <a:pt x="977545" y="174"/>
                </a:moveTo>
                <a:cubicBezTo>
                  <a:pt x="1013509" y="-816"/>
                  <a:pt x="1053163" y="2448"/>
                  <a:pt x="1098535" y="9290"/>
                </a:cubicBezTo>
                <a:cubicBezTo>
                  <a:pt x="1214843" y="26574"/>
                  <a:pt x="1276779" y="49982"/>
                  <a:pt x="1365001" y="109036"/>
                </a:cubicBezTo>
                <a:cubicBezTo>
                  <a:pt x="1589697" y="259556"/>
                  <a:pt x="1634709" y="273600"/>
                  <a:pt x="1990479" y="301688"/>
                </a:cubicBezTo>
                <a:cubicBezTo>
                  <a:pt x="2074019" y="308170"/>
                  <a:pt x="2160801" y="308170"/>
                  <a:pt x="2244343" y="301688"/>
                </a:cubicBezTo>
                <a:cubicBezTo>
                  <a:pt x="2595071" y="273960"/>
                  <a:pt x="2651605" y="256676"/>
                  <a:pt x="2864417" y="112278"/>
                </a:cubicBezTo>
                <a:cubicBezTo>
                  <a:pt x="2959841" y="47460"/>
                  <a:pt x="3025019" y="24054"/>
                  <a:pt x="3155731" y="7850"/>
                </a:cubicBezTo>
                <a:cubicBezTo>
                  <a:pt x="3298687" y="-9794"/>
                  <a:pt x="3359543" y="3528"/>
                  <a:pt x="3457127" y="73388"/>
                </a:cubicBezTo>
                <a:cubicBezTo>
                  <a:pt x="3671381" y="227148"/>
                  <a:pt x="3918403" y="689150"/>
                  <a:pt x="4074321" y="1227854"/>
                </a:cubicBezTo>
                <a:cubicBezTo>
                  <a:pt x="4130857" y="1422304"/>
                  <a:pt x="4131937" y="1425546"/>
                  <a:pt x="4154623" y="1532494"/>
                </a:cubicBezTo>
                <a:cubicBezTo>
                  <a:pt x="4217277" y="1825612"/>
                  <a:pt x="4228801" y="1926078"/>
                  <a:pt x="4229161" y="2172744"/>
                </a:cubicBezTo>
                <a:cubicBezTo>
                  <a:pt x="4229161" y="2362874"/>
                  <a:pt x="4226281" y="2402846"/>
                  <a:pt x="4207555" y="2477746"/>
                </a:cubicBezTo>
                <a:cubicBezTo>
                  <a:pt x="4166865" y="2639786"/>
                  <a:pt x="4102769" y="2737014"/>
                  <a:pt x="4006985" y="2782026"/>
                </a:cubicBezTo>
                <a:cubicBezTo>
                  <a:pt x="3969895" y="2799310"/>
                  <a:pt x="3942169" y="2802910"/>
                  <a:pt x="3848905" y="2802910"/>
                </a:cubicBezTo>
                <a:cubicBezTo>
                  <a:pt x="3722153" y="2802910"/>
                  <a:pt x="3636453" y="2783466"/>
                  <a:pt x="3530225" y="2729810"/>
                </a:cubicBezTo>
                <a:cubicBezTo>
                  <a:pt x="3450645" y="2689842"/>
                  <a:pt x="3411755" y="2658874"/>
                  <a:pt x="3270961" y="2523478"/>
                </a:cubicBezTo>
                <a:cubicBezTo>
                  <a:pt x="3124403" y="2383038"/>
                  <a:pt x="3080473" y="2347390"/>
                  <a:pt x="2976767" y="2285094"/>
                </a:cubicBezTo>
                <a:cubicBezTo>
                  <a:pt x="2770795" y="2161220"/>
                  <a:pt x="2489925" y="2101806"/>
                  <a:pt x="2112189" y="2101446"/>
                </a:cubicBezTo>
                <a:cubicBezTo>
                  <a:pt x="1771543" y="2101446"/>
                  <a:pt x="1491033" y="2156540"/>
                  <a:pt x="1299465" y="2260968"/>
                </a:cubicBezTo>
                <a:cubicBezTo>
                  <a:pt x="1189997" y="2320382"/>
                  <a:pt x="1107897" y="2384478"/>
                  <a:pt x="974303" y="2513754"/>
                </a:cubicBezTo>
                <a:cubicBezTo>
                  <a:pt x="824865" y="2657794"/>
                  <a:pt x="786335" y="2688762"/>
                  <a:pt x="704595" y="2729810"/>
                </a:cubicBezTo>
                <a:cubicBezTo>
                  <a:pt x="596569" y="2784186"/>
                  <a:pt x="513027" y="2802910"/>
                  <a:pt x="383755" y="2802190"/>
                </a:cubicBezTo>
                <a:cubicBezTo>
                  <a:pt x="304895" y="2801470"/>
                  <a:pt x="256283" y="2796430"/>
                  <a:pt x="232157" y="2785986"/>
                </a:cubicBezTo>
                <a:cubicBezTo>
                  <a:pt x="212711" y="2777706"/>
                  <a:pt x="177063" y="2751778"/>
                  <a:pt x="152577" y="2728370"/>
                </a:cubicBezTo>
                <a:cubicBezTo>
                  <a:pt x="70837" y="2649870"/>
                  <a:pt x="28345" y="2534998"/>
                  <a:pt x="8181" y="2338386"/>
                </a:cubicBezTo>
                <a:cubicBezTo>
                  <a:pt x="-9463" y="2168062"/>
                  <a:pt x="259" y="2014662"/>
                  <a:pt x="48871" y="1690216"/>
                </a:cubicBezTo>
                <a:cubicBezTo>
                  <a:pt x="59673" y="1619638"/>
                  <a:pt x="87761" y="1491084"/>
                  <a:pt x="112247" y="1400700"/>
                </a:cubicBezTo>
                <a:cubicBezTo>
                  <a:pt x="123769" y="1358568"/>
                  <a:pt x="136733" y="1310676"/>
                  <a:pt x="141053" y="1293750"/>
                </a:cubicBezTo>
                <a:cubicBezTo>
                  <a:pt x="203709" y="1058248"/>
                  <a:pt x="307775" y="780974"/>
                  <a:pt x="410761" y="575360"/>
                </a:cubicBezTo>
                <a:cubicBezTo>
                  <a:pt x="509067" y="379108"/>
                  <a:pt x="599449" y="242992"/>
                  <a:pt x="698833" y="142166"/>
                </a:cubicBezTo>
                <a:cubicBezTo>
                  <a:pt x="794979" y="44400"/>
                  <a:pt x="869653" y="3146"/>
                  <a:pt x="977545" y="17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14" name="手繪多邊形 13"/>
          <p:cNvSpPr>
            <a:spLocks/>
          </p:cNvSpPr>
          <p:nvPr/>
        </p:nvSpPr>
        <p:spPr bwMode="auto">
          <a:xfrm>
            <a:off x="5869505" y="2394262"/>
            <a:ext cx="319428" cy="589970"/>
          </a:xfrm>
          <a:custGeom>
            <a:avLst/>
            <a:gdLst>
              <a:gd name="connsiteX0" fmla="*/ 1041502 w 2397801"/>
              <a:gd name="connsiteY0" fmla="*/ 588163 h 4428623"/>
              <a:gd name="connsiteX1" fmla="*/ 299462 w 2397801"/>
              <a:gd name="connsiteY1" fmla="*/ 593899 h 4428623"/>
              <a:gd name="connsiteX2" fmla="*/ 283250 w 2397801"/>
              <a:gd name="connsiteY2" fmla="*/ 2218109 h 4428623"/>
              <a:gd name="connsiteX3" fmla="*/ 290095 w 2397801"/>
              <a:gd name="connsiteY3" fmla="*/ 3843037 h 4428623"/>
              <a:gd name="connsiteX4" fmla="*/ 1207710 w 2397801"/>
              <a:gd name="connsiteY4" fmla="*/ 3847357 h 4428623"/>
              <a:gd name="connsiteX5" fmla="*/ 2118479 w 2397801"/>
              <a:gd name="connsiteY5" fmla="*/ 3844837 h 4428623"/>
              <a:gd name="connsiteX6" fmla="*/ 2121001 w 2397801"/>
              <a:gd name="connsiteY6" fmla="*/ 2224589 h 4428623"/>
              <a:gd name="connsiteX7" fmla="*/ 2110914 w 2397801"/>
              <a:gd name="connsiteY7" fmla="*/ 596419 h 4428623"/>
              <a:gd name="connsiteX8" fmla="*/ 1041502 w 2397801"/>
              <a:gd name="connsiteY8" fmla="*/ 588163 h 4428623"/>
              <a:gd name="connsiteX9" fmla="*/ 1205249 w 2397801"/>
              <a:gd name="connsiteY9" fmla="*/ 186437 h 4428623"/>
              <a:gd name="connsiteX10" fmla="*/ 930070 w 2397801"/>
              <a:gd name="connsiteY10" fmla="*/ 210597 h 4428623"/>
              <a:gd name="connsiteX11" fmla="*/ 899455 w 2397801"/>
              <a:gd name="connsiteY11" fmla="*/ 338957 h 4428623"/>
              <a:gd name="connsiteX12" fmla="*/ 1201647 w 2397801"/>
              <a:gd name="connsiteY12" fmla="*/ 414677 h 4428623"/>
              <a:gd name="connsiteX13" fmla="*/ 1445490 w 2397801"/>
              <a:gd name="connsiteY13" fmla="*/ 398813 h 4428623"/>
              <a:gd name="connsiteX14" fmla="*/ 1513204 w 2397801"/>
              <a:gd name="connsiteY14" fmla="*/ 295689 h 4428623"/>
              <a:gd name="connsiteX15" fmla="*/ 1484029 w 2397801"/>
              <a:gd name="connsiteY15" fmla="*/ 219609 h 4428623"/>
              <a:gd name="connsiteX16" fmla="*/ 1454134 w 2397801"/>
              <a:gd name="connsiteY16" fmla="*/ 186437 h 4428623"/>
              <a:gd name="connsiteX17" fmla="*/ 813103 w 2397801"/>
              <a:gd name="connsiteY17" fmla="*/ 1 h 4428623"/>
              <a:gd name="connsiteX18" fmla="*/ 1241394 w 2397801"/>
              <a:gd name="connsiteY18" fmla="*/ 553 h 4428623"/>
              <a:gd name="connsiteX19" fmla="*/ 2335516 w 2397801"/>
              <a:gd name="connsiteY19" fmla="*/ 3793 h 4428623"/>
              <a:gd name="connsiteX20" fmla="*/ 2364318 w 2397801"/>
              <a:gd name="connsiteY20" fmla="*/ 25037 h 4428623"/>
              <a:gd name="connsiteX21" fmla="*/ 2392760 w 2397801"/>
              <a:gd name="connsiteY21" fmla="*/ 46641 h 4428623"/>
              <a:gd name="connsiteX22" fmla="*/ 2395281 w 2397801"/>
              <a:gd name="connsiteY22" fmla="*/ 2216709 h 4428623"/>
              <a:gd name="connsiteX23" fmla="*/ 2397801 w 2397801"/>
              <a:gd name="connsiteY23" fmla="*/ 4386781 h 4428623"/>
              <a:gd name="connsiteX24" fmla="*/ 2371159 w 2397801"/>
              <a:gd name="connsiteY24" fmla="*/ 4408025 h 4428623"/>
              <a:gd name="connsiteX25" fmla="*/ 1205032 w 2397801"/>
              <a:gd name="connsiteY25" fmla="*/ 4428545 h 4428623"/>
              <a:gd name="connsiteX26" fmla="*/ 48265 w 2397801"/>
              <a:gd name="connsiteY26" fmla="*/ 4418105 h 4428623"/>
              <a:gd name="connsiteX27" fmla="*/ 21 w 2397801"/>
              <a:gd name="connsiteY27" fmla="*/ 2208429 h 4428623"/>
              <a:gd name="connsiteX28" fmla="*/ 21 w 2397801"/>
              <a:gd name="connsiteY28" fmla="*/ 68245 h 4428623"/>
              <a:gd name="connsiteX29" fmla="*/ 28823 w 2397801"/>
              <a:gd name="connsiteY29" fmla="*/ 39437 h 4428623"/>
              <a:gd name="connsiteX30" fmla="*/ 102629 w 2397801"/>
              <a:gd name="connsiteY30" fmla="*/ 4153 h 4428623"/>
              <a:gd name="connsiteX31" fmla="*/ 813103 w 2397801"/>
              <a:gd name="connsiteY31" fmla="*/ 1 h 442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7801" h="4428623">
                <a:moveTo>
                  <a:pt x="1041502" y="588163"/>
                </a:moveTo>
                <a:cubicBezTo>
                  <a:pt x="655239" y="588159"/>
                  <a:pt x="310023" y="589961"/>
                  <a:pt x="299462" y="593899"/>
                </a:cubicBezTo>
                <a:cubicBezTo>
                  <a:pt x="284691" y="599661"/>
                  <a:pt x="283250" y="752323"/>
                  <a:pt x="283250" y="2218109"/>
                </a:cubicBezTo>
                <a:cubicBezTo>
                  <a:pt x="283250" y="3108165"/>
                  <a:pt x="286492" y="3839437"/>
                  <a:pt x="290095" y="3843037"/>
                </a:cubicBezTo>
                <a:cubicBezTo>
                  <a:pt x="294058" y="3846637"/>
                  <a:pt x="706931" y="3848797"/>
                  <a:pt x="1207710" y="3847357"/>
                </a:cubicBezTo>
                <a:lnTo>
                  <a:pt x="2118479" y="3844837"/>
                </a:lnTo>
                <a:lnTo>
                  <a:pt x="2121001" y="2224589"/>
                </a:lnTo>
                <a:cubicBezTo>
                  <a:pt x="2123163" y="935231"/>
                  <a:pt x="2121001" y="602901"/>
                  <a:pt x="2110914" y="596419"/>
                </a:cubicBezTo>
                <a:cubicBezTo>
                  <a:pt x="2102605" y="591155"/>
                  <a:pt x="1538127" y="588167"/>
                  <a:pt x="1041502" y="588163"/>
                </a:cubicBezTo>
                <a:close/>
                <a:moveTo>
                  <a:pt x="1205249" y="186437"/>
                </a:moveTo>
                <a:cubicBezTo>
                  <a:pt x="956363" y="186437"/>
                  <a:pt x="956003" y="186437"/>
                  <a:pt x="930070" y="210597"/>
                </a:cubicBezTo>
                <a:cubicBezTo>
                  <a:pt x="889369" y="248817"/>
                  <a:pt x="878564" y="294969"/>
                  <a:pt x="899455" y="338957"/>
                </a:cubicBezTo>
                <a:cubicBezTo>
                  <a:pt x="931511" y="406745"/>
                  <a:pt x="960685" y="414317"/>
                  <a:pt x="1201647" y="414677"/>
                </a:cubicBezTo>
                <a:cubicBezTo>
                  <a:pt x="1375975" y="415037"/>
                  <a:pt x="1418476" y="412513"/>
                  <a:pt x="1445490" y="398813"/>
                </a:cubicBezTo>
                <a:cubicBezTo>
                  <a:pt x="1493394" y="374653"/>
                  <a:pt x="1513204" y="345085"/>
                  <a:pt x="1513204" y="295689"/>
                </a:cubicBezTo>
                <a:cubicBezTo>
                  <a:pt x="1513564" y="262517"/>
                  <a:pt x="1507081" y="245209"/>
                  <a:pt x="1484029" y="219609"/>
                </a:cubicBezTo>
                <a:lnTo>
                  <a:pt x="1454134" y="186437"/>
                </a:lnTo>
                <a:close/>
                <a:moveTo>
                  <a:pt x="813103" y="1"/>
                </a:moveTo>
                <a:cubicBezTo>
                  <a:pt x="946149" y="13"/>
                  <a:pt x="1090993" y="193"/>
                  <a:pt x="1241394" y="553"/>
                </a:cubicBezTo>
                <a:lnTo>
                  <a:pt x="2335516" y="3793"/>
                </a:lnTo>
                <a:lnTo>
                  <a:pt x="2364318" y="25037"/>
                </a:lnTo>
                <a:lnTo>
                  <a:pt x="2392760" y="46641"/>
                </a:lnTo>
                <a:lnTo>
                  <a:pt x="2395281" y="2216709"/>
                </a:lnTo>
                <a:lnTo>
                  <a:pt x="2397801" y="4386781"/>
                </a:lnTo>
                <a:lnTo>
                  <a:pt x="2371159" y="4408025"/>
                </a:lnTo>
                <a:cubicBezTo>
                  <a:pt x="2344517" y="4428905"/>
                  <a:pt x="2342717" y="4428905"/>
                  <a:pt x="1205032" y="4428545"/>
                </a:cubicBezTo>
                <a:cubicBezTo>
                  <a:pt x="450415" y="4428545"/>
                  <a:pt x="60146" y="4424945"/>
                  <a:pt x="48265" y="4418105"/>
                </a:cubicBezTo>
                <a:cubicBezTo>
                  <a:pt x="-2499" y="4388581"/>
                  <a:pt x="21" y="4509201"/>
                  <a:pt x="21" y="2208429"/>
                </a:cubicBezTo>
                <a:lnTo>
                  <a:pt x="21" y="68245"/>
                </a:lnTo>
                <a:lnTo>
                  <a:pt x="28823" y="39437"/>
                </a:lnTo>
                <a:cubicBezTo>
                  <a:pt x="47905" y="19997"/>
                  <a:pt x="72747" y="8473"/>
                  <a:pt x="102629" y="4153"/>
                </a:cubicBezTo>
                <a:cubicBezTo>
                  <a:pt x="120991" y="1453"/>
                  <a:pt x="413962" y="-31"/>
                  <a:pt x="813103" y="1"/>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15" name="手繪多邊形 14"/>
          <p:cNvSpPr>
            <a:spLocks/>
          </p:cNvSpPr>
          <p:nvPr/>
        </p:nvSpPr>
        <p:spPr bwMode="auto">
          <a:xfrm>
            <a:off x="6693438" y="4831550"/>
            <a:ext cx="252300" cy="590058"/>
          </a:xfrm>
          <a:custGeom>
            <a:avLst/>
            <a:gdLst>
              <a:gd name="connsiteX0" fmla="*/ 993680 w 1893888"/>
              <a:gd name="connsiteY0" fmla="*/ 3525583 h 4429287"/>
              <a:gd name="connsiteX1" fmla="*/ 935236 w 1893888"/>
              <a:gd name="connsiteY1" fmla="*/ 3526651 h 4429287"/>
              <a:gd name="connsiteX2" fmla="*/ 843384 w 1893888"/>
              <a:gd name="connsiteY2" fmla="*/ 3668117 h 4429287"/>
              <a:gd name="connsiteX3" fmla="*/ 935596 w 1893888"/>
              <a:gd name="connsiteY3" fmla="*/ 3819687 h 4429287"/>
              <a:gd name="connsiteX4" fmla="*/ 957480 w 1893888"/>
              <a:gd name="connsiteY4" fmla="*/ 3810665 h 4429287"/>
              <a:gd name="connsiteX5" fmla="*/ 1035340 w 1893888"/>
              <a:gd name="connsiteY5" fmla="*/ 3677499 h 4429287"/>
              <a:gd name="connsiteX6" fmla="*/ 993680 w 1893888"/>
              <a:gd name="connsiteY6" fmla="*/ 3525583 h 4429287"/>
              <a:gd name="connsiteX7" fmla="*/ 613120 w 1893888"/>
              <a:gd name="connsiteY7" fmla="*/ 3089553 h 4429287"/>
              <a:gd name="connsiteX8" fmla="*/ 488628 w 1893888"/>
              <a:gd name="connsiteY8" fmla="*/ 3139497 h 4429287"/>
              <a:gd name="connsiteX9" fmla="*/ 477060 w 1893888"/>
              <a:gd name="connsiteY9" fmla="*/ 3313723 h 4429287"/>
              <a:gd name="connsiteX10" fmla="*/ 643348 w 1893888"/>
              <a:gd name="connsiteY10" fmla="*/ 3360615 h 4429287"/>
              <a:gd name="connsiteX11" fmla="*/ 655640 w 1893888"/>
              <a:gd name="connsiteY11" fmla="*/ 3230037 h 4429287"/>
              <a:gd name="connsiteX12" fmla="*/ 613120 w 1893888"/>
              <a:gd name="connsiteY12" fmla="*/ 3089553 h 4429287"/>
              <a:gd name="connsiteX13" fmla="*/ 1269596 w 1893888"/>
              <a:gd name="connsiteY13" fmla="*/ 3087851 h 4429287"/>
              <a:gd name="connsiteX14" fmla="*/ 1233488 w 1893888"/>
              <a:gd name="connsiteY14" fmla="*/ 3237837 h 4429287"/>
              <a:gd name="connsiteX15" fmla="*/ 1392716 w 1893888"/>
              <a:gd name="connsiteY15" fmla="*/ 3322925 h 4429287"/>
              <a:gd name="connsiteX16" fmla="*/ 1525224 w 1893888"/>
              <a:gd name="connsiteY16" fmla="*/ 3224497 h 4429287"/>
              <a:gd name="connsiteX17" fmla="*/ 1269596 w 1893888"/>
              <a:gd name="connsiteY17" fmla="*/ 3087851 h 4429287"/>
              <a:gd name="connsiteX18" fmla="*/ 923704 w 1893888"/>
              <a:gd name="connsiteY18" fmla="*/ 3070897 h 4429287"/>
              <a:gd name="connsiteX19" fmla="*/ 786176 w 1893888"/>
              <a:gd name="connsiteY19" fmla="*/ 3274499 h 4429287"/>
              <a:gd name="connsiteX20" fmla="*/ 1021396 w 1893888"/>
              <a:gd name="connsiteY20" fmla="*/ 3371597 h 4429287"/>
              <a:gd name="connsiteX21" fmla="*/ 1101724 w 1893888"/>
              <a:gd name="connsiteY21" fmla="*/ 3231343 h 4429287"/>
              <a:gd name="connsiteX22" fmla="*/ 1019956 w 1893888"/>
              <a:gd name="connsiteY22" fmla="*/ 3087495 h 4429287"/>
              <a:gd name="connsiteX23" fmla="*/ 923704 w 1893888"/>
              <a:gd name="connsiteY23" fmla="*/ 3070897 h 4429287"/>
              <a:gd name="connsiteX24" fmla="*/ 949036 w 1893888"/>
              <a:gd name="connsiteY24" fmla="*/ 2647963 h 4429287"/>
              <a:gd name="connsiteX25" fmla="*/ 928300 w 1893888"/>
              <a:gd name="connsiteY25" fmla="*/ 2651211 h 4429287"/>
              <a:gd name="connsiteX26" fmla="*/ 852940 w 1893888"/>
              <a:gd name="connsiteY26" fmla="*/ 2781197 h 4429287"/>
              <a:gd name="connsiteX27" fmla="*/ 939116 w 1893888"/>
              <a:gd name="connsiteY27" fmla="*/ 2934883 h 4429287"/>
              <a:gd name="connsiteX28" fmla="*/ 1075404 w 1893888"/>
              <a:gd name="connsiteY28" fmla="*/ 2928779 h 4429287"/>
              <a:gd name="connsiteX29" fmla="*/ 1035384 w 1893888"/>
              <a:gd name="connsiteY29" fmla="*/ 2772939 h 4429287"/>
              <a:gd name="connsiteX30" fmla="*/ 949036 w 1893888"/>
              <a:gd name="connsiteY30" fmla="*/ 2647963 h 4429287"/>
              <a:gd name="connsiteX31" fmla="*/ 941692 w 1893888"/>
              <a:gd name="connsiteY31" fmla="*/ 1806907 h 4429287"/>
              <a:gd name="connsiteX32" fmla="*/ 856964 w 1893888"/>
              <a:gd name="connsiteY32" fmla="*/ 1830509 h 4429287"/>
              <a:gd name="connsiteX33" fmla="*/ 776648 w 1893888"/>
              <a:gd name="connsiteY33" fmla="*/ 1960949 h 4429287"/>
              <a:gd name="connsiteX34" fmla="*/ 886136 w 1893888"/>
              <a:gd name="connsiteY34" fmla="*/ 2118775 h 4429287"/>
              <a:gd name="connsiteX35" fmla="*/ 1001388 w 1893888"/>
              <a:gd name="connsiteY35" fmla="*/ 2118055 h 4429287"/>
              <a:gd name="connsiteX36" fmla="*/ 1065496 w 1893888"/>
              <a:gd name="connsiteY36" fmla="*/ 2072291 h 4429287"/>
              <a:gd name="connsiteX37" fmla="*/ 1099352 w 1893888"/>
              <a:gd name="connsiteY37" fmla="*/ 1977525 h 4429287"/>
              <a:gd name="connsiteX38" fmla="*/ 1028040 w 1893888"/>
              <a:gd name="connsiteY38" fmla="*/ 1827627 h 4429287"/>
              <a:gd name="connsiteX39" fmla="*/ 941692 w 1893888"/>
              <a:gd name="connsiteY39" fmla="*/ 1806907 h 4429287"/>
              <a:gd name="connsiteX40" fmla="*/ 1444760 w 1893888"/>
              <a:gd name="connsiteY40" fmla="*/ 1806737 h 4429287"/>
              <a:gd name="connsiteX41" fmla="*/ 1345924 w 1893888"/>
              <a:gd name="connsiteY41" fmla="*/ 1843523 h 4429287"/>
              <a:gd name="connsiteX42" fmla="*/ 1377552 w 1893888"/>
              <a:gd name="connsiteY42" fmla="*/ 2110395 h 4429287"/>
              <a:gd name="connsiteX43" fmla="*/ 1523112 w 1893888"/>
              <a:gd name="connsiteY43" fmla="*/ 2109313 h 4429287"/>
              <a:gd name="connsiteX44" fmla="*/ 1609728 w 1893888"/>
              <a:gd name="connsiteY44" fmla="*/ 1965779 h 4429287"/>
              <a:gd name="connsiteX45" fmla="*/ 1444760 w 1893888"/>
              <a:gd name="connsiteY45" fmla="*/ 1806737 h 4429287"/>
              <a:gd name="connsiteX46" fmla="*/ 444616 w 1893888"/>
              <a:gd name="connsiteY46" fmla="*/ 1806737 h 4429287"/>
              <a:gd name="connsiteX47" fmla="*/ 291192 w 1893888"/>
              <a:gd name="connsiteY47" fmla="*/ 1901161 h 4429287"/>
              <a:gd name="connsiteX48" fmla="*/ 303048 w 1893888"/>
              <a:gd name="connsiteY48" fmla="*/ 2052167 h 4429287"/>
              <a:gd name="connsiteX49" fmla="*/ 435992 w 1893888"/>
              <a:gd name="connsiteY49" fmla="*/ 2132175 h 4429287"/>
              <a:gd name="connsiteX50" fmla="*/ 509288 w 1893888"/>
              <a:gd name="connsiteY50" fmla="*/ 2111271 h 4429287"/>
              <a:gd name="connsiteX51" fmla="*/ 593724 w 1893888"/>
              <a:gd name="connsiteY51" fmla="*/ 1959545 h 4429287"/>
              <a:gd name="connsiteX52" fmla="*/ 549532 w 1893888"/>
              <a:gd name="connsiteY52" fmla="*/ 1851427 h 4429287"/>
              <a:gd name="connsiteX53" fmla="*/ 444616 w 1893888"/>
              <a:gd name="connsiteY53" fmla="*/ 1806737 h 4429287"/>
              <a:gd name="connsiteX54" fmla="*/ 1452472 w 1893888"/>
              <a:gd name="connsiteY54" fmla="*/ 1298737 h 4429287"/>
              <a:gd name="connsiteX55" fmla="*/ 1308112 w 1893888"/>
              <a:gd name="connsiteY55" fmla="*/ 1537793 h 4429287"/>
              <a:gd name="connsiteX56" fmla="*/ 1509716 w 1893888"/>
              <a:gd name="connsiteY56" fmla="*/ 1609907 h 4429287"/>
              <a:gd name="connsiteX57" fmla="*/ 1584236 w 1893888"/>
              <a:gd name="connsiteY57" fmla="*/ 1367605 h 4429287"/>
              <a:gd name="connsiteX58" fmla="*/ 1452472 w 1893888"/>
              <a:gd name="connsiteY58" fmla="*/ 1298737 h 4429287"/>
              <a:gd name="connsiteX59" fmla="*/ 943272 w 1893888"/>
              <a:gd name="connsiteY59" fmla="*/ 1298737 h 4429287"/>
              <a:gd name="connsiteX60" fmla="*/ 799912 w 1893888"/>
              <a:gd name="connsiteY60" fmla="*/ 1389979 h 4429287"/>
              <a:gd name="connsiteX61" fmla="*/ 800628 w 1893888"/>
              <a:gd name="connsiteY61" fmla="*/ 1532431 h 4429287"/>
              <a:gd name="connsiteX62" fmla="*/ 867820 w 1893888"/>
              <a:gd name="connsiteY62" fmla="*/ 1600953 h 4429287"/>
              <a:gd name="connsiteX63" fmla="*/ 1016932 w 1893888"/>
              <a:gd name="connsiteY63" fmla="*/ 1603477 h 4429287"/>
              <a:gd name="connsiteX64" fmla="*/ 1101368 w 1893888"/>
              <a:gd name="connsiteY64" fmla="*/ 1460303 h 4429287"/>
              <a:gd name="connsiteX65" fmla="*/ 943272 w 1893888"/>
              <a:gd name="connsiteY65" fmla="*/ 1298737 h 4429287"/>
              <a:gd name="connsiteX66" fmla="*/ 436160 w 1893888"/>
              <a:gd name="connsiteY66" fmla="*/ 1298737 h 4429287"/>
              <a:gd name="connsiteX67" fmla="*/ 308884 w 1893888"/>
              <a:gd name="connsiteY67" fmla="*/ 1360203 h 4429287"/>
              <a:gd name="connsiteX68" fmla="*/ 317896 w 1893888"/>
              <a:gd name="connsiteY68" fmla="*/ 1568099 h 4429287"/>
              <a:gd name="connsiteX69" fmla="*/ 513320 w 1893888"/>
              <a:gd name="connsiteY69" fmla="*/ 1604617 h 4429287"/>
              <a:gd name="connsiteX70" fmla="*/ 593728 w 1893888"/>
              <a:gd name="connsiteY70" fmla="*/ 1455293 h 4429287"/>
              <a:gd name="connsiteX71" fmla="*/ 567404 w 1893888"/>
              <a:gd name="connsiteY71" fmla="*/ 1360563 h 4429287"/>
              <a:gd name="connsiteX72" fmla="*/ 436160 w 1893888"/>
              <a:gd name="connsiteY72" fmla="*/ 1298737 h 4429287"/>
              <a:gd name="connsiteX73" fmla="*/ 1434796 w 1893888"/>
              <a:gd name="connsiteY73" fmla="*/ 794013 h 4429287"/>
              <a:gd name="connsiteX74" fmla="*/ 1357152 w 1893888"/>
              <a:gd name="connsiteY74" fmla="*/ 818569 h 4429287"/>
              <a:gd name="connsiteX75" fmla="*/ 1284288 w 1893888"/>
              <a:gd name="connsiteY75" fmla="*/ 951699 h 4429287"/>
              <a:gd name="connsiteX76" fmla="*/ 1340920 w 1893888"/>
              <a:gd name="connsiteY76" fmla="*/ 1076193 h 4429287"/>
              <a:gd name="connsiteX77" fmla="*/ 1516228 w 1893888"/>
              <a:gd name="connsiteY77" fmla="*/ 1101741 h 4429287"/>
              <a:gd name="connsiteX78" fmla="*/ 1574304 w 1893888"/>
              <a:gd name="connsiteY78" fmla="*/ 1055685 h 4429287"/>
              <a:gd name="connsiteX79" fmla="*/ 1604964 w 1893888"/>
              <a:gd name="connsiteY79" fmla="*/ 953859 h 4429287"/>
              <a:gd name="connsiteX80" fmla="*/ 1574304 w 1893888"/>
              <a:gd name="connsiteY80" fmla="*/ 852031 h 4429287"/>
              <a:gd name="connsiteX81" fmla="*/ 1514064 w 1893888"/>
              <a:gd name="connsiteY81" fmla="*/ 804537 h 4429287"/>
              <a:gd name="connsiteX82" fmla="*/ 1434796 w 1893888"/>
              <a:gd name="connsiteY82" fmla="*/ 794013 h 4429287"/>
              <a:gd name="connsiteX83" fmla="*/ 930540 w 1893888"/>
              <a:gd name="connsiteY83" fmla="*/ 793291 h 4429287"/>
              <a:gd name="connsiteX84" fmla="*/ 849448 w 1893888"/>
              <a:gd name="connsiteY84" fmla="*/ 818205 h 4429287"/>
              <a:gd name="connsiteX85" fmla="*/ 776288 w 1893888"/>
              <a:gd name="connsiteY85" fmla="*/ 953839 h 4429287"/>
              <a:gd name="connsiteX86" fmla="*/ 799356 w 1893888"/>
              <a:gd name="connsiteY86" fmla="*/ 1025073 h 4429287"/>
              <a:gd name="connsiteX87" fmla="*/ 1021360 w 1893888"/>
              <a:gd name="connsiteY87" fmla="*/ 1095587 h 4429287"/>
              <a:gd name="connsiteX88" fmla="*/ 1101728 w 1893888"/>
              <a:gd name="connsiteY88" fmla="*/ 953839 h 4429287"/>
              <a:gd name="connsiteX89" fmla="*/ 1019196 w 1893888"/>
              <a:gd name="connsiteY89" fmla="*/ 811009 h 4429287"/>
              <a:gd name="connsiteX90" fmla="*/ 930540 w 1893888"/>
              <a:gd name="connsiteY90" fmla="*/ 793291 h 4429287"/>
              <a:gd name="connsiteX91" fmla="*/ 424892 w 1893888"/>
              <a:gd name="connsiteY91" fmla="*/ 792867 h 4429287"/>
              <a:gd name="connsiteX92" fmla="*/ 295612 w 1893888"/>
              <a:gd name="connsiteY92" fmla="*/ 877609 h 4429287"/>
              <a:gd name="connsiteX93" fmla="*/ 512096 w 1893888"/>
              <a:gd name="connsiteY93" fmla="*/ 1095913 h 4429287"/>
              <a:gd name="connsiteX94" fmla="*/ 593724 w 1893888"/>
              <a:gd name="connsiteY94" fmla="*/ 953135 h 4429287"/>
              <a:gd name="connsiteX95" fmla="*/ 567116 w 1893888"/>
              <a:gd name="connsiteY95" fmla="*/ 854591 h 4429287"/>
              <a:gd name="connsiteX96" fmla="*/ 424892 w 1893888"/>
              <a:gd name="connsiteY96" fmla="*/ 792867 h 4429287"/>
              <a:gd name="connsiteX97" fmla="*/ 1261404 w 1893888"/>
              <a:gd name="connsiteY97" fmla="*/ 10 h 4429287"/>
              <a:gd name="connsiteX98" fmla="*/ 1729436 w 1893888"/>
              <a:gd name="connsiteY98" fmla="*/ 9377 h 4429287"/>
              <a:gd name="connsiteX99" fmla="*/ 1882012 w 1893888"/>
              <a:gd name="connsiteY99" fmla="*/ 139003 h 4429287"/>
              <a:gd name="connsiteX100" fmla="*/ 1893888 w 1893888"/>
              <a:gd name="connsiteY100" fmla="*/ 2226715 h 4429287"/>
              <a:gd name="connsiteX101" fmla="*/ 1893888 w 1893888"/>
              <a:gd name="connsiteY101" fmla="*/ 4274455 h 4429287"/>
              <a:gd name="connsiteX102" fmla="*/ 1865820 w 1893888"/>
              <a:gd name="connsiteY102" fmla="*/ 4328107 h 4429287"/>
              <a:gd name="connsiteX103" fmla="*/ 1793132 w 1893888"/>
              <a:gd name="connsiteY103" fmla="*/ 4405523 h 4429287"/>
              <a:gd name="connsiteX104" fmla="*/ 1748508 w 1893888"/>
              <a:gd name="connsiteY104" fmla="*/ 4429287 h 4429287"/>
              <a:gd name="connsiteX105" fmla="*/ 945324 w 1893888"/>
              <a:gd name="connsiteY105" fmla="*/ 4428927 h 4429287"/>
              <a:gd name="connsiteX106" fmla="*/ 111556 w 1893888"/>
              <a:gd name="connsiteY106" fmla="*/ 4414165 h 4429287"/>
              <a:gd name="connsiteX107" fmla="*/ 24832 w 1893888"/>
              <a:gd name="connsiteY107" fmla="*/ 4337829 h 4429287"/>
              <a:gd name="connsiteX108" fmla="*/ 0 w 1893888"/>
              <a:gd name="connsiteY108" fmla="*/ 4302183 h 4429287"/>
              <a:gd name="connsiteX109" fmla="*/ 360 w 1893888"/>
              <a:gd name="connsiteY109" fmla="*/ 2219153 h 4429287"/>
              <a:gd name="connsiteX110" fmla="*/ 360 w 1893888"/>
              <a:gd name="connsiteY110" fmla="*/ 135763 h 4429287"/>
              <a:gd name="connsiteX111" fmla="*/ 28788 w 1893888"/>
              <a:gd name="connsiteY111" fmla="*/ 91474 h 4429287"/>
              <a:gd name="connsiteX112" fmla="*/ 104716 w 1893888"/>
              <a:gd name="connsiteY112" fmla="*/ 25581 h 4429287"/>
              <a:gd name="connsiteX113" fmla="*/ 913300 w 1893888"/>
              <a:gd name="connsiteY113" fmla="*/ 735 h 4429287"/>
              <a:gd name="connsiteX114" fmla="*/ 1261404 w 1893888"/>
              <a:gd name="connsiteY114" fmla="*/ 10 h 442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893888" h="4429287">
                <a:moveTo>
                  <a:pt x="993680" y="3525583"/>
                </a:moveTo>
                <a:cubicBezTo>
                  <a:pt x="976852" y="3525697"/>
                  <a:pt x="957436" y="3526155"/>
                  <a:pt x="935236" y="3526651"/>
                </a:cubicBezTo>
                <a:cubicBezTo>
                  <a:pt x="776288" y="3530619"/>
                  <a:pt x="776288" y="3530619"/>
                  <a:pt x="843384" y="3668117"/>
                </a:cubicBezTo>
                <a:cubicBezTo>
                  <a:pt x="890028" y="3764833"/>
                  <a:pt x="923752" y="3819687"/>
                  <a:pt x="935596" y="3819687"/>
                </a:cubicBezTo>
                <a:cubicBezTo>
                  <a:pt x="938104" y="3819687"/>
                  <a:pt x="948152" y="3815717"/>
                  <a:pt x="957480" y="3810665"/>
                </a:cubicBezTo>
                <a:cubicBezTo>
                  <a:pt x="966808" y="3805613"/>
                  <a:pt x="1001972" y="3745707"/>
                  <a:pt x="1035340" y="3677499"/>
                </a:cubicBezTo>
                <a:cubicBezTo>
                  <a:pt x="1102524" y="3540769"/>
                  <a:pt x="1111472" y="3524785"/>
                  <a:pt x="993680" y="3525583"/>
                </a:cubicBezTo>
                <a:close/>
                <a:moveTo>
                  <a:pt x="613120" y="3089553"/>
                </a:moveTo>
                <a:cubicBezTo>
                  <a:pt x="588536" y="3091883"/>
                  <a:pt x="549768" y="3110009"/>
                  <a:pt x="488628" y="3139497"/>
                </a:cubicBezTo>
                <a:cubicBezTo>
                  <a:pt x="319812" y="3220659"/>
                  <a:pt x="319088" y="3232201"/>
                  <a:pt x="477060" y="3313723"/>
                </a:cubicBezTo>
                <a:cubicBezTo>
                  <a:pt x="592740" y="3373241"/>
                  <a:pt x="622020" y="3381537"/>
                  <a:pt x="643348" y="3360615"/>
                </a:cubicBezTo>
                <a:cubicBezTo>
                  <a:pt x="651300" y="3352319"/>
                  <a:pt x="655640" y="3308311"/>
                  <a:pt x="655640" y="3230037"/>
                </a:cubicBezTo>
                <a:cubicBezTo>
                  <a:pt x="655640" y="3125655"/>
                  <a:pt x="654088" y="3085667"/>
                  <a:pt x="613120" y="3089553"/>
                </a:cubicBezTo>
                <a:close/>
                <a:moveTo>
                  <a:pt x="1269596" y="3087851"/>
                </a:moveTo>
                <a:cubicBezTo>
                  <a:pt x="1242876" y="3087851"/>
                  <a:pt x="1233488" y="3125707"/>
                  <a:pt x="1233488" y="3237837"/>
                </a:cubicBezTo>
                <a:cubicBezTo>
                  <a:pt x="1233488" y="3395755"/>
                  <a:pt x="1239628" y="3398999"/>
                  <a:pt x="1392716" y="3322925"/>
                </a:cubicBezTo>
                <a:cubicBezTo>
                  <a:pt x="1518724" y="3260551"/>
                  <a:pt x="1533528" y="3249735"/>
                  <a:pt x="1525224" y="3224497"/>
                </a:cubicBezTo>
                <a:cubicBezTo>
                  <a:pt x="1519084" y="3204667"/>
                  <a:pt x="1300284" y="3087851"/>
                  <a:pt x="1269596" y="3087851"/>
                </a:cubicBezTo>
                <a:close/>
                <a:moveTo>
                  <a:pt x="923704" y="3070897"/>
                </a:moveTo>
                <a:cubicBezTo>
                  <a:pt x="829944" y="3083539"/>
                  <a:pt x="753760" y="3175783"/>
                  <a:pt x="786176" y="3274499"/>
                </a:cubicBezTo>
                <a:cubicBezTo>
                  <a:pt x="820756" y="3378429"/>
                  <a:pt x="924140" y="3421225"/>
                  <a:pt x="1021396" y="3371597"/>
                </a:cubicBezTo>
                <a:cubicBezTo>
                  <a:pt x="1076512" y="3343547"/>
                  <a:pt x="1101724" y="3299673"/>
                  <a:pt x="1101724" y="3231343"/>
                </a:cubicBezTo>
                <a:cubicBezTo>
                  <a:pt x="1101724" y="3163375"/>
                  <a:pt x="1074708" y="3115545"/>
                  <a:pt x="1019956" y="3087495"/>
                </a:cubicBezTo>
                <a:cubicBezTo>
                  <a:pt x="988168" y="3071311"/>
                  <a:pt x="954960" y="3066681"/>
                  <a:pt x="923704" y="3070897"/>
                </a:cubicBezTo>
                <a:close/>
                <a:moveTo>
                  <a:pt x="949036" y="2647963"/>
                </a:moveTo>
                <a:cubicBezTo>
                  <a:pt x="942044" y="2645959"/>
                  <a:pt x="935332" y="2647261"/>
                  <a:pt x="928300" y="2651211"/>
                </a:cubicBezTo>
                <a:cubicBezTo>
                  <a:pt x="920004" y="2655879"/>
                  <a:pt x="886112" y="2714409"/>
                  <a:pt x="852940" y="2781197"/>
                </a:cubicBezTo>
                <a:cubicBezTo>
                  <a:pt x="775784" y="2937037"/>
                  <a:pt x="774700" y="2934883"/>
                  <a:pt x="939116" y="2934883"/>
                </a:cubicBezTo>
                <a:cubicBezTo>
                  <a:pt x="1005096" y="2934883"/>
                  <a:pt x="1066392" y="2932009"/>
                  <a:pt x="1075404" y="2928779"/>
                </a:cubicBezTo>
                <a:cubicBezTo>
                  <a:pt x="1101724" y="2918725"/>
                  <a:pt x="1094156" y="2889639"/>
                  <a:pt x="1035384" y="2772939"/>
                </a:cubicBezTo>
                <a:cubicBezTo>
                  <a:pt x="993468" y="2689721"/>
                  <a:pt x="970008" y="2653971"/>
                  <a:pt x="949036" y="2647963"/>
                </a:cubicBezTo>
                <a:close/>
                <a:moveTo>
                  <a:pt x="941692" y="1806907"/>
                </a:moveTo>
                <a:cubicBezTo>
                  <a:pt x="910360" y="1807447"/>
                  <a:pt x="879296" y="1815375"/>
                  <a:pt x="856964" y="1830509"/>
                </a:cubicBezTo>
                <a:cubicBezTo>
                  <a:pt x="816988" y="1857173"/>
                  <a:pt x="777008" y="1922393"/>
                  <a:pt x="776648" y="1960949"/>
                </a:cubicBezTo>
                <a:cubicBezTo>
                  <a:pt x="776288" y="2021125"/>
                  <a:pt x="825272" y="2091749"/>
                  <a:pt x="886136" y="2118775"/>
                </a:cubicBezTo>
                <a:cubicBezTo>
                  <a:pt x="923956" y="2135351"/>
                  <a:pt x="960692" y="2135351"/>
                  <a:pt x="1001388" y="2118055"/>
                </a:cubicBezTo>
                <a:cubicBezTo>
                  <a:pt x="1020116" y="2110127"/>
                  <a:pt x="1049292" y="2089587"/>
                  <a:pt x="1065496" y="2072291"/>
                </a:cubicBezTo>
                <a:cubicBezTo>
                  <a:pt x="1091068" y="2045627"/>
                  <a:pt x="1096112" y="2031215"/>
                  <a:pt x="1099352" y="1977525"/>
                </a:cubicBezTo>
                <a:cubicBezTo>
                  <a:pt x="1103316" y="1903657"/>
                  <a:pt x="1083144" y="1861137"/>
                  <a:pt x="1028040" y="1827627"/>
                </a:cubicBezTo>
                <a:cubicBezTo>
                  <a:pt x="1004628" y="1813213"/>
                  <a:pt x="973028" y="1806367"/>
                  <a:pt x="941692" y="1806907"/>
                </a:cubicBezTo>
                <a:close/>
                <a:moveTo>
                  <a:pt x="1444760" y="1806737"/>
                </a:moveTo>
                <a:cubicBezTo>
                  <a:pt x="1391928" y="1806737"/>
                  <a:pt x="1382584" y="1810343"/>
                  <a:pt x="1345924" y="1843523"/>
                </a:cubicBezTo>
                <a:cubicBezTo>
                  <a:pt x="1255716" y="1925387"/>
                  <a:pt x="1271528" y="2057741"/>
                  <a:pt x="1377552" y="2110395"/>
                </a:cubicBezTo>
                <a:cubicBezTo>
                  <a:pt x="1433980" y="2138525"/>
                  <a:pt x="1472436" y="2138165"/>
                  <a:pt x="1523112" y="2109313"/>
                </a:cubicBezTo>
                <a:cubicBezTo>
                  <a:pt x="1581336" y="2076135"/>
                  <a:pt x="1609728" y="2029251"/>
                  <a:pt x="1609728" y="1965779"/>
                </a:cubicBezTo>
                <a:cubicBezTo>
                  <a:pt x="1609368" y="1866603"/>
                  <a:pt x="1547552" y="1807097"/>
                  <a:pt x="1444760" y="1806737"/>
                </a:cubicBezTo>
                <a:close/>
                <a:moveTo>
                  <a:pt x="444616" y="1806737"/>
                </a:moveTo>
                <a:cubicBezTo>
                  <a:pt x="368084" y="1806737"/>
                  <a:pt x="324608" y="1833767"/>
                  <a:pt x="291192" y="1901161"/>
                </a:cubicBezTo>
                <a:cubicBezTo>
                  <a:pt x="263524" y="1957023"/>
                  <a:pt x="266760" y="1998107"/>
                  <a:pt x="303048" y="2052167"/>
                </a:cubicBezTo>
                <a:cubicBezTo>
                  <a:pt x="330356" y="2093253"/>
                  <a:pt x="395032" y="2131815"/>
                  <a:pt x="435992" y="2132175"/>
                </a:cubicBezTo>
                <a:cubicBezTo>
                  <a:pt x="452520" y="2132175"/>
                  <a:pt x="485216" y="2122805"/>
                  <a:pt x="509288" y="2111271"/>
                </a:cubicBezTo>
                <a:cubicBezTo>
                  <a:pt x="570012" y="2081719"/>
                  <a:pt x="593724" y="2038833"/>
                  <a:pt x="593724" y="1959545"/>
                </a:cubicBezTo>
                <a:cubicBezTo>
                  <a:pt x="593724" y="1897917"/>
                  <a:pt x="592288" y="1894313"/>
                  <a:pt x="549532" y="1851427"/>
                </a:cubicBezTo>
                <a:cubicBezTo>
                  <a:pt x="507132" y="1808899"/>
                  <a:pt x="502824" y="1806737"/>
                  <a:pt x="444616" y="1806737"/>
                </a:cubicBezTo>
                <a:close/>
                <a:moveTo>
                  <a:pt x="1452472" y="1298737"/>
                </a:moveTo>
                <a:cubicBezTo>
                  <a:pt x="1324312" y="1298737"/>
                  <a:pt x="1246188" y="1428181"/>
                  <a:pt x="1308112" y="1537793"/>
                </a:cubicBezTo>
                <a:cubicBezTo>
                  <a:pt x="1349512" y="1610989"/>
                  <a:pt x="1434832" y="1641637"/>
                  <a:pt x="1509716" y="1609907"/>
                </a:cubicBezTo>
                <a:cubicBezTo>
                  <a:pt x="1604756" y="1570245"/>
                  <a:pt x="1641476" y="1451617"/>
                  <a:pt x="1584236" y="1367605"/>
                </a:cubicBezTo>
                <a:cubicBezTo>
                  <a:pt x="1551836" y="1319649"/>
                  <a:pt x="1511876" y="1298737"/>
                  <a:pt x="1452472" y="1298737"/>
                </a:cubicBezTo>
                <a:close/>
                <a:moveTo>
                  <a:pt x="943272" y="1298737"/>
                </a:moveTo>
                <a:cubicBezTo>
                  <a:pt x="877520" y="1298737"/>
                  <a:pt x="830812" y="1328309"/>
                  <a:pt x="799912" y="1389979"/>
                </a:cubicBezTo>
                <a:cubicBezTo>
                  <a:pt x="771524" y="1446599"/>
                  <a:pt x="771524" y="1475089"/>
                  <a:pt x="800628" y="1532431"/>
                </a:cubicBezTo>
                <a:cubicBezTo>
                  <a:pt x="816800" y="1564167"/>
                  <a:pt x="836920" y="1584723"/>
                  <a:pt x="867820" y="1600953"/>
                </a:cubicBezTo>
                <a:cubicBezTo>
                  <a:pt x="922432" y="1630165"/>
                  <a:pt x="960880" y="1630525"/>
                  <a:pt x="1016932" y="1603477"/>
                </a:cubicBezTo>
                <a:cubicBezTo>
                  <a:pt x="1074780" y="1575347"/>
                  <a:pt x="1101724" y="1530267"/>
                  <a:pt x="1101368" y="1460303"/>
                </a:cubicBezTo>
                <a:cubicBezTo>
                  <a:pt x="1101368" y="1361489"/>
                  <a:pt x="1040284" y="1299097"/>
                  <a:pt x="943272" y="1298737"/>
                </a:cubicBezTo>
                <a:close/>
                <a:moveTo>
                  <a:pt x="436160" y="1298737"/>
                </a:moveTo>
                <a:cubicBezTo>
                  <a:pt x="379552" y="1298737"/>
                  <a:pt x="338448" y="1318623"/>
                  <a:pt x="308884" y="1360203"/>
                </a:cubicBezTo>
                <a:cubicBezTo>
                  <a:pt x="258764" y="1430707"/>
                  <a:pt x="262008" y="1506635"/>
                  <a:pt x="317896" y="1568099"/>
                </a:cubicBezTo>
                <a:cubicBezTo>
                  <a:pt x="371260" y="1626673"/>
                  <a:pt x="443732" y="1640051"/>
                  <a:pt x="513320" y="1604617"/>
                </a:cubicBezTo>
                <a:cubicBezTo>
                  <a:pt x="571012" y="1574969"/>
                  <a:pt x="593728" y="1532667"/>
                  <a:pt x="593728" y="1455293"/>
                </a:cubicBezTo>
                <a:cubicBezTo>
                  <a:pt x="593728" y="1402143"/>
                  <a:pt x="589760" y="1387319"/>
                  <a:pt x="567404" y="1360563"/>
                </a:cubicBezTo>
                <a:cubicBezTo>
                  <a:pt x="530988" y="1317177"/>
                  <a:pt x="491688" y="1298737"/>
                  <a:pt x="436160" y="1298737"/>
                </a:cubicBezTo>
                <a:close/>
                <a:moveTo>
                  <a:pt x="1434796" y="794013"/>
                </a:moveTo>
                <a:cubicBezTo>
                  <a:pt x="1404948" y="796711"/>
                  <a:pt x="1375368" y="805257"/>
                  <a:pt x="1357152" y="818569"/>
                </a:cubicBezTo>
                <a:cubicBezTo>
                  <a:pt x="1320000" y="846275"/>
                  <a:pt x="1284648" y="911041"/>
                  <a:pt x="1284288" y="951699"/>
                </a:cubicBezTo>
                <a:cubicBezTo>
                  <a:pt x="1284288" y="988399"/>
                  <a:pt x="1313508" y="1053525"/>
                  <a:pt x="1340920" y="1076193"/>
                </a:cubicBezTo>
                <a:cubicBezTo>
                  <a:pt x="1388176" y="1115773"/>
                  <a:pt x="1467532" y="1127287"/>
                  <a:pt x="1516228" y="1101741"/>
                </a:cubicBezTo>
                <a:cubicBezTo>
                  <a:pt x="1531380" y="1094185"/>
                  <a:pt x="1557348" y="1073315"/>
                  <a:pt x="1574304" y="1055685"/>
                </a:cubicBezTo>
                <a:cubicBezTo>
                  <a:pt x="1602080" y="1026181"/>
                  <a:pt x="1604964" y="1017185"/>
                  <a:pt x="1604964" y="953859"/>
                </a:cubicBezTo>
                <a:cubicBezTo>
                  <a:pt x="1604964" y="890171"/>
                  <a:pt x="1602080" y="881177"/>
                  <a:pt x="1574304" y="852031"/>
                </a:cubicBezTo>
                <a:cubicBezTo>
                  <a:pt x="1557348" y="834401"/>
                  <a:pt x="1530296" y="812813"/>
                  <a:pt x="1514064" y="804537"/>
                </a:cubicBezTo>
                <a:cubicBezTo>
                  <a:pt x="1494768" y="794463"/>
                  <a:pt x="1464648" y="791313"/>
                  <a:pt x="1434796" y="794013"/>
                </a:cubicBezTo>
                <a:close/>
                <a:moveTo>
                  <a:pt x="930540" y="793291"/>
                </a:moveTo>
                <a:cubicBezTo>
                  <a:pt x="899816" y="794641"/>
                  <a:pt x="870352" y="803095"/>
                  <a:pt x="849448" y="818205"/>
                </a:cubicBezTo>
                <a:cubicBezTo>
                  <a:pt x="817012" y="841951"/>
                  <a:pt x="776288" y="917141"/>
                  <a:pt x="776288" y="953839"/>
                </a:cubicBezTo>
                <a:cubicBezTo>
                  <a:pt x="776288" y="968229"/>
                  <a:pt x="786740" y="1000249"/>
                  <a:pt x="799356" y="1025073"/>
                </a:cubicBezTo>
                <a:cubicBezTo>
                  <a:pt x="841160" y="1107819"/>
                  <a:pt x="937388" y="1138399"/>
                  <a:pt x="1021360" y="1095587"/>
                </a:cubicBezTo>
                <a:cubicBezTo>
                  <a:pt x="1076860" y="1067165"/>
                  <a:pt x="1101728" y="1023273"/>
                  <a:pt x="1101728" y="953839"/>
                </a:cubicBezTo>
                <a:cubicBezTo>
                  <a:pt x="1101728" y="883323"/>
                  <a:pt x="1076860" y="840151"/>
                  <a:pt x="1019196" y="811009"/>
                </a:cubicBezTo>
                <a:cubicBezTo>
                  <a:pt x="993248" y="797699"/>
                  <a:pt x="961264" y="791943"/>
                  <a:pt x="930540" y="793291"/>
                </a:cubicBezTo>
                <a:close/>
                <a:moveTo>
                  <a:pt x="424892" y="792867"/>
                </a:moveTo>
                <a:cubicBezTo>
                  <a:pt x="372476" y="797317"/>
                  <a:pt x="322224" y="826179"/>
                  <a:pt x="295612" y="877609"/>
                </a:cubicBezTo>
                <a:cubicBezTo>
                  <a:pt x="222252" y="1019669"/>
                  <a:pt x="370048" y="1168563"/>
                  <a:pt x="512096" y="1095913"/>
                </a:cubicBezTo>
                <a:cubicBezTo>
                  <a:pt x="572868" y="1065343"/>
                  <a:pt x="593724" y="1028301"/>
                  <a:pt x="593724" y="953135"/>
                </a:cubicBezTo>
                <a:cubicBezTo>
                  <a:pt x="593724" y="900267"/>
                  <a:pt x="589412" y="883723"/>
                  <a:pt x="567116" y="854591"/>
                </a:cubicBezTo>
                <a:cubicBezTo>
                  <a:pt x="531876" y="808377"/>
                  <a:pt x="477304" y="788417"/>
                  <a:pt x="424892" y="792867"/>
                </a:cubicBezTo>
                <a:close/>
                <a:moveTo>
                  <a:pt x="1261404" y="10"/>
                </a:moveTo>
                <a:cubicBezTo>
                  <a:pt x="1557180" y="196"/>
                  <a:pt x="1700288" y="3166"/>
                  <a:pt x="1729436" y="9377"/>
                </a:cubicBezTo>
                <a:cubicBezTo>
                  <a:pt x="1797808" y="23420"/>
                  <a:pt x="1864380" y="80312"/>
                  <a:pt x="1882012" y="139003"/>
                </a:cubicBezTo>
                <a:cubicBezTo>
                  <a:pt x="1891012" y="168531"/>
                  <a:pt x="1893888" y="696399"/>
                  <a:pt x="1893888" y="2226715"/>
                </a:cubicBezTo>
                <a:lnTo>
                  <a:pt x="1893888" y="4274455"/>
                </a:lnTo>
                <a:lnTo>
                  <a:pt x="1865820" y="4328107"/>
                </a:lnTo>
                <a:cubicBezTo>
                  <a:pt x="1844948" y="4368435"/>
                  <a:pt x="1826596" y="4387879"/>
                  <a:pt x="1793132" y="4405523"/>
                </a:cubicBezTo>
                <a:lnTo>
                  <a:pt x="1748508" y="4429287"/>
                </a:lnTo>
                <a:lnTo>
                  <a:pt x="945324" y="4428927"/>
                </a:lnTo>
                <a:cubicBezTo>
                  <a:pt x="276004" y="4428567"/>
                  <a:pt x="136744" y="4426047"/>
                  <a:pt x="111556" y="4414165"/>
                </a:cubicBezTo>
                <a:cubicBezTo>
                  <a:pt x="71612" y="4395441"/>
                  <a:pt x="55056" y="4380679"/>
                  <a:pt x="24832" y="4337829"/>
                </a:cubicBezTo>
                <a:lnTo>
                  <a:pt x="0" y="4302183"/>
                </a:lnTo>
                <a:lnTo>
                  <a:pt x="360" y="2219153"/>
                </a:lnTo>
                <a:lnTo>
                  <a:pt x="360" y="135763"/>
                </a:lnTo>
                <a:lnTo>
                  <a:pt x="28788" y="91474"/>
                </a:lnTo>
                <a:cubicBezTo>
                  <a:pt x="47860" y="61588"/>
                  <a:pt x="72332" y="40704"/>
                  <a:pt x="104716" y="25581"/>
                </a:cubicBezTo>
                <a:cubicBezTo>
                  <a:pt x="151856" y="3616"/>
                  <a:pt x="157256" y="3616"/>
                  <a:pt x="913300" y="735"/>
                </a:cubicBezTo>
                <a:cubicBezTo>
                  <a:pt x="1047256" y="195"/>
                  <a:pt x="1162812" y="-52"/>
                  <a:pt x="1261404" y="10"/>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nvGrpSpPr>
          <p:cNvPr id="16" name="群組 15"/>
          <p:cNvGrpSpPr/>
          <p:nvPr/>
        </p:nvGrpSpPr>
        <p:grpSpPr>
          <a:xfrm>
            <a:off x="5730022" y="911363"/>
            <a:ext cx="615842" cy="375002"/>
            <a:chOff x="12855420" y="3315754"/>
            <a:chExt cx="3408942" cy="2075787"/>
          </a:xfrm>
          <a:solidFill>
            <a:schemeClr val="bg1"/>
          </a:solidFill>
        </p:grpSpPr>
        <p:sp>
          <p:nvSpPr>
            <p:cNvPr id="17" name="手繪多邊形 16"/>
            <p:cNvSpPr>
              <a:spLocks/>
            </p:cNvSpPr>
            <p:nvPr/>
          </p:nvSpPr>
          <p:spPr bwMode="auto">
            <a:xfrm>
              <a:off x="12855420" y="3315754"/>
              <a:ext cx="2213926" cy="2075787"/>
            </a:xfrm>
            <a:custGeom>
              <a:avLst/>
              <a:gdLst>
                <a:gd name="connsiteX0" fmla="*/ 1123417 w 3002281"/>
                <a:gd name="connsiteY0" fmla="*/ 285717 h 2814951"/>
                <a:gd name="connsiteX1" fmla="*/ 299654 w 3002281"/>
                <a:gd name="connsiteY1" fmla="*/ 293477 h 2814951"/>
                <a:gd name="connsiteX2" fmla="*/ 273368 w 3002281"/>
                <a:gd name="connsiteY2" fmla="*/ 303559 h 2814951"/>
                <a:gd name="connsiteX3" fmla="*/ 273368 w 3002281"/>
                <a:gd name="connsiteY3" fmla="*/ 1106122 h 2814951"/>
                <a:gd name="connsiteX4" fmla="*/ 291012 w 3002281"/>
                <a:gd name="connsiteY4" fmla="*/ 1919127 h 2814951"/>
                <a:gd name="connsiteX5" fmla="*/ 2712961 w 3002281"/>
                <a:gd name="connsiteY5" fmla="*/ 1919487 h 2814951"/>
                <a:gd name="connsiteX6" fmla="*/ 2732406 w 3002281"/>
                <a:gd name="connsiteY6" fmla="*/ 1114043 h 2814951"/>
                <a:gd name="connsiteX7" fmla="*/ 2722684 w 3002281"/>
                <a:gd name="connsiteY7" fmla="*/ 304279 h 2814951"/>
                <a:gd name="connsiteX8" fmla="*/ 1519631 w 3002281"/>
                <a:gd name="connsiteY8" fmla="*/ 286276 h 2814951"/>
                <a:gd name="connsiteX9" fmla="*/ 1123417 w 3002281"/>
                <a:gd name="connsiteY9" fmla="*/ 285717 h 2814951"/>
                <a:gd name="connsiteX10" fmla="*/ 1132113 w 3002281"/>
                <a:gd name="connsiteY10" fmla="*/ 2 h 2814951"/>
                <a:gd name="connsiteX11" fmla="*/ 1501692 w 3002281"/>
                <a:gd name="connsiteY11" fmla="*/ 19 h 2814951"/>
                <a:gd name="connsiteX12" fmla="*/ 2858991 w 3002281"/>
                <a:gd name="connsiteY12" fmla="*/ 11902 h 2814951"/>
                <a:gd name="connsiteX13" fmla="*/ 2978879 w 3002281"/>
                <a:gd name="connsiteY13" fmla="*/ 99408 h 2814951"/>
                <a:gd name="connsiteX14" fmla="*/ 3002281 w 3002281"/>
                <a:gd name="connsiteY14" fmla="*/ 137218 h 2814951"/>
                <a:gd name="connsiteX15" fmla="*/ 3002281 w 3002281"/>
                <a:gd name="connsiteY15" fmla="*/ 1107698 h 2814951"/>
                <a:gd name="connsiteX16" fmla="*/ 3002281 w 3002281"/>
                <a:gd name="connsiteY16" fmla="*/ 2078178 h 2814951"/>
                <a:gd name="connsiteX17" fmla="*/ 2978519 w 3002281"/>
                <a:gd name="connsiteY17" fmla="*/ 2117070 h 2814951"/>
                <a:gd name="connsiteX18" fmla="*/ 2928115 w 3002281"/>
                <a:gd name="connsiteY18" fmla="*/ 2172886 h 2814951"/>
                <a:gd name="connsiteX19" fmla="*/ 2321111 w 3002281"/>
                <a:gd name="connsiteY19" fmla="*/ 2215378 h 2814951"/>
                <a:gd name="connsiteX20" fmla="*/ 1800514 w 3002281"/>
                <a:gd name="connsiteY20" fmla="*/ 2227622 h 2814951"/>
                <a:gd name="connsiteX21" fmla="*/ 1794393 w 3002281"/>
                <a:gd name="connsiteY21" fmla="*/ 2524707 h 2814951"/>
                <a:gd name="connsiteX22" fmla="*/ 2017249 w 3002281"/>
                <a:gd name="connsiteY22" fmla="*/ 2540552 h 2814951"/>
                <a:gd name="connsiteX23" fmla="*/ 2241546 w 3002281"/>
                <a:gd name="connsiteY23" fmla="*/ 2552435 h 2814951"/>
                <a:gd name="connsiteX24" fmla="*/ 2246226 w 3002281"/>
                <a:gd name="connsiteY24" fmla="*/ 2802347 h 2814951"/>
                <a:gd name="connsiteX25" fmla="*/ 1498452 w 3002281"/>
                <a:gd name="connsiteY25" fmla="*/ 2814951 h 2814951"/>
                <a:gd name="connsiteX26" fmla="*/ 751038 w 3002281"/>
                <a:gd name="connsiteY26" fmla="*/ 2814951 h 2814951"/>
                <a:gd name="connsiteX27" fmla="*/ 753918 w 3002281"/>
                <a:gd name="connsiteY27" fmla="*/ 2680632 h 2814951"/>
                <a:gd name="connsiteX28" fmla="*/ 756798 w 3002281"/>
                <a:gd name="connsiteY28" fmla="*/ 2545954 h 2814951"/>
                <a:gd name="connsiteX29" fmla="*/ 978214 w 3002281"/>
                <a:gd name="connsiteY29" fmla="*/ 2543072 h 2814951"/>
                <a:gd name="connsiteX30" fmla="*/ 1199630 w 3002281"/>
                <a:gd name="connsiteY30" fmla="*/ 2540192 h 2814951"/>
                <a:gd name="connsiteX31" fmla="*/ 1209351 w 3002281"/>
                <a:gd name="connsiteY31" fmla="*/ 2514624 h 2814951"/>
                <a:gd name="connsiteX32" fmla="*/ 1208631 w 3002281"/>
                <a:gd name="connsiteY32" fmla="*/ 2235184 h 2814951"/>
                <a:gd name="connsiteX33" fmla="*/ 686593 w 3002281"/>
                <a:gd name="connsiteY33" fmla="*/ 2215378 h 2814951"/>
                <a:gd name="connsiteX34" fmla="*/ 57268 w 3002281"/>
                <a:gd name="connsiteY34" fmla="*/ 2156681 h 2814951"/>
                <a:gd name="connsiteX35" fmla="*/ 23 w 3002281"/>
                <a:gd name="connsiteY35" fmla="*/ 1108779 h 2814951"/>
                <a:gd name="connsiteX36" fmla="*/ 10824 w 3002281"/>
                <a:gd name="connsiteY36" fmla="*/ 124975 h 2814951"/>
                <a:gd name="connsiteX37" fmla="*/ 53667 w 3002281"/>
                <a:gd name="connsiteY37" fmla="*/ 63397 h 2814951"/>
                <a:gd name="connsiteX38" fmla="*/ 1132113 w 3002281"/>
                <a:gd name="connsiteY38" fmla="*/ 2 h 2814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002281" h="2814951">
                  <a:moveTo>
                    <a:pt x="1123417" y="285717"/>
                  </a:moveTo>
                  <a:cubicBezTo>
                    <a:pt x="603380" y="285560"/>
                    <a:pt x="313406" y="288211"/>
                    <a:pt x="299654" y="293477"/>
                  </a:cubicBezTo>
                  <a:lnTo>
                    <a:pt x="273368" y="303559"/>
                  </a:lnTo>
                  <a:lnTo>
                    <a:pt x="273368" y="1106122"/>
                  </a:lnTo>
                  <a:cubicBezTo>
                    <a:pt x="273368" y="1859718"/>
                    <a:pt x="274448" y="1909405"/>
                    <a:pt x="291012" y="1919127"/>
                  </a:cubicBezTo>
                  <a:cubicBezTo>
                    <a:pt x="315858" y="1933529"/>
                    <a:pt x="2685955" y="1933889"/>
                    <a:pt x="2712961" y="1919487"/>
                  </a:cubicBezTo>
                  <a:cubicBezTo>
                    <a:pt x="2732046" y="1909045"/>
                    <a:pt x="2732406" y="1889602"/>
                    <a:pt x="2732406" y="1114043"/>
                  </a:cubicBezTo>
                  <a:cubicBezTo>
                    <a:pt x="2732406" y="631209"/>
                    <a:pt x="2728445" y="313280"/>
                    <a:pt x="2722684" y="304279"/>
                  </a:cubicBezTo>
                  <a:cubicBezTo>
                    <a:pt x="2714041" y="290597"/>
                    <a:pt x="2567486" y="288437"/>
                    <a:pt x="1519631" y="286276"/>
                  </a:cubicBezTo>
                  <a:cubicBezTo>
                    <a:pt x="1375686" y="285939"/>
                    <a:pt x="1243425" y="285753"/>
                    <a:pt x="1123417" y="285717"/>
                  </a:cubicBezTo>
                  <a:close/>
                  <a:moveTo>
                    <a:pt x="1132113" y="2"/>
                  </a:moveTo>
                  <a:cubicBezTo>
                    <a:pt x="1242862" y="-6"/>
                    <a:pt x="1365602" y="19"/>
                    <a:pt x="1501692" y="19"/>
                  </a:cubicBezTo>
                  <a:cubicBezTo>
                    <a:pt x="2483123" y="19"/>
                    <a:pt x="2827668" y="2900"/>
                    <a:pt x="2858991" y="11902"/>
                  </a:cubicBezTo>
                  <a:cubicBezTo>
                    <a:pt x="2915515" y="28107"/>
                    <a:pt x="2950437" y="53674"/>
                    <a:pt x="2978879" y="99408"/>
                  </a:cubicBezTo>
                  <a:lnTo>
                    <a:pt x="3002281" y="137218"/>
                  </a:lnTo>
                  <a:lnTo>
                    <a:pt x="3002281" y="1107698"/>
                  </a:lnTo>
                  <a:lnTo>
                    <a:pt x="3002281" y="2078178"/>
                  </a:lnTo>
                  <a:lnTo>
                    <a:pt x="2978519" y="2117070"/>
                  </a:lnTo>
                  <a:cubicBezTo>
                    <a:pt x="2965198" y="2138316"/>
                    <a:pt x="2942517" y="2163163"/>
                    <a:pt x="2928115" y="2172886"/>
                  </a:cubicBezTo>
                  <a:cubicBezTo>
                    <a:pt x="2865471" y="2213938"/>
                    <a:pt x="2846750" y="2215018"/>
                    <a:pt x="2321111" y="2215378"/>
                  </a:cubicBezTo>
                  <a:cubicBezTo>
                    <a:pt x="1939124" y="2215378"/>
                    <a:pt x="1809515" y="2218619"/>
                    <a:pt x="1800514" y="2227622"/>
                  </a:cubicBezTo>
                  <a:cubicBezTo>
                    <a:pt x="1787553" y="2240585"/>
                    <a:pt x="1782513" y="2493378"/>
                    <a:pt x="1794393" y="2524707"/>
                  </a:cubicBezTo>
                  <a:cubicBezTo>
                    <a:pt x="1799794" y="2538751"/>
                    <a:pt x="1828956" y="2540552"/>
                    <a:pt x="2017249" y="2540552"/>
                  </a:cubicBezTo>
                  <a:cubicBezTo>
                    <a:pt x="2171701" y="2540552"/>
                    <a:pt x="2236145" y="2544153"/>
                    <a:pt x="2241546" y="2552435"/>
                  </a:cubicBezTo>
                  <a:cubicBezTo>
                    <a:pt x="2247306" y="2562158"/>
                    <a:pt x="2250907" y="2743290"/>
                    <a:pt x="2246226" y="2802347"/>
                  </a:cubicBezTo>
                  <a:cubicBezTo>
                    <a:pt x="2245506" y="2812430"/>
                    <a:pt x="2088535" y="2814951"/>
                    <a:pt x="1498452" y="2814951"/>
                  </a:cubicBezTo>
                  <a:lnTo>
                    <a:pt x="751038" y="2814951"/>
                  </a:lnTo>
                  <a:lnTo>
                    <a:pt x="753918" y="2680632"/>
                  </a:lnTo>
                  <a:lnTo>
                    <a:pt x="756798" y="2545954"/>
                  </a:lnTo>
                  <a:lnTo>
                    <a:pt x="978214" y="2543072"/>
                  </a:lnTo>
                  <a:lnTo>
                    <a:pt x="1199630" y="2540192"/>
                  </a:lnTo>
                  <a:lnTo>
                    <a:pt x="1209351" y="2514624"/>
                  </a:lnTo>
                  <a:cubicBezTo>
                    <a:pt x="1222312" y="2479694"/>
                    <a:pt x="1221952" y="2260031"/>
                    <a:pt x="1208631" y="2235184"/>
                  </a:cubicBezTo>
                  <a:cubicBezTo>
                    <a:pt x="1198550" y="2216098"/>
                    <a:pt x="1181989" y="2215378"/>
                    <a:pt x="686593" y="2215378"/>
                  </a:cubicBezTo>
                  <a:cubicBezTo>
                    <a:pt x="128193" y="2215378"/>
                    <a:pt x="118832" y="2214658"/>
                    <a:pt x="57268" y="2156681"/>
                  </a:cubicBezTo>
                  <a:cubicBezTo>
                    <a:pt x="-2857" y="2100505"/>
                    <a:pt x="23" y="2147318"/>
                    <a:pt x="23" y="1108779"/>
                  </a:cubicBezTo>
                  <a:cubicBezTo>
                    <a:pt x="23" y="459872"/>
                    <a:pt x="3264" y="144420"/>
                    <a:pt x="10824" y="124975"/>
                  </a:cubicBezTo>
                  <a:cubicBezTo>
                    <a:pt x="16585" y="109490"/>
                    <a:pt x="36026" y="81402"/>
                    <a:pt x="53667" y="63397"/>
                  </a:cubicBezTo>
                  <a:cubicBezTo>
                    <a:pt x="111418" y="3350"/>
                    <a:pt x="61539" y="87"/>
                    <a:pt x="1132113" y="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18" name="手繪多邊形 17"/>
            <p:cNvSpPr>
              <a:spLocks/>
            </p:cNvSpPr>
            <p:nvPr/>
          </p:nvSpPr>
          <p:spPr bwMode="auto">
            <a:xfrm>
              <a:off x="15241318" y="3315984"/>
              <a:ext cx="1023044" cy="2075556"/>
            </a:xfrm>
            <a:custGeom>
              <a:avLst/>
              <a:gdLst>
                <a:gd name="connsiteX0" fmla="*/ 693708 w 1387338"/>
                <a:gd name="connsiteY0" fmla="*/ 2214563 h 2814638"/>
                <a:gd name="connsiteX1" fmla="*/ 533551 w 1387338"/>
                <a:gd name="connsiteY1" fmla="*/ 2371228 h 2814638"/>
                <a:gd name="connsiteX2" fmla="*/ 767294 w 1387338"/>
                <a:gd name="connsiteY2" fmla="*/ 2519970 h 2814638"/>
                <a:gd name="connsiteX3" fmla="*/ 853865 w 1387338"/>
                <a:gd name="connsiteY3" fmla="*/ 2375910 h 2814638"/>
                <a:gd name="connsiteX4" fmla="*/ 832944 w 1387338"/>
                <a:gd name="connsiteY4" fmla="*/ 2289114 h 2814638"/>
                <a:gd name="connsiteX5" fmla="*/ 693708 w 1387338"/>
                <a:gd name="connsiteY5" fmla="*/ 2214563 h 2814638"/>
                <a:gd name="connsiteX6" fmla="*/ 916735 w 1387338"/>
                <a:gd name="connsiteY6" fmla="*/ 691793 h 2814638"/>
                <a:gd name="connsiteX7" fmla="*/ 684560 w 1387338"/>
                <a:gd name="connsiteY7" fmla="*/ 692369 h 2814638"/>
                <a:gd name="connsiteX8" fmla="*/ 182275 w 1387338"/>
                <a:gd name="connsiteY8" fmla="*/ 694897 h 2814638"/>
                <a:gd name="connsiteX9" fmla="*/ 179753 w 1387338"/>
                <a:gd name="connsiteY9" fmla="*/ 842266 h 2814638"/>
                <a:gd name="connsiteX10" fmla="*/ 181915 w 1387338"/>
                <a:gd name="connsiteY10" fmla="*/ 1002998 h 2814638"/>
                <a:gd name="connsiteX11" fmla="*/ 694649 w 1387338"/>
                <a:gd name="connsiteY11" fmla="*/ 1016001 h 2814638"/>
                <a:gd name="connsiteX12" fmla="*/ 1208464 w 1387338"/>
                <a:gd name="connsiteY12" fmla="*/ 999747 h 2814638"/>
                <a:gd name="connsiteX13" fmla="*/ 1214589 w 1387338"/>
                <a:gd name="connsiteY13" fmla="*/ 848406 h 2814638"/>
                <a:gd name="connsiteX14" fmla="*/ 1200537 w 1387338"/>
                <a:gd name="connsiteY14" fmla="*/ 701038 h 2814638"/>
                <a:gd name="connsiteX15" fmla="*/ 916735 w 1387338"/>
                <a:gd name="connsiteY15" fmla="*/ 691793 h 2814638"/>
                <a:gd name="connsiteX16" fmla="*/ 938675 w 1387338"/>
                <a:gd name="connsiteY16" fmla="*/ 183973 h 2814638"/>
                <a:gd name="connsiteX17" fmla="*/ 690469 w 1387338"/>
                <a:gd name="connsiteY17" fmla="*/ 184728 h 2814638"/>
                <a:gd name="connsiteX18" fmla="*/ 182276 w 1387338"/>
                <a:gd name="connsiteY18" fmla="*/ 187253 h 2814638"/>
                <a:gd name="connsiteX19" fmla="*/ 179753 w 1387338"/>
                <a:gd name="connsiteY19" fmla="*/ 334458 h 2814638"/>
                <a:gd name="connsiteX20" fmla="*/ 181916 w 1387338"/>
                <a:gd name="connsiteY20" fmla="*/ 494652 h 2814638"/>
                <a:gd name="connsiteX21" fmla="*/ 694794 w 1387338"/>
                <a:gd name="connsiteY21" fmla="*/ 508001 h 2814638"/>
                <a:gd name="connsiteX22" fmla="*/ 1208753 w 1387338"/>
                <a:gd name="connsiteY22" fmla="*/ 491765 h 2814638"/>
                <a:gd name="connsiteX23" fmla="*/ 1206591 w 1387338"/>
                <a:gd name="connsiteY23" fmla="*/ 194830 h 2814638"/>
                <a:gd name="connsiteX24" fmla="*/ 938675 w 1387338"/>
                <a:gd name="connsiteY24" fmla="*/ 183973 h 2814638"/>
                <a:gd name="connsiteX25" fmla="*/ 690755 w 1387338"/>
                <a:gd name="connsiteY25" fmla="*/ 0 h 2814638"/>
                <a:gd name="connsiteX26" fmla="*/ 1328864 w 1387338"/>
                <a:gd name="connsiteY26" fmla="*/ 58331 h 2814638"/>
                <a:gd name="connsiteX27" fmla="*/ 1387201 w 1387338"/>
                <a:gd name="connsiteY27" fmla="*/ 1414700 h 2814638"/>
                <a:gd name="connsiteX28" fmla="*/ 1367755 w 1387338"/>
                <a:gd name="connsiteY28" fmla="*/ 2709859 h 2814638"/>
                <a:gd name="connsiteX29" fmla="*/ 1305457 w 1387338"/>
                <a:gd name="connsiteY29" fmla="*/ 2783672 h 2814638"/>
                <a:gd name="connsiteX30" fmla="*/ 1262604 w 1387338"/>
                <a:gd name="connsiteY30" fmla="*/ 2814638 h 2814638"/>
                <a:gd name="connsiteX31" fmla="*/ 697237 w 1387338"/>
                <a:gd name="connsiteY31" fmla="*/ 2814638 h 2814638"/>
                <a:gd name="connsiteX32" fmla="*/ 101260 w 1387338"/>
                <a:gd name="connsiteY32" fmla="*/ 2795915 h 2814638"/>
                <a:gd name="connsiteX33" fmla="*/ 7993 w 1387338"/>
                <a:gd name="connsiteY33" fmla="*/ 2684294 h 2814638"/>
                <a:gd name="connsiteX34" fmla="*/ 70 w 1387338"/>
                <a:gd name="connsiteY34" fmla="*/ 1402458 h 2814638"/>
                <a:gd name="connsiteX35" fmla="*/ 63089 w 1387338"/>
                <a:gd name="connsiteY35" fmla="*/ 58691 h 2814638"/>
                <a:gd name="connsiteX36" fmla="*/ 690755 w 1387338"/>
                <a:gd name="connsiteY36" fmla="*/ 0 h 281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387338" h="2814638">
                  <a:moveTo>
                    <a:pt x="693708" y="2214563"/>
                  </a:moveTo>
                  <a:cubicBezTo>
                    <a:pt x="600644" y="2214563"/>
                    <a:pt x="533551" y="2280470"/>
                    <a:pt x="533551" y="2371228"/>
                  </a:cubicBezTo>
                  <a:cubicBezTo>
                    <a:pt x="533551" y="2498721"/>
                    <a:pt x="655833" y="2576513"/>
                    <a:pt x="767294" y="2519970"/>
                  </a:cubicBezTo>
                  <a:cubicBezTo>
                    <a:pt x="827172" y="2489357"/>
                    <a:pt x="853505" y="2445419"/>
                    <a:pt x="853865" y="2375910"/>
                  </a:cubicBezTo>
                  <a:cubicBezTo>
                    <a:pt x="854226" y="2332692"/>
                    <a:pt x="848815" y="2310723"/>
                    <a:pt x="832944" y="2289114"/>
                  </a:cubicBezTo>
                  <a:cubicBezTo>
                    <a:pt x="796151" y="2239413"/>
                    <a:pt x="749619" y="2214563"/>
                    <a:pt x="693708" y="2214563"/>
                  </a:cubicBezTo>
                  <a:close/>
                  <a:moveTo>
                    <a:pt x="916735" y="691793"/>
                  </a:moveTo>
                  <a:cubicBezTo>
                    <a:pt x="852131" y="691714"/>
                    <a:pt x="775180" y="691918"/>
                    <a:pt x="684560" y="692369"/>
                  </a:cubicBezTo>
                  <a:lnTo>
                    <a:pt x="182275" y="694897"/>
                  </a:lnTo>
                  <a:lnTo>
                    <a:pt x="179753" y="842266"/>
                  </a:lnTo>
                  <a:cubicBezTo>
                    <a:pt x="177951" y="923174"/>
                    <a:pt x="179032" y="995413"/>
                    <a:pt x="181915" y="1002998"/>
                  </a:cubicBezTo>
                  <a:cubicBezTo>
                    <a:pt x="185878" y="1013473"/>
                    <a:pt x="288209" y="1016001"/>
                    <a:pt x="694649" y="1016001"/>
                  </a:cubicBezTo>
                  <a:cubicBezTo>
                    <a:pt x="1147930" y="1016001"/>
                    <a:pt x="1203059" y="1014195"/>
                    <a:pt x="1208464" y="999747"/>
                  </a:cubicBezTo>
                  <a:cubicBezTo>
                    <a:pt x="1211706" y="991078"/>
                    <a:pt x="1214589" y="922812"/>
                    <a:pt x="1214589" y="848406"/>
                  </a:cubicBezTo>
                  <a:cubicBezTo>
                    <a:pt x="1214589" y="746187"/>
                    <a:pt x="1210986" y="709706"/>
                    <a:pt x="1200537" y="701038"/>
                  </a:cubicBezTo>
                  <a:cubicBezTo>
                    <a:pt x="1193240" y="694807"/>
                    <a:pt x="1110547" y="692030"/>
                    <a:pt x="916735" y="691793"/>
                  </a:cubicBezTo>
                  <a:close/>
                  <a:moveTo>
                    <a:pt x="938675" y="183973"/>
                  </a:moveTo>
                  <a:cubicBezTo>
                    <a:pt x="872076" y="183916"/>
                    <a:pt x="790306" y="184187"/>
                    <a:pt x="690469" y="184728"/>
                  </a:cubicBezTo>
                  <a:lnTo>
                    <a:pt x="182276" y="187253"/>
                  </a:lnTo>
                  <a:lnTo>
                    <a:pt x="179753" y="334458"/>
                  </a:lnTo>
                  <a:cubicBezTo>
                    <a:pt x="177951" y="415276"/>
                    <a:pt x="179032" y="487436"/>
                    <a:pt x="181916" y="494652"/>
                  </a:cubicBezTo>
                  <a:cubicBezTo>
                    <a:pt x="185880" y="505475"/>
                    <a:pt x="288240" y="508001"/>
                    <a:pt x="694794" y="508001"/>
                  </a:cubicBezTo>
                  <a:cubicBezTo>
                    <a:pt x="1148203" y="508001"/>
                    <a:pt x="1203347" y="506197"/>
                    <a:pt x="1208753" y="491765"/>
                  </a:cubicBezTo>
                  <a:cubicBezTo>
                    <a:pt x="1217764" y="467953"/>
                    <a:pt x="1215962" y="209623"/>
                    <a:pt x="1206591" y="194830"/>
                  </a:cubicBezTo>
                  <a:cubicBezTo>
                    <a:pt x="1201725" y="187254"/>
                    <a:pt x="1138471" y="184142"/>
                    <a:pt x="938675" y="183973"/>
                  </a:cubicBezTo>
                  <a:close/>
                  <a:moveTo>
                    <a:pt x="690755" y="0"/>
                  </a:moveTo>
                  <a:cubicBezTo>
                    <a:pt x="1248920" y="0"/>
                    <a:pt x="1275568" y="2520"/>
                    <a:pt x="1328864" y="58331"/>
                  </a:cubicBezTo>
                  <a:cubicBezTo>
                    <a:pt x="1390802" y="122783"/>
                    <a:pt x="1387561" y="43568"/>
                    <a:pt x="1387201" y="1414700"/>
                  </a:cubicBezTo>
                  <a:cubicBezTo>
                    <a:pt x="1387201" y="2623803"/>
                    <a:pt x="1386481" y="2668811"/>
                    <a:pt x="1367755" y="2709859"/>
                  </a:cubicBezTo>
                  <a:cubicBezTo>
                    <a:pt x="1356592" y="2734703"/>
                    <a:pt x="1330304" y="2765669"/>
                    <a:pt x="1305457" y="2783672"/>
                  </a:cubicBezTo>
                  <a:lnTo>
                    <a:pt x="1262604" y="2814638"/>
                  </a:lnTo>
                  <a:lnTo>
                    <a:pt x="697237" y="2814638"/>
                  </a:lnTo>
                  <a:cubicBezTo>
                    <a:pt x="164999" y="2814638"/>
                    <a:pt x="130429" y="2813558"/>
                    <a:pt x="101260" y="2795915"/>
                  </a:cubicBezTo>
                  <a:cubicBezTo>
                    <a:pt x="61649" y="2771790"/>
                    <a:pt x="17716" y="2719221"/>
                    <a:pt x="7993" y="2684294"/>
                  </a:cubicBezTo>
                  <a:cubicBezTo>
                    <a:pt x="3671" y="2669531"/>
                    <a:pt x="70" y="2092705"/>
                    <a:pt x="70" y="1402458"/>
                  </a:cubicBezTo>
                  <a:cubicBezTo>
                    <a:pt x="70" y="16563"/>
                    <a:pt x="-4611" y="123143"/>
                    <a:pt x="63089" y="58691"/>
                  </a:cubicBezTo>
                  <a:cubicBezTo>
                    <a:pt x="123947" y="720"/>
                    <a:pt x="134030" y="0"/>
                    <a:pt x="690755" y="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sp>
        <p:nvSpPr>
          <p:cNvPr id="19" name="Freeform 59"/>
          <p:cNvSpPr>
            <a:spLocks/>
          </p:cNvSpPr>
          <p:nvPr/>
        </p:nvSpPr>
        <p:spPr bwMode="auto">
          <a:xfrm>
            <a:off x="6626061" y="1643636"/>
            <a:ext cx="525346" cy="525346"/>
          </a:xfrm>
          <a:custGeom>
            <a:avLst/>
            <a:gdLst>
              <a:gd name="T0" fmla="*/ 5065 w 11063"/>
              <a:gd name="T1" fmla="*/ 9904 h 11063"/>
              <a:gd name="T2" fmla="*/ 3825 w 11063"/>
              <a:gd name="T3" fmla="*/ 8685 h 11063"/>
              <a:gd name="T4" fmla="*/ 3347 w 11063"/>
              <a:gd name="T5" fmla="*/ 8690 h 11063"/>
              <a:gd name="T6" fmla="*/ 2850 w 11063"/>
              <a:gd name="T7" fmla="*/ 9555 h 11063"/>
              <a:gd name="T8" fmla="*/ 2377 w 11063"/>
              <a:gd name="T9" fmla="*/ 10354 h 11063"/>
              <a:gd name="T10" fmla="*/ 1323 w 11063"/>
              <a:gd name="T11" fmla="*/ 10326 h 11063"/>
              <a:gd name="T12" fmla="*/ 726 w 11063"/>
              <a:gd name="T13" fmla="*/ 9689 h 11063"/>
              <a:gd name="T14" fmla="*/ 636 w 11063"/>
              <a:gd name="T15" fmla="*/ 9186 h 11063"/>
              <a:gd name="T16" fmla="*/ 718 w 11063"/>
              <a:gd name="T17" fmla="*/ 8711 h 11063"/>
              <a:gd name="T18" fmla="*/ 1552 w 11063"/>
              <a:gd name="T19" fmla="*/ 8205 h 11063"/>
              <a:gd name="T20" fmla="*/ 2347 w 11063"/>
              <a:gd name="T21" fmla="*/ 7750 h 11063"/>
              <a:gd name="T22" fmla="*/ 2427 w 11063"/>
              <a:gd name="T23" fmla="*/ 7455 h 11063"/>
              <a:gd name="T24" fmla="*/ 2427 w 11063"/>
              <a:gd name="T25" fmla="*/ 7270 h 11063"/>
              <a:gd name="T26" fmla="*/ 1213 w 11063"/>
              <a:gd name="T27" fmla="*/ 6054 h 11063"/>
              <a:gd name="T28" fmla="*/ 0 w 11063"/>
              <a:gd name="T29" fmla="*/ 4808 h 11063"/>
              <a:gd name="T30" fmla="*/ 1725 w 11063"/>
              <a:gd name="T31" fmla="*/ 3060 h 11063"/>
              <a:gd name="T32" fmla="*/ 2323 w 11063"/>
              <a:gd name="T33" fmla="*/ 3274 h 11063"/>
              <a:gd name="T34" fmla="*/ 2591 w 11063"/>
              <a:gd name="T35" fmla="*/ 3976 h 11063"/>
              <a:gd name="T36" fmla="*/ 2895 w 11063"/>
              <a:gd name="T37" fmla="*/ 4597 h 11063"/>
              <a:gd name="T38" fmla="*/ 3612 w 11063"/>
              <a:gd name="T39" fmla="*/ 4838 h 11063"/>
              <a:gd name="T40" fmla="*/ 4043 w 11063"/>
              <a:gd name="T41" fmla="*/ 4778 h 11063"/>
              <a:gd name="T42" fmla="*/ 4886 w 11063"/>
              <a:gd name="T43" fmla="*/ 3958 h 11063"/>
              <a:gd name="T44" fmla="*/ 4951 w 11063"/>
              <a:gd name="T45" fmla="*/ 3514 h 11063"/>
              <a:gd name="T46" fmla="*/ 4862 w 11063"/>
              <a:gd name="T47" fmla="*/ 3047 h 11063"/>
              <a:gd name="T48" fmla="*/ 4009 w 11063"/>
              <a:gd name="T49" fmla="*/ 2484 h 11063"/>
              <a:gd name="T50" fmla="*/ 3156 w 11063"/>
              <a:gd name="T51" fmla="*/ 1948 h 11063"/>
              <a:gd name="T52" fmla="*/ 3954 w 11063"/>
              <a:gd name="T53" fmla="*/ 811 h 11063"/>
              <a:gd name="T54" fmla="*/ 4807 w 11063"/>
              <a:gd name="T55" fmla="*/ 0 h 11063"/>
              <a:gd name="T56" fmla="*/ 6025 w 11063"/>
              <a:gd name="T57" fmla="*/ 1187 h 11063"/>
              <a:gd name="T58" fmla="*/ 7287 w 11063"/>
              <a:gd name="T59" fmla="*/ 2415 h 11063"/>
              <a:gd name="T60" fmla="*/ 7916 w 11063"/>
              <a:gd name="T61" fmla="*/ 2198 h 11063"/>
              <a:gd name="T62" fmla="*/ 8214 w 11063"/>
              <a:gd name="T63" fmla="*/ 1510 h 11063"/>
              <a:gd name="T64" fmla="*/ 8450 w 11063"/>
              <a:gd name="T65" fmla="*/ 890 h 11063"/>
              <a:gd name="T66" fmla="*/ 9698 w 11063"/>
              <a:gd name="T67" fmla="*/ 718 h 11063"/>
              <a:gd name="T68" fmla="*/ 10286 w 11063"/>
              <a:gd name="T69" fmla="*/ 1273 h 11063"/>
              <a:gd name="T70" fmla="*/ 10321 w 11063"/>
              <a:gd name="T71" fmla="*/ 2413 h 11063"/>
              <a:gd name="T72" fmla="*/ 9927 w 11063"/>
              <a:gd name="T73" fmla="*/ 2779 h 11063"/>
              <a:gd name="T74" fmla="*/ 9570 w 11063"/>
              <a:gd name="T75" fmla="*/ 2849 h 11063"/>
              <a:gd name="T76" fmla="*/ 8675 w 11063"/>
              <a:gd name="T77" fmla="*/ 3392 h 11063"/>
              <a:gd name="T78" fmla="*/ 8689 w 11063"/>
              <a:gd name="T79" fmla="*/ 3827 h 11063"/>
              <a:gd name="T80" fmla="*/ 9917 w 11063"/>
              <a:gd name="T81" fmla="*/ 5080 h 11063"/>
              <a:gd name="T82" fmla="*/ 11063 w 11063"/>
              <a:gd name="T83" fmla="*/ 6260 h 11063"/>
              <a:gd name="T84" fmla="*/ 10261 w 11063"/>
              <a:gd name="T85" fmla="*/ 7099 h 11063"/>
              <a:gd name="T86" fmla="*/ 9355 w 11063"/>
              <a:gd name="T87" fmla="*/ 7918 h 11063"/>
              <a:gd name="T88" fmla="*/ 8578 w 11063"/>
              <a:gd name="T89" fmla="*/ 7027 h 11063"/>
              <a:gd name="T90" fmla="*/ 8280 w 11063"/>
              <a:gd name="T91" fmla="*/ 6380 h 11063"/>
              <a:gd name="T92" fmla="*/ 6914 w 11063"/>
              <a:gd name="T93" fmla="*/ 6270 h 11063"/>
              <a:gd name="T94" fmla="*/ 6319 w 11063"/>
              <a:gd name="T95" fmla="*/ 6900 h 11063"/>
              <a:gd name="T96" fmla="*/ 6213 w 11063"/>
              <a:gd name="T97" fmla="*/ 7405 h 11063"/>
              <a:gd name="T98" fmla="*/ 6305 w 11063"/>
              <a:gd name="T99" fmla="*/ 7918 h 11063"/>
              <a:gd name="T100" fmla="*/ 7134 w 11063"/>
              <a:gd name="T101" fmla="*/ 8467 h 11063"/>
              <a:gd name="T102" fmla="*/ 7875 w 11063"/>
              <a:gd name="T103" fmla="*/ 8797 h 11063"/>
              <a:gd name="T104" fmla="*/ 7993 w 11063"/>
              <a:gd name="T105" fmla="*/ 9346 h 11063"/>
              <a:gd name="T106" fmla="*/ 6259 w 11063"/>
              <a:gd name="T107" fmla="*/ 11063 h 11063"/>
              <a:gd name="T108" fmla="*/ 5065 w 11063"/>
              <a:gd name="T109" fmla="*/ 9904 h 1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063" h="11063">
                <a:moveTo>
                  <a:pt x="5065" y="9904"/>
                </a:moveTo>
                <a:cubicBezTo>
                  <a:pt x="4429" y="9267"/>
                  <a:pt x="3871" y="8718"/>
                  <a:pt x="3825" y="8685"/>
                </a:cubicBezTo>
                <a:cubicBezTo>
                  <a:pt x="3711" y="8602"/>
                  <a:pt x="3486" y="8605"/>
                  <a:pt x="3347" y="8690"/>
                </a:cubicBezTo>
                <a:cubicBezTo>
                  <a:pt x="3074" y="8860"/>
                  <a:pt x="2850" y="9248"/>
                  <a:pt x="2850" y="9555"/>
                </a:cubicBezTo>
                <a:cubicBezTo>
                  <a:pt x="2850" y="9893"/>
                  <a:pt x="2663" y="10208"/>
                  <a:pt x="2377" y="10354"/>
                </a:cubicBezTo>
                <a:cubicBezTo>
                  <a:pt x="2077" y="10507"/>
                  <a:pt x="1642" y="10496"/>
                  <a:pt x="1323" y="10326"/>
                </a:cubicBezTo>
                <a:cubicBezTo>
                  <a:pt x="1099" y="10206"/>
                  <a:pt x="838" y="9927"/>
                  <a:pt x="726" y="9689"/>
                </a:cubicBezTo>
                <a:cubicBezTo>
                  <a:pt x="642" y="9510"/>
                  <a:pt x="636" y="9476"/>
                  <a:pt x="636" y="9186"/>
                </a:cubicBezTo>
                <a:cubicBezTo>
                  <a:pt x="635" y="8898"/>
                  <a:pt x="641" y="8864"/>
                  <a:pt x="718" y="8711"/>
                </a:cubicBezTo>
                <a:cubicBezTo>
                  <a:pt x="880" y="8392"/>
                  <a:pt x="1153" y="8226"/>
                  <a:pt x="1552" y="8205"/>
                </a:cubicBezTo>
                <a:cubicBezTo>
                  <a:pt x="1855" y="8190"/>
                  <a:pt x="2150" y="8021"/>
                  <a:pt x="2347" y="7750"/>
                </a:cubicBezTo>
                <a:cubicBezTo>
                  <a:pt x="2415" y="7656"/>
                  <a:pt x="2427" y="7613"/>
                  <a:pt x="2427" y="7455"/>
                </a:cubicBezTo>
                <a:lnTo>
                  <a:pt x="2427" y="7270"/>
                </a:lnTo>
                <a:lnTo>
                  <a:pt x="1213" y="6054"/>
                </a:lnTo>
                <a:cubicBezTo>
                  <a:pt x="546" y="5386"/>
                  <a:pt x="0" y="4825"/>
                  <a:pt x="0" y="4808"/>
                </a:cubicBezTo>
                <a:cubicBezTo>
                  <a:pt x="0" y="4762"/>
                  <a:pt x="1633" y="3108"/>
                  <a:pt x="1725" y="3060"/>
                </a:cubicBezTo>
                <a:cubicBezTo>
                  <a:pt x="1905" y="2967"/>
                  <a:pt x="2114" y="3042"/>
                  <a:pt x="2323" y="3274"/>
                </a:cubicBezTo>
                <a:cubicBezTo>
                  <a:pt x="2483" y="3453"/>
                  <a:pt x="2558" y="3649"/>
                  <a:pt x="2591" y="3976"/>
                </a:cubicBezTo>
                <a:cubicBezTo>
                  <a:pt x="2621" y="4273"/>
                  <a:pt x="2692" y="4418"/>
                  <a:pt x="2895" y="4597"/>
                </a:cubicBezTo>
                <a:cubicBezTo>
                  <a:pt x="3094" y="4772"/>
                  <a:pt x="3290" y="4838"/>
                  <a:pt x="3612" y="4838"/>
                </a:cubicBezTo>
                <a:cubicBezTo>
                  <a:pt x="3818" y="4838"/>
                  <a:pt x="3918" y="4824"/>
                  <a:pt x="4043" y="4778"/>
                </a:cubicBezTo>
                <a:cubicBezTo>
                  <a:pt x="4403" y="4644"/>
                  <a:pt x="4747" y="4309"/>
                  <a:pt x="4886" y="3958"/>
                </a:cubicBezTo>
                <a:cubicBezTo>
                  <a:pt x="4936" y="3829"/>
                  <a:pt x="4950" y="3738"/>
                  <a:pt x="4951" y="3514"/>
                </a:cubicBezTo>
                <a:cubicBezTo>
                  <a:pt x="4952" y="3252"/>
                  <a:pt x="4945" y="3218"/>
                  <a:pt x="4862" y="3047"/>
                </a:cubicBezTo>
                <a:cubicBezTo>
                  <a:pt x="4684" y="2682"/>
                  <a:pt x="4446" y="2525"/>
                  <a:pt x="4009" y="2484"/>
                </a:cubicBezTo>
                <a:cubicBezTo>
                  <a:pt x="3609" y="2446"/>
                  <a:pt x="3284" y="2242"/>
                  <a:pt x="3156" y="1948"/>
                </a:cubicBezTo>
                <a:cubicBezTo>
                  <a:pt x="3049" y="1704"/>
                  <a:pt x="3043" y="1713"/>
                  <a:pt x="3954" y="811"/>
                </a:cubicBezTo>
                <a:cubicBezTo>
                  <a:pt x="4405" y="365"/>
                  <a:pt x="4788" y="0"/>
                  <a:pt x="4807" y="0"/>
                </a:cubicBezTo>
                <a:cubicBezTo>
                  <a:pt x="4825" y="0"/>
                  <a:pt x="5373" y="534"/>
                  <a:pt x="6025" y="1187"/>
                </a:cubicBezTo>
                <a:cubicBezTo>
                  <a:pt x="6677" y="1840"/>
                  <a:pt x="7245" y="2393"/>
                  <a:pt x="7287" y="2415"/>
                </a:cubicBezTo>
                <a:cubicBezTo>
                  <a:pt x="7462" y="2508"/>
                  <a:pt x="7705" y="2424"/>
                  <a:pt x="7916" y="2198"/>
                </a:cubicBezTo>
                <a:cubicBezTo>
                  <a:pt x="8090" y="2012"/>
                  <a:pt x="8174" y="1818"/>
                  <a:pt x="8214" y="1510"/>
                </a:cubicBezTo>
                <a:cubicBezTo>
                  <a:pt x="8258" y="1169"/>
                  <a:pt x="8311" y="1028"/>
                  <a:pt x="8450" y="890"/>
                </a:cubicBezTo>
                <a:cubicBezTo>
                  <a:pt x="8756" y="584"/>
                  <a:pt x="9255" y="515"/>
                  <a:pt x="9698" y="718"/>
                </a:cubicBezTo>
                <a:cubicBezTo>
                  <a:pt x="9889" y="805"/>
                  <a:pt x="10181" y="1082"/>
                  <a:pt x="10286" y="1273"/>
                </a:cubicBezTo>
                <a:cubicBezTo>
                  <a:pt x="10478" y="1626"/>
                  <a:pt x="10492" y="2088"/>
                  <a:pt x="10321" y="2413"/>
                </a:cubicBezTo>
                <a:cubicBezTo>
                  <a:pt x="10257" y="2535"/>
                  <a:pt x="10050" y="2728"/>
                  <a:pt x="9927" y="2779"/>
                </a:cubicBezTo>
                <a:cubicBezTo>
                  <a:pt x="9869" y="2803"/>
                  <a:pt x="9708" y="2834"/>
                  <a:pt x="9570" y="2849"/>
                </a:cubicBezTo>
                <a:cubicBezTo>
                  <a:pt x="9152" y="2892"/>
                  <a:pt x="8829" y="3088"/>
                  <a:pt x="8675" y="3392"/>
                </a:cubicBezTo>
                <a:cubicBezTo>
                  <a:pt x="8584" y="3572"/>
                  <a:pt x="8588" y="3690"/>
                  <a:pt x="8689" y="3827"/>
                </a:cubicBezTo>
                <a:cubicBezTo>
                  <a:pt x="8734" y="3888"/>
                  <a:pt x="9287" y="4451"/>
                  <a:pt x="9917" y="5080"/>
                </a:cubicBezTo>
                <a:cubicBezTo>
                  <a:pt x="10547" y="5709"/>
                  <a:pt x="11063" y="6240"/>
                  <a:pt x="11063" y="6260"/>
                </a:cubicBezTo>
                <a:cubicBezTo>
                  <a:pt x="11063" y="6281"/>
                  <a:pt x="10702" y="6658"/>
                  <a:pt x="10261" y="7099"/>
                </a:cubicBezTo>
                <a:cubicBezTo>
                  <a:pt x="9578" y="7780"/>
                  <a:pt x="9443" y="7902"/>
                  <a:pt x="9355" y="7918"/>
                </a:cubicBezTo>
                <a:cubicBezTo>
                  <a:pt x="8989" y="7987"/>
                  <a:pt x="8635" y="7581"/>
                  <a:pt x="8578" y="7027"/>
                </a:cubicBezTo>
                <a:cubicBezTo>
                  <a:pt x="8545" y="6709"/>
                  <a:pt x="8476" y="6559"/>
                  <a:pt x="8280" y="6380"/>
                </a:cubicBezTo>
                <a:cubicBezTo>
                  <a:pt x="7927" y="6058"/>
                  <a:pt x="7364" y="6013"/>
                  <a:pt x="6914" y="6270"/>
                </a:cubicBezTo>
                <a:cubicBezTo>
                  <a:pt x="6683" y="6402"/>
                  <a:pt x="6432" y="6668"/>
                  <a:pt x="6319" y="6900"/>
                </a:cubicBezTo>
                <a:cubicBezTo>
                  <a:pt x="6231" y="7082"/>
                  <a:pt x="6222" y="7123"/>
                  <a:pt x="6213" y="7405"/>
                </a:cubicBezTo>
                <a:cubicBezTo>
                  <a:pt x="6203" y="7709"/>
                  <a:pt x="6204" y="7713"/>
                  <a:pt x="6305" y="7918"/>
                </a:cubicBezTo>
                <a:cubicBezTo>
                  <a:pt x="6479" y="8269"/>
                  <a:pt x="6778" y="8467"/>
                  <a:pt x="7134" y="8467"/>
                </a:cubicBezTo>
                <a:cubicBezTo>
                  <a:pt x="7401" y="8467"/>
                  <a:pt x="7703" y="8601"/>
                  <a:pt x="7875" y="8797"/>
                </a:cubicBezTo>
                <a:cubicBezTo>
                  <a:pt x="8042" y="8988"/>
                  <a:pt x="8088" y="9202"/>
                  <a:pt x="7993" y="9346"/>
                </a:cubicBezTo>
                <a:cubicBezTo>
                  <a:pt x="7916" y="9462"/>
                  <a:pt x="6300" y="11063"/>
                  <a:pt x="6259" y="11063"/>
                </a:cubicBezTo>
                <a:cubicBezTo>
                  <a:pt x="6239" y="11063"/>
                  <a:pt x="5702" y="10542"/>
                  <a:pt x="5065" y="990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nvGrpSpPr>
          <p:cNvPr id="20" name="群組 19"/>
          <p:cNvGrpSpPr/>
          <p:nvPr/>
        </p:nvGrpSpPr>
        <p:grpSpPr>
          <a:xfrm>
            <a:off x="5826235" y="4001945"/>
            <a:ext cx="423416" cy="552632"/>
            <a:chOff x="28180364" y="7382859"/>
            <a:chExt cx="2193907" cy="2863436"/>
          </a:xfrm>
          <a:solidFill>
            <a:schemeClr val="bg1"/>
          </a:solidFill>
        </p:grpSpPr>
        <p:sp>
          <p:nvSpPr>
            <p:cNvPr id="21" name="手繪多邊形 20"/>
            <p:cNvSpPr>
              <a:spLocks/>
            </p:cNvSpPr>
            <p:nvPr/>
          </p:nvSpPr>
          <p:spPr bwMode="auto">
            <a:xfrm>
              <a:off x="28257533" y="9415311"/>
              <a:ext cx="2090024" cy="830984"/>
            </a:xfrm>
            <a:custGeom>
              <a:avLst/>
              <a:gdLst>
                <a:gd name="connsiteX0" fmla="*/ 2399846 w 2794788"/>
                <a:gd name="connsiteY0" fmla="*/ 520192 h 1111194"/>
                <a:gd name="connsiteX1" fmla="*/ 2324324 w 2794788"/>
                <a:gd name="connsiteY1" fmla="*/ 552252 h 1111194"/>
                <a:gd name="connsiteX2" fmla="*/ 2464578 w 2794788"/>
                <a:gd name="connsiteY2" fmla="*/ 716866 h 1111194"/>
                <a:gd name="connsiteX3" fmla="*/ 2510250 w 2794788"/>
                <a:gd name="connsiteY3" fmla="*/ 593314 h 1111194"/>
                <a:gd name="connsiteX4" fmla="*/ 2399846 w 2794788"/>
                <a:gd name="connsiteY4" fmla="*/ 520192 h 1111194"/>
                <a:gd name="connsiteX5" fmla="*/ 0 w 2794788"/>
                <a:gd name="connsiteY5" fmla="*/ 0 h 1111194"/>
                <a:gd name="connsiteX6" fmla="*/ 43208 w 2794788"/>
                <a:gd name="connsiteY6" fmla="*/ 41752 h 1111194"/>
                <a:gd name="connsiteX7" fmla="*/ 599864 w 2794788"/>
                <a:gd name="connsiteY7" fmla="*/ 262034 h 1111194"/>
                <a:gd name="connsiteX8" fmla="*/ 1192886 w 2794788"/>
                <a:gd name="connsiteY8" fmla="*/ 330780 h 1111194"/>
                <a:gd name="connsiteX9" fmla="*/ 2194938 w 2794788"/>
                <a:gd name="connsiteY9" fmla="*/ 262034 h 1111194"/>
                <a:gd name="connsiteX10" fmla="*/ 2738272 w 2794788"/>
                <a:gd name="connsiteY10" fmla="*/ 53630 h 1111194"/>
                <a:gd name="connsiteX11" fmla="*/ 2788682 w 2794788"/>
                <a:gd name="connsiteY11" fmla="*/ 14398 h 1111194"/>
                <a:gd name="connsiteX12" fmla="*/ 2785080 w 2794788"/>
                <a:gd name="connsiteY12" fmla="*/ 769542 h 1111194"/>
                <a:gd name="connsiteX13" fmla="*/ 2736832 w 2794788"/>
                <a:gd name="connsiteY13" fmla="*/ 832172 h 1111194"/>
                <a:gd name="connsiteX14" fmla="*/ 1895368 w 2794788"/>
                <a:gd name="connsiteY14" fmla="*/ 1092764 h 1111194"/>
                <a:gd name="connsiteX15" fmla="*/ 1026178 w 2794788"/>
                <a:gd name="connsiteY15" fmla="*/ 1107882 h 1111194"/>
                <a:gd name="connsiteX16" fmla="*/ 914558 w 2794788"/>
                <a:gd name="connsiteY16" fmla="*/ 1091684 h 1111194"/>
                <a:gd name="connsiteX17" fmla="*/ 19804 w 2794788"/>
                <a:gd name="connsiteY17" fmla="*/ 785380 h 1111194"/>
                <a:gd name="connsiteX18" fmla="*/ 0 w 2794788"/>
                <a:gd name="connsiteY18" fmla="*/ 373614 h 111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94788" h="1111194">
                  <a:moveTo>
                    <a:pt x="2399846" y="520192"/>
                  </a:moveTo>
                  <a:cubicBezTo>
                    <a:pt x="2360286" y="520552"/>
                    <a:pt x="2347700" y="525956"/>
                    <a:pt x="2324324" y="552252"/>
                  </a:cubicBezTo>
                  <a:cubicBezTo>
                    <a:pt x="2238376" y="648426"/>
                    <a:pt x="2354174" y="784226"/>
                    <a:pt x="2464578" y="716866"/>
                  </a:cubicBezTo>
                  <a:cubicBezTo>
                    <a:pt x="2508810" y="689850"/>
                    <a:pt x="2525712" y="644464"/>
                    <a:pt x="2510250" y="593314"/>
                  </a:cubicBezTo>
                  <a:cubicBezTo>
                    <a:pt x="2495146" y="541806"/>
                    <a:pt x="2460622" y="519112"/>
                    <a:pt x="2399846" y="520192"/>
                  </a:cubicBezTo>
                  <a:close/>
                  <a:moveTo>
                    <a:pt x="0" y="0"/>
                  </a:moveTo>
                  <a:lnTo>
                    <a:pt x="43208" y="41752"/>
                  </a:lnTo>
                  <a:cubicBezTo>
                    <a:pt x="137544" y="132456"/>
                    <a:pt x="317574" y="203724"/>
                    <a:pt x="599864" y="262034"/>
                  </a:cubicBezTo>
                  <a:cubicBezTo>
                    <a:pt x="778814" y="298746"/>
                    <a:pt x="894394" y="312064"/>
                    <a:pt x="1192886" y="330780"/>
                  </a:cubicBezTo>
                  <a:cubicBezTo>
                    <a:pt x="1497858" y="349858"/>
                    <a:pt x="1902568" y="321782"/>
                    <a:pt x="2194938" y="262034"/>
                  </a:cubicBezTo>
                  <a:cubicBezTo>
                    <a:pt x="2462104" y="207322"/>
                    <a:pt x="2641776" y="138576"/>
                    <a:pt x="2738272" y="53630"/>
                  </a:cubicBezTo>
                  <a:cubicBezTo>
                    <a:pt x="2762756" y="32034"/>
                    <a:pt x="2785440" y="14398"/>
                    <a:pt x="2788682" y="14398"/>
                  </a:cubicBezTo>
                  <a:cubicBezTo>
                    <a:pt x="2798764" y="14398"/>
                    <a:pt x="2795522" y="742548"/>
                    <a:pt x="2785080" y="769542"/>
                  </a:cubicBezTo>
                  <a:cubicBezTo>
                    <a:pt x="2780040" y="783220"/>
                    <a:pt x="2758436" y="811294"/>
                    <a:pt x="2736832" y="832172"/>
                  </a:cubicBezTo>
                  <a:cubicBezTo>
                    <a:pt x="2618372" y="947350"/>
                    <a:pt x="2323480" y="1038414"/>
                    <a:pt x="1895368" y="1092764"/>
                  </a:cubicBezTo>
                  <a:cubicBezTo>
                    <a:pt x="1805352" y="1103922"/>
                    <a:pt x="1035898" y="1117600"/>
                    <a:pt x="1026178" y="1107882"/>
                  </a:cubicBezTo>
                  <a:cubicBezTo>
                    <a:pt x="1023656" y="1105362"/>
                    <a:pt x="973248" y="1097804"/>
                    <a:pt x="914558" y="1091684"/>
                  </a:cubicBezTo>
                  <a:cubicBezTo>
                    <a:pt x="442876" y="1041654"/>
                    <a:pt x="88936" y="920356"/>
                    <a:pt x="19804" y="785380"/>
                  </a:cubicBezTo>
                  <a:cubicBezTo>
                    <a:pt x="1440" y="749386"/>
                    <a:pt x="0" y="722390"/>
                    <a:pt x="0" y="37361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22" name="手繪多邊形 21"/>
            <p:cNvSpPr>
              <a:spLocks/>
            </p:cNvSpPr>
            <p:nvPr/>
          </p:nvSpPr>
          <p:spPr bwMode="auto">
            <a:xfrm>
              <a:off x="28257533" y="8665013"/>
              <a:ext cx="2089435" cy="827485"/>
            </a:xfrm>
            <a:custGeom>
              <a:avLst/>
              <a:gdLst>
                <a:gd name="connsiteX0" fmla="*/ 2401700 w 2794000"/>
                <a:gd name="connsiteY0" fmla="*/ 509586 h 1106516"/>
                <a:gd name="connsiteX1" fmla="*/ 2322712 w 2794000"/>
                <a:gd name="connsiteY1" fmla="*/ 691102 h 1106516"/>
                <a:gd name="connsiteX2" fmla="*/ 2402418 w 2794000"/>
                <a:gd name="connsiteY2" fmla="*/ 722312 h 1106516"/>
                <a:gd name="connsiteX3" fmla="*/ 2482122 w 2794000"/>
                <a:gd name="connsiteY3" fmla="*/ 695766 h 1106516"/>
                <a:gd name="connsiteX4" fmla="*/ 2401700 w 2794000"/>
                <a:gd name="connsiteY4" fmla="*/ 509586 h 1106516"/>
                <a:gd name="connsiteX5" fmla="*/ 0 w 2794000"/>
                <a:gd name="connsiteY5" fmla="*/ 0 h 1106516"/>
                <a:gd name="connsiteX6" fmla="*/ 48594 w 2794000"/>
                <a:gd name="connsiteY6" fmla="*/ 42818 h 1106516"/>
                <a:gd name="connsiteX7" fmla="*/ 1031282 w 2794000"/>
                <a:gd name="connsiteY7" fmla="*/ 313756 h 1106516"/>
                <a:gd name="connsiteX8" fmla="*/ 1757678 w 2794000"/>
                <a:gd name="connsiteY8" fmla="*/ 313756 h 1106516"/>
                <a:gd name="connsiteX9" fmla="*/ 2739646 w 2794000"/>
                <a:gd name="connsiteY9" fmla="*/ 48214 h 1106516"/>
                <a:gd name="connsiteX10" fmla="*/ 2787880 w 2794000"/>
                <a:gd name="connsiteY10" fmla="*/ 11874 h 1106516"/>
                <a:gd name="connsiteX11" fmla="*/ 2794000 w 2794000"/>
                <a:gd name="connsiteY11" fmla="*/ 378164 h 1106516"/>
                <a:gd name="connsiteX12" fmla="*/ 2778882 w 2794000"/>
                <a:gd name="connsiteY12" fmla="*/ 773238 h 1106516"/>
                <a:gd name="connsiteX13" fmla="*/ 2227424 w 2794000"/>
                <a:gd name="connsiteY13" fmla="*/ 1032304 h 1106516"/>
                <a:gd name="connsiteX14" fmla="*/ 1737160 w 2794000"/>
                <a:gd name="connsiteY14" fmla="*/ 1097790 h 1106516"/>
                <a:gd name="connsiteX15" fmla="*/ 1046400 w 2794000"/>
                <a:gd name="connsiteY15" fmla="*/ 1097430 h 1106516"/>
                <a:gd name="connsiteX16" fmla="*/ 566576 w 2794000"/>
                <a:gd name="connsiteY16" fmla="*/ 1032304 h 1106516"/>
                <a:gd name="connsiteX17" fmla="*/ 14758 w 2794000"/>
                <a:gd name="connsiteY17" fmla="*/ 772518 h 1106516"/>
                <a:gd name="connsiteX18" fmla="*/ 0 w 2794000"/>
                <a:gd name="connsiteY18" fmla="*/ 372046 h 110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94000" h="1106516">
                  <a:moveTo>
                    <a:pt x="2401700" y="509586"/>
                  </a:moveTo>
                  <a:cubicBezTo>
                    <a:pt x="2307634" y="509586"/>
                    <a:pt x="2260600" y="617564"/>
                    <a:pt x="2322712" y="691102"/>
                  </a:cubicBezTo>
                  <a:cubicBezTo>
                    <a:pt x="2345690" y="718724"/>
                    <a:pt x="2355026" y="722312"/>
                    <a:pt x="2402418" y="722312"/>
                  </a:cubicBezTo>
                  <a:cubicBezTo>
                    <a:pt x="2446578" y="722312"/>
                    <a:pt x="2460222" y="717648"/>
                    <a:pt x="2482122" y="695766"/>
                  </a:cubicBezTo>
                  <a:cubicBezTo>
                    <a:pt x="2554288" y="624020"/>
                    <a:pt x="2504742" y="509586"/>
                    <a:pt x="2401700" y="509586"/>
                  </a:cubicBezTo>
                  <a:close/>
                  <a:moveTo>
                    <a:pt x="0" y="0"/>
                  </a:moveTo>
                  <a:lnTo>
                    <a:pt x="48594" y="42818"/>
                  </a:lnTo>
                  <a:cubicBezTo>
                    <a:pt x="196178" y="174150"/>
                    <a:pt x="579894" y="279934"/>
                    <a:pt x="1031282" y="313756"/>
                  </a:cubicBezTo>
                  <a:cubicBezTo>
                    <a:pt x="1164106" y="323472"/>
                    <a:pt x="1621614" y="323832"/>
                    <a:pt x="1757678" y="313756"/>
                  </a:cubicBezTo>
                  <a:cubicBezTo>
                    <a:pt x="2203308" y="281374"/>
                    <a:pt x="2589184" y="177028"/>
                    <a:pt x="2739646" y="48214"/>
                  </a:cubicBezTo>
                  <a:cubicBezTo>
                    <a:pt x="2762684" y="28426"/>
                    <a:pt x="2784640" y="11874"/>
                    <a:pt x="2787880" y="11874"/>
                  </a:cubicBezTo>
                  <a:cubicBezTo>
                    <a:pt x="2791120" y="11874"/>
                    <a:pt x="2794000" y="176668"/>
                    <a:pt x="2794000" y="378164"/>
                  </a:cubicBezTo>
                  <a:cubicBezTo>
                    <a:pt x="2794000" y="680766"/>
                    <a:pt x="2791120" y="749130"/>
                    <a:pt x="2778882" y="773238"/>
                  </a:cubicBezTo>
                  <a:cubicBezTo>
                    <a:pt x="2728488" y="870748"/>
                    <a:pt x="2516472" y="970416"/>
                    <a:pt x="2227424" y="1032304"/>
                  </a:cubicBezTo>
                  <a:cubicBezTo>
                    <a:pt x="2091360" y="1061448"/>
                    <a:pt x="2006770" y="1072602"/>
                    <a:pt x="1737160" y="1097790"/>
                  </a:cubicBezTo>
                  <a:cubicBezTo>
                    <a:pt x="1611536" y="1109662"/>
                    <a:pt x="1170226" y="1109304"/>
                    <a:pt x="1046400" y="1097430"/>
                  </a:cubicBezTo>
                  <a:cubicBezTo>
                    <a:pt x="783990" y="1072242"/>
                    <a:pt x="699040" y="1060728"/>
                    <a:pt x="566576" y="1032304"/>
                  </a:cubicBezTo>
                  <a:cubicBezTo>
                    <a:pt x="275008" y="969696"/>
                    <a:pt x="65872" y="871466"/>
                    <a:pt x="14758" y="772518"/>
                  </a:cubicBezTo>
                  <a:cubicBezTo>
                    <a:pt x="2880" y="749490"/>
                    <a:pt x="0" y="675368"/>
                    <a:pt x="0" y="372046"/>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23" name="手繪多邊形 22"/>
            <p:cNvSpPr>
              <a:spLocks/>
            </p:cNvSpPr>
            <p:nvPr/>
          </p:nvSpPr>
          <p:spPr bwMode="auto">
            <a:xfrm>
              <a:off x="28257533" y="7913532"/>
              <a:ext cx="2089435" cy="825906"/>
            </a:xfrm>
            <a:custGeom>
              <a:avLst/>
              <a:gdLst>
                <a:gd name="connsiteX0" fmla="*/ 2392828 w 2794000"/>
                <a:gd name="connsiteY0" fmla="*/ 501902 h 1104403"/>
                <a:gd name="connsiteX1" fmla="*/ 2359624 w 2794000"/>
                <a:gd name="connsiteY1" fmla="*/ 512276 h 1104403"/>
                <a:gd name="connsiteX2" fmla="*/ 2297112 w 2794000"/>
                <a:gd name="connsiteY2" fmla="*/ 618198 h 1104403"/>
                <a:gd name="connsiteX3" fmla="*/ 2326572 w 2794000"/>
                <a:gd name="connsiteY3" fmla="*/ 692308 h 1104403"/>
                <a:gd name="connsiteX4" fmla="*/ 2400580 w 2794000"/>
                <a:gd name="connsiteY4" fmla="*/ 722314 h 1104403"/>
                <a:gd name="connsiteX5" fmla="*/ 2467044 w 2794000"/>
                <a:gd name="connsiteY5" fmla="*/ 706406 h 1104403"/>
                <a:gd name="connsiteX6" fmla="*/ 2505844 w 2794000"/>
                <a:gd name="connsiteY6" fmla="*/ 659048 h 1104403"/>
                <a:gd name="connsiteX7" fmla="*/ 2392828 w 2794000"/>
                <a:gd name="connsiteY7" fmla="*/ 501902 h 1104403"/>
                <a:gd name="connsiteX8" fmla="*/ 0 w 2794000"/>
                <a:gd name="connsiteY8" fmla="*/ 0 h 1104403"/>
                <a:gd name="connsiteX9" fmla="*/ 58674 w 2794000"/>
                <a:gd name="connsiteY9" fmla="*/ 45380 h 1104403"/>
                <a:gd name="connsiteX10" fmla="*/ 746914 w 2794000"/>
                <a:gd name="connsiteY10" fmla="*/ 273724 h 1104403"/>
                <a:gd name="connsiteX11" fmla="*/ 873980 w 2794000"/>
                <a:gd name="connsiteY11" fmla="*/ 293172 h 1104403"/>
                <a:gd name="connsiteX12" fmla="*/ 1165186 w 2794000"/>
                <a:gd name="connsiteY12" fmla="*/ 315864 h 1104403"/>
                <a:gd name="connsiteX13" fmla="*/ 1627374 w 2794000"/>
                <a:gd name="connsiteY13" fmla="*/ 316224 h 1104403"/>
                <a:gd name="connsiteX14" fmla="*/ 1914980 w 2794000"/>
                <a:gd name="connsiteY14" fmla="*/ 293534 h 1104403"/>
                <a:gd name="connsiteX15" fmla="*/ 2047086 w 2794000"/>
                <a:gd name="connsiteY15" fmla="*/ 274084 h 1104403"/>
                <a:gd name="connsiteX16" fmla="*/ 2733168 w 2794000"/>
                <a:gd name="connsiteY16" fmla="*/ 43940 h 1104403"/>
                <a:gd name="connsiteX17" fmla="*/ 2787520 w 2794000"/>
                <a:gd name="connsiteY17" fmla="*/ 7204 h 1104403"/>
                <a:gd name="connsiteX18" fmla="*/ 2794000 w 2794000"/>
                <a:gd name="connsiteY18" fmla="*/ 373850 h 1104403"/>
                <a:gd name="connsiteX19" fmla="*/ 2724168 w 2794000"/>
                <a:gd name="connsiteY19" fmla="*/ 833778 h 1104403"/>
                <a:gd name="connsiteX20" fmla="*/ 1858828 w 2794000"/>
                <a:gd name="connsiteY20" fmla="*/ 1082650 h 1104403"/>
                <a:gd name="connsiteX21" fmla="*/ 1183544 w 2794000"/>
                <a:gd name="connsiteY21" fmla="*/ 1102100 h 1104403"/>
                <a:gd name="connsiteX22" fmla="*/ 472626 w 2794000"/>
                <a:gd name="connsiteY22" fmla="*/ 1004496 h 1104403"/>
                <a:gd name="connsiteX23" fmla="*/ 14038 w 2794000"/>
                <a:gd name="connsiteY23" fmla="*/ 766068 h 1104403"/>
                <a:gd name="connsiteX24" fmla="*/ 0 w 2794000"/>
                <a:gd name="connsiteY24" fmla="*/ 366286 h 110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94000" h="1104403">
                  <a:moveTo>
                    <a:pt x="2392828" y="501902"/>
                  </a:moveTo>
                  <a:cubicBezTo>
                    <a:pt x="2381714" y="503232"/>
                    <a:pt x="2370536" y="506582"/>
                    <a:pt x="2359624" y="512276"/>
                  </a:cubicBezTo>
                  <a:cubicBezTo>
                    <a:pt x="2315794" y="535050"/>
                    <a:pt x="2297112" y="566864"/>
                    <a:pt x="2297112" y="618198"/>
                  </a:cubicBezTo>
                  <a:cubicBezTo>
                    <a:pt x="2297112" y="653626"/>
                    <a:pt x="2302860" y="668810"/>
                    <a:pt x="2326572" y="692308"/>
                  </a:cubicBezTo>
                  <a:cubicBezTo>
                    <a:pt x="2350284" y="716168"/>
                    <a:pt x="2365012" y="722314"/>
                    <a:pt x="2400580" y="722314"/>
                  </a:cubicBezTo>
                  <a:cubicBezTo>
                    <a:pt x="2424650" y="722314"/>
                    <a:pt x="2454830" y="715082"/>
                    <a:pt x="2467044" y="706406"/>
                  </a:cubicBezTo>
                  <a:cubicBezTo>
                    <a:pt x="2479618" y="697730"/>
                    <a:pt x="2496864" y="676402"/>
                    <a:pt x="2505844" y="659048"/>
                  </a:cubicBezTo>
                  <a:cubicBezTo>
                    <a:pt x="2545454" y="582182"/>
                    <a:pt x="2470638" y="492586"/>
                    <a:pt x="2392828" y="501902"/>
                  </a:cubicBezTo>
                  <a:close/>
                  <a:moveTo>
                    <a:pt x="0" y="0"/>
                  </a:moveTo>
                  <a:lnTo>
                    <a:pt x="58674" y="45380"/>
                  </a:lnTo>
                  <a:cubicBezTo>
                    <a:pt x="199058" y="153790"/>
                    <a:pt x="439510" y="233746"/>
                    <a:pt x="746914" y="273724"/>
                  </a:cubicBezTo>
                  <a:cubicBezTo>
                    <a:pt x="785790" y="279126"/>
                    <a:pt x="843024" y="287770"/>
                    <a:pt x="873980" y="293172"/>
                  </a:cubicBezTo>
                  <a:cubicBezTo>
                    <a:pt x="904576" y="298576"/>
                    <a:pt x="1035602" y="308660"/>
                    <a:pt x="1165186" y="315864"/>
                  </a:cubicBezTo>
                  <a:cubicBezTo>
                    <a:pt x="1353084" y="325948"/>
                    <a:pt x="1446314" y="326308"/>
                    <a:pt x="1627374" y="316224"/>
                  </a:cubicBezTo>
                  <a:cubicBezTo>
                    <a:pt x="1752280" y="309380"/>
                    <a:pt x="1881504" y="299296"/>
                    <a:pt x="1914980" y="293534"/>
                  </a:cubicBezTo>
                  <a:cubicBezTo>
                    <a:pt x="1948816" y="287770"/>
                    <a:pt x="2008210" y="279126"/>
                    <a:pt x="2047086" y="274084"/>
                  </a:cubicBezTo>
                  <a:cubicBezTo>
                    <a:pt x="2351250" y="234826"/>
                    <a:pt x="2621580" y="144066"/>
                    <a:pt x="2733168" y="43940"/>
                  </a:cubicBezTo>
                  <a:cubicBezTo>
                    <a:pt x="2759444" y="20170"/>
                    <a:pt x="2783922" y="3602"/>
                    <a:pt x="2787520" y="7204"/>
                  </a:cubicBezTo>
                  <a:cubicBezTo>
                    <a:pt x="2791120" y="10804"/>
                    <a:pt x="2794000" y="175760"/>
                    <a:pt x="2794000" y="373850"/>
                  </a:cubicBezTo>
                  <a:cubicBezTo>
                    <a:pt x="2794000" y="775432"/>
                    <a:pt x="2793640" y="776512"/>
                    <a:pt x="2724168" y="833778"/>
                  </a:cubicBezTo>
                  <a:cubicBezTo>
                    <a:pt x="2584144" y="949390"/>
                    <a:pt x="2266660" y="1040872"/>
                    <a:pt x="1858828" y="1082650"/>
                  </a:cubicBezTo>
                  <a:cubicBezTo>
                    <a:pt x="1716284" y="1097418"/>
                    <a:pt x="1286132" y="1109662"/>
                    <a:pt x="1183544" y="1102100"/>
                  </a:cubicBezTo>
                  <a:cubicBezTo>
                    <a:pt x="803788" y="1074006"/>
                    <a:pt x="704440" y="1060320"/>
                    <a:pt x="472626" y="1004496"/>
                  </a:cubicBezTo>
                  <a:cubicBezTo>
                    <a:pt x="232174" y="946510"/>
                    <a:pt x="50034" y="851786"/>
                    <a:pt x="14038" y="766068"/>
                  </a:cubicBezTo>
                  <a:cubicBezTo>
                    <a:pt x="3240" y="739776"/>
                    <a:pt x="0" y="654776"/>
                    <a:pt x="0" y="366286"/>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24" name="Freeform 72"/>
            <p:cNvSpPr>
              <a:spLocks/>
            </p:cNvSpPr>
            <p:nvPr/>
          </p:nvSpPr>
          <p:spPr bwMode="auto">
            <a:xfrm>
              <a:off x="28180364" y="7382859"/>
              <a:ext cx="2193907" cy="607836"/>
            </a:xfrm>
            <a:custGeom>
              <a:avLst/>
              <a:gdLst>
                <a:gd name="T0" fmla="*/ 3729 w 8149"/>
                <a:gd name="T1" fmla="*/ 2240 h 2257"/>
                <a:gd name="T2" fmla="*/ 3235 w 8149"/>
                <a:gd name="T3" fmla="*/ 2200 h 2257"/>
                <a:gd name="T4" fmla="*/ 431 w 8149"/>
                <a:gd name="T5" fmla="*/ 1433 h 2257"/>
                <a:gd name="T6" fmla="*/ 1923 w 8149"/>
                <a:gd name="T7" fmla="*/ 267 h 2257"/>
                <a:gd name="T8" fmla="*/ 6384 w 8149"/>
                <a:gd name="T9" fmla="*/ 263 h 2257"/>
                <a:gd name="T10" fmla="*/ 8033 w 8149"/>
                <a:gd name="T11" fmla="*/ 1238 h 2257"/>
                <a:gd name="T12" fmla="*/ 7694 w 8149"/>
                <a:gd name="T13" fmla="*/ 1591 h 2257"/>
                <a:gd name="T14" fmla="*/ 5146 w 8149"/>
                <a:gd name="T15" fmla="*/ 2201 h 2257"/>
                <a:gd name="T16" fmla="*/ 3729 w 8149"/>
                <a:gd name="T17" fmla="*/ 2240 h 2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49" h="2257">
                  <a:moveTo>
                    <a:pt x="3729" y="2240"/>
                  </a:moveTo>
                  <a:cubicBezTo>
                    <a:pt x="3705" y="2233"/>
                    <a:pt x="3483" y="2215"/>
                    <a:pt x="3235" y="2200"/>
                  </a:cubicBezTo>
                  <a:cubicBezTo>
                    <a:pt x="1913" y="2117"/>
                    <a:pt x="814" y="1817"/>
                    <a:pt x="431" y="1433"/>
                  </a:cubicBezTo>
                  <a:cubicBezTo>
                    <a:pt x="0" y="1003"/>
                    <a:pt x="589" y="542"/>
                    <a:pt x="1923" y="267"/>
                  </a:cubicBezTo>
                  <a:cubicBezTo>
                    <a:pt x="3206" y="2"/>
                    <a:pt x="5040" y="0"/>
                    <a:pt x="6384" y="263"/>
                  </a:cubicBezTo>
                  <a:cubicBezTo>
                    <a:pt x="7484" y="477"/>
                    <a:pt x="8149" y="871"/>
                    <a:pt x="8033" y="1238"/>
                  </a:cubicBezTo>
                  <a:cubicBezTo>
                    <a:pt x="8003" y="1333"/>
                    <a:pt x="7849" y="1493"/>
                    <a:pt x="7694" y="1591"/>
                  </a:cubicBezTo>
                  <a:cubicBezTo>
                    <a:pt x="7225" y="1888"/>
                    <a:pt x="6243" y="2123"/>
                    <a:pt x="5146" y="2201"/>
                  </a:cubicBezTo>
                  <a:cubicBezTo>
                    <a:pt x="4705" y="2232"/>
                    <a:pt x="3792" y="2257"/>
                    <a:pt x="3729" y="224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grpSp>
        <p:nvGrpSpPr>
          <p:cNvPr id="25" name="群組 24"/>
          <p:cNvGrpSpPr/>
          <p:nvPr/>
        </p:nvGrpSpPr>
        <p:grpSpPr>
          <a:xfrm>
            <a:off x="5730022" y="5710368"/>
            <a:ext cx="495720" cy="508706"/>
            <a:chOff x="35500328" y="12335773"/>
            <a:chExt cx="2481533" cy="2546547"/>
          </a:xfrm>
          <a:solidFill>
            <a:schemeClr val="bg1"/>
          </a:solidFill>
        </p:grpSpPr>
        <p:sp>
          <p:nvSpPr>
            <p:cNvPr id="26" name="手繪多邊形 25"/>
            <p:cNvSpPr>
              <a:spLocks/>
            </p:cNvSpPr>
            <p:nvPr/>
          </p:nvSpPr>
          <p:spPr bwMode="auto">
            <a:xfrm>
              <a:off x="35500328" y="12335773"/>
              <a:ext cx="2481533" cy="2546547"/>
            </a:xfrm>
            <a:custGeom>
              <a:avLst/>
              <a:gdLst>
                <a:gd name="connsiteX0" fmla="*/ 1545506 w 3318315"/>
                <a:gd name="connsiteY0" fmla="*/ 275088 h 3405251"/>
                <a:gd name="connsiteX1" fmla="*/ 526454 w 3318315"/>
                <a:gd name="connsiteY1" fmla="*/ 286434 h 3405251"/>
                <a:gd name="connsiteX2" fmla="*/ 506666 w 3318315"/>
                <a:gd name="connsiteY2" fmla="*/ 1701856 h 3405251"/>
                <a:gd name="connsiteX3" fmla="*/ 513502 w 3318315"/>
                <a:gd name="connsiteY3" fmla="*/ 3113678 h 3405251"/>
                <a:gd name="connsiteX4" fmla="*/ 1775426 w 3318315"/>
                <a:gd name="connsiteY4" fmla="*/ 3117998 h 3405251"/>
                <a:gd name="connsiteX5" fmla="*/ 3030514 w 3318315"/>
                <a:gd name="connsiteY5" fmla="*/ 3115478 h 3405251"/>
                <a:gd name="connsiteX6" fmla="*/ 3033034 w 3318315"/>
                <a:gd name="connsiteY6" fmla="*/ 1708336 h 3405251"/>
                <a:gd name="connsiteX7" fmla="*/ 3018282 w 3318315"/>
                <a:gd name="connsiteY7" fmla="*/ 288594 h 3405251"/>
                <a:gd name="connsiteX8" fmla="*/ 1545506 w 3318315"/>
                <a:gd name="connsiteY8" fmla="*/ 275088 h 3405251"/>
                <a:gd name="connsiteX9" fmla="*/ 221586 w 3318315"/>
                <a:gd name="connsiteY9" fmla="*/ 0 h 3405251"/>
                <a:gd name="connsiteX10" fmla="*/ 1768310 w 3318315"/>
                <a:gd name="connsiteY10" fmla="*/ 2882 h 3405251"/>
                <a:gd name="connsiteX11" fmla="*/ 3315034 w 3318315"/>
                <a:gd name="connsiteY11" fmla="*/ 5402 h 3405251"/>
                <a:gd name="connsiteX12" fmla="*/ 3317554 w 3318315"/>
                <a:gd name="connsiteY12" fmla="*/ 1697158 h 3405251"/>
                <a:gd name="connsiteX13" fmla="*/ 3307474 w 3318315"/>
                <a:gd name="connsiteY13" fmla="*/ 3397198 h 3405251"/>
                <a:gd name="connsiteX14" fmla="*/ 228426 w 3318315"/>
                <a:gd name="connsiteY14" fmla="*/ 3398638 h 3405251"/>
                <a:gd name="connsiteX15" fmla="*/ 221586 w 3318315"/>
                <a:gd name="connsiteY15" fmla="*/ 3265732 h 3405251"/>
                <a:gd name="connsiteX16" fmla="*/ 211146 w 3318315"/>
                <a:gd name="connsiteY16" fmla="*/ 3120220 h 3405251"/>
                <a:gd name="connsiteX17" fmla="*/ 152834 w 3318315"/>
                <a:gd name="connsiteY17" fmla="*/ 3100412 h 3405251"/>
                <a:gd name="connsiteX18" fmla="*/ 16770 w 3318315"/>
                <a:gd name="connsiteY18" fmla="*/ 3014688 h 3405251"/>
                <a:gd name="connsiteX19" fmla="*/ 8494 w 3318315"/>
                <a:gd name="connsiteY19" fmla="*/ 2927526 h 3405251"/>
                <a:gd name="connsiteX20" fmla="*/ 58166 w 3318315"/>
                <a:gd name="connsiteY20" fmla="*/ 2855850 h 3405251"/>
                <a:gd name="connsiteX21" fmla="*/ 147434 w 3318315"/>
                <a:gd name="connsiteY21" fmla="*/ 2825956 h 3405251"/>
                <a:gd name="connsiteX22" fmla="*/ 220146 w 3318315"/>
                <a:gd name="connsiteY22" fmla="*/ 2697372 h 3405251"/>
                <a:gd name="connsiteX23" fmla="*/ 142038 w 3318315"/>
                <a:gd name="connsiteY23" fmla="*/ 2592560 h 3405251"/>
                <a:gd name="connsiteX24" fmla="*/ 16770 w 3318315"/>
                <a:gd name="connsiteY24" fmla="*/ 2512960 h 3405251"/>
                <a:gd name="connsiteX25" fmla="*/ 7774 w 3318315"/>
                <a:gd name="connsiteY25" fmla="*/ 2426878 h 3405251"/>
                <a:gd name="connsiteX26" fmla="*/ 140958 w 3318315"/>
                <a:gd name="connsiteY26" fmla="*/ 2326028 h 3405251"/>
                <a:gd name="connsiteX27" fmla="*/ 212226 w 3318315"/>
                <a:gd name="connsiteY27" fmla="*/ 2306940 h 3405251"/>
                <a:gd name="connsiteX28" fmla="*/ 208986 w 3318315"/>
                <a:gd name="connsiteY28" fmla="*/ 2112444 h 3405251"/>
                <a:gd name="connsiteX29" fmla="*/ 141678 w 3318315"/>
                <a:gd name="connsiteY29" fmla="*/ 2090832 h 3405251"/>
                <a:gd name="connsiteX30" fmla="*/ 16410 w 3318315"/>
                <a:gd name="connsiteY30" fmla="*/ 2005470 h 3405251"/>
                <a:gd name="connsiteX31" fmla="*/ 7414 w 3318315"/>
                <a:gd name="connsiteY31" fmla="*/ 1920828 h 3405251"/>
                <a:gd name="connsiteX32" fmla="*/ 54566 w 3318315"/>
                <a:gd name="connsiteY32" fmla="*/ 1851314 h 3405251"/>
                <a:gd name="connsiteX33" fmla="*/ 145274 w 3318315"/>
                <a:gd name="connsiteY33" fmla="*/ 1819618 h 3405251"/>
                <a:gd name="connsiteX34" fmla="*/ 211146 w 3318315"/>
                <a:gd name="connsiteY34" fmla="*/ 1800168 h 3405251"/>
                <a:gd name="connsiteX35" fmla="*/ 208986 w 3318315"/>
                <a:gd name="connsiteY35" fmla="*/ 1608914 h 3405251"/>
                <a:gd name="connsiteX36" fmla="*/ 135918 w 3318315"/>
                <a:gd name="connsiteY36" fmla="*/ 1587304 h 3405251"/>
                <a:gd name="connsiteX37" fmla="*/ 8134 w 3318315"/>
                <a:gd name="connsiteY37" fmla="*/ 1483212 h 3405251"/>
                <a:gd name="connsiteX38" fmla="*/ 16410 w 3318315"/>
                <a:gd name="connsiteY38" fmla="*/ 1397850 h 3405251"/>
                <a:gd name="connsiteX39" fmla="*/ 143474 w 3318315"/>
                <a:gd name="connsiteY39" fmla="*/ 1313568 h 3405251"/>
                <a:gd name="connsiteX40" fmla="*/ 208986 w 3318315"/>
                <a:gd name="connsiteY40" fmla="*/ 1298802 h 3405251"/>
                <a:gd name="connsiteX41" fmla="*/ 211146 w 3318315"/>
                <a:gd name="connsiteY41" fmla="*/ 1107546 h 3405251"/>
                <a:gd name="connsiteX42" fmla="*/ 162914 w 3318315"/>
                <a:gd name="connsiteY42" fmla="*/ 1087738 h 3405251"/>
                <a:gd name="connsiteX43" fmla="*/ 81562 w 3318315"/>
                <a:gd name="connsiteY43" fmla="*/ 1067568 h 3405251"/>
                <a:gd name="connsiteX44" fmla="*/ 16770 w 3318315"/>
                <a:gd name="connsiteY44" fmla="*/ 1000214 h 3405251"/>
                <a:gd name="connsiteX45" fmla="*/ 7054 w 3318315"/>
                <a:gd name="connsiteY45" fmla="*/ 915212 h 3405251"/>
                <a:gd name="connsiteX46" fmla="*/ 177310 w 3318315"/>
                <a:gd name="connsiteY46" fmla="*/ 803196 h 3405251"/>
                <a:gd name="connsiteX47" fmla="*/ 221586 w 3318315"/>
                <a:gd name="connsiteY47" fmla="*/ 692622 h 3405251"/>
                <a:gd name="connsiteX48" fmla="*/ 171194 w 3318315"/>
                <a:gd name="connsiteY48" fmla="*/ 589612 h 3405251"/>
                <a:gd name="connsiteX49" fmla="*/ 39090 w 3318315"/>
                <a:gd name="connsiteY49" fmla="*/ 516496 h 3405251"/>
                <a:gd name="connsiteX50" fmla="*/ 153554 w 3318315"/>
                <a:gd name="connsiteY50" fmla="*/ 305070 h 3405251"/>
                <a:gd name="connsiteX51" fmla="*/ 221586 w 3318315"/>
                <a:gd name="connsiteY51" fmla="*/ 136508 h 3405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18315" h="3405251">
                  <a:moveTo>
                    <a:pt x="1545506" y="275088"/>
                  </a:moveTo>
                  <a:cubicBezTo>
                    <a:pt x="1014298" y="275528"/>
                    <a:pt x="539994" y="279190"/>
                    <a:pt x="526454" y="286434"/>
                  </a:cubicBezTo>
                  <a:cubicBezTo>
                    <a:pt x="507022" y="296514"/>
                    <a:pt x="506666" y="323152"/>
                    <a:pt x="506666" y="1701856"/>
                  </a:cubicBezTo>
                  <a:cubicBezTo>
                    <a:pt x="506666" y="2474722"/>
                    <a:pt x="509902" y="3110078"/>
                    <a:pt x="513502" y="3113678"/>
                  </a:cubicBezTo>
                  <a:cubicBezTo>
                    <a:pt x="517458" y="3117278"/>
                    <a:pt x="1085270" y="3119438"/>
                    <a:pt x="1775426" y="3117998"/>
                  </a:cubicBezTo>
                  <a:lnTo>
                    <a:pt x="3030514" y="3115478"/>
                  </a:lnTo>
                  <a:lnTo>
                    <a:pt x="3033034" y="1708336"/>
                  </a:lnTo>
                  <a:cubicBezTo>
                    <a:pt x="3035554" y="394426"/>
                    <a:pt x="3034474" y="300472"/>
                    <a:pt x="3018282" y="288594"/>
                  </a:cubicBezTo>
                  <a:cubicBezTo>
                    <a:pt x="3005530" y="279280"/>
                    <a:pt x="2228486" y="274520"/>
                    <a:pt x="1545506" y="275088"/>
                  </a:cubicBezTo>
                  <a:close/>
                  <a:moveTo>
                    <a:pt x="221586" y="0"/>
                  </a:moveTo>
                  <a:lnTo>
                    <a:pt x="1768310" y="2882"/>
                  </a:lnTo>
                  <a:lnTo>
                    <a:pt x="3315034" y="5402"/>
                  </a:lnTo>
                  <a:lnTo>
                    <a:pt x="3317554" y="1697158"/>
                  </a:lnTo>
                  <a:cubicBezTo>
                    <a:pt x="3319714" y="3043864"/>
                    <a:pt x="3317554" y="3390714"/>
                    <a:pt x="3307474" y="3397198"/>
                  </a:cubicBezTo>
                  <a:cubicBezTo>
                    <a:pt x="3291998" y="3406922"/>
                    <a:pt x="238142" y="3408364"/>
                    <a:pt x="228426" y="3398638"/>
                  </a:cubicBezTo>
                  <a:cubicBezTo>
                    <a:pt x="224826" y="3395036"/>
                    <a:pt x="221586" y="3335248"/>
                    <a:pt x="221586" y="3265732"/>
                  </a:cubicBezTo>
                  <a:cubicBezTo>
                    <a:pt x="221586" y="3196578"/>
                    <a:pt x="216906" y="3131026"/>
                    <a:pt x="211146" y="3120220"/>
                  </a:cubicBezTo>
                  <a:cubicBezTo>
                    <a:pt x="202870" y="3105094"/>
                    <a:pt x="189550" y="3100412"/>
                    <a:pt x="152834" y="3100412"/>
                  </a:cubicBezTo>
                  <a:cubicBezTo>
                    <a:pt x="89482" y="3100412"/>
                    <a:pt x="44490" y="3071956"/>
                    <a:pt x="16770" y="3014688"/>
                  </a:cubicBezTo>
                  <a:cubicBezTo>
                    <a:pt x="-3746" y="2973268"/>
                    <a:pt x="-4106" y="2965704"/>
                    <a:pt x="8494" y="2927526"/>
                  </a:cubicBezTo>
                  <a:cubicBezTo>
                    <a:pt x="16410" y="2902674"/>
                    <a:pt x="37290" y="2873138"/>
                    <a:pt x="58166" y="2855850"/>
                  </a:cubicBezTo>
                  <a:cubicBezTo>
                    <a:pt x="87682" y="2831358"/>
                    <a:pt x="103522" y="2825956"/>
                    <a:pt x="147434" y="2825956"/>
                  </a:cubicBezTo>
                  <a:cubicBezTo>
                    <a:pt x="216546" y="2825956"/>
                    <a:pt x="224826" y="2811548"/>
                    <a:pt x="220146" y="2697372"/>
                  </a:cubicBezTo>
                  <a:cubicBezTo>
                    <a:pt x="216186" y="2600124"/>
                    <a:pt x="210426" y="2592560"/>
                    <a:pt x="142038" y="2592560"/>
                  </a:cubicBezTo>
                  <a:cubicBezTo>
                    <a:pt x="83002" y="2592200"/>
                    <a:pt x="43050" y="2566628"/>
                    <a:pt x="16770" y="2512960"/>
                  </a:cubicBezTo>
                  <a:cubicBezTo>
                    <a:pt x="-2306" y="2473342"/>
                    <a:pt x="-3026" y="2463976"/>
                    <a:pt x="7774" y="2426878"/>
                  </a:cubicBezTo>
                  <a:cubicBezTo>
                    <a:pt x="27570" y="2361326"/>
                    <a:pt x="66806" y="2331432"/>
                    <a:pt x="140958" y="2326028"/>
                  </a:cubicBezTo>
                  <a:cubicBezTo>
                    <a:pt x="179470" y="2323148"/>
                    <a:pt x="206466" y="2315944"/>
                    <a:pt x="212226" y="2306940"/>
                  </a:cubicBezTo>
                  <a:cubicBezTo>
                    <a:pt x="226266" y="2284608"/>
                    <a:pt x="223746" y="2131172"/>
                    <a:pt x="208986" y="2112444"/>
                  </a:cubicBezTo>
                  <a:cubicBezTo>
                    <a:pt x="201790" y="2103438"/>
                    <a:pt x="172994" y="2094074"/>
                    <a:pt x="141678" y="2090832"/>
                  </a:cubicBezTo>
                  <a:cubicBezTo>
                    <a:pt x="71486" y="2082908"/>
                    <a:pt x="41610" y="2062738"/>
                    <a:pt x="16410" y="2005470"/>
                  </a:cubicBezTo>
                  <a:cubicBezTo>
                    <a:pt x="-1226" y="1965850"/>
                    <a:pt x="-2306" y="1953244"/>
                    <a:pt x="7414" y="1920828"/>
                  </a:cubicBezTo>
                  <a:cubicBezTo>
                    <a:pt x="13534" y="1899938"/>
                    <a:pt x="34770" y="1868602"/>
                    <a:pt x="54566" y="1851314"/>
                  </a:cubicBezTo>
                  <a:cubicBezTo>
                    <a:pt x="85162" y="1824300"/>
                    <a:pt x="98122" y="1819618"/>
                    <a:pt x="145274" y="1819618"/>
                  </a:cubicBezTo>
                  <a:cubicBezTo>
                    <a:pt x="189550" y="1819618"/>
                    <a:pt x="202870" y="1815656"/>
                    <a:pt x="211146" y="1800168"/>
                  </a:cubicBezTo>
                  <a:cubicBezTo>
                    <a:pt x="226266" y="1771714"/>
                    <a:pt x="224826" y="1621160"/>
                    <a:pt x="208986" y="1608914"/>
                  </a:cubicBezTo>
                  <a:cubicBezTo>
                    <a:pt x="201790" y="1603512"/>
                    <a:pt x="169034" y="1593788"/>
                    <a:pt x="135918" y="1587304"/>
                  </a:cubicBezTo>
                  <a:cubicBezTo>
                    <a:pt x="65006" y="1573616"/>
                    <a:pt x="27930" y="1543362"/>
                    <a:pt x="8134" y="1483212"/>
                  </a:cubicBezTo>
                  <a:cubicBezTo>
                    <a:pt x="-4106" y="1446474"/>
                    <a:pt x="-3386" y="1438550"/>
                    <a:pt x="16410" y="1397850"/>
                  </a:cubicBezTo>
                  <a:cubicBezTo>
                    <a:pt x="43770" y="1341662"/>
                    <a:pt x="76526" y="1319692"/>
                    <a:pt x="143474" y="1313568"/>
                  </a:cubicBezTo>
                  <a:cubicBezTo>
                    <a:pt x="172634" y="1311048"/>
                    <a:pt x="201790" y="1304204"/>
                    <a:pt x="208986" y="1298802"/>
                  </a:cubicBezTo>
                  <a:cubicBezTo>
                    <a:pt x="224826" y="1286196"/>
                    <a:pt x="226266" y="1136000"/>
                    <a:pt x="211146" y="1107546"/>
                  </a:cubicBezTo>
                  <a:cubicBezTo>
                    <a:pt x="203590" y="1093500"/>
                    <a:pt x="189550" y="1087738"/>
                    <a:pt x="162914" y="1087738"/>
                  </a:cubicBezTo>
                  <a:cubicBezTo>
                    <a:pt x="142038" y="1087376"/>
                    <a:pt x="105682" y="1078372"/>
                    <a:pt x="81562" y="1067568"/>
                  </a:cubicBezTo>
                  <a:cubicBezTo>
                    <a:pt x="47010" y="1051720"/>
                    <a:pt x="33690" y="1038032"/>
                    <a:pt x="16770" y="1000214"/>
                  </a:cubicBezTo>
                  <a:cubicBezTo>
                    <a:pt x="-866" y="959874"/>
                    <a:pt x="-2306" y="946908"/>
                    <a:pt x="7054" y="915212"/>
                  </a:cubicBezTo>
                  <a:cubicBezTo>
                    <a:pt x="28290" y="843896"/>
                    <a:pt x="90202" y="803556"/>
                    <a:pt x="177310" y="803196"/>
                  </a:cubicBezTo>
                  <a:cubicBezTo>
                    <a:pt x="217266" y="803196"/>
                    <a:pt x="221586" y="792032"/>
                    <a:pt x="221586" y="692622"/>
                  </a:cubicBezTo>
                  <a:cubicBezTo>
                    <a:pt x="221586" y="607620"/>
                    <a:pt x="212946" y="589972"/>
                    <a:pt x="171194" y="589612"/>
                  </a:cubicBezTo>
                  <a:cubicBezTo>
                    <a:pt x="127638" y="589250"/>
                    <a:pt x="60686" y="552512"/>
                    <a:pt x="39090" y="516496"/>
                  </a:cubicBezTo>
                  <a:cubicBezTo>
                    <a:pt x="-15622" y="427170"/>
                    <a:pt x="50606" y="305070"/>
                    <a:pt x="153554" y="305070"/>
                  </a:cubicBezTo>
                  <a:cubicBezTo>
                    <a:pt x="215826" y="305070"/>
                    <a:pt x="221586" y="290664"/>
                    <a:pt x="221586" y="136508"/>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27" name="手繪多邊形 26"/>
            <p:cNvSpPr>
              <a:spLocks/>
            </p:cNvSpPr>
            <p:nvPr/>
          </p:nvSpPr>
          <p:spPr bwMode="auto">
            <a:xfrm>
              <a:off x="36121679" y="12792484"/>
              <a:ext cx="1406538" cy="1632371"/>
            </a:xfrm>
            <a:custGeom>
              <a:avLst/>
              <a:gdLst>
                <a:gd name="connsiteX0" fmla="*/ 384661 w 1880829"/>
                <a:gd name="connsiteY0" fmla="*/ 1584793 h 2182812"/>
                <a:gd name="connsiteX1" fmla="*/ 194045 w 1880829"/>
                <a:gd name="connsiteY1" fmla="*/ 1886477 h 2182812"/>
                <a:gd name="connsiteX2" fmla="*/ 319921 w 1880829"/>
                <a:gd name="connsiteY2" fmla="*/ 2001815 h 2182812"/>
                <a:gd name="connsiteX3" fmla="*/ 493273 w 1880829"/>
                <a:gd name="connsiteY3" fmla="*/ 1976225 h 2182812"/>
                <a:gd name="connsiteX4" fmla="*/ 384661 w 1880829"/>
                <a:gd name="connsiteY4" fmla="*/ 1584793 h 2182812"/>
                <a:gd name="connsiteX5" fmla="*/ 1483097 w 1880829"/>
                <a:gd name="connsiteY5" fmla="*/ 1399 h 2182812"/>
                <a:gd name="connsiteX6" fmla="*/ 1517345 w 1880829"/>
                <a:gd name="connsiteY6" fmla="*/ 2829 h 2182812"/>
                <a:gd name="connsiteX7" fmla="*/ 1710433 w 1880829"/>
                <a:gd name="connsiteY7" fmla="*/ 180045 h 2182812"/>
                <a:gd name="connsiteX8" fmla="*/ 1880829 w 1880829"/>
                <a:gd name="connsiteY8" fmla="*/ 382113 h 2182812"/>
                <a:gd name="connsiteX9" fmla="*/ 1766273 w 1880829"/>
                <a:gd name="connsiteY9" fmla="*/ 466039 h 2182812"/>
                <a:gd name="connsiteX10" fmla="*/ 1680893 w 1880829"/>
                <a:gd name="connsiteY10" fmla="*/ 392919 h 2182812"/>
                <a:gd name="connsiteX11" fmla="*/ 1585429 w 1880829"/>
                <a:gd name="connsiteY11" fmla="*/ 626685 h 2182812"/>
                <a:gd name="connsiteX12" fmla="*/ 1572461 w 1880829"/>
                <a:gd name="connsiteY12" fmla="*/ 955901 h 2182812"/>
                <a:gd name="connsiteX13" fmla="*/ 1453941 w 1880829"/>
                <a:gd name="connsiteY13" fmla="*/ 1127353 h 2182812"/>
                <a:gd name="connsiteX14" fmla="*/ 912137 w 1880829"/>
                <a:gd name="connsiteY14" fmla="*/ 1188587 h 2182812"/>
                <a:gd name="connsiteX15" fmla="*/ 514789 w 1880829"/>
                <a:gd name="connsiteY15" fmla="*/ 1209477 h 2182812"/>
                <a:gd name="connsiteX16" fmla="*/ 467597 w 1880829"/>
                <a:gd name="connsiteY16" fmla="*/ 1342749 h 2182812"/>
                <a:gd name="connsiteX17" fmla="*/ 547929 w 1880829"/>
                <a:gd name="connsiteY17" fmla="*/ 1447205 h 2182812"/>
                <a:gd name="connsiteX18" fmla="*/ 735977 w 1880829"/>
                <a:gd name="connsiteY18" fmla="*/ 1635947 h 2182812"/>
                <a:gd name="connsiteX19" fmla="*/ 767317 w 1880829"/>
                <a:gd name="connsiteY19" fmla="*/ 1798395 h 2182812"/>
                <a:gd name="connsiteX20" fmla="*/ 734537 w 1880829"/>
                <a:gd name="connsiteY20" fmla="*/ 1961921 h 2182812"/>
                <a:gd name="connsiteX21" fmla="*/ 540725 w 1880829"/>
                <a:gd name="connsiteY21" fmla="*/ 2151745 h 2182812"/>
                <a:gd name="connsiteX22" fmla="*/ 269461 w 1880829"/>
                <a:gd name="connsiteY22" fmla="*/ 2168313 h 2182812"/>
                <a:gd name="connsiteX23" fmla="*/ 1 w 1880829"/>
                <a:gd name="connsiteY23" fmla="*/ 1798755 h 2182812"/>
                <a:gd name="connsiteX24" fmla="*/ 62325 w 1880829"/>
                <a:gd name="connsiteY24" fmla="*/ 1584439 h 2182812"/>
                <a:gd name="connsiteX25" fmla="*/ 230197 w 1880829"/>
                <a:gd name="connsiteY25" fmla="*/ 1442523 h 2182812"/>
                <a:gd name="connsiteX26" fmla="*/ 269825 w 1880829"/>
                <a:gd name="connsiteY26" fmla="*/ 1417669 h 2182812"/>
                <a:gd name="connsiteX27" fmla="*/ 294681 w 1880829"/>
                <a:gd name="connsiteY27" fmla="*/ 1327981 h 2182812"/>
                <a:gd name="connsiteX28" fmla="*/ 456789 w 1880829"/>
                <a:gd name="connsiteY28" fmla="*/ 1037305 h 2182812"/>
                <a:gd name="connsiteX29" fmla="*/ 516229 w 1880829"/>
                <a:gd name="connsiteY29" fmla="*/ 1005609 h 2182812"/>
                <a:gd name="connsiteX30" fmla="*/ 908173 w 1880829"/>
                <a:gd name="connsiteY30" fmla="*/ 1005609 h 2182812"/>
                <a:gd name="connsiteX31" fmla="*/ 1388737 w 1880829"/>
                <a:gd name="connsiteY31" fmla="*/ 940773 h 2182812"/>
                <a:gd name="connsiteX32" fmla="*/ 1411073 w 1880829"/>
                <a:gd name="connsiteY32" fmla="*/ 634609 h 2182812"/>
                <a:gd name="connsiteX33" fmla="*/ 1314529 w 1880829"/>
                <a:gd name="connsiteY33" fmla="*/ 386795 h 2182812"/>
                <a:gd name="connsiteX34" fmla="*/ 1221945 w 1880829"/>
                <a:gd name="connsiteY34" fmla="*/ 466039 h 2182812"/>
                <a:gd name="connsiteX35" fmla="*/ 1108109 w 1880829"/>
                <a:gd name="connsiteY35" fmla="*/ 390397 h 2182812"/>
                <a:gd name="connsiteX36" fmla="*/ 1303361 w 1880829"/>
                <a:gd name="connsiteY36" fmla="*/ 144745 h 2182812"/>
                <a:gd name="connsiteX37" fmla="*/ 1483097 w 1880829"/>
                <a:gd name="connsiteY37" fmla="*/ 1399 h 218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0829" h="2182812">
                  <a:moveTo>
                    <a:pt x="384661" y="1584793"/>
                  </a:moveTo>
                  <a:cubicBezTo>
                    <a:pt x="232885" y="1584793"/>
                    <a:pt x="128229" y="1750233"/>
                    <a:pt x="194045" y="1886477"/>
                  </a:cubicBezTo>
                  <a:cubicBezTo>
                    <a:pt x="217781" y="1935855"/>
                    <a:pt x="274245" y="1987397"/>
                    <a:pt x="319921" y="2001815"/>
                  </a:cubicBezTo>
                  <a:cubicBezTo>
                    <a:pt x="367397" y="2016593"/>
                    <a:pt x="444361" y="2005059"/>
                    <a:pt x="493273" y="1976225"/>
                  </a:cubicBezTo>
                  <a:cubicBezTo>
                    <a:pt x="672741" y="1870977"/>
                    <a:pt x="593257" y="1584793"/>
                    <a:pt x="384661" y="1584793"/>
                  </a:cubicBezTo>
                  <a:close/>
                  <a:moveTo>
                    <a:pt x="1483097" y="1399"/>
                  </a:moveTo>
                  <a:cubicBezTo>
                    <a:pt x="1494829" y="-1021"/>
                    <a:pt x="1505637" y="-143"/>
                    <a:pt x="1517345" y="2829"/>
                  </a:cubicBezTo>
                  <a:cubicBezTo>
                    <a:pt x="1529953" y="6071"/>
                    <a:pt x="1616769" y="85673"/>
                    <a:pt x="1710433" y="180045"/>
                  </a:cubicBezTo>
                  <a:cubicBezTo>
                    <a:pt x="1855973" y="326283"/>
                    <a:pt x="1880829" y="355819"/>
                    <a:pt x="1880829" y="382113"/>
                  </a:cubicBezTo>
                  <a:cubicBezTo>
                    <a:pt x="1880829" y="443347"/>
                    <a:pt x="1815265" y="490891"/>
                    <a:pt x="1766273" y="466039"/>
                  </a:cubicBezTo>
                  <a:cubicBezTo>
                    <a:pt x="1753665" y="459555"/>
                    <a:pt x="1715117" y="426777"/>
                    <a:pt x="1680893" y="392919"/>
                  </a:cubicBezTo>
                  <a:cubicBezTo>
                    <a:pt x="1583629" y="298189"/>
                    <a:pt x="1585789" y="292785"/>
                    <a:pt x="1585429" y="626685"/>
                  </a:cubicBezTo>
                  <a:cubicBezTo>
                    <a:pt x="1585069" y="814345"/>
                    <a:pt x="1580745" y="924565"/>
                    <a:pt x="1572461" y="955901"/>
                  </a:cubicBezTo>
                  <a:cubicBezTo>
                    <a:pt x="1554449" y="1024339"/>
                    <a:pt x="1506177" y="1093855"/>
                    <a:pt x="1453941" y="1127353"/>
                  </a:cubicBezTo>
                  <a:cubicBezTo>
                    <a:pt x="1365681" y="1183543"/>
                    <a:pt x="1320653" y="1188587"/>
                    <a:pt x="912137" y="1188587"/>
                  </a:cubicBezTo>
                  <a:cubicBezTo>
                    <a:pt x="554053" y="1188587"/>
                    <a:pt x="540365" y="1189307"/>
                    <a:pt x="514789" y="1209477"/>
                  </a:cubicBezTo>
                  <a:cubicBezTo>
                    <a:pt x="486329" y="1231809"/>
                    <a:pt x="467597" y="1284037"/>
                    <a:pt x="467597" y="1342749"/>
                  </a:cubicBezTo>
                  <a:cubicBezTo>
                    <a:pt x="467597" y="1400381"/>
                    <a:pt x="475521" y="1410825"/>
                    <a:pt x="547929" y="1447205"/>
                  </a:cubicBezTo>
                  <a:cubicBezTo>
                    <a:pt x="634749" y="1491149"/>
                    <a:pt x="696349" y="1552743"/>
                    <a:pt x="735977" y="1635947"/>
                  </a:cubicBezTo>
                  <a:cubicBezTo>
                    <a:pt x="764437" y="1695379"/>
                    <a:pt x="767317" y="1711587"/>
                    <a:pt x="767317" y="1798395"/>
                  </a:cubicBezTo>
                  <a:cubicBezTo>
                    <a:pt x="767317" y="1886641"/>
                    <a:pt x="764437" y="1901049"/>
                    <a:pt x="734537" y="1961921"/>
                  </a:cubicBezTo>
                  <a:cubicBezTo>
                    <a:pt x="694909" y="2042965"/>
                    <a:pt x="621781" y="2114645"/>
                    <a:pt x="540725" y="2151745"/>
                  </a:cubicBezTo>
                  <a:cubicBezTo>
                    <a:pt x="467597" y="2185603"/>
                    <a:pt x="346193" y="2192805"/>
                    <a:pt x="269461" y="2168313"/>
                  </a:cubicBezTo>
                  <a:cubicBezTo>
                    <a:pt x="106993" y="2116805"/>
                    <a:pt x="-359" y="1969125"/>
                    <a:pt x="1" y="1798755"/>
                  </a:cubicBezTo>
                  <a:cubicBezTo>
                    <a:pt x="1" y="1712669"/>
                    <a:pt x="15133" y="1660801"/>
                    <a:pt x="62325" y="1584439"/>
                  </a:cubicBezTo>
                  <a:cubicBezTo>
                    <a:pt x="94385" y="1532211"/>
                    <a:pt x="200297" y="1442523"/>
                    <a:pt x="230197" y="1442523"/>
                  </a:cubicBezTo>
                  <a:cubicBezTo>
                    <a:pt x="238121" y="1442523"/>
                    <a:pt x="256133" y="1431357"/>
                    <a:pt x="269825" y="1417669"/>
                  </a:cubicBezTo>
                  <a:cubicBezTo>
                    <a:pt x="291077" y="1396419"/>
                    <a:pt x="294681" y="1383091"/>
                    <a:pt x="294681" y="1327981"/>
                  </a:cubicBezTo>
                  <a:cubicBezTo>
                    <a:pt x="294681" y="1193989"/>
                    <a:pt x="350157" y="1093855"/>
                    <a:pt x="456789" y="1037305"/>
                  </a:cubicBezTo>
                  <a:lnTo>
                    <a:pt x="516229" y="1005609"/>
                  </a:lnTo>
                  <a:lnTo>
                    <a:pt x="908173" y="1005609"/>
                  </a:lnTo>
                  <a:cubicBezTo>
                    <a:pt x="1342265" y="1005609"/>
                    <a:pt x="1350193" y="1004527"/>
                    <a:pt x="1388737" y="940773"/>
                  </a:cubicBezTo>
                  <a:cubicBezTo>
                    <a:pt x="1406029" y="911957"/>
                    <a:pt x="1408189" y="882783"/>
                    <a:pt x="1411073" y="634609"/>
                  </a:cubicBezTo>
                  <a:cubicBezTo>
                    <a:pt x="1415033" y="287383"/>
                    <a:pt x="1415397" y="288463"/>
                    <a:pt x="1314529" y="386795"/>
                  </a:cubicBezTo>
                  <a:cubicBezTo>
                    <a:pt x="1276341" y="423895"/>
                    <a:pt x="1234913" y="459555"/>
                    <a:pt x="1221945" y="466039"/>
                  </a:cubicBezTo>
                  <a:cubicBezTo>
                    <a:pt x="1175473" y="489811"/>
                    <a:pt x="1108109" y="445147"/>
                    <a:pt x="1108109" y="390397"/>
                  </a:cubicBezTo>
                  <a:cubicBezTo>
                    <a:pt x="1108109" y="345733"/>
                    <a:pt x="1143053" y="301429"/>
                    <a:pt x="1303361" y="144745"/>
                  </a:cubicBezTo>
                  <a:cubicBezTo>
                    <a:pt x="1404409" y="45603"/>
                    <a:pt x="1447909" y="8661"/>
                    <a:pt x="1483097" y="139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28" name="Freeform 42"/>
            <p:cNvSpPr>
              <a:spLocks/>
            </p:cNvSpPr>
            <p:nvPr/>
          </p:nvSpPr>
          <p:spPr bwMode="auto">
            <a:xfrm>
              <a:off x="36950060" y="13848236"/>
              <a:ext cx="578157" cy="598338"/>
            </a:xfrm>
            <a:custGeom>
              <a:avLst/>
              <a:gdLst>
                <a:gd name="T0" fmla="*/ 69 w 2145"/>
                <a:gd name="T1" fmla="*/ 2075 h 2218"/>
                <a:gd name="T2" fmla="*/ 0 w 2145"/>
                <a:gd name="T3" fmla="*/ 1902 h 2218"/>
                <a:gd name="T4" fmla="*/ 338 w 2145"/>
                <a:gd name="T5" fmla="*/ 1454 h 2218"/>
                <a:gd name="T6" fmla="*/ 677 w 2145"/>
                <a:gd name="T7" fmla="*/ 1073 h 2218"/>
                <a:gd name="T8" fmla="*/ 338 w 2145"/>
                <a:gd name="T9" fmla="*/ 689 h 2218"/>
                <a:gd name="T10" fmla="*/ 0 w 2145"/>
                <a:gd name="T11" fmla="*/ 241 h 2218"/>
                <a:gd name="T12" fmla="*/ 241 w 2145"/>
                <a:gd name="T13" fmla="*/ 0 h 2218"/>
                <a:gd name="T14" fmla="*/ 689 w 2145"/>
                <a:gd name="T15" fmla="*/ 338 h 2218"/>
                <a:gd name="T16" fmla="*/ 1073 w 2145"/>
                <a:gd name="T17" fmla="*/ 677 h 2218"/>
                <a:gd name="T18" fmla="*/ 1454 w 2145"/>
                <a:gd name="T19" fmla="*/ 338 h 2218"/>
                <a:gd name="T20" fmla="*/ 1901 w 2145"/>
                <a:gd name="T21" fmla="*/ 0 h 2218"/>
                <a:gd name="T22" fmla="*/ 2145 w 2145"/>
                <a:gd name="T23" fmla="*/ 220 h 2218"/>
                <a:gd name="T24" fmla="*/ 1728 w 2145"/>
                <a:gd name="T25" fmla="*/ 753 h 2218"/>
                <a:gd name="T26" fmla="*/ 1467 w 2145"/>
                <a:gd name="T27" fmla="*/ 1062 h 2218"/>
                <a:gd name="T28" fmla="*/ 1766 w 2145"/>
                <a:gd name="T29" fmla="*/ 1411 h 2218"/>
                <a:gd name="T30" fmla="*/ 2145 w 2145"/>
                <a:gd name="T31" fmla="*/ 1927 h 2218"/>
                <a:gd name="T32" fmla="*/ 1932 w 2145"/>
                <a:gd name="T33" fmla="*/ 2145 h 2218"/>
                <a:gd name="T34" fmla="*/ 1403 w 2145"/>
                <a:gd name="T35" fmla="*/ 1756 h 2218"/>
                <a:gd name="T36" fmla="*/ 1072 w 2145"/>
                <a:gd name="T37" fmla="*/ 1430 h 2218"/>
                <a:gd name="T38" fmla="*/ 994 w 2145"/>
                <a:gd name="T39" fmla="*/ 1498 h 2218"/>
                <a:gd name="T40" fmla="*/ 694 w 2145"/>
                <a:gd name="T41" fmla="*/ 1792 h 2218"/>
                <a:gd name="T42" fmla="*/ 69 w 2145"/>
                <a:gd name="T43" fmla="*/ 2075 h 2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45" h="2218">
                  <a:moveTo>
                    <a:pt x="69" y="2075"/>
                  </a:moveTo>
                  <a:cubicBezTo>
                    <a:pt x="20" y="2027"/>
                    <a:pt x="0" y="1975"/>
                    <a:pt x="0" y="1902"/>
                  </a:cubicBezTo>
                  <a:cubicBezTo>
                    <a:pt x="0" y="1806"/>
                    <a:pt x="28" y="1768"/>
                    <a:pt x="338" y="1454"/>
                  </a:cubicBezTo>
                  <a:cubicBezTo>
                    <a:pt x="525" y="1266"/>
                    <a:pt x="677" y="1094"/>
                    <a:pt x="677" y="1073"/>
                  </a:cubicBezTo>
                  <a:cubicBezTo>
                    <a:pt x="677" y="1052"/>
                    <a:pt x="525" y="879"/>
                    <a:pt x="338" y="689"/>
                  </a:cubicBezTo>
                  <a:cubicBezTo>
                    <a:pt x="31" y="376"/>
                    <a:pt x="0" y="334"/>
                    <a:pt x="0" y="241"/>
                  </a:cubicBezTo>
                  <a:cubicBezTo>
                    <a:pt x="0" y="101"/>
                    <a:pt x="101" y="0"/>
                    <a:pt x="241" y="0"/>
                  </a:cubicBezTo>
                  <a:cubicBezTo>
                    <a:pt x="334" y="0"/>
                    <a:pt x="375" y="31"/>
                    <a:pt x="689" y="338"/>
                  </a:cubicBezTo>
                  <a:cubicBezTo>
                    <a:pt x="879" y="525"/>
                    <a:pt x="1052" y="677"/>
                    <a:pt x="1073" y="677"/>
                  </a:cubicBezTo>
                  <a:cubicBezTo>
                    <a:pt x="1094" y="677"/>
                    <a:pt x="1266" y="525"/>
                    <a:pt x="1454" y="338"/>
                  </a:cubicBezTo>
                  <a:cubicBezTo>
                    <a:pt x="1768" y="28"/>
                    <a:pt x="1806" y="0"/>
                    <a:pt x="1901" y="0"/>
                  </a:cubicBezTo>
                  <a:cubicBezTo>
                    <a:pt x="2033" y="0"/>
                    <a:pt x="2145" y="101"/>
                    <a:pt x="2145" y="220"/>
                  </a:cubicBezTo>
                  <a:cubicBezTo>
                    <a:pt x="2145" y="321"/>
                    <a:pt x="2069" y="418"/>
                    <a:pt x="1728" y="753"/>
                  </a:cubicBezTo>
                  <a:cubicBezTo>
                    <a:pt x="1582" y="896"/>
                    <a:pt x="1467" y="1033"/>
                    <a:pt x="1467" y="1062"/>
                  </a:cubicBezTo>
                  <a:cubicBezTo>
                    <a:pt x="1467" y="1092"/>
                    <a:pt x="1597" y="1244"/>
                    <a:pt x="1766" y="1411"/>
                  </a:cubicBezTo>
                  <a:cubicBezTo>
                    <a:pt x="2075" y="1719"/>
                    <a:pt x="2145" y="1813"/>
                    <a:pt x="2145" y="1927"/>
                  </a:cubicBezTo>
                  <a:cubicBezTo>
                    <a:pt x="2145" y="2021"/>
                    <a:pt x="2024" y="2145"/>
                    <a:pt x="1932" y="2145"/>
                  </a:cubicBezTo>
                  <a:cubicBezTo>
                    <a:pt x="1815" y="2145"/>
                    <a:pt x="1755" y="2101"/>
                    <a:pt x="1403" y="1756"/>
                  </a:cubicBezTo>
                  <a:lnTo>
                    <a:pt x="1072" y="1430"/>
                  </a:lnTo>
                  <a:lnTo>
                    <a:pt x="994" y="1498"/>
                  </a:lnTo>
                  <a:cubicBezTo>
                    <a:pt x="952" y="1535"/>
                    <a:pt x="817" y="1668"/>
                    <a:pt x="694" y="1792"/>
                  </a:cubicBezTo>
                  <a:cubicBezTo>
                    <a:pt x="323" y="2167"/>
                    <a:pt x="212" y="2218"/>
                    <a:pt x="69" y="2075"/>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29" name="Freeform 43"/>
            <p:cNvSpPr>
              <a:spLocks/>
            </p:cNvSpPr>
            <p:nvPr/>
          </p:nvSpPr>
          <p:spPr bwMode="auto">
            <a:xfrm>
              <a:off x="36121409" y="12773842"/>
              <a:ext cx="578157" cy="595963"/>
            </a:xfrm>
            <a:custGeom>
              <a:avLst/>
              <a:gdLst>
                <a:gd name="T0" fmla="*/ 75 w 2145"/>
                <a:gd name="T1" fmla="*/ 2153 h 2212"/>
                <a:gd name="T2" fmla="*/ 0 w 2145"/>
                <a:gd name="T3" fmla="*/ 1979 h 2212"/>
                <a:gd name="T4" fmla="*/ 339 w 2145"/>
                <a:gd name="T5" fmla="*/ 1521 h 2212"/>
                <a:gd name="T6" fmla="*/ 678 w 2145"/>
                <a:gd name="T7" fmla="*/ 1139 h 2212"/>
                <a:gd name="T8" fmla="*/ 339 w 2145"/>
                <a:gd name="T9" fmla="*/ 757 h 2212"/>
                <a:gd name="T10" fmla="*/ 0 w 2145"/>
                <a:gd name="T11" fmla="*/ 299 h 2212"/>
                <a:gd name="T12" fmla="*/ 75 w 2145"/>
                <a:gd name="T13" fmla="*/ 125 h 2212"/>
                <a:gd name="T14" fmla="*/ 804 w 2145"/>
                <a:gd name="T15" fmla="*/ 515 h 2212"/>
                <a:gd name="T16" fmla="*/ 1070 w 2145"/>
                <a:gd name="T17" fmla="*/ 744 h 2212"/>
                <a:gd name="T18" fmla="*/ 1456 w 2145"/>
                <a:gd name="T19" fmla="*/ 406 h 2212"/>
                <a:gd name="T20" fmla="*/ 1904 w 2145"/>
                <a:gd name="T21" fmla="*/ 67 h 2212"/>
                <a:gd name="T22" fmla="*/ 2145 w 2145"/>
                <a:gd name="T23" fmla="*/ 287 h 2212"/>
                <a:gd name="T24" fmla="*/ 1725 w 2145"/>
                <a:gd name="T25" fmla="*/ 842 h 2212"/>
                <a:gd name="T26" fmla="*/ 1468 w 2145"/>
                <a:gd name="T27" fmla="*/ 1139 h 2212"/>
                <a:gd name="T28" fmla="*/ 1697 w 2145"/>
                <a:gd name="T29" fmla="*/ 1408 h 2212"/>
                <a:gd name="T30" fmla="*/ 2145 w 2145"/>
                <a:gd name="T31" fmla="*/ 1990 h 2212"/>
                <a:gd name="T32" fmla="*/ 1902 w 2145"/>
                <a:gd name="T33" fmla="*/ 2212 h 2212"/>
                <a:gd name="T34" fmla="*/ 1455 w 2145"/>
                <a:gd name="T35" fmla="*/ 1873 h 2212"/>
                <a:gd name="T36" fmla="*/ 1075 w 2145"/>
                <a:gd name="T37" fmla="*/ 1534 h 2212"/>
                <a:gd name="T38" fmla="*/ 688 w 2145"/>
                <a:gd name="T39" fmla="*/ 1873 h 2212"/>
                <a:gd name="T40" fmla="*/ 245 w 2145"/>
                <a:gd name="T41" fmla="*/ 2212 h 2212"/>
                <a:gd name="T42" fmla="*/ 75 w 2145"/>
                <a:gd name="T43" fmla="*/ 2153 h 2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45" h="2212">
                  <a:moveTo>
                    <a:pt x="75" y="2153"/>
                  </a:moveTo>
                  <a:cubicBezTo>
                    <a:pt x="16" y="2107"/>
                    <a:pt x="0" y="2070"/>
                    <a:pt x="0" y="1979"/>
                  </a:cubicBezTo>
                  <a:cubicBezTo>
                    <a:pt x="0" y="1870"/>
                    <a:pt x="17" y="1847"/>
                    <a:pt x="339" y="1521"/>
                  </a:cubicBezTo>
                  <a:cubicBezTo>
                    <a:pt x="525" y="1333"/>
                    <a:pt x="678" y="1161"/>
                    <a:pt x="678" y="1139"/>
                  </a:cubicBezTo>
                  <a:cubicBezTo>
                    <a:pt x="678" y="1118"/>
                    <a:pt x="525" y="946"/>
                    <a:pt x="339" y="757"/>
                  </a:cubicBezTo>
                  <a:cubicBezTo>
                    <a:pt x="17" y="432"/>
                    <a:pt x="0" y="409"/>
                    <a:pt x="0" y="299"/>
                  </a:cubicBezTo>
                  <a:cubicBezTo>
                    <a:pt x="0" y="208"/>
                    <a:pt x="16" y="172"/>
                    <a:pt x="75" y="125"/>
                  </a:cubicBezTo>
                  <a:cubicBezTo>
                    <a:pt x="235" y="0"/>
                    <a:pt x="365" y="69"/>
                    <a:pt x="804" y="515"/>
                  </a:cubicBezTo>
                  <a:cubicBezTo>
                    <a:pt x="928" y="641"/>
                    <a:pt x="1048" y="744"/>
                    <a:pt x="1070" y="744"/>
                  </a:cubicBezTo>
                  <a:cubicBezTo>
                    <a:pt x="1092" y="744"/>
                    <a:pt x="1266" y="592"/>
                    <a:pt x="1456" y="406"/>
                  </a:cubicBezTo>
                  <a:cubicBezTo>
                    <a:pt x="1770" y="98"/>
                    <a:pt x="1811" y="67"/>
                    <a:pt x="1904" y="67"/>
                  </a:cubicBezTo>
                  <a:cubicBezTo>
                    <a:pt x="2033" y="67"/>
                    <a:pt x="2145" y="169"/>
                    <a:pt x="2145" y="287"/>
                  </a:cubicBezTo>
                  <a:cubicBezTo>
                    <a:pt x="2145" y="393"/>
                    <a:pt x="2042" y="530"/>
                    <a:pt x="1725" y="842"/>
                  </a:cubicBezTo>
                  <a:cubicBezTo>
                    <a:pt x="1584" y="982"/>
                    <a:pt x="1468" y="1115"/>
                    <a:pt x="1468" y="1139"/>
                  </a:cubicBezTo>
                  <a:cubicBezTo>
                    <a:pt x="1468" y="1163"/>
                    <a:pt x="1571" y="1284"/>
                    <a:pt x="1697" y="1408"/>
                  </a:cubicBezTo>
                  <a:cubicBezTo>
                    <a:pt x="2019" y="1725"/>
                    <a:pt x="2145" y="1889"/>
                    <a:pt x="2145" y="1990"/>
                  </a:cubicBezTo>
                  <a:cubicBezTo>
                    <a:pt x="2145" y="2110"/>
                    <a:pt x="2034" y="2212"/>
                    <a:pt x="1902" y="2212"/>
                  </a:cubicBezTo>
                  <a:cubicBezTo>
                    <a:pt x="1806" y="2212"/>
                    <a:pt x="1769" y="2183"/>
                    <a:pt x="1455" y="1873"/>
                  </a:cubicBezTo>
                  <a:cubicBezTo>
                    <a:pt x="1267" y="1687"/>
                    <a:pt x="1095" y="1534"/>
                    <a:pt x="1075" y="1534"/>
                  </a:cubicBezTo>
                  <a:cubicBezTo>
                    <a:pt x="1054" y="1534"/>
                    <a:pt x="880" y="1687"/>
                    <a:pt x="688" y="1873"/>
                  </a:cubicBezTo>
                  <a:cubicBezTo>
                    <a:pt x="383" y="2171"/>
                    <a:pt x="329" y="2212"/>
                    <a:pt x="245" y="2212"/>
                  </a:cubicBezTo>
                  <a:cubicBezTo>
                    <a:pt x="191" y="2212"/>
                    <a:pt x="117" y="2186"/>
                    <a:pt x="75" y="2153"/>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sp>
        <p:nvSpPr>
          <p:cNvPr id="30" name="矩形 29"/>
          <p:cNvSpPr/>
          <p:nvPr/>
        </p:nvSpPr>
        <p:spPr>
          <a:xfrm>
            <a:off x="7739525" y="1581241"/>
            <a:ext cx="2843488" cy="646331"/>
          </a:xfrm>
          <a:prstGeom prst="rect">
            <a:avLst/>
          </a:prstGeom>
        </p:spPr>
        <p:txBody>
          <a:bodyPr wrap="square">
            <a:spAutoFit/>
          </a:bodyPr>
          <a:lstStyle/>
          <a:p>
            <a:r>
              <a:rPr lang="en-US" dirty="0">
                <a:solidFill>
                  <a:schemeClr val="bg1">
                    <a:lumMod val="50000"/>
                  </a:schemeClr>
                </a:solidFill>
              </a:rPr>
              <a:t>The quick brown fox jumps over the lazy dog. </a:t>
            </a:r>
            <a:endParaRPr lang="en-US" dirty="0"/>
          </a:p>
        </p:txBody>
      </p:sp>
      <p:sp>
        <p:nvSpPr>
          <p:cNvPr id="31" name="矩形 30"/>
          <p:cNvSpPr/>
          <p:nvPr/>
        </p:nvSpPr>
        <p:spPr>
          <a:xfrm>
            <a:off x="7739525" y="3192327"/>
            <a:ext cx="2843488" cy="646331"/>
          </a:xfrm>
          <a:prstGeom prst="rect">
            <a:avLst/>
          </a:prstGeom>
        </p:spPr>
        <p:txBody>
          <a:bodyPr wrap="square">
            <a:spAutoFit/>
          </a:bodyPr>
          <a:lstStyle/>
          <a:p>
            <a:r>
              <a:rPr lang="en-US" dirty="0">
                <a:solidFill>
                  <a:schemeClr val="bg1">
                    <a:lumMod val="50000"/>
                  </a:schemeClr>
                </a:solidFill>
              </a:rPr>
              <a:t>The quick brown fox jumps over the lazy dog. </a:t>
            </a:r>
            <a:endParaRPr lang="en-US" dirty="0"/>
          </a:p>
        </p:txBody>
      </p:sp>
      <p:sp>
        <p:nvSpPr>
          <p:cNvPr id="32" name="矩形 31"/>
          <p:cNvSpPr/>
          <p:nvPr/>
        </p:nvSpPr>
        <p:spPr>
          <a:xfrm>
            <a:off x="7739525" y="4772933"/>
            <a:ext cx="2843488" cy="646331"/>
          </a:xfrm>
          <a:prstGeom prst="rect">
            <a:avLst/>
          </a:prstGeom>
        </p:spPr>
        <p:txBody>
          <a:bodyPr wrap="square">
            <a:spAutoFit/>
          </a:bodyPr>
          <a:lstStyle/>
          <a:p>
            <a:r>
              <a:rPr lang="en-US" dirty="0">
                <a:solidFill>
                  <a:schemeClr val="bg1">
                    <a:lumMod val="50000"/>
                  </a:schemeClr>
                </a:solidFill>
              </a:rPr>
              <a:t>The quick brown fox jumps over the lazy dog. </a:t>
            </a:r>
            <a:endParaRPr lang="en-US" dirty="0"/>
          </a:p>
        </p:txBody>
      </p:sp>
      <p:sp>
        <p:nvSpPr>
          <p:cNvPr id="33" name="矩形 32"/>
          <p:cNvSpPr/>
          <p:nvPr/>
        </p:nvSpPr>
        <p:spPr>
          <a:xfrm>
            <a:off x="2354734" y="5572743"/>
            <a:ext cx="2843488" cy="646331"/>
          </a:xfrm>
          <a:prstGeom prst="rect">
            <a:avLst/>
          </a:prstGeom>
        </p:spPr>
        <p:txBody>
          <a:bodyPr wrap="square">
            <a:spAutoFit/>
          </a:bodyPr>
          <a:lstStyle/>
          <a:p>
            <a:r>
              <a:rPr lang="en-US" dirty="0">
                <a:solidFill>
                  <a:schemeClr val="bg1">
                    <a:lumMod val="50000"/>
                  </a:schemeClr>
                </a:solidFill>
              </a:rPr>
              <a:t>The quick brown fox jumps over the lazy dog. </a:t>
            </a:r>
            <a:endParaRPr lang="en-US" dirty="0"/>
          </a:p>
        </p:txBody>
      </p:sp>
      <p:sp>
        <p:nvSpPr>
          <p:cNvPr id="34" name="矩形 33"/>
          <p:cNvSpPr/>
          <p:nvPr/>
        </p:nvSpPr>
        <p:spPr>
          <a:xfrm>
            <a:off x="2354734" y="3926230"/>
            <a:ext cx="2843488" cy="646331"/>
          </a:xfrm>
          <a:prstGeom prst="rect">
            <a:avLst/>
          </a:prstGeom>
        </p:spPr>
        <p:txBody>
          <a:bodyPr wrap="square">
            <a:spAutoFit/>
          </a:bodyPr>
          <a:lstStyle/>
          <a:p>
            <a:r>
              <a:rPr lang="en-US" dirty="0">
                <a:solidFill>
                  <a:schemeClr val="bg1">
                    <a:lumMod val="50000"/>
                  </a:schemeClr>
                </a:solidFill>
              </a:rPr>
              <a:t>The quick brown fox jumps over the lazy dog. </a:t>
            </a:r>
            <a:endParaRPr lang="en-US" dirty="0"/>
          </a:p>
        </p:txBody>
      </p:sp>
      <p:sp>
        <p:nvSpPr>
          <p:cNvPr id="35" name="矩形 34"/>
          <p:cNvSpPr/>
          <p:nvPr/>
        </p:nvSpPr>
        <p:spPr>
          <a:xfrm>
            <a:off x="2354734" y="2386784"/>
            <a:ext cx="2843488" cy="646331"/>
          </a:xfrm>
          <a:prstGeom prst="rect">
            <a:avLst/>
          </a:prstGeom>
        </p:spPr>
        <p:txBody>
          <a:bodyPr wrap="square">
            <a:spAutoFit/>
          </a:bodyPr>
          <a:lstStyle/>
          <a:p>
            <a:r>
              <a:rPr lang="en-US" dirty="0">
                <a:solidFill>
                  <a:schemeClr val="bg1">
                    <a:lumMod val="50000"/>
                  </a:schemeClr>
                </a:solidFill>
              </a:rPr>
              <a:t>The quick brown fox jumps over the lazy dog. </a:t>
            </a:r>
            <a:endParaRPr lang="en-US" dirty="0"/>
          </a:p>
        </p:txBody>
      </p:sp>
      <p:sp>
        <p:nvSpPr>
          <p:cNvPr id="36" name="矩形 35"/>
          <p:cNvSpPr/>
          <p:nvPr/>
        </p:nvSpPr>
        <p:spPr>
          <a:xfrm>
            <a:off x="6819588" y="177435"/>
            <a:ext cx="2843488" cy="646331"/>
          </a:xfrm>
          <a:prstGeom prst="rect">
            <a:avLst/>
          </a:prstGeom>
        </p:spPr>
        <p:txBody>
          <a:bodyPr wrap="square">
            <a:spAutoFit/>
          </a:bodyPr>
          <a:lstStyle/>
          <a:p>
            <a:r>
              <a:rPr lang="en-US" dirty="0">
                <a:solidFill>
                  <a:schemeClr val="bg1">
                    <a:lumMod val="50000"/>
                  </a:schemeClr>
                </a:solidFill>
              </a:rPr>
              <a:t>The quick brown fox jumps over the lazy dog. </a:t>
            </a:r>
            <a:endParaRPr lang="en-US" dirty="0"/>
          </a:p>
        </p:txBody>
      </p:sp>
    </p:spTree>
    <p:extLst>
      <p:ext uri="{BB962C8B-B14F-4D97-AF65-F5344CB8AC3E}">
        <p14:creationId xmlns:p14="http://schemas.microsoft.com/office/powerpoint/2010/main" val="411393286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fld id="{93B68095-C8B2-4A76-90AA-E601358CCBC3}" type="slidenum">
              <a:rPr lang="zh-TW" altLang="en-US" smtClean="0"/>
              <a:t>76</a:t>
            </a:fld>
            <a:endParaRPr lang="zh-TW" altLang="en-US"/>
          </a:p>
        </p:txBody>
      </p:sp>
      <p:pic>
        <p:nvPicPr>
          <p:cNvPr id="4" name="圖片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0358" y="-1"/>
            <a:ext cx="3108515" cy="2072343"/>
          </a:xfrm>
          <a:prstGeom prst="rect">
            <a:avLst/>
          </a:prstGeom>
        </p:spPr>
      </p:pic>
      <p:pic>
        <p:nvPicPr>
          <p:cNvPr id="5" name="圖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3958" y="2393703"/>
            <a:ext cx="3105891" cy="2070594"/>
          </a:xfrm>
          <a:prstGeom prst="rect">
            <a:avLst/>
          </a:prstGeom>
        </p:spPr>
      </p:pic>
      <p:pic>
        <p:nvPicPr>
          <p:cNvPr id="6" name="圖片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83959" y="4785657"/>
            <a:ext cx="3105890" cy="2072343"/>
          </a:xfrm>
          <a:prstGeom prst="rect">
            <a:avLst/>
          </a:prstGeom>
        </p:spPr>
      </p:pic>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7" name="矩形 6"/>
          <p:cNvSpPr/>
          <p:nvPr/>
        </p:nvSpPr>
        <p:spPr>
          <a:xfrm>
            <a:off x="3789849" y="-1"/>
            <a:ext cx="314798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文字方塊 7"/>
          <p:cNvSpPr txBox="1"/>
          <p:nvPr/>
        </p:nvSpPr>
        <p:spPr>
          <a:xfrm>
            <a:off x="4441206" y="1564510"/>
            <a:ext cx="1843314" cy="1015663"/>
          </a:xfrm>
          <a:prstGeom prst="rect">
            <a:avLst/>
          </a:prstGeom>
          <a:noFill/>
        </p:spPr>
        <p:txBody>
          <a:bodyPr wrap="square" rtlCol="0">
            <a:spAutoFit/>
          </a:bodyPr>
          <a:lstStyle/>
          <a:p>
            <a:pPr algn="ctr"/>
            <a:r>
              <a:rPr lang="en-US" altLang="zh-TW" sz="6000" b="1" dirty="0" smtClean="0">
                <a:solidFill>
                  <a:schemeClr val="bg1"/>
                </a:solidFill>
              </a:rPr>
              <a:t>01.</a:t>
            </a:r>
            <a:endParaRPr lang="en-US" sz="6000" b="1" dirty="0">
              <a:solidFill>
                <a:schemeClr val="bg1"/>
              </a:solidFill>
            </a:endParaRPr>
          </a:p>
        </p:txBody>
      </p:sp>
      <p:cxnSp>
        <p:nvCxnSpPr>
          <p:cNvPr id="10" name="直線接點 9"/>
          <p:cNvCxnSpPr/>
          <p:nvPr/>
        </p:nvCxnSpPr>
        <p:spPr>
          <a:xfrm>
            <a:off x="4586432" y="2580173"/>
            <a:ext cx="15528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文字方塊 10"/>
          <p:cNvSpPr txBox="1"/>
          <p:nvPr/>
        </p:nvSpPr>
        <p:spPr>
          <a:xfrm>
            <a:off x="7027643" y="1668141"/>
            <a:ext cx="4554757" cy="923330"/>
          </a:xfrm>
          <a:prstGeom prst="rect">
            <a:avLst/>
          </a:prstGeom>
          <a:noFill/>
        </p:spPr>
        <p:txBody>
          <a:bodyPr wrap="square" rtlCol="0">
            <a:spAutoFit/>
          </a:bodyPr>
          <a:lstStyle/>
          <a:p>
            <a:r>
              <a:rPr lang="en-US" dirty="0"/>
              <a:t>The quick brown fox jumps over the lazy dog. The quick brown fox jumps over the lazy dog. </a:t>
            </a:r>
          </a:p>
        </p:txBody>
      </p:sp>
      <p:sp>
        <p:nvSpPr>
          <p:cNvPr id="12" name="文字方塊 11"/>
          <p:cNvSpPr txBox="1"/>
          <p:nvPr/>
        </p:nvSpPr>
        <p:spPr>
          <a:xfrm>
            <a:off x="4441206" y="3158233"/>
            <a:ext cx="1843314" cy="1015663"/>
          </a:xfrm>
          <a:prstGeom prst="rect">
            <a:avLst/>
          </a:prstGeom>
          <a:noFill/>
        </p:spPr>
        <p:txBody>
          <a:bodyPr wrap="square" rtlCol="0">
            <a:spAutoFit/>
          </a:bodyPr>
          <a:lstStyle/>
          <a:p>
            <a:pPr algn="ctr"/>
            <a:r>
              <a:rPr lang="en-US" altLang="zh-TW" sz="6000" b="1" dirty="0" smtClean="0">
                <a:solidFill>
                  <a:schemeClr val="bg1"/>
                </a:solidFill>
              </a:rPr>
              <a:t>02.</a:t>
            </a:r>
            <a:endParaRPr lang="en-US" sz="6000" b="1" dirty="0">
              <a:solidFill>
                <a:schemeClr val="bg1"/>
              </a:solidFill>
            </a:endParaRPr>
          </a:p>
        </p:txBody>
      </p:sp>
      <p:cxnSp>
        <p:nvCxnSpPr>
          <p:cNvPr id="13" name="直線接點 12"/>
          <p:cNvCxnSpPr/>
          <p:nvPr/>
        </p:nvCxnSpPr>
        <p:spPr>
          <a:xfrm>
            <a:off x="4586432" y="4173896"/>
            <a:ext cx="15528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文字方塊 13"/>
          <p:cNvSpPr txBox="1"/>
          <p:nvPr/>
        </p:nvSpPr>
        <p:spPr>
          <a:xfrm>
            <a:off x="7027643" y="3261864"/>
            <a:ext cx="4554757" cy="923330"/>
          </a:xfrm>
          <a:prstGeom prst="rect">
            <a:avLst/>
          </a:prstGeom>
          <a:noFill/>
        </p:spPr>
        <p:txBody>
          <a:bodyPr wrap="square" rtlCol="0">
            <a:spAutoFit/>
          </a:bodyPr>
          <a:lstStyle/>
          <a:p>
            <a:r>
              <a:rPr lang="en-US" dirty="0"/>
              <a:t>The quick brown fox jumps over the lazy dog. The quick brown fox jumps over the lazy dog. </a:t>
            </a:r>
          </a:p>
        </p:txBody>
      </p:sp>
      <p:sp>
        <p:nvSpPr>
          <p:cNvPr id="15" name="文字方塊 14"/>
          <p:cNvSpPr txBox="1"/>
          <p:nvPr/>
        </p:nvSpPr>
        <p:spPr>
          <a:xfrm>
            <a:off x="4441206" y="4751956"/>
            <a:ext cx="1843314" cy="1015663"/>
          </a:xfrm>
          <a:prstGeom prst="rect">
            <a:avLst/>
          </a:prstGeom>
          <a:noFill/>
        </p:spPr>
        <p:txBody>
          <a:bodyPr wrap="square" rtlCol="0">
            <a:spAutoFit/>
          </a:bodyPr>
          <a:lstStyle/>
          <a:p>
            <a:pPr algn="ctr"/>
            <a:r>
              <a:rPr lang="en-US" altLang="zh-TW" sz="6000" b="1" dirty="0" smtClean="0">
                <a:solidFill>
                  <a:schemeClr val="bg1"/>
                </a:solidFill>
              </a:rPr>
              <a:t>03.</a:t>
            </a:r>
            <a:endParaRPr lang="en-US" sz="6000" b="1" dirty="0">
              <a:solidFill>
                <a:schemeClr val="bg1"/>
              </a:solidFill>
            </a:endParaRPr>
          </a:p>
        </p:txBody>
      </p:sp>
      <p:cxnSp>
        <p:nvCxnSpPr>
          <p:cNvPr id="16" name="直線接點 15"/>
          <p:cNvCxnSpPr/>
          <p:nvPr/>
        </p:nvCxnSpPr>
        <p:spPr>
          <a:xfrm>
            <a:off x="4586432" y="5767619"/>
            <a:ext cx="15528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文字方塊 16"/>
          <p:cNvSpPr txBox="1"/>
          <p:nvPr/>
        </p:nvSpPr>
        <p:spPr>
          <a:xfrm>
            <a:off x="7027643" y="4855587"/>
            <a:ext cx="4554757" cy="923330"/>
          </a:xfrm>
          <a:prstGeom prst="rect">
            <a:avLst/>
          </a:prstGeom>
          <a:noFill/>
        </p:spPr>
        <p:txBody>
          <a:bodyPr wrap="square" rtlCol="0">
            <a:spAutoFit/>
          </a:bodyPr>
          <a:lstStyle/>
          <a:p>
            <a:r>
              <a:rPr lang="en-US" dirty="0"/>
              <a:t>The quick brown fox jumps over the lazy dog. The quick brown fox jumps over the lazy dog. </a:t>
            </a:r>
          </a:p>
        </p:txBody>
      </p:sp>
      <p:sp>
        <p:nvSpPr>
          <p:cNvPr id="18" name="矩形 17"/>
          <p:cNvSpPr/>
          <p:nvPr/>
        </p:nvSpPr>
        <p:spPr>
          <a:xfrm>
            <a:off x="7639376" y="997748"/>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19" name="文字方塊 18"/>
          <p:cNvSpPr txBox="1"/>
          <p:nvPr/>
        </p:nvSpPr>
        <p:spPr>
          <a:xfrm>
            <a:off x="7499263" y="351417"/>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t>16:9</a:t>
            </a:r>
            <a:r>
              <a:rPr lang="zh-TW" altLang="en-US" dirty="0"/>
              <a:t> </a:t>
            </a:r>
            <a:r>
              <a:rPr lang="en-US" altLang="zh-TW" dirty="0"/>
              <a:t>Layout </a:t>
            </a:r>
            <a:r>
              <a:rPr lang="en-US" altLang="zh-TW" dirty="0" smtClean="0"/>
              <a:t>074</a:t>
            </a:r>
            <a:endParaRPr lang="en-US" altLang="zh-TW" dirty="0"/>
          </a:p>
        </p:txBody>
      </p:sp>
    </p:spTree>
    <p:extLst>
      <p:ext uri="{BB962C8B-B14F-4D97-AF65-F5344CB8AC3E}">
        <p14:creationId xmlns:p14="http://schemas.microsoft.com/office/powerpoint/2010/main" val="78859782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77</a:t>
            </a:fld>
            <a:endParaRPr lang="zh-TW" altLang="en-US"/>
          </a:p>
        </p:txBody>
      </p:sp>
      <p:grpSp>
        <p:nvGrpSpPr>
          <p:cNvPr id="33" name="群組 32"/>
          <p:cNvGrpSpPr/>
          <p:nvPr/>
        </p:nvGrpSpPr>
        <p:grpSpPr>
          <a:xfrm>
            <a:off x="878114" y="1584497"/>
            <a:ext cx="10435772" cy="4414721"/>
            <a:chOff x="2279455" y="1478079"/>
            <a:chExt cx="7380943" cy="3920901"/>
          </a:xfrm>
        </p:grpSpPr>
        <p:cxnSp>
          <p:nvCxnSpPr>
            <p:cNvPr id="4" name="直線接點 3"/>
            <p:cNvCxnSpPr/>
            <p:nvPr/>
          </p:nvCxnSpPr>
          <p:spPr>
            <a:xfrm>
              <a:off x="2279455" y="3438529"/>
              <a:ext cx="7380943"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 name="直線接點 4"/>
            <p:cNvCxnSpPr/>
            <p:nvPr/>
          </p:nvCxnSpPr>
          <p:spPr>
            <a:xfrm>
              <a:off x="4739769" y="1478079"/>
              <a:ext cx="0" cy="3920901"/>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直線接點 5"/>
            <p:cNvCxnSpPr/>
            <p:nvPr/>
          </p:nvCxnSpPr>
          <p:spPr>
            <a:xfrm>
              <a:off x="7200083" y="1478079"/>
              <a:ext cx="0" cy="3920901"/>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4" name="矩形 33"/>
          <p:cNvSpPr/>
          <p:nvPr/>
        </p:nvSpPr>
        <p:spPr>
          <a:xfrm>
            <a:off x="730576" y="1169183"/>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35" name="文字方塊 34"/>
          <p:cNvSpPr txBox="1"/>
          <p:nvPr/>
        </p:nvSpPr>
        <p:spPr>
          <a:xfrm>
            <a:off x="590463" y="522852"/>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t>16:9</a:t>
            </a:r>
            <a:r>
              <a:rPr lang="zh-TW" altLang="en-US" dirty="0"/>
              <a:t> </a:t>
            </a:r>
            <a:r>
              <a:rPr lang="en-US" altLang="zh-TW" dirty="0"/>
              <a:t>Layout </a:t>
            </a:r>
            <a:r>
              <a:rPr lang="en-US" altLang="zh-TW" dirty="0" smtClean="0"/>
              <a:t>075</a:t>
            </a:r>
            <a:endParaRPr lang="en-US" altLang="zh-TW" dirty="0"/>
          </a:p>
        </p:txBody>
      </p:sp>
      <p:sp>
        <p:nvSpPr>
          <p:cNvPr id="36" name="文字方塊 35"/>
          <p:cNvSpPr txBox="1"/>
          <p:nvPr/>
        </p:nvSpPr>
        <p:spPr>
          <a:xfrm>
            <a:off x="878114" y="1795291"/>
            <a:ext cx="1516743" cy="1446550"/>
          </a:xfrm>
          <a:prstGeom prst="rect">
            <a:avLst/>
          </a:prstGeom>
          <a:noFill/>
        </p:spPr>
        <p:txBody>
          <a:bodyPr wrap="square" rtlCol="0" anchor="ctr">
            <a:spAutoFit/>
          </a:bodyPr>
          <a:lstStyle/>
          <a:p>
            <a:r>
              <a:rPr lang="en-US" altLang="zh-TW" sz="8800" b="1" dirty="0" smtClean="0">
                <a:solidFill>
                  <a:schemeClr val="accent1"/>
                </a:solidFill>
              </a:rPr>
              <a:t>01</a:t>
            </a:r>
            <a:endParaRPr lang="en-US" sz="8800" b="1" dirty="0">
              <a:solidFill>
                <a:schemeClr val="accent1"/>
              </a:solidFill>
            </a:endParaRPr>
          </a:p>
        </p:txBody>
      </p:sp>
      <p:sp>
        <p:nvSpPr>
          <p:cNvPr id="37" name="文字方塊 41"/>
          <p:cNvSpPr txBox="1"/>
          <p:nvPr/>
        </p:nvSpPr>
        <p:spPr>
          <a:xfrm>
            <a:off x="2223177" y="2166129"/>
            <a:ext cx="1918997" cy="116955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
        <p:nvSpPr>
          <p:cNvPr id="38" name="文字方塊 43"/>
          <p:cNvSpPr txBox="1"/>
          <p:nvPr/>
        </p:nvSpPr>
        <p:spPr>
          <a:xfrm>
            <a:off x="2223177" y="1742435"/>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solidFill>
                  <a:schemeClr val="accent1"/>
                </a:solidFill>
              </a:rPr>
              <a:t>TITLE 01</a:t>
            </a:r>
          </a:p>
        </p:txBody>
      </p:sp>
      <p:sp>
        <p:nvSpPr>
          <p:cNvPr id="39" name="文字方塊 38"/>
          <p:cNvSpPr txBox="1"/>
          <p:nvPr/>
        </p:nvSpPr>
        <p:spPr>
          <a:xfrm>
            <a:off x="4511532" y="1795291"/>
            <a:ext cx="1516743" cy="1446550"/>
          </a:xfrm>
          <a:prstGeom prst="rect">
            <a:avLst/>
          </a:prstGeom>
          <a:noFill/>
        </p:spPr>
        <p:txBody>
          <a:bodyPr wrap="square" rtlCol="0" anchor="ctr">
            <a:spAutoFit/>
          </a:bodyPr>
          <a:lstStyle/>
          <a:p>
            <a:r>
              <a:rPr lang="en-US" altLang="zh-TW" sz="8800" b="1" dirty="0" smtClean="0"/>
              <a:t>02</a:t>
            </a:r>
            <a:endParaRPr lang="en-US" sz="8800" b="1" dirty="0"/>
          </a:p>
        </p:txBody>
      </p:sp>
      <p:sp>
        <p:nvSpPr>
          <p:cNvPr id="40" name="文字方塊 41"/>
          <p:cNvSpPr txBox="1"/>
          <p:nvPr/>
        </p:nvSpPr>
        <p:spPr>
          <a:xfrm>
            <a:off x="5856595" y="2166129"/>
            <a:ext cx="1918997" cy="116955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
        <p:nvSpPr>
          <p:cNvPr id="41" name="文字方塊 43"/>
          <p:cNvSpPr txBox="1"/>
          <p:nvPr/>
        </p:nvSpPr>
        <p:spPr>
          <a:xfrm>
            <a:off x="5856595" y="1742435"/>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t>TITLE 0</a:t>
            </a:r>
            <a:r>
              <a:rPr lang="en-US" altLang="zh-TW" sz="2800" b="1" dirty="0" smtClean="0"/>
              <a:t>2</a:t>
            </a:r>
            <a:endParaRPr lang="en-US" sz="2800" b="1" dirty="0" smtClean="0"/>
          </a:p>
        </p:txBody>
      </p:sp>
      <p:sp>
        <p:nvSpPr>
          <p:cNvPr id="42" name="文字方塊 41"/>
          <p:cNvSpPr txBox="1"/>
          <p:nvPr/>
        </p:nvSpPr>
        <p:spPr>
          <a:xfrm>
            <a:off x="8049824" y="1795291"/>
            <a:ext cx="1516743" cy="1446550"/>
          </a:xfrm>
          <a:prstGeom prst="rect">
            <a:avLst/>
          </a:prstGeom>
          <a:noFill/>
        </p:spPr>
        <p:txBody>
          <a:bodyPr wrap="square" rtlCol="0" anchor="ctr">
            <a:spAutoFit/>
          </a:bodyPr>
          <a:lstStyle/>
          <a:p>
            <a:r>
              <a:rPr lang="en-US" altLang="zh-TW" sz="8800" b="1" dirty="0" smtClean="0">
                <a:solidFill>
                  <a:schemeClr val="accent1"/>
                </a:solidFill>
              </a:rPr>
              <a:t>03</a:t>
            </a:r>
            <a:endParaRPr lang="en-US" sz="8800" b="1" dirty="0">
              <a:solidFill>
                <a:schemeClr val="accent1"/>
              </a:solidFill>
            </a:endParaRPr>
          </a:p>
        </p:txBody>
      </p:sp>
      <p:sp>
        <p:nvSpPr>
          <p:cNvPr id="43" name="文字方塊 41"/>
          <p:cNvSpPr txBox="1"/>
          <p:nvPr/>
        </p:nvSpPr>
        <p:spPr>
          <a:xfrm>
            <a:off x="9394887" y="2166129"/>
            <a:ext cx="1918997" cy="116955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
        <p:nvSpPr>
          <p:cNvPr id="44" name="文字方塊 43"/>
          <p:cNvSpPr txBox="1"/>
          <p:nvPr/>
        </p:nvSpPr>
        <p:spPr>
          <a:xfrm>
            <a:off x="9394887" y="1742435"/>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solidFill>
                  <a:schemeClr val="accent1"/>
                </a:solidFill>
              </a:rPr>
              <a:t>TITLE 0</a:t>
            </a:r>
            <a:r>
              <a:rPr lang="en-US" altLang="zh-TW" sz="2800" b="1" dirty="0" smtClean="0">
                <a:solidFill>
                  <a:schemeClr val="accent1"/>
                </a:solidFill>
              </a:rPr>
              <a:t>3</a:t>
            </a:r>
            <a:endParaRPr lang="en-US" sz="2800" b="1" dirty="0" smtClean="0">
              <a:solidFill>
                <a:schemeClr val="accent1"/>
              </a:solidFill>
            </a:endParaRPr>
          </a:p>
        </p:txBody>
      </p:sp>
      <p:sp>
        <p:nvSpPr>
          <p:cNvPr id="45" name="文字方塊 44"/>
          <p:cNvSpPr txBox="1"/>
          <p:nvPr/>
        </p:nvSpPr>
        <p:spPr>
          <a:xfrm>
            <a:off x="878114" y="4172675"/>
            <a:ext cx="1516743" cy="1446550"/>
          </a:xfrm>
          <a:prstGeom prst="rect">
            <a:avLst/>
          </a:prstGeom>
          <a:noFill/>
        </p:spPr>
        <p:txBody>
          <a:bodyPr wrap="square" rtlCol="0" anchor="ctr">
            <a:spAutoFit/>
          </a:bodyPr>
          <a:lstStyle/>
          <a:p>
            <a:r>
              <a:rPr lang="en-US" altLang="zh-TW" sz="8800" b="1" dirty="0" smtClean="0"/>
              <a:t>04</a:t>
            </a:r>
            <a:endParaRPr lang="en-US" sz="8800" b="1" dirty="0"/>
          </a:p>
        </p:txBody>
      </p:sp>
      <p:sp>
        <p:nvSpPr>
          <p:cNvPr id="46" name="文字方塊 41"/>
          <p:cNvSpPr txBox="1"/>
          <p:nvPr/>
        </p:nvSpPr>
        <p:spPr>
          <a:xfrm>
            <a:off x="2223177" y="4543513"/>
            <a:ext cx="1918997" cy="116955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
        <p:nvSpPr>
          <p:cNvPr id="47" name="文字方塊 43"/>
          <p:cNvSpPr txBox="1"/>
          <p:nvPr/>
        </p:nvSpPr>
        <p:spPr>
          <a:xfrm>
            <a:off x="2223177" y="4119819"/>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t>TITLE 0</a:t>
            </a:r>
            <a:r>
              <a:rPr lang="en-US" altLang="zh-TW" sz="2800" b="1" dirty="0" smtClean="0"/>
              <a:t>4</a:t>
            </a:r>
            <a:endParaRPr lang="en-US" sz="2800" b="1" dirty="0" smtClean="0"/>
          </a:p>
        </p:txBody>
      </p:sp>
      <p:sp>
        <p:nvSpPr>
          <p:cNvPr id="48" name="文字方塊 47"/>
          <p:cNvSpPr txBox="1"/>
          <p:nvPr/>
        </p:nvSpPr>
        <p:spPr>
          <a:xfrm>
            <a:off x="4511532" y="4172675"/>
            <a:ext cx="1516743" cy="1446550"/>
          </a:xfrm>
          <a:prstGeom prst="rect">
            <a:avLst/>
          </a:prstGeom>
          <a:noFill/>
        </p:spPr>
        <p:txBody>
          <a:bodyPr wrap="square" rtlCol="0" anchor="ctr">
            <a:spAutoFit/>
          </a:bodyPr>
          <a:lstStyle/>
          <a:p>
            <a:r>
              <a:rPr lang="en-US" altLang="zh-TW" sz="8800" b="1" dirty="0" smtClean="0">
                <a:solidFill>
                  <a:schemeClr val="accent1"/>
                </a:solidFill>
              </a:rPr>
              <a:t>05</a:t>
            </a:r>
            <a:endParaRPr lang="en-US" sz="8800" b="1" dirty="0">
              <a:solidFill>
                <a:schemeClr val="accent1"/>
              </a:solidFill>
            </a:endParaRPr>
          </a:p>
        </p:txBody>
      </p:sp>
      <p:sp>
        <p:nvSpPr>
          <p:cNvPr id="49" name="文字方塊 41"/>
          <p:cNvSpPr txBox="1"/>
          <p:nvPr/>
        </p:nvSpPr>
        <p:spPr>
          <a:xfrm>
            <a:off x="5856595" y="4543513"/>
            <a:ext cx="1918997" cy="116955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
        <p:nvSpPr>
          <p:cNvPr id="50" name="文字方塊 43"/>
          <p:cNvSpPr txBox="1"/>
          <p:nvPr/>
        </p:nvSpPr>
        <p:spPr>
          <a:xfrm>
            <a:off x="5856595" y="4119819"/>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solidFill>
                  <a:schemeClr val="accent1"/>
                </a:solidFill>
              </a:rPr>
              <a:t>TITLE 0</a:t>
            </a:r>
            <a:r>
              <a:rPr lang="en-US" altLang="zh-TW" sz="2800" b="1" dirty="0" smtClean="0">
                <a:solidFill>
                  <a:schemeClr val="accent1"/>
                </a:solidFill>
              </a:rPr>
              <a:t>5</a:t>
            </a:r>
            <a:endParaRPr lang="en-US" sz="2800" b="1" dirty="0" smtClean="0">
              <a:solidFill>
                <a:schemeClr val="accent1"/>
              </a:solidFill>
            </a:endParaRPr>
          </a:p>
        </p:txBody>
      </p:sp>
      <p:sp>
        <p:nvSpPr>
          <p:cNvPr id="51" name="文字方塊 50"/>
          <p:cNvSpPr txBox="1"/>
          <p:nvPr/>
        </p:nvSpPr>
        <p:spPr>
          <a:xfrm>
            <a:off x="8049824" y="4172675"/>
            <a:ext cx="1516743" cy="1446550"/>
          </a:xfrm>
          <a:prstGeom prst="rect">
            <a:avLst/>
          </a:prstGeom>
          <a:noFill/>
        </p:spPr>
        <p:txBody>
          <a:bodyPr wrap="square" rtlCol="0" anchor="ctr">
            <a:spAutoFit/>
          </a:bodyPr>
          <a:lstStyle/>
          <a:p>
            <a:r>
              <a:rPr lang="en-US" altLang="zh-TW" sz="8800" b="1" dirty="0" smtClean="0"/>
              <a:t>06</a:t>
            </a:r>
            <a:endParaRPr lang="en-US" sz="8800" b="1" dirty="0"/>
          </a:p>
        </p:txBody>
      </p:sp>
      <p:sp>
        <p:nvSpPr>
          <p:cNvPr id="52" name="文字方塊 41"/>
          <p:cNvSpPr txBox="1"/>
          <p:nvPr/>
        </p:nvSpPr>
        <p:spPr>
          <a:xfrm>
            <a:off x="9394887" y="4543513"/>
            <a:ext cx="1918997" cy="116955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
        <p:nvSpPr>
          <p:cNvPr id="53" name="文字方塊 52"/>
          <p:cNvSpPr txBox="1"/>
          <p:nvPr/>
        </p:nvSpPr>
        <p:spPr>
          <a:xfrm>
            <a:off x="9394887" y="4119819"/>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t>TITLE 0</a:t>
            </a:r>
            <a:r>
              <a:rPr lang="en-US" altLang="zh-TW" sz="2800" b="1" dirty="0" smtClean="0"/>
              <a:t>6</a:t>
            </a:r>
            <a:endParaRPr lang="en-US" sz="2800" b="1" dirty="0" smtClean="0"/>
          </a:p>
        </p:txBody>
      </p:sp>
    </p:spTree>
    <p:extLst>
      <p:ext uri="{BB962C8B-B14F-4D97-AF65-F5344CB8AC3E}">
        <p14:creationId xmlns:p14="http://schemas.microsoft.com/office/powerpoint/2010/main" val="294604561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78</a:t>
            </a:fld>
            <a:endParaRPr lang="zh-TW" altLang="en-US"/>
          </a:p>
        </p:txBody>
      </p:sp>
      <p:sp>
        <p:nvSpPr>
          <p:cNvPr id="4" name="矩形 3"/>
          <p:cNvSpPr/>
          <p:nvPr/>
        </p:nvSpPr>
        <p:spPr>
          <a:xfrm>
            <a:off x="730576" y="995012"/>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590463" y="348681"/>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t>16:9</a:t>
            </a:r>
            <a:r>
              <a:rPr lang="zh-TW" altLang="en-US" dirty="0"/>
              <a:t> </a:t>
            </a:r>
            <a:r>
              <a:rPr lang="en-US" altLang="zh-TW" dirty="0"/>
              <a:t>Layout </a:t>
            </a:r>
            <a:r>
              <a:rPr lang="en-US" altLang="zh-TW" dirty="0" smtClean="0"/>
              <a:t>076</a:t>
            </a:r>
            <a:endParaRPr lang="en-US" altLang="zh-TW" dirty="0"/>
          </a:p>
        </p:txBody>
      </p:sp>
      <p:pic>
        <p:nvPicPr>
          <p:cNvPr id="6" name="圖片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484087"/>
            <a:ext cx="9144000" cy="2768600"/>
          </a:xfrm>
          <a:prstGeom prst="rect">
            <a:avLst/>
          </a:prstGeom>
        </p:spPr>
      </p:pic>
      <p:pic>
        <p:nvPicPr>
          <p:cNvPr id="7" name="圖片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144001" y="1484087"/>
            <a:ext cx="3048000" cy="2768600"/>
          </a:xfrm>
          <a:prstGeom prst="rect">
            <a:avLst/>
          </a:prstGeom>
        </p:spPr>
      </p:pic>
      <p:sp>
        <p:nvSpPr>
          <p:cNvPr id="8" name="文字方塊 7"/>
          <p:cNvSpPr txBox="1"/>
          <p:nvPr/>
        </p:nvSpPr>
        <p:spPr>
          <a:xfrm>
            <a:off x="1064708" y="4027813"/>
            <a:ext cx="1835259" cy="1862048"/>
          </a:xfrm>
          <a:prstGeom prst="rect">
            <a:avLst/>
          </a:prstGeom>
          <a:noFill/>
        </p:spPr>
        <p:txBody>
          <a:bodyPr wrap="square" rtlCol="0" anchor="ctr">
            <a:spAutoFit/>
          </a:bodyPr>
          <a:lstStyle/>
          <a:p>
            <a:r>
              <a:rPr lang="en-US" altLang="zh-TW" sz="11500" b="1" dirty="0" smtClean="0">
                <a:solidFill>
                  <a:schemeClr val="accent1">
                    <a:alpha val="58000"/>
                  </a:schemeClr>
                </a:solidFill>
              </a:rPr>
              <a:t>01</a:t>
            </a:r>
            <a:endParaRPr lang="en-US" sz="11500" b="1" dirty="0">
              <a:solidFill>
                <a:schemeClr val="accent1">
                  <a:alpha val="58000"/>
                </a:schemeClr>
              </a:solidFill>
            </a:endParaRPr>
          </a:p>
        </p:txBody>
      </p:sp>
      <p:sp>
        <p:nvSpPr>
          <p:cNvPr id="9" name="文字方塊 41"/>
          <p:cNvSpPr txBox="1"/>
          <p:nvPr/>
        </p:nvSpPr>
        <p:spPr>
          <a:xfrm>
            <a:off x="1724979" y="5191068"/>
            <a:ext cx="2569029"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
        <p:nvSpPr>
          <p:cNvPr id="10" name="文字方塊 9"/>
          <p:cNvSpPr txBox="1"/>
          <p:nvPr/>
        </p:nvSpPr>
        <p:spPr>
          <a:xfrm>
            <a:off x="4494419" y="4027813"/>
            <a:ext cx="1835259" cy="1862048"/>
          </a:xfrm>
          <a:prstGeom prst="rect">
            <a:avLst/>
          </a:prstGeom>
          <a:noFill/>
        </p:spPr>
        <p:txBody>
          <a:bodyPr wrap="square" rtlCol="0" anchor="ctr">
            <a:spAutoFit/>
          </a:bodyPr>
          <a:lstStyle/>
          <a:p>
            <a:r>
              <a:rPr lang="en-US" altLang="zh-TW" sz="11500" b="1" dirty="0" smtClean="0">
                <a:solidFill>
                  <a:schemeClr val="accent1">
                    <a:alpha val="58000"/>
                  </a:schemeClr>
                </a:solidFill>
              </a:rPr>
              <a:t>02</a:t>
            </a:r>
            <a:endParaRPr lang="en-US" sz="11500" b="1" dirty="0">
              <a:solidFill>
                <a:schemeClr val="accent1">
                  <a:alpha val="58000"/>
                </a:schemeClr>
              </a:solidFill>
            </a:endParaRPr>
          </a:p>
        </p:txBody>
      </p:sp>
      <p:sp>
        <p:nvSpPr>
          <p:cNvPr id="11" name="文字方塊 41"/>
          <p:cNvSpPr txBox="1"/>
          <p:nvPr/>
        </p:nvSpPr>
        <p:spPr>
          <a:xfrm>
            <a:off x="5154690" y="5191068"/>
            <a:ext cx="2569029"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
        <p:nvSpPr>
          <p:cNvPr id="12" name="文字方塊 11"/>
          <p:cNvSpPr txBox="1"/>
          <p:nvPr/>
        </p:nvSpPr>
        <p:spPr>
          <a:xfrm>
            <a:off x="7924130" y="4027813"/>
            <a:ext cx="1835259" cy="1862048"/>
          </a:xfrm>
          <a:prstGeom prst="rect">
            <a:avLst/>
          </a:prstGeom>
          <a:noFill/>
        </p:spPr>
        <p:txBody>
          <a:bodyPr wrap="square" rtlCol="0" anchor="ctr">
            <a:spAutoFit/>
          </a:bodyPr>
          <a:lstStyle/>
          <a:p>
            <a:r>
              <a:rPr lang="en-US" altLang="zh-TW" sz="11500" b="1" dirty="0" smtClean="0">
                <a:solidFill>
                  <a:schemeClr val="accent1">
                    <a:alpha val="58000"/>
                  </a:schemeClr>
                </a:solidFill>
              </a:rPr>
              <a:t>03</a:t>
            </a:r>
            <a:endParaRPr lang="en-US" sz="11500" b="1" dirty="0">
              <a:solidFill>
                <a:schemeClr val="accent1">
                  <a:alpha val="58000"/>
                </a:schemeClr>
              </a:solidFill>
            </a:endParaRPr>
          </a:p>
        </p:txBody>
      </p:sp>
      <p:sp>
        <p:nvSpPr>
          <p:cNvPr id="13" name="文字方塊 41"/>
          <p:cNvSpPr txBox="1"/>
          <p:nvPr/>
        </p:nvSpPr>
        <p:spPr>
          <a:xfrm>
            <a:off x="8584401" y="5191068"/>
            <a:ext cx="2569029"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Tree>
    <p:extLst>
      <p:ext uri="{BB962C8B-B14F-4D97-AF65-F5344CB8AC3E}">
        <p14:creationId xmlns:p14="http://schemas.microsoft.com/office/powerpoint/2010/main" val="23520498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3629" y="0"/>
            <a:ext cx="301352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TW" altLang="en-US" dirty="0"/>
          </a:p>
        </p:txBody>
      </p:sp>
      <p:pic>
        <p:nvPicPr>
          <p:cNvPr id="4098" name="Picture 2" descr="C:\Users\mkt02\Desktop\ppt\photos\IMG_0125-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09900" y="0"/>
            <a:ext cx="4572000" cy="6858000"/>
          </a:xfrm>
          <a:prstGeom prst="rect">
            <a:avLst/>
          </a:prstGeom>
          <a:noFill/>
        </p:spPr>
      </p:pic>
      <p:sp>
        <p:nvSpPr>
          <p:cNvPr id="3" name="投影片編號版面配置區 2"/>
          <p:cNvSpPr>
            <a:spLocks noGrp="1"/>
          </p:cNvSpPr>
          <p:nvPr>
            <p:ph type="sldNum" sz="quarter" idx="12"/>
          </p:nvPr>
        </p:nvSpPr>
        <p:spPr/>
        <p:txBody>
          <a:bodyPr/>
          <a:lstStyle/>
          <a:p>
            <a:fld id="{93B68095-C8B2-4A76-90AA-E601358CCBC3}" type="slidenum">
              <a:rPr lang="zh-TW" altLang="en-US" smtClean="0"/>
              <a:pPr/>
              <a:t>7</a:t>
            </a:fld>
            <a:endParaRPr lang="zh-TW" altLang="en-US"/>
          </a:p>
        </p:txBody>
      </p:sp>
      <p:sp>
        <p:nvSpPr>
          <p:cNvPr id="10" name="頁尾版面配置區 9"/>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4" name="矩形 33"/>
          <p:cNvSpPr/>
          <p:nvPr/>
        </p:nvSpPr>
        <p:spPr>
          <a:xfrm>
            <a:off x="8103220" y="1081413"/>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35" name="文字方塊 18"/>
          <p:cNvSpPr txBox="1"/>
          <p:nvPr/>
        </p:nvSpPr>
        <p:spPr>
          <a:xfrm>
            <a:off x="7963107" y="435082"/>
            <a:ext cx="3916226" cy="646331"/>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600" b="1" dirty="0" smtClean="0">
                <a:solidFill>
                  <a:schemeClr val="bg1">
                    <a:lumMod val="50000"/>
                  </a:schemeClr>
                </a:solidFill>
              </a:rPr>
              <a:t>16:9</a:t>
            </a:r>
            <a:r>
              <a:rPr lang="zh-TW" altLang="en-US" sz="3600" b="1" dirty="0" smtClean="0">
                <a:solidFill>
                  <a:schemeClr val="bg1">
                    <a:lumMod val="50000"/>
                  </a:schemeClr>
                </a:solidFill>
              </a:rPr>
              <a:t> </a:t>
            </a:r>
            <a:r>
              <a:rPr lang="en-US" altLang="zh-TW" sz="3600" b="1" dirty="0" smtClean="0">
                <a:solidFill>
                  <a:schemeClr val="bg1">
                    <a:lumMod val="50000"/>
                  </a:schemeClr>
                </a:solidFill>
              </a:rPr>
              <a:t>Layout 005</a:t>
            </a:r>
            <a:endParaRPr lang="zh-TW" altLang="en-US" sz="3600" b="1" dirty="0">
              <a:solidFill>
                <a:schemeClr val="bg1">
                  <a:lumMod val="50000"/>
                </a:schemeClr>
              </a:solidFill>
            </a:endParaRPr>
          </a:p>
        </p:txBody>
      </p:sp>
      <p:sp>
        <p:nvSpPr>
          <p:cNvPr id="36" name="文字方塊 41"/>
          <p:cNvSpPr txBox="1"/>
          <p:nvPr/>
        </p:nvSpPr>
        <p:spPr>
          <a:xfrm>
            <a:off x="8103220" y="1727744"/>
            <a:ext cx="2778530" cy="1600438"/>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r>
              <a:rPr lang="en-US" sz="1400" dirty="0"/>
              <a:t>The quick brown fox jumps over the lazy dog. </a:t>
            </a:r>
            <a:r>
              <a:rPr lang="en-US" sz="1400" dirty="0" smtClean="0"/>
              <a:t>The </a:t>
            </a:r>
            <a:r>
              <a:rPr lang="en-US" sz="1400" dirty="0"/>
              <a:t>quick brown fox jumps over the lazy dog. </a:t>
            </a:r>
          </a:p>
          <a:p>
            <a:endParaRPr lang="en-US" sz="1400" dirty="0" smtClean="0"/>
          </a:p>
        </p:txBody>
      </p:sp>
      <p:sp>
        <p:nvSpPr>
          <p:cNvPr id="2" name="矩形 1"/>
          <p:cNvSpPr/>
          <p:nvPr/>
        </p:nvSpPr>
        <p:spPr>
          <a:xfrm>
            <a:off x="8207829" y="3784602"/>
            <a:ext cx="2329542" cy="2068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矩形 36"/>
          <p:cNvSpPr/>
          <p:nvPr/>
        </p:nvSpPr>
        <p:spPr>
          <a:xfrm>
            <a:off x="10537371" y="3784602"/>
            <a:ext cx="1045029" cy="20682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文字方塊 3"/>
          <p:cNvSpPr txBox="1"/>
          <p:nvPr/>
        </p:nvSpPr>
        <p:spPr>
          <a:xfrm>
            <a:off x="10595429" y="3410859"/>
            <a:ext cx="885371" cy="369332"/>
          </a:xfrm>
          <a:prstGeom prst="rect">
            <a:avLst/>
          </a:prstGeom>
          <a:noFill/>
        </p:spPr>
        <p:txBody>
          <a:bodyPr wrap="square" rtlCol="0">
            <a:spAutoFit/>
          </a:bodyPr>
          <a:lstStyle/>
          <a:p>
            <a:pPr algn="r"/>
            <a:r>
              <a:rPr lang="en-US" altLang="zh-TW" dirty="0" smtClean="0"/>
              <a:t>80%</a:t>
            </a:r>
            <a:endParaRPr lang="en-US" dirty="0"/>
          </a:p>
        </p:txBody>
      </p:sp>
      <p:sp>
        <p:nvSpPr>
          <p:cNvPr id="38" name="文字方塊 37"/>
          <p:cNvSpPr txBox="1"/>
          <p:nvPr/>
        </p:nvSpPr>
        <p:spPr>
          <a:xfrm>
            <a:off x="8207829" y="3410859"/>
            <a:ext cx="1081314" cy="369332"/>
          </a:xfrm>
          <a:prstGeom prst="rect">
            <a:avLst/>
          </a:prstGeom>
          <a:noFill/>
        </p:spPr>
        <p:txBody>
          <a:bodyPr wrap="square" rtlCol="0">
            <a:spAutoFit/>
          </a:bodyPr>
          <a:lstStyle/>
          <a:p>
            <a:r>
              <a:rPr lang="en-US" altLang="zh-TW" dirty="0" smtClean="0"/>
              <a:t>ABC</a:t>
            </a:r>
            <a:r>
              <a:rPr lang="zh-TW" altLang="en-US" dirty="0" smtClean="0"/>
              <a:t> </a:t>
            </a:r>
            <a:r>
              <a:rPr lang="en-US" altLang="zh-TW" dirty="0" smtClean="0"/>
              <a:t>01</a:t>
            </a:r>
            <a:endParaRPr lang="en-US" dirty="0"/>
          </a:p>
        </p:txBody>
      </p:sp>
      <p:sp>
        <p:nvSpPr>
          <p:cNvPr id="39" name="矩形 38"/>
          <p:cNvSpPr/>
          <p:nvPr/>
        </p:nvSpPr>
        <p:spPr>
          <a:xfrm>
            <a:off x="8207829" y="4739166"/>
            <a:ext cx="1589314" cy="2068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矩形 39"/>
          <p:cNvSpPr/>
          <p:nvPr/>
        </p:nvSpPr>
        <p:spPr>
          <a:xfrm>
            <a:off x="9719129" y="4739166"/>
            <a:ext cx="1863271" cy="20682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文字方塊 40"/>
          <p:cNvSpPr txBox="1"/>
          <p:nvPr/>
        </p:nvSpPr>
        <p:spPr>
          <a:xfrm>
            <a:off x="10595429" y="4365423"/>
            <a:ext cx="885371" cy="369332"/>
          </a:xfrm>
          <a:prstGeom prst="rect">
            <a:avLst/>
          </a:prstGeom>
          <a:noFill/>
        </p:spPr>
        <p:txBody>
          <a:bodyPr wrap="square" rtlCol="0">
            <a:spAutoFit/>
          </a:bodyPr>
          <a:lstStyle/>
          <a:p>
            <a:pPr algn="r"/>
            <a:r>
              <a:rPr lang="en-US" altLang="zh-TW" dirty="0" smtClean="0"/>
              <a:t>60%</a:t>
            </a:r>
            <a:endParaRPr lang="en-US" dirty="0"/>
          </a:p>
        </p:txBody>
      </p:sp>
      <p:sp>
        <p:nvSpPr>
          <p:cNvPr id="42" name="文字方塊 41"/>
          <p:cNvSpPr txBox="1"/>
          <p:nvPr/>
        </p:nvSpPr>
        <p:spPr>
          <a:xfrm>
            <a:off x="8207829" y="4365423"/>
            <a:ext cx="1081314" cy="369332"/>
          </a:xfrm>
          <a:prstGeom prst="rect">
            <a:avLst/>
          </a:prstGeom>
          <a:noFill/>
        </p:spPr>
        <p:txBody>
          <a:bodyPr wrap="square" rtlCol="0">
            <a:spAutoFit/>
          </a:bodyPr>
          <a:lstStyle/>
          <a:p>
            <a:r>
              <a:rPr lang="en-US" altLang="zh-TW" dirty="0" smtClean="0"/>
              <a:t>ABC</a:t>
            </a:r>
            <a:r>
              <a:rPr lang="zh-TW" altLang="en-US" dirty="0" smtClean="0"/>
              <a:t> </a:t>
            </a:r>
            <a:r>
              <a:rPr lang="en-US" altLang="zh-TW" dirty="0" smtClean="0"/>
              <a:t>02</a:t>
            </a:r>
            <a:endParaRPr lang="en-US" dirty="0"/>
          </a:p>
        </p:txBody>
      </p:sp>
      <p:sp>
        <p:nvSpPr>
          <p:cNvPr id="43" name="矩形 42"/>
          <p:cNvSpPr/>
          <p:nvPr/>
        </p:nvSpPr>
        <p:spPr>
          <a:xfrm>
            <a:off x="8207829" y="5693730"/>
            <a:ext cx="1182914" cy="2068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矩形 43"/>
          <p:cNvSpPr/>
          <p:nvPr/>
        </p:nvSpPr>
        <p:spPr>
          <a:xfrm>
            <a:off x="9390743" y="5693730"/>
            <a:ext cx="2191657" cy="20682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文字方塊 44"/>
          <p:cNvSpPr txBox="1"/>
          <p:nvPr/>
        </p:nvSpPr>
        <p:spPr>
          <a:xfrm>
            <a:off x="10595429" y="5319987"/>
            <a:ext cx="885371" cy="369332"/>
          </a:xfrm>
          <a:prstGeom prst="rect">
            <a:avLst/>
          </a:prstGeom>
          <a:noFill/>
        </p:spPr>
        <p:txBody>
          <a:bodyPr wrap="square" rtlCol="0">
            <a:spAutoFit/>
          </a:bodyPr>
          <a:lstStyle/>
          <a:p>
            <a:pPr algn="r"/>
            <a:r>
              <a:rPr lang="en-US" altLang="zh-TW" dirty="0" smtClean="0"/>
              <a:t>40%</a:t>
            </a:r>
            <a:endParaRPr lang="en-US" dirty="0"/>
          </a:p>
        </p:txBody>
      </p:sp>
      <p:sp>
        <p:nvSpPr>
          <p:cNvPr id="46" name="文字方塊 45"/>
          <p:cNvSpPr txBox="1"/>
          <p:nvPr/>
        </p:nvSpPr>
        <p:spPr>
          <a:xfrm>
            <a:off x="8207829" y="5319987"/>
            <a:ext cx="1182914" cy="369332"/>
          </a:xfrm>
          <a:prstGeom prst="rect">
            <a:avLst/>
          </a:prstGeom>
          <a:noFill/>
        </p:spPr>
        <p:txBody>
          <a:bodyPr wrap="square" rtlCol="0">
            <a:spAutoFit/>
          </a:bodyPr>
          <a:lstStyle/>
          <a:p>
            <a:r>
              <a:rPr lang="en-US" altLang="zh-TW" dirty="0" smtClean="0"/>
              <a:t>ABC</a:t>
            </a:r>
            <a:r>
              <a:rPr lang="zh-TW" altLang="en-US" dirty="0" smtClean="0"/>
              <a:t> </a:t>
            </a:r>
            <a:r>
              <a:rPr lang="en-US" altLang="zh-TW" dirty="0" smtClean="0"/>
              <a:t>03</a:t>
            </a:r>
            <a:endParaRPr lang="en-US" dirty="0"/>
          </a:p>
        </p:txBody>
      </p:sp>
      <p:sp>
        <p:nvSpPr>
          <p:cNvPr id="47" name="文字方塊 46"/>
          <p:cNvSpPr txBox="1"/>
          <p:nvPr/>
        </p:nvSpPr>
        <p:spPr>
          <a:xfrm>
            <a:off x="140022" y="2189410"/>
            <a:ext cx="2768278" cy="1569660"/>
          </a:xfrm>
          <a:prstGeom prst="rect">
            <a:avLst/>
          </a:prstGeom>
          <a:noFill/>
        </p:spPr>
        <p:txBody>
          <a:bodyPr wrap="square" rtlCol="0" anchor="ctr">
            <a:spAutoFit/>
          </a:bodyPr>
          <a:lstStyle/>
          <a:p>
            <a:pPr algn="ctr"/>
            <a:r>
              <a:rPr lang="en-US" altLang="zh-TW" sz="4800" b="1" dirty="0">
                <a:solidFill>
                  <a:schemeClr val="bg1"/>
                </a:solidFill>
              </a:rPr>
              <a:t>Our </a:t>
            </a:r>
            <a:r>
              <a:rPr lang="en-US" altLang="zh-TW" sz="4800" b="1" dirty="0" smtClean="0">
                <a:solidFill>
                  <a:schemeClr val="bg1"/>
                </a:solidFill>
              </a:rPr>
              <a:t/>
            </a:r>
            <a:br>
              <a:rPr lang="en-US" altLang="zh-TW" sz="4800" b="1" dirty="0" smtClean="0">
                <a:solidFill>
                  <a:schemeClr val="bg1"/>
                </a:solidFill>
              </a:rPr>
            </a:br>
            <a:r>
              <a:rPr lang="en-US" altLang="zh-TW" sz="4800" b="1" dirty="0" smtClean="0">
                <a:solidFill>
                  <a:schemeClr val="bg1"/>
                </a:solidFill>
              </a:rPr>
              <a:t>Works</a:t>
            </a:r>
            <a:endParaRPr lang="zh-TW" altLang="en-US" sz="4800" b="1" dirty="0">
              <a:solidFill>
                <a:schemeClr val="bg1"/>
              </a:solidFill>
            </a:endParaRPr>
          </a:p>
        </p:txBody>
      </p:sp>
    </p:spTree>
    <p:extLst>
      <p:ext uri="{BB962C8B-B14F-4D97-AF65-F5344CB8AC3E}">
        <p14:creationId xmlns:p14="http://schemas.microsoft.com/office/powerpoint/2010/main" val="241510456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5733143" cy="6858000"/>
          </a:xfrm>
          <a:prstGeom prst="rect">
            <a:avLst/>
          </a:prstGeom>
        </p:spPr>
      </p:pic>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79</a:t>
            </a:fld>
            <a:endParaRPr lang="zh-TW" altLang="en-US"/>
          </a:p>
        </p:txBody>
      </p:sp>
      <p:sp>
        <p:nvSpPr>
          <p:cNvPr id="5" name="矩形 4"/>
          <p:cNvSpPr/>
          <p:nvPr/>
        </p:nvSpPr>
        <p:spPr>
          <a:xfrm>
            <a:off x="7073319" y="936212"/>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6" name="文字方塊 5"/>
          <p:cNvSpPr txBox="1"/>
          <p:nvPr/>
        </p:nvSpPr>
        <p:spPr>
          <a:xfrm>
            <a:off x="6933206" y="289881"/>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t>16:9</a:t>
            </a:r>
            <a:r>
              <a:rPr lang="zh-TW" altLang="en-US" dirty="0"/>
              <a:t> </a:t>
            </a:r>
            <a:r>
              <a:rPr lang="en-US" altLang="zh-TW" dirty="0"/>
              <a:t>Layout </a:t>
            </a:r>
            <a:r>
              <a:rPr lang="en-US" altLang="zh-TW" dirty="0" smtClean="0"/>
              <a:t>077</a:t>
            </a:r>
            <a:endParaRPr lang="en-US" altLang="zh-TW" dirty="0"/>
          </a:p>
        </p:txBody>
      </p:sp>
      <p:sp>
        <p:nvSpPr>
          <p:cNvPr id="7" name="文字方塊 6"/>
          <p:cNvSpPr txBox="1"/>
          <p:nvPr/>
        </p:nvSpPr>
        <p:spPr>
          <a:xfrm>
            <a:off x="6809929" y="1152564"/>
            <a:ext cx="4554757" cy="923330"/>
          </a:xfrm>
          <a:prstGeom prst="rect">
            <a:avLst/>
          </a:prstGeom>
          <a:noFill/>
        </p:spPr>
        <p:txBody>
          <a:bodyPr wrap="square" rtlCol="0">
            <a:spAutoFit/>
          </a:bodyPr>
          <a:lstStyle/>
          <a:p>
            <a:r>
              <a:rPr lang="en-US" dirty="0"/>
              <a:t>The quick brown fox jumps over the lazy dog. The quick brown fox jumps over the lazy dog. </a:t>
            </a:r>
          </a:p>
        </p:txBody>
      </p:sp>
      <p:sp>
        <p:nvSpPr>
          <p:cNvPr id="8" name="文字方塊 7"/>
          <p:cNvSpPr txBox="1"/>
          <p:nvPr/>
        </p:nvSpPr>
        <p:spPr>
          <a:xfrm>
            <a:off x="6146565" y="2106141"/>
            <a:ext cx="1634832" cy="1421442"/>
          </a:xfrm>
          <a:prstGeom prst="rect">
            <a:avLst/>
          </a:prstGeom>
          <a:noFill/>
        </p:spPr>
        <p:txBody>
          <a:bodyPr wrap="square" rtlCol="0" anchor="ctr">
            <a:spAutoFit/>
          </a:bodyPr>
          <a:lstStyle/>
          <a:p>
            <a:r>
              <a:rPr lang="en-US" altLang="zh-TW" sz="9600" b="1" dirty="0" smtClean="0">
                <a:solidFill>
                  <a:schemeClr val="accent1">
                    <a:alpha val="58000"/>
                  </a:schemeClr>
                </a:solidFill>
              </a:rPr>
              <a:t>01</a:t>
            </a:r>
            <a:endParaRPr lang="en-US" sz="9600" b="1" dirty="0">
              <a:solidFill>
                <a:schemeClr val="accent1">
                  <a:alpha val="58000"/>
                </a:schemeClr>
              </a:solidFill>
            </a:endParaRPr>
          </a:p>
        </p:txBody>
      </p:sp>
      <p:sp>
        <p:nvSpPr>
          <p:cNvPr id="9" name="文字方塊 41"/>
          <p:cNvSpPr txBox="1"/>
          <p:nvPr/>
        </p:nvSpPr>
        <p:spPr>
          <a:xfrm>
            <a:off x="6220876" y="3316636"/>
            <a:ext cx="2569029"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
        <p:nvSpPr>
          <p:cNvPr id="10" name="文字方塊 43"/>
          <p:cNvSpPr txBox="1"/>
          <p:nvPr/>
        </p:nvSpPr>
        <p:spPr>
          <a:xfrm>
            <a:off x="6998611" y="2794137"/>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t>TITLE 01</a:t>
            </a:r>
          </a:p>
        </p:txBody>
      </p:sp>
      <p:sp>
        <p:nvSpPr>
          <p:cNvPr id="11" name="文字方塊 10"/>
          <p:cNvSpPr txBox="1"/>
          <p:nvPr/>
        </p:nvSpPr>
        <p:spPr>
          <a:xfrm>
            <a:off x="9074487" y="2032032"/>
            <a:ext cx="1634832" cy="1569660"/>
          </a:xfrm>
          <a:prstGeom prst="rect">
            <a:avLst/>
          </a:prstGeom>
          <a:noFill/>
        </p:spPr>
        <p:txBody>
          <a:bodyPr wrap="square" rtlCol="0" anchor="ctr">
            <a:spAutoFit/>
          </a:bodyPr>
          <a:lstStyle/>
          <a:p>
            <a:r>
              <a:rPr lang="en-US" altLang="zh-TW" sz="9600" b="1" dirty="0" smtClean="0">
                <a:solidFill>
                  <a:schemeClr val="accent1">
                    <a:alpha val="58000"/>
                  </a:schemeClr>
                </a:solidFill>
              </a:rPr>
              <a:t>02</a:t>
            </a:r>
            <a:endParaRPr lang="en-US" sz="9600" b="1" dirty="0">
              <a:solidFill>
                <a:schemeClr val="accent1">
                  <a:alpha val="58000"/>
                </a:schemeClr>
              </a:solidFill>
            </a:endParaRPr>
          </a:p>
        </p:txBody>
      </p:sp>
      <p:sp>
        <p:nvSpPr>
          <p:cNvPr id="12" name="文字方塊 41"/>
          <p:cNvSpPr txBox="1"/>
          <p:nvPr/>
        </p:nvSpPr>
        <p:spPr>
          <a:xfrm>
            <a:off x="9148798" y="3316636"/>
            <a:ext cx="2569029"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
        <p:nvSpPr>
          <p:cNvPr id="13" name="文字方塊 43"/>
          <p:cNvSpPr txBox="1"/>
          <p:nvPr/>
        </p:nvSpPr>
        <p:spPr>
          <a:xfrm>
            <a:off x="9926533" y="2794137"/>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t>TITLE 01</a:t>
            </a:r>
          </a:p>
        </p:txBody>
      </p:sp>
      <p:sp>
        <p:nvSpPr>
          <p:cNvPr id="14" name="文字方塊 13"/>
          <p:cNvSpPr txBox="1"/>
          <p:nvPr/>
        </p:nvSpPr>
        <p:spPr>
          <a:xfrm>
            <a:off x="6146565" y="4114008"/>
            <a:ext cx="1634832" cy="1569660"/>
          </a:xfrm>
          <a:prstGeom prst="rect">
            <a:avLst/>
          </a:prstGeom>
          <a:noFill/>
        </p:spPr>
        <p:txBody>
          <a:bodyPr wrap="square" rtlCol="0" anchor="ctr">
            <a:spAutoFit/>
          </a:bodyPr>
          <a:lstStyle/>
          <a:p>
            <a:r>
              <a:rPr lang="en-US" altLang="zh-TW" sz="9600" b="1" dirty="0" smtClean="0">
                <a:solidFill>
                  <a:schemeClr val="accent1">
                    <a:alpha val="58000"/>
                  </a:schemeClr>
                </a:solidFill>
              </a:rPr>
              <a:t>03</a:t>
            </a:r>
            <a:endParaRPr lang="en-US" sz="9600" b="1" dirty="0">
              <a:solidFill>
                <a:schemeClr val="accent1">
                  <a:alpha val="58000"/>
                </a:schemeClr>
              </a:solidFill>
            </a:endParaRPr>
          </a:p>
        </p:txBody>
      </p:sp>
      <p:sp>
        <p:nvSpPr>
          <p:cNvPr id="15" name="文字方塊 41"/>
          <p:cNvSpPr txBox="1"/>
          <p:nvPr/>
        </p:nvSpPr>
        <p:spPr>
          <a:xfrm>
            <a:off x="6220876" y="5398612"/>
            <a:ext cx="2569029"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
        <p:nvSpPr>
          <p:cNvPr id="16" name="文字方塊 43"/>
          <p:cNvSpPr txBox="1"/>
          <p:nvPr/>
        </p:nvSpPr>
        <p:spPr>
          <a:xfrm>
            <a:off x="6998611" y="4876113"/>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t>TITLE 01</a:t>
            </a:r>
          </a:p>
        </p:txBody>
      </p:sp>
      <p:sp>
        <p:nvSpPr>
          <p:cNvPr id="17" name="文字方塊 16"/>
          <p:cNvSpPr txBox="1"/>
          <p:nvPr/>
        </p:nvSpPr>
        <p:spPr>
          <a:xfrm>
            <a:off x="9074487" y="4114008"/>
            <a:ext cx="1634832" cy="1569660"/>
          </a:xfrm>
          <a:prstGeom prst="rect">
            <a:avLst/>
          </a:prstGeom>
          <a:noFill/>
        </p:spPr>
        <p:txBody>
          <a:bodyPr wrap="square" rtlCol="0" anchor="ctr">
            <a:spAutoFit/>
          </a:bodyPr>
          <a:lstStyle/>
          <a:p>
            <a:r>
              <a:rPr lang="en-US" altLang="zh-TW" sz="9600" b="1" dirty="0" smtClean="0">
                <a:solidFill>
                  <a:schemeClr val="accent1">
                    <a:alpha val="58000"/>
                  </a:schemeClr>
                </a:solidFill>
              </a:rPr>
              <a:t>04</a:t>
            </a:r>
            <a:endParaRPr lang="en-US" sz="9600" b="1" dirty="0">
              <a:solidFill>
                <a:schemeClr val="accent1">
                  <a:alpha val="58000"/>
                </a:schemeClr>
              </a:solidFill>
            </a:endParaRPr>
          </a:p>
        </p:txBody>
      </p:sp>
      <p:sp>
        <p:nvSpPr>
          <p:cNvPr id="18" name="文字方塊 41"/>
          <p:cNvSpPr txBox="1"/>
          <p:nvPr/>
        </p:nvSpPr>
        <p:spPr>
          <a:xfrm>
            <a:off x="9148798" y="5398612"/>
            <a:ext cx="2569029"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a:t>
            </a:r>
            <a:r>
              <a:rPr lang="en-US" sz="1400" dirty="0"/>
              <a:t>. The quick brown fox jumps over the lazy dog. </a:t>
            </a:r>
            <a:endParaRPr lang="en-US" sz="1400" dirty="0" smtClean="0"/>
          </a:p>
        </p:txBody>
      </p:sp>
      <p:sp>
        <p:nvSpPr>
          <p:cNvPr id="19" name="文字方塊 43"/>
          <p:cNvSpPr txBox="1"/>
          <p:nvPr/>
        </p:nvSpPr>
        <p:spPr>
          <a:xfrm>
            <a:off x="9926533" y="4876113"/>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t>TITLE 01</a:t>
            </a:r>
          </a:p>
        </p:txBody>
      </p:sp>
    </p:spTree>
    <p:extLst>
      <p:ext uri="{BB962C8B-B14F-4D97-AF65-F5344CB8AC3E}">
        <p14:creationId xmlns:p14="http://schemas.microsoft.com/office/powerpoint/2010/main" val="126395492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pic>
        <p:nvPicPr>
          <p:cNvPr id="4" name="圖片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44343" y="-1"/>
            <a:ext cx="5747657" cy="3831771"/>
          </a:xfrm>
          <a:prstGeom prst="rect">
            <a:avLst/>
          </a:prstGeom>
        </p:spPr>
      </p:pic>
      <p:sp>
        <p:nvSpPr>
          <p:cNvPr id="5" name="矩形 4"/>
          <p:cNvSpPr/>
          <p:nvPr/>
        </p:nvSpPr>
        <p:spPr>
          <a:xfrm>
            <a:off x="6444343" y="3831770"/>
            <a:ext cx="5747657" cy="30262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文字方塊 5"/>
          <p:cNvSpPr txBox="1"/>
          <p:nvPr/>
        </p:nvSpPr>
        <p:spPr>
          <a:xfrm>
            <a:off x="6952343" y="4049486"/>
            <a:ext cx="2452914" cy="923330"/>
          </a:xfrm>
          <a:prstGeom prst="rect">
            <a:avLst/>
          </a:prstGeom>
          <a:noFill/>
        </p:spPr>
        <p:txBody>
          <a:bodyPr wrap="square" rtlCol="0">
            <a:spAutoFit/>
          </a:bodyPr>
          <a:lstStyle/>
          <a:p>
            <a:r>
              <a:rPr lang="en-US" altLang="zh-TW" sz="5400" b="1" dirty="0" smtClean="0">
                <a:solidFill>
                  <a:schemeClr val="bg1"/>
                </a:solidFill>
              </a:rPr>
              <a:t>65.8%</a:t>
            </a:r>
            <a:endParaRPr lang="en-US" sz="5400" b="1" dirty="0">
              <a:solidFill>
                <a:schemeClr val="bg1"/>
              </a:solidFill>
            </a:endParaRPr>
          </a:p>
        </p:txBody>
      </p:sp>
      <p:sp>
        <p:nvSpPr>
          <p:cNvPr id="7" name="文字方塊 6"/>
          <p:cNvSpPr txBox="1"/>
          <p:nvPr/>
        </p:nvSpPr>
        <p:spPr>
          <a:xfrm>
            <a:off x="7040792" y="5175016"/>
            <a:ext cx="4554757" cy="923330"/>
          </a:xfrm>
          <a:prstGeom prst="rect">
            <a:avLst/>
          </a:prstGeom>
          <a:noFill/>
        </p:spPr>
        <p:txBody>
          <a:bodyPr wrap="square" rtlCol="0">
            <a:spAutoFit/>
          </a:bodyPr>
          <a:lstStyle/>
          <a:p>
            <a:r>
              <a:rPr lang="en-US" dirty="0"/>
              <a:t>The quick brown fox jumps over the lazy dog. The quick brown fox jumps over the lazy dog. </a:t>
            </a:r>
          </a:p>
        </p:txBody>
      </p:sp>
      <p:sp>
        <p:nvSpPr>
          <p:cNvPr id="8" name="文字方塊 7"/>
          <p:cNvSpPr txBox="1"/>
          <p:nvPr/>
        </p:nvSpPr>
        <p:spPr>
          <a:xfrm>
            <a:off x="188689" y="1937488"/>
            <a:ext cx="1843314" cy="1015663"/>
          </a:xfrm>
          <a:prstGeom prst="rect">
            <a:avLst/>
          </a:prstGeom>
          <a:noFill/>
        </p:spPr>
        <p:txBody>
          <a:bodyPr wrap="square" rtlCol="0">
            <a:spAutoFit/>
          </a:bodyPr>
          <a:lstStyle/>
          <a:p>
            <a:pPr algn="ctr"/>
            <a:r>
              <a:rPr lang="en-US" altLang="zh-TW" sz="6000" b="1" dirty="0" smtClean="0"/>
              <a:t>01.</a:t>
            </a:r>
            <a:endParaRPr lang="en-US" sz="6000" b="1" dirty="0"/>
          </a:p>
        </p:txBody>
      </p:sp>
      <p:sp>
        <p:nvSpPr>
          <p:cNvPr id="9" name="文字方塊 8"/>
          <p:cNvSpPr txBox="1"/>
          <p:nvPr/>
        </p:nvSpPr>
        <p:spPr>
          <a:xfrm>
            <a:off x="1772110" y="1983654"/>
            <a:ext cx="4554757" cy="923330"/>
          </a:xfrm>
          <a:prstGeom prst="rect">
            <a:avLst/>
          </a:prstGeom>
          <a:noFill/>
        </p:spPr>
        <p:txBody>
          <a:bodyPr wrap="square" rtlCol="0">
            <a:spAutoFit/>
          </a:bodyPr>
          <a:lstStyle/>
          <a:p>
            <a:r>
              <a:rPr lang="en-US" dirty="0"/>
              <a:t>The quick brown fox jumps over the lazy dog. The quick brown fox jumps over the lazy dog. </a:t>
            </a:r>
          </a:p>
        </p:txBody>
      </p:sp>
      <p:sp>
        <p:nvSpPr>
          <p:cNvPr id="10" name="文字方塊 9"/>
          <p:cNvSpPr txBox="1"/>
          <p:nvPr/>
        </p:nvSpPr>
        <p:spPr>
          <a:xfrm>
            <a:off x="188689" y="3486390"/>
            <a:ext cx="1843314" cy="1015663"/>
          </a:xfrm>
          <a:prstGeom prst="rect">
            <a:avLst/>
          </a:prstGeom>
          <a:noFill/>
        </p:spPr>
        <p:txBody>
          <a:bodyPr wrap="square" rtlCol="0">
            <a:spAutoFit/>
          </a:bodyPr>
          <a:lstStyle/>
          <a:p>
            <a:pPr algn="ctr"/>
            <a:r>
              <a:rPr lang="en-US" altLang="zh-TW" sz="6000" b="1" dirty="0" smtClean="0"/>
              <a:t>02.</a:t>
            </a:r>
            <a:endParaRPr lang="en-US" sz="6000" b="1" dirty="0"/>
          </a:p>
        </p:txBody>
      </p:sp>
      <p:sp>
        <p:nvSpPr>
          <p:cNvPr id="11" name="文字方塊 10"/>
          <p:cNvSpPr txBox="1"/>
          <p:nvPr/>
        </p:nvSpPr>
        <p:spPr>
          <a:xfrm>
            <a:off x="1772110" y="3532556"/>
            <a:ext cx="4554757" cy="923330"/>
          </a:xfrm>
          <a:prstGeom prst="rect">
            <a:avLst/>
          </a:prstGeom>
          <a:noFill/>
        </p:spPr>
        <p:txBody>
          <a:bodyPr wrap="square" rtlCol="0">
            <a:spAutoFit/>
          </a:bodyPr>
          <a:lstStyle/>
          <a:p>
            <a:r>
              <a:rPr lang="en-US" dirty="0"/>
              <a:t>The quick brown fox jumps over the lazy dog. The quick brown fox jumps over the lazy dog. </a:t>
            </a:r>
          </a:p>
        </p:txBody>
      </p:sp>
      <p:sp>
        <p:nvSpPr>
          <p:cNvPr id="12" name="文字方塊 11"/>
          <p:cNvSpPr txBox="1"/>
          <p:nvPr/>
        </p:nvSpPr>
        <p:spPr>
          <a:xfrm>
            <a:off x="188689" y="5035292"/>
            <a:ext cx="1843314" cy="1015663"/>
          </a:xfrm>
          <a:prstGeom prst="rect">
            <a:avLst/>
          </a:prstGeom>
          <a:noFill/>
        </p:spPr>
        <p:txBody>
          <a:bodyPr wrap="square" rtlCol="0">
            <a:spAutoFit/>
          </a:bodyPr>
          <a:lstStyle/>
          <a:p>
            <a:pPr algn="ctr"/>
            <a:r>
              <a:rPr lang="en-US" altLang="zh-TW" sz="6000" b="1" dirty="0" smtClean="0"/>
              <a:t>03.</a:t>
            </a:r>
            <a:endParaRPr lang="en-US" sz="6000" b="1" dirty="0"/>
          </a:p>
        </p:txBody>
      </p:sp>
      <p:sp>
        <p:nvSpPr>
          <p:cNvPr id="13" name="文字方塊 12"/>
          <p:cNvSpPr txBox="1"/>
          <p:nvPr/>
        </p:nvSpPr>
        <p:spPr>
          <a:xfrm>
            <a:off x="1772110" y="5081458"/>
            <a:ext cx="4554757" cy="923330"/>
          </a:xfrm>
          <a:prstGeom prst="rect">
            <a:avLst/>
          </a:prstGeom>
          <a:noFill/>
        </p:spPr>
        <p:txBody>
          <a:bodyPr wrap="square" rtlCol="0">
            <a:spAutoFit/>
          </a:bodyPr>
          <a:lstStyle/>
          <a:p>
            <a:r>
              <a:rPr lang="en-US" dirty="0"/>
              <a:t>The quick brown fox jumps over the lazy dog. The quick brown fox jumps over the lazy dog. </a:t>
            </a:r>
          </a:p>
        </p:txBody>
      </p:sp>
      <p:sp>
        <p:nvSpPr>
          <p:cNvPr id="14" name="矩形 13"/>
          <p:cNvSpPr/>
          <p:nvPr/>
        </p:nvSpPr>
        <p:spPr>
          <a:xfrm>
            <a:off x="1398233" y="1129089"/>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15" name="文字方塊 14"/>
          <p:cNvSpPr txBox="1"/>
          <p:nvPr/>
        </p:nvSpPr>
        <p:spPr>
          <a:xfrm>
            <a:off x="1258120" y="482758"/>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t>16:9</a:t>
            </a:r>
            <a:r>
              <a:rPr lang="zh-TW" altLang="en-US" dirty="0"/>
              <a:t> </a:t>
            </a:r>
            <a:r>
              <a:rPr lang="en-US" altLang="zh-TW" dirty="0"/>
              <a:t>Layout </a:t>
            </a:r>
            <a:r>
              <a:rPr lang="en-US" altLang="zh-TW" dirty="0" smtClean="0"/>
              <a:t>078</a:t>
            </a:r>
            <a:endParaRPr lang="en-US" altLang="zh-TW" dirty="0"/>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80</a:t>
            </a:fld>
            <a:endParaRPr lang="zh-TW" altLang="en-US"/>
          </a:p>
        </p:txBody>
      </p:sp>
    </p:spTree>
    <p:extLst>
      <p:ext uri="{BB962C8B-B14F-4D97-AF65-F5344CB8AC3E}">
        <p14:creationId xmlns:p14="http://schemas.microsoft.com/office/powerpoint/2010/main" val="247946688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pic>
        <p:nvPicPr>
          <p:cNvPr id="4" name="圖片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19885" y="0"/>
            <a:ext cx="3672115" cy="6858000"/>
          </a:xfrm>
          <a:prstGeom prst="rect">
            <a:avLst/>
          </a:prstGeom>
        </p:spPr>
      </p:pic>
      <p:sp>
        <p:nvSpPr>
          <p:cNvPr id="3" name="投影片編號版面配置區 2"/>
          <p:cNvSpPr>
            <a:spLocks noGrp="1"/>
          </p:cNvSpPr>
          <p:nvPr>
            <p:ph type="sldNum" sz="quarter" idx="12"/>
          </p:nvPr>
        </p:nvSpPr>
        <p:spPr/>
        <p:txBody>
          <a:bodyPr/>
          <a:lstStyle/>
          <a:p>
            <a:fld id="{93B68095-C8B2-4A76-90AA-E601358CCBC3}" type="slidenum">
              <a:rPr lang="zh-TW" altLang="en-US" smtClean="0"/>
              <a:t>81</a:t>
            </a:fld>
            <a:endParaRPr lang="zh-TW" altLang="en-US"/>
          </a:p>
        </p:txBody>
      </p:sp>
      <p:sp>
        <p:nvSpPr>
          <p:cNvPr id="5" name="矩形 4"/>
          <p:cNvSpPr/>
          <p:nvPr/>
        </p:nvSpPr>
        <p:spPr>
          <a:xfrm>
            <a:off x="1398233" y="1129089"/>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6" name="文字方塊 5"/>
          <p:cNvSpPr txBox="1"/>
          <p:nvPr/>
        </p:nvSpPr>
        <p:spPr>
          <a:xfrm>
            <a:off x="1258120" y="482758"/>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t>16:9</a:t>
            </a:r>
            <a:r>
              <a:rPr lang="zh-TW" altLang="en-US" dirty="0"/>
              <a:t> </a:t>
            </a:r>
            <a:r>
              <a:rPr lang="en-US" altLang="zh-TW" dirty="0"/>
              <a:t>Layout </a:t>
            </a:r>
            <a:r>
              <a:rPr lang="en-US" altLang="zh-TW" dirty="0" smtClean="0"/>
              <a:t>079</a:t>
            </a:r>
          </a:p>
        </p:txBody>
      </p:sp>
      <p:sp>
        <p:nvSpPr>
          <p:cNvPr id="7" name="文字方塊 6"/>
          <p:cNvSpPr txBox="1"/>
          <p:nvPr/>
        </p:nvSpPr>
        <p:spPr>
          <a:xfrm rot="16200000">
            <a:off x="96458" y="1832053"/>
            <a:ext cx="1843314" cy="1862048"/>
          </a:xfrm>
          <a:prstGeom prst="rect">
            <a:avLst/>
          </a:prstGeom>
          <a:noFill/>
        </p:spPr>
        <p:txBody>
          <a:bodyPr wrap="square" rtlCol="0">
            <a:spAutoFit/>
          </a:bodyPr>
          <a:lstStyle/>
          <a:p>
            <a:pPr algn="ctr"/>
            <a:r>
              <a:rPr lang="en-US" altLang="zh-TW" sz="11500" b="1" dirty="0" smtClean="0">
                <a:ln w="41275">
                  <a:solidFill>
                    <a:schemeClr val="accent1"/>
                  </a:solidFill>
                </a:ln>
                <a:solidFill>
                  <a:schemeClr val="bg1"/>
                </a:solidFill>
              </a:rPr>
              <a:t>01</a:t>
            </a:r>
            <a:endParaRPr lang="en-US" sz="11500" b="1" dirty="0">
              <a:ln w="41275">
                <a:solidFill>
                  <a:schemeClr val="accent1"/>
                </a:solidFill>
              </a:ln>
              <a:solidFill>
                <a:schemeClr val="bg1"/>
              </a:solidFill>
            </a:endParaRPr>
          </a:p>
        </p:txBody>
      </p:sp>
      <p:sp>
        <p:nvSpPr>
          <p:cNvPr id="8" name="文字方塊 7"/>
          <p:cNvSpPr txBox="1"/>
          <p:nvPr/>
        </p:nvSpPr>
        <p:spPr>
          <a:xfrm>
            <a:off x="1715295" y="2024412"/>
            <a:ext cx="2421278" cy="1477328"/>
          </a:xfrm>
          <a:prstGeom prst="rect">
            <a:avLst/>
          </a:prstGeom>
          <a:noFill/>
        </p:spPr>
        <p:txBody>
          <a:bodyPr wrap="square" rtlCol="0">
            <a:spAutoFit/>
          </a:bodyPr>
          <a:lstStyle/>
          <a:p>
            <a:r>
              <a:rPr lang="en-US" dirty="0"/>
              <a:t>The quick brown fox jumps over the lazy dog. The quick brown fox jumps over the lazy dog. </a:t>
            </a:r>
          </a:p>
        </p:txBody>
      </p:sp>
      <p:sp>
        <p:nvSpPr>
          <p:cNvPr id="9" name="文字方塊 8"/>
          <p:cNvSpPr txBox="1"/>
          <p:nvPr/>
        </p:nvSpPr>
        <p:spPr>
          <a:xfrm rot="16200000">
            <a:off x="4299662" y="1832053"/>
            <a:ext cx="1843314" cy="1862048"/>
          </a:xfrm>
          <a:prstGeom prst="rect">
            <a:avLst/>
          </a:prstGeom>
          <a:noFill/>
          <a:ln>
            <a:noFill/>
          </a:ln>
        </p:spPr>
        <p:txBody>
          <a:bodyPr wrap="square" rtlCol="0">
            <a:spAutoFit/>
          </a:bodyPr>
          <a:lstStyle/>
          <a:p>
            <a:pPr algn="ctr"/>
            <a:r>
              <a:rPr lang="en-US" altLang="zh-TW" sz="11500" b="1" dirty="0" smtClean="0">
                <a:ln w="41275">
                  <a:solidFill>
                    <a:schemeClr val="accent2"/>
                  </a:solidFill>
                </a:ln>
                <a:solidFill>
                  <a:schemeClr val="bg1"/>
                </a:solidFill>
              </a:rPr>
              <a:t>02</a:t>
            </a:r>
            <a:endParaRPr lang="en-US" sz="11500" b="1" dirty="0">
              <a:ln w="41275">
                <a:solidFill>
                  <a:schemeClr val="accent2"/>
                </a:solidFill>
              </a:ln>
              <a:solidFill>
                <a:schemeClr val="bg1"/>
              </a:solidFill>
            </a:endParaRPr>
          </a:p>
        </p:txBody>
      </p:sp>
      <p:sp>
        <p:nvSpPr>
          <p:cNvPr id="10" name="文字方塊 9"/>
          <p:cNvSpPr txBox="1"/>
          <p:nvPr/>
        </p:nvSpPr>
        <p:spPr>
          <a:xfrm>
            <a:off x="5918499" y="2024412"/>
            <a:ext cx="2421278" cy="1477328"/>
          </a:xfrm>
          <a:prstGeom prst="rect">
            <a:avLst/>
          </a:prstGeom>
          <a:noFill/>
        </p:spPr>
        <p:txBody>
          <a:bodyPr wrap="square" rtlCol="0">
            <a:spAutoFit/>
          </a:bodyPr>
          <a:lstStyle/>
          <a:p>
            <a:r>
              <a:rPr lang="en-US" dirty="0"/>
              <a:t>The quick brown fox jumps over the lazy dog. The quick brown fox jumps over the lazy dog. </a:t>
            </a:r>
          </a:p>
        </p:txBody>
      </p:sp>
      <p:sp>
        <p:nvSpPr>
          <p:cNvPr id="11" name="文字方塊 10"/>
          <p:cNvSpPr txBox="1"/>
          <p:nvPr/>
        </p:nvSpPr>
        <p:spPr>
          <a:xfrm rot="16200000">
            <a:off x="96458" y="4320676"/>
            <a:ext cx="1843314" cy="1862048"/>
          </a:xfrm>
          <a:prstGeom prst="rect">
            <a:avLst/>
          </a:prstGeom>
          <a:noFill/>
        </p:spPr>
        <p:txBody>
          <a:bodyPr wrap="square" rtlCol="0">
            <a:spAutoFit/>
          </a:bodyPr>
          <a:lstStyle/>
          <a:p>
            <a:pPr algn="ctr"/>
            <a:r>
              <a:rPr lang="en-US" altLang="zh-TW" sz="11500" b="1" dirty="0" smtClean="0">
                <a:ln w="41275">
                  <a:solidFill>
                    <a:schemeClr val="accent3"/>
                  </a:solidFill>
                </a:ln>
                <a:solidFill>
                  <a:schemeClr val="bg1"/>
                </a:solidFill>
              </a:rPr>
              <a:t>03</a:t>
            </a:r>
            <a:endParaRPr lang="en-US" sz="11500" b="1" dirty="0">
              <a:ln w="41275">
                <a:solidFill>
                  <a:schemeClr val="accent3"/>
                </a:solidFill>
              </a:ln>
              <a:solidFill>
                <a:schemeClr val="bg1"/>
              </a:solidFill>
            </a:endParaRPr>
          </a:p>
        </p:txBody>
      </p:sp>
      <p:sp>
        <p:nvSpPr>
          <p:cNvPr id="12" name="文字方塊 11"/>
          <p:cNvSpPr txBox="1"/>
          <p:nvPr/>
        </p:nvSpPr>
        <p:spPr>
          <a:xfrm>
            <a:off x="1715295" y="4513035"/>
            <a:ext cx="2421278" cy="1477328"/>
          </a:xfrm>
          <a:prstGeom prst="rect">
            <a:avLst/>
          </a:prstGeom>
          <a:noFill/>
        </p:spPr>
        <p:txBody>
          <a:bodyPr wrap="square" rtlCol="0">
            <a:spAutoFit/>
          </a:bodyPr>
          <a:lstStyle/>
          <a:p>
            <a:r>
              <a:rPr lang="en-US" dirty="0"/>
              <a:t>The quick brown fox jumps over the lazy dog. The quick brown fox jumps over the lazy dog. </a:t>
            </a:r>
          </a:p>
        </p:txBody>
      </p:sp>
      <p:sp>
        <p:nvSpPr>
          <p:cNvPr id="13" name="文字方塊 12"/>
          <p:cNvSpPr txBox="1"/>
          <p:nvPr/>
        </p:nvSpPr>
        <p:spPr>
          <a:xfrm rot="16200000">
            <a:off x="4299662" y="4320676"/>
            <a:ext cx="1843314" cy="1862048"/>
          </a:xfrm>
          <a:prstGeom prst="rect">
            <a:avLst/>
          </a:prstGeom>
          <a:noFill/>
        </p:spPr>
        <p:txBody>
          <a:bodyPr wrap="square" rtlCol="0">
            <a:spAutoFit/>
          </a:bodyPr>
          <a:lstStyle/>
          <a:p>
            <a:pPr algn="ctr"/>
            <a:r>
              <a:rPr lang="en-US" altLang="zh-TW" sz="11500" b="1" dirty="0" smtClean="0">
                <a:ln w="41275">
                  <a:solidFill>
                    <a:schemeClr val="accent4"/>
                  </a:solidFill>
                </a:ln>
                <a:solidFill>
                  <a:schemeClr val="bg1"/>
                </a:solidFill>
              </a:rPr>
              <a:t>04</a:t>
            </a:r>
            <a:endParaRPr lang="en-US" sz="11500" b="1" dirty="0">
              <a:ln w="41275">
                <a:solidFill>
                  <a:schemeClr val="accent4"/>
                </a:solidFill>
              </a:ln>
              <a:solidFill>
                <a:schemeClr val="bg1"/>
              </a:solidFill>
            </a:endParaRPr>
          </a:p>
        </p:txBody>
      </p:sp>
      <p:sp>
        <p:nvSpPr>
          <p:cNvPr id="14" name="文字方塊 13"/>
          <p:cNvSpPr txBox="1"/>
          <p:nvPr/>
        </p:nvSpPr>
        <p:spPr>
          <a:xfrm>
            <a:off x="5918499" y="4513035"/>
            <a:ext cx="2421278" cy="1477328"/>
          </a:xfrm>
          <a:prstGeom prst="rect">
            <a:avLst/>
          </a:prstGeom>
          <a:noFill/>
        </p:spPr>
        <p:txBody>
          <a:bodyPr wrap="square" rtlCol="0">
            <a:spAutoFit/>
          </a:bodyPr>
          <a:lstStyle/>
          <a:p>
            <a:r>
              <a:rPr lang="en-US" dirty="0"/>
              <a:t>The quick brown fox jumps over the lazy dog. The quick brown fox jumps over the lazy dog. </a:t>
            </a:r>
          </a:p>
        </p:txBody>
      </p:sp>
    </p:spTree>
    <p:extLst>
      <p:ext uri="{BB962C8B-B14F-4D97-AF65-F5344CB8AC3E}">
        <p14:creationId xmlns:p14="http://schemas.microsoft.com/office/powerpoint/2010/main" val="239594891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solidFill>
                  <a:schemeClr val="bg1"/>
                </a:solidFill>
              </a:rPr>
              <a:t>82</a:t>
            </a:fld>
            <a:endParaRPr lang="zh-TW" altLang="en-US" dirty="0">
              <a:solidFill>
                <a:schemeClr val="bg1"/>
              </a:solidFill>
            </a:endParaRPr>
          </a:p>
        </p:txBody>
      </p:sp>
      <p:sp>
        <p:nvSpPr>
          <p:cNvPr id="5" name="矩形 4"/>
          <p:cNvSpPr/>
          <p:nvPr/>
        </p:nvSpPr>
        <p:spPr>
          <a:xfrm>
            <a:off x="1398233" y="1129089"/>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6" name="文字方塊 5"/>
          <p:cNvSpPr txBox="1"/>
          <p:nvPr/>
        </p:nvSpPr>
        <p:spPr>
          <a:xfrm>
            <a:off x="1258120" y="482758"/>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bg1"/>
                </a:solidFill>
              </a:rPr>
              <a:t>16:9</a:t>
            </a:r>
            <a:r>
              <a:rPr lang="zh-TW" altLang="en-US" dirty="0">
                <a:solidFill>
                  <a:schemeClr val="bg1"/>
                </a:solidFill>
              </a:rPr>
              <a:t> </a:t>
            </a:r>
            <a:r>
              <a:rPr lang="en-US" altLang="zh-TW" dirty="0">
                <a:solidFill>
                  <a:schemeClr val="bg1"/>
                </a:solidFill>
              </a:rPr>
              <a:t>Layout </a:t>
            </a:r>
            <a:r>
              <a:rPr lang="en-US" altLang="zh-TW" dirty="0" smtClean="0">
                <a:solidFill>
                  <a:schemeClr val="bg1"/>
                </a:solidFill>
              </a:rPr>
              <a:t>080</a:t>
            </a:r>
          </a:p>
        </p:txBody>
      </p:sp>
      <p:sp>
        <p:nvSpPr>
          <p:cNvPr id="7" name="文字方塊 6"/>
          <p:cNvSpPr txBox="1"/>
          <p:nvPr/>
        </p:nvSpPr>
        <p:spPr>
          <a:xfrm>
            <a:off x="829948" y="1841820"/>
            <a:ext cx="1843314" cy="1446550"/>
          </a:xfrm>
          <a:prstGeom prst="rect">
            <a:avLst/>
          </a:prstGeom>
          <a:noFill/>
        </p:spPr>
        <p:txBody>
          <a:bodyPr wrap="square" rtlCol="0">
            <a:spAutoFit/>
          </a:bodyPr>
          <a:lstStyle/>
          <a:p>
            <a:pPr algn="ctr"/>
            <a:r>
              <a:rPr lang="en-US" altLang="zh-TW" sz="8800" b="1" dirty="0" smtClean="0">
                <a:solidFill>
                  <a:schemeClr val="bg1"/>
                </a:solidFill>
              </a:rPr>
              <a:t>01</a:t>
            </a:r>
            <a:r>
              <a:rPr lang="en-US" altLang="zh-TW" sz="8800" b="1" dirty="0" smtClean="0">
                <a:solidFill>
                  <a:schemeClr val="accent1"/>
                </a:solidFill>
              </a:rPr>
              <a:t>.</a:t>
            </a:r>
            <a:endParaRPr lang="en-US" sz="8800" b="1" dirty="0">
              <a:solidFill>
                <a:schemeClr val="accent1"/>
              </a:solidFill>
            </a:endParaRPr>
          </a:p>
        </p:txBody>
      </p:sp>
      <p:sp>
        <p:nvSpPr>
          <p:cNvPr id="8" name="文字方塊 7"/>
          <p:cNvSpPr txBox="1"/>
          <p:nvPr/>
        </p:nvSpPr>
        <p:spPr>
          <a:xfrm>
            <a:off x="2817139" y="2247152"/>
            <a:ext cx="2988575" cy="1200329"/>
          </a:xfrm>
          <a:prstGeom prst="rect">
            <a:avLst/>
          </a:prstGeom>
          <a:noFill/>
        </p:spPr>
        <p:txBody>
          <a:bodyPr wrap="square" rtlCol="0">
            <a:spAutoFit/>
          </a:bodyPr>
          <a:lstStyle/>
          <a:p>
            <a:r>
              <a:rPr lang="en-US" dirty="0">
                <a:solidFill>
                  <a:schemeClr val="bg1"/>
                </a:solidFill>
              </a:rPr>
              <a:t>The quick brown fox jumps over the lazy dog. The quick brown fox jumps over the lazy dog. </a:t>
            </a:r>
          </a:p>
        </p:txBody>
      </p:sp>
      <p:sp>
        <p:nvSpPr>
          <p:cNvPr id="9" name="文字方塊 8"/>
          <p:cNvSpPr txBox="1"/>
          <p:nvPr/>
        </p:nvSpPr>
        <p:spPr>
          <a:xfrm>
            <a:off x="6635662" y="1841820"/>
            <a:ext cx="1843314" cy="1446550"/>
          </a:xfrm>
          <a:prstGeom prst="rect">
            <a:avLst/>
          </a:prstGeom>
          <a:noFill/>
        </p:spPr>
        <p:txBody>
          <a:bodyPr wrap="square" rtlCol="0">
            <a:spAutoFit/>
          </a:bodyPr>
          <a:lstStyle/>
          <a:p>
            <a:pPr algn="ctr"/>
            <a:r>
              <a:rPr lang="en-US" altLang="zh-TW" sz="8800" b="1" dirty="0" smtClean="0">
                <a:solidFill>
                  <a:schemeClr val="bg1"/>
                </a:solidFill>
              </a:rPr>
              <a:t>02</a:t>
            </a:r>
            <a:r>
              <a:rPr lang="en-US" altLang="zh-TW" sz="8800" b="1" dirty="0" smtClean="0">
                <a:solidFill>
                  <a:schemeClr val="accent1"/>
                </a:solidFill>
              </a:rPr>
              <a:t>.</a:t>
            </a:r>
            <a:endParaRPr lang="en-US" sz="8800" b="1" dirty="0">
              <a:solidFill>
                <a:schemeClr val="accent1"/>
              </a:solidFill>
            </a:endParaRPr>
          </a:p>
        </p:txBody>
      </p:sp>
      <p:sp>
        <p:nvSpPr>
          <p:cNvPr id="10" name="文字方塊 9"/>
          <p:cNvSpPr txBox="1"/>
          <p:nvPr/>
        </p:nvSpPr>
        <p:spPr>
          <a:xfrm>
            <a:off x="8622853" y="2247152"/>
            <a:ext cx="2988575" cy="1200329"/>
          </a:xfrm>
          <a:prstGeom prst="rect">
            <a:avLst/>
          </a:prstGeom>
          <a:noFill/>
        </p:spPr>
        <p:txBody>
          <a:bodyPr wrap="square" rtlCol="0">
            <a:spAutoFit/>
          </a:bodyPr>
          <a:lstStyle/>
          <a:p>
            <a:r>
              <a:rPr lang="en-US" dirty="0">
                <a:solidFill>
                  <a:schemeClr val="bg1"/>
                </a:solidFill>
              </a:rPr>
              <a:t>The quick brown fox jumps over the lazy dog. The quick brown fox jumps over the lazy dog. </a:t>
            </a:r>
          </a:p>
        </p:txBody>
      </p:sp>
      <p:sp>
        <p:nvSpPr>
          <p:cNvPr id="11" name="文字方塊 10"/>
          <p:cNvSpPr txBox="1"/>
          <p:nvPr/>
        </p:nvSpPr>
        <p:spPr>
          <a:xfrm>
            <a:off x="829948" y="3960905"/>
            <a:ext cx="1843314" cy="1446550"/>
          </a:xfrm>
          <a:prstGeom prst="rect">
            <a:avLst/>
          </a:prstGeom>
          <a:noFill/>
        </p:spPr>
        <p:txBody>
          <a:bodyPr wrap="square" rtlCol="0">
            <a:spAutoFit/>
          </a:bodyPr>
          <a:lstStyle/>
          <a:p>
            <a:pPr algn="ctr"/>
            <a:r>
              <a:rPr lang="en-US" altLang="zh-TW" sz="8800" b="1" dirty="0" smtClean="0">
                <a:solidFill>
                  <a:schemeClr val="bg1"/>
                </a:solidFill>
              </a:rPr>
              <a:t>03</a:t>
            </a:r>
            <a:r>
              <a:rPr lang="en-US" altLang="zh-TW" sz="8800" b="1" dirty="0" smtClean="0">
                <a:solidFill>
                  <a:schemeClr val="accent1"/>
                </a:solidFill>
              </a:rPr>
              <a:t>.</a:t>
            </a:r>
            <a:endParaRPr lang="en-US" sz="8800" b="1" dirty="0">
              <a:solidFill>
                <a:schemeClr val="accent1"/>
              </a:solidFill>
            </a:endParaRPr>
          </a:p>
        </p:txBody>
      </p:sp>
      <p:sp>
        <p:nvSpPr>
          <p:cNvPr id="12" name="文字方塊 11"/>
          <p:cNvSpPr txBox="1"/>
          <p:nvPr/>
        </p:nvSpPr>
        <p:spPr>
          <a:xfrm>
            <a:off x="2817139" y="4366237"/>
            <a:ext cx="2988575" cy="1200329"/>
          </a:xfrm>
          <a:prstGeom prst="rect">
            <a:avLst/>
          </a:prstGeom>
          <a:noFill/>
        </p:spPr>
        <p:txBody>
          <a:bodyPr wrap="square" rtlCol="0">
            <a:spAutoFit/>
          </a:bodyPr>
          <a:lstStyle/>
          <a:p>
            <a:r>
              <a:rPr lang="en-US" dirty="0">
                <a:solidFill>
                  <a:schemeClr val="bg1"/>
                </a:solidFill>
              </a:rPr>
              <a:t>The quick brown fox jumps over the lazy dog. The quick brown fox jumps over the lazy dog. </a:t>
            </a:r>
          </a:p>
        </p:txBody>
      </p:sp>
      <p:sp>
        <p:nvSpPr>
          <p:cNvPr id="13" name="文字方塊 12"/>
          <p:cNvSpPr txBox="1"/>
          <p:nvPr/>
        </p:nvSpPr>
        <p:spPr>
          <a:xfrm>
            <a:off x="6635662" y="3960905"/>
            <a:ext cx="1843314" cy="1446550"/>
          </a:xfrm>
          <a:prstGeom prst="rect">
            <a:avLst/>
          </a:prstGeom>
          <a:noFill/>
        </p:spPr>
        <p:txBody>
          <a:bodyPr wrap="square" rtlCol="0">
            <a:spAutoFit/>
          </a:bodyPr>
          <a:lstStyle/>
          <a:p>
            <a:pPr algn="ctr"/>
            <a:r>
              <a:rPr lang="en-US" altLang="zh-TW" sz="8800" b="1" dirty="0" smtClean="0">
                <a:solidFill>
                  <a:schemeClr val="bg1"/>
                </a:solidFill>
              </a:rPr>
              <a:t>04</a:t>
            </a:r>
            <a:r>
              <a:rPr lang="en-US" altLang="zh-TW" sz="8800" b="1" dirty="0" smtClean="0">
                <a:solidFill>
                  <a:schemeClr val="accent1"/>
                </a:solidFill>
              </a:rPr>
              <a:t>.</a:t>
            </a:r>
            <a:endParaRPr lang="en-US" sz="8800" b="1" dirty="0">
              <a:solidFill>
                <a:schemeClr val="accent1"/>
              </a:solidFill>
            </a:endParaRPr>
          </a:p>
        </p:txBody>
      </p:sp>
      <p:sp>
        <p:nvSpPr>
          <p:cNvPr id="14" name="文字方塊 13"/>
          <p:cNvSpPr txBox="1"/>
          <p:nvPr/>
        </p:nvSpPr>
        <p:spPr>
          <a:xfrm>
            <a:off x="8622853" y="4366237"/>
            <a:ext cx="2988575" cy="1200329"/>
          </a:xfrm>
          <a:prstGeom prst="rect">
            <a:avLst/>
          </a:prstGeom>
          <a:noFill/>
        </p:spPr>
        <p:txBody>
          <a:bodyPr wrap="square" rtlCol="0">
            <a:spAutoFit/>
          </a:bodyPr>
          <a:lstStyle/>
          <a:p>
            <a:r>
              <a:rPr lang="en-US" dirty="0">
                <a:solidFill>
                  <a:schemeClr val="bg1"/>
                </a:solidFill>
              </a:rPr>
              <a:t>The quick brown fox jumps over the lazy dog. The quick brown fox jumps over the lazy dog. </a:t>
            </a:r>
          </a:p>
        </p:txBody>
      </p:sp>
    </p:spTree>
    <p:extLst>
      <p:ext uri="{BB962C8B-B14F-4D97-AF65-F5344CB8AC3E}">
        <p14:creationId xmlns:p14="http://schemas.microsoft.com/office/powerpoint/2010/main" val="212969495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83</a:t>
            </a:fld>
            <a:endParaRPr lang="zh-TW" altLang="en-US"/>
          </a:p>
        </p:txBody>
      </p:sp>
      <p:sp>
        <p:nvSpPr>
          <p:cNvPr id="4" name="矩形 3"/>
          <p:cNvSpPr/>
          <p:nvPr/>
        </p:nvSpPr>
        <p:spPr>
          <a:xfrm>
            <a:off x="1038091" y="902891"/>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897978" y="256560"/>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081</a:t>
            </a:r>
          </a:p>
        </p:txBody>
      </p:sp>
      <p:sp>
        <p:nvSpPr>
          <p:cNvPr id="6" name="文字方塊 5"/>
          <p:cNvSpPr txBox="1"/>
          <p:nvPr/>
        </p:nvSpPr>
        <p:spPr>
          <a:xfrm>
            <a:off x="792560" y="1139208"/>
            <a:ext cx="1144553" cy="646331"/>
          </a:xfrm>
          <a:prstGeom prst="rect">
            <a:avLst/>
          </a:prstGeom>
          <a:noFill/>
        </p:spPr>
        <p:txBody>
          <a:bodyPr wrap="square" rtlCol="0">
            <a:spAutoFit/>
          </a:bodyPr>
          <a:lstStyle/>
          <a:p>
            <a:pPr algn="ctr"/>
            <a:r>
              <a:rPr lang="en-US" altLang="zh-TW" sz="3600" b="1" dirty="0" smtClean="0">
                <a:solidFill>
                  <a:schemeClr val="accent1"/>
                </a:solidFill>
              </a:rPr>
              <a:t>01</a:t>
            </a:r>
            <a:endParaRPr lang="en-US" sz="3600" b="1" dirty="0">
              <a:solidFill>
                <a:schemeClr val="accent1"/>
              </a:solidFill>
            </a:endParaRPr>
          </a:p>
        </p:txBody>
      </p:sp>
      <p:cxnSp>
        <p:nvCxnSpPr>
          <p:cNvPr id="8" name="直線接點 7"/>
          <p:cNvCxnSpPr/>
          <p:nvPr/>
        </p:nvCxnSpPr>
        <p:spPr>
          <a:xfrm>
            <a:off x="900376" y="1814292"/>
            <a:ext cx="290236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直線接點 8"/>
          <p:cNvCxnSpPr/>
          <p:nvPr/>
        </p:nvCxnSpPr>
        <p:spPr>
          <a:xfrm>
            <a:off x="900376" y="2409378"/>
            <a:ext cx="290236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0" name="群組 9"/>
          <p:cNvGrpSpPr/>
          <p:nvPr/>
        </p:nvGrpSpPr>
        <p:grpSpPr>
          <a:xfrm>
            <a:off x="1056915" y="1924334"/>
            <a:ext cx="615842" cy="375002"/>
            <a:chOff x="12855420" y="3315754"/>
            <a:chExt cx="3408942" cy="2075787"/>
          </a:xfrm>
          <a:solidFill>
            <a:schemeClr val="bg1">
              <a:lumMod val="50000"/>
            </a:schemeClr>
          </a:solidFill>
        </p:grpSpPr>
        <p:sp>
          <p:nvSpPr>
            <p:cNvPr id="11" name="手繪多邊形 10"/>
            <p:cNvSpPr>
              <a:spLocks/>
            </p:cNvSpPr>
            <p:nvPr/>
          </p:nvSpPr>
          <p:spPr bwMode="auto">
            <a:xfrm>
              <a:off x="12855420" y="3315754"/>
              <a:ext cx="2213926" cy="2075787"/>
            </a:xfrm>
            <a:custGeom>
              <a:avLst/>
              <a:gdLst>
                <a:gd name="connsiteX0" fmla="*/ 1123417 w 3002281"/>
                <a:gd name="connsiteY0" fmla="*/ 285717 h 2814951"/>
                <a:gd name="connsiteX1" fmla="*/ 299654 w 3002281"/>
                <a:gd name="connsiteY1" fmla="*/ 293477 h 2814951"/>
                <a:gd name="connsiteX2" fmla="*/ 273368 w 3002281"/>
                <a:gd name="connsiteY2" fmla="*/ 303559 h 2814951"/>
                <a:gd name="connsiteX3" fmla="*/ 273368 w 3002281"/>
                <a:gd name="connsiteY3" fmla="*/ 1106122 h 2814951"/>
                <a:gd name="connsiteX4" fmla="*/ 291012 w 3002281"/>
                <a:gd name="connsiteY4" fmla="*/ 1919127 h 2814951"/>
                <a:gd name="connsiteX5" fmla="*/ 2712961 w 3002281"/>
                <a:gd name="connsiteY5" fmla="*/ 1919487 h 2814951"/>
                <a:gd name="connsiteX6" fmla="*/ 2732406 w 3002281"/>
                <a:gd name="connsiteY6" fmla="*/ 1114043 h 2814951"/>
                <a:gd name="connsiteX7" fmla="*/ 2722684 w 3002281"/>
                <a:gd name="connsiteY7" fmla="*/ 304279 h 2814951"/>
                <a:gd name="connsiteX8" fmla="*/ 1519631 w 3002281"/>
                <a:gd name="connsiteY8" fmla="*/ 286276 h 2814951"/>
                <a:gd name="connsiteX9" fmla="*/ 1123417 w 3002281"/>
                <a:gd name="connsiteY9" fmla="*/ 285717 h 2814951"/>
                <a:gd name="connsiteX10" fmla="*/ 1132113 w 3002281"/>
                <a:gd name="connsiteY10" fmla="*/ 2 h 2814951"/>
                <a:gd name="connsiteX11" fmla="*/ 1501692 w 3002281"/>
                <a:gd name="connsiteY11" fmla="*/ 19 h 2814951"/>
                <a:gd name="connsiteX12" fmla="*/ 2858991 w 3002281"/>
                <a:gd name="connsiteY12" fmla="*/ 11902 h 2814951"/>
                <a:gd name="connsiteX13" fmla="*/ 2978879 w 3002281"/>
                <a:gd name="connsiteY13" fmla="*/ 99408 h 2814951"/>
                <a:gd name="connsiteX14" fmla="*/ 3002281 w 3002281"/>
                <a:gd name="connsiteY14" fmla="*/ 137218 h 2814951"/>
                <a:gd name="connsiteX15" fmla="*/ 3002281 w 3002281"/>
                <a:gd name="connsiteY15" fmla="*/ 1107698 h 2814951"/>
                <a:gd name="connsiteX16" fmla="*/ 3002281 w 3002281"/>
                <a:gd name="connsiteY16" fmla="*/ 2078178 h 2814951"/>
                <a:gd name="connsiteX17" fmla="*/ 2978519 w 3002281"/>
                <a:gd name="connsiteY17" fmla="*/ 2117070 h 2814951"/>
                <a:gd name="connsiteX18" fmla="*/ 2928115 w 3002281"/>
                <a:gd name="connsiteY18" fmla="*/ 2172886 h 2814951"/>
                <a:gd name="connsiteX19" fmla="*/ 2321111 w 3002281"/>
                <a:gd name="connsiteY19" fmla="*/ 2215378 h 2814951"/>
                <a:gd name="connsiteX20" fmla="*/ 1800514 w 3002281"/>
                <a:gd name="connsiteY20" fmla="*/ 2227622 h 2814951"/>
                <a:gd name="connsiteX21" fmla="*/ 1794393 w 3002281"/>
                <a:gd name="connsiteY21" fmla="*/ 2524707 h 2814951"/>
                <a:gd name="connsiteX22" fmla="*/ 2017249 w 3002281"/>
                <a:gd name="connsiteY22" fmla="*/ 2540552 h 2814951"/>
                <a:gd name="connsiteX23" fmla="*/ 2241546 w 3002281"/>
                <a:gd name="connsiteY23" fmla="*/ 2552435 h 2814951"/>
                <a:gd name="connsiteX24" fmla="*/ 2246226 w 3002281"/>
                <a:gd name="connsiteY24" fmla="*/ 2802347 h 2814951"/>
                <a:gd name="connsiteX25" fmla="*/ 1498452 w 3002281"/>
                <a:gd name="connsiteY25" fmla="*/ 2814951 h 2814951"/>
                <a:gd name="connsiteX26" fmla="*/ 751038 w 3002281"/>
                <a:gd name="connsiteY26" fmla="*/ 2814951 h 2814951"/>
                <a:gd name="connsiteX27" fmla="*/ 753918 w 3002281"/>
                <a:gd name="connsiteY27" fmla="*/ 2680632 h 2814951"/>
                <a:gd name="connsiteX28" fmla="*/ 756798 w 3002281"/>
                <a:gd name="connsiteY28" fmla="*/ 2545954 h 2814951"/>
                <a:gd name="connsiteX29" fmla="*/ 978214 w 3002281"/>
                <a:gd name="connsiteY29" fmla="*/ 2543072 h 2814951"/>
                <a:gd name="connsiteX30" fmla="*/ 1199630 w 3002281"/>
                <a:gd name="connsiteY30" fmla="*/ 2540192 h 2814951"/>
                <a:gd name="connsiteX31" fmla="*/ 1209351 w 3002281"/>
                <a:gd name="connsiteY31" fmla="*/ 2514624 h 2814951"/>
                <a:gd name="connsiteX32" fmla="*/ 1208631 w 3002281"/>
                <a:gd name="connsiteY32" fmla="*/ 2235184 h 2814951"/>
                <a:gd name="connsiteX33" fmla="*/ 686593 w 3002281"/>
                <a:gd name="connsiteY33" fmla="*/ 2215378 h 2814951"/>
                <a:gd name="connsiteX34" fmla="*/ 57268 w 3002281"/>
                <a:gd name="connsiteY34" fmla="*/ 2156681 h 2814951"/>
                <a:gd name="connsiteX35" fmla="*/ 23 w 3002281"/>
                <a:gd name="connsiteY35" fmla="*/ 1108779 h 2814951"/>
                <a:gd name="connsiteX36" fmla="*/ 10824 w 3002281"/>
                <a:gd name="connsiteY36" fmla="*/ 124975 h 2814951"/>
                <a:gd name="connsiteX37" fmla="*/ 53667 w 3002281"/>
                <a:gd name="connsiteY37" fmla="*/ 63397 h 2814951"/>
                <a:gd name="connsiteX38" fmla="*/ 1132113 w 3002281"/>
                <a:gd name="connsiteY38" fmla="*/ 2 h 2814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002281" h="2814951">
                  <a:moveTo>
                    <a:pt x="1123417" y="285717"/>
                  </a:moveTo>
                  <a:cubicBezTo>
                    <a:pt x="603380" y="285560"/>
                    <a:pt x="313406" y="288211"/>
                    <a:pt x="299654" y="293477"/>
                  </a:cubicBezTo>
                  <a:lnTo>
                    <a:pt x="273368" y="303559"/>
                  </a:lnTo>
                  <a:lnTo>
                    <a:pt x="273368" y="1106122"/>
                  </a:lnTo>
                  <a:cubicBezTo>
                    <a:pt x="273368" y="1859718"/>
                    <a:pt x="274448" y="1909405"/>
                    <a:pt x="291012" y="1919127"/>
                  </a:cubicBezTo>
                  <a:cubicBezTo>
                    <a:pt x="315858" y="1933529"/>
                    <a:pt x="2685955" y="1933889"/>
                    <a:pt x="2712961" y="1919487"/>
                  </a:cubicBezTo>
                  <a:cubicBezTo>
                    <a:pt x="2732046" y="1909045"/>
                    <a:pt x="2732406" y="1889602"/>
                    <a:pt x="2732406" y="1114043"/>
                  </a:cubicBezTo>
                  <a:cubicBezTo>
                    <a:pt x="2732406" y="631209"/>
                    <a:pt x="2728445" y="313280"/>
                    <a:pt x="2722684" y="304279"/>
                  </a:cubicBezTo>
                  <a:cubicBezTo>
                    <a:pt x="2714041" y="290597"/>
                    <a:pt x="2567486" y="288437"/>
                    <a:pt x="1519631" y="286276"/>
                  </a:cubicBezTo>
                  <a:cubicBezTo>
                    <a:pt x="1375686" y="285939"/>
                    <a:pt x="1243425" y="285753"/>
                    <a:pt x="1123417" y="285717"/>
                  </a:cubicBezTo>
                  <a:close/>
                  <a:moveTo>
                    <a:pt x="1132113" y="2"/>
                  </a:moveTo>
                  <a:cubicBezTo>
                    <a:pt x="1242862" y="-6"/>
                    <a:pt x="1365602" y="19"/>
                    <a:pt x="1501692" y="19"/>
                  </a:cubicBezTo>
                  <a:cubicBezTo>
                    <a:pt x="2483123" y="19"/>
                    <a:pt x="2827668" y="2900"/>
                    <a:pt x="2858991" y="11902"/>
                  </a:cubicBezTo>
                  <a:cubicBezTo>
                    <a:pt x="2915515" y="28107"/>
                    <a:pt x="2950437" y="53674"/>
                    <a:pt x="2978879" y="99408"/>
                  </a:cubicBezTo>
                  <a:lnTo>
                    <a:pt x="3002281" y="137218"/>
                  </a:lnTo>
                  <a:lnTo>
                    <a:pt x="3002281" y="1107698"/>
                  </a:lnTo>
                  <a:lnTo>
                    <a:pt x="3002281" y="2078178"/>
                  </a:lnTo>
                  <a:lnTo>
                    <a:pt x="2978519" y="2117070"/>
                  </a:lnTo>
                  <a:cubicBezTo>
                    <a:pt x="2965198" y="2138316"/>
                    <a:pt x="2942517" y="2163163"/>
                    <a:pt x="2928115" y="2172886"/>
                  </a:cubicBezTo>
                  <a:cubicBezTo>
                    <a:pt x="2865471" y="2213938"/>
                    <a:pt x="2846750" y="2215018"/>
                    <a:pt x="2321111" y="2215378"/>
                  </a:cubicBezTo>
                  <a:cubicBezTo>
                    <a:pt x="1939124" y="2215378"/>
                    <a:pt x="1809515" y="2218619"/>
                    <a:pt x="1800514" y="2227622"/>
                  </a:cubicBezTo>
                  <a:cubicBezTo>
                    <a:pt x="1787553" y="2240585"/>
                    <a:pt x="1782513" y="2493378"/>
                    <a:pt x="1794393" y="2524707"/>
                  </a:cubicBezTo>
                  <a:cubicBezTo>
                    <a:pt x="1799794" y="2538751"/>
                    <a:pt x="1828956" y="2540552"/>
                    <a:pt x="2017249" y="2540552"/>
                  </a:cubicBezTo>
                  <a:cubicBezTo>
                    <a:pt x="2171701" y="2540552"/>
                    <a:pt x="2236145" y="2544153"/>
                    <a:pt x="2241546" y="2552435"/>
                  </a:cubicBezTo>
                  <a:cubicBezTo>
                    <a:pt x="2247306" y="2562158"/>
                    <a:pt x="2250907" y="2743290"/>
                    <a:pt x="2246226" y="2802347"/>
                  </a:cubicBezTo>
                  <a:cubicBezTo>
                    <a:pt x="2245506" y="2812430"/>
                    <a:pt x="2088535" y="2814951"/>
                    <a:pt x="1498452" y="2814951"/>
                  </a:cubicBezTo>
                  <a:lnTo>
                    <a:pt x="751038" y="2814951"/>
                  </a:lnTo>
                  <a:lnTo>
                    <a:pt x="753918" y="2680632"/>
                  </a:lnTo>
                  <a:lnTo>
                    <a:pt x="756798" y="2545954"/>
                  </a:lnTo>
                  <a:lnTo>
                    <a:pt x="978214" y="2543072"/>
                  </a:lnTo>
                  <a:lnTo>
                    <a:pt x="1199630" y="2540192"/>
                  </a:lnTo>
                  <a:lnTo>
                    <a:pt x="1209351" y="2514624"/>
                  </a:lnTo>
                  <a:cubicBezTo>
                    <a:pt x="1222312" y="2479694"/>
                    <a:pt x="1221952" y="2260031"/>
                    <a:pt x="1208631" y="2235184"/>
                  </a:cubicBezTo>
                  <a:cubicBezTo>
                    <a:pt x="1198550" y="2216098"/>
                    <a:pt x="1181989" y="2215378"/>
                    <a:pt x="686593" y="2215378"/>
                  </a:cubicBezTo>
                  <a:cubicBezTo>
                    <a:pt x="128193" y="2215378"/>
                    <a:pt x="118832" y="2214658"/>
                    <a:pt x="57268" y="2156681"/>
                  </a:cubicBezTo>
                  <a:cubicBezTo>
                    <a:pt x="-2857" y="2100505"/>
                    <a:pt x="23" y="2147318"/>
                    <a:pt x="23" y="1108779"/>
                  </a:cubicBezTo>
                  <a:cubicBezTo>
                    <a:pt x="23" y="459872"/>
                    <a:pt x="3264" y="144420"/>
                    <a:pt x="10824" y="124975"/>
                  </a:cubicBezTo>
                  <a:cubicBezTo>
                    <a:pt x="16585" y="109490"/>
                    <a:pt x="36026" y="81402"/>
                    <a:pt x="53667" y="63397"/>
                  </a:cubicBezTo>
                  <a:cubicBezTo>
                    <a:pt x="111418" y="3350"/>
                    <a:pt x="61539" y="87"/>
                    <a:pt x="1132113" y="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12" name="手繪多邊形 11"/>
            <p:cNvSpPr>
              <a:spLocks/>
            </p:cNvSpPr>
            <p:nvPr/>
          </p:nvSpPr>
          <p:spPr bwMode="auto">
            <a:xfrm>
              <a:off x="15241318" y="3315984"/>
              <a:ext cx="1023044" cy="2075556"/>
            </a:xfrm>
            <a:custGeom>
              <a:avLst/>
              <a:gdLst>
                <a:gd name="connsiteX0" fmla="*/ 693708 w 1387338"/>
                <a:gd name="connsiteY0" fmla="*/ 2214563 h 2814638"/>
                <a:gd name="connsiteX1" fmla="*/ 533551 w 1387338"/>
                <a:gd name="connsiteY1" fmla="*/ 2371228 h 2814638"/>
                <a:gd name="connsiteX2" fmla="*/ 767294 w 1387338"/>
                <a:gd name="connsiteY2" fmla="*/ 2519970 h 2814638"/>
                <a:gd name="connsiteX3" fmla="*/ 853865 w 1387338"/>
                <a:gd name="connsiteY3" fmla="*/ 2375910 h 2814638"/>
                <a:gd name="connsiteX4" fmla="*/ 832944 w 1387338"/>
                <a:gd name="connsiteY4" fmla="*/ 2289114 h 2814638"/>
                <a:gd name="connsiteX5" fmla="*/ 693708 w 1387338"/>
                <a:gd name="connsiteY5" fmla="*/ 2214563 h 2814638"/>
                <a:gd name="connsiteX6" fmla="*/ 916735 w 1387338"/>
                <a:gd name="connsiteY6" fmla="*/ 691793 h 2814638"/>
                <a:gd name="connsiteX7" fmla="*/ 684560 w 1387338"/>
                <a:gd name="connsiteY7" fmla="*/ 692369 h 2814638"/>
                <a:gd name="connsiteX8" fmla="*/ 182275 w 1387338"/>
                <a:gd name="connsiteY8" fmla="*/ 694897 h 2814638"/>
                <a:gd name="connsiteX9" fmla="*/ 179753 w 1387338"/>
                <a:gd name="connsiteY9" fmla="*/ 842266 h 2814638"/>
                <a:gd name="connsiteX10" fmla="*/ 181915 w 1387338"/>
                <a:gd name="connsiteY10" fmla="*/ 1002998 h 2814638"/>
                <a:gd name="connsiteX11" fmla="*/ 694649 w 1387338"/>
                <a:gd name="connsiteY11" fmla="*/ 1016001 h 2814638"/>
                <a:gd name="connsiteX12" fmla="*/ 1208464 w 1387338"/>
                <a:gd name="connsiteY12" fmla="*/ 999747 h 2814638"/>
                <a:gd name="connsiteX13" fmla="*/ 1214589 w 1387338"/>
                <a:gd name="connsiteY13" fmla="*/ 848406 h 2814638"/>
                <a:gd name="connsiteX14" fmla="*/ 1200537 w 1387338"/>
                <a:gd name="connsiteY14" fmla="*/ 701038 h 2814638"/>
                <a:gd name="connsiteX15" fmla="*/ 916735 w 1387338"/>
                <a:gd name="connsiteY15" fmla="*/ 691793 h 2814638"/>
                <a:gd name="connsiteX16" fmla="*/ 938675 w 1387338"/>
                <a:gd name="connsiteY16" fmla="*/ 183973 h 2814638"/>
                <a:gd name="connsiteX17" fmla="*/ 690469 w 1387338"/>
                <a:gd name="connsiteY17" fmla="*/ 184728 h 2814638"/>
                <a:gd name="connsiteX18" fmla="*/ 182276 w 1387338"/>
                <a:gd name="connsiteY18" fmla="*/ 187253 h 2814638"/>
                <a:gd name="connsiteX19" fmla="*/ 179753 w 1387338"/>
                <a:gd name="connsiteY19" fmla="*/ 334458 h 2814638"/>
                <a:gd name="connsiteX20" fmla="*/ 181916 w 1387338"/>
                <a:gd name="connsiteY20" fmla="*/ 494652 h 2814638"/>
                <a:gd name="connsiteX21" fmla="*/ 694794 w 1387338"/>
                <a:gd name="connsiteY21" fmla="*/ 508001 h 2814638"/>
                <a:gd name="connsiteX22" fmla="*/ 1208753 w 1387338"/>
                <a:gd name="connsiteY22" fmla="*/ 491765 h 2814638"/>
                <a:gd name="connsiteX23" fmla="*/ 1206591 w 1387338"/>
                <a:gd name="connsiteY23" fmla="*/ 194830 h 2814638"/>
                <a:gd name="connsiteX24" fmla="*/ 938675 w 1387338"/>
                <a:gd name="connsiteY24" fmla="*/ 183973 h 2814638"/>
                <a:gd name="connsiteX25" fmla="*/ 690755 w 1387338"/>
                <a:gd name="connsiteY25" fmla="*/ 0 h 2814638"/>
                <a:gd name="connsiteX26" fmla="*/ 1328864 w 1387338"/>
                <a:gd name="connsiteY26" fmla="*/ 58331 h 2814638"/>
                <a:gd name="connsiteX27" fmla="*/ 1387201 w 1387338"/>
                <a:gd name="connsiteY27" fmla="*/ 1414700 h 2814638"/>
                <a:gd name="connsiteX28" fmla="*/ 1367755 w 1387338"/>
                <a:gd name="connsiteY28" fmla="*/ 2709859 h 2814638"/>
                <a:gd name="connsiteX29" fmla="*/ 1305457 w 1387338"/>
                <a:gd name="connsiteY29" fmla="*/ 2783672 h 2814638"/>
                <a:gd name="connsiteX30" fmla="*/ 1262604 w 1387338"/>
                <a:gd name="connsiteY30" fmla="*/ 2814638 h 2814638"/>
                <a:gd name="connsiteX31" fmla="*/ 697237 w 1387338"/>
                <a:gd name="connsiteY31" fmla="*/ 2814638 h 2814638"/>
                <a:gd name="connsiteX32" fmla="*/ 101260 w 1387338"/>
                <a:gd name="connsiteY32" fmla="*/ 2795915 h 2814638"/>
                <a:gd name="connsiteX33" fmla="*/ 7993 w 1387338"/>
                <a:gd name="connsiteY33" fmla="*/ 2684294 h 2814638"/>
                <a:gd name="connsiteX34" fmla="*/ 70 w 1387338"/>
                <a:gd name="connsiteY34" fmla="*/ 1402458 h 2814638"/>
                <a:gd name="connsiteX35" fmla="*/ 63089 w 1387338"/>
                <a:gd name="connsiteY35" fmla="*/ 58691 h 2814638"/>
                <a:gd name="connsiteX36" fmla="*/ 690755 w 1387338"/>
                <a:gd name="connsiteY36" fmla="*/ 0 h 281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387338" h="2814638">
                  <a:moveTo>
                    <a:pt x="693708" y="2214563"/>
                  </a:moveTo>
                  <a:cubicBezTo>
                    <a:pt x="600644" y="2214563"/>
                    <a:pt x="533551" y="2280470"/>
                    <a:pt x="533551" y="2371228"/>
                  </a:cubicBezTo>
                  <a:cubicBezTo>
                    <a:pt x="533551" y="2498721"/>
                    <a:pt x="655833" y="2576513"/>
                    <a:pt x="767294" y="2519970"/>
                  </a:cubicBezTo>
                  <a:cubicBezTo>
                    <a:pt x="827172" y="2489357"/>
                    <a:pt x="853505" y="2445419"/>
                    <a:pt x="853865" y="2375910"/>
                  </a:cubicBezTo>
                  <a:cubicBezTo>
                    <a:pt x="854226" y="2332692"/>
                    <a:pt x="848815" y="2310723"/>
                    <a:pt x="832944" y="2289114"/>
                  </a:cubicBezTo>
                  <a:cubicBezTo>
                    <a:pt x="796151" y="2239413"/>
                    <a:pt x="749619" y="2214563"/>
                    <a:pt x="693708" y="2214563"/>
                  </a:cubicBezTo>
                  <a:close/>
                  <a:moveTo>
                    <a:pt x="916735" y="691793"/>
                  </a:moveTo>
                  <a:cubicBezTo>
                    <a:pt x="852131" y="691714"/>
                    <a:pt x="775180" y="691918"/>
                    <a:pt x="684560" y="692369"/>
                  </a:cubicBezTo>
                  <a:lnTo>
                    <a:pt x="182275" y="694897"/>
                  </a:lnTo>
                  <a:lnTo>
                    <a:pt x="179753" y="842266"/>
                  </a:lnTo>
                  <a:cubicBezTo>
                    <a:pt x="177951" y="923174"/>
                    <a:pt x="179032" y="995413"/>
                    <a:pt x="181915" y="1002998"/>
                  </a:cubicBezTo>
                  <a:cubicBezTo>
                    <a:pt x="185878" y="1013473"/>
                    <a:pt x="288209" y="1016001"/>
                    <a:pt x="694649" y="1016001"/>
                  </a:cubicBezTo>
                  <a:cubicBezTo>
                    <a:pt x="1147930" y="1016001"/>
                    <a:pt x="1203059" y="1014195"/>
                    <a:pt x="1208464" y="999747"/>
                  </a:cubicBezTo>
                  <a:cubicBezTo>
                    <a:pt x="1211706" y="991078"/>
                    <a:pt x="1214589" y="922812"/>
                    <a:pt x="1214589" y="848406"/>
                  </a:cubicBezTo>
                  <a:cubicBezTo>
                    <a:pt x="1214589" y="746187"/>
                    <a:pt x="1210986" y="709706"/>
                    <a:pt x="1200537" y="701038"/>
                  </a:cubicBezTo>
                  <a:cubicBezTo>
                    <a:pt x="1193240" y="694807"/>
                    <a:pt x="1110547" y="692030"/>
                    <a:pt x="916735" y="691793"/>
                  </a:cubicBezTo>
                  <a:close/>
                  <a:moveTo>
                    <a:pt x="938675" y="183973"/>
                  </a:moveTo>
                  <a:cubicBezTo>
                    <a:pt x="872076" y="183916"/>
                    <a:pt x="790306" y="184187"/>
                    <a:pt x="690469" y="184728"/>
                  </a:cubicBezTo>
                  <a:lnTo>
                    <a:pt x="182276" y="187253"/>
                  </a:lnTo>
                  <a:lnTo>
                    <a:pt x="179753" y="334458"/>
                  </a:lnTo>
                  <a:cubicBezTo>
                    <a:pt x="177951" y="415276"/>
                    <a:pt x="179032" y="487436"/>
                    <a:pt x="181916" y="494652"/>
                  </a:cubicBezTo>
                  <a:cubicBezTo>
                    <a:pt x="185880" y="505475"/>
                    <a:pt x="288240" y="508001"/>
                    <a:pt x="694794" y="508001"/>
                  </a:cubicBezTo>
                  <a:cubicBezTo>
                    <a:pt x="1148203" y="508001"/>
                    <a:pt x="1203347" y="506197"/>
                    <a:pt x="1208753" y="491765"/>
                  </a:cubicBezTo>
                  <a:cubicBezTo>
                    <a:pt x="1217764" y="467953"/>
                    <a:pt x="1215962" y="209623"/>
                    <a:pt x="1206591" y="194830"/>
                  </a:cubicBezTo>
                  <a:cubicBezTo>
                    <a:pt x="1201725" y="187254"/>
                    <a:pt x="1138471" y="184142"/>
                    <a:pt x="938675" y="183973"/>
                  </a:cubicBezTo>
                  <a:close/>
                  <a:moveTo>
                    <a:pt x="690755" y="0"/>
                  </a:moveTo>
                  <a:cubicBezTo>
                    <a:pt x="1248920" y="0"/>
                    <a:pt x="1275568" y="2520"/>
                    <a:pt x="1328864" y="58331"/>
                  </a:cubicBezTo>
                  <a:cubicBezTo>
                    <a:pt x="1390802" y="122783"/>
                    <a:pt x="1387561" y="43568"/>
                    <a:pt x="1387201" y="1414700"/>
                  </a:cubicBezTo>
                  <a:cubicBezTo>
                    <a:pt x="1387201" y="2623803"/>
                    <a:pt x="1386481" y="2668811"/>
                    <a:pt x="1367755" y="2709859"/>
                  </a:cubicBezTo>
                  <a:cubicBezTo>
                    <a:pt x="1356592" y="2734703"/>
                    <a:pt x="1330304" y="2765669"/>
                    <a:pt x="1305457" y="2783672"/>
                  </a:cubicBezTo>
                  <a:lnTo>
                    <a:pt x="1262604" y="2814638"/>
                  </a:lnTo>
                  <a:lnTo>
                    <a:pt x="697237" y="2814638"/>
                  </a:lnTo>
                  <a:cubicBezTo>
                    <a:pt x="164999" y="2814638"/>
                    <a:pt x="130429" y="2813558"/>
                    <a:pt x="101260" y="2795915"/>
                  </a:cubicBezTo>
                  <a:cubicBezTo>
                    <a:pt x="61649" y="2771790"/>
                    <a:pt x="17716" y="2719221"/>
                    <a:pt x="7993" y="2684294"/>
                  </a:cubicBezTo>
                  <a:cubicBezTo>
                    <a:pt x="3671" y="2669531"/>
                    <a:pt x="70" y="2092705"/>
                    <a:pt x="70" y="1402458"/>
                  </a:cubicBezTo>
                  <a:cubicBezTo>
                    <a:pt x="70" y="16563"/>
                    <a:pt x="-4611" y="123143"/>
                    <a:pt x="63089" y="58691"/>
                  </a:cubicBezTo>
                  <a:cubicBezTo>
                    <a:pt x="123947" y="720"/>
                    <a:pt x="134030" y="0"/>
                    <a:pt x="690755" y="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sp>
        <p:nvSpPr>
          <p:cNvPr id="13" name="文字方塊 43"/>
          <p:cNvSpPr txBox="1"/>
          <p:nvPr/>
        </p:nvSpPr>
        <p:spPr>
          <a:xfrm>
            <a:off x="1937113" y="1831137"/>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t>TITLE 01</a:t>
            </a:r>
          </a:p>
        </p:txBody>
      </p:sp>
      <p:sp>
        <p:nvSpPr>
          <p:cNvPr id="14" name="文字方塊 13"/>
          <p:cNvSpPr txBox="1"/>
          <p:nvPr/>
        </p:nvSpPr>
        <p:spPr>
          <a:xfrm>
            <a:off x="792559" y="2519016"/>
            <a:ext cx="3010182" cy="1200329"/>
          </a:xfrm>
          <a:prstGeom prst="rect">
            <a:avLst/>
          </a:prstGeom>
          <a:noFill/>
        </p:spPr>
        <p:txBody>
          <a:bodyPr wrap="square" rtlCol="0">
            <a:spAutoFit/>
          </a:bodyPr>
          <a:lstStyle/>
          <a:p>
            <a:r>
              <a:rPr lang="en-US" dirty="0"/>
              <a:t>The quick brown fox jumps over the lazy dog. The quick brown fox jumps over the lazy dog. </a:t>
            </a:r>
          </a:p>
        </p:txBody>
      </p:sp>
      <p:sp>
        <p:nvSpPr>
          <p:cNvPr id="32" name="文字方塊 31"/>
          <p:cNvSpPr txBox="1"/>
          <p:nvPr/>
        </p:nvSpPr>
        <p:spPr>
          <a:xfrm>
            <a:off x="4566275" y="1139208"/>
            <a:ext cx="1144553" cy="646331"/>
          </a:xfrm>
          <a:prstGeom prst="rect">
            <a:avLst/>
          </a:prstGeom>
          <a:noFill/>
        </p:spPr>
        <p:txBody>
          <a:bodyPr wrap="square" rtlCol="0">
            <a:spAutoFit/>
          </a:bodyPr>
          <a:lstStyle/>
          <a:p>
            <a:pPr algn="ctr"/>
            <a:r>
              <a:rPr lang="en-US" altLang="zh-TW" sz="3600" b="1" dirty="0" smtClean="0">
                <a:solidFill>
                  <a:schemeClr val="accent2"/>
                </a:solidFill>
              </a:rPr>
              <a:t>02</a:t>
            </a:r>
            <a:endParaRPr lang="en-US" sz="3600" b="1" dirty="0">
              <a:solidFill>
                <a:schemeClr val="accent2"/>
              </a:solidFill>
            </a:endParaRPr>
          </a:p>
        </p:txBody>
      </p:sp>
      <p:cxnSp>
        <p:nvCxnSpPr>
          <p:cNvPr id="33" name="直線接點 32"/>
          <p:cNvCxnSpPr/>
          <p:nvPr/>
        </p:nvCxnSpPr>
        <p:spPr>
          <a:xfrm>
            <a:off x="4674091" y="1814292"/>
            <a:ext cx="290236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直線接點 33"/>
          <p:cNvCxnSpPr/>
          <p:nvPr/>
        </p:nvCxnSpPr>
        <p:spPr>
          <a:xfrm>
            <a:off x="4674091" y="2409378"/>
            <a:ext cx="290236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8" name="文字方塊 43"/>
          <p:cNvSpPr txBox="1"/>
          <p:nvPr/>
        </p:nvSpPr>
        <p:spPr>
          <a:xfrm>
            <a:off x="5710828" y="1831137"/>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t>TITLE 01</a:t>
            </a:r>
          </a:p>
        </p:txBody>
      </p:sp>
      <p:sp>
        <p:nvSpPr>
          <p:cNvPr id="39" name="文字方塊 38"/>
          <p:cNvSpPr txBox="1"/>
          <p:nvPr/>
        </p:nvSpPr>
        <p:spPr>
          <a:xfrm>
            <a:off x="4566274" y="2519016"/>
            <a:ext cx="3010182" cy="1200329"/>
          </a:xfrm>
          <a:prstGeom prst="rect">
            <a:avLst/>
          </a:prstGeom>
          <a:noFill/>
        </p:spPr>
        <p:txBody>
          <a:bodyPr wrap="square" rtlCol="0">
            <a:spAutoFit/>
          </a:bodyPr>
          <a:lstStyle/>
          <a:p>
            <a:r>
              <a:rPr lang="en-US" dirty="0"/>
              <a:t>The quick brown fox jumps over the lazy dog. The quick brown fox jumps over the lazy dog. </a:t>
            </a:r>
          </a:p>
        </p:txBody>
      </p:sp>
      <p:sp>
        <p:nvSpPr>
          <p:cNvPr id="40" name="文字方塊 39"/>
          <p:cNvSpPr txBox="1"/>
          <p:nvPr/>
        </p:nvSpPr>
        <p:spPr>
          <a:xfrm>
            <a:off x="8339990" y="1139208"/>
            <a:ext cx="1144553" cy="646331"/>
          </a:xfrm>
          <a:prstGeom prst="rect">
            <a:avLst/>
          </a:prstGeom>
          <a:noFill/>
        </p:spPr>
        <p:txBody>
          <a:bodyPr wrap="square" rtlCol="0">
            <a:spAutoFit/>
          </a:bodyPr>
          <a:lstStyle/>
          <a:p>
            <a:pPr algn="ctr"/>
            <a:r>
              <a:rPr lang="en-US" altLang="zh-TW" sz="3600" b="1" dirty="0" smtClean="0">
                <a:solidFill>
                  <a:schemeClr val="accent3"/>
                </a:solidFill>
              </a:rPr>
              <a:t>03</a:t>
            </a:r>
            <a:endParaRPr lang="en-US" sz="3600" b="1" dirty="0">
              <a:solidFill>
                <a:schemeClr val="accent3"/>
              </a:solidFill>
            </a:endParaRPr>
          </a:p>
        </p:txBody>
      </p:sp>
      <p:cxnSp>
        <p:nvCxnSpPr>
          <p:cNvPr id="41" name="直線接點 40"/>
          <p:cNvCxnSpPr/>
          <p:nvPr/>
        </p:nvCxnSpPr>
        <p:spPr>
          <a:xfrm>
            <a:off x="8447806" y="1814292"/>
            <a:ext cx="290236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直線接點 41"/>
          <p:cNvCxnSpPr/>
          <p:nvPr/>
        </p:nvCxnSpPr>
        <p:spPr>
          <a:xfrm>
            <a:off x="8447806" y="2409378"/>
            <a:ext cx="290236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6" name="文字方塊 43"/>
          <p:cNvSpPr txBox="1"/>
          <p:nvPr/>
        </p:nvSpPr>
        <p:spPr>
          <a:xfrm>
            <a:off x="9484543" y="1831137"/>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t>TITLE 01</a:t>
            </a:r>
          </a:p>
        </p:txBody>
      </p:sp>
      <p:sp>
        <p:nvSpPr>
          <p:cNvPr id="47" name="文字方塊 46"/>
          <p:cNvSpPr txBox="1"/>
          <p:nvPr/>
        </p:nvSpPr>
        <p:spPr>
          <a:xfrm>
            <a:off x="8339989" y="2519016"/>
            <a:ext cx="3010182" cy="1200329"/>
          </a:xfrm>
          <a:prstGeom prst="rect">
            <a:avLst/>
          </a:prstGeom>
          <a:noFill/>
        </p:spPr>
        <p:txBody>
          <a:bodyPr wrap="square" rtlCol="0">
            <a:spAutoFit/>
          </a:bodyPr>
          <a:lstStyle/>
          <a:p>
            <a:r>
              <a:rPr lang="en-US" dirty="0"/>
              <a:t>The quick brown fox jumps over the lazy dog. The quick brown fox jumps over the lazy dog. </a:t>
            </a:r>
          </a:p>
        </p:txBody>
      </p:sp>
      <p:sp>
        <p:nvSpPr>
          <p:cNvPr id="48" name="文字方塊 47"/>
          <p:cNvSpPr txBox="1"/>
          <p:nvPr/>
        </p:nvSpPr>
        <p:spPr>
          <a:xfrm>
            <a:off x="792560" y="3780805"/>
            <a:ext cx="1144553" cy="646331"/>
          </a:xfrm>
          <a:prstGeom prst="rect">
            <a:avLst/>
          </a:prstGeom>
          <a:noFill/>
        </p:spPr>
        <p:txBody>
          <a:bodyPr wrap="square" rtlCol="0">
            <a:spAutoFit/>
          </a:bodyPr>
          <a:lstStyle/>
          <a:p>
            <a:pPr algn="ctr"/>
            <a:r>
              <a:rPr lang="en-US" altLang="zh-TW" sz="3600" b="1" dirty="0" smtClean="0">
                <a:solidFill>
                  <a:schemeClr val="accent4"/>
                </a:solidFill>
              </a:rPr>
              <a:t>04</a:t>
            </a:r>
            <a:endParaRPr lang="en-US" sz="3600" b="1" dirty="0">
              <a:solidFill>
                <a:schemeClr val="accent4"/>
              </a:solidFill>
            </a:endParaRPr>
          </a:p>
        </p:txBody>
      </p:sp>
      <p:cxnSp>
        <p:nvCxnSpPr>
          <p:cNvPr id="49" name="直線接點 48"/>
          <p:cNvCxnSpPr/>
          <p:nvPr/>
        </p:nvCxnSpPr>
        <p:spPr>
          <a:xfrm>
            <a:off x="900376" y="4455889"/>
            <a:ext cx="290236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直線接點 49"/>
          <p:cNvCxnSpPr/>
          <p:nvPr/>
        </p:nvCxnSpPr>
        <p:spPr>
          <a:xfrm>
            <a:off x="900376" y="5050975"/>
            <a:ext cx="290236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4" name="文字方塊 43"/>
          <p:cNvSpPr txBox="1"/>
          <p:nvPr/>
        </p:nvSpPr>
        <p:spPr>
          <a:xfrm>
            <a:off x="1937113" y="4472734"/>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t>TITLE 01</a:t>
            </a:r>
          </a:p>
        </p:txBody>
      </p:sp>
      <p:sp>
        <p:nvSpPr>
          <p:cNvPr id="55" name="文字方塊 54"/>
          <p:cNvSpPr txBox="1"/>
          <p:nvPr/>
        </p:nvSpPr>
        <p:spPr>
          <a:xfrm>
            <a:off x="792559" y="5160613"/>
            <a:ext cx="3010182" cy="1200329"/>
          </a:xfrm>
          <a:prstGeom prst="rect">
            <a:avLst/>
          </a:prstGeom>
          <a:noFill/>
        </p:spPr>
        <p:txBody>
          <a:bodyPr wrap="square" rtlCol="0">
            <a:spAutoFit/>
          </a:bodyPr>
          <a:lstStyle/>
          <a:p>
            <a:r>
              <a:rPr lang="en-US" dirty="0"/>
              <a:t>The quick brown fox jumps over the lazy dog. The quick brown fox jumps over the lazy dog. </a:t>
            </a:r>
          </a:p>
        </p:txBody>
      </p:sp>
      <p:sp>
        <p:nvSpPr>
          <p:cNvPr id="56" name="文字方塊 55"/>
          <p:cNvSpPr txBox="1"/>
          <p:nvPr/>
        </p:nvSpPr>
        <p:spPr>
          <a:xfrm>
            <a:off x="4566275" y="3780805"/>
            <a:ext cx="1144553" cy="646331"/>
          </a:xfrm>
          <a:prstGeom prst="rect">
            <a:avLst/>
          </a:prstGeom>
          <a:noFill/>
        </p:spPr>
        <p:txBody>
          <a:bodyPr wrap="square" rtlCol="0">
            <a:spAutoFit/>
          </a:bodyPr>
          <a:lstStyle/>
          <a:p>
            <a:pPr algn="ctr"/>
            <a:r>
              <a:rPr lang="en-US" altLang="zh-TW" sz="3600" b="1" dirty="0" smtClean="0">
                <a:solidFill>
                  <a:schemeClr val="accent5"/>
                </a:solidFill>
              </a:rPr>
              <a:t>05</a:t>
            </a:r>
            <a:endParaRPr lang="en-US" sz="3600" b="1" dirty="0">
              <a:solidFill>
                <a:schemeClr val="accent5"/>
              </a:solidFill>
            </a:endParaRPr>
          </a:p>
        </p:txBody>
      </p:sp>
      <p:cxnSp>
        <p:nvCxnSpPr>
          <p:cNvPr id="57" name="直線接點 56"/>
          <p:cNvCxnSpPr/>
          <p:nvPr/>
        </p:nvCxnSpPr>
        <p:spPr>
          <a:xfrm>
            <a:off x="4674091" y="4455889"/>
            <a:ext cx="290236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8" name="直線接點 57"/>
          <p:cNvCxnSpPr/>
          <p:nvPr/>
        </p:nvCxnSpPr>
        <p:spPr>
          <a:xfrm>
            <a:off x="4674091" y="5050975"/>
            <a:ext cx="290236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2" name="文字方塊 43"/>
          <p:cNvSpPr txBox="1"/>
          <p:nvPr/>
        </p:nvSpPr>
        <p:spPr>
          <a:xfrm>
            <a:off x="5710828" y="4472734"/>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t>TITLE 01</a:t>
            </a:r>
          </a:p>
        </p:txBody>
      </p:sp>
      <p:sp>
        <p:nvSpPr>
          <p:cNvPr id="63" name="文字方塊 62"/>
          <p:cNvSpPr txBox="1"/>
          <p:nvPr/>
        </p:nvSpPr>
        <p:spPr>
          <a:xfrm>
            <a:off x="4566274" y="5160613"/>
            <a:ext cx="3010182" cy="1200329"/>
          </a:xfrm>
          <a:prstGeom prst="rect">
            <a:avLst/>
          </a:prstGeom>
          <a:noFill/>
        </p:spPr>
        <p:txBody>
          <a:bodyPr wrap="square" rtlCol="0">
            <a:spAutoFit/>
          </a:bodyPr>
          <a:lstStyle/>
          <a:p>
            <a:r>
              <a:rPr lang="en-US" dirty="0"/>
              <a:t>The quick brown fox jumps over the lazy dog. The quick brown fox jumps over the lazy dog. </a:t>
            </a:r>
          </a:p>
        </p:txBody>
      </p:sp>
      <p:sp>
        <p:nvSpPr>
          <p:cNvPr id="64" name="文字方塊 63"/>
          <p:cNvSpPr txBox="1"/>
          <p:nvPr/>
        </p:nvSpPr>
        <p:spPr>
          <a:xfrm>
            <a:off x="8339990" y="3780805"/>
            <a:ext cx="1144553" cy="646331"/>
          </a:xfrm>
          <a:prstGeom prst="rect">
            <a:avLst/>
          </a:prstGeom>
          <a:noFill/>
        </p:spPr>
        <p:txBody>
          <a:bodyPr wrap="square" rtlCol="0">
            <a:spAutoFit/>
          </a:bodyPr>
          <a:lstStyle/>
          <a:p>
            <a:pPr algn="ctr"/>
            <a:r>
              <a:rPr lang="en-US" altLang="zh-TW" sz="3600" b="1" dirty="0" smtClean="0">
                <a:solidFill>
                  <a:schemeClr val="accent6"/>
                </a:solidFill>
              </a:rPr>
              <a:t>06</a:t>
            </a:r>
            <a:endParaRPr lang="en-US" sz="3600" b="1" dirty="0">
              <a:solidFill>
                <a:schemeClr val="accent6"/>
              </a:solidFill>
            </a:endParaRPr>
          </a:p>
        </p:txBody>
      </p:sp>
      <p:cxnSp>
        <p:nvCxnSpPr>
          <p:cNvPr id="65" name="直線接點 64"/>
          <p:cNvCxnSpPr/>
          <p:nvPr/>
        </p:nvCxnSpPr>
        <p:spPr>
          <a:xfrm>
            <a:off x="8447806" y="4455889"/>
            <a:ext cx="290236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直線接點 65"/>
          <p:cNvCxnSpPr/>
          <p:nvPr/>
        </p:nvCxnSpPr>
        <p:spPr>
          <a:xfrm>
            <a:off x="8447806" y="5050975"/>
            <a:ext cx="290236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0" name="文字方塊 43"/>
          <p:cNvSpPr txBox="1"/>
          <p:nvPr/>
        </p:nvSpPr>
        <p:spPr>
          <a:xfrm>
            <a:off x="9484543" y="4472734"/>
            <a:ext cx="1670672" cy="523220"/>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t>TITLE 01</a:t>
            </a:r>
          </a:p>
        </p:txBody>
      </p:sp>
      <p:sp>
        <p:nvSpPr>
          <p:cNvPr id="71" name="文字方塊 70"/>
          <p:cNvSpPr txBox="1"/>
          <p:nvPr/>
        </p:nvSpPr>
        <p:spPr>
          <a:xfrm>
            <a:off x="8339989" y="5160613"/>
            <a:ext cx="3010182" cy="1200329"/>
          </a:xfrm>
          <a:prstGeom prst="rect">
            <a:avLst/>
          </a:prstGeom>
          <a:noFill/>
        </p:spPr>
        <p:txBody>
          <a:bodyPr wrap="square" rtlCol="0">
            <a:spAutoFit/>
          </a:bodyPr>
          <a:lstStyle/>
          <a:p>
            <a:r>
              <a:rPr lang="en-US" dirty="0"/>
              <a:t>The quick brown fox jumps over the lazy dog. The quick brown fox jumps over the lazy dog. </a:t>
            </a:r>
          </a:p>
        </p:txBody>
      </p:sp>
      <p:sp>
        <p:nvSpPr>
          <p:cNvPr id="73" name="手繪多邊形 72"/>
          <p:cNvSpPr>
            <a:spLocks/>
          </p:cNvSpPr>
          <p:nvPr/>
        </p:nvSpPr>
        <p:spPr bwMode="auto">
          <a:xfrm>
            <a:off x="8824003" y="1902570"/>
            <a:ext cx="249650" cy="452010"/>
          </a:xfrm>
          <a:custGeom>
            <a:avLst/>
            <a:gdLst>
              <a:gd name="connsiteX0" fmla="*/ 1041502 w 2397801"/>
              <a:gd name="connsiteY0" fmla="*/ 588163 h 4428623"/>
              <a:gd name="connsiteX1" fmla="*/ 299462 w 2397801"/>
              <a:gd name="connsiteY1" fmla="*/ 593899 h 4428623"/>
              <a:gd name="connsiteX2" fmla="*/ 283250 w 2397801"/>
              <a:gd name="connsiteY2" fmla="*/ 2218109 h 4428623"/>
              <a:gd name="connsiteX3" fmla="*/ 290095 w 2397801"/>
              <a:gd name="connsiteY3" fmla="*/ 3843037 h 4428623"/>
              <a:gd name="connsiteX4" fmla="*/ 1207710 w 2397801"/>
              <a:gd name="connsiteY4" fmla="*/ 3847357 h 4428623"/>
              <a:gd name="connsiteX5" fmla="*/ 2118479 w 2397801"/>
              <a:gd name="connsiteY5" fmla="*/ 3844837 h 4428623"/>
              <a:gd name="connsiteX6" fmla="*/ 2121001 w 2397801"/>
              <a:gd name="connsiteY6" fmla="*/ 2224589 h 4428623"/>
              <a:gd name="connsiteX7" fmla="*/ 2110914 w 2397801"/>
              <a:gd name="connsiteY7" fmla="*/ 596419 h 4428623"/>
              <a:gd name="connsiteX8" fmla="*/ 1041502 w 2397801"/>
              <a:gd name="connsiteY8" fmla="*/ 588163 h 4428623"/>
              <a:gd name="connsiteX9" fmla="*/ 1205249 w 2397801"/>
              <a:gd name="connsiteY9" fmla="*/ 186437 h 4428623"/>
              <a:gd name="connsiteX10" fmla="*/ 930070 w 2397801"/>
              <a:gd name="connsiteY10" fmla="*/ 210597 h 4428623"/>
              <a:gd name="connsiteX11" fmla="*/ 899455 w 2397801"/>
              <a:gd name="connsiteY11" fmla="*/ 338957 h 4428623"/>
              <a:gd name="connsiteX12" fmla="*/ 1201647 w 2397801"/>
              <a:gd name="connsiteY12" fmla="*/ 414677 h 4428623"/>
              <a:gd name="connsiteX13" fmla="*/ 1445490 w 2397801"/>
              <a:gd name="connsiteY13" fmla="*/ 398813 h 4428623"/>
              <a:gd name="connsiteX14" fmla="*/ 1513204 w 2397801"/>
              <a:gd name="connsiteY14" fmla="*/ 295689 h 4428623"/>
              <a:gd name="connsiteX15" fmla="*/ 1484029 w 2397801"/>
              <a:gd name="connsiteY15" fmla="*/ 219609 h 4428623"/>
              <a:gd name="connsiteX16" fmla="*/ 1454134 w 2397801"/>
              <a:gd name="connsiteY16" fmla="*/ 186437 h 4428623"/>
              <a:gd name="connsiteX17" fmla="*/ 813103 w 2397801"/>
              <a:gd name="connsiteY17" fmla="*/ 1 h 4428623"/>
              <a:gd name="connsiteX18" fmla="*/ 1241394 w 2397801"/>
              <a:gd name="connsiteY18" fmla="*/ 553 h 4428623"/>
              <a:gd name="connsiteX19" fmla="*/ 2335516 w 2397801"/>
              <a:gd name="connsiteY19" fmla="*/ 3793 h 4428623"/>
              <a:gd name="connsiteX20" fmla="*/ 2364318 w 2397801"/>
              <a:gd name="connsiteY20" fmla="*/ 25037 h 4428623"/>
              <a:gd name="connsiteX21" fmla="*/ 2392760 w 2397801"/>
              <a:gd name="connsiteY21" fmla="*/ 46641 h 4428623"/>
              <a:gd name="connsiteX22" fmla="*/ 2395281 w 2397801"/>
              <a:gd name="connsiteY22" fmla="*/ 2216709 h 4428623"/>
              <a:gd name="connsiteX23" fmla="*/ 2397801 w 2397801"/>
              <a:gd name="connsiteY23" fmla="*/ 4386781 h 4428623"/>
              <a:gd name="connsiteX24" fmla="*/ 2371159 w 2397801"/>
              <a:gd name="connsiteY24" fmla="*/ 4408025 h 4428623"/>
              <a:gd name="connsiteX25" fmla="*/ 1205032 w 2397801"/>
              <a:gd name="connsiteY25" fmla="*/ 4428545 h 4428623"/>
              <a:gd name="connsiteX26" fmla="*/ 48265 w 2397801"/>
              <a:gd name="connsiteY26" fmla="*/ 4418105 h 4428623"/>
              <a:gd name="connsiteX27" fmla="*/ 21 w 2397801"/>
              <a:gd name="connsiteY27" fmla="*/ 2208429 h 4428623"/>
              <a:gd name="connsiteX28" fmla="*/ 21 w 2397801"/>
              <a:gd name="connsiteY28" fmla="*/ 68245 h 4428623"/>
              <a:gd name="connsiteX29" fmla="*/ 28823 w 2397801"/>
              <a:gd name="connsiteY29" fmla="*/ 39437 h 4428623"/>
              <a:gd name="connsiteX30" fmla="*/ 102629 w 2397801"/>
              <a:gd name="connsiteY30" fmla="*/ 4153 h 4428623"/>
              <a:gd name="connsiteX31" fmla="*/ 813103 w 2397801"/>
              <a:gd name="connsiteY31" fmla="*/ 1 h 442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7801" h="4428623">
                <a:moveTo>
                  <a:pt x="1041502" y="588163"/>
                </a:moveTo>
                <a:cubicBezTo>
                  <a:pt x="655239" y="588159"/>
                  <a:pt x="310023" y="589961"/>
                  <a:pt x="299462" y="593899"/>
                </a:cubicBezTo>
                <a:cubicBezTo>
                  <a:pt x="284691" y="599661"/>
                  <a:pt x="283250" y="752323"/>
                  <a:pt x="283250" y="2218109"/>
                </a:cubicBezTo>
                <a:cubicBezTo>
                  <a:pt x="283250" y="3108165"/>
                  <a:pt x="286492" y="3839437"/>
                  <a:pt x="290095" y="3843037"/>
                </a:cubicBezTo>
                <a:cubicBezTo>
                  <a:pt x="294058" y="3846637"/>
                  <a:pt x="706931" y="3848797"/>
                  <a:pt x="1207710" y="3847357"/>
                </a:cubicBezTo>
                <a:lnTo>
                  <a:pt x="2118479" y="3844837"/>
                </a:lnTo>
                <a:lnTo>
                  <a:pt x="2121001" y="2224589"/>
                </a:lnTo>
                <a:cubicBezTo>
                  <a:pt x="2123163" y="935231"/>
                  <a:pt x="2121001" y="602901"/>
                  <a:pt x="2110914" y="596419"/>
                </a:cubicBezTo>
                <a:cubicBezTo>
                  <a:pt x="2102605" y="591155"/>
                  <a:pt x="1538127" y="588167"/>
                  <a:pt x="1041502" y="588163"/>
                </a:cubicBezTo>
                <a:close/>
                <a:moveTo>
                  <a:pt x="1205249" y="186437"/>
                </a:moveTo>
                <a:cubicBezTo>
                  <a:pt x="956363" y="186437"/>
                  <a:pt x="956003" y="186437"/>
                  <a:pt x="930070" y="210597"/>
                </a:cubicBezTo>
                <a:cubicBezTo>
                  <a:pt x="889369" y="248817"/>
                  <a:pt x="878564" y="294969"/>
                  <a:pt x="899455" y="338957"/>
                </a:cubicBezTo>
                <a:cubicBezTo>
                  <a:pt x="931511" y="406745"/>
                  <a:pt x="960685" y="414317"/>
                  <a:pt x="1201647" y="414677"/>
                </a:cubicBezTo>
                <a:cubicBezTo>
                  <a:pt x="1375975" y="415037"/>
                  <a:pt x="1418476" y="412513"/>
                  <a:pt x="1445490" y="398813"/>
                </a:cubicBezTo>
                <a:cubicBezTo>
                  <a:pt x="1493394" y="374653"/>
                  <a:pt x="1513204" y="345085"/>
                  <a:pt x="1513204" y="295689"/>
                </a:cubicBezTo>
                <a:cubicBezTo>
                  <a:pt x="1513564" y="262517"/>
                  <a:pt x="1507081" y="245209"/>
                  <a:pt x="1484029" y="219609"/>
                </a:cubicBezTo>
                <a:lnTo>
                  <a:pt x="1454134" y="186437"/>
                </a:lnTo>
                <a:close/>
                <a:moveTo>
                  <a:pt x="813103" y="1"/>
                </a:moveTo>
                <a:cubicBezTo>
                  <a:pt x="946149" y="13"/>
                  <a:pt x="1090993" y="193"/>
                  <a:pt x="1241394" y="553"/>
                </a:cubicBezTo>
                <a:lnTo>
                  <a:pt x="2335516" y="3793"/>
                </a:lnTo>
                <a:lnTo>
                  <a:pt x="2364318" y="25037"/>
                </a:lnTo>
                <a:lnTo>
                  <a:pt x="2392760" y="46641"/>
                </a:lnTo>
                <a:lnTo>
                  <a:pt x="2395281" y="2216709"/>
                </a:lnTo>
                <a:lnTo>
                  <a:pt x="2397801" y="4386781"/>
                </a:lnTo>
                <a:lnTo>
                  <a:pt x="2371159" y="4408025"/>
                </a:lnTo>
                <a:cubicBezTo>
                  <a:pt x="2344517" y="4428905"/>
                  <a:pt x="2342717" y="4428905"/>
                  <a:pt x="1205032" y="4428545"/>
                </a:cubicBezTo>
                <a:cubicBezTo>
                  <a:pt x="450415" y="4428545"/>
                  <a:pt x="60146" y="4424945"/>
                  <a:pt x="48265" y="4418105"/>
                </a:cubicBezTo>
                <a:cubicBezTo>
                  <a:pt x="-2499" y="4388581"/>
                  <a:pt x="21" y="4509201"/>
                  <a:pt x="21" y="2208429"/>
                </a:cubicBezTo>
                <a:lnTo>
                  <a:pt x="21" y="68245"/>
                </a:lnTo>
                <a:lnTo>
                  <a:pt x="28823" y="39437"/>
                </a:lnTo>
                <a:cubicBezTo>
                  <a:pt x="47905" y="19997"/>
                  <a:pt x="72747" y="8473"/>
                  <a:pt x="102629" y="4153"/>
                </a:cubicBezTo>
                <a:cubicBezTo>
                  <a:pt x="120991" y="1453"/>
                  <a:pt x="413962" y="-31"/>
                  <a:pt x="813103" y="1"/>
                </a:cubicBezTo>
                <a:close/>
              </a:path>
            </a:pathLst>
          </a:custGeom>
          <a:solidFill>
            <a:schemeClr val="bg1">
              <a:lumMod val="50000"/>
            </a:schemeClr>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74" name="手繪多邊形 73"/>
          <p:cNvSpPr>
            <a:spLocks/>
          </p:cNvSpPr>
          <p:nvPr/>
        </p:nvSpPr>
        <p:spPr bwMode="auto">
          <a:xfrm>
            <a:off x="4936826" y="4558236"/>
            <a:ext cx="172054" cy="402384"/>
          </a:xfrm>
          <a:custGeom>
            <a:avLst/>
            <a:gdLst>
              <a:gd name="connsiteX0" fmla="*/ 993680 w 1893888"/>
              <a:gd name="connsiteY0" fmla="*/ 3525583 h 4429287"/>
              <a:gd name="connsiteX1" fmla="*/ 935236 w 1893888"/>
              <a:gd name="connsiteY1" fmla="*/ 3526651 h 4429287"/>
              <a:gd name="connsiteX2" fmla="*/ 843384 w 1893888"/>
              <a:gd name="connsiteY2" fmla="*/ 3668117 h 4429287"/>
              <a:gd name="connsiteX3" fmla="*/ 935596 w 1893888"/>
              <a:gd name="connsiteY3" fmla="*/ 3819687 h 4429287"/>
              <a:gd name="connsiteX4" fmla="*/ 957480 w 1893888"/>
              <a:gd name="connsiteY4" fmla="*/ 3810665 h 4429287"/>
              <a:gd name="connsiteX5" fmla="*/ 1035340 w 1893888"/>
              <a:gd name="connsiteY5" fmla="*/ 3677499 h 4429287"/>
              <a:gd name="connsiteX6" fmla="*/ 993680 w 1893888"/>
              <a:gd name="connsiteY6" fmla="*/ 3525583 h 4429287"/>
              <a:gd name="connsiteX7" fmla="*/ 613120 w 1893888"/>
              <a:gd name="connsiteY7" fmla="*/ 3089553 h 4429287"/>
              <a:gd name="connsiteX8" fmla="*/ 488628 w 1893888"/>
              <a:gd name="connsiteY8" fmla="*/ 3139497 h 4429287"/>
              <a:gd name="connsiteX9" fmla="*/ 477060 w 1893888"/>
              <a:gd name="connsiteY9" fmla="*/ 3313723 h 4429287"/>
              <a:gd name="connsiteX10" fmla="*/ 643348 w 1893888"/>
              <a:gd name="connsiteY10" fmla="*/ 3360615 h 4429287"/>
              <a:gd name="connsiteX11" fmla="*/ 655640 w 1893888"/>
              <a:gd name="connsiteY11" fmla="*/ 3230037 h 4429287"/>
              <a:gd name="connsiteX12" fmla="*/ 613120 w 1893888"/>
              <a:gd name="connsiteY12" fmla="*/ 3089553 h 4429287"/>
              <a:gd name="connsiteX13" fmla="*/ 1269596 w 1893888"/>
              <a:gd name="connsiteY13" fmla="*/ 3087851 h 4429287"/>
              <a:gd name="connsiteX14" fmla="*/ 1233488 w 1893888"/>
              <a:gd name="connsiteY14" fmla="*/ 3237837 h 4429287"/>
              <a:gd name="connsiteX15" fmla="*/ 1392716 w 1893888"/>
              <a:gd name="connsiteY15" fmla="*/ 3322925 h 4429287"/>
              <a:gd name="connsiteX16" fmla="*/ 1525224 w 1893888"/>
              <a:gd name="connsiteY16" fmla="*/ 3224497 h 4429287"/>
              <a:gd name="connsiteX17" fmla="*/ 1269596 w 1893888"/>
              <a:gd name="connsiteY17" fmla="*/ 3087851 h 4429287"/>
              <a:gd name="connsiteX18" fmla="*/ 923704 w 1893888"/>
              <a:gd name="connsiteY18" fmla="*/ 3070897 h 4429287"/>
              <a:gd name="connsiteX19" fmla="*/ 786176 w 1893888"/>
              <a:gd name="connsiteY19" fmla="*/ 3274499 h 4429287"/>
              <a:gd name="connsiteX20" fmla="*/ 1021396 w 1893888"/>
              <a:gd name="connsiteY20" fmla="*/ 3371597 h 4429287"/>
              <a:gd name="connsiteX21" fmla="*/ 1101724 w 1893888"/>
              <a:gd name="connsiteY21" fmla="*/ 3231343 h 4429287"/>
              <a:gd name="connsiteX22" fmla="*/ 1019956 w 1893888"/>
              <a:gd name="connsiteY22" fmla="*/ 3087495 h 4429287"/>
              <a:gd name="connsiteX23" fmla="*/ 923704 w 1893888"/>
              <a:gd name="connsiteY23" fmla="*/ 3070897 h 4429287"/>
              <a:gd name="connsiteX24" fmla="*/ 949036 w 1893888"/>
              <a:gd name="connsiteY24" fmla="*/ 2647963 h 4429287"/>
              <a:gd name="connsiteX25" fmla="*/ 928300 w 1893888"/>
              <a:gd name="connsiteY25" fmla="*/ 2651211 h 4429287"/>
              <a:gd name="connsiteX26" fmla="*/ 852940 w 1893888"/>
              <a:gd name="connsiteY26" fmla="*/ 2781197 h 4429287"/>
              <a:gd name="connsiteX27" fmla="*/ 939116 w 1893888"/>
              <a:gd name="connsiteY27" fmla="*/ 2934883 h 4429287"/>
              <a:gd name="connsiteX28" fmla="*/ 1075404 w 1893888"/>
              <a:gd name="connsiteY28" fmla="*/ 2928779 h 4429287"/>
              <a:gd name="connsiteX29" fmla="*/ 1035384 w 1893888"/>
              <a:gd name="connsiteY29" fmla="*/ 2772939 h 4429287"/>
              <a:gd name="connsiteX30" fmla="*/ 949036 w 1893888"/>
              <a:gd name="connsiteY30" fmla="*/ 2647963 h 4429287"/>
              <a:gd name="connsiteX31" fmla="*/ 941692 w 1893888"/>
              <a:gd name="connsiteY31" fmla="*/ 1806907 h 4429287"/>
              <a:gd name="connsiteX32" fmla="*/ 856964 w 1893888"/>
              <a:gd name="connsiteY32" fmla="*/ 1830509 h 4429287"/>
              <a:gd name="connsiteX33" fmla="*/ 776648 w 1893888"/>
              <a:gd name="connsiteY33" fmla="*/ 1960949 h 4429287"/>
              <a:gd name="connsiteX34" fmla="*/ 886136 w 1893888"/>
              <a:gd name="connsiteY34" fmla="*/ 2118775 h 4429287"/>
              <a:gd name="connsiteX35" fmla="*/ 1001388 w 1893888"/>
              <a:gd name="connsiteY35" fmla="*/ 2118055 h 4429287"/>
              <a:gd name="connsiteX36" fmla="*/ 1065496 w 1893888"/>
              <a:gd name="connsiteY36" fmla="*/ 2072291 h 4429287"/>
              <a:gd name="connsiteX37" fmla="*/ 1099352 w 1893888"/>
              <a:gd name="connsiteY37" fmla="*/ 1977525 h 4429287"/>
              <a:gd name="connsiteX38" fmla="*/ 1028040 w 1893888"/>
              <a:gd name="connsiteY38" fmla="*/ 1827627 h 4429287"/>
              <a:gd name="connsiteX39" fmla="*/ 941692 w 1893888"/>
              <a:gd name="connsiteY39" fmla="*/ 1806907 h 4429287"/>
              <a:gd name="connsiteX40" fmla="*/ 1444760 w 1893888"/>
              <a:gd name="connsiteY40" fmla="*/ 1806737 h 4429287"/>
              <a:gd name="connsiteX41" fmla="*/ 1345924 w 1893888"/>
              <a:gd name="connsiteY41" fmla="*/ 1843523 h 4429287"/>
              <a:gd name="connsiteX42" fmla="*/ 1377552 w 1893888"/>
              <a:gd name="connsiteY42" fmla="*/ 2110395 h 4429287"/>
              <a:gd name="connsiteX43" fmla="*/ 1523112 w 1893888"/>
              <a:gd name="connsiteY43" fmla="*/ 2109313 h 4429287"/>
              <a:gd name="connsiteX44" fmla="*/ 1609728 w 1893888"/>
              <a:gd name="connsiteY44" fmla="*/ 1965779 h 4429287"/>
              <a:gd name="connsiteX45" fmla="*/ 1444760 w 1893888"/>
              <a:gd name="connsiteY45" fmla="*/ 1806737 h 4429287"/>
              <a:gd name="connsiteX46" fmla="*/ 444616 w 1893888"/>
              <a:gd name="connsiteY46" fmla="*/ 1806737 h 4429287"/>
              <a:gd name="connsiteX47" fmla="*/ 291192 w 1893888"/>
              <a:gd name="connsiteY47" fmla="*/ 1901161 h 4429287"/>
              <a:gd name="connsiteX48" fmla="*/ 303048 w 1893888"/>
              <a:gd name="connsiteY48" fmla="*/ 2052167 h 4429287"/>
              <a:gd name="connsiteX49" fmla="*/ 435992 w 1893888"/>
              <a:gd name="connsiteY49" fmla="*/ 2132175 h 4429287"/>
              <a:gd name="connsiteX50" fmla="*/ 509288 w 1893888"/>
              <a:gd name="connsiteY50" fmla="*/ 2111271 h 4429287"/>
              <a:gd name="connsiteX51" fmla="*/ 593724 w 1893888"/>
              <a:gd name="connsiteY51" fmla="*/ 1959545 h 4429287"/>
              <a:gd name="connsiteX52" fmla="*/ 549532 w 1893888"/>
              <a:gd name="connsiteY52" fmla="*/ 1851427 h 4429287"/>
              <a:gd name="connsiteX53" fmla="*/ 444616 w 1893888"/>
              <a:gd name="connsiteY53" fmla="*/ 1806737 h 4429287"/>
              <a:gd name="connsiteX54" fmla="*/ 1452472 w 1893888"/>
              <a:gd name="connsiteY54" fmla="*/ 1298737 h 4429287"/>
              <a:gd name="connsiteX55" fmla="*/ 1308112 w 1893888"/>
              <a:gd name="connsiteY55" fmla="*/ 1537793 h 4429287"/>
              <a:gd name="connsiteX56" fmla="*/ 1509716 w 1893888"/>
              <a:gd name="connsiteY56" fmla="*/ 1609907 h 4429287"/>
              <a:gd name="connsiteX57" fmla="*/ 1584236 w 1893888"/>
              <a:gd name="connsiteY57" fmla="*/ 1367605 h 4429287"/>
              <a:gd name="connsiteX58" fmla="*/ 1452472 w 1893888"/>
              <a:gd name="connsiteY58" fmla="*/ 1298737 h 4429287"/>
              <a:gd name="connsiteX59" fmla="*/ 943272 w 1893888"/>
              <a:gd name="connsiteY59" fmla="*/ 1298737 h 4429287"/>
              <a:gd name="connsiteX60" fmla="*/ 799912 w 1893888"/>
              <a:gd name="connsiteY60" fmla="*/ 1389979 h 4429287"/>
              <a:gd name="connsiteX61" fmla="*/ 800628 w 1893888"/>
              <a:gd name="connsiteY61" fmla="*/ 1532431 h 4429287"/>
              <a:gd name="connsiteX62" fmla="*/ 867820 w 1893888"/>
              <a:gd name="connsiteY62" fmla="*/ 1600953 h 4429287"/>
              <a:gd name="connsiteX63" fmla="*/ 1016932 w 1893888"/>
              <a:gd name="connsiteY63" fmla="*/ 1603477 h 4429287"/>
              <a:gd name="connsiteX64" fmla="*/ 1101368 w 1893888"/>
              <a:gd name="connsiteY64" fmla="*/ 1460303 h 4429287"/>
              <a:gd name="connsiteX65" fmla="*/ 943272 w 1893888"/>
              <a:gd name="connsiteY65" fmla="*/ 1298737 h 4429287"/>
              <a:gd name="connsiteX66" fmla="*/ 436160 w 1893888"/>
              <a:gd name="connsiteY66" fmla="*/ 1298737 h 4429287"/>
              <a:gd name="connsiteX67" fmla="*/ 308884 w 1893888"/>
              <a:gd name="connsiteY67" fmla="*/ 1360203 h 4429287"/>
              <a:gd name="connsiteX68" fmla="*/ 317896 w 1893888"/>
              <a:gd name="connsiteY68" fmla="*/ 1568099 h 4429287"/>
              <a:gd name="connsiteX69" fmla="*/ 513320 w 1893888"/>
              <a:gd name="connsiteY69" fmla="*/ 1604617 h 4429287"/>
              <a:gd name="connsiteX70" fmla="*/ 593728 w 1893888"/>
              <a:gd name="connsiteY70" fmla="*/ 1455293 h 4429287"/>
              <a:gd name="connsiteX71" fmla="*/ 567404 w 1893888"/>
              <a:gd name="connsiteY71" fmla="*/ 1360563 h 4429287"/>
              <a:gd name="connsiteX72" fmla="*/ 436160 w 1893888"/>
              <a:gd name="connsiteY72" fmla="*/ 1298737 h 4429287"/>
              <a:gd name="connsiteX73" fmla="*/ 1434796 w 1893888"/>
              <a:gd name="connsiteY73" fmla="*/ 794013 h 4429287"/>
              <a:gd name="connsiteX74" fmla="*/ 1357152 w 1893888"/>
              <a:gd name="connsiteY74" fmla="*/ 818569 h 4429287"/>
              <a:gd name="connsiteX75" fmla="*/ 1284288 w 1893888"/>
              <a:gd name="connsiteY75" fmla="*/ 951699 h 4429287"/>
              <a:gd name="connsiteX76" fmla="*/ 1340920 w 1893888"/>
              <a:gd name="connsiteY76" fmla="*/ 1076193 h 4429287"/>
              <a:gd name="connsiteX77" fmla="*/ 1516228 w 1893888"/>
              <a:gd name="connsiteY77" fmla="*/ 1101741 h 4429287"/>
              <a:gd name="connsiteX78" fmla="*/ 1574304 w 1893888"/>
              <a:gd name="connsiteY78" fmla="*/ 1055685 h 4429287"/>
              <a:gd name="connsiteX79" fmla="*/ 1604964 w 1893888"/>
              <a:gd name="connsiteY79" fmla="*/ 953859 h 4429287"/>
              <a:gd name="connsiteX80" fmla="*/ 1574304 w 1893888"/>
              <a:gd name="connsiteY80" fmla="*/ 852031 h 4429287"/>
              <a:gd name="connsiteX81" fmla="*/ 1514064 w 1893888"/>
              <a:gd name="connsiteY81" fmla="*/ 804537 h 4429287"/>
              <a:gd name="connsiteX82" fmla="*/ 1434796 w 1893888"/>
              <a:gd name="connsiteY82" fmla="*/ 794013 h 4429287"/>
              <a:gd name="connsiteX83" fmla="*/ 930540 w 1893888"/>
              <a:gd name="connsiteY83" fmla="*/ 793291 h 4429287"/>
              <a:gd name="connsiteX84" fmla="*/ 849448 w 1893888"/>
              <a:gd name="connsiteY84" fmla="*/ 818205 h 4429287"/>
              <a:gd name="connsiteX85" fmla="*/ 776288 w 1893888"/>
              <a:gd name="connsiteY85" fmla="*/ 953839 h 4429287"/>
              <a:gd name="connsiteX86" fmla="*/ 799356 w 1893888"/>
              <a:gd name="connsiteY86" fmla="*/ 1025073 h 4429287"/>
              <a:gd name="connsiteX87" fmla="*/ 1021360 w 1893888"/>
              <a:gd name="connsiteY87" fmla="*/ 1095587 h 4429287"/>
              <a:gd name="connsiteX88" fmla="*/ 1101728 w 1893888"/>
              <a:gd name="connsiteY88" fmla="*/ 953839 h 4429287"/>
              <a:gd name="connsiteX89" fmla="*/ 1019196 w 1893888"/>
              <a:gd name="connsiteY89" fmla="*/ 811009 h 4429287"/>
              <a:gd name="connsiteX90" fmla="*/ 930540 w 1893888"/>
              <a:gd name="connsiteY90" fmla="*/ 793291 h 4429287"/>
              <a:gd name="connsiteX91" fmla="*/ 424892 w 1893888"/>
              <a:gd name="connsiteY91" fmla="*/ 792867 h 4429287"/>
              <a:gd name="connsiteX92" fmla="*/ 295612 w 1893888"/>
              <a:gd name="connsiteY92" fmla="*/ 877609 h 4429287"/>
              <a:gd name="connsiteX93" fmla="*/ 512096 w 1893888"/>
              <a:gd name="connsiteY93" fmla="*/ 1095913 h 4429287"/>
              <a:gd name="connsiteX94" fmla="*/ 593724 w 1893888"/>
              <a:gd name="connsiteY94" fmla="*/ 953135 h 4429287"/>
              <a:gd name="connsiteX95" fmla="*/ 567116 w 1893888"/>
              <a:gd name="connsiteY95" fmla="*/ 854591 h 4429287"/>
              <a:gd name="connsiteX96" fmla="*/ 424892 w 1893888"/>
              <a:gd name="connsiteY96" fmla="*/ 792867 h 4429287"/>
              <a:gd name="connsiteX97" fmla="*/ 1261404 w 1893888"/>
              <a:gd name="connsiteY97" fmla="*/ 10 h 4429287"/>
              <a:gd name="connsiteX98" fmla="*/ 1729436 w 1893888"/>
              <a:gd name="connsiteY98" fmla="*/ 9377 h 4429287"/>
              <a:gd name="connsiteX99" fmla="*/ 1882012 w 1893888"/>
              <a:gd name="connsiteY99" fmla="*/ 139003 h 4429287"/>
              <a:gd name="connsiteX100" fmla="*/ 1893888 w 1893888"/>
              <a:gd name="connsiteY100" fmla="*/ 2226715 h 4429287"/>
              <a:gd name="connsiteX101" fmla="*/ 1893888 w 1893888"/>
              <a:gd name="connsiteY101" fmla="*/ 4274455 h 4429287"/>
              <a:gd name="connsiteX102" fmla="*/ 1865820 w 1893888"/>
              <a:gd name="connsiteY102" fmla="*/ 4328107 h 4429287"/>
              <a:gd name="connsiteX103" fmla="*/ 1793132 w 1893888"/>
              <a:gd name="connsiteY103" fmla="*/ 4405523 h 4429287"/>
              <a:gd name="connsiteX104" fmla="*/ 1748508 w 1893888"/>
              <a:gd name="connsiteY104" fmla="*/ 4429287 h 4429287"/>
              <a:gd name="connsiteX105" fmla="*/ 945324 w 1893888"/>
              <a:gd name="connsiteY105" fmla="*/ 4428927 h 4429287"/>
              <a:gd name="connsiteX106" fmla="*/ 111556 w 1893888"/>
              <a:gd name="connsiteY106" fmla="*/ 4414165 h 4429287"/>
              <a:gd name="connsiteX107" fmla="*/ 24832 w 1893888"/>
              <a:gd name="connsiteY107" fmla="*/ 4337829 h 4429287"/>
              <a:gd name="connsiteX108" fmla="*/ 0 w 1893888"/>
              <a:gd name="connsiteY108" fmla="*/ 4302183 h 4429287"/>
              <a:gd name="connsiteX109" fmla="*/ 360 w 1893888"/>
              <a:gd name="connsiteY109" fmla="*/ 2219153 h 4429287"/>
              <a:gd name="connsiteX110" fmla="*/ 360 w 1893888"/>
              <a:gd name="connsiteY110" fmla="*/ 135763 h 4429287"/>
              <a:gd name="connsiteX111" fmla="*/ 28788 w 1893888"/>
              <a:gd name="connsiteY111" fmla="*/ 91474 h 4429287"/>
              <a:gd name="connsiteX112" fmla="*/ 104716 w 1893888"/>
              <a:gd name="connsiteY112" fmla="*/ 25581 h 4429287"/>
              <a:gd name="connsiteX113" fmla="*/ 913300 w 1893888"/>
              <a:gd name="connsiteY113" fmla="*/ 735 h 4429287"/>
              <a:gd name="connsiteX114" fmla="*/ 1261404 w 1893888"/>
              <a:gd name="connsiteY114" fmla="*/ 10 h 442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893888" h="4429287">
                <a:moveTo>
                  <a:pt x="993680" y="3525583"/>
                </a:moveTo>
                <a:cubicBezTo>
                  <a:pt x="976852" y="3525697"/>
                  <a:pt x="957436" y="3526155"/>
                  <a:pt x="935236" y="3526651"/>
                </a:cubicBezTo>
                <a:cubicBezTo>
                  <a:pt x="776288" y="3530619"/>
                  <a:pt x="776288" y="3530619"/>
                  <a:pt x="843384" y="3668117"/>
                </a:cubicBezTo>
                <a:cubicBezTo>
                  <a:pt x="890028" y="3764833"/>
                  <a:pt x="923752" y="3819687"/>
                  <a:pt x="935596" y="3819687"/>
                </a:cubicBezTo>
                <a:cubicBezTo>
                  <a:pt x="938104" y="3819687"/>
                  <a:pt x="948152" y="3815717"/>
                  <a:pt x="957480" y="3810665"/>
                </a:cubicBezTo>
                <a:cubicBezTo>
                  <a:pt x="966808" y="3805613"/>
                  <a:pt x="1001972" y="3745707"/>
                  <a:pt x="1035340" y="3677499"/>
                </a:cubicBezTo>
                <a:cubicBezTo>
                  <a:pt x="1102524" y="3540769"/>
                  <a:pt x="1111472" y="3524785"/>
                  <a:pt x="993680" y="3525583"/>
                </a:cubicBezTo>
                <a:close/>
                <a:moveTo>
                  <a:pt x="613120" y="3089553"/>
                </a:moveTo>
                <a:cubicBezTo>
                  <a:pt x="588536" y="3091883"/>
                  <a:pt x="549768" y="3110009"/>
                  <a:pt x="488628" y="3139497"/>
                </a:cubicBezTo>
                <a:cubicBezTo>
                  <a:pt x="319812" y="3220659"/>
                  <a:pt x="319088" y="3232201"/>
                  <a:pt x="477060" y="3313723"/>
                </a:cubicBezTo>
                <a:cubicBezTo>
                  <a:pt x="592740" y="3373241"/>
                  <a:pt x="622020" y="3381537"/>
                  <a:pt x="643348" y="3360615"/>
                </a:cubicBezTo>
                <a:cubicBezTo>
                  <a:pt x="651300" y="3352319"/>
                  <a:pt x="655640" y="3308311"/>
                  <a:pt x="655640" y="3230037"/>
                </a:cubicBezTo>
                <a:cubicBezTo>
                  <a:pt x="655640" y="3125655"/>
                  <a:pt x="654088" y="3085667"/>
                  <a:pt x="613120" y="3089553"/>
                </a:cubicBezTo>
                <a:close/>
                <a:moveTo>
                  <a:pt x="1269596" y="3087851"/>
                </a:moveTo>
                <a:cubicBezTo>
                  <a:pt x="1242876" y="3087851"/>
                  <a:pt x="1233488" y="3125707"/>
                  <a:pt x="1233488" y="3237837"/>
                </a:cubicBezTo>
                <a:cubicBezTo>
                  <a:pt x="1233488" y="3395755"/>
                  <a:pt x="1239628" y="3398999"/>
                  <a:pt x="1392716" y="3322925"/>
                </a:cubicBezTo>
                <a:cubicBezTo>
                  <a:pt x="1518724" y="3260551"/>
                  <a:pt x="1533528" y="3249735"/>
                  <a:pt x="1525224" y="3224497"/>
                </a:cubicBezTo>
                <a:cubicBezTo>
                  <a:pt x="1519084" y="3204667"/>
                  <a:pt x="1300284" y="3087851"/>
                  <a:pt x="1269596" y="3087851"/>
                </a:cubicBezTo>
                <a:close/>
                <a:moveTo>
                  <a:pt x="923704" y="3070897"/>
                </a:moveTo>
                <a:cubicBezTo>
                  <a:pt x="829944" y="3083539"/>
                  <a:pt x="753760" y="3175783"/>
                  <a:pt x="786176" y="3274499"/>
                </a:cubicBezTo>
                <a:cubicBezTo>
                  <a:pt x="820756" y="3378429"/>
                  <a:pt x="924140" y="3421225"/>
                  <a:pt x="1021396" y="3371597"/>
                </a:cubicBezTo>
                <a:cubicBezTo>
                  <a:pt x="1076512" y="3343547"/>
                  <a:pt x="1101724" y="3299673"/>
                  <a:pt x="1101724" y="3231343"/>
                </a:cubicBezTo>
                <a:cubicBezTo>
                  <a:pt x="1101724" y="3163375"/>
                  <a:pt x="1074708" y="3115545"/>
                  <a:pt x="1019956" y="3087495"/>
                </a:cubicBezTo>
                <a:cubicBezTo>
                  <a:pt x="988168" y="3071311"/>
                  <a:pt x="954960" y="3066681"/>
                  <a:pt x="923704" y="3070897"/>
                </a:cubicBezTo>
                <a:close/>
                <a:moveTo>
                  <a:pt x="949036" y="2647963"/>
                </a:moveTo>
                <a:cubicBezTo>
                  <a:pt x="942044" y="2645959"/>
                  <a:pt x="935332" y="2647261"/>
                  <a:pt x="928300" y="2651211"/>
                </a:cubicBezTo>
                <a:cubicBezTo>
                  <a:pt x="920004" y="2655879"/>
                  <a:pt x="886112" y="2714409"/>
                  <a:pt x="852940" y="2781197"/>
                </a:cubicBezTo>
                <a:cubicBezTo>
                  <a:pt x="775784" y="2937037"/>
                  <a:pt x="774700" y="2934883"/>
                  <a:pt x="939116" y="2934883"/>
                </a:cubicBezTo>
                <a:cubicBezTo>
                  <a:pt x="1005096" y="2934883"/>
                  <a:pt x="1066392" y="2932009"/>
                  <a:pt x="1075404" y="2928779"/>
                </a:cubicBezTo>
                <a:cubicBezTo>
                  <a:pt x="1101724" y="2918725"/>
                  <a:pt x="1094156" y="2889639"/>
                  <a:pt x="1035384" y="2772939"/>
                </a:cubicBezTo>
                <a:cubicBezTo>
                  <a:pt x="993468" y="2689721"/>
                  <a:pt x="970008" y="2653971"/>
                  <a:pt x="949036" y="2647963"/>
                </a:cubicBezTo>
                <a:close/>
                <a:moveTo>
                  <a:pt x="941692" y="1806907"/>
                </a:moveTo>
                <a:cubicBezTo>
                  <a:pt x="910360" y="1807447"/>
                  <a:pt x="879296" y="1815375"/>
                  <a:pt x="856964" y="1830509"/>
                </a:cubicBezTo>
                <a:cubicBezTo>
                  <a:pt x="816988" y="1857173"/>
                  <a:pt x="777008" y="1922393"/>
                  <a:pt x="776648" y="1960949"/>
                </a:cubicBezTo>
                <a:cubicBezTo>
                  <a:pt x="776288" y="2021125"/>
                  <a:pt x="825272" y="2091749"/>
                  <a:pt x="886136" y="2118775"/>
                </a:cubicBezTo>
                <a:cubicBezTo>
                  <a:pt x="923956" y="2135351"/>
                  <a:pt x="960692" y="2135351"/>
                  <a:pt x="1001388" y="2118055"/>
                </a:cubicBezTo>
                <a:cubicBezTo>
                  <a:pt x="1020116" y="2110127"/>
                  <a:pt x="1049292" y="2089587"/>
                  <a:pt x="1065496" y="2072291"/>
                </a:cubicBezTo>
                <a:cubicBezTo>
                  <a:pt x="1091068" y="2045627"/>
                  <a:pt x="1096112" y="2031215"/>
                  <a:pt x="1099352" y="1977525"/>
                </a:cubicBezTo>
                <a:cubicBezTo>
                  <a:pt x="1103316" y="1903657"/>
                  <a:pt x="1083144" y="1861137"/>
                  <a:pt x="1028040" y="1827627"/>
                </a:cubicBezTo>
                <a:cubicBezTo>
                  <a:pt x="1004628" y="1813213"/>
                  <a:pt x="973028" y="1806367"/>
                  <a:pt x="941692" y="1806907"/>
                </a:cubicBezTo>
                <a:close/>
                <a:moveTo>
                  <a:pt x="1444760" y="1806737"/>
                </a:moveTo>
                <a:cubicBezTo>
                  <a:pt x="1391928" y="1806737"/>
                  <a:pt x="1382584" y="1810343"/>
                  <a:pt x="1345924" y="1843523"/>
                </a:cubicBezTo>
                <a:cubicBezTo>
                  <a:pt x="1255716" y="1925387"/>
                  <a:pt x="1271528" y="2057741"/>
                  <a:pt x="1377552" y="2110395"/>
                </a:cubicBezTo>
                <a:cubicBezTo>
                  <a:pt x="1433980" y="2138525"/>
                  <a:pt x="1472436" y="2138165"/>
                  <a:pt x="1523112" y="2109313"/>
                </a:cubicBezTo>
                <a:cubicBezTo>
                  <a:pt x="1581336" y="2076135"/>
                  <a:pt x="1609728" y="2029251"/>
                  <a:pt x="1609728" y="1965779"/>
                </a:cubicBezTo>
                <a:cubicBezTo>
                  <a:pt x="1609368" y="1866603"/>
                  <a:pt x="1547552" y="1807097"/>
                  <a:pt x="1444760" y="1806737"/>
                </a:cubicBezTo>
                <a:close/>
                <a:moveTo>
                  <a:pt x="444616" y="1806737"/>
                </a:moveTo>
                <a:cubicBezTo>
                  <a:pt x="368084" y="1806737"/>
                  <a:pt x="324608" y="1833767"/>
                  <a:pt x="291192" y="1901161"/>
                </a:cubicBezTo>
                <a:cubicBezTo>
                  <a:pt x="263524" y="1957023"/>
                  <a:pt x="266760" y="1998107"/>
                  <a:pt x="303048" y="2052167"/>
                </a:cubicBezTo>
                <a:cubicBezTo>
                  <a:pt x="330356" y="2093253"/>
                  <a:pt x="395032" y="2131815"/>
                  <a:pt x="435992" y="2132175"/>
                </a:cubicBezTo>
                <a:cubicBezTo>
                  <a:pt x="452520" y="2132175"/>
                  <a:pt x="485216" y="2122805"/>
                  <a:pt x="509288" y="2111271"/>
                </a:cubicBezTo>
                <a:cubicBezTo>
                  <a:pt x="570012" y="2081719"/>
                  <a:pt x="593724" y="2038833"/>
                  <a:pt x="593724" y="1959545"/>
                </a:cubicBezTo>
                <a:cubicBezTo>
                  <a:pt x="593724" y="1897917"/>
                  <a:pt x="592288" y="1894313"/>
                  <a:pt x="549532" y="1851427"/>
                </a:cubicBezTo>
                <a:cubicBezTo>
                  <a:pt x="507132" y="1808899"/>
                  <a:pt x="502824" y="1806737"/>
                  <a:pt x="444616" y="1806737"/>
                </a:cubicBezTo>
                <a:close/>
                <a:moveTo>
                  <a:pt x="1452472" y="1298737"/>
                </a:moveTo>
                <a:cubicBezTo>
                  <a:pt x="1324312" y="1298737"/>
                  <a:pt x="1246188" y="1428181"/>
                  <a:pt x="1308112" y="1537793"/>
                </a:cubicBezTo>
                <a:cubicBezTo>
                  <a:pt x="1349512" y="1610989"/>
                  <a:pt x="1434832" y="1641637"/>
                  <a:pt x="1509716" y="1609907"/>
                </a:cubicBezTo>
                <a:cubicBezTo>
                  <a:pt x="1604756" y="1570245"/>
                  <a:pt x="1641476" y="1451617"/>
                  <a:pt x="1584236" y="1367605"/>
                </a:cubicBezTo>
                <a:cubicBezTo>
                  <a:pt x="1551836" y="1319649"/>
                  <a:pt x="1511876" y="1298737"/>
                  <a:pt x="1452472" y="1298737"/>
                </a:cubicBezTo>
                <a:close/>
                <a:moveTo>
                  <a:pt x="943272" y="1298737"/>
                </a:moveTo>
                <a:cubicBezTo>
                  <a:pt x="877520" y="1298737"/>
                  <a:pt x="830812" y="1328309"/>
                  <a:pt x="799912" y="1389979"/>
                </a:cubicBezTo>
                <a:cubicBezTo>
                  <a:pt x="771524" y="1446599"/>
                  <a:pt x="771524" y="1475089"/>
                  <a:pt x="800628" y="1532431"/>
                </a:cubicBezTo>
                <a:cubicBezTo>
                  <a:pt x="816800" y="1564167"/>
                  <a:pt x="836920" y="1584723"/>
                  <a:pt x="867820" y="1600953"/>
                </a:cubicBezTo>
                <a:cubicBezTo>
                  <a:pt x="922432" y="1630165"/>
                  <a:pt x="960880" y="1630525"/>
                  <a:pt x="1016932" y="1603477"/>
                </a:cubicBezTo>
                <a:cubicBezTo>
                  <a:pt x="1074780" y="1575347"/>
                  <a:pt x="1101724" y="1530267"/>
                  <a:pt x="1101368" y="1460303"/>
                </a:cubicBezTo>
                <a:cubicBezTo>
                  <a:pt x="1101368" y="1361489"/>
                  <a:pt x="1040284" y="1299097"/>
                  <a:pt x="943272" y="1298737"/>
                </a:cubicBezTo>
                <a:close/>
                <a:moveTo>
                  <a:pt x="436160" y="1298737"/>
                </a:moveTo>
                <a:cubicBezTo>
                  <a:pt x="379552" y="1298737"/>
                  <a:pt x="338448" y="1318623"/>
                  <a:pt x="308884" y="1360203"/>
                </a:cubicBezTo>
                <a:cubicBezTo>
                  <a:pt x="258764" y="1430707"/>
                  <a:pt x="262008" y="1506635"/>
                  <a:pt x="317896" y="1568099"/>
                </a:cubicBezTo>
                <a:cubicBezTo>
                  <a:pt x="371260" y="1626673"/>
                  <a:pt x="443732" y="1640051"/>
                  <a:pt x="513320" y="1604617"/>
                </a:cubicBezTo>
                <a:cubicBezTo>
                  <a:pt x="571012" y="1574969"/>
                  <a:pt x="593728" y="1532667"/>
                  <a:pt x="593728" y="1455293"/>
                </a:cubicBezTo>
                <a:cubicBezTo>
                  <a:pt x="593728" y="1402143"/>
                  <a:pt x="589760" y="1387319"/>
                  <a:pt x="567404" y="1360563"/>
                </a:cubicBezTo>
                <a:cubicBezTo>
                  <a:pt x="530988" y="1317177"/>
                  <a:pt x="491688" y="1298737"/>
                  <a:pt x="436160" y="1298737"/>
                </a:cubicBezTo>
                <a:close/>
                <a:moveTo>
                  <a:pt x="1434796" y="794013"/>
                </a:moveTo>
                <a:cubicBezTo>
                  <a:pt x="1404948" y="796711"/>
                  <a:pt x="1375368" y="805257"/>
                  <a:pt x="1357152" y="818569"/>
                </a:cubicBezTo>
                <a:cubicBezTo>
                  <a:pt x="1320000" y="846275"/>
                  <a:pt x="1284648" y="911041"/>
                  <a:pt x="1284288" y="951699"/>
                </a:cubicBezTo>
                <a:cubicBezTo>
                  <a:pt x="1284288" y="988399"/>
                  <a:pt x="1313508" y="1053525"/>
                  <a:pt x="1340920" y="1076193"/>
                </a:cubicBezTo>
                <a:cubicBezTo>
                  <a:pt x="1388176" y="1115773"/>
                  <a:pt x="1467532" y="1127287"/>
                  <a:pt x="1516228" y="1101741"/>
                </a:cubicBezTo>
                <a:cubicBezTo>
                  <a:pt x="1531380" y="1094185"/>
                  <a:pt x="1557348" y="1073315"/>
                  <a:pt x="1574304" y="1055685"/>
                </a:cubicBezTo>
                <a:cubicBezTo>
                  <a:pt x="1602080" y="1026181"/>
                  <a:pt x="1604964" y="1017185"/>
                  <a:pt x="1604964" y="953859"/>
                </a:cubicBezTo>
                <a:cubicBezTo>
                  <a:pt x="1604964" y="890171"/>
                  <a:pt x="1602080" y="881177"/>
                  <a:pt x="1574304" y="852031"/>
                </a:cubicBezTo>
                <a:cubicBezTo>
                  <a:pt x="1557348" y="834401"/>
                  <a:pt x="1530296" y="812813"/>
                  <a:pt x="1514064" y="804537"/>
                </a:cubicBezTo>
                <a:cubicBezTo>
                  <a:pt x="1494768" y="794463"/>
                  <a:pt x="1464648" y="791313"/>
                  <a:pt x="1434796" y="794013"/>
                </a:cubicBezTo>
                <a:close/>
                <a:moveTo>
                  <a:pt x="930540" y="793291"/>
                </a:moveTo>
                <a:cubicBezTo>
                  <a:pt x="899816" y="794641"/>
                  <a:pt x="870352" y="803095"/>
                  <a:pt x="849448" y="818205"/>
                </a:cubicBezTo>
                <a:cubicBezTo>
                  <a:pt x="817012" y="841951"/>
                  <a:pt x="776288" y="917141"/>
                  <a:pt x="776288" y="953839"/>
                </a:cubicBezTo>
                <a:cubicBezTo>
                  <a:pt x="776288" y="968229"/>
                  <a:pt x="786740" y="1000249"/>
                  <a:pt x="799356" y="1025073"/>
                </a:cubicBezTo>
                <a:cubicBezTo>
                  <a:pt x="841160" y="1107819"/>
                  <a:pt x="937388" y="1138399"/>
                  <a:pt x="1021360" y="1095587"/>
                </a:cubicBezTo>
                <a:cubicBezTo>
                  <a:pt x="1076860" y="1067165"/>
                  <a:pt x="1101728" y="1023273"/>
                  <a:pt x="1101728" y="953839"/>
                </a:cubicBezTo>
                <a:cubicBezTo>
                  <a:pt x="1101728" y="883323"/>
                  <a:pt x="1076860" y="840151"/>
                  <a:pt x="1019196" y="811009"/>
                </a:cubicBezTo>
                <a:cubicBezTo>
                  <a:pt x="993248" y="797699"/>
                  <a:pt x="961264" y="791943"/>
                  <a:pt x="930540" y="793291"/>
                </a:cubicBezTo>
                <a:close/>
                <a:moveTo>
                  <a:pt x="424892" y="792867"/>
                </a:moveTo>
                <a:cubicBezTo>
                  <a:pt x="372476" y="797317"/>
                  <a:pt x="322224" y="826179"/>
                  <a:pt x="295612" y="877609"/>
                </a:cubicBezTo>
                <a:cubicBezTo>
                  <a:pt x="222252" y="1019669"/>
                  <a:pt x="370048" y="1168563"/>
                  <a:pt x="512096" y="1095913"/>
                </a:cubicBezTo>
                <a:cubicBezTo>
                  <a:pt x="572868" y="1065343"/>
                  <a:pt x="593724" y="1028301"/>
                  <a:pt x="593724" y="953135"/>
                </a:cubicBezTo>
                <a:cubicBezTo>
                  <a:pt x="593724" y="900267"/>
                  <a:pt x="589412" y="883723"/>
                  <a:pt x="567116" y="854591"/>
                </a:cubicBezTo>
                <a:cubicBezTo>
                  <a:pt x="531876" y="808377"/>
                  <a:pt x="477304" y="788417"/>
                  <a:pt x="424892" y="792867"/>
                </a:cubicBezTo>
                <a:close/>
                <a:moveTo>
                  <a:pt x="1261404" y="10"/>
                </a:moveTo>
                <a:cubicBezTo>
                  <a:pt x="1557180" y="196"/>
                  <a:pt x="1700288" y="3166"/>
                  <a:pt x="1729436" y="9377"/>
                </a:cubicBezTo>
                <a:cubicBezTo>
                  <a:pt x="1797808" y="23420"/>
                  <a:pt x="1864380" y="80312"/>
                  <a:pt x="1882012" y="139003"/>
                </a:cubicBezTo>
                <a:cubicBezTo>
                  <a:pt x="1891012" y="168531"/>
                  <a:pt x="1893888" y="696399"/>
                  <a:pt x="1893888" y="2226715"/>
                </a:cubicBezTo>
                <a:lnTo>
                  <a:pt x="1893888" y="4274455"/>
                </a:lnTo>
                <a:lnTo>
                  <a:pt x="1865820" y="4328107"/>
                </a:lnTo>
                <a:cubicBezTo>
                  <a:pt x="1844948" y="4368435"/>
                  <a:pt x="1826596" y="4387879"/>
                  <a:pt x="1793132" y="4405523"/>
                </a:cubicBezTo>
                <a:lnTo>
                  <a:pt x="1748508" y="4429287"/>
                </a:lnTo>
                <a:lnTo>
                  <a:pt x="945324" y="4428927"/>
                </a:lnTo>
                <a:cubicBezTo>
                  <a:pt x="276004" y="4428567"/>
                  <a:pt x="136744" y="4426047"/>
                  <a:pt x="111556" y="4414165"/>
                </a:cubicBezTo>
                <a:cubicBezTo>
                  <a:pt x="71612" y="4395441"/>
                  <a:pt x="55056" y="4380679"/>
                  <a:pt x="24832" y="4337829"/>
                </a:cubicBezTo>
                <a:lnTo>
                  <a:pt x="0" y="4302183"/>
                </a:lnTo>
                <a:lnTo>
                  <a:pt x="360" y="2219153"/>
                </a:lnTo>
                <a:lnTo>
                  <a:pt x="360" y="135763"/>
                </a:lnTo>
                <a:lnTo>
                  <a:pt x="28788" y="91474"/>
                </a:lnTo>
                <a:cubicBezTo>
                  <a:pt x="47860" y="61588"/>
                  <a:pt x="72332" y="40704"/>
                  <a:pt x="104716" y="25581"/>
                </a:cubicBezTo>
                <a:cubicBezTo>
                  <a:pt x="151856" y="3616"/>
                  <a:pt x="157256" y="3616"/>
                  <a:pt x="913300" y="735"/>
                </a:cubicBezTo>
                <a:cubicBezTo>
                  <a:pt x="1047256" y="195"/>
                  <a:pt x="1162812" y="-52"/>
                  <a:pt x="1261404" y="10"/>
                </a:cubicBezTo>
                <a:close/>
              </a:path>
            </a:pathLst>
          </a:custGeom>
          <a:solidFill>
            <a:schemeClr val="bg1">
              <a:lumMod val="50000"/>
            </a:schemeClr>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75" name="Freeform 59"/>
          <p:cNvSpPr>
            <a:spLocks/>
          </p:cNvSpPr>
          <p:nvPr/>
        </p:nvSpPr>
        <p:spPr bwMode="auto">
          <a:xfrm>
            <a:off x="4867712" y="1847144"/>
            <a:ext cx="525346" cy="525346"/>
          </a:xfrm>
          <a:custGeom>
            <a:avLst/>
            <a:gdLst>
              <a:gd name="T0" fmla="*/ 5065 w 11063"/>
              <a:gd name="T1" fmla="*/ 9904 h 11063"/>
              <a:gd name="T2" fmla="*/ 3825 w 11063"/>
              <a:gd name="T3" fmla="*/ 8685 h 11063"/>
              <a:gd name="T4" fmla="*/ 3347 w 11063"/>
              <a:gd name="T5" fmla="*/ 8690 h 11063"/>
              <a:gd name="T6" fmla="*/ 2850 w 11063"/>
              <a:gd name="T7" fmla="*/ 9555 h 11063"/>
              <a:gd name="T8" fmla="*/ 2377 w 11063"/>
              <a:gd name="T9" fmla="*/ 10354 h 11063"/>
              <a:gd name="T10" fmla="*/ 1323 w 11063"/>
              <a:gd name="T11" fmla="*/ 10326 h 11063"/>
              <a:gd name="T12" fmla="*/ 726 w 11063"/>
              <a:gd name="T13" fmla="*/ 9689 h 11063"/>
              <a:gd name="T14" fmla="*/ 636 w 11063"/>
              <a:gd name="T15" fmla="*/ 9186 h 11063"/>
              <a:gd name="T16" fmla="*/ 718 w 11063"/>
              <a:gd name="T17" fmla="*/ 8711 h 11063"/>
              <a:gd name="T18" fmla="*/ 1552 w 11063"/>
              <a:gd name="T19" fmla="*/ 8205 h 11063"/>
              <a:gd name="T20" fmla="*/ 2347 w 11063"/>
              <a:gd name="T21" fmla="*/ 7750 h 11063"/>
              <a:gd name="T22" fmla="*/ 2427 w 11063"/>
              <a:gd name="T23" fmla="*/ 7455 h 11063"/>
              <a:gd name="T24" fmla="*/ 2427 w 11063"/>
              <a:gd name="T25" fmla="*/ 7270 h 11063"/>
              <a:gd name="T26" fmla="*/ 1213 w 11063"/>
              <a:gd name="T27" fmla="*/ 6054 h 11063"/>
              <a:gd name="T28" fmla="*/ 0 w 11063"/>
              <a:gd name="T29" fmla="*/ 4808 h 11063"/>
              <a:gd name="T30" fmla="*/ 1725 w 11063"/>
              <a:gd name="T31" fmla="*/ 3060 h 11063"/>
              <a:gd name="T32" fmla="*/ 2323 w 11063"/>
              <a:gd name="T33" fmla="*/ 3274 h 11063"/>
              <a:gd name="T34" fmla="*/ 2591 w 11063"/>
              <a:gd name="T35" fmla="*/ 3976 h 11063"/>
              <a:gd name="T36" fmla="*/ 2895 w 11063"/>
              <a:gd name="T37" fmla="*/ 4597 h 11063"/>
              <a:gd name="T38" fmla="*/ 3612 w 11063"/>
              <a:gd name="T39" fmla="*/ 4838 h 11063"/>
              <a:gd name="T40" fmla="*/ 4043 w 11063"/>
              <a:gd name="T41" fmla="*/ 4778 h 11063"/>
              <a:gd name="T42" fmla="*/ 4886 w 11063"/>
              <a:gd name="T43" fmla="*/ 3958 h 11063"/>
              <a:gd name="T44" fmla="*/ 4951 w 11063"/>
              <a:gd name="T45" fmla="*/ 3514 h 11063"/>
              <a:gd name="T46" fmla="*/ 4862 w 11063"/>
              <a:gd name="T47" fmla="*/ 3047 h 11063"/>
              <a:gd name="T48" fmla="*/ 4009 w 11063"/>
              <a:gd name="T49" fmla="*/ 2484 h 11063"/>
              <a:gd name="T50" fmla="*/ 3156 w 11063"/>
              <a:gd name="T51" fmla="*/ 1948 h 11063"/>
              <a:gd name="T52" fmla="*/ 3954 w 11063"/>
              <a:gd name="T53" fmla="*/ 811 h 11063"/>
              <a:gd name="T54" fmla="*/ 4807 w 11063"/>
              <a:gd name="T55" fmla="*/ 0 h 11063"/>
              <a:gd name="T56" fmla="*/ 6025 w 11063"/>
              <a:gd name="T57" fmla="*/ 1187 h 11063"/>
              <a:gd name="T58" fmla="*/ 7287 w 11063"/>
              <a:gd name="T59" fmla="*/ 2415 h 11063"/>
              <a:gd name="T60" fmla="*/ 7916 w 11063"/>
              <a:gd name="T61" fmla="*/ 2198 h 11063"/>
              <a:gd name="T62" fmla="*/ 8214 w 11063"/>
              <a:gd name="T63" fmla="*/ 1510 h 11063"/>
              <a:gd name="T64" fmla="*/ 8450 w 11063"/>
              <a:gd name="T65" fmla="*/ 890 h 11063"/>
              <a:gd name="T66" fmla="*/ 9698 w 11063"/>
              <a:gd name="T67" fmla="*/ 718 h 11063"/>
              <a:gd name="T68" fmla="*/ 10286 w 11063"/>
              <a:gd name="T69" fmla="*/ 1273 h 11063"/>
              <a:gd name="T70" fmla="*/ 10321 w 11063"/>
              <a:gd name="T71" fmla="*/ 2413 h 11063"/>
              <a:gd name="T72" fmla="*/ 9927 w 11063"/>
              <a:gd name="T73" fmla="*/ 2779 h 11063"/>
              <a:gd name="T74" fmla="*/ 9570 w 11063"/>
              <a:gd name="T75" fmla="*/ 2849 h 11063"/>
              <a:gd name="T76" fmla="*/ 8675 w 11063"/>
              <a:gd name="T77" fmla="*/ 3392 h 11063"/>
              <a:gd name="T78" fmla="*/ 8689 w 11063"/>
              <a:gd name="T79" fmla="*/ 3827 h 11063"/>
              <a:gd name="T80" fmla="*/ 9917 w 11063"/>
              <a:gd name="T81" fmla="*/ 5080 h 11063"/>
              <a:gd name="T82" fmla="*/ 11063 w 11063"/>
              <a:gd name="T83" fmla="*/ 6260 h 11063"/>
              <a:gd name="T84" fmla="*/ 10261 w 11063"/>
              <a:gd name="T85" fmla="*/ 7099 h 11063"/>
              <a:gd name="T86" fmla="*/ 9355 w 11063"/>
              <a:gd name="T87" fmla="*/ 7918 h 11063"/>
              <a:gd name="T88" fmla="*/ 8578 w 11063"/>
              <a:gd name="T89" fmla="*/ 7027 h 11063"/>
              <a:gd name="T90" fmla="*/ 8280 w 11063"/>
              <a:gd name="T91" fmla="*/ 6380 h 11063"/>
              <a:gd name="T92" fmla="*/ 6914 w 11063"/>
              <a:gd name="T93" fmla="*/ 6270 h 11063"/>
              <a:gd name="T94" fmla="*/ 6319 w 11063"/>
              <a:gd name="T95" fmla="*/ 6900 h 11063"/>
              <a:gd name="T96" fmla="*/ 6213 w 11063"/>
              <a:gd name="T97" fmla="*/ 7405 h 11063"/>
              <a:gd name="T98" fmla="*/ 6305 w 11063"/>
              <a:gd name="T99" fmla="*/ 7918 h 11063"/>
              <a:gd name="T100" fmla="*/ 7134 w 11063"/>
              <a:gd name="T101" fmla="*/ 8467 h 11063"/>
              <a:gd name="T102" fmla="*/ 7875 w 11063"/>
              <a:gd name="T103" fmla="*/ 8797 h 11063"/>
              <a:gd name="T104" fmla="*/ 7993 w 11063"/>
              <a:gd name="T105" fmla="*/ 9346 h 11063"/>
              <a:gd name="T106" fmla="*/ 6259 w 11063"/>
              <a:gd name="T107" fmla="*/ 11063 h 11063"/>
              <a:gd name="T108" fmla="*/ 5065 w 11063"/>
              <a:gd name="T109" fmla="*/ 9904 h 1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063" h="11063">
                <a:moveTo>
                  <a:pt x="5065" y="9904"/>
                </a:moveTo>
                <a:cubicBezTo>
                  <a:pt x="4429" y="9267"/>
                  <a:pt x="3871" y="8718"/>
                  <a:pt x="3825" y="8685"/>
                </a:cubicBezTo>
                <a:cubicBezTo>
                  <a:pt x="3711" y="8602"/>
                  <a:pt x="3486" y="8605"/>
                  <a:pt x="3347" y="8690"/>
                </a:cubicBezTo>
                <a:cubicBezTo>
                  <a:pt x="3074" y="8860"/>
                  <a:pt x="2850" y="9248"/>
                  <a:pt x="2850" y="9555"/>
                </a:cubicBezTo>
                <a:cubicBezTo>
                  <a:pt x="2850" y="9893"/>
                  <a:pt x="2663" y="10208"/>
                  <a:pt x="2377" y="10354"/>
                </a:cubicBezTo>
                <a:cubicBezTo>
                  <a:pt x="2077" y="10507"/>
                  <a:pt x="1642" y="10496"/>
                  <a:pt x="1323" y="10326"/>
                </a:cubicBezTo>
                <a:cubicBezTo>
                  <a:pt x="1099" y="10206"/>
                  <a:pt x="838" y="9927"/>
                  <a:pt x="726" y="9689"/>
                </a:cubicBezTo>
                <a:cubicBezTo>
                  <a:pt x="642" y="9510"/>
                  <a:pt x="636" y="9476"/>
                  <a:pt x="636" y="9186"/>
                </a:cubicBezTo>
                <a:cubicBezTo>
                  <a:pt x="635" y="8898"/>
                  <a:pt x="641" y="8864"/>
                  <a:pt x="718" y="8711"/>
                </a:cubicBezTo>
                <a:cubicBezTo>
                  <a:pt x="880" y="8392"/>
                  <a:pt x="1153" y="8226"/>
                  <a:pt x="1552" y="8205"/>
                </a:cubicBezTo>
                <a:cubicBezTo>
                  <a:pt x="1855" y="8190"/>
                  <a:pt x="2150" y="8021"/>
                  <a:pt x="2347" y="7750"/>
                </a:cubicBezTo>
                <a:cubicBezTo>
                  <a:pt x="2415" y="7656"/>
                  <a:pt x="2427" y="7613"/>
                  <a:pt x="2427" y="7455"/>
                </a:cubicBezTo>
                <a:lnTo>
                  <a:pt x="2427" y="7270"/>
                </a:lnTo>
                <a:lnTo>
                  <a:pt x="1213" y="6054"/>
                </a:lnTo>
                <a:cubicBezTo>
                  <a:pt x="546" y="5386"/>
                  <a:pt x="0" y="4825"/>
                  <a:pt x="0" y="4808"/>
                </a:cubicBezTo>
                <a:cubicBezTo>
                  <a:pt x="0" y="4762"/>
                  <a:pt x="1633" y="3108"/>
                  <a:pt x="1725" y="3060"/>
                </a:cubicBezTo>
                <a:cubicBezTo>
                  <a:pt x="1905" y="2967"/>
                  <a:pt x="2114" y="3042"/>
                  <a:pt x="2323" y="3274"/>
                </a:cubicBezTo>
                <a:cubicBezTo>
                  <a:pt x="2483" y="3453"/>
                  <a:pt x="2558" y="3649"/>
                  <a:pt x="2591" y="3976"/>
                </a:cubicBezTo>
                <a:cubicBezTo>
                  <a:pt x="2621" y="4273"/>
                  <a:pt x="2692" y="4418"/>
                  <a:pt x="2895" y="4597"/>
                </a:cubicBezTo>
                <a:cubicBezTo>
                  <a:pt x="3094" y="4772"/>
                  <a:pt x="3290" y="4838"/>
                  <a:pt x="3612" y="4838"/>
                </a:cubicBezTo>
                <a:cubicBezTo>
                  <a:pt x="3818" y="4838"/>
                  <a:pt x="3918" y="4824"/>
                  <a:pt x="4043" y="4778"/>
                </a:cubicBezTo>
                <a:cubicBezTo>
                  <a:pt x="4403" y="4644"/>
                  <a:pt x="4747" y="4309"/>
                  <a:pt x="4886" y="3958"/>
                </a:cubicBezTo>
                <a:cubicBezTo>
                  <a:pt x="4936" y="3829"/>
                  <a:pt x="4950" y="3738"/>
                  <a:pt x="4951" y="3514"/>
                </a:cubicBezTo>
                <a:cubicBezTo>
                  <a:pt x="4952" y="3252"/>
                  <a:pt x="4945" y="3218"/>
                  <a:pt x="4862" y="3047"/>
                </a:cubicBezTo>
                <a:cubicBezTo>
                  <a:pt x="4684" y="2682"/>
                  <a:pt x="4446" y="2525"/>
                  <a:pt x="4009" y="2484"/>
                </a:cubicBezTo>
                <a:cubicBezTo>
                  <a:pt x="3609" y="2446"/>
                  <a:pt x="3284" y="2242"/>
                  <a:pt x="3156" y="1948"/>
                </a:cubicBezTo>
                <a:cubicBezTo>
                  <a:pt x="3049" y="1704"/>
                  <a:pt x="3043" y="1713"/>
                  <a:pt x="3954" y="811"/>
                </a:cubicBezTo>
                <a:cubicBezTo>
                  <a:pt x="4405" y="365"/>
                  <a:pt x="4788" y="0"/>
                  <a:pt x="4807" y="0"/>
                </a:cubicBezTo>
                <a:cubicBezTo>
                  <a:pt x="4825" y="0"/>
                  <a:pt x="5373" y="534"/>
                  <a:pt x="6025" y="1187"/>
                </a:cubicBezTo>
                <a:cubicBezTo>
                  <a:pt x="6677" y="1840"/>
                  <a:pt x="7245" y="2393"/>
                  <a:pt x="7287" y="2415"/>
                </a:cubicBezTo>
                <a:cubicBezTo>
                  <a:pt x="7462" y="2508"/>
                  <a:pt x="7705" y="2424"/>
                  <a:pt x="7916" y="2198"/>
                </a:cubicBezTo>
                <a:cubicBezTo>
                  <a:pt x="8090" y="2012"/>
                  <a:pt x="8174" y="1818"/>
                  <a:pt x="8214" y="1510"/>
                </a:cubicBezTo>
                <a:cubicBezTo>
                  <a:pt x="8258" y="1169"/>
                  <a:pt x="8311" y="1028"/>
                  <a:pt x="8450" y="890"/>
                </a:cubicBezTo>
                <a:cubicBezTo>
                  <a:pt x="8756" y="584"/>
                  <a:pt x="9255" y="515"/>
                  <a:pt x="9698" y="718"/>
                </a:cubicBezTo>
                <a:cubicBezTo>
                  <a:pt x="9889" y="805"/>
                  <a:pt x="10181" y="1082"/>
                  <a:pt x="10286" y="1273"/>
                </a:cubicBezTo>
                <a:cubicBezTo>
                  <a:pt x="10478" y="1626"/>
                  <a:pt x="10492" y="2088"/>
                  <a:pt x="10321" y="2413"/>
                </a:cubicBezTo>
                <a:cubicBezTo>
                  <a:pt x="10257" y="2535"/>
                  <a:pt x="10050" y="2728"/>
                  <a:pt x="9927" y="2779"/>
                </a:cubicBezTo>
                <a:cubicBezTo>
                  <a:pt x="9869" y="2803"/>
                  <a:pt x="9708" y="2834"/>
                  <a:pt x="9570" y="2849"/>
                </a:cubicBezTo>
                <a:cubicBezTo>
                  <a:pt x="9152" y="2892"/>
                  <a:pt x="8829" y="3088"/>
                  <a:pt x="8675" y="3392"/>
                </a:cubicBezTo>
                <a:cubicBezTo>
                  <a:pt x="8584" y="3572"/>
                  <a:pt x="8588" y="3690"/>
                  <a:pt x="8689" y="3827"/>
                </a:cubicBezTo>
                <a:cubicBezTo>
                  <a:pt x="8734" y="3888"/>
                  <a:pt x="9287" y="4451"/>
                  <a:pt x="9917" y="5080"/>
                </a:cubicBezTo>
                <a:cubicBezTo>
                  <a:pt x="10547" y="5709"/>
                  <a:pt x="11063" y="6240"/>
                  <a:pt x="11063" y="6260"/>
                </a:cubicBezTo>
                <a:cubicBezTo>
                  <a:pt x="11063" y="6281"/>
                  <a:pt x="10702" y="6658"/>
                  <a:pt x="10261" y="7099"/>
                </a:cubicBezTo>
                <a:cubicBezTo>
                  <a:pt x="9578" y="7780"/>
                  <a:pt x="9443" y="7902"/>
                  <a:pt x="9355" y="7918"/>
                </a:cubicBezTo>
                <a:cubicBezTo>
                  <a:pt x="8989" y="7987"/>
                  <a:pt x="8635" y="7581"/>
                  <a:pt x="8578" y="7027"/>
                </a:cubicBezTo>
                <a:cubicBezTo>
                  <a:pt x="8545" y="6709"/>
                  <a:pt x="8476" y="6559"/>
                  <a:pt x="8280" y="6380"/>
                </a:cubicBezTo>
                <a:cubicBezTo>
                  <a:pt x="7927" y="6058"/>
                  <a:pt x="7364" y="6013"/>
                  <a:pt x="6914" y="6270"/>
                </a:cubicBezTo>
                <a:cubicBezTo>
                  <a:pt x="6683" y="6402"/>
                  <a:pt x="6432" y="6668"/>
                  <a:pt x="6319" y="6900"/>
                </a:cubicBezTo>
                <a:cubicBezTo>
                  <a:pt x="6231" y="7082"/>
                  <a:pt x="6222" y="7123"/>
                  <a:pt x="6213" y="7405"/>
                </a:cubicBezTo>
                <a:cubicBezTo>
                  <a:pt x="6203" y="7709"/>
                  <a:pt x="6204" y="7713"/>
                  <a:pt x="6305" y="7918"/>
                </a:cubicBezTo>
                <a:cubicBezTo>
                  <a:pt x="6479" y="8269"/>
                  <a:pt x="6778" y="8467"/>
                  <a:pt x="7134" y="8467"/>
                </a:cubicBezTo>
                <a:cubicBezTo>
                  <a:pt x="7401" y="8467"/>
                  <a:pt x="7703" y="8601"/>
                  <a:pt x="7875" y="8797"/>
                </a:cubicBezTo>
                <a:cubicBezTo>
                  <a:pt x="8042" y="8988"/>
                  <a:pt x="8088" y="9202"/>
                  <a:pt x="7993" y="9346"/>
                </a:cubicBezTo>
                <a:cubicBezTo>
                  <a:pt x="7916" y="9462"/>
                  <a:pt x="6300" y="11063"/>
                  <a:pt x="6259" y="11063"/>
                </a:cubicBezTo>
                <a:cubicBezTo>
                  <a:pt x="6239" y="11063"/>
                  <a:pt x="5702" y="10542"/>
                  <a:pt x="5065" y="9904"/>
                </a:cubicBezTo>
                <a:close/>
              </a:path>
            </a:pathLst>
          </a:custGeom>
          <a:solidFill>
            <a:schemeClr val="bg1">
              <a:lumMod val="50000"/>
            </a:schemeClr>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nvGrpSpPr>
          <p:cNvPr id="76" name="群組 75"/>
          <p:cNvGrpSpPr/>
          <p:nvPr/>
        </p:nvGrpSpPr>
        <p:grpSpPr>
          <a:xfrm>
            <a:off x="1175192" y="4509022"/>
            <a:ext cx="379288" cy="495038"/>
            <a:chOff x="28180364" y="7382859"/>
            <a:chExt cx="2193907" cy="2863436"/>
          </a:xfrm>
          <a:solidFill>
            <a:schemeClr val="bg1">
              <a:lumMod val="50000"/>
            </a:schemeClr>
          </a:solidFill>
        </p:grpSpPr>
        <p:sp>
          <p:nvSpPr>
            <p:cNvPr id="77" name="手繪多邊形 76"/>
            <p:cNvSpPr>
              <a:spLocks/>
            </p:cNvSpPr>
            <p:nvPr/>
          </p:nvSpPr>
          <p:spPr bwMode="auto">
            <a:xfrm>
              <a:off x="28257533" y="9415311"/>
              <a:ext cx="2090024" cy="830984"/>
            </a:xfrm>
            <a:custGeom>
              <a:avLst/>
              <a:gdLst>
                <a:gd name="connsiteX0" fmla="*/ 2399846 w 2794788"/>
                <a:gd name="connsiteY0" fmla="*/ 520192 h 1111194"/>
                <a:gd name="connsiteX1" fmla="*/ 2324324 w 2794788"/>
                <a:gd name="connsiteY1" fmla="*/ 552252 h 1111194"/>
                <a:gd name="connsiteX2" fmla="*/ 2464578 w 2794788"/>
                <a:gd name="connsiteY2" fmla="*/ 716866 h 1111194"/>
                <a:gd name="connsiteX3" fmla="*/ 2510250 w 2794788"/>
                <a:gd name="connsiteY3" fmla="*/ 593314 h 1111194"/>
                <a:gd name="connsiteX4" fmla="*/ 2399846 w 2794788"/>
                <a:gd name="connsiteY4" fmla="*/ 520192 h 1111194"/>
                <a:gd name="connsiteX5" fmla="*/ 0 w 2794788"/>
                <a:gd name="connsiteY5" fmla="*/ 0 h 1111194"/>
                <a:gd name="connsiteX6" fmla="*/ 43208 w 2794788"/>
                <a:gd name="connsiteY6" fmla="*/ 41752 h 1111194"/>
                <a:gd name="connsiteX7" fmla="*/ 599864 w 2794788"/>
                <a:gd name="connsiteY7" fmla="*/ 262034 h 1111194"/>
                <a:gd name="connsiteX8" fmla="*/ 1192886 w 2794788"/>
                <a:gd name="connsiteY8" fmla="*/ 330780 h 1111194"/>
                <a:gd name="connsiteX9" fmla="*/ 2194938 w 2794788"/>
                <a:gd name="connsiteY9" fmla="*/ 262034 h 1111194"/>
                <a:gd name="connsiteX10" fmla="*/ 2738272 w 2794788"/>
                <a:gd name="connsiteY10" fmla="*/ 53630 h 1111194"/>
                <a:gd name="connsiteX11" fmla="*/ 2788682 w 2794788"/>
                <a:gd name="connsiteY11" fmla="*/ 14398 h 1111194"/>
                <a:gd name="connsiteX12" fmla="*/ 2785080 w 2794788"/>
                <a:gd name="connsiteY12" fmla="*/ 769542 h 1111194"/>
                <a:gd name="connsiteX13" fmla="*/ 2736832 w 2794788"/>
                <a:gd name="connsiteY13" fmla="*/ 832172 h 1111194"/>
                <a:gd name="connsiteX14" fmla="*/ 1895368 w 2794788"/>
                <a:gd name="connsiteY14" fmla="*/ 1092764 h 1111194"/>
                <a:gd name="connsiteX15" fmla="*/ 1026178 w 2794788"/>
                <a:gd name="connsiteY15" fmla="*/ 1107882 h 1111194"/>
                <a:gd name="connsiteX16" fmla="*/ 914558 w 2794788"/>
                <a:gd name="connsiteY16" fmla="*/ 1091684 h 1111194"/>
                <a:gd name="connsiteX17" fmla="*/ 19804 w 2794788"/>
                <a:gd name="connsiteY17" fmla="*/ 785380 h 1111194"/>
                <a:gd name="connsiteX18" fmla="*/ 0 w 2794788"/>
                <a:gd name="connsiteY18" fmla="*/ 373614 h 111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94788" h="1111194">
                  <a:moveTo>
                    <a:pt x="2399846" y="520192"/>
                  </a:moveTo>
                  <a:cubicBezTo>
                    <a:pt x="2360286" y="520552"/>
                    <a:pt x="2347700" y="525956"/>
                    <a:pt x="2324324" y="552252"/>
                  </a:cubicBezTo>
                  <a:cubicBezTo>
                    <a:pt x="2238376" y="648426"/>
                    <a:pt x="2354174" y="784226"/>
                    <a:pt x="2464578" y="716866"/>
                  </a:cubicBezTo>
                  <a:cubicBezTo>
                    <a:pt x="2508810" y="689850"/>
                    <a:pt x="2525712" y="644464"/>
                    <a:pt x="2510250" y="593314"/>
                  </a:cubicBezTo>
                  <a:cubicBezTo>
                    <a:pt x="2495146" y="541806"/>
                    <a:pt x="2460622" y="519112"/>
                    <a:pt x="2399846" y="520192"/>
                  </a:cubicBezTo>
                  <a:close/>
                  <a:moveTo>
                    <a:pt x="0" y="0"/>
                  </a:moveTo>
                  <a:lnTo>
                    <a:pt x="43208" y="41752"/>
                  </a:lnTo>
                  <a:cubicBezTo>
                    <a:pt x="137544" y="132456"/>
                    <a:pt x="317574" y="203724"/>
                    <a:pt x="599864" y="262034"/>
                  </a:cubicBezTo>
                  <a:cubicBezTo>
                    <a:pt x="778814" y="298746"/>
                    <a:pt x="894394" y="312064"/>
                    <a:pt x="1192886" y="330780"/>
                  </a:cubicBezTo>
                  <a:cubicBezTo>
                    <a:pt x="1497858" y="349858"/>
                    <a:pt x="1902568" y="321782"/>
                    <a:pt x="2194938" y="262034"/>
                  </a:cubicBezTo>
                  <a:cubicBezTo>
                    <a:pt x="2462104" y="207322"/>
                    <a:pt x="2641776" y="138576"/>
                    <a:pt x="2738272" y="53630"/>
                  </a:cubicBezTo>
                  <a:cubicBezTo>
                    <a:pt x="2762756" y="32034"/>
                    <a:pt x="2785440" y="14398"/>
                    <a:pt x="2788682" y="14398"/>
                  </a:cubicBezTo>
                  <a:cubicBezTo>
                    <a:pt x="2798764" y="14398"/>
                    <a:pt x="2795522" y="742548"/>
                    <a:pt x="2785080" y="769542"/>
                  </a:cubicBezTo>
                  <a:cubicBezTo>
                    <a:pt x="2780040" y="783220"/>
                    <a:pt x="2758436" y="811294"/>
                    <a:pt x="2736832" y="832172"/>
                  </a:cubicBezTo>
                  <a:cubicBezTo>
                    <a:pt x="2618372" y="947350"/>
                    <a:pt x="2323480" y="1038414"/>
                    <a:pt x="1895368" y="1092764"/>
                  </a:cubicBezTo>
                  <a:cubicBezTo>
                    <a:pt x="1805352" y="1103922"/>
                    <a:pt x="1035898" y="1117600"/>
                    <a:pt x="1026178" y="1107882"/>
                  </a:cubicBezTo>
                  <a:cubicBezTo>
                    <a:pt x="1023656" y="1105362"/>
                    <a:pt x="973248" y="1097804"/>
                    <a:pt x="914558" y="1091684"/>
                  </a:cubicBezTo>
                  <a:cubicBezTo>
                    <a:pt x="442876" y="1041654"/>
                    <a:pt x="88936" y="920356"/>
                    <a:pt x="19804" y="785380"/>
                  </a:cubicBezTo>
                  <a:cubicBezTo>
                    <a:pt x="1440" y="749386"/>
                    <a:pt x="0" y="722390"/>
                    <a:pt x="0" y="37361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78" name="手繪多邊形 77"/>
            <p:cNvSpPr>
              <a:spLocks/>
            </p:cNvSpPr>
            <p:nvPr/>
          </p:nvSpPr>
          <p:spPr bwMode="auto">
            <a:xfrm>
              <a:off x="28257533" y="8665013"/>
              <a:ext cx="2089435" cy="827485"/>
            </a:xfrm>
            <a:custGeom>
              <a:avLst/>
              <a:gdLst>
                <a:gd name="connsiteX0" fmla="*/ 2401700 w 2794000"/>
                <a:gd name="connsiteY0" fmla="*/ 509586 h 1106516"/>
                <a:gd name="connsiteX1" fmla="*/ 2322712 w 2794000"/>
                <a:gd name="connsiteY1" fmla="*/ 691102 h 1106516"/>
                <a:gd name="connsiteX2" fmla="*/ 2402418 w 2794000"/>
                <a:gd name="connsiteY2" fmla="*/ 722312 h 1106516"/>
                <a:gd name="connsiteX3" fmla="*/ 2482122 w 2794000"/>
                <a:gd name="connsiteY3" fmla="*/ 695766 h 1106516"/>
                <a:gd name="connsiteX4" fmla="*/ 2401700 w 2794000"/>
                <a:gd name="connsiteY4" fmla="*/ 509586 h 1106516"/>
                <a:gd name="connsiteX5" fmla="*/ 0 w 2794000"/>
                <a:gd name="connsiteY5" fmla="*/ 0 h 1106516"/>
                <a:gd name="connsiteX6" fmla="*/ 48594 w 2794000"/>
                <a:gd name="connsiteY6" fmla="*/ 42818 h 1106516"/>
                <a:gd name="connsiteX7" fmla="*/ 1031282 w 2794000"/>
                <a:gd name="connsiteY7" fmla="*/ 313756 h 1106516"/>
                <a:gd name="connsiteX8" fmla="*/ 1757678 w 2794000"/>
                <a:gd name="connsiteY8" fmla="*/ 313756 h 1106516"/>
                <a:gd name="connsiteX9" fmla="*/ 2739646 w 2794000"/>
                <a:gd name="connsiteY9" fmla="*/ 48214 h 1106516"/>
                <a:gd name="connsiteX10" fmla="*/ 2787880 w 2794000"/>
                <a:gd name="connsiteY10" fmla="*/ 11874 h 1106516"/>
                <a:gd name="connsiteX11" fmla="*/ 2794000 w 2794000"/>
                <a:gd name="connsiteY11" fmla="*/ 378164 h 1106516"/>
                <a:gd name="connsiteX12" fmla="*/ 2778882 w 2794000"/>
                <a:gd name="connsiteY12" fmla="*/ 773238 h 1106516"/>
                <a:gd name="connsiteX13" fmla="*/ 2227424 w 2794000"/>
                <a:gd name="connsiteY13" fmla="*/ 1032304 h 1106516"/>
                <a:gd name="connsiteX14" fmla="*/ 1737160 w 2794000"/>
                <a:gd name="connsiteY14" fmla="*/ 1097790 h 1106516"/>
                <a:gd name="connsiteX15" fmla="*/ 1046400 w 2794000"/>
                <a:gd name="connsiteY15" fmla="*/ 1097430 h 1106516"/>
                <a:gd name="connsiteX16" fmla="*/ 566576 w 2794000"/>
                <a:gd name="connsiteY16" fmla="*/ 1032304 h 1106516"/>
                <a:gd name="connsiteX17" fmla="*/ 14758 w 2794000"/>
                <a:gd name="connsiteY17" fmla="*/ 772518 h 1106516"/>
                <a:gd name="connsiteX18" fmla="*/ 0 w 2794000"/>
                <a:gd name="connsiteY18" fmla="*/ 372046 h 110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94000" h="1106516">
                  <a:moveTo>
                    <a:pt x="2401700" y="509586"/>
                  </a:moveTo>
                  <a:cubicBezTo>
                    <a:pt x="2307634" y="509586"/>
                    <a:pt x="2260600" y="617564"/>
                    <a:pt x="2322712" y="691102"/>
                  </a:cubicBezTo>
                  <a:cubicBezTo>
                    <a:pt x="2345690" y="718724"/>
                    <a:pt x="2355026" y="722312"/>
                    <a:pt x="2402418" y="722312"/>
                  </a:cubicBezTo>
                  <a:cubicBezTo>
                    <a:pt x="2446578" y="722312"/>
                    <a:pt x="2460222" y="717648"/>
                    <a:pt x="2482122" y="695766"/>
                  </a:cubicBezTo>
                  <a:cubicBezTo>
                    <a:pt x="2554288" y="624020"/>
                    <a:pt x="2504742" y="509586"/>
                    <a:pt x="2401700" y="509586"/>
                  </a:cubicBezTo>
                  <a:close/>
                  <a:moveTo>
                    <a:pt x="0" y="0"/>
                  </a:moveTo>
                  <a:lnTo>
                    <a:pt x="48594" y="42818"/>
                  </a:lnTo>
                  <a:cubicBezTo>
                    <a:pt x="196178" y="174150"/>
                    <a:pt x="579894" y="279934"/>
                    <a:pt x="1031282" y="313756"/>
                  </a:cubicBezTo>
                  <a:cubicBezTo>
                    <a:pt x="1164106" y="323472"/>
                    <a:pt x="1621614" y="323832"/>
                    <a:pt x="1757678" y="313756"/>
                  </a:cubicBezTo>
                  <a:cubicBezTo>
                    <a:pt x="2203308" y="281374"/>
                    <a:pt x="2589184" y="177028"/>
                    <a:pt x="2739646" y="48214"/>
                  </a:cubicBezTo>
                  <a:cubicBezTo>
                    <a:pt x="2762684" y="28426"/>
                    <a:pt x="2784640" y="11874"/>
                    <a:pt x="2787880" y="11874"/>
                  </a:cubicBezTo>
                  <a:cubicBezTo>
                    <a:pt x="2791120" y="11874"/>
                    <a:pt x="2794000" y="176668"/>
                    <a:pt x="2794000" y="378164"/>
                  </a:cubicBezTo>
                  <a:cubicBezTo>
                    <a:pt x="2794000" y="680766"/>
                    <a:pt x="2791120" y="749130"/>
                    <a:pt x="2778882" y="773238"/>
                  </a:cubicBezTo>
                  <a:cubicBezTo>
                    <a:pt x="2728488" y="870748"/>
                    <a:pt x="2516472" y="970416"/>
                    <a:pt x="2227424" y="1032304"/>
                  </a:cubicBezTo>
                  <a:cubicBezTo>
                    <a:pt x="2091360" y="1061448"/>
                    <a:pt x="2006770" y="1072602"/>
                    <a:pt x="1737160" y="1097790"/>
                  </a:cubicBezTo>
                  <a:cubicBezTo>
                    <a:pt x="1611536" y="1109662"/>
                    <a:pt x="1170226" y="1109304"/>
                    <a:pt x="1046400" y="1097430"/>
                  </a:cubicBezTo>
                  <a:cubicBezTo>
                    <a:pt x="783990" y="1072242"/>
                    <a:pt x="699040" y="1060728"/>
                    <a:pt x="566576" y="1032304"/>
                  </a:cubicBezTo>
                  <a:cubicBezTo>
                    <a:pt x="275008" y="969696"/>
                    <a:pt x="65872" y="871466"/>
                    <a:pt x="14758" y="772518"/>
                  </a:cubicBezTo>
                  <a:cubicBezTo>
                    <a:pt x="2880" y="749490"/>
                    <a:pt x="0" y="675368"/>
                    <a:pt x="0" y="372046"/>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79" name="手繪多邊形 78"/>
            <p:cNvSpPr>
              <a:spLocks/>
            </p:cNvSpPr>
            <p:nvPr/>
          </p:nvSpPr>
          <p:spPr bwMode="auto">
            <a:xfrm>
              <a:off x="28257533" y="7913532"/>
              <a:ext cx="2089435" cy="825906"/>
            </a:xfrm>
            <a:custGeom>
              <a:avLst/>
              <a:gdLst>
                <a:gd name="connsiteX0" fmla="*/ 2392828 w 2794000"/>
                <a:gd name="connsiteY0" fmla="*/ 501902 h 1104403"/>
                <a:gd name="connsiteX1" fmla="*/ 2359624 w 2794000"/>
                <a:gd name="connsiteY1" fmla="*/ 512276 h 1104403"/>
                <a:gd name="connsiteX2" fmla="*/ 2297112 w 2794000"/>
                <a:gd name="connsiteY2" fmla="*/ 618198 h 1104403"/>
                <a:gd name="connsiteX3" fmla="*/ 2326572 w 2794000"/>
                <a:gd name="connsiteY3" fmla="*/ 692308 h 1104403"/>
                <a:gd name="connsiteX4" fmla="*/ 2400580 w 2794000"/>
                <a:gd name="connsiteY4" fmla="*/ 722314 h 1104403"/>
                <a:gd name="connsiteX5" fmla="*/ 2467044 w 2794000"/>
                <a:gd name="connsiteY5" fmla="*/ 706406 h 1104403"/>
                <a:gd name="connsiteX6" fmla="*/ 2505844 w 2794000"/>
                <a:gd name="connsiteY6" fmla="*/ 659048 h 1104403"/>
                <a:gd name="connsiteX7" fmla="*/ 2392828 w 2794000"/>
                <a:gd name="connsiteY7" fmla="*/ 501902 h 1104403"/>
                <a:gd name="connsiteX8" fmla="*/ 0 w 2794000"/>
                <a:gd name="connsiteY8" fmla="*/ 0 h 1104403"/>
                <a:gd name="connsiteX9" fmla="*/ 58674 w 2794000"/>
                <a:gd name="connsiteY9" fmla="*/ 45380 h 1104403"/>
                <a:gd name="connsiteX10" fmla="*/ 746914 w 2794000"/>
                <a:gd name="connsiteY10" fmla="*/ 273724 h 1104403"/>
                <a:gd name="connsiteX11" fmla="*/ 873980 w 2794000"/>
                <a:gd name="connsiteY11" fmla="*/ 293172 h 1104403"/>
                <a:gd name="connsiteX12" fmla="*/ 1165186 w 2794000"/>
                <a:gd name="connsiteY12" fmla="*/ 315864 h 1104403"/>
                <a:gd name="connsiteX13" fmla="*/ 1627374 w 2794000"/>
                <a:gd name="connsiteY13" fmla="*/ 316224 h 1104403"/>
                <a:gd name="connsiteX14" fmla="*/ 1914980 w 2794000"/>
                <a:gd name="connsiteY14" fmla="*/ 293534 h 1104403"/>
                <a:gd name="connsiteX15" fmla="*/ 2047086 w 2794000"/>
                <a:gd name="connsiteY15" fmla="*/ 274084 h 1104403"/>
                <a:gd name="connsiteX16" fmla="*/ 2733168 w 2794000"/>
                <a:gd name="connsiteY16" fmla="*/ 43940 h 1104403"/>
                <a:gd name="connsiteX17" fmla="*/ 2787520 w 2794000"/>
                <a:gd name="connsiteY17" fmla="*/ 7204 h 1104403"/>
                <a:gd name="connsiteX18" fmla="*/ 2794000 w 2794000"/>
                <a:gd name="connsiteY18" fmla="*/ 373850 h 1104403"/>
                <a:gd name="connsiteX19" fmla="*/ 2724168 w 2794000"/>
                <a:gd name="connsiteY19" fmla="*/ 833778 h 1104403"/>
                <a:gd name="connsiteX20" fmla="*/ 1858828 w 2794000"/>
                <a:gd name="connsiteY20" fmla="*/ 1082650 h 1104403"/>
                <a:gd name="connsiteX21" fmla="*/ 1183544 w 2794000"/>
                <a:gd name="connsiteY21" fmla="*/ 1102100 h 1104403"/>
                <a:gd name="connsiteX22" fmla="*/ 472626 w 2794000"/>
                <a:gd name="connsiteY22" fmla="*/ 1004496 h 1104403"/>
                <a:gd name="connsiteX23" fmla="*/ 14038 w 2794000"/>
                <a:gd name="connsiteY23" fmla="*/ 766068 h 1104403"/>
                <a:gd name="connsiteX24" fmla="*/ 0 w 2794000"/>
                <a:gd name="connsiteY24" fmla="*/ 366286 h 110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94000" h="1104403">
                  <a:moveTo>
                    <a:pt x="2392828" y="501902"/>
                  </a:moveTo>
                  <a:cubicBezTo>
                    <a:pt x="2381714" y="503232"/>
                    <a:pt x="2370536" y="506582"/>
                    <a:pt x="2359624" y="512276"/>
                  </a:cubicBezTo>
                  <a:cubicBezTo>
                    <a:pt x="2315794" y="535050"/>
                    <a:pt x="2297112" y="566864"/>
                    <a:pt x="2297112" y="618198"/>
                  </a:cubicBezTo>
                  <a:cubicBezTo>
                    <a:pt x="2297112" y="653626"/>
                    <a:pt x="2302860" y="668810"/>
                    <a:pt x="2326572" y="692308"/>
                  </a:cubicBezTo>
                  <a:cubicBezTo>
                    <a:pt x="2350284" y="716168"/>
                    <a:pt x="2365012" y="722314"/>
                    <a:pt x="2400580" y="722314"/>
                  </a:cubicBezTo>
                  <a:cubicBezTo>
                    <a:pt x="2424650" y="722314"/>
                    <a:pt x="2454830" y="715082"/>
                    <a:pt x="2467044" y="706406"/>
                  </a:cubicBezTo>
                  <a:cubicBezTo>
                    <a:pt x="2479618" y="697730"/>
                    <a:pt x="2496864" y="676402"/>
                    <a:pt x="2505844" y="659048"/>
                  </a:cubicBezTo>
                  <a:cubicBezTo>
                    <a:pt x="2545454" y="582182"/>
                    <a:pt x="2470638" y="492586"/>
                    <a:pt x="2392828" y="501902"/>
                  </a:cubicBezTo>
                  <a:close/>
                  <a:moveTo>
                    <a:pt x="0" y="0"/>
                  </a:moveTo>
                  <a:lnTo>
                    <a:pt x="58674" y="45380"/>
                  </a:lnTo>
                  <a:cubicBezTo>
                    <a:pt x="199058" y="153790"/>
                    <a:pt x="439510" y="233746"/>
                    <a:pt x="746914" y="273724"/>
                  </a:cubicBezTo>
                  <a:cubicBezTo>
                    <a:pt x="785790" y="279126"/>
                    <a:pt x="843024" y="287770"/>
                    <a:pt x="873980" y="293172"/>
                  </a:cubicBezTo>
                  <a:cubicBezTo>
                    <a:pt x="904576" y="298576"/>
                    <a:pt x="1035602" y="308660"/>
                    <a:pt x="1165186" y="315864"/>
                  </a:cubicBezTo>
                  <a:cubicBezTo>
                    <a:pt x="1353084" y="325948"/>
                    <a:pt x="1446314" y="326308"/>
                    <a:pt x="1627374" y="316224"/>
                  </a:cubicBezTo>
                  <a:cubicBezTo>
                    <a:pt x="1752280" y="309380"/>
                    <a:pt x="1881504" y="299296"/>
                    <a:pt x="1914980" y="293534"/>
                  </a:cubicBezTo>
                  <a:cubicBezTo>
                    <a:pt x="1948816" y="287770"/>
                    <a:pt x="2008210" y="279126"/>
                    <a:pt x="2047086" y="274084"/>
                  </a:cubicBezTo>
                  <a:cubicBezTo>
                    <a:pt x="2351250" y="234826"/>
                    <a:pt x="2621580" y="144066"/>
                    <a:pt x="2733168" y="43940"/>
                  </a:cubicBezTo>
                  <a:cubicBezTo>
                    <a:pt x="2759444" y="20170"/>
                    <a:pt x="2783922" y="3602"/>
                    <a:pt x="2787520" y="7204"/>
                  </a:cubicBezTo>
                  <a:cubicBezTo>
                    <a:pt x="2791120" y="10804"/>
                    <a:pt x="2794000" y="175760"/>
                    <a:pt x="2794000" y="373850"/>
                  </a:cubicBezTo>
                  <a:cubicBezTo>
                    <a:pt x="2794000" y="775432"/>
                    <a:pt x="2793640" y="776512"/>
                    <a:pt x="2724168" y="833778"/>
                  </a:cubicBezTo>
                  <a:cubicBezTo>
                    <a:pt x="2584144" y="949390"/>
                    <a:pt x="2266660" y="1040872"/>
                    <a:pt x="1858828" y="1082650"/>
                  </a:cubicBezTo>
                  <a:cubicBezTo>
                    <a:pt x="1716284" y="1097418"/>
                    <a:pt x="1286132" y="1109662"/>
                    <a:pt x="1183544" y="1102100"/>
                  </a:cubicBezTo>
                  <a:cubicBezTo>
                    <a:pt x="803788" y="1074006"/>
                    <a:pt x="704440" y="1060320"/>
                    <a:pt x="472626" y="1004496"/>
                  </a:cubicBezTo>
                  <a:cubicBezTo>
                    <a:pt x="232174" y="946510"/>
                    <a:pt x="50034" y="851786"/>
                    <a:pt x="14038" y="766068"/>
                  </a:cubicBezTo>
                  <a:cubicBezTo>
                    <a:pt x="3240" y="739776"/>
                    <a:pt x="0" y="654776"/>
                    <a:pt x="0" y="366286"/>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80" name="Freeform 72"/>
            <p:cNvSpPr>
              <a:spLocks/>
            </p:cNvSpPr>
            <p:nvPr/>
          </p:nvSpPr>
          <p:spPr bwMode="auto">
            <a:xfrm>
              <a:off x="28180364" y="7382859"/>
              <a:ext cx="2193907" cy="607836"/>
            </a:xfrm>
            <a:custGeom>
              <a:avLst/>
              <a:gdLst>
                <a:gd name="T0" fmla="*/ 3729 w 8149"/>
                <a:gd name="T1" fmla="*/ 2240 h 2257"/>
                <a:gd name="T2" fmla="*/ 3235 w 8149"/>
                <a:gd name="T3" fmla="*/ 2200 h 2257"/>
                <a:gd name="T4" fmla="*/ 431 w 8149"/>
                <a:gd name="T5" fmla="*/ 1433 h 2257"/>
                <a:gd name="T6" fmla="*/ 1923 w 8149"/>
                <a:gd name="T7" fmla="*/ 267 h 2257"/>
                <a:gd name="T8" fmla="*/ 6384 w 8149"/>
                <a:gd name="T9" fmla="*/ 263 h 2257"/>
                <a:gd name="T10" fmla="*/ 8033 w 8149"/>
                <a:gd name="T11" fmla="*/ 1238 h 2257"/>
                <a:gd name="T12" fmla="*/ 7694 w 8149"/>
                <a:gd name="T13" fmla="*/ 1591 h 2257"/>
                <a:gd name="T14" fmla="*/ 5146 w 8149"/>
                <a:gd name="T15" fmla="*/ 2201 h 2257"/>
                <a:gd name="T16" fmla="*/ 3729 w 8149"/>
                <a:gd name="T17" fmla="*/ 2240 h 2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49" h="2257">
                  <a:moveTo>
                    <a:pt x="3729" y="2240"/>
                  </a:moveTo>
                  <a:cubicBezTo>
                    <a:pt x="3705" y="2233"/>
                    <a:pt x="3483" y="2215"/>
                    <a:pt x="3235" y="2200"/>
                  </a:cubicBezTo>
                  <a:cubicBezTo>
                    <a:pt x="1913" y="2117"/>
                    <a:pt x="814" y="1817"/>
                    <a:pt x="431" y="1433"/>
                  </a:cubicBezTo>
                  <a:cubicBezTo>
                    <a:pt x="0" y="1003"/>
                    <a:pt x="589" y="542"/>
                    <a:pt x="1923" y="267"/>
                  </a:cubicBezTo>
                  <a:cubicBezTo>
                    <a:pt x="3206" y="2"/>
                    <a:pt x="5040" y="0"/>
                    <a:pt x="6384" y="263"/>
                  </a:cubicBezTo>
                  <a:cubicBezTo>
                    <a:pt x="7484" y="477"/>
                    <a:pt x="8149" y="871"/>
                    <a:pt x="8033" y="1238"/>
                  </a:cubicBezTo>
                  <a:cubicBezTo>
                    <a:pt x="8003" y="1333"/>
                    <a:pt x="7849" y="1493"/>
                    <a:pt x="7694" y="1591"/>
                  </a:cubicBezTo>
                  <a:cubicBezTo>
                    <a:pt x="7225" y="1888"/>
                    <a:pt x="6243" y="2123"/>
                    <a:pt x="5146" y="2201"/>
                  </a:cubicBezTo>
                  <a:cubicBezTo>
                    <a:pt x="4705" y="2232"/>
                    <a:pt x="3792" y="2257"/>
                    <a:pt x="3729" y="224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grpSp>
        <p:nvGrpSpPr>
          <p:cNvPr id="81" name="群組 80"/>
          <p:cNvGrpSpPr/>
          <p:nvPr/>
        </p:nvGrpSpPr>
        <p:grpSpPr>
          <a:xfrm>
            <a:off x="8700968" y="4507955"/>
            <a:ext cx="495720" cy="508706"/>
            <a:chOff x="35500328" y="12335773"/>
            <a:chExt cx="2481533" cy="2546547"/>
          </a:xfrm>
          <a:solidFill>
            <a:schemeClr val="bg1">
              <a:lumMod val="50000"/>
            </a:schemeClr>
          </a:solidFill>
        </p:grpSpPr>
        <p:sp>
          <p:nvSpPr>
            <p:cNvPr id="82" name="手繪多邊形 81"/>
            <p:cNvSpPr>
              <a:spLocks/>
            </p:cNvSpPr>
            <p:nvPr/>
          </p:nvSpPr>
          <p:spPr bwMode="auto">
            <a:xfrm>
              <a:off x="35500328" y="12335773"/>
              <a:ext cx="2481533" cy="2546547"/>
            </a:xfrm>
            <a:custGeom>
              <a:avLst/>
              <a:gdLst>
                <a:gd name="connsiteX0" fmla="*/ 1545506 w 3318315"/>
                <a:gd name="connsiteY0" fmla="*/ 275088 h 3405251"/>
                <a:gd name="connsiteX1" fmla="*/ 526454 w 3318315"/>
                <a:gd name="connsiteY1" fmla="*/ 286434 h 3405251"/>
                <a:gd name="connsiteX2" fmla="*/ 506666 w 3318315"/>
                <a:gd name="connsiteY2" fmla="*/ 1701856 h 3405251"/>
                <a:gd name="connsiteX3" fmla="*/ 513502 w 3318315"/>
                <a:gd name="connsiteY3" fmla="*/ 3113678 h 3405251"/>
                <a:gd name="connsiteX4" fmla="*/ 1775426 w 3318315"/>
                <a:gd name="connsiteY4" fmla="*/ 3117998 h 3405251"/>
                <a:gd name="connsiteX5" fmla="*/ 3030514 w 3318315"/>
                <a:gd name="connsiteY5" fmla="*/ 3115478 h 3405251"/>
                <a:gd name="connsiteX6" fmla="*/ 3033034 w 3318315"/>
                <a:gd name="connsiteY6" fmla="*/ 1708336 h 3405251"/>
                <a:gd name="connsiteX7" fmla="*/ 3018282 w 3318315"/>
                <a:gd name="connsiteY7" fmla="*/ 288594 h 3405251"/>
                <a:gd name="connsiteX8" fmla="*/ 1545506 w 3318315"/>
                <a:gd name="connsiteY8" fmla="*/ 275088 h 3405251"/>
                <a:gd name="connsiteX9" fmla="*/ 221586 w 3318315"/>
                <a:gd name="connsiteY9" fmla="*/ 0 h 3405251"/>
                <a:gd name="connsiteX10" fmla="*/ 1768310 w 3318315"/>
                <a:gd name="connsiteY10" fmla="*/ 2882 h 3405251"/>
                <a:gd name="connsiteX11" fmla="*/ 3315034 w 3318315"/>
                <a:gd name="connsiteY11" fmla="*/ 5402 h 3405251"/>
                <a:gd name="connsiteX12" fmla="*/ 3317554 w 3318315"/>
                <a:gd name="connsiteY12" fmla="*/ 1697158 h 3405251"/>
                <a:gd name="connsiteX13" fmla="*/ 3307474 w 3318315"/>
                <a:gd name="connsiteY13" fmla="*/ 3397198 h 3405251"/>
                <a:gd name="connsiteX14" fmla="*/ 228426 w 3318315"/>
                <a:gd name="connsiteY14" fmla="*/ 3398638 h 3405251"/>
                <a:gd name="connsiteX15" fmla="*/ 221586 w 3318315"/>
                <a:gd name="connsiteY15" fmla="*/ 3265732 h 3405251"/>
                <a:gd name="connsiteX16" fmla="*/ 211146 w 3318315"/>
                <a:gd name="connsiteY16" fmla="*/ 3120220 h 3405251"/>
                <a:gd name="connsiteX17" fmla="*/ 152834 w 3318315"/>
                <a:gd name="connsiteY17" fmla="*/ 3100412 h 3405251"/>
                <a:gd name="connsiteX18" fmla="*/ 16770 w 3318315"/>
                <a:gd name="connsiteY18" fmla="*/ 3014688 h 3405251"/>
                <a:gd name="connsiteX19" fmla="*/ 8494 w 3318315"/>
                <a:gd name="connsiteY19" fmla="*/ 2927526 h 3405251"/>
                <a:gd name="connsiteX20" fmla="*/ 58166 w 3318315"/>
                <a:gd name="connsiteY20" fmla="*/ 2855850 h 3405251"/>
                <a:gd name="connsiteX21" fmla="*/ 147434 w 3318315"/>
                <a:gd name="connsiteY21" fmla="*/ 2825956 h 3405251"/>
                <a:gd name="connsiteX22" fmla="*/ 220146 w 3318315"/>
                <a:gd name="connsiteY22" fmla="*/ 2697372 h 3405251"/>
                <a:gd name="connsiteX23" fmla="*/ 142038 w 3318315"/>
                <a:gd name="connsiteY23" fmla="*/ 2592560 h 3405251"/>
                <a:gd name="connsiteX24" fmla="*/ 16770 w 3318315"/>
                <a:gd name="connsiteY24" fmla="*/ 2512960 h 3405251"/>
                <a:gd name="connsiteX25" fmla="*/ 7774 w 3318315"/>
                <a:gd name="connsiteY25" fmla="*/ 2426878 h 3405251"/>
                <a:gd name="connsiteX26" fmla="*/ 140958 w 3318315"/>
                <a:gd name="connsiteY26" fmla="*/ 2326028 h 3405251"/>
                <a:gd name="connsiteX27" fmla="*/ 212226 w 3318315"/>
                <a:gd name="connsiteY27" fmla="*/ 2306940 h 3405251"/>
                <a:gd name="connsiteX28" fmla="*/ 208986 w 3318315"/>
                <a:gd name="connsiteY28" fmla="*/ 2112444 h 3405251"/>
                <a:gd name="connsiteX29" fmla="*/ 141678 w 3318315"/>
                <a:gd name="connsiteY29" fmla="*/ 2090832 h 3405251"/>
                <a:gd name="connsiteX30" fmla="*/ 16410 w 3318315"/>
                <a:gd name="connsiteY30" fmla="*/ 2005470 h 3405251"/>
                <a:gd name="connsiteX31" fmla="*/ 7414 w 3318315"/>
                <a:gd name="connsiteY31" fmla="*/ 1920828 h 3405251"/>
                <a:gd name="connsiteX32" fmla="*/ 54566 w 3318315"/>
                <a:gd name="connsiteY32" fmla="*/ 1851314 h 3405251"/>
                <a:gd name="connsiteX33" fmla="*/ 145274 w 3318315"/>
                <a:gd name="connsiteY33" fmla="*/ 1819618 h 3405251"/>
                <a:gd name="connsiteX34" fmla="*/ 211146 w 3318315"/>
                <a:gd name="connsiteY34" fmla="*/ 1800168 h 3405251"/>
                <a:gd name="connsiteX35" fmla="*/ 208986 w 3318315"/>
                <a:gd name="connsiteY35" fmla="*/ 1608914 h 3405251"/>
                <a:gd name="connsiteX36" fmla="*/ 135918 w 3318315"/>
                <a:gd name="connsiteY36" fmla="*/ 1587304 h 3405251"/>
                <a:gd name="connsiteX37" fmla="*/ 8134 w 3318315"/>
                <a:gd name="connsiteY37" fmla="*/ 1483212 h 3405251"/>
                <a:gd name="connsiteX38" fmla="*/ 16410 w 3318315"/>
                <a:gd name="connsiteY38" fmla="*/ 1397850 h 3405251"/>
                <a:gd name="connsiteX39" fmla="*/ 143474 w 3318315"/>
                <a:gd name="connsiteY39" fmla="*/ 1313568 h 3405251"/>
                <a:gd name="connsiteX40" fmla="*/ 208986 w 3318315"/>
                <a:gd name="connsiteY40" fmla="*/ 1298802 h 3405251"/>
                <a:gd name="connsiteX41" fmla="*/ 211146 w 3318315"/>
                <a:gd name="connsiteY41" fmla="*/ 1107546 h 3405251"/>
                <a:gd name="connsiteX42" fmla="*/ 162914 w 3318315"/>
                <a:gd name="connsiteY42" fmla="*/ 1087738 h 3405251"/>
                <a:gd name="connsiteX43" fmla="*/ 81562 w 3318315"/>
                <a:gd name="connsiteY43" fmla="*/ 1067568 h 3405251"/>
                <a:gd name="connsiteX44" fmla="*/ 16770 w 3318315"/>
                <a:gd name="connsiteY44" fmla="*/ 1000214 h 3405251"/>
                <a:gd name="connsiteX45" fmla="*/ 7054 w 3318315"/>
                <a:gd name="connsiteY45" fmla="*/ 915212 h 3405251"/>
                <a:gd name="connsiteX46" fmla="*/ 177310 w 3318315"/>
                <a:gd name="connsiteY46" fmla="*/ 803196 h 3405251"/>
                <a:gd name="connsiteX47" fmla="*/ 221586 w 3318315"/>
                <a:gd name="connsiteY47" fmla="*/ 692622 h 3405251"/>
                <a:gd name="connsiteX48" fmla="*/ 171194 w 3318315"/>
                <a:gd name="connsiteY48" fmla="*/ 589612 h 3405251"/>
                <a:gd name="connsiteX49" fmla="*/ 39090 w 3318315"/>
                <a:gd name="connsiteY49" fmla="*/ 516496 h 3405251"/>
                <a:gd name="connsiteX50" fmla="*/ 153554 w 3318315"/>
                <a:gd name="connsiteY50" fmla="*/ 305070 h 3405251"/>
                <a:gd name="connsiteX51" fmla="*/ 221586 w 3318315"/>
                <a:gd name="connsiteY51" fmla="*/ 136508 h 3405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18315" h="3405251">
                  <a:moveTo>
                    <a:pt x="1545506" y="275088"/>
                  </a:moveTo>
                  <a:cubicBezTo>
                    <a:pt x="1014298" y="275528"/>
                    <a:pt x="539994" y="279190"/>
                    <a:pt x="526454" y="286434"/>
                  </a:cubicBezTo>
                  <a:cubicBezTo>
                    <a:pt x="507022" y="296514"/>
                    <a:pt x="506666" y="323152"/>
                    <a:pt x="506666" y="1701856"/>
                  </a:cubicBezTo>
                  <a:cubicBezTo>
                    <a:pt x="506666" y="2474722"/>
                    <a:pt x="509902" y="3110078"/>
                    <a:pt x="513502" y="3113678"/>
                  </a:cubicBezTo>
                  <a:cubicBezTo>
                    <a:pt x="517458" y="3117278"/>
                    <a:pt x="1085270" y="3119438"/>
                    <a:pt x="1775426" y="3117998"/>
                  </a:cubicBezTo>
                  <a:lnTo>
                    <a:pt x="3030514" y="3115478"/>
                  </a:lnTo>
                  <a:lnTo>
                    <a:pt x="3033034" y="1708336"/>
                  </a:lnTo>
                  <a:cubicBezTo>
                    <a:pt x="3035554" y="394426"/>
                    <a:pt x="3034474" y="300472"/>
                    <a:pt x="3018282" y="288594"/>
                  </a:cubicBezTo>
                  <a:cubicBezTo>
                    <a:pt x="3005530" y="279280"/>
                    <a:pt x="2228486" y="274520"/>
                    <a:pt x="1545506" y="275088"/>
                  </a:cubicBezTo>
                  <a:close/>
                  <a:moveTo>
                    <a:pt x="221586" y="0"/>
                  </a:moveTo>
                  <a:lnTo>
                    <a:pt x="1768310" y="2882"/>
                  </a:lnTo>
                  <a:lnTo>
                    <a:pt x="3315034" y="5402"/>
                  </a:lnTo>
                  <a:lnTo>
                    <a:pt x="3317554" y="1697158"/>
                  </a:lnTo>
                  <a:cubicBezTo>
                    <a:pt x="3319714" y="3043864"/>
                    <a:pt x="3317554" y="3390714"/>
                    <a:pt x="3307474" y="3397198"/>
                  </a:cubicBezTo>
                  <a:cubicBezTo>
                    <a:pt x="3291998" y="3406922"/>
                    <a:pt x="238142" y="3408364"/>
                    <a:pt x="228426" y="3398638"/>
                  </a:cubicBezTo>
                  <a:cubicBezTo>
                    <a:pt x="224826" y="3395036"/>
                    <a:pt x="221586" y="3335248"/>
                    <a:pt x="221586" y="3265732"/>
                  </a:cubicBezTo>
                  <a:cubicBezTo>
                    <a:pt x="221586" y="3196578"/>
                    <a:pt x="216906" y="3131026"/>
                    <a:pt x="211146" y="3120220"/>
                  </a:cubicBezTo>
                  <a:cubicBezTo>
                    <a:pt x="202870" y="3105094"/>
                    <a:pt x="189550" y="3100412"/>
                    <a:pt x="152834" y="3100412"/>
                  </a:cubicBezTo>
                  <a:cubicBezTo>
                    <a:pt x="89482" y="3100412"/>
                    <a:pt x="44490" y="3071956"/>
                    <a:pt x="16770" y="3014688"/>
                  </a:cubicBezTo>
                  <a:cubicBezTo>
                    <a:pt x="-3746" y="2973268"/>
                    <a:pt x="-4106" y="2965704"/>
                    <a:pt x="8494" y="2927526"/>
                  </a:cubicBezTo>
                  <a:cubicBezTo>
                    <a:pt x="16410" y="2902674"/>
                    <a:pt x="37290" y="2873138"/>
                    <a:pt x="58166" y="2855850"/>
                  </a:cubicBezTo>
                  <a:cubicBezTo>
                    <a:pt x="87682" y="2831358"/>
                    <a:pt x="103522" y="2825956"/>
                    <a:pt x="147434" y="2825956"/>
                  </a:cubicBezTo>
                  <a:cubicBezTo>
                    <a:pt x="216546" y="2825956"/>
                    <a:pt x="224826" y="2811548"/>
                    <a:pt x="220146" y="2697372"/>
                  </a:cubicBezTo>
                  <a:cubicBezTo>
                    <a:pt x="216186" y="2600124"/>
                    <a:pt x="210426" y="2592560"/>
                    <a:pt x="142038" y="2592560"/>
                  </a:cubicBezTo>
                  <a:cubicBezTo>
                    <a:pt x="83002" y="2592200"/>
                    <a:pt x="43050" y="2566628"/>
                    <a:pt x="16770" y="2512960"/>
                  </a:cubicBezTo>
                  <a:cubicBezTo>
                    <a:pt x="-2306" y="2473342"/>
                    <a:pt x="-3026" y="2463976"/>
                    <a:pt x="7774" y="2426878"/>
                  </a:cubicBezTo>
                  <a:cubicBezTo>
                    <a:pt x="27570" y="2361326"/>
                    <a:pt x="66806" y="2331432"/>
                    <a:pt x="140958" y="2326028"/>
                  </a:cubicBezTo>
                  <a:cubicBezTo>
                    <a:pt x="179470" y="2323148"/>
                    <a:pt x="206466" y="2315944"/>
                    <a:pt x="212226" y="2306940"/>
                  </a:cubicBezTo>
                  <a:cubicBezTo>
                    <a:pt x="226266" y="2284608"/>
                    <a:pt x="223746" y="2131172"/>
                    <a:pt x="208986" y="2112444"/>
                  </a:cubicBezTo>
                  <a:cubicBezTo>
                    <a:pt x="201790" y="2103438"/>
                    <a:pt x="172994" y="2094074"/>
                    <a:pt x="141678" y="2090832"/>
                  </a:cubicBezTo>
                  <a:cubicBezTo>
                    <a:pt x="71486" y="2082908"/>
                    <a:pt x="41610" y="2062738"/>
                    <a:pt x="16410" y="2005470"/>
                  </a:cubicBezTo>
                  <a:cubicBezTo>
                    <a:pt x="-1226" y="1965850"/>
                    <a:pt x="-2306" y="1953244"/>
                    <a:pt x="7414" y="1920828"/>
                  </a:cubicBezTo>
                  <a:cubicBezTo>
                    <a:pt x="13534" y="1899938"/>
                    <a:pt x="34770" y="1868602"/>
                    <a:pt x="54566" y="1851314"/>
                  </a:cubicBezTo>
                  <a:cubicBezTo>
                    <a:pt x="85162" y="1824300"/>
                    <a:pt x="98122" y="1819618"/>
                    <a:pt x="145274" y="1819618"/>
                  </a:cubicBezTo>
                  <a:cubicBezTo>
                    <a:pt x="189550" y="1819618"/>
                    <a:pt x="202870" y="1815656"/>
                    <a:pt x="211146" y="1800168"/>
                  </a:cubicBezTo>
                  <a:cubicBezTo>
                    <a:pt x="226266" y="1771714"/>
                    <a:pt x="224826" y="1621160"/>
                    <a:pt x="208986" y="1608914"/>
                  </a:cubicBezTo>
                  <a:cubicBezTo>
                    <a:pt x="201790" y="1603512"/>
                    <a:pt x="169034" y="1593788"/>
                    <a:pt x="135918" y="1587304"/>
                  </a:cubicBezTo>
                  <a:cubicBezTo>
                    <a:pt x="65006" y="1573616"/>
                    <a:pt x="27930" y="1543362"/>
                    <a:pt x="8134" y="1483212"/>
                  </a:cubicBezTo>
                  <a:cubicBezTo>
                    <a:pt x="-4106" y="1446474"/>
                    <a:pt x="-3386" y="1438550"/>
                    <a:pt x="16410" y="1397850"/>
                  </a:cubicBezTo>
                  <a:cubicBezTo>
                    <a:pt x="43770" y="1341662"/>
                    <a:pt x="76526" y="1319692"/>
                    <a:pt x="143474" y="1313568"/>
                  </a:cubicBezTo>
                  <a:cubicBezTo>
                    <a:pt x="172634" y="1311048"/>
                    <a:pt x="201790" y="1304204"/>
                    <a:pt x="208986" y="1298802"/>
                  </a:cubicBezTo>
                  <a:cubicBezTo>
                    <a:pt x="224826" y="1286196"/>
                    <a:pt x="226266" y="1136000"/>
                    <a:pt x="211146" y="1107546"/>
                  </a:cubicBezTo>
                  <a:cubicBezTo>
                    <a:pt x="203590" y="1093500"/>
                    <a:pt x="189550" y="1087738"/>
                    <a:pt x="162914" y="1087738"/>
                  </a:cubicBezTo>
                  <a:cubicBezTo>
                    <a:pt x="142038" y="1087376"/>
                    <a:pt x="105682" y="1078372"/>
                    <a:pt x="81562" y="1067568"/>
                  </a:cubicBezTo>
                  <a:cubicBezTo>
                    <a:pt x="47010" y="1051720"/>
                    <a:pt x="33690" y="1038032"/>
                    <a:pt x="16770" y="1000214"/>
                  </a:cubicBezTo>
                  <a:cubicBezTo>
                    <a:pt x="-866" y="959874"/>
                    <a:pt x="-2306" y="946908"/>
                    <a:pt x="7054" y="915212"/>
                  </a:cubicBezTo>
                  <a:cubicBezTo>
                    <a:pt x="28290" y="843896"/>
                    <a:pt x="90202" y="803556"/>
                    <a:pt x="177310" y="803196"/>
                  </a:cubicBezTo>
                  <a:cubicBezTo>
                    <a:pt x="217266" y="803196"/>
                    <a:pt x="221586" y="792032"/>
                    <a:pt x="221586" y="692622"/>
                  </a:cubicBezTo>
                  <a:cubicBezTo>
                    <a:pt x="221586" y="607620"/>
                    <a:pt x="212946" y="589972"/>
                    <a:pt x="171194" y="589612"/>
                  </a:cubicBezTo>
                  <a:cubicBezTo>
                    <a:pt x="127638" y="589250"/>
                    <a:pt x="60686" y="552512"/>
                    <a:pt x="39090" y="516496"/>
                  </a:cubicBezTo>
                  <a:cubicBezTo>
                    <a:pt x="-15622" y="427170"/>
                    <a:pt x="50606" y="305070"/>
                    <a:pt x="153554" y="305070"/>
                  </a:cubicBezTo>
                  <a:cubicBezTo>
                    <a:pt x="215826" y="305070"/>
                    <a:pt x="221586" y="290664"/>
                    <a:pt x="221586" y="136508"/>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83" name="手繪多邊形 82"/>
            <p:cNvSpPr>
              <a:spLocks/>
            </p:cNvSpPr>
            <p:nvPr/>
          </p:nvSpPr>
          <p:spPr bwMode="auto">
            <a:xfrm>
              <a:off x="36121679" y="12792484"/>
              <a:ext cx="1406538" cy="1632371"/>
            </a:xfrm>
            <a:custGeom>
              <a:avLst/>
              <a:gdLst>
                <a:gd name="connsiteX0" fmla="*/ 384661 w 1880829"/>
                <a:gd name="connsiteY0" fmla="*/ 1584793 h 2182812"/>
                <a:gd name="connsiteX1" fmla="*/ 194045 w 1880829"/>
                <a:gd name="connsiteY1" fmla="*/ 1886477 h 2182812"/>
                <a:gd name="connsiteX2" fmla="*/ 319921 w 1880829"/>
                <a:gd name="connsiteY2" fmla="*/ 2001815 h 2182812"/>
                <a:gd name="connsiteX3" fmla="*/ 493273 w 1880829"/>
                <a:gd name="connsiteY3" fmla="*/ 1976225 h 2182812"/>
                <a:gd name="connsiteX4" fmla="*/ 384661 w 1880829"/>
                <a:gd name="connsiteY4" fmla="*/ 1584793 h 2182812"/>
                <a:gd name="connsiteX5" fmla="*/ 1483097 w 1880829"/>
                <a:gd name="connsiteY5" fmla="*/ 1399 h 2182812"/>
                <a:gd name="connsiteX6" fmla="*/ 1517345 w 1880829"/>
                <a:gd name="connsiteY6" fmla="*/ 2829 h 2182812"/>
                <a:gd name="connsiteX7" fmla="*/ 1710433 w 1880829"/>
                <a:gd name="connsiteY7" fmla="*/ 180045 h 2182812"/>
                <a:gd name="connsiteX8" fmla="*/ 1880829 w 1880829"/>
                <a:gd name="connsiteY8" fmla="*/ 382113 h 2182812"/>
                <a:gd name="connsiteX9" fmla="*/ 1766273 w 1880829"/>
                <a:gd name="connsiteY9" fmla="*/ 466039 h 2182812"/>
                <a:gd name="connsiteX10" fmla="*/ 1680893 w 1880829"/>
                <a:gd name="connsiteY10" fmla="*/ 392919 h 2182812"/>
                <a:gd name="connsiteX11" fmla="*/ 1585429 w 1880829"/>
                <a:gd name="connsiteY11" fmla="*/ 626685 h 2182812"/>
                <a:gd name="connsiteX12" fmla="*/ 1572461 w 1880829"/>
                <a:gd name="connsiteY12" fmla="*/ 955901 h 2182812"/>
                <a:gd name="connsiteX13" fmla="*/ 1453941 w 1880829"/>
                <a:gd name="connsiteY13" fmla="*/ 1127353 h 2182812"/>
                <a:gd name="connsiteX14" fmla="*/ 912137 w 1880829"/>
                <a:gd name="connsiteY14" fmla="*/ 1188587 h 2182812"/>
                <a:gd name="connsiteX15" fmla="*/ 514789 w 1880829"/>
                <a:gd name="connsiteY15" fmla="*/ 1209477 h 2182812"/>
                <a:gd name="connsiteX16" fmla="*/ 467597 w 1880829"/>
                <a:gd name="connsiteY16" fmla="*/ 1342749 h 2182812"/>
                <a:gd name="connsiteX17" fmla="*/ 547929 w 1880829"/>
                <a:gd name="connsiteY17" fmla="*/ 1447205 h 2182812"/>
                <a:gd name="connsiteX18" fmla="*/ 735977 w 1880829"/>
                <a:gd name="connsiteY18" fmla="*/ 1635947 h 2182812"/>
                <a:gd name="connsiteX19" fmla="*/ 767317 w 1880829"/>
                <a:gd name="connsiteY19" fmla="*/ 1798395 h 2182812"/>
                <a:gd name="connsiteX20" fmla="*/ 734537 w 1880829"/>
                <a:gd name="connsiteY20" fmla="*/ 1961921 h 2182812"/>
                <a:gd name="connsiteX21" fmla="*/ 540725 w 1880829"/>
                <a:gd name="connsiteY21" fmla="*/ 2151745 h 2182812"/>
                <a:gd name="connsiteX22" fmla="*/ 269461 w 1880829"/>
                <a:gd name="connsiteY22" fmla="*/ 2168313 h 2182812"/>
                <a:gd name="connsiteX23" fmla="*/ 1 w 1880829"/>
                <a:gd name="connsiteY23" fmla="*/ 1798755 h 2182812"/>
                <a:gd name="connsiteX24" fmla="*/ 62325 w 1880829"/>
                <a:gd name="connsiteY24" fmla="*/ 1584439 h 2182812"/>
                <a:gd name="connsiteX25" fmla="*/ 230197 w 1880829"/>
                <a:gd name="connsiteY25" fmla="*/ 1442523 h 2182812"/>
                <a:gd name="connsiteX26" fmla="*/ 269825 w 1880829"/>
                <a:gd name="connsiteY26" fmla="*/ 1417669 h 2182812"/>
                <a:gd name="connsiteX27" fmla="*/ 294681 w 1880829"/>
                <a:gd name="connsiteY27" fmla="*/ 1327981 h 2182812"/>
                <a:gd name="connsiteX28" fmla="*/ 456789 w 1880829"/>
                <a:gd name="connsiteY28" fmla="*/ 1037305 h 2182812"/>
                <a:gd name="connsiteX29" fmla="*/ 516229 w 1880829"/>
                <a:gd name="connsiteY29" fmla="*/ 1005609 h 2182812"/>
                <a:gd name="connsiteX30" fmla="*/ 908173 w 1880829"/>
                <a:gd name="connsiteY30" fmla="*/ 1005609 h 2182812"/>
                <a:gd name="connsiteX31" fmla="*/ 1388737 w 1880829"/>
                <a:gd name="connsiteY31" fmla="*/ 940773 h 2182812"/>
                <a:gd name="connsiteX32" fmla="*/ 1411073 w 1880829"/>
                <a:gd name="connsiteY32" fmla="*/ 634609 h 2182812"/>
                <a:gd name="connsiteX33" fmla="*/ 1314529 w 1880829"/>
                <a:gd name="connsiteY33" fmla="*/ 386795 h 2182812"/>
                <a:gd name="connsiteX34" fmla="*/ 1221945 w 1880829"/>
                <a:gd name="connsiteY34" fmla="*/ 466039 h 2182812"/>
                <a:gd name="connsiteX35" fmla="*/ 1108109 w 1880829"/>
                <a:gd name="connsiteY35" fmla="*/ 390397 h 2182812"/>
                <a:gd name="connsiteX36" fmla="*/ 1303361 w 1880829"/>
                <a:gd name="connsiteY36" fmla="*/ 144745 h 2182812"/>
                <a:gd name="connsiteX37" fmla="*/ 1483097 w 1880829"/>
                <a:gd name="connsiteY37" fmla="*/ 1399 h 218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0829" h="2182812">
                  <a:moveTo>
                    <a:pt x="384661" y="1584793"/>
                  </a:moveTo>
                  <a:cubicBezTo>
                    <a:pt x="232885" y="1584793"/>
                    <a:pt x="128229" y="1750233"/>
                    <a:pt x="194045" y="1886477"/>
                  </a:cubicBezTo>
                  <a:cubicBezTo>
                    <a:pt x="217781" y="1935855"/>
                    <a:pt x="274245" y="1987397"/>
                    <a:pt x="319921" y="2001815"/>
                  </a:cubicBezTo>
                  <a:cubicBezTo>
                    <a:pt x="367397" y="2016593"/>
                    <a:pt x="444361" y="2005059"/>
                    <a:pt x="493273" y="1976225"/>
                  </a:cubicBezTo>
                  <a:cubicBezTo>
                    <a:pt x="672741" y="1870977"/>
                    <a:pt x="593257" y="1584793"/>
                    <a:pt x="384661" y="1584793"/>
                  </a:cubicBezTo>
                  <a:close/>
                  <a:moveTo>
                    <a:pt x="1483097" y="1399"/>
                  </a:moveTo>
                  <a:cubicBezTo>
                    <a:pt x="1494829" y="-1021"/>
                    <a:pt x="1505637" y="-143"/>
                    <a:pt x="1517345" y="2829"/>
                  </a:cubicBezTo>
                  <a:cubicBezTo>
                    <a:pt x="1529953" y="6071"/>
                    <a:pt x="1616769" y="85673"/>
                    <a:pt x="1710433" y="180045"/>
                  </a:cubicBezTo>
                  <a:cubicBezTo>
                    <a:pt x="1855973" y="326283"/>
                    <a:pt x="1880829" y="355819"/>
                    <a:pt x="1880829" y="382113"/>
                  </a:cubicBezTo>
                  <a:cubicBezTo>
                    <a:pt x="1880829" y="443347"/>
                    <a:pt x="1815265" y="490891"/>
                    <a:pt x="1766273" y="466039"/>
                  </a:cubicBezTo>
                  <a:cubicBezTo>
                    <a:pt x="1753665" y="459555"/>
                    <a:pt x="1715117" y="426777"/>
                    <a:pt x="1680893" y="392919"/>
                  </a:cubicBezTo>
                  <a:cubicBezTo>
                    <a:pt x="1583629" y="298189"/>
                    <a:pt x="1585789" y="292785"/>
                    <a:pt x="1585429" y="626685"/>
                  </a:cubicBezTo>
                  <a:cubicBezTo>
                    <a:pt x="1585069" y="814345"/>
                    <a:pt x="1580745" y="924565"/>
                    <a:pt x="1572461" y="955901"/>
                  </a:cubicBezTo>
                  <a:cubicBezTo>
                    <a:pt x="1554449" y="1024339"/>
                    <a:pt x="1506177" y="1093855"/>
                    <a:pt x="1453941" y="1127353"/>
                  </a:cubicBezTo>
                  <a:cubicBezTo>
                    <a:pt x="1365681" y="1183543"/>
                    <a:pt x="1320653" y="1188587"/>
                    <a:pt x="912137" y="1188587"/>
                  </a:cubicBezTo>
                  <a:cubicBezTo>
                    <a:pt x="554053" y="1188587"/>
                    <a:pt x="540365" y="1189307"/>
                    <a:pt x="514789" y="1209477"/>
                  </a:cubicBezTo>
                  <a:cubicBezTo>
                    <a:pt x="486329" y="1231809"/>
                    <a:pt x="467597" y="1284037"/>
                    <a:pt x="467597" y="1342749"/>
                  </a:cubicBezTo>
                  <a:cubicBezTo>
                    <a:pt x="467597" y="1400381"/>
                    <a:pt x="475521" y="1410825"/>
                    <a:pt x="547929" y="1447205"/>
                  </a:cubicBezTo>
                  <a:cubicBezTo>
                    <a:pt x="634749" y="1491149"/>
                    <a:pt x="696349" y="1552743"/>
                    <a:pt x="735977" y="1635947"/>
                  </a:cubicBezTo>
                  <a:cubicBezTo>
                    <a:pt x="764437" y="1695379"/>
                    <a:pt x="767317" y="1711587"/>
                    <a:pt x="767317" y="1798395"/>
                  </a:cubicBezTo>
                  <a:cubicBezTo>
                    <a:pt x="767317" y="1886641"/>
                    <a:pt x="764437" y="1901049"/>
                    <a:pt x="734537" y="1961921"/>
                  </a:cubicBezTo>
                  <a:cubicBezTo>
                    <a:pt x="694909" y="2042965"/>
                    <a:pt x="621781" y="2114645"/>
                    <a:pt x="540725" y="2151745"/>
                  </a:cubicBezTo>
                  <a:cubicBezTo>
                    <a:pt x="467597" y="2185603"/>
                    <a:pt x="346193" y="2192805"/>
                    <a:pt x="269461" y="2168313"/>
                  </a:cubicBezTo>
                  <a:cubicBezTo>
                    <a:pt x="106993" y="2116805"/>
                    <a:pt x="-359" y="1969125"/>
                    <a:pt x="1" y="1798755"/>
                  </a:cubicBezTo>
                  <a:cubicBezTo>
                    <a:pt x="1" y="1712669"/>
                    <a:pt x="15133" y="1660801"/>
                    <a:pt x="62325" y="1584439"/>
                  </a:cubicBezTo>
                  <a:cubicBezTo>
                    <a:pt x="94385" y="1532211"/>
                    <a:pt x="200297" y="1442523"/>
                    <a:pt x="230197" y="1442523"/>
                  </a:cubicBezTo>
                  <a:cubicBezTo>
                    <a:pt x="238121" y="1442523"/>
                    <a:pt x="256133" y="1431357"/>
                    <a:pt x="269825" y="1417669"/>
                  </a:cubicBezTo>
                  <a:cubicBezTo>
                    <a:pt x="291077" y="1396419"/>
                    <a:pt x="294681" y="1383091"/>
                    <a:pt x="294681" y="1327981"/>
                  </a:cubicBezTo>
                  <a:cubicBezTo>
                    <a:pt x="294681" y="1193989"/>
                    <a:pt x="350157" y="1093855"/>
                    <a:pt x="456789" y="1037305"/>
                  </a:cubicBezTo>
                  <a:lnTo>
                    <a:pt x="516229" y="1005609"/>
                  </a:lnTo>
                  <a:lnTo>
                    <a:pt x="908173" y="1005609"/>
                  </a:lnTo>
                  <a:cubicBezTo>
                    <a:pt x="1342265" y="1005609"/>
                    <a:pt x="1350193" y="1004527"/>
                    <a:pt x="1388737" y="940773"/>
                  </a:cubicBezTo>
                  <a:cubicBezTo>
                    <a:pt x="1406029" y="911957"/>
                    <a:pt x="1408189" y="882783"/>
                    <a:pt x="1411073" y="634609"/>
                  </a:cubicBezTo>
                  <a:cubicBezTo>
                    <a:pt x="1415033" y="287383"/>
                    <a:pt x="1415397" y="288463"/>
                    <a:pt x="1314529" y="386795"/>
                  </a:cubicBezTo>
                  <a:cubicBezTo>
                    <a:pt x="1276341" y="423895"/>
                    <a:pt x="1234913" y="459555"/>
                    <a:pt x="1221945" y="466039"/>
                  </a:cubicBezTo>
                  <a:cubicBezTo>
                    <a:pt x="1175473" y="489811"/>
                    <a:pt x="1108109" y="445147"/>
                    <a:pt x="1108109" y="390397"/>
                  </a:cubicBezTo>
                  <a:cubicBezTo>
                    <a:pt x="1108109" y="345733"/>
                    <a:pt x="1143053" y="301429"/>
                    <a:pt x="1303361" y="144745"/>
                  </a:cubicBezTo>
                  <a:cubicBezTo>
                    <a:pt x="1404409" y="45603"/>
                    <a:pt x="1447909" y="8661"/>
                    <a:pt x="1483097" y="139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84" name="Freeform 42"/>
            <p:cNvSpPr>
              <a:spLocks/>
            </p:cNvSpPr>
            <p:nvPr/>
          </p:nvSpPr>
          <p:spPr bwMode="auto">
            <a:xfrm>
              <a:off x="36950060" y="13848236"/>
              <a:ext cx="578157" cy="598338"/>
            </a:xfrm>
            <a:custGeom>
              <a:avLst/>
              <a:gdLst>
                <a:gd name="T0" fmla="*/ 69 w 2145"/>
                <a:gd name="T1" fmla="*/ 2075 h 2218"/>
                <a:gd name="T2" fmla="*/ 0 w 2145"/>
                <a:gd name="T3" fmla="*/ 1902 h 2218"/>
                <a:gd name="T4" fmla="*/ 338 w 2145"/>
                <a:gd name="T5" fmla="*/ 1454 h 2218"/>
                <a:gd name="T6" fmla="*/ 677 w 2145"/>
                <a:gd name="T7" fmla="*/ 1073 h 2218"/>
                <a:gd name="T8" fmla="*/ 338 w 2145"/>
                <a:gd name="T9" fmla="*/ 689 h 2218"/>
                <a:gd name="T10" fmla="*/ 0 w 2145"/>
                <a:gd name="T11" fmla="*/ 241 h 2218"/>
                <a:gd name="T12" fmla="*/ 241 w 2145"/>
                <a:gd name="T13" fmla="*/ 0 h 2218"/>
                <a:gd name="T14" fmla="*/ 689 w 2145"/>
                <a:gd name="T15" fmla="*/ 338 h 2218"/>
                <a:gd name="T16" fmla="*/ 1073 w 2145"/>
                <a:gd name="T17" fmla="*/ 677 h 2218"/>
                <a:gd name="T18" fmla="*/ 1454 w 2145"/>
                <a:gd name="T19" fmla="*/ 338 h 2218"/>
                <a:gd name="T20" fmla="*/ 1901 w 2145"/>
                <a:gd name="T21" fmla="*/ 0 h 2218"/>
                <a:gd name="T22" fmla="*/ 2145 w 2145"/>
                <a:gd name="T23" fmla="*/ 220 h 2218"/>
                <a:gd name="T24" fmla="*/ 1728 w 2145"/>
                <a:gd name="T25" fmla="*/ 753 h 2218"/>
                <a:gd name="T26" fmla="*/ 1467 w 2145"/>
                <a:gd name="T27" fmla="*/ 1062 h 2218"/>
                <a:gd name="T28" fmla="*/ 1766 w 2145"/>
                <a:gd name="T29" fmla="*/ 1411 h 2218"/>
                <a:gd name="T30" fmla="*/ 2145 w 2145"/>
                <a:gd name="T31" fmla="*/ 1927 h 2218"/>
                <a:gd name="T32" fmla="*/ 1932 w 2145"/>
                <a:gd name="T33" fmla="*/ 2145 h 2218"/>
                <a:gd name="T34" fmla="*/ 1403 w 2145"/>
                <a:gd name="T35" fmla="*/ 1756 h 2218"/>
                <a:gd name="T36" fmla="*/ 1072 w 2145"/>
                <a:gd name="T37" fmla="*/ 1430 h 2218"/>
                <a:gd name="T38" fmla="*/ 994 w 2145"/>
                <a:gd name="T39" fmla="*/ 1498 h 2218"/>
                <a:gd name="T40" fmla="*/ 694 w 2145"/>
                <a:gd name="T41" fmla="*/ 1792 h 2218"/>
                <a:gd name="T42" fmla="*/ 69 w 2145"/>
                <a:gd name="T43" fmla="*/ 2075 h 2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45" h="2218">
                  <a:moveTo>
                    <a:pt x="69" y="2075"/>
                  </a:moveTo>
                  <a:cubicBezTo>
                    <a:pt x="20" y="2027"/>
                    <a:pt x="0" y="1975"/>
                    <a:pt x="0" y="1902"/>
                  </a:cubicBezTo>
                  <a:cubicBezTo>
                    <a:pt x="0" y="1806"/>
                    <a:pt x="28" y="1768"/>
                    <a:pt x="338" y="1454"/>
                  </a:cubicBezTo>
                  <a:cubicBezTo>
                    <a:pt x="525" y="1266"/>
                    <a:pt x="677" y="1094"/>
                    <a:pt x="677" y="1073"/>
                  </a:cubicBezTo>
                  <a:cubicBezTo>
                    <a:pt x="677" y="1052"/>
                    <a:pt x="525" y="879"/>
                    <a:pt x="338" y="689"/>
                  </a:cubicBezTo>
                  <a:cubicBezTo>
                    <a:pt x="31" y="376"/>
                    <a:pt x="0" y="334"/>
                    <a:pt x="0" y="241"/>
                  </a:cubicBezTo>
                  <a:cubicBezTo>
                    <a:pt x="0" y="101"/>
                    <a:pt x="101" y="0"/>
                    <a:pt x="241" y="0"/>
                  </a:cubicBezTo>
                  <a:cubicBezTo>
                    <a:pt x="334" y="0"/>
                    <a:pt x="375" y="31"/>
                    <a:pt x="689" y="338"/>
                  </a:cubicBezTo>
                  <a:cubicBezTo>
                    <a:pt x="879" y="525"/>
                    <a:pt x="1052" y="677"/>
                    <a:pt x="1073" y="677"/>
                  </a:cubicBezTo>
                  <a:cubicBezTo>
                    <a:pt x="1094" y="677"/>
                    <a:pt x="1266" y="525"/>
                    <a:pt x="1454" y="338"/>
                  </a:cubicBezTo>
                  <a:cubicBezTo>
                    <a:pt x="1768" y="28"/>
                    <a:pt x="1806" y="0"/>
                    <a:pt x="1901" y="0"/>
                  </a:cubicBezTo>
                  <a:cubicBezTo>
                    <a:pt x="2033" y="0"/>
                    <a:pt x="2145" y="101"/>
                    <a:pt x="2145" y="220"/>
                  </a:cubicBezTo>
                  <a:cubicBezTo>
                    <a:pt x="2145" y="321"/>
                    <a:pt x="2069" y="418"/>
                    <a:pt x="1728" y="753"/>
                  </a:cubicBezTo>
                  <a:cubicBezTo>
                    <a:pt x="1582" y="896"/>
                    <a:pt x="1467" y="1033"/>
                    <a:pt x="1467" y="1062"/>
                  </a:cubicBezTo>
                  <a:cubicBezTo>
                    <a:pt x="1467" y="1092"/>
                    <a:pt x="1597" y="1244"/>
                    <a:pt x="1766" y="1411"/>
                  </a:cubicBezTo>
                  <a:cubicBezTo>
                    <a:pt x="2075" y="1719"/>
                    <a:pt x="2145" y="1813"/>
                    <a:pt x="2145" y="1927"/>
                  </a:cubicBezTo>
                  <a:cubicBezTo>
                    <a:pt x="2145" y="2021"/>
                    <a:pt x="2024" y="2145"/>
                    <a:pt x="1932" y="2145"/>
                  </a:cubicBezTo>
                  <a:cubicBezTo>
                    <a:pt x="1815" y="2145"/>
                    <a:pt x="1755" y="2101"/>
                    <a:pt x="1403" y="1756"/>
                  </a:cubicBezTo>
                  <a:lnTo>
                    <a:pt x="1072" y="1430"/>
                  </a:lnTo>
                  <a:lnTo>
                    <a:pt x="994" y="1498"/>
                  </a:lnTo>
                  <a:cubicBezTo>
                    <a:pt x="952" y="1535"/>
                    <a:pt x="817" y="1668"/>
                    <a:pt x="694" y="1792"/>
                  </a:cubicBezTo>
                  <a:cubicBezTo>
                    <a:pt x="323" y="2167"/>
                    <a:pt x="212" y="2218"/>
                    <a:pt x="69" y="2075"/>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85" name="Freeform 43"/>
            <p:cNvSpPr>
              <a:spLocks/>
            </p:cNvSpPr>
            <p:nvPr/>
          </p:nvSpPr>
          <p:spPr bwMode="auto">
            <a:xfrm>
              <a:off x="36121409" y="12773842"/>
              <a:ext cx="578157" cy="595963"/>
            </a:xfrm>
            <a:custGeom>
              <a:avLst/>
              <a:gdLst>
                <a:gd name="T0" fmla="*/ 75 w 2145"/>
                <a:gd name="T1" fmla="*/ 2153 h 2212"/>
                <a:gd name="T2" fmla="*/ 0 w 2145"/>
                <a:gd name="T3" fmla="*/ 1979 h 2212"/>
                <a:gd name="T4" fmla="*/ 339 w 2145"/>
                <a:gd name="T5" fmla="*/ 1521 h 2212"/>
                <a:gd name="T6" fmla="*/ 678 w 2145"/>
                <a:gd name="T7" fmla="*/ 1139 h 2212"/>
                <a:gd name="T8" fmla="*/ 339 w 2145"/>
                <a:gd name="T9" fmla="*/ 757 h 2212"/>
                <a:gd name="T10" fmla="*/ 0 w 2145"/>
                <a:gd name="T11" fmla="*/ 299 h 2212"/>
                <a:gd name="T12" fmla="*/ 75 w 2145"/>
                <a:gd name="T13" fmla="*/ 125 h 2212"/>
                <a:gd name="T14" fmla="*/ 804 w 2145"/>
                <a:gd name="T15" fmla="*/ 515 h 2212"/>
                <a:gd name="T16" fmla="*/ 1070 w 2145"/>
                <a:gd name="T17" fmla="*/ 744 h 2212"/>
                <a:gd name="T18" fmla="*/ 1456 w 2145"/>
                <a:gd name="T19" fmla="*/ 406 h 2212"/>
                <a:gd name="T20" fmla="*/ 1904 w 2145"/>
                <a:gd name="T21" fmla="*/ 67 h 2212"/>
                <a:gd name="T22" fmla="*/ 2145 w 2145"/>
                <a:gd name="T23" fmla="*/ 287 h 2212"/>
                <a:gd name="T24" fmla="*/ 1725 w 2145"/>
                <a:gd name="T25" fmla="*/ 842 h 2212"/>
                <a:gd name="T26" fmla="*/ 1468 w 2145"/>
                <a:gd name="T27" fmla="*/ 1139 h 2212"/>
                <a:gd name="T28" fmla="*/ 1697 w 2145"/>
                <a:gd name="T29" fmla="*/ 1408 h 2212"/>
                <a:gd name="T30" fmla="*/ 2145 w 2145"/>
                <a:gd name="T31" fmla="*/ 1990 h 2212"/>
                <a:gd name="T32" fmla="*/ 1902 w 2145"/>
                <a:gd name="T33" fmla="*/ 2212 h 2212"/>
                <a:gd name="T34" fmla="*/ 1455 w 2145"/>
                <a:gd name="T35" fmla="*/ 1873 h 2212"/>
                <a:gd name="T36" fmla="*/ 1075 w 2145"/>
                <a:gd name="T37" fmla="*/ 1534 h 2212"/>
                <a:gd name="T38" fmla="*/ 688 w 2145"/>
                <a:gd name="T39" fmla="*/ 1873 h 2212"/>
                <a:gd name="T40" fmla="*/ 245 w 2145"/>
                <a:gd name="T41" fmla="*/ 2212 h 2212"/>
                <a:gd name="T42" fmla="*/ 75 w 2145"/>
                <a:gd name="T43" fmla="*/ 2153 h 2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45" h="2212">
                  <a:moveTo>
                    <a:pt x="75" y="2153"/>
                  </a:moveTo>
                  <a:cubicBezTo>
                    <a:pt x="16" y="2107"/>
                    <a:pt x="0" y="2070"/>
                    <a:pt x="0" y="1979"/>
                  </a:cubicBezTo>
                  <a:cubicBezTo>
                    <a:pt x="0" y="1870"/>
                    <a:pt x="17" y="1847"/>
                    <a:pt x="339" y="1521"/>
                  </a:cubicBezTo>
                  <a:cubicBezTo>
                    <a:pt x="525" y="1333"/>
                    <a:pt x="678" y="1161"/>
                    <a:pt x="678" y="1139"/>
                  </a:cubicBezTo>
                  <a:cubicBezTo>
                    <a:pt x="678" y="1118"/>
                    <a:pt x="525" y="946"/>
                    <a:pt x="339" y="757"/>
                  </a:cubicBezTo>
                  <a:cubicBezTo>
                    <a:pt x="17" y="432"/>
                    <a:pt x="0" y="409"/>
                    <a:pt x="0" y="299"/>
                  </a:cubicBezTo>
                  <a:cubicBezTo>
                    <a:pt x="0" y="208"/>
                    <a:pt x="16" y="172"/>
                    <a:pt x="75" y="125"/>
                  </a:cubicBezTo>
                  <a:cubicBezTo>
                    <a:pt x="235" y="0"/>
                    <a:pt x="365" y="69"/>
                    <a:pt x="804" y="515"/>
                  </a:cubicBezTo>
                  <a:cubicBezTo>
                    <a:pt x="928" y="641"/>
                    <a:pt x="1048" y="744"/>
                    <a:pt x="1070" y="744"/>
                  </a:cubicBezTo>
                  <a:cubicBezTo>
                    <a:pt x="1092" y="744"/>
                    <a:pt x="1266" y="592"/>
                    <a:pt x="1456" y="406"/>
                  </a:cubicBezTo>
                  <a:cubicBezTo>
                    <a:pt x="1770" y="98"/>
                    <a:pt x="1811" y="67"/>
                    <a:pt x="1904" y="67"/>
                  </a:cubicBezTo>
                  <a:cubicBezTo>
                    <a:pt x="2033" y="67"/>
                    <a:pt x="2145" y="169"/>
                    <a:pt x="2145" y="287"/>
                  </a:cubicBezTo>
                  <a:cubicBezTo>
                    <a:pt x="2145" y="393"/>
                    <a:pt x="2042" y="530"/>
                    <a:pt x="1725" y="842"/>
                  </a:cubicBezTo>
                  <a:cubicBezTo>
                    <a:pt x="1584" y="982"/>
                    <a:pt x="1468" y="1115"/>
                    <a:pt x="1468" y="1139"/>
                  </a:cubicBezTo>
                  <a:cubicBezTo>
                    <a:pt x="1468" y="1163"/>
                    <a:pt x="1571" y="1284"/>
                    <a:pt x="1697" y="1408"/>
                  </a:cubicBezTo>
                  <a:cubicBezTo>
                    <a:pt x="2019" y="1725"/>
                    <a:pt x="2145" y="1889"/>
                    <a:pt x="2145" y="1990"/>
                  </a:cubicBezTo>
                  <a:cubicBezTo>
                    <a:pt x="2145" y="2110"/>
                    <a:pt x="2034" y="2212"/>
                    <a:pt x="1902" y="2212"/>
                  </a:cubicBezTo>
                  <a:cubicBezTo>
                    <a:pt x="1806" y="2212"/>
                    <a:pt x="1769" y="2183"/>
                    <a:pt x="1455" y="1873"/>
                  </a:cubicBezTo>
                  <a:cubicBezTo>
                    <a:pt x="1267" y="1687"/>
                    <a:pt x="1095" y="1534"/>
                    <a:pt x="1075" y="1534"/>
                  </a:cubicBezTo>
                  <a:cubicBezTo>
                    <a:pt x="1054" y="1534"/>
                    <a:pt x="880" y="1687"/>
                    <a:pt x="688" y="1873"/>
                  </a:cubicBezTo>
                  <a:cubicBezTo>
                    <a:pt x="383" y="2171"/>
                    <a:pt x="329" y="2212"/>
                    <a:pt x="245" y="2212"/>
                  </a:cubicBezTo>
                  <a:cubicBezTo>
                    <a:pt x="191" y="2212"/>
                    <a:pt x="117" y="2186"/>
                    <a:pt x="75" y="2153"/>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spTree>
    <p:extLst>
      <p:ext uri="{BB962C8B-B14F-4D97-AF65-F5344CB8AC3E}">
        <p14:creationId xmlns:p14="http://schemas.microsoft.com/office/powerpoint/2010/main" val="63188552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7303770" y="0"/>
            <a:ext cx="488823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圖片版面配置區 3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824483" y="0"/>
            <a:ext cx="2592388" cy="2103437"/>
          </a:xfrm>
          <a:prstGeom prst="rect">
            <a:avLst/>
          </a:prstGeom>
        </p:spPr>
      </p:pic>
      <p:pic>
        <p:nvPicPr>
          <p:cNvPr id="5" name="圖片版面配置區 3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26071" y="2377281"/>
            <a:ext cx="2590800" cy="2103437"/>
          </a:xfrm>
          <a:prstGeom prst="rect">
            <a:avLst/>
          </a:prstGeom>
        </p:spPr>
      </p:pic>
      <p:pic>
        <p:nvPicPr>
          <p:cNvPr id="6" name="圖片版面配置區 36"/>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822895" y="4754563"/>
            <a:ext cx="2592387" cy="2103437"/>
          </a:xfrm>
          <a:prstGeom prst="rect">
            <a:avLst/>
          </a:prstGeom>
        </p:spPr>
      </p:pic>
      <p:sp>
        <p:nvSpPr>
          <p:cNvPr id="2" name="頁尾版面配置區 1"/>
          <p:cNvSpPr>
            <a:spLocks noGrp="1"/>
          </p:cNvSpPr>
          <p:nvPr>
            <p:ph type="ftr" sz="quarter" idx="11"/>
          </p:nvPr>
        </p:nvSpPr>
        <p:spPr/>
        <p:txBody>
          <a:bodyPr/>
          <a:lstStyle/>
          <a:p>
            <a:r>
              <a:rPr lang="zh-TW" altLang="en-US" dirty="0" smtClean="0">
                <a:solidFill>
                  <a:schemeClr val="tx1"/>
                </a:solidFill>
              </a:rPr>
              <a:t>商業簡報網  韓明文講師 </a:t>
            </a:r>
            <a:r>
              <a:rPr lang="en-US" altLang="zh-TW" dirty="0" smtClean="0">
                <a:solidFill>
                  <a:schemeClr val="tx1"/>
                </a:solidFill>
              </a:rPr>
              <a:t>X Matter Lab</a:t>
            </a:r>
            <a:endParaRPr lang="zh-TW" altLang="en-US" dirty="0">
              <a:solidFill>
                <a:schemeClr val="tx1"/>
              </a:solidFill>
            </a:endParaRPr>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84</a:t>
            </a:fld>
            <a:endParaRPr lang="zh-TW" altLang="en-US"/>
          </a:p>
        </p:txBody>
      </p:sp>
      <p:sp>
        <p:nvSpPr>
          <p:cNvPr id="7" name="文字方塊 41"/>
          <p:cNvSpPr txBox="1"/>
          <p:nvPr/>
        </p:nvSpPr>
        <p:spPr>
          <a:xfrm>
            <a:off x="3587503" y="929440"/>
            <a:ext cx="3716267"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8" name="文字方塊 43"/>
          <p:cNvSpPr txBox="1"/>
          <p:nvPr/>
        </p:nvSpPr>
        <p:spPr>
          <a:xfrm>
            <a:off x="3587503" y="514120"/>
            <a:ext cx="1516329" cy="41901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1"/>
                </a:solidFill>
              </a:rPr>
              <a:t>TITLE 01</a:t>
            </a:r>
          </a:p>
        </p:txBody>
      </p:sp>
      <p:sp>
        <p:nvSpPr>
          <p:cNvPr id="9" name="文字方塊 41"/>
          <p:cNvSpPr txBox="1"/>
          <p:nvPr/>
        </p:nvSpPr>
        <p:spPr>
          <a:xfrm>
            <a:off x="3587503" y="3266197"/>
            <a:ext cx="3716267"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10" name="文字方塊 43"/>
          <p:cNvSpPr txBox="1"/>
          <p:nvPr/>
        </p:nvSpPr>
        <p:spPr>
          <a:xfrm>
            <a:off x="3587503" y="2829552"/>
            <a:ext cx="1516329"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1"/>
                </a:solidFill>
              </a:rPr>
              <a:t>TITLE 0</a:t>
            </a:r>
            <a:r>
              <a:rPr lang="en-US" altLang="zh-TW" sz="2400" b="1" dirty="0" smtClean="0">
                <a:solidFill>
                  <a:schemeClr val="accent1"/>
                </a:solidFill>
              </a:rPr>
              <a:t>2</a:t>
            </a:r>
            <a:endParaRPr lang="en-US" sz="2400" b="1" dirty="0" smtClean="0">
              <a:solidFill>
                <a:schemeClr val="accent1"/>
              </a:solidFill>
            </a:endParaRPr>
          </a:p>
        </p:txBody>
      </p:sp>
      <p:sp>
        <p:nvSpPr>
          <p:cNvPr id="11" name="文字方塊 41"/>
          <p:cNvSpPr txBox="1"/>
          <p:nvPr/>
        </p:nvSpPr>
        <p:spPr>
          <a:xfrm>
            <a:off x="3587503" y="5633924"/>
            <a:ext cx="3716267"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
        <p:nvSpPr>
          <p:cNvPr id="12" name="文字方塊 43"/>
          <p:cNvSpPr txBox="1"/>
          <p:nvPr/>
        </p:nvSpPr>
        <p:spPr>
          <a:xfrm>
            <a:off x="3587503" y="5197279"/>
            <a:ext cx="1516329"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1"/>
                </a:solidFill>
              </a:rPr>
              <a:t>TITLE 0</a:t>
            </a:r>
            <a:r>
              <a:rPr lang="en-US" altLang="zh-TW" sz="2400" b="1" dirty="0" smtClean="0">
                <a:solidFill>
                  <a:schemeClr val="accent1"/>
                </a:solidFill>
              </a:rPr>
              <a:t>3</a:t>
            </a:r>
            <a:endParaRPr lang="en-US" sz="2400" b="1" dirty="0" smtClean="0">
              <a:solidFill>
                <a:schemeClr val="accent1"/>
              </a:solidFill>
            </a:endParaRPr>
          </a:p>
        </p:txBody>
      </p:sp>
      <p:sp>
        <p:nvSpPr>
          <p:cNvPr id="14" name="矩形 13"/>
          <p:cNvSpPr/>
          <p:nvPr/>
        </p:nvSpPr>
        <p:spPr>
          <a:xfrm>
            <a:off x="7946400" y="1280081"/>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15" name="文字方塊 14"/>
          <p:cNvSpPr txBox="1"/>
          <p:nvPr/>
        </p:nvSpPr>
        <p:spPr>
          <a:xfrm>
            <a:off x="7806287" y="633750"/>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082</a:t>
            </a:r>
          </a:p>
        </p:txBody>
      </p:sp>
      <p:sp>
        <p:nvSpPr>
          <p:cNvPr id="16" name="文字方塊 41"/>
          <p:cNvSpPr txBox="1"/>
          <p:nvPr/>
        </p:nvSpPr>
        <p:spPr>
          <a:xfrm>
            <a:off x="8256270" y="4574689"/>
            <a:ext cx="3326130"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solidFill>
              </a:rPr>
              <a:t>The quick brown fox jumps over the lazy dog. The quick brown fox jumps over the lazy dog. </a:t>
            </a:r>
            <a:r>
              <a:rPr lang="en-US" sz="1400" dirty="0">
                <a:solidFill>
                  <a:schemeClr val="bg1"/>
                </a:solidFill>
              </a:rPr>
              <a:t>The quick brown fox jumps over the lazy dog. </a:t>
            </a:r>
          </a:p>
        </p:txBody>
      </p:sp>
      <p:grpSp>
        <p:nvGrpSpPr>
          <p:cNvPr id="17" name="群組 16"/>
          <p:cNvGrpSpPr/>
          <p:nvPr/>
        </p:nvGrpSpPr>
        <p:grpSpPr>
          <a:xfrm>
            <a:off x="8788206" y="2137430"/>
            <a:ext cx="1919358" cy="1919344"/>
            <a:chOff x="27940389" y="2372400"/>
            <a:chExt cx="2858016" cy="2857995"/>
          </a:xfrm>
          <a:solidFill>
            <a:schemeClr val="bg1"/>
          </a:solidFill>
        </p:grpSpPr>
        <p:sp>
          <p:nvSpPr>
            <p:cNvPr id="18" name="手繪多邊形 17"/>
            <p:cNvSpPr>
              <a:spLocks/>
            </p:cNvSpPr>
            <p:nvPr/>
          </p:nvSpPr>
          <p:spPr bwMode="auto">
            <a:xfrm>
              <a:off x="27940389" y="2372400"/>
              <a:ext cx="2858016" cy="2857995"/>
            </a:xfrm>
            <a:custGeom>
              <a:avLst/>
              <a:gdLst>
                <a:gd name="connsiteX0" fmla="*/ 644380 w 3817859"/>
                <a:gd name="connsiteY0" fmla="*/ 749777 h 3817832"/>
                <a:gd name="connsiteX1" fmla="*/ 589186 w 3817859"/>
                <a:gd name="connsiteY1" fmla="*/ 795341 h 3817832"/>
                <a:gd name="connsiteX2" fmla="*/ 190850 w 3817859"/>
                <a:gd name="connsiteY2" fmla="*/ 2093847 h 3817832"/>
                <a:gd name="connsiteX3" fmla="*/ 293854 w 3817859"/>
                <a:gd name="connsiteY3" fmla="*/ 2526083 h 3817832"/>
                <a:gd name="connsiteX4" fmla="*/ 763862 w 3817859"/>
                <a:gd name="connsiteY4" fmla="*/ 3198929 h 3817832"/>
                <a:gd name="connsiteX5" fmla="*/ 1465092 w 3817859"/>
                <a:gd name="connsiteY5" fmla="*/ 3573893 h 3817832"/>
                <a:gd name="connsiteX6" fmla="*/ 2124544 w 3817859"/>
                <a:gd name="connsiteY6" fmla="*/ 3612793 h 3817832"/>
                <a:gd name="connsiteX7" fmla="*/ 2329474 w 3817859"/>
                <a:gd name="connsiteY7" fmla="*/ 3558763 h 3817832"/>
                <a:gd name="connsiteX8" fmla="*/ 2355046 w 3817859"/>
                <a:gd name="connsiteY8" fmla="*/ 3424771 h 3817832"/>
                <a:gd name="connsiteX9" fmla="*/ 2375214 w 3817859"/>
                <a:gd name="connsiteY9" fmla="*/ 3220541 h 3817832"/>
                <a:gd name="connsiteX10" fmla="*/ 2384938 w 3817859"/>
                <a:gd name="connsiteY10" fmla="*/ 3033959 h 3817832"/>
                <a:gd name="connsiteX11" fmla="*/ 2384938 w 3817859"/>
                <a:gd name="connsiteY11" fmla="*/ 2940667 h 3817832"/>
                <a:gd name="connsiteX12" fmla="*/ 2274730 w 3817859"/>
                <a:gd name="connsiteY12" fmla="*/ 2832249 h 3817832"/>
                <a:gd name="connsiteX13" fmla="*/ 2126344 w 3817859"/>
                <a:gd name="connsiteY13" fmla="*/ 2646387 h 3817832"/>
                <a:gd name="connsiteX14" fmla="*/ 2087808 w 3817859"/>
                <a:gd name="connsiteY14" fmla="*/ 2473855 h 3817832"/>
                <a:gd name="connsiteX15" fmla="*/ 2142552 w 3817859"/>
                <a:gd name="connsiteY15" fmla="*/ 2283311 h 3817832"/>
                <a:gd name="connsiteX16" fmla="*/ 2025140 w 3817859"/>
                <a:gd name="connsiteY16" fmla="*/ 2154721 h 3817832"/>
                <a:gd name="connsiteX17" fmla="*/ 1902326 w 3817859"/>
                <a:gd name="connsiteY17" fmla="*/ 2043421 h 3817832"/>
                <a:gd name="connsiteX18" fmla="*/ 1805442 w 3817859"/>
                <a:gd name="connsiteY18" fmla="*/ 1995875 h 3817832"/>
                <a:gd name="connsiteX19" fmla="*/ 1693794 w 3817859"/>
                <a:gd name="connsiteY19" fmla="*/ 1937523 h 3817832"/>
                <a:gd name="connsiteX20" fmla="*/ 1532802 w 3817859"/>
                <a:gd name="connsiteY20" fmla="*/ 1850355 h 3817832"/>
                <a:gd name="connsiteX21" fmla="*/ 1382976 w 3817859"/>
                <a:gd name="connsiteY21" fmla="*/ 1781919 h 3817832"/>
                <a:gd name="connsiteX22" fmla="*/ 1265924 w 3817859"/>
                <a:gd name="connsiteY22" fmla="*/ 1587413 h 3817832"/>
                <a:gd name="connsiteX23" fmla="*/ 1127624 w 3817859"/>
                <a:gd name="connsiteY23" fmla="*/ 1387503 h 3817832"/>
                <a:gd name="connsiteX24" fmla="*/ 1094848 w 3817859"/>
                <a:gd name="connsiteY24" fmla="*/ 1522217 h 3817832"/>
                <a:gd name="connsiteX25" fmla="*/ 1108534 w 3817859"/>
                <a:gd name="connsiteY25" fmla="*/ 1628475 h 3817832"/>
                <a:gd name="connsiteX26" fmla="*/ 772146 w 3817859"/>
                <a:gd name="connsiteY26" fmla="*/ 1204525 h 3817832"/>
                <a:gd name="connsiteX27" fmla="*/ 758820 w 3817859"/>
                <a:gd name="connsiteY27" fmla="*/ 1013261 h 3817832"/>
                <a:gd name="connsiteX28" fmla="*/ 699034 w 3817859"/>
                <a:gd name="connsiteY28" fmla="*/ 767967 h 3817832"/>
                <a:gd name="connsiteX29" fmla="*/ 644380 w 3817859"/>
                <a:gd name="connsiteY29" fmla="*/ 749777 h 3817832"/>
                <a:gd name="connsiteX30" fmla="*/ 2127584 w 3817859"/>
                <a:gd name="connsiteY30" fmla="*/ 239943 h 3817832"/>
                <a:gd name="connsiteX31" fmla="*/ 2102392 w 3817859"/>
                <a:gd name="connsiteY31" fmla="*/ 249309 h 3817832"/>
                <a:gd name="connsiteX32" fmla="*/ 1964912 w 3817859"/>
                <a:gd name="connsiteY32" fmla="*/ 308379 h 3817832"/>
                <a:gd name="connsiteX33" fmla="*/ 1805480 w 3817859"/>
                <a:gd name="connsiteY33" fmla="*/ 481631 h 3817832"/>
                <a:gd name="connsiteX34" fmla="*/ 1930004 w 3817859"/>
                <a:gd name="connsiteY34" fmla="*/ 613461 h 3817832"/>
                <a:gd name="connsiteX35" fmla="*/ 2037970 w 3817859"/>
                <a:gd name="connsiteY35" fmla="*/ 637233 h 3817832"/>
                <a:gd name="connsiteX36" fmla="*/ 2100592 w 3817859"/>
                <a:gd name="connsiteY36" fmla="*/ 656323 h 3817832"/>
                <a:gd name="connsiteX37" fmla="*/ 2181208 w 3817859"/>
                <a:gd name="connsiteY37" fmla="*/ 556551 h 3817832"/>
                <a:gd name="connsiteX38" fmla="*/ 2302130 w 3817859"/>
                <a:gd name="connsiteY38" fmla="*/ 463261 h 3817832"/>
                <a:gd name="connsiteX39" fmla="*/ 2378428 w 3817859"/>
                <a:gd name="connsiteY39" fmla="*/ 463261 h 3817832"/>
                <a:gd name="connsiteX40" fmla="*/ 2583206 w 3817859"/>
                <a:gd name="connsiteY40" fmla="*/ 585365 h 3817832"/>
                <a:gd name="connsiteX41" fmla="*/ 2837650 w 3817859"/>
                <a:gd name="connsiteY41" fmla="*/ 774105 h 3817832"/>
                <a:gd name="connsiteX42" fmla="*/ 2804900 w 3817859"/>
                <a:gd name="connsiteY42" fmla="*/ 931509 h 3817832"/>
                <a:gd name="connsiteX43" fmla="*/ 2738680 w 3817859"/>
                <a:gd name="connsiteY43" fmla="*/ 902693 h 3817832"/>
                <a:gd name="connsiteX44" fmla="*/ 2709528 w 3817859"/>
                <a:gd name="connsiteY44" fmla="*/ 854429 h 3817832"/>
                <a:gd name="connsiteX45" fmla="*/ 2597602 w 3817859"/>
                <a:gd name="connsiteY45" fmla="*/ 859471 h 3817832"/>
                <a:gd name="connsiteX46" fmla="*/ 2594002 w 3817859"/>
                <a:gd name="connsiteY46" fmla="*/ 944475 h 3817832"/>
                <a:gd name="connsiteX47" fmla="*/ 2604080 w 3817859"/>
                <a:gd name="connsiteY47" fmla="*/ 1005709 h 3817832"/>
                <a:gd name="connsiteX48" fmla="*/ 2510868 w 3817859"/>
                <a:gd name="connsiteY48" fmla="*/ 1032363 h 3817832"/>
                <a:gd name="connsiteX49" fmla="*/ 2251386 w 3817859"/>
                <a:gd name="connsiteY49" fmla="*/ 1176439 h 3817832"/>
                <a:gd name="connsiteX50" fmla="*/ 2160334 w 3817859"/>
                <a:gd name="connsiteY50" fmla="*/ 1297463 h 3817832"/>
                <a:gd name="connsiteX51" fmla="*/ 2129382 w 3817859"/>
                <a:gd name="connsiteY51" fmla="*/ 1421369 h 3817832"/>
                <a:gd name="connsiteX52" fmla="*/ 2064242 w 3817859"/>
                <a:gd name="connsiteY52" fmla="*/ 1540231 h 3817832"/>
                <a:gd name="connsiteX53" fmla="*/ 2001622 w 3817859"/>
                <a:gd name="connsiteY53" fmla="*/ 1454145 h 3817832"/>
                <a:gd name="connsiteX54" fmla="*/ 1848308 w 3817859"/>
                <a:gd name="connsiteY54" fmla="*/ 1337443 h 3817832"/>
                <a:gd name="connsiteX55" fmla="*/ 1555356 w 3817859"/>
                <a:gd name="connsiteY55" fmla="*/ 1494127 h 3817832"/>
                <a:gd name="connsiteX56" fmla="*/ 1566152 w 3817859"/>
                <a:gd name="connsiteY56" fmla="*/ 1602545 h 3817832"/>
                <a:gd name="connsiteX57" fmla="*/ 1674480 w 3817859"/>
                <a:gd name="connsiteY57" fmla="*/ 1714923 h 3817832"/>
                <a:gd name="connsiteX58" fmla="*/ 1764094 w 3817859"/>
                <a:gd name="connsiteY58" fmla="*/ 1699435 h 3817832"/>
                <a:gd name="connsiteX59" fmla="*/ 1884656 w 3817859"/>
                <a:gd name="connsiteY59" fmla="*/ 1685027 h 3817832"/>
                <a:gd name="connsiteX60" fmla="*/ 1896894 w 3817859"/>
                <a:gd name="connsiteY60" fmla="*/ 1774355 h 3817832"/>
                <a:gd name="connsiteX61" fmla="*/ 1909130 w 3817859"/>
                <a:gd name="connsiteY61" fmla="*/ 1864043 h 3817832"/>
                <a:gd name="connsiteX62" fmla="*/ 1972830 w 3817859"/>
                <a:gd name="connsiteY62" fmla="*/ 1875929 h 3817832"/>
                <a:gd name="connsiteX63" fmla="*/ 2036890 w 3817859"/>
                <a:gd name="connsiteY63" fmla="*/ 1888175 h 3817832"/>
                <a:gd name="connsiteX64" fmla="*/ 2049128 w 3817859"/>
                <a:gd name="connsiteY64" fmla="*/ 1978223 h 3817832"/>
                <a:gd name="connsiteX65" fmla="*/ 2118946 w 3817859"/>
                <a:gd name="connsiteY65" fmla="*/ 2104649 h 3817832"/>
                <a:gd name="connsiteX66" fmla="*/ 2290614 w 3817859"/>
                <a:gd name="connsiteY66" fmla="*/ 2070071 h 3817832"/>
                <a:gd name="connsiteX67" fmla="*/ 2461562 w 3817859"/>
                <a:gd name="connsiteY67" fmla="*/ 2028649 h 3817832"/>
                <a:gd name="connsiteX68" fmla="*/ 2991324 w 3817859"/>
                <a:gd name="connsiteY68" fmla="*/ 2272859 h 3817832"/>
                <a:gd name="connsiteX69" fmla="*/ 3085254 w 3817859"/>
                <a:gd name="connsiteY69" fmla="*/ 2344897 h 3817832"/>
                <a:gd name="connsiteX70" fmla="*/ 3359852 w 3817859"/>
                <a:gd name="connsiteY70" fmla="*/ 2532917 h 3817832"/>
                <a:gd name="connsiteX71" fmla="*/ 3359492 w 3817859"/>
                <a:gd name="connsiteY71" fmla="*/ 2617921 h 3817832"/>
                <a:gd name="connsiteX72" fmla="*/ 3049986 w 3817859"/>
                <a:gd name="connsiteY72" fmla="*/ 2902473 h 3817832"/>
                <a:gd name="connsiteX73" fmla="*/ 2984846 w 3817859"/>
                <a:gd name="connsiteY73" fmla="*/ 3031061 h 3817832"/>
                <a:gd name="connsiteX74" fmla="*/ 2933020 w 3817859"/>
                <a:gd name="connsiteY74" fmla="*/ 3144881 h 3817832"/>
                <a:gd name="connsiteX75" fmla="*/ 2758114 w 3817859"/>
                <a:gd name="connsiteY75" fmla="*/ 3314531 h 3817832"/>
                <a:gd name="connsiteX76" fmla="*/ 2592924 w 3817859"/>
                <a:gd name="connsiteY76" fmla="*/ 3469413 h 3817832"/>
                <a:gd name="connsiteX77" fmla="*/ 2573130 w 3817859"/>
                <a:gd name="connsiteY77" fmla="*/ 3495705 h 3817832"/>
                <a:gd name="connsiteX78" fmla="*/ 2608398 w 3817859"/>
                <a:gd name="connsiteY78" fmla="*/ 3489943 h 3817832"/>
                <a:gd name="connsiteX79" fmla="*/ 2731842 w 3817859"/>
                <a:gd name="connsiteY79" fmla="*/ 3434833 h 3817832"/>
                <a:gd name="connsiteX80" fmla="*/ 3321344 w 3817859"/>
                <a:gd name="connsiteY80" fmla="*/ 2912917 h 3817832"/>
                <a:gd name="connsiteX81" fmla="*/ 3582986 w 3817859"/>
                <a:gd name="connsiteY81" fmla="*/ 2358945 h 3817832"/>
                <a:gd name="connsiteX82" fmla="*/ 3635530 w 3817859"/>
                <a:gd name="connsiteY82" fmla="*/ 1906545 h 3817832"/>
                <a:gd name="connsiteX83" fmla="*/ 3539078 w 3817859"/>
                <a:gd name="connsiteY83" fmla="*/ 1326999 h 3817832"/>
                <a:gd name="connsiteX84" fmla="*/ 2521304 w 3817859"/>
                <a:gd name="connsiteY84" fmla="*/ 290731 h 3817832"/>
                <a:gd name="connsiteX85" fmla="*/ 2404700 w 3817859"/>
                <a:gd name="connsiteY85" fmla="*/ 285327 h 3817832"/>
                <a:gd name="connsiteX86" fmla="*/ 2303210 w 3817859"/>
                <a:gd name="connsiteY86" fmla="*/ 331071 h 3817832"/>
                <a:gd name="connsiteX87" fmla="*/ 2185886 w 3817859"/>
                <a:gd name="connsiteY87" fmla="*/ 269119 h 3817832"/>
                <a:gd name="connsiteX88" fmla="*/ 2127584 w 3817859"/>
                <a:gd name="connsiteY88" fmla="*/ 239943 h 3817832"/>
                <a:gd name="connsiteX89" fmla="*/ 1954820 w 3817859"/>
                <a:gd name="connsiteY89" fmla="*/ 1155 h 3817832"/>
                <a:gd name="connsiteX90" fmla="*/ 2374508 w 3817859"/>
                <a:gd name="connsiteY90" fmla="*/ 59159 h 3817832"/>
                <a:gd name="connsiteX91" fmla="*/ 3279230 w 3817859"/>
                <a:gd name="connsiteY91" fmla="*/ 581187 h 3817832"/>
                <a:gd name="connsiteX92" fmla="*/ 3801614 w 3817859"/>
                <a:gd name="connsiteY92" fmla="*/ 1628125 h 3817832"/>
                <a:gd name="connsiteX93" fmla="*/ 3801974 w 3817859"/>
                <a:gd name="connsiteY93" fmla="*/ 2190503 h 3817832"/>
                <a:gd name="connsiteX94" fmla="*/ 3232068 w 3817859"/>
                <a:gd name="connsiteY94" fmla="*/ 3289321 h 3817832"/>
                <a:gd name="connsiteX95" fmla="*/ 2212142 w 3817859"/>
                <a:gd name="connsiteY95" fmla="*/ 3798379 h 3817832"/>
                <a:gd name="connsiteX96" fmla="*/ 1607314 w 3817859"/>
                <a:gd name="connsiteY96" fmla="*/ 3798379 h 3817832"/>
                <a:gd name="connsiteX97" fmla="*/ 539506 w 3817859"/>
                <a:gd name="connsiteY97" fmla="*/ 3236361 h 3817832"/>
                <a:gd name="connsiteX98" fmla="*/ 52404 w 3817859"/>
                <a:gd name="connsiteY98" fmla="*/ 2343977 h 3817832"/>
                <a:gd name="connsiteX99" fmla="*/ 5962 w 3817859"/>
                <a:gd name="connsiteY99" fmla="*/ 1765747 h 3817832"/>
                <a:gd name="connsiteX100" fmla="*/ 577668 w 3817859"/>
                <a:gd name="connsiteY100" fmla="*/ 548041 h 3817832"/>
                <a:gd name="connsiteX101" fmla="*/ 1561592 w 3817859"/>
                <a:gd name="connsiteY101" fmla="*/ 31777 h 3817832"/>
                <a:gd name="connsiteX102" fmla="*/ 1954820 w 3817859"/>
                <a:gd name="connsiteY102" fmla="*/ 1155 h 381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3817859" h="3817832">
                  <a:moveTo>
                    <a:pt x="644380" y="749777"/>
                  </a:moveTo>
                  <a:cubicBezTo>
                    <a:pt x="628084" y="753829"/>
                    <a:pt x="611696" y="768507"/>
                    <a:pt x="589186" y="795341"/>
                  </a:cubicBezTo>
                  <a:cubicBezTo>
                    <a:pt x="285210" y="1156979"/>
                    <a:pt x="138626" y="1634237"/>
                    <a:pt x="190850" y="2093847"/>
                  </a:cubicBezTo>
                  <a:cubicBezTo>
                    <a:pt x="206336" y="2230721"/>
                    <a:pt x="246674" y="2400013"/>
                    <a:pt x="293854" y="2526083"/>
                  </a:cubicBezTo>
                  <a:cubicBezTo>
                    <a:pt x="384974" y="2768135"/>
                    <a:pt x="563614" y="3023873"/>
                    <a:pt x="763862" y="3198929"/>
                  </a:cubicBezTo>
                  <a:cubicBezTo>
                    <a:pt x="961590" y="3371823"/>
                    <a:pt x="1255480" y="3528867"/>
                    <a:pt x="1465092" y="3573893"/>
                  </a:cubicBezTo>
                  <a:cubicBezTo>
                    <a:pt x="1733410" y="3631523"/>
                    <a:pt x="1877834" y="3640169"/>
                    <a:pt x="2124544" y="3612793"/>
                  </a:cubicBezTo>
                  <a:cubicBezTo>
                    <a:pt x="2263206" y="3597305"/>
                    <a:pt x="2312546" y="3584337"/>
                    <a:pt x="2329474" y="3558763"/>
                  </a:cubicBezTo>
                  <a:cubicBezTo>
                    <a:pt x="2338118" y="3545797"/>
                    <a:pt x="2348922" y="3488165"/>
                    <a:pt x="2355046" y="3424771"/>
                  </a:cubicBezTo>
                  <a:cubicBezTo>
                    <a:pt x="2360808" y="3363897"/>
                    <a:pt x="2369812" y="3271687"/>
                    <a:pt x="2375214" y="3220541"/>
                  </a:cubicBezTo>
                  <a:cubicBezTo>
                    <a:pt x="2380618" y="3169393"/>
                    <a:pt x="2384938" y="3085467"/>
                    <a:pt x="2384938" y="3033959"/>
                  </a:cubicBezTo>
                  <a:lnTo>
                    <a:pt x="2384938" y="2940667"/>
                  </a:lnTo>
                  <a:lnTo>
                    <a:pt x="2274730" y="2832249"/>
                  </a:lnTo>
                  <a:cubicBezTo>
                    <a:pt x="2183250" y="2742921"/>
                    <a:pt x="2157678" y="2710863"/>
                    <a:pt x="2126344" y="2646387"/>
                  </a:cubicBezTo>
                  <a:cubicBezTo>
                    <a:pt x="2091050" y="2574349"/>
                    <a:pt x="2088168" y="2562103"/>
                    <a:pt x="2087808" y="2473855"/>
                  </a:cubicBezTo>
                  <a:cubicBezTo>
                    <a:pt x="2087088" y="2375521"/>
                    <a:pt x="2096812" y="2342023"/>
                    <a:pt x="2142552" y="2283311"/>
                  </a:cubicBezTo>
                  <a:cubicBezTo>
                    <a:pt x="2190092" y="2222437"/>
                    <a:pt x="2151916" y="2180655"/>
                    <a:pt x="2025140" y="2154721"/>
                  </a:cubicBezTo>
                  <a:cubicBezTo>
                    <a:pt x="1995606" y="2148597"/>
                    <a:pt x="1960672" y="2116901"/>
                    <a:pt x="1902326" y="2043421"/>
                  </a:cubicBezTo>
                  <a:cubicBezTo>
                    <a:pt x="1874594" y="2008481"/>
                    <a:pt x="1865230" y="2003799"/>
                    <a:pt x="1805442" y="1995875"/>
                  </a:cubicBezTo>
                  <a:cubicBezTo>
                    <a:pt x="1744576" y="1987589"/>
                    <a:pt x="1736292" y="1983267"/>
                    <a:pt x="1693794" y="1937523"/>
                  </a:cubicBezTo>
                  <a:cubicBezTo>
                    <a:pt x="1652376" y="1893219"/>
                    <a:pt x="1637248" y="1884935"/>
                    <a:pt x="1532802" y="1850355"/>
                  </a:cubicBezTo>
                  <a:cubicBezTo>
                    <a:pt x="1457530" y="1825141"/>
                    <a:pt x="1405666" y="1801369"/>
                    <a:pt x="1382976" y="1781919"/>
                  </a:cubicBezTo>
                  <a:cubicBezTo>
                    <a:pt x="1360286" y="1761747"/>
                    <a:pt x="1321028" y="1696191"/>
                    <a:pt x="1265924" y="1587413"/>
                  </a:cubicBezTo>
                  <a:cubicBezTo>
                    <a:pt x="1173364" y="1403353"/>
                    <a:pt x="1162198" y="1387503"/>
                    <a:pt x="1127624" y="1387503"/>
                  </a:cubicBezTo>
                  <a:cubicBezTo>
                    <a:pt x="1057032" y="1387503"/>
                    <a:pt x="1044426" y="1440093"/>
                    <a:pt x="1094848" y="1522217"/>
                  </a:cubicBezTo>
                  <a:cubicBezTo>
                    <a:pt x="1125462" y="1571923"/>
                    <a:pt x="1131584" y="1620911"/>
                    <a:pt x="1108534" y="1628475"/>
                  </a:cubicBezTo>
                  <a:cubicBezTo>
                    <a:pt x="1097730" y="1632077"/>
                    <a:pt x="798798" y="1255311"/>
                    <a:pt x="772146" y="1204525"/>
                  </a:cubicBezTo>
                  <a:cubicBezTo>
                    <a:pt x="762782" y="1186515"/>
                    <a:pt x="758820" y="1130323"/>
                    <a:pt x="758820" y="1013261"/>
                  </a:cubicBezTo>
                  <a:cubicBezTo>
                    <a:pt x="758820" y="831361"/>
                    <a:pt x="752698" y="806507"/>
                    <a:pt x="699034" y="767967"/>
                  </a:cubicBezTo>
                  <a:cubicBezTo>
                    <a:pt x="676884" y="752299"/>
                    <a:pt x="660678" y="745725"/>
                    <a:pt x="644380" y="749777"/>
                  </a:cubicBezTo>
                  <a:close/>
                  <a:moveTo>
                    <a:pt x="2127584" y="239943"/>
                  </a:moveTo>
                  <a:cubicBezTo>
                    <a:pt x="2119418" y="241429"/>
                    <a:pt x="2110940" y="244537"/>
                    <a:pt x="2102392" y="249309"/>
                  </a:cubicBezTo>
                  <a:cubicBezTo>
                    <a:pt x="2092674" y="254711"/>
                    <a:pt x="2030772" y="281365"/>
                    <a:pt x="1964912" y="308379"/>
                  </a:cubicBezTo>
                  <a:cubicBezTo>
                    <a:pt x="1802242" y="375375"/>
                    <a:pt x="1805480" y="371773"/>
                    <a:pt x="1805480" y="481631"/>
                  </a:cubicBezTo>
                  <a:cubicBezTo>
                    <a:pt x="1805480" y="598333"/>
                    <a:pt x="1813398" y="606977"/>
                    <a:pt x="1930004" y="613461"/>
                  </a:cubicBezTo>
                  <a:cubicBezTo>
                    <a:pt x="1990824" y="617063"/>
                    <a:pt x="2020336" y="623547"/>
                    <a:pt x="2037970" y="637233"/>
                  </a:cubicBezTo>
                  <a:cubicBezTo>
                    <a:pt x="2051646" y="648039"/>
                    <a:pt x="2078278" y="656323"/>
                    <a:pt x="2100592" y="656323"/>
                  </a:cubicBezTo>
                  <a:cubicBezTo>
                    <a:pt x="2152416" y="656323"/>
                    <a:pt x="2181208" y="620665"/>
                    <a:pt x="2181208" y="556551"/>
                  </a:cubicBezTo>
                  <a:cubicBezTo>
                    <a:pt x="2181208" y="482711"/>
                    <a:pt x="2206760" y="463261"/>
                    <a:pt x="2302130" y="463261"/>
                  </a:cubicBezTo>
                  <a:lnTo>
                    <a:pt x="2378428" y="463261"/>
                  </a:lnTo>
                  <a:lnTo>
                    <a:pt x="2583206" y="585365"/>
                  </a:lnTo>
                  <a:cubicBezTo>
                    <a:pt x="2804900" y="717917"/>
                    <a:pt x="2827572" y="735205"/>
                    <a:pt x="2837650" y="774105"/>
                  </a:cubicBezTo>
                  <a:cubicBezTo>
                    <a:pt x="2845568" y="806523"/>
                    <a:pt x="2822894" y="916741"/>
                    <a:pt x="2804900" y="931509"/>
                  </a:cubicBezTo>
                  <a:cubicBezTo>
                    <a:pt x="2783306" y="949519"/>
                    <a:pt x="2756314" y="937993"/>
                    <a:pt x="2738680" y="902693"/>
                  </a:cubicBezTo>
                  <a:cubicBezTo>
                    <a:pt x="2729682" y="884685"/>
                    <a:pt x="2716366" y="863073"/>
                    <a:pt x="2709528" y="854429"/>
                  </a:cubicBezTo>
                  <a:cubicBezTo>
                    <a:pt x="2690454" y="831737"/>
                    <a:pt x="2622434" y="834617"/>
                    <a:pt x="2597602" y="859471"/>
                  </a:cubicBezTo>
                  <a:cubicBezTo>
                    <a:pt x="2573130" y="884325"/>
                    <a:pt x="2572410" y="899091"/>
                    <a:pt x="2594002" y="944475"/>
                  </a:cubicBezTo>
                  <a:cubicBezTo>
                    <a:pt x="2604080" y="966087"/>
                    <a:pt x="2608038" y="989499"/>
                    <a:pt x="2604080" y="1005709"/>
                  </a:cubicBezTo>
                  <a:cubicBezTo>
                    <a:pt x="2597242" y="1031643"/>
                    <a:pt x="2595442" y="1032363"/>
                    <a:pt x="2510868" y="1032363"/>
                  </a:cubicBezTo>
                  <a:cubicBezTo>
                    <a:pt x="2384906" y="1032363"/>
                    <a:pt x="2351076" y="1051093"/>
                    <a:pt x="2251386" y="1176439"/>
                  </a:cubicBezTo>
                  <a:cubicBezTo>
                    <a:pt x="2207480" y="1231547"/>
                    <a:pt x="2166452" y="1285937"/>
                    <a:pt x="2160334" y="1297463"/>
                  </a:cubicBezTo>
                  <a:cubicBezTo>
                    <a:pt x="2154216" y="1308989"/>
                    <a:pt x="2140540" y="1364459"/>
                    <a:pt x="2129382" y="1421369"/>
                  </a:cubicBezTo>
                  <a:cubicBezTo>
                    <a:pt x="2109230" y="1525823"/>
                    <a:pt x="2101312" y="1540231"/>
                    <a:pt x="2064242" y="1540231"/>
                  </a:cubicBezTo>
                  <a:cubicBezTo>
                    <a:pt x="2028974" y="1540231"/>
                    <a:pt x="2017816" y="1525103"/>
                    <a:pt x="2001622" y="1454145"/>
                  </a:cubicBezTo>
                  <a:cubicBezTo>
                    <a:pt x="1978228" y="1350771"/>
                    <a:pt x="1960594" y="1337443"/>
                    <a:pt x="1848308" y="1337443"/>
                  </a:cubicBezTo>
                  <a:cubicBezTo>
                    <a:pt x="1683118" y="1337443"/>
                    <a:pt x="1588826" y="1387511"/>
                    <a:pt x="1555356" y="1494127"/>
                  </a:cubicBezTo>
                  <a:cubicBezTo>
                    <a:pt x="1538802" y="1547435"/>
                    <a:pt x="1538802" y="1547795"/>
                    <a:pt x="1566152" y="1602545"/>
                  </a:cubicBezTo>
                  <a:cubicBezTo>
                    <a:pt x="1601782" y="1673861"/>
                    <a:pt x="1628054" y="1700877"/>
                    <a:pt x="1674480" y="1714923"/>
                  </a:cubicBezTo>
                  <a:cubicBezTo>
                    <a:pt x="1708670" y="1725009"/>
                    <a:pt x="1718386" y="1723569"/>
                    <a:pt x="1764094" y="1699435"/>
                  </a:cubicBezTo>
                  <a:cubicBezTo>
                    <a:pt x="1818796" y="1670981"/>
                    <a:pt x="1864862" y="1665217"/>
                    <a:pt x="1884656" y="1685027"/>
                  </a:cubicBezTo>
                  <a:cubicBezTo>
                    <a:pt x="1891854" y="1692231"/>
                    <a:pt x="1896894" y="1727891"/>
                    <a:pt x="1896894" y="1774355"/>
                  </a:cubicBezTo>
                  <a:cubicBezTo>
                    <a:pt x="1896894" y="1820819"/>
                    <a:pt x="1901572" y="1856479"/>
                    <a:pt x="1909130" y="1864043"/>
                  </a:cubicBezTo>
                  <a:cubicBezTo>
                    <a:pt x="1915608" y="1870525"/>
                    <a:pt x="1944398" y="1875929"/>
                    <a:pt x="1972830" y="1875929"/>
                  </a:cubicBezTo>
                  <a:cubicBezTo>
                    <a:pt x="2001622" y="1875929"/>
                    <a:pt x="2030412" y="1881691"/>
                    <a:pt x="2036890" y="1888175"/>
                  </a:cubicBezTo>
                  <a:cubicBezTo>
                    <a:pt x="2044448" y="1895739"/>
                    <a:pt x="2049128" y="1931399"/>
                    <a:pt x="2049128" y="1978223"/>
                  </a:cubicBezTo>
                  <a:cubicBezTo>
                    <a:pt x="2049128" y="2062867"/>
                    <a:pt x="2053806" y="2071513"/>
                    <a:pt x="2118946" y="2104649"/>
                  </a:cubicBezTo>
                  <a:cubicBezTo>
                    <a:pt x="2160334" y="2125541"/>
                    <a:pt x="2170410" y="2123379"/>
                    <a:pt x="2290614" y="2070071"/>
                  </a:cubicBezTo>
                  <a:cubicBezTo>
                    <a:pt x="2373750" y="2033333"/>
                    <a:pt x="2393544" y="2028649"/>
                    <a:pt x="2461562" y="2028649"/>
                  </a:cubicBezTo>
                  <a:cubicBezTo>
                    <a:pt x="2671020" y="2028649"/>
                    <a:pt x="2920064" y="2143191"/>
                    <a:pt x="2991324" y="2272859"/>
                  </a:cubicBezTo>
                  <a:cubicBezTo>
                    <a:pt x="3016876" y="2318963"/>
                    <a:pt x="3024434" y="2324727"/>
                    <a:pt x="3085254" y="2344897"/>
                  </a:cubicBezTo>
                  <a:cubicBezTo>
                    <a:pt x="3232810" y="2393883"/>
                    <a:pt x="3337538" y="2465561"/>
                    <a:pt x="3359852" y="2532917"/>
                  </a:cubicBezTo>
                  <a:cubicBezTo>
                    <a:pt x="3368490" y="2559571"/>
                    <a:pt x="3368490" y="2580101"/>
                    <a:pt x="3359492" y="2617921"/>
                  </a:cubicBezTo>
                  <a:cubicBezTo>
                    <a:pt x="3330702" y="2738585"/>
                    <a:pt x="3224534" y="2836197"/>
                    <a:pt x="3049986" y="2902473"/>
                  </a:cubicBezTo>
                  <a:cubicBezTo>
                    <a:pt x="3021914" y="2913277"/>
                    <a:pt x="3017236" y="2921923"/>
                    <a:pt x="2984846" y="3031061"/>
                  </a:cubicBezTo>
                  <a:cubicBezTo>
                    <a:pt x="2972608" y="3071041"/>
                    <a:pt x="2949576" y="3122189"/>
                    <a:pt x="2933020" y="3144881"/>
                  </a:cubicBezTo>
                  <a:cubicBezTo>
                    <a:pt x="2916466" y="3167573"/>
                    <a:pt x="2838010" y="3243933"/>
                    <a:pt x="2758114" y="3314531"/>
                  </a:cubicBezTo>
                  <a:cubicBezTo>
                    <a:pt x="2678218" y="3385487"/>
                    <a:pt x="2604080" y="3455005"/>
                    <a:pt x="2592924" y="3469413"/>
                  </a:cubicBezTo>
                  <a:lnTo>
                    <a:pt x="2573130" y="3495705"/>
                  </a:lnTo>
                  <a:lnTo>
                    <a:pt x="2608398" y="3489943"/>
                  </a:lnTo>
                  <a:cubicBezTo>
                    <a:pt x="2627472" y="3486701"/>
                    <a:pt x="2683256" y="3461849"/>
                    <a:pt x="2731842" y="3434833"/>
                  </a:cubicBezTo>
                  <a:cubicBezTo>
                    <a:pt x="2953534" y="3311649"/>
                    <a:pt x="3183866" y="3107781"/>
                    <a:pt x="3321344" y="2912917"/>
                  </a:cubicBezTo>
                  <a:cubicBezTo>
                    <a:pt x="3437588" y="2747589"/>
                    <a:pt x="3535120" y="2541201"/>
                    <a:pt x="3582986" y="2358945"/>
                  </a:cubicBezTo>
                  <a:cubicBezTo>
                    <a:pt x="3626172" y="2195779"/>
                    <a:pt x="3635890" y="2109693"/>
                    <a:pt x="3635530" y="1906545"/>
                  </a:cubicBezTo>
                  <a:cubicBezTo>
                    <a:pt x="3635170" y="1654771"/>
                    <a:pt x="3617534" y="1550317"/>
                    <a:pt x="3539078" y="1326999"/>
                  </a:cubicBezTo>
                  <a:cubicBezTo>
                    <a:pt x="3373888" y="857669"/>
                    <a:pt x="2997442" y="474427"/>
                    <a:pt x="2521304" y="290731"/>
                  </a:cubicBezTo>
                  <a:cubicBezTo>
                    <a:pt x="2441768" y="260113"/>
                    <a:pt x="2404700" y="258313"/>
                    <a:pt x="2404700" y="285327"/>
                  </a:cubicBezTo>
                  <a:cubicBezTo>
                    <a:pt x="2404700" y="317023"/>
                    <a:pt x="2373750" y="331071"/>
                    <a:pt x="2303210" y="331071"/>
                  </a:cubicBezTo>
                  <a:cubicBezTo>
                    <a:pt x="2227994" y="331071"/>
                    <a:pt x="2213958" y="323507"/>
                    <a:pt x="2185886" y="269119"/>
                  </a:cubicBezTo>
                  <a:cubicBezTo>
                    <a:pt x="2173738" y="245617"/>
                    <a:pt x="2152078" y="235485"/>
                    <a:pt x="2127584" y="239943"/>
                  </a:cubicBezTo>
                  <a:close/>
                  <a:moveTo>
                    <a:pt x="1954820" y="1155"/>
                  </a:moveTo>
                  <a:cubicBezTo>
                    <a:pt x="2096666" y="5929"/>
                    <a:pt x="2242922" y="25473"/>
                    <a:pt x="2374508" y="59159"/>
                  </a:cubicBezTo>
                  <a:cubicBezTo>
                    <a:pt x="2734164" y="151387"/>
                    <a:pt x="3027938" y="320713"/>
                    <a:pt x="3279230" y="581187"/>
                  </a:cubicBezTo>
                  <a:cubicBezTo>
                    <a:pt x="3567962" y="880209"/>
                    <a:pt x="3714130" y="1173107"/>
                    <a:pt x="3801614" y="1628125"/>
                  </a:cubicBezTo>
                  <a:cubicBezTo>
                    <a:pt x="3823214" y="1739807"/>
                    <a:pt x="3823214" y="2070173"/>
                    <a:pt x="3801974" y="2190503"/>
                  </a:cubicBezTo>
                  <a:cubicBezTo>
                    <a:pt x="3721330" y="2642639"/>
                    <a:pt x="3538442" y="2995701"/>
                    <a:pt x="3232068" y="3289321"/>
                  </a:cubicBezTo>
                  <a:cubicBezTo>
                    <a:pt x="2946214" y="3563123"/>
                    <a:pt x="2628320" y="3722001"/>
                    <a:pt x="2212142" y="3798379"/>
                  </a:cubicBezTo>
                  <a:cubicBezTo>
                    <a:pt x="2070294" y="3824317"/>
                    <a:pt x="1744480" y="3824317"/>
                    <a:pt x="1607314" y="3798379"/>
                  </a:cubicBezTo>
                  <a:cubicBezTo>
                    <a:pt x="1167014" y="3714797"/>
                    <a:pt x="830038" y="3537545"/>
                    <a:pt x="539506" y="3236361"/>
                  </a:cubicBezTo>
                  <a:cubicBezTo>
                    <a:pt x="296854" y="2985253"/>
                    <a:pt x="139168" y="2695959"/>
                    <a:pt x="52404" y="2343977"/>
                  </a:cubicBezTo>
                  <a:cubicBezTo>
                    <a:pt x="8122" y="2163483"/>
                    <a:pt x="-10598" y="1929669"/>
                    <a:pt x="5962" y="1765747"/>
                  </a:cubicBezTo>
                  <a:cubicBezTo>
                    <a:pt x="55284" y="1280827"/>
                    <a:pt x="247892" y="870841"/>
                    <a:pt x="577668" y="548041"/>
                  </a:cubicBezTo>
                  <a:cubicBezTo>
                    <a:pt x="854880" y="277121"/>
                    <a:pt x="1145054" y="124727"/>
                    <a:pt x="1561592" y="31777"/>
                  </a:cubicBezTo>
                  <a:cubicBezTo>
                    <a:pt x="1675538" y="6379"/>
                    <a:pt x="1812974" y="-3619"/>
                    <a:pt x="1954820" y="1155"/>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19" name="Freeform 45"/>
            <p:cNvSpPr>
              <a:spLocks/>
            </p:cNvSpPr>
            <p:nvPr/>
          </p:nvSpPr>
          <p:spPr bwMode="auto">
            <a:xfrm>
              <a:off x="29489241" y="3594086"/>
              <a:ext cx="366023" cy="110520"/>
            </a:xfrm>
            <a:custGeom>
              <a:avLst/>
              <a:gdLst>
                <a:gd name="T0" fmla="*/ 959 w 1358"/>
                <a:gd name="T1" fmla="*/ 282 h 411"/>
                <a:gd name="T2" fmla="*/ 345 w 1358"/>
                <a:gd name="T3" fmla="*/ 171 h 411"/>
                <a:gd name="T4" fmla="*/ 0 w 1358"/>
                <a:gd name="T5" fmla="*/ 145 h 411"/>
                <a:gd name="T6" fmla="*/ 522 w 1358"/>
                <a:gd name="T7" fmla="*/ 0 h 411"/>
                <a:gd name="T8" fmla="*/ 1310 w 1358"/>
                <a:gd name="T9" fmla="*/ 256 h 411"/>
                <a:gd name="T10" fmla="*/ 1327 w 1358"/>
                <a:gd name="T11" fmla="*/ 351 h 411"/>
                <a:gd name="T12" fmla="*/ 959 w 1358"/>
                <a:gd name="T13" fmla="*/ 282 h 411"/>
              </a:gdLst>
              <a:ahLst/>
              <a:cxnLst>
                <a:cxn ang="0">
                  <a:pos x="T0" y="T1"/>
                </a:cxn>
                <a:cxn ang="0">
                  <a:pos x="T2" y="T3"/>
                </a:cxn>
                <a:cxn ang="0">
                  <a:pos x="T4" y="T5"/>
                </a:cxn>
                <a:cxn ang="0">
                  <a:pos x="T6" y="T7"/>
                </a:cxn>
                <a:cxn ang="0">
                  <a:pos x="T8" y="T9"/>
                </a:cxn>
                <a:cxn ang="0">
                  <a:pos x="T10" y="T11"/>
                </a:cxn>
                <a:cxn ang="0">
                  <a:pos x="T12" y="T13"/>
                </a:cxn>
              </a:cxnLst>
              <a:rect l="0" t="0" r="r" b="b"/>
              <a:pathLst>
                <a:path w="1358" h="411">
                  <a:moveTo>
                    <a:pt x="959" y="282"/>
                  </a:moveTo>
                  <a:cubicBezTo>
                    <a:pt x="699" y="175"/>
                    <a:pt x="681" y="172"/>
                    <a:pt x="345" y="171"/>
                  </a:cubicBezTo>
                  <a:cubicBezTo>
                    <a:pt x="155" y="170"/>
                    <a:pt x="0" y="158"/>
                    <a:pt x="0" y="145"/>
                  </a:cubicBezTo>
                  <a:cubicBezTo>
                    <a:pt x="0" y="98"/>
                    <a:pt x="352" y="0"/>
                    <a:pt x="522" y="0"/>
                  </a:cubicBezTo>
                  <a:cubicBezTo>
                    <a:pt x="654" y="0"/>
                    <a:pt x="1242" y="191"/>
                    <a:pt x="1310" y="256"/>
                  </a:cubicBezTo>
                  <a:cubicBezTo>
                    <a:pt x="1355" y="299"/>
                    <a:pt x="1358" y="315"/>
                    <a:pt x="1327" y="351"/>
                  </a:cubicBezTo>
                  <a:cubicBezTo>
                    <a:pt x="1278" y="411"/>
                    <a:pt x="1266" y="408"/>
                    <a:pt x="959" y="28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spTree>
    <p:extLst>
      <p:ext uri="{BB962C8B-B14F-4D97-AF65-F5344CB8AC3E}">
        <p14:creationId xmlns:p14="http://schemas.microsoft.com/office/powerpoint/2010/main" val="71691831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85</a:t>
            </a:fld>
            <a:endParaRPr lang="zh-TW" altLang="en-US"/>
          </a:p>
        </p:txBody>
      </p:sp>
      <p:pic>
        <p:nvPicPr>
          <p:cNvPr id="4" name="圖片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910806" y="982981"/>
            <a:ext cx="1954212" cy="5029200"/>
          </a:xfrm>
          <a:custGeom>
            <a:avLst/>
            <a:gdLst>
              <a:gd name="connsiteX0" fmla="*/ 0 w 1954212"/>
              <a:gd name="connsiteY0" fmla="*/ 0 h 5029200"/>
              <a:gd name="connsiteX1" fmla="*/ 1954212 w 1954212"/>
              <a:gd name="connsiteY1" fmla="*/ 0 h 5029200"/>
              <a:gd name="connsiteX2" fmla="*/ 1954212 w 1954212"/>
              <a:gd name="connsiteY2" fmla="*/ 5029200 h 5029200"/>
              <a:gd name="connsiteX3" fmla="*/ 0 w 1954212"/>
              <a:gd name="connsiteY3" fmla="*/ 5029200 h 5029200"/>
            </a:gdLst>
            <a:ahLst/>
            <a:cxnLst>
              <a:cxn ang="0">
                <a:pos x="connsiteX0" y="connsiteY0"/>
              </a:cxn>
              <a:cxn ang="0">
                <a:pos x="connsiteX1" y="connsiteY1"/>
              </a:cxn>
              <a:cxn ang="0">
                <a:pos x="connsiteX2" y="connsiteY2"/>
              </a:cxn>
              <a:cxn ang="0">
                <a:pos x="connsiteX3" y="connsiteY3"/>
              </a:cxn>
            </a:cxnLst>
            <a:rect l="l" t="t" r="r" b="b"/>
            <a:pathLst>
              <a:path w="1954212" h="5029200">
                <a:moveTo>
                  <a:pt x="0" y="0"/>
                </a:moveTo>
                <a:lnTo>
                  <a:pt x="1954212" y="0"/>
                </a:lnTo>
                <a:lnTo>
                  <a:pt x="1954212" y="5029200"/>
                </a:lnTo>
                <a:lnTo>
                  <a:pt x="0" y="5029200"/>
                </a:lnTo>
                <a:close/>
              </a:path>
            </a:pathLst>
          </a:custGeom>
        </p:spPr>
      </p:pic>
      <p:pic>
        <p:nvPicPr>
          <p:cNvPr id="5" name="圖片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949874" y="982981"/>
            <a:ext cx="1960932" cy="5029200"/>
          </a:xfrm>
          <a:custGeom>
            <a:avLst/>
            <a:gdLst>
              <a:gd name="connsiteX0" fmla="*/ 0 w 1954212"/>
              <a:gd name="connsiteY0" fmla="*/ 0 h 5029200"/>
              <a:gd name="connsiteX1" fmla="*/ 1954212 w 1954212"/>
              <a:gd name="connsiteY1" fmla="*/ 0 h 5029200"/>
              <a:gd name="connsiteX2" fmla="*/ 1954212 w 1954212"/>
              <a:gd name="connsiteY2" fmla="*/ 5029200 h 5029200"/>
              <a:gd name="connsiteX3" fmla="*/ 0 w 1954212"/>
              <a:gd name="connsiteY3" fmla="*/ 5029200 h 5029200"/>
            </a:gdLst>
            <a:ahLst/>
            <a:cxnLst>
              <a:cxn ang="0">
                <a:pos x="connsiteX0" y="connsiteY0"/>
              </a:cxn>
              <a:cxn ang="0">
                <a:pos x="connsiteX1" y="connsiteY1"/>
              </a:cxn>
              <a:cxn ang="0">
                <a:pos x="connsiteX2" y="connsiteY2"/>
              </a:cxn>
              <a:cxn ang="0">
                <a:pos x="connsiteX3" y="connsiteY3"/>
              </a:cxn>
            </a:cxnLst>
            <a:rect l="l" t="t" r="r" b="b"/>
            <a:pathLst>
              <a:path w="1954212" h="5029200">
                <a:moveTo>
                  <a:pt x="0" y="0"/>
                </a:moveTo>
                <a:lnTo>
                  <a:pt x="1954212" y="0"/>
                </a:lnTo>
                <a:lnTo>
                  <a:pt x="1954212" y="5029200"/>
                </a:lnTo>
                <a:lnTo>
                  <a:pt x="0" y="5029200"/>
                </a:lnTo>
                <a:close/>
              </a:path>
            </a:pathLst>
          </a:custGeom>
        </p:spPr>
      </p:pic>
      <p:pic>
        <p:nvPicPr>
          <p:cNvPr id="6" name="圖片 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982981"/>
            <a:ext cx="1954212" cy="5029200"/>
          </a:xfrm>
          <a:custGeom>
            <a:avLst/>
            <a:gdLst>
              <a:gd name="connsiteX0" fmla="*/ 0 w 1954212"/>
              <a:gd name="connsiteY0" fmla="*/ 0 h 5029200"/>
              <a:gd name="connsiteX1" fmla="*/ 1954212 w 1954212"/>
              <a:gd name="connsiteY1" fmla="*/ 0 h 5029200"/>
              <a:gd name="connsiteX2" fmla="*/ 1954212 w 1954212"/>
              <a:gd name="connsiteY2" fmla="*/ 5029200 h 5029200"/>
              <a:gd name="connsiteX3" fmla="*/ 0 w 1954212"/>
              <a:gd name="connsiteY3" fmla="*/ 5029200 h 5029200"/>
            </a:gdLst>
            <a:ahLst/>
            <a:cxnLst>
              <a:cxn ang="0">
                <a:pos x="connsiteX0" y="connsiteY0"/>
              </a:cxn>
              <a:cxn ang="0">
                <a:pos x="connsiteX1" y="connsiteY1"/>
              </a:cxn>
              <a:cxn ang="0">
                <a:pos x="connsiteX2" y="connsiteY2"/>
              </a:cxn>
              <a:cxn ang="0">
                <a:pos x="connsiteX3" y="connsiteY3"/>
              </a:cxn>
            </a:cxnLst>
            <a:rect l="l" t="t" r="r" b="b"/>
            <a:pathLst>
              <a:path w="1954212" h="5029200">
                <a:moveTo>
                  <a:pt x="0" y="0"/>
                </a:moveTo>
                <a:lnTo>
                  <a:pt x="1954212" y="0"/>
                </a:lnTo>
                <a:lnTo>
                  <a:pt x="1954212" y="5029200"/>
                </a:lnTo>
                <a:lnTo>
                  <a:pt x="0" y="5029200"/>
                </a:lnTo>
                <a:close/>
              </a:path>
            </a:pathLst>
          </a:custGeom>
        </p:spPr>
      </p:pic>
      <p:sp>
        <p:nvSpPr>
          <p:cNvPr id="7" name="矩形 6"/>
          <p:cNvSpPr/>
          <p:nvPr/>
        </p:nvSpPr>
        <p:spPr>
          <a:xfrm>
            <a:off x="1062990" y="1647985"/>
            <a:ext cx="3699192" cy="3699192"/>
          </a:xfrm>
          <a:prstGeom prst="rect">
            <a:avLst/>
          </a:prstGeom>
          <a:solidFill>
            <a:schemeClr val="accent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文字方塊 7"/>
          <p:cNvSpPr txBox="1"/>
          <p:nvPr/>
        </p:nvSpPr>
        <p:spPr>
          <a:xfrm>
            <a:off x="1265346" y="3340060"/>
            <a:ext cx="3503712" cy="707886"/>
          </a:xfrm>
          <a:prstGeom prst="rect">
            <a:avLst/>
          </a:prstGeom>
          <a:noFill/>
        </p:spPr>
        <p:txBody>
          <a:bodyPr wrap="square" rtlCol="0" anchor="ctr">
            <a:spAutoFit/>
          </a:bodyPr>
          <a:lstStyle/>
          <a:p>
            <a:pPr algn="ctr"/>
            <a:r>
              <a:rPr lang="en-US" altLang="zh-TW" sz="4000" b="1" dirty="0">
                <a:solidFill>
                  <a:schemeClr val="bg1"/>
                </a:solidFill>
              </a:rPr>
              <a:t>Great Ideas</a:t>
            </a:r>
            <a:endParaRPr lang="zh-TW" altLang="en-US" sz="4000" b="1" dirty="0">
              <a:solidFill>
                <a:schemeClr val="bg1"/>
              </a:solidFill>
            </a:endParaRPr>
          </a:p>
        </p:txBody>
      </p:sp>
      <p:sp>
        <p:nvSpPr>
          <p:cNvPr id="10" name="矩形 9"/>
          <p:cNvSpPr/>
          <p:nvPr/>
        </p:nvSpPr>
        <p:spPr>
          <a:xfrm>
            <a:off x="2723991" y="2628900"/>
            <a:ext cx="377190" cy="377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矩形 10"/>
          <p:cNvSpPr/>
          <p:nvPr/>
        </p:nvSpPr>
        <p:spPr>
          <a:xfrm>
            <a:off x="7134870" y="1280081"/>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12" name="文字方塊 11"/>
          <p:cNvSpPr txBox="1"/>
          <p:nvPr/>
        </p:nvSpPr>
        <p:spPr>
          <a:xfrm>
            <a:off x="6994757" y="633750"/>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083</a:t>
            </a:r>
          </a:p>
        </p:txBody>
      </p:sp>
      <p:cxnSp>
        <p:nvCxnSpPr>
          <p:cNvPr id="25" name="直線接點 24"/>
          <p:cNvCxnSpPr/>
          <p:nvPr/>
        </p:nvCxnSpPr>
        <p:spPr>
          <a:xfrm flipH="1">
            <a:off x="7013874" y="1765325"/>
            <a:ext cx="0" cy="1306967"/>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直線接點 25"/>
          <p:cNvCxnSpPr/>
          <p:nvPr/>
        </p:nvCxnSpPr>
        <p:spPr>
          <a:xfrm flipH="1">
            <a:off x="7013874" y="4965933"/>
            <a:ext cx="0" cy="1306967"/>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直線接點 26"/>
          <p:cNvCxnSpPr/>
          <p:nvPr/>
        </p:nvCxnSpPr>
        <p:spPr>
          <a:xfrm flipH="1">
            <a:off x="6407546" y="3365629"/>
            <a:ext cx="0" cy="1306967"/>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8" name="文字方塊 4"/>
          <p:cNvSpPr txBox="1"/>
          <p:nvPr/>
        </p:nvSpPr>
        <p:spPr>
          <a:xfrm flipH="1">
            <a:off x="7064965" y="2197672"/>
            <a:ext cx="4565677"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The quick brown fox jumps over the lazy dog. </a:t>
            </a:r>
          </a:p>
        </p:txBody>
      </p:sp>
      <p:sp>
        <p:nvSpPr>
          <p:cNvPr id="29" name="文字方塊 36"/>
          <p:cNvSpPr txBox="1"/>
          <p:nvPr/>
        </p:nvSpPr>
        <p:spPr>
          <a:xfrm flipH="1">
            <a:off x="7064966" y="1784032"/>
            <a:ext cx="1380721" cy="40011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smtClean="0">
                <a:solidFill>
                  <a:schemeClr val="accent1"/>
                </a:solidFill>
              </a:rPr>
              <a:t>TITLE 01</a:t>
            </a:r>
          </a:p>
        </p:txBody>
      </p:sp>
      <p:sp>
        <p:nvSpPr>
          <p:cNvPr id="30" name="文字方塊 51"/>
          <p:cNvSpPr txBox="1"/>
          <p:nvPr/>
        </p:nvSpPr>
        <p:spPr>
          <a:xfrm flipH="1">
            <a:off x="6409096" y="3792756"/>
            <a:ext cx="4565677"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The quick brown fox jumps over the lazy dog. </a:t>
            </a:r>
          </a:p>
        </p:txBody>
      </p:sp>
      <p:sp>
        <p:nvSpPr>
          <p:cNvPr id="31" name="文字方塊 53"/>
          <p:cNvSpPr txBox="1"/>
          <p:nvPr/>
        </p:nvSpPr>
        <p:spPr>
          <a:xfrm flipH="1">
            <a:off x="6409097" y="3379116"/>
            <a:ext cx="1380721" cy="40011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smtClean="0">
                <a:solidFill>
                  <a:schemeClr val="accent2"/>
                </a:solidFill>
              </a:rPr>
              <a:t>TITLE 02</a:t>
            </a:r>
          </a:p>
        </p:txBody>
      </p:sp>
      <p:sp>
        <p:nvSpPr>
          <p:cNvPr id="32" name="文字方塊 55"/>
          <p:cNvSpPr txBox="1"/>
          <p:nvPr/>
        </p:nvSpPr>
        <p:spPr>
          <a:xfrm flipH="1">
            <a:off x="7001482" y="5341597"/>
            <a:ext cx="4565677"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The quick brown fox jumps over the lazy dog. </a:t>
            </a:r>
          </a:p>
        </p:txBody>
      </p:sp>
      <p:sp>
        <p:nvSpPr>
          <p:cNvPr id="33" name="文字方塊 57"/>
          <p:cNvSpPr txBox="1"/>
          <p:nvPr/>
        </p:nvSpPr>
        <p:spPr>
          <a:xfrm flipH="1">
            <a:off x="7001483" y="4927957"/>
            <a:ext cx="1380721" cy="40011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smtClean="0">
                <a:solidFill>
                  <a:schemeClr val="accent3"/>
                </a:solidFill>
              </a:rPr>
              <a:t>TITLE 03</a:t>
            </a:r>
          </a:p>
        </p:txBody>
      </p:sp>
    </p:spTree>
    <p:extLst>
      <p:ext uri="{BB962C8B-B14F-4D97-AF65-F5344CB8AC3E}">
        <p14:creationId xmlns:p14="http://schemas.microsoft.com/office/powerpoint/2010/main" val="83221329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接點 6"/>
          <p:cNvCxnSpPr/>
          <p:nvPr/>
        </p:nvCxnSpPr>
        <p:spPr>
          <a:xfrm>
            <a:off x="5772150" y="1183124"/>
            <a:ext cx="0" cy="503182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直線接點 7"/>
          <p:cNvCxnSpPr/>
          <p:nvPr/>
        </p:nvCxnSpPr>
        <p:spPr>
          <a:xfrm>
            <a:off x="8968740" y="1183124"/>
            <a:ext cx="0" cy="503182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 name="文字方塊 13"/>
          <p:cNvSpPr txBox="1"/>
          <p:nvPr/>
        </p:nvSpPr>
        <p:spPr>
          <a:xfrm>
            <a:off x="6820629" y="1442283"/>
            <a:ext cx="1248220" cy="584775"/>
          </a:xfrm>
          <a:prstGeom prst="rect">
            <a:avLst/>
          </a:prstGeom>
          <a:noFill/>
        </p:spPr>
        <p:txBody>
          <a:bodyPr wrap="square" rtlCol="0">
            <a:spAutoFit/>
          </a:bodyPr>
          <a:lstStyle/>
          <a:p>
            <a:pPr algn="ctr"/>
            <a:r>
              <a:rPr lang="en-US" sz="3200" b="1" dirty="0"/>
              <a:t>Title</a:t>
            </a:r>
          </a:p>
        </p:txBody>
      </p:sp>
      <p:sp>
        <p:nvSpPr>
          <p:cNvPr id="18" name="矩形 17"/>
          <p:cNvSpPr/>
          <p:nvPr/>
        </p:nvSpPr>
        <p:spPr>
          <a:xfrm>
            <a:off x="6234019" y="2347655"/>
            <a:ext cx="2380870" cy="1569660"/>
          </a:xfrm>
          <a:prstGeom prst="rect">
            <a:avLst/>
          </a:prstGeom>
        </p:spPr>
        <p:txBody>
          <a:bodyPr wrap="square">
            <a:spAutoFit/>
          </a:bodyPr>
          <a:lstStyle/>
          <a:p>
            <a:r>
              <a:rPr lang="en-US" sz="1600" dirty="0">
                <a:latin typeface="微軟正黑體" panose="020B0604030504040204" pitchFamily="34" charset="-120"/>
                <a:ea typeface="微軟正黑體" panose="020B0604030504040204" pitchFamily="34" charset="-120"/>
              </a:rPr>
              <a:t>The quick brown fox jumps over the lazy dog. </a:t>
            </a:r>
            <a:endParaRPr lang="en-US" sz="1600" dirty="0" smtClean="0">
              <a:latin typeface="微軟正黑體" panose="020B0604030504040204" pitchFamily="34" charset="-120"/>
              <a:ea typeface="微軟正黑體" panose="020B0604030504040204" pitchFamily="34" charset="-120"/>
            </a:endParaRPr>
          </a:p>
          <a:p>
            <a:r>
              <a:rPr lang="en-US" sz="1600" dirty="0" smtClean="0">
                <a:latin typeface="微軟正黑體" panose="020B0604030504040204" pitchFamily="34" charset="-120"/>
                <a:ea typeface="微軟正黑體" panose="020B0604030504040204" pitchFamily="34" charset="-120"/>
              </a:rPr>
              <a:t>The </a:t>
            </a:r>
            <a:r>
              <a:rPr lang="en-US" sz="1600" dirty="0">
                <a:latin typeface="微軟正黑體" panose="020B0604030504040204" pitchFamily="34" charset="-120"/>
                <a:ea typeface="微軟正黑體" panose="020B0604030504040204" pitchFamily="34" charset="-120"/>
              </a:rPr>
              <a:t>quick brown fox jumps over the lazy dog. </a:t>
            </a:r>
          </a:p>
        </p:txBody>
      </p:sp>
      <p:sp>
        <p:nvSpPr>
          <p:cNvPr id="19" name="文字方塊 18"/>
          <p:cNvSpPr txBox="1"/>
          <p:nvPr/>
        </p:nvSpPr>
        <p:spPr>
          <a:xfrm>
            <a:off x="9945059" y="1442283"/>
            <a:ext cx="1248220" cy="584775"/>
          </a:xfrm>
          <a:prstGeom prst="rect">
            <a:avLst/>
          </a:prstGeom>
          <a:noFill/>
        </p:spPr>
        <p:txBody>
          <a:bodyPr wrap="square" rtlCol="0">
            <a:spAutoFit/>
          </a:bodyPr>
          <a:lstStyle/>
          <a:p>
            <a:pPr algn="ctr"/>
            <a:r>
              <a:rPr lang="en-US" sz="3200" b="1" dirty="0"/>
              <a:t>Title</a:t>
            </a:r>
          </a:p>
        </p:txBody>
      </p:sp>
      <p:sp>
        <p:nvSpPr>
          <p:cNvPr id="20" name="矩形 19"/>
          <p:cNvSpPr/>
          <p:nvPr/>
        </p:nvSpPr>
        <p:spPr>
          <a:xfrm>
            <a:off x="9358449" y="2347655"/>
            <a:ext cx="2380870" cy="3785652"/>
          </a:xfrm>
          <a:prstGeom prst="rect">
            <a:avLst/>
          </a:prstGeom>
        </p:spPr>
        <p:txBody>
          <a:bodyPr wrap="square">
            <a:spAutoFit/>
          </a:bodyPr>
          <a:lstStyle/>
          <a:p>
            <a:r>
              <a:rPr lang="en-US" sz="1600" dirty="0">
                <a:latin typeface="微軟正黑體" panose="020B0604030504040204" pitchFamily="34" charset="-120"/>
                <a:ea typeface="微軟正黑體" panose="020B0604030504040204" pitchFamily="34" charset="-120"/>
              </a:rPr>
              <a:t>The quick brown fox jumps over the lazy dog. </a:t>
            </a:r>
            <a:endParaRPr lang="en-US" sz="1600" dirty="0" smtClean="0">
              <a:latin typeface="微軟正黑體" panose="020B0604030504040204" pitchFamily="34" charset="-120"/>
              <a:ea typeface="微軟正黑體" panose="020B0604030504040204" pitchFamily="34" charset="-120"/>
            </a:endParaRPr>
          </a:p>
          <a:p>
            <a:endParaRPr lang="en-US" sz="1600" dirty="0">
              <a:latin typeface="微軟正黑體" panose="020B0604030504040204" pitchFamily="34" charset="-120"/>
              <a:ea typeface="微軟正黑體" panose="020B0604030504040204" pitchFamily="34" charset="-120"/>
            </a:endParaRPr>
          </a:p>
          <a:p>
            <a:r>
              <a:rPr lang="en-US" sz="1600" dirty="0" smtClean="0">
                <a:latin typeface="微軟正黑體" panose="020B0604030504040204" pitchFamily="34" charset="-120"/>
                <a:ea typeface="微軟正黑體" panose="020B0604030504040204" pitchFamily="34" charset="-120"/>
              </a:rPr>
              <a:t>The </a:t>
            </a:r>
            <a:r>
              <a:rPr lang="en-US" sz="1600" dirty="0">
                <a:latin typeface="微軟正黑體" panose="020B0604030504040204" pitchFamily="34" charset="-120"/>
                <a:ea typeface="微軟正黑體" panose="020B0604030504040204" pitchFamily="34" charset="-120"/>
              </a:rPr>
              <a:t>quick brown fox jumps over the lazy dog</a:t>
            </a:r>
            <a:r>
              <a:rPr lang="en-US" sz="1600" dirty="0" smtClean="0">
                <a:latin typeface="微軟正黑體" panose="020B0604030504040204" pitchFamily="34" charset="-120"/>
                <a:ea typeface="微軟正黑體" panose="020B0604030504040204" pitchFamily="34" charset="-120"/>
              </a:rPr>
              <a:t>.</a:t>
            </a:r>
          </a:p>
          <a:p>
            <a:endParaRPr lang="en-US" sz="1600" dirty="0">
              <a:latin typeface="微軟正黑體" panose="020B0604030504040204" pitchFamily="34" charset="-120"/>
              <a:ea typeface="微軟正黑體" panose="020B0604030504040204" pitchFamily="34" charset="-120"/>
            </a:endParaRPr>
          </a:p>
          <a:p>
            <a:r>
              <a:rPr lang="en-US" sz="1600" dirty="0">
                <a:latin typeface="微軟正黑體" panose="020B0604030504040204" pitchFamily="34" charset="-120"/>
                <a:ea typeface="微軟正黑體" panose="020B0604030504040204" pitchFamily="34" charset="-120"/>
              </a:rPr>
              <a:t>The quick brown fox jumps over the lazy dog</a:t>
            </a:r>
            <a:r>
              <a:rPr lang="en-US" sz="1600" dirty="0" smtClean="0">
                <a:latin typeface="微軟正黑體" panose="020B0604030504040204" pitchFamily="34" charset="-120"/>
                <a:ea typeface="微軟正黑體" panose="020B0604030504040204" pitchFamily="34" charset="-120"/>
              </a:rPr>
              <a:t>.</a:t>
            </a:r>
          </a:p>
          <a:p>
            <a:endParaRPr lang="en-US" sz="1600" dirty="0">
              <a:latin typeface="微軟正黑體" panose="020B0604030504040204" pitchFamily="34" charset="-120"/>
              <a:ea typeface="微軟正黑體" panose="020B0604030504040204" pitchFamily="34" charset="-120"/>
            </a:endParaRPr>
          </a:p>
          <a:p>
            <a:r>
              <a:rPr lang="en-US" sz="1600" dirty="0">
                <a:latin typeface="微軟正黑體" panose="020B0604030504040204" pitchFamily="34" charset="-120"/>
                <a:ea typeface="微軟正黑體" panose="020B0604030504040204" pitchFamily="34" charset="-120"/>
              </a:rPr>
              <a:t>The quick brown fox jumps over the lazy dog.</a:t>
            </a:r>
          </a:p>
        </p:txBody>
      </p:sp>
      <p:grpSp>
        <p:nvGrpSpPr>
          <p:cNvPr id="21" name="群組 20"/>
          <p:cNvGrpSpPr/>
          <p:nvPr/>
        </p:nvGrpSpPr>
        <p:grpSpPr>
          <a:xfrm>
            <a:off x="6149427" y="4644787"/>
            <a:ext cx="2603602" cy="1113980"/>
            <a:chOff x="4572000" y="3789046"/>
            <a:chExt cx="3573379" cy="1528911"/>
          </a:xfrm>
        </p:grpSpPr>
        <p:sp>
          <p:nvSpPr>
            <p:cNvPr id="22" name="圓角矩形 21"/>
            <p:cNvSpPr/>
            <p:nvPr/>
          </p:nvSpPr>
          <p:spPr>
            <a:xfrm>
              <a:off x="4572000" y="4631256"/>
              <a:ext cx="3573379" cy="265596"/>
            </a:xfrm>
            <a:prstGeom prst="roundRect">
              <a:avLst/>
            </a:prstGeom>
            <a:solidFill>
              <a:schemeClr val="bg1">
                <a:lumMod val="85000"/>
              </a:schemeClr>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tx1"/>
                </a:solidFill>
                <a:latin typeface="微軟正黑體" panose="020B0604030504040204" pitchFamily="34" charset="-120"/>
                <a:ea typeface="微軟正黑體" panose="020B0604030504040204" pitchFamily="34" charset="-120"/>
              </a:endParaRPr>
            </a:p>
          </p:txBody>
        </p:sp>
        <p:sp>
          <p:nvSpPr>
            <p:cNvPr id="23" name="圓角矩形 22"/>
            <p:cNvSpPr/>
            <p:nvPr/>
          </p:nvSpPr>
          <p:spPr>
            <a:xfrm>
              <a:off x="4572000" y="3789046"/>
              <a:ext cx="3573379" cy="265596"/>
            </a:xfrm>
            <a:prstGeom prst="roundRect">
              <a:avLst/>
            </a:prstGeom>
            <a:solidFill>
              <a:schemeClr val="bg1">
                <a:lumMod val="85000"/>
              </a:schemeClr>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tx1"/>
                </a:solidFill>
                <a:latin typeface="微軟正黑體" panose="020B0604030504040204" pitchFamily="34" charset="-120"/>
                <a:ea typeface="微軟正黑體" panose="020B0604030504040204" pitchFamily="34" charset="-120"/>
              </a:endParaRPr>
            </a:p>
          </p:txBody>
        </p:sp>
        <p:sp>
          <p:nvSpPr>
            <p:cNvPr id="24" name="圓角矩形 23"/>
            <p:cNvSpPr/>
            <p:nvPr/>
          </p:nvSpPr>
          <p:spPr>
            <a:xfrm>
              <a:off x="4572000" y="4210151"/>
              <a:ext cx="3573379" cy="265596"/>
            </a:xfrm>
            <a:prstGeom prst="roundRect">
              <a:avLst/>
            </a:prstGeom>
            <a:solidFill>
              <a:schemeClr val="bg1">
                <a:lumMod val="85000"/>
              </a:schemeClr>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tx1"/>
                </a:solidFill>
                <a:latin typeface="微軟正黑體" panose="020B0604030504040204" pitchFamily="34" charset="-120"/>
                <a:ea typeface="微軟正黑體" panose="020B0604030504040204" pitchFamily="34" charset="-120"/>
              </a:endParaRPr>
            </a:p>
          </p:txBody>
        </p:sp>
        <p:sp>
          <p:nvSpPr>
            <p:cNvPr id="25" name="圓角矩形 24"/>
            <p:cNvSpPr/>
            <p:nvPr/>
          </p:nvSpPr>
          <p:spPr>
            <a:xfrm>
              <a:off x="4572000" y="4631256"/>
              <a:ext cx="1913459" cy="265596"/>
            </a:xfrm>
            <a:prstGeom prst="roundRect">
              <a:avLst/>
            </a:prstGeom>
            <a:solidFill>
              <a:schemeClr val="accent3"/>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tx1"/>
                </a:solidFill>
                <a:latin typeface="微軟正黑體" panose="020B0604030504040204" pitchFamily="34" charset="-120"/>
                <a:ea typeface="微軟正黑體" panose="020B0604030504040204" pitchFamily="34" charset="-120"/>
              </a:endParaRPr>
            </a:p>
          </p:txBody>
        </p:sp>
        <p:sp>
          <p:nvSpPr>
            <p:cNvPr id="26" name="圓角矩形 25"/>
            <p:cNvSpPr/>
            <p:nvPr/>
          </p:nvSpPr>
          <p:spPr>
            <a:xfrm>
              <a:off x="4572000" y="5052361"/>
              <a:ext cx="3573379" cy="265596"/>
            </a:xfrm>
            <a:prstGeom prst="roundRect">
              <a:avLst/>
            </a:prstGeom>
            <a:solidFill>
              <a:schemeClr val="bg1">
                <a:lumMod val="85000"/>
              </a:schemeClr>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tx1"/>
                </a:solidFill>
                <a:latin typeface="微軟正黑體" panose="020B0604030504040204" pitchFamily="34" charset="-120"/>
                <a:ea typeface="微軟正黑體" panose="020B0604030504040204" pitchFamily="34" charset="-120"/>
              </a:endParaRPr>
            </a:p>
          </p:txBody>
        </p:sp>
        <p:sp>
          <p:nvSpPr>
            <p:cNvPr id="27" name="圓角矩形 26"/>
            <p:cNvSpPr/>
            <p:nvPr/>
          </p:nvSpPr>
          <p:spPr>
            <a:xfrm>
              <a:off x="4572000" y="3789046"/>
              <a:ext cx="3240413" cy="265596"/>
            </a:xfrm>
            <a:prstGeom prst="roundRect">
              <a:avLst/>
            </a:prstGeom>
            <a:solidFill>
              <a:schemeClr val="accent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tx1"/>
                </a:solidFill>
                <a:latin typeface="微軟正黑體" panose="020B0604030504040204" pitchFamily="34" charset="-120"/>
                <a:ea typeface="微軟正黑體" panose="020B0604030504040204" pitchFamily="34" charset="-120"/>
              </a:endParaRPr>
            </a:p>
          </p:txBody>
        </p:sp>
        <p:sp>
          <p:nvSpPr>
            <p:cNvPr id="28" name="圓角矩形 27"/>
            <p:cNvSpPr/>
            <p:nvPr/>
          </p:nvSpPr>
          <p:spPr>
            <a:xfrm>
              <a:off x="4572000" y="4210151"/>
              <a:ext cx="2700345" cy="265596"/>
            </a:xfrm>
            <a:prstGeom prst="roundRect">
              <a:avLst/>
            </a:prstGeom>
            <a:solidFill>
              <a:schemeClr val="accent2"/>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tx1"/>
                </a:solidFill>
                <a:latin typeface="微軟正黑體" panose="020B0604030504040204" pitchFamily="34" charset="-120"/>
                <a:ea typeface="微軟正黑體" panose="020B0604030504040204" pitchFamily="34" charset="-120"/>
              </a:endParaRPr>
            </a:p>
          </p:txBody>
        </p:sp>
        <p:sp>
          <p:nvSpPr>
            <p:cNvPr id="29" name="圓角矩形 28"/>
            <p:cNvSpPr/>
            <p:nvPr/>
          </p:nvSpPr>
          <p:spPr>
            <a:xfrm>
              <a:off x="4572000" y="5052361"/>
              <a:ext cx="956729" cy="265596"/>
            </a:xfrm>
            <a:prstGeom prst="roundRect">
              <a:avLst/>
            </a:prstGeom>
            <a:solidFill>
              <a:schemeClr val="accent4"/>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tx1"/>
                </a:solidFill>
                <a:latin typeface="微軟正黑體" panose="020B0604030504040204" pitchFamily="34" charset="-120"/>
                <a:ea typeface="微軟正黑體" panose="020B0604030504040204" pitchFamily="34" charset="-120"/>
              </a:endParaRPr>
            </a:p>
          </p:txBody>
        </p:sp>
      </p:grpSp>
      <p:sp>
        <p:nvSpPr>
          <p:cNvPr id="32" name="矩形 31"/>
          <p:cNvSpPr/>
          <p:nvPr/>
        </p:nvSpPr>
        <p:spPr>
          <a:xfrm>
            <a:off x="1038091" y="902891"/>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33" name="文字方塊 32"/>
          <p:cNvSpPr txBox="1"/>
          <p:nvPr/>
        </p:nvSpPr>
        <p:spPr>
          <a:xfrm>
            <a:off x="897978" y="256560"/>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084</a:t>
            </a:r>
          </a:p>
        </p:txBody>
      </p:sp>
      <p:grpSp>
        <p:nvGrpSpPr>
          <p:cNvPr id="35" name="群組 34"/>
          <p:cNvGrpSpPr/>
          <p:nvPr/>
        </p:nvGrpSpPr>
        <p:grpSpPr>
          <a:xfrm>
            <a:off x="642326" y="1442283"/>
            <a:ext cx="724465" cy="1495184"/>
            <a:chOff x="1173039" y="1716147"/>
            <a:chExt cx="1659867" cy="3425707"/>
          </a:xfrm>
          <a:solidFill>
            <a:schemeClr val="bg1">
              <a:lumMod val="85000"/>
            </a:schemeClr>
          </a:solidFill>
        </p:grpSpPr>
        <p:sp>
          <p:nvSpPr>
            <p:cNvPr id="36" name="Freeform 46"/>
            <p:cNvSpPr>
              <a:spLocks/>
            </p:cNvSpPr>
            <p:nvPr/>
          </p:nvSpPr>
          <p:spPr bwMode="auto">
            <a:xfrm>
              <a:off x="1173039" y="2427005"/>
              <a:ext cx="1659867" cy="2714849"/>
            </a:xfrm>
            <a:custGeom>
              <a:avLst/>
              <a:gdLst>
                <a:gd name="T0" fmla="*/ 1701 w 6144"/>
                <a:gd name="T1" fmla="*/ 10007 h 10054"/>
                <a:gd name="T2" fmla="*/ 1686 w 6144"/>
                <a:gd name="T3" fmla="*/ 6194 h 10054"/>
                <a:gd name="T4" fmla="*/ 1674 w 6144"/>
                <a:gd name="T5" fmla="*/ 2413 h 10054"/>
                <a:gd name="T6" fmla="*/ 1559 w 6144"/>
                <a:gd name="T7" fmla="*/ 2537 h 10054"/>
                <a:gd name="T8" fmla="*/ 1346 w 6144"/>
                <a:gd name="T9" fmla="*/ 3450 h 10054"/>
                <a:gd name="T10" fmla="*/ 1260 w 6144"/>
                <a:gd name="T11" fmla="*/ 3802 h 10054"/>
                <a:gd name="T12" fmla="*/ 995 w 6144"/>
                <a:gd name="T13" fmla="*/ 4790 h 10054"/>
                <a:gd name="T14" fmla="*/ 250 w 6144"/>
                <a:gd name="T15" fmla="*/ 4953 h 10054"/>
                <a:gd name="T16" fmla="*/ 130 w 6144"/>
                <a:gd name="T17" fmla="*/ 4062 h 10054"/>
                <a:gd name="T18" fmla="*/ 226 w 6144"/>
                <a:gd name="T19" fmla="*/ 3647 h 10054"/>
                <a:gd name="T20" fmla="*/ 316 w 6144"/>
                <a:gd name="T21" fmla="*/ 3266 h 10054"/>
                <a:gd name="T22" fmla="*/ 672 w 6144"/>
                <a:gd name="T23" fmla="*/ 1756 h 10054"/>
                <a:gd name="T24" fmla="*/ 741 w 6144"/>
                <a:gd name="T25" fmla="*/ 1474 h 10054"/>
                <a:gd name="T26" fmla="*/ 826 w 6144"/>
                <a:gd name="T27" fmla="*/ 1135 h 10054"/>
                <a:gd name="T28" fmla="*/ 1140 w 6144"/>
                <a:gd name="T29" fmla="*/ 654 h 10054"/>
                <a:gd name="T30" fmla="*/ 1917 w 6144"/>
                <a:gd name="T31" fmla="*/ 229 h 10054"/>
                <a:gd name="T32" fmla="*/ 2842 w 6144"/>
                <a:gd name="T33" fmla="*/ 30 h 10054"/>
                <a:gd name="T34" fmla="*/ 3562 w 6144"/>
                <a:gd name="T35" fmla="*/ 58 h 10054"/>
                <a:gd name="T36" fmla="*/ 4521 w 6144"/>
                <a:gd name="T37" fmla="*/ 331 h 10054"/>
                <a:gd name="T38" fmla="*/ 5227 w 6144"/>
                <a:gd name="T39" fmla="*/ 821 h 10054"/>
                <a:gd name="T40" fmla="*/ 5495 w 6144"/>
                <a:gd name="T41" fmla="*/ 1742 h 10054"/>
                <a:gd name="T42" fmla="*/ 5777 w 6144"/>
                <a:gd name="T43" fmla="*/ 2942 h 10054"/>
                <a:gd name="T44" fmla="*/ 5862 w 6144"/>
                <a:gd name="T45" fmla="*/ 3309 h 10054"/>
                <a:gd name="T46" fmla="*/ 5999 w 6144"/>
                <a:gd name="T47" fmla="*/ 3887 h 10054"/>
                <a:gd name="T48" fmla="*/ 6115 w 6144"/>
                <a:gd name="T49" fmla="*/ 4636 h 10054"/>
                <a:gd name="T50" fmla="*/ 5430 w 6144"/>
                <a:gd name="T51" fmla="*/ 4992 h 10054"/>
                <a:gd name="T52" fmla="*/ 5103 w 6144"/>
                <a:gd name="T53" fmla="*/ 4591 h 10054"/>
                <a:gd name="T54" fmla="*/ 5028 w 6144"/>
                <a:gd name="T55" fmla="*/ 4296 h 10054"/>
                <a:gd name="T56" fmla="*/ 4689 w 6144"/>
                <a:gd name="T57" fmla="*/ 2885 h 10054"/>
                <a:gd name="T58" fmla="*/ 4500 w 6144"/>
                <a:gd name="T59" fmla="*/ 2271 h 10054"/>
                <a:gd name="T60" fmla="*/ 4450 w 6144"/>
                <a:gd name="T61" fmla="*/ 6161 h 10054"/>
                <a:gd name="T62" fmla="*/ 4436 w 6144"/>
                <a:gd name="T63" fmla="*/ 10040 h 10054"/>
                <a:gd name="T64" fmla="*/ 3928 w 6144"/>
                <a:gd name="T65" fmla="*/ 10040 h 10054"/>
                <a:gd name="T66" fmla="*/ 3420 w 6144"/>
                <a:gd name="T67" fmla="*/ 10040 h 10054"/>
                <a:gd name="T68" fmla="*/ 3413 w 6144"/>
                <a:gd name="T69" fmla="*/ 7556 h 10054"/>
                <a:gd name="T70" fmla="*/ 3358 w 6144"/>
                <a:gd name="T71" fmla="*/ 5037 h 10054"/>
                <a:gd name="T72" fmla="*/ 2830 w 6144"/>
                <a:gd name="T73" fmla="*/ 5039 h 10054"/>
                <a:gd name="T74" fmla="*/ 2780 w 6144"/>
                <a:gd name="T75" fmla="*/ 7516 h 10054"/>
                <a:gd name="T76" fmla="*/ 2767 w 6144"/>
                <a:gd name="T77" fmla="*/ 10004 h 10054"/>
                <a:gd name="T78" fmla="*/ 2236 w 6144"/>
                <a:gd name="T79" fmla="*/ 10054 h 10054"/>
                <a:gd name="T80" fmla="*/ 1701 w 6144"/>
                <a:gd name="T81" fmla="*/ 10007 h 100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144" h="10054">
                  <a:moveTo>
                    <a:pt x="1701" y="10007"/>
                  </a:moveTo>
                  <a:cubicBezTo>
                    <a:pt x="1691" y="9981"/>
                    <a:pt x="1684" y="8265"/>
                    <a:pt x="1686" y="6194"/>
                  </a:cubicBezTo>
                  <a:cubicBezTo>
                    <a:pt x="1687" y="4123"/>
                    <a:pt x="1682" y="2422"/>
                    <a:pt x="1674" y="2413"/>
                  </a:cubicBezTo>
                  <a:cubicBezTo>
                    <a:pt x="1636" y="2376"/>
                    <a:pt x="1577" y="2439"/>
                    <a:pt x="1559" y="2537"/>
                  </a:cubicBezTo>
                  <a:cubicBezTo>
                    <a:pt x="1536" y="2664"/>
                    <a:pt x="1386" y="3306"/>
                    <a:pt x="1346" y="3450"/>
                  </a:cubicBezTo>
                  <a:cubicBezTo>
                    <a:pt x="1330" y="3504"/>
                    <a:pt x="1292" y="3663"/>
                    <a:pt x="1260" y="3802"/>
                  </a:cubicBezTo>
                  <a:cubicBezTo>
                    <a:pt x="1138" y="4337"/>
                    <a:pt x="1031" y="4736"/>
                    <a:pt x="995" y="4790"/>
                  </a:cubicBezTo>
                  <a:cubicBezTo>
                    <a:pt x="819" y="5060"/>
                    <a:pt x="488" y="5132"/>
                    <a:pt x="250" y="4953"/>
                  </a:cubicBezTo>
                  <a:cubicBezTo>
                    <a:pt x="24" y="4783"/>
                    <a:pt x="0" y="4608"/>
                    <a:pt x="130" y="4062"/>
                  </a:cubicBezTo>
                  <a:cubicBezTo>
                    <a:pt x="175" y="3873"/>
                    <a:pt x="218" y="3686"/>
                    <a:pt x="226" y="3647"/>
                  </a:cubicBezTo>
                  <a:cubicBezTo>
                    <a:pt x="234" y="3608"/>
                    <a:pt x="274" y="3437"/>
                    <a:pt x="316" y="3266"/>
                  </a:cubicBezTo>
                  <a:cubicBezTo>
                    <a:pt x="487" y="2558"/>
                    <a:pt x="564" y="2233"/>
                    <a:pt x="672" y="1756"/>
                  </a:cubicBezTo>
                  <a:cubicBezTo>
                    <a:pt x="687" y="1687"/>
                    <a:pt x="718" y="1560"/>
                    <a:pt x="741" y="1474"/>
                  </a:cubicBezTo>
                  <a:cubicBezTo>
                    <a:pt x="763" y="1389"/>
                    <a:pt x="801" y="1236"/>
                    <a:pt x="826" y="1135"/>
                  </a:cubicBezTo>
                  <a:cubicBezTo>
                    <a:pt x="885" y="894"/>
                    <a:pt x="947" y="800"/>
                    <a:pt x="1140" y="654"/>
                  </a:cubicBezTo>
                  <a:cubicBezTo>
                    <a:pt x="1313" y="523"/>
                    <a:pt x="1766" y="275"/>
                    <a:pt x="1917" y="229"/>
                  </a:cubicBezTo>
                  <a:cubicBezTo>
                    <a:pt x="2201" y="140"/>
                    <a:pt x="2581" y="59"/>
                    <a:pt x="2842" y="30"/>
                  </a:cubicBezTo>
                  <a:cubicBezTo>
                    <a:pt x="3108" y="0"/>
                    <a:pt x="3182" y="3"/>
                    <a:pt x="3562" y="58"/>
                  </a:cubicBezTo>
                  <a:cubicBezTo>
                    <a:pt x="3974" y="118"/>
                    <a:pt x="4171" y="174"/>
                    <a:pt x="4521" y="331"/>
                  </a:cubicBezTo>
                  <a:cubicBezTo>
                    <a:pt x="4777" y="445"/>
                    <a:pt x="5150" y="704"/>
                    <a:pt x="5227" y="821"/>
                  </a:cubicBezTo>
                  <a:cubicBezTo>
                    <a:pt x="5286" y="909"/>
                    <a:pt x="5408" y="1332"/>
                    <a:pt x="5495" y="1742"/>
                  </a:cubicBezTo>
                  <a:cubicBezTo>
                    <a:pt x="5544" y="1979"/>
                    <a:pt x="5710" y="2685"/>
                    <a:pt x="5777" y="2942"/>
                  </a:cubicBezTo>
                  <a:cubicBezTo>
                    <a:pt x="5791" y="2996"/>
                    <a:pt x="5829" y="3161"/>
                    <a:pt x="5862" y="3309"/>
                  </a:cubicBezTo>
                  <a:cubicBezTo>
                    <a:pt x="5920" y="3575"/>
                    <a:pt x="5943" y="3671"/>
                    <a:pt x="5999" y="3887"/>
                  </a:cubicBezTo>
                  <a:cubicBezTo>
                    <a:pt x="6113" y="4327"/>
                    <a:pt x="6144" y="4529"/>
                    <a:pt x="6115" y="4636"/>
                  </a:cubicBezTo>
                  <a:cubicBezTo>
                    <a:pt x="6036" y="4931"/>
                    <a:pt x="5701" y="5105"/>
                    <a:pt x="5430" y="4992"/>
                  </a:cubicBezTo>
                  <a:cubicBezTo>
                    <a:pt x="5292" y="4934"/>
                    <a:pt x="5144" y="4752"/>
                    <a:pt x="5103" y="4591"/>
                  </a:cubicBezTo>
                  <a:cubicBezTo>
                    <a:pt x="5084" y="4515"/>
                    <a:pt x="5050" y="4382"/>
                    <a:pt x="5028" y="4296"/>
                  </a:cubicBezTo>
                  <a:cubicBezTo>
                    <a:pt x="4988" y="4142"/>
                    <a:pt x="4940" y="3940"/>
                    <a:pt x="4689" y="2885"/>
                  </a:cubicBezTo>
                  <a:cubicBezTo>
                    <a:pt x="4531" y="2220"/>
                    <a:pt x="4543" y="2257"/>
                    <a:pt x="4500" y="2271"/>
                  </a:cubicBezTo>
                  <a:cubicBezTo>
                    <a:pt x="4472" y="2281"/>
                    <a:pt x="4462" y="3095"/>
                    <a:pt x="4450" y="6161"/>
                  </a:cubicBezTo>
                  <a:lnTo>
                    <a:pt x="4436" y="10040"/>
                  </a:lnTo>
                  <a:lnTo>
                    <a:pt x="3928" y="10040"/>
                  </a:lnTo>
                  <a:lnTo>
                    <a:pt x="3420" y="10040"/>
                  </a:lnTo>
                  <a:lnTo>
                    <a:pt x="3413" y="7556"/>
                  </a:lnTo>
                  <a:cubicBezTo>
                    <a:pt x="3407" y="5261"/>
                    <a:pt x="3403" y="5070"/>
                    <a:pt x="3358" y="5037"/>
                  </a:cubicBezTo>
                  <a:cubicBezTo>
                    <a:pt x="3293" y="4989"/>
                    <a:pt x="2896" y="4990"/>
                    <a:pt x="2830" y="5039"/>
                  </a:cubicBezTo>
                  <a:cubicBezTo>
                    <a:pt x="2781" y="5075"/>
                    <a:pt x="2779" y="5196"/>
                    <a:pt x="2780" y="7516"/>
                  </a:cubicBezTo>
                  <a:cubicBezTo>
                    <a:pt x="2781" y="8857"/>
                    <a:pt x="2775" y="9977"/>
                    <a:pt x="2767" y="10004"/>
                  </a:cubicBezTo>
                  <a:cubicBezTo>
                    <a:pt x="2755" y="10049"/>
                    <a:pt x="2704" y="10054"/>
                    <a:pt x="2236" y="10054"/>
                  </a:cubicBezTo>
                  <a:cubicBezTo>
                    <a:pt x="1779" y="10054"/>
                    <a:pt x="1717" y="10048"/>
                    <a:pt x="1701" y="1000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37" name="Freeform 67"/>
            <p:cNvSpPr>
              <a:spLocks/>
            </p:cNvSpPr>
            <p:nvPr/>
          </p:nvSpPr>
          <p:spPr bwMode="auto">
            <a:xfrm>
              <a:off x="1683858" y="1716147"/>
              <a:ext cx="610841" cy="622749"/>
            </a:xfrm>
            <a:custGeom>
              <a:avLst/>
              <a:gdLst>
                <a:gd name="T0" fmla="*/ 940 w 2263"/>
                <a:gd name="T1" fmla="*/ 2261 h 2309"/>
                <a:gd name="T2" fmla="*/ 430 w 2263"/>
                <a:gd name="T3" fmla="*/ 1972 h 2309"/>
                <a:gd name="T4" fmla="*/ 447 w 2263"/>
                <a:gd name="T5" fmla="*/ 427 h 2309"/>
                <a:gd name="T6" fmla="*/ 1998 w 2263"/>
                <a:gd name="T7" fmla="*/ 488 h 2309"/>
                <a:gd name="T8" fmla="*/ 2262 w 2263"/>
                <a:gd name="T9" fmla="*/ 1215 h 2309"/>
                <a:gd name="T10" fmla="*/ 2175 w 2263"/>
                <a:gd name="T11" fmla="*/ 1658 h 2309"/>
                <a:gd name="T12" fmla="*/ 1442 w 2263"/>
                <a:gd name="T13" fmla="*/ 2257 h 2309"/>
                <a:gd name="T14" fmla="*/ 940 w 2263"/>
                <a:gd name="T15" fmla="*/ 2261 h 23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3" h="2309">
                  <a:moveTo>
                    <a:pt x="940" y="2261"/>
                  </a:moveTo>
                  <a:cubicBezTo>
                    <a:pt x="734" y="2210"/>
                    <a:pt x="583" y="2124"/>
                    <a:pt x="430" y="1972"/>
                  </a:cubicBezTo>
                  <a:cubicBezTo>
                    <a:pt x="0" y="1541"/>
                    <a:pt x="8" y="838"/>
                    <a:pt x="447" y="427"/>
                  </a:cubicBezTo>
                  <a:cubicBezTo>
                    <a:pt x="904" y="0"/>
                    <a:pt x="1577" y="26"/>
                    <a:pt x="1998" y="488"/>
                  </a:cubicBezTo>
                  <a:cubicBezTo>
                    <a:pt x="2192" y="699"/>
                    <a:pt x="2263" y="895"/>
                    <a:pt x="2262" y="1215"/>
                  </a:cubicBezTo>
                  <a:cubicBezTo>
                    <a:pt x="2262" y="1439"/>
                    <a:pt x="2251" y="1492"/>
                    <a:pt x="2175" y="1658"/>
                  </a:cubicBezTo>
                  <a:cubicBezTo>
                    <a:pt x="2028" y="1977"/>
                    <a:pt x="1798" y="2165"/>
                    <a:pt x="1442" y="2257"/>
                  </a:cubicBezTo>
                  <a:cubicBezTo>
                    <a:pt x="1244" y="2309"/>
                    <a:pt x="1137" y="2309"/>
                    <a:pt x="940" y="226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grpSp>
        <p:nvGrpSpPr>
          <p:cNvPr id="38" name="群組 37"/>
          <p:cNvGrpSpPr/>
          <p:nvPr/>
        </p:nvGrpSpPr>
        <p:grpSpPr>
          <a:xfrm>
            <a:off x="1584919" y="1442283"/>
            <a:ext cx="724465" cy="1495184"/>
            <a:chOff x="1173039" y="1716147"/>
            <a:chExt cx="1659867" cy="3425707"/>
          </a:xfrm>
          <a:solidFill>
            <a:schemeClr val="bg1">
              <a:lumMod val="85000"/>
            </a:schemeClr>
          </a:solidFill>
        </p:grpSpPr>
        <p:sp>
          <p:nvSpPr>
            <p:cNvPr id="39" name="Freeform 46"/>
            <p:cNvSpPr>
              <a:spLocks/>
            </p:cNvSpPr>
            <p:nvPr/>
          </p:nvSpPr>
          <p:spPr bwMode="auto">
            <a:xfrm>
              <a:off x="1173039" y="2427005"/>
              <a:ext cx="1659867" cy="2714849"/>
            </a:xfrm>
            <a:custGeom>
              <a:avLst/>
              <a:gdLst>
                <a:gd name="T0" fmla="*/ 1701 w 6144"/>
                <a:gd name="T1" fmla="*/ 10007 h 10054"/>
                <a:gd name="T2" fmla="*/ 1686 w 6144"/>
                <a:gd name="T3" fmla="*/ 6194 h 10054"/>
                <a:gd name="T4" fmla="*/ 1674 w 6144"/>
                <a:gd name="T5" fmla="*/ 2413 h 10054"/>
                <a:gd name="T6" fmla="*/ 1559 w 6144"/>
                <a:gd name="T7" fmla="*/ 2537 h 10054"/>
                <a:gd name="T8" fmla="*/ 1346 w 6144"/>
                <a:gd name="T9" fmla="*/ 3450 h 10054"/>
                <a:gd name="T10" fmla="*/ 1260 w 6144"/>
                <a:gd name="T11" fmla="*/ 3802 h 10054"/>
                <a:gd name="T12" fmla="*/ 995 w 6144"/>
                <a:gd name="T13" fmla="*/ 4790 h 10054"/>
                <a:gd name="T14" fmla="*/ 250 w 6144"/>
                <a:gd name="T15" fmla="*/ 4953 h 10054"/>
                <a:gd name="T16" fmla="*/ 130 w 6144"/>
                <a:gd name="T17" fmla="*/ 4062 h 10054"/>
                <a:gd name="T18" fmla="*/ 226 w 6144"/>
                <a:gd name="T19" fmla="*/ 3647 h 10054"/>
                <a:gd name="T20" fmla="*/ 316 w 6144"/>
                <a:gd name="T21" fmla="*/ 3266 h 10054"/>
                <a:gd name="T22" fmla="*/ 672 w 6144"/>
                <a:gd name="T23" fmla="*/ 1756 h 10054"/>
                <a:gd name="T24" fmla="*/ 741 w 6144"/>
                <a:gd name="T25" fmla="*/ 1474 h 10054"/>
                <a:gd name="T26" fmla="*/ 826 w 6144"/>
                <a:gd name="T27" fmla="*/ 1135 h 10054"/>
                <a:gd name="T28" fmla="*/ 1140 w 6144"/>
                <a:gd name="T29" fmla="*/ 654 h 10054"/>
                <a:gd name="T30" fmla="*/ 1917 w 6144"/>
                <a:gd name="T31" fmla="*/ 229 h 10054"/>
                <a:gd name="T32" fmla="*/ 2842 w 6144"/>
                <a:gd name="T33" fmla="*/ 30 h 10054"/>
                <a:gd name="T34" fmla="*/ 3562 w 6144"/>
                <a:gd name="T35" fmla="*/ 58 h 10054"/>
                <a:gd name="T36" fmla="*/ 4521 w 6144"/>
                <a:gd name="T37" fmla="*/ 331 h 10054"/>
                <a:gd name="T38" fmla="*/ 5227 w 6144"/>
                <a:gd name="T39" fmla="*/ 821 h 10054"/>
                <a:gd name="T40" fmla="*/ 5495 w 6144"/>
                <a:gd name="T41" fmla="*/ 1742 h 10054"/>
                <a:gd name="T42" fmla="*/ 5777 w 6144"/>
                <a:gd name="T43" fmla="*/ 2942 h 10054"/>
                <a:gd name="T44" fmla="*/ 5862 w 6144"/>
                <a:gd name="T45" fmla="*/ 3309 h 10054"/>
                <a:gd name="T46" fmla="*/ 5999 w 6144"/>
                <a:gd name="T47" fmla="*/ 3887 h 10054"/>
                <a:gd name="T48" fmla="*/ 6115 w 6144"/>
                <a:gd name="T49" fmla="*/ 4636 h 10054"/>
                <a:gd name="T50" fmla="*/ 5430 w 6144"/>
                <a:gd name="T51" fmla="*/ 4992 h 10054"/>
                <a:gd name="T52" fmla="*/ 5103 w 6144"/>
                <a:gd name="T53" fmla="*/ 4591 h 10054"/>
                <a:gd name="T54" fmla="*/ 5028 w 6144"/>
                <a:gd name="T55" fmla="*/ 4296 h 10054"/>
                <a:gd name="T56" fmla="*/ 4689 w 6144"/>
                <a:gd name="T57" fmla="*/ 2885 h 10054"/>
                <a:gd name="T58" fmla="*/ 4500 w 6144"/>
                <a:gd name="T59" fmla="*/ 2271 h 10054"/>
                <a:gd name="T60" fmla="*/ 4450 w 6144"/>
                <a:gd name="T61" fmla="*/ 6161 h 10054"/>
                <a:gd name="T62" fmla="*/ 4436 w 6144"/>
                <a:gd name="T63" fmla="*/ 10040 h 10054"/>
                <a:gd name="T64" fmla="*/ 3928 w 6144"/>
                <a:gd name="T65" fmla="*/ 10040 h 10054"/>
                <a:gd name="T66" fmla="*/ 3420 w 6144"/>
                <a:gd name="T67" fmla="*/ 10040 h 10054"/>
                <a:gd name="T68" fmla="*/ 3413 w 6144"/>
                <a:gd name="T69" fmla="*/ 7556 h 10054"/>
                <a:gd name="T70" fmla="*/ 3358 w 6144"/>
                <a:gd name="T71" fmla="*/ 5037 h 10054"/>
                <a:gd name="T72" fmla="*/ 2830 w 6144"/>
                <a:gd name="T73" fmla="*/ 5039 h 10054"/>
                <a:gd name="T74" fmla="*/ 2780 w 6144"/>
                <a:gd name="T75" fmla="*/ 7516 h 10054"/>
                <a:gd name="T76" fmla="*/ 2767 w 6144"/>
                <a:gd name="T77" fmla="*/ 10004 h 10054"/>
                <a:gd name="T78" fmla="*/ 2236 w 6144"/>
                <a:gd name="T79" fmla="*/ 10054 h 10054"/>
                <a:gd name="T80" fmla="*/ 1701 w 6144"/>
                <a:gd name="T81" fmla="*/ 10007 h 100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144" h="10054">
                  <a:moveTo>
                    <a:pt x="1701" y="10007"/>
                  </a:moveTo>
                  <a:cubicBezTo>
                    <a:pt x="1691" y="9981"/>
                    <a:pt x="1684" y="8265"/>
                    <a:pt x="1686" y="6194"/>
                  </a:cubicBezTo>
                  <a:cubicBezTo>
                    <a:pt x="1687" y="4123"/>
                    <a:pt x="1682" y="2422"/>
                    <a:pt x="1674" y="2413"/>
                  </a:cubicBezTo>
                  <a:cubicBezTo>
                    <a:pt x="1636" y="2376"/>
                    <a:pt x="1577" y="2439"/>
                    <a:pt x="1559" y="2537"/>
                  </a:cubicBezTo>
                  <a:cubicBezTo>
                    <a:pt x="1536" y="2664"/>
                    <a:pt x="1386" y="3306"/>
                    <a:pt x="1346" y="3450"/>
                  </a:cubicBezTo>
                  <a:cubicBezTo>
                    <a:pt x="1330" y="3504"/>
                    <a:pt x="1292" y="3663"/>
                    <a:pt x="1260" y="3802"/>
                  </a:cubicBezTo>
                  <a:cubicBezTo>
                    <a:pt x="1138" y="4337"/>
                    <a:pt x="1031" y="4736"/>
                    <a:pt x="995" y="4790"/>
                  </a:cubicBezTo>
                  <a:cubicBezTo>
                    <a:pt x="819" y="5060"/>
                    <a:pt x="488" y="5132"/>
                    <a:pt x="250" y="4953"/>
                  </a:cubicBezTo>
                  <a:cubicBezTo>
                    <a:pt x="24" y="4783"/>
                    <a:pt x="0" y="4608"/>
                    <a:pt x="130" y="4062"/>
                  </a:cubicBezTo>
                  <a:cubicBezTo>
                    <a:pt x="175" y="3873"/>
                    <a:pt x="218" y="3686"/>
                    <a:pt x="226" y="3647"/>
                  </a:cubicBezTo>
                  <a:cubicBezTo>
                    <a:pt x="234" y="3608"/>
                    <a:pt x="274" y="3437"/>
                    <a:pt x="316" y="3266"/>
                  </a:cubicBezTo>
                  <a:cubicBezTo>
                    <a:pt x="487" y="2558"/>
                    <a:pt x="564" y="2233"/>
                    <a:pt x="672" y="1756"/>
                  </a:cubicBezTo>
                  <a:cubicBezTo>
                    <a:pt x="687" y="1687"/>
                    <a:pt x="718" y="1560"/>
                    <a:pt x="741" y="1474"/>
                  </a:cubicBezTo>
                  <a:cubicBezTo>
                    <a:pt x="763" y="1389"/>
                    <a:pt x="801" y="1236"/>
                    <a:pt x="826" y="1135"/>
                  </a:cubicBezTo>
                  <a:cubicBezTo>
                    <a:pt x="885" y="894"/>
                    <a:pt x="947" y="800"/>
                    <a:pt x="1140" y="654"/>
                  </a:cubicBezTo>
                  <a:cubicBezTo>
                    <a:pt x="1313" y="523"/>
                    <a:pt x="1766" y="275"/>
                    <a:pt x="1917" y="229"/>
                  </a:cubicBezTo>
                  <a:cubicBezTo>
                    <a:pt x="2201" y="140"/>
                    <a:pt x="2581" y="59"/>
                    <a:pt x="2842" y="30"/>
                  </a:cubicBezTo>
                  <a:cubicBezTo>
                    <a:pt x="3108" y="0"/>
                    <a:pt x="3182" y="3"/>
                    <a:pt x="3562" y="58"/>
                  </a:cubicBezTo>
                  <a:cubicBezTo>
                    <a:pt x="3974" y="118"/>
                    <a:pt x="4171" y="174"/>
                    <a:pt x="4521" y="331"/>
                  </a:cubicBezTo>
                  <a:cubicBezTo>
                    <a:pt x="4777" y="445"/>
                    <a:pt x="5150" y="704"/>
                    <a:pt x="5227" y="821"/>
                  </a:cubicBezTo>
                  <a:cubicBezTo>
                    <a:pt x="5286" y="909"/>
                    <a:pt x="5408" y="1332"/>
                    <a:pt x="5495" y="1742"/>
                  </a:cubicBezTo>
                  <a:cubicBezTo>
                    <a:pt x="5544" y="1979"/>
                    <a:pt x="5710" y="2685"/>
                    <a:pt x="5777" y="2942"/>
                  </a:cubicBezTo>
                  <a:cubicBezTo>
                    <a:pt x="5791" y="2996"/>
                    <a:pt x="5829" y="3161"/>
                    <a:pt x="5862" y="3309"/>
                  </a:cubicBezTo>
                  <a:cubicBezTo>
                    <a:pt x="5920" y="3575"/>
                    <a:pt x="5943" y="3671"/>
                    <a:pt x="5999" y="3887"/>
                  </a:cubicBezTo>
                  <a:cubicBezTo>
                    <a:pt x="6113" y="4327"/>
                    <a:pt x="6144" y="4529"/>
                    <a:pt x="6115" y="4636"/>
                  </a:cubicBezTo>
                  <a:cubicBezTo>
                    <a:pt x="6036" y="4931"/>
                    <a:pt x="5701" y="5105"/>
                    <a:pt x="5430" y="4992"/>
                  </a:cubicBezTo>
                  <a:cubicBezTo>
                    <a:pt x="5292" y="4934"/>
                    <a:pt x="5144" y="4752"/>
                    <a:pt x="5103" y="4591"/>
                  </a:cubicBezTo>
                  <a:cubicBezTo>
                    <a:pt x="5084" y="4515"/>
                    <a:pt x="5050" y="4382"/>
                    <a:pt x="5028" y="4296"/>
                  </a:cubicBezTo>
                  <a:cubicBezTo>
                    <a:pt x="4988" y="4142"/>
                    <a:pt x="4940" y="3940"/>
                    <a:pt x="4689" y="2885"/>
                  </a:cubicBezTo>
                  <a:cubicBezTo>
                    <a:pt x="4531" y="2220"/>
                    <a:pt x="4543" y="2257"/>
                    <a:pt x="4500" y="2271"/>
                  </a:cubicBezTo>
                  <a:cubicBezTo>
                    <a:pt x="4472" y="2281"/>
                    <a:pt x="4462" y="3095"/>
                    <a:pt x="4450" y="6161"/>
                  </a:cubicBezTo>
                  <a:lnTo>
                    <a:pt x="4436" y="10040"/>
                  </a:lnTo>
                  <a:lnTo>
                    <a:pt x="3928" y="10040"/>
                  </a:lnTo>
                  <a:lnTo>
                    <a:pt x="3420" y="10040"/>
                  </a:lnTo>
                  <a:lnTo>
                    <a:pt x="3413" y="7556"/>
                  </a:lnTo>
                  <a:cubicBezTo>
                    <a:pt x="3407" y="5261"/>
                    <a:pt x="3403" y="5070"/>
                    <a:pt x="3358" y="5037"/>
                  </a:cubicBezTo>
                  <a:cubicBezTo>
                    <a:pt x="3293" y="4989"/>
                    <a:pt x="2896" y="4990"/>
                    <a:pt x="2830" y="5039"/>
                  </a:cubicBezTo>
                  <a:cubicBezTo>
                    <a:pt x="2781" y="5075"/>
                    <a:pt x="2779" y="5196"/>
                    <a:pt x="2780" y="7516"/>
                  </a:cubicBezTo>
                  <a:cubicBezTo>
                    <a:pt x="2781" y="8857"/>
                    <a:pt x="2775" y="9977"/>
                    <a:pt x="2767" y="10004"/>
                  </a:cubicBezTo>
                  <a:cubicBezTo>
                    <a:pt x="2755" y="10049"/>
                    <a:pt x="2704" y="10054"/>
                    <a:pt x="2236" y="10054"/>
                  </a:cubicBezTo>
                  <a:cubicBezTo>
                    <a:pt x="1779" y="10054"/>
                    <a:pt x="1717" y="10048"/>
                    <a:pt x="1701" y="1000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40" name="Freeform 67"/>
            <p:cNvSpPr>
              <a:spLocks/>
            </p:cNvSpPr>
            <p:nvPr/>
          </p:nvSpPr>
          <p:spPr bwMode="auto">
            <a:xfrm>
              <a:off x="1683858" y="1716147"/>
              <a:ext cx="610841" cy="622749"/>
            </a:xfrm>
            <a:custGeom>
              <a:avLst/>
              <a:gdLst>
                <a:gd name="T0" fmla="*/ 940 w 2263"/>
                <a:gd name="T1" fmla="*/ 2261 h 2309"/>
                <a:gd name="T2" fmla="*/ 430 w 2263"/>
                <a:gd name="T3" fmla="*/ 1972 h 2309"/>
                <a:gd name="T4" fmla="*/ 447 w 2263"/>
                <a:gd name="T5" fmla="*/ 427 h 2309"/>
                <a:gd name="T6" fmla="*/ 1998 w 2263"/>
                <a:gd name="T7" fmla="*/ 488 h 2309"/>
                <a:gd name="T8" fmla="*/ 2262 w 2263"/>
                <a:gd name="T9" fmla="*/ 1215 h 2309"/>
                <a:gd name="T10" fmla="*/ 2175 w 2263"/>
                <a:gd name="T11" fmla="*/ 1658 h 2309"/>
                <a:gd name="T12" fmla="*/ 1442 w 2263"/>
                <a:gd name="T13" fmla="*/ 2257 h 2309"/>
                <a:gd name="T14" fmla="*/ 940 w 2263"/>
                <a:gd name="T15" fmla="*/ 2261 h 23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3" h="2309">
                  <a:moveTo>
                    <a:pt x="940" y="2261"/>
                  </a:moveTo>
                  <a:cubicBezTo>
                    <a:pt x="734" y="2210"/>
                    <a:pt x="583" y="2124"/>
                    <a:pt x="430" y="1972"/>
                  </a:cubicBezTo>
                  <a:cubicBezTo>
                    <a:pt x="0" y="1541"/>
                    <a:pt x="8" y="838"/>
                    <a:pt x="447" y="427"/>
                  </a:cubicBezTo>
                  <a:cubicBezTo>
                    <a:pt x="904" y="0"/>
                    <a:pt x="1577" y="26"/>
                    <a:pt x="1998" y="488"/>
                  </a:cubicBezTo>
                  <a:cubicBezTo>
                    <a:pt x="2192" y="699"/>
                    <a:pt x="2263" y="895"/>
                    <a:pt x="2262" y="1215"/>
                  </a:cubicBezTo>
                  <a:cubicBezTo>
                    <a:pt x="2262" y="1439"/>
                    <a:pt x="2251" y="1492"/>
                    <a:pt x="2175" y="1658"/>
                  </a:cubicBezTo>
                  <a:cubicBezTo>
                    <a:pt x="2028" y="1977"/>
                    <a:pt x="1798" y="2165"/>
                    <a:pt x="1442" y="2257"/>
                  </a:cubicBezTo>
                  <a:cubicBezTo>
                    <a:pt x="1244" y="2309"/>
                    <a:pt x="1137" y="2309"/>
                    <a:pt x="940" y="226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grpSp>
        <p:nvGrpSpPr>
          <p:cNvPr id="41" name="群組 40"/>
          <p:cNvGrpSpPr/>
          <p:nvPr/>
        </p:nvGrpSpPr>
        <p:grpSpPr>
          <a:xfrm>
            <a:off x="1141194" y="1966901"/>
            <a:ext cx="724465" cy="1495184"/>
            <a:chOff x="1173039" y="1716147"/>
            <a:chExt cx="1659867" cy="3425707"/>
          </a:xfrm>
          <a:solidFill>
            <a:schemeClr val="accent2"/>
          </a:solidFill>
        </p:grpSpPr>
        <p:sp>
          <p:nvSpPr>
            <p:cNvPr id="42" name="Freeform 46"/>
            <p:cNvSpPr>
              <a:spLocks/>
            </p:cNvSpPr>
            <p:nvPr/>
          </p:nvSpPr>
          <p:spPr bwMode="auto">
            <a:xfrm>
              <a:off x="1173039" y="2427005"/>
              <a:ext cx="1659867" cy="2714849"/>
            </a:xfrm>
            <a:custGeom>
              <a:avLst/>
              <a:gdLst>
                <a:gd name="T0" fmla="*/ 1701 w 6144"/>
                <a:gd name="T1" fmla="*/ 10007 h 10054"/>
                <a:gd name="T2" fmla="*/ 1686 w 6144"/>
                <a:gd name="T3" fmla="*/ 6194 h 10054"/>
                <a:gd name="T4" fmla="*/ 1674 w 6144"/>
                <a:gd name="T5" fmla="*/ 2413 h 10054"/>
                <a:gd name="T6" fmla="*/ 1559 w 6144"/>
                <a:gd name="T7" fmla="*/ 2537 h 10054"/>
                <a:gd name="T8" fmla="*/ 1346 w 6144"/>
                <a:gd name="T9" fmla="*/ 3450 h 10054"/>
                <a:gd name="T10" fmla="*/ 1260 w 6144"/>
                <a:gd name="T11" fmla="*/ 3802 h 10054"/>
                <a:gd name="T12" fmla="*/ 995 w 6144"/>
                <a:gd name="T13" fmla="*/ 4790 h 10054"/>
                <a:gd name="T14" fmla="*/ 250 w 6144"/>
                <a:gd name="T15" fmla="*/ 4953 h 10054"/>
                <a:gd name="T16" fmla="*/ 130 w 6144"/>
                <a:gd name="T17" fmla="*/ 4062 h 10054"/>
                <a:gd name="T18" fmla="*/ 226 w 6144"/>
                <a:gd name="T19" fmla="*/ 3647 h 10054"/>
                <a:gd name="T20" fmla="*/ 316 w 6144"/>
                <a:gd name="T21" fmla="*/ 3266 h 10054"/>
                <a:gd name="T22" fmla="*/ 672 w 6144"/>
                <a:gd name="T23" fmla="*/ 1756 h 10054"/>
                <a:gd name="T24" fmla="*/ 741 w 6144"/>
                <a:gd name="T25" fmla="*/ 1474 h 10054"/>
                <a:gd name="T26" fmla="*/ 826 w 6144"/>
                <a:gd name="T27" fmla="*/ 1135 h 10054"/>
                <a:gd name="T28" fmla="*/ 1140 w 6144"/>
                <a:gd name="T29" fmla="*/ 654 h 10054"/>
                <a:gd name="T30" fmla="*/ 1917 w 6144"/>
                <a:gd name="T31" fmla="*/ 229 h 10054"/>
                <a:gd name="T32" fmla="*/ 2842 w 6144"/>
                <a:gd name="T33" fmla="*/ 30 h 10054"/>
                <a:gd name="T34" fmla="*/ 3562 w 6144"/>
                <a:gd name="T35" fmla="*/ 58 h 10054"/>
                <a:gd name="T36" fmla="*/ 4521 w 6144"/>
                <a:gd name="T37" fmla="*/ 331 h 10054"/>
                <a:gd name="T38" fmla="*/ 5227 w 6144"/>
                <a:gd name="T39" fmla="*/ 821 h 10054"/>
                <a:gd name="T40" fmla="*/ 5495 w 6144"/>
                <a:gd name="T41" fmla="*/ 1742 h 10054"/>
                <a:gd name="T42" fmla="*/ 5777 w 6144"/>
                <a:gd name="T43" fmla="*/ 2942 h 10054"/>
                <a:gd name="T44" fmla="*/ 5862 w 6144"/>
                <a:gd name="T45" fmla="*/ 3309 h 10054"/>
                <a:gd name="T46" fmla="*/ 5999 w 6144"/>
                <a:gd name="T47" fmla="*/ 3887 h 10054"/>
                <a:gd name="T48" fmla="*/ 6115 w 6144"/>
                <a:gd name="T49" fmla="*/ 4636 h 10054"/>
                <a:gd name="T50" fmla="*/ 5430 w 6144"/>
                <a:gd name="T51" fmla="*/ 4992 h 10054"/>
                <a:gd name="T52" fmla="*/ 5103 w 6144"/>
                <a:gd name="T53" fmla="*/ 4591 h 10054"/>
                <a:gd name="T54" fmla="*/ 5028 w 6144"/>
                <a:gd name="T55" fmla="*/ 4296 h 10054"/>
                <a:gd name="T56" fmla="*/ 4689 w 6144"/>
                <a:gd name="T57" fmla="*/ 2885 h 10054"/>
                <a:gd name="T58" fmla="*/ 4500 w 6144"/>
                <a:gd name="T59" fmla="*/ 2271 h 10054"/>
                <a:gd name="T60" fmla="*/ 4450 w 6144"/>
                <a:gd name="T61" fmla="*/ 6161 h 10054"/>
                <a:gd name="T62" fmla="*/ 4436 w 6144"/>
                <a:gd name="T63" fmla="*/ 10040 h 10054"/>
                <a:gd name="T64" fmla="*/ 3928 w 6144"/>
                <a:gd name="T65" fmla="*/ 10040 h 10054"/>
                <a:gd name="T66" fmla="*/ 3420 w 6144"/>
                <a:gd name="T67" fmla="*/ 10040 h 10054"/>
                <a:gd name="T68" fmla="*/ 3413 w 6144"/>
                <a:gd name="T69" fmla="*/ 7556 h 10054"/>
                <a:gd name="T70" fmla="*/ 3358 w 6144"/>
                <a:gd name="T71" fmla="*/ 5037 h 10054"/>
                <a:gd name="T72" fmla="*/ 2830 w 6144"/>
                <a:gd name="T73" fmla="*/ 5039 h 10054"/>
                <a:gd name="T74" fmla="*/ 2780 w 6144"/>
                <a:gd name="T75" fmla="*/ 7516 h 10054"/>
                <a:gd name="T76" fmla="*/ 2767 w 6144"/>
                <a:gd name="T77" fmla="*/ 10004 h 10054"/>
                <a:gd name="T78" fmla="*/ 2236 w 6144"/>
                <a:gd name="T79" fmla="*/ 10054 h 10054"/>
                <a:gd name="T80" fmla="*/ 1701 w 6144"/>
                <a:gd name="T81" fmla="*/ 10007 h 100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144" h="10054">
                  <a:moveTo>
                    <a:pt x="1701" y="10007"/>
                  </a:moveTo>
                  <a:cubicBezTo>
                    <a:pt x="1691" y="9981"/>
                    <a:pt x="1684" y="8265"/>
                    <a:pt x="1686" y="6194"/>
                  </a:cubicBezTo>
                  <a:cubicBezTo>
                    <a:pt x="1687" y="4123"/>
                    <a:pt x="1682" y="2422"/>
                    <a:pt x="1674" y="2413"/>
                  </a:cubicBezTo>
                  <a:cubicBezTo>
                    <a:pt x="1636" y="2376"/>
                    <a:pt x="1577" y="2439"/>
                    <a:pt x="1559" y="2537"/>
                  </a:cubicBezTo>
                  <a:cubicBezTo>
                    <a:pt x="1536" y="2664"/>
                    <a:pt x="1386" y="3306"/>
                    <a:pt x="1346" y="3450"/>
                  </a:cubicBezTo>
                  <a:cubicBezTo>
                    <a:pt x="1330" y="3504"/>
                    <a:pt x="1292" y="3663"/>
                    <a:pt x="1260" y="3802"/>
                  </a:cubicBezTo>
                  <a:cubicBezTo>
                    <a:pt x="1138" y="4337"/>
                    <a:pt x="1031" y="4736"/>
                    <a:pt x="995" y="4790"/>
                  </a:cubicBezTo>
                  <a:cubicBezTo>
                    <a:pt x="819" y="5060"/>
                    <a:pt x="488" y="5132"/>
                    <a:pt x="250" y="4953"/>
                  </a:cubicBezTo>
                  <a:cubicBezTo>
                    <a:pt x="24" y="4783"/>
                    <a:pt x="0" y="4608"/>
                    <a:pt x="130" y="4062"/>
                  </a:cubicBezTo>
                  <a:cubicBezTo>
                    <a:pt x="175" y="3873"/>
                    <a:pt x="218" y="3686"/>
                    <a:pt x="226" y="3647"/>
                  </a:cubicBezTo>
                  <a:cubicBezTo>
                    <a:pt x="234" y="3608"/>
                    <a:pt x="274" y="3437"/>
                    <a:pt x="316" y="3266"/>
                  </a:cubicBezTo>
                  <a:cubicBezTo>
                    <a:pt x="487" y="2558"/>
                    <a:pt x="564" y="2233"/>
                    <a:pt x="672" y="1756"/>
                  </a:cubicBezTo>
                  <a:cubicBezTo>
                    <a:pt x="687" y="1687"/>
                    <a:pt x="718" y="1560"/>
                    <a:pt x="741" y="1474"/>
                  </a:cubicBezTo>
                  <a:cubicBezTo>
                    <a:pt x="763" y="1389"/>
                    <a:pt x="801" y="1236"/>
                    <a:pt x="826" y="1135"/>
                  </a:cubicBezTo>
                  <a:cubicBezTo>
                    <a:pt x="885" y="894"/>
                    <a:pt x="947" y="800"/>
                    <a:pt x="1140" y="654"/>
                  </a:cubicBezTo>
                  <a:cubicBezTo>
                    <a:pt x="1313" y="523"/>
                    <a:pt x="1766" y="275"/>
                    <a:pt x="1917" y="229"/>
                  </a:cubicBezTo>
                  <a:cubicBezTo>
                    <a:pt x="2201" y="140"/>
                    <a:pt x="2581" y="59"/>
                    <a:pt x="2842" y="30"/>
                  </a:cubicBezTo>
                  <a:cubicBezTo>
                    <a:pt x="3108" y="0"/>
                    <a:pt x="3182" y="3"/>
                    <a:pt x="3562" y="58"/>
                  </a:cubicBezTo>
                  <a:cubicBezTo>
                    <a:pt x="3974" y="118"/>
                    <a:pt x="4171" y="174"/>
                    <a:pt x="4521" y="331"/>
                  </a:cubicBezTo>
                  <a:cubicBezTo>
                    <a:pt x="4777" y="445"/>
                    <a:pt x="5150" y="704"/>
                    <a:pt x="5227" y="821"/>
                  </a:cubicBezTo>
                  <a:cubicBezTo>
                    <a:pt x="5286" y="909"/>
                    <a:pt x="5408" y="1332"/>
                    <a:pt x="5495" y="1742"/>
                  </a:cubicBezTo>
                  <a:cubicBezTo>
                    <a:pt x="5544" y="1979"/>
                    <a:pt x="5710" y="2685"/>
                    <a:pt x="5777" y="2942"/>
                  </a:cubicBezTo>
                  <a:cubicBezTo>
                    <a:pt x="5791" y="2996"/>
                    <a:pt x="5829" y="3161"/>
                    <a:pt x="5862" y="3309"/>
                  </a:cubicBezTo>
                  <a:cubicBezTo>
                    <a:pt x="5920" y="3575"/>
                    <a:pt x="5943" y="3671"/>
                    <a:pt x="5999" y="3887"/>
                  </a:cubicBezTo>
                  <a:cubicBezTo>
                    <a:pt x="6113" y="4327"/>
                    <a:pt x="6144" y="4529"/>
                    <a:pt x="6115" y="4636"/>
                  </a:cubicBezTo>
                  <a:cubicBezTo>
                    <a:pt x="6036" y="4931"/>
                    <a:pt x="5701" y="5105"/>
                    <a:pt x="5430" y="4992"/>
                  </a:cubicBezTo>
                  <a:cubicBezTo>
                    <a:pt x="5292" y="4934"/>
                    <a:pt x="5144" y="4752"/>
                    <a:pt x="5103" y="4591"/>
                  </a:cubicBezTo>
                  <a:cubicBezTo>
                    <a:pt x="5084" y="4515"/>
                    <a:pt x="5050" y="4382"/>
                    <a:pt x="5028" y="4296"/>
                  </a:cubicBezTo>
                  <a:cubicBezTo>
                    <a:pt x="4988" y="4142"/>
                    <a:pt x="4940" y="3940"/>
                    <a:pt x="4689" y="2885"/>
                  </a:cubicBezTo>
                  <a:cubicBezTo>
                    <a:pt x="4531" y="2220"/>
                    <a:pt x="4543" y="2257"/>
                    <a:pt x="4500" y="2271"/>
                  </a:cubicBezTo>
                  <a:cubicBezTo>
                    <a:pt x="4472" y="2281"/>
                    <a:pt x="4462" y="3095"/>
                    <a:pt x="4450" y="6161"/>
                  </a:cubicBezTo>
                  <a:lnTo>
                    <a:pt x="4436" y="10040"/>
                  </a:lnTo>
                  <a:lnTo>
                    <a:pt x="3928" y="10040"/>
                  </a:lnTo>
                  <a:lnTo>
                    <a:pt x="3420" y="10040"/>
                  </a:lnTo>
                  <a:lnTo>
                    <a:pt x="3413" y="7556"/>
                  </a:lnTo>
                  <a:cubicBezTo>
                    <a:pt x="3407" y="5261"/>
                    <a:pt x="3403" y="5070"/>
                    <a:pt x="3358" y="5037"/>
                  </a:cubicBezTo>
                  <a:cubicBezTo>
                    <a:pt x="3293" y="4989"/>
                    <a:pt x="2896" y="4990"/>
                    <a:pt x="2830" y="5039"/>
                  </a:cubicBezTo>
                  <a:cubicBezTo>
                    <a:pt x="2781" y="5075"/>
                    <a:pt x="2779" y="5196"/>
                    <a:pt x="2780" y="7516"/>
                  </a:cubicBezTo>
                  <a:cubicBezTo>
                    <a:pt x="2781" y="8857"/>
                    <a:pt x="2775" y="9977"/>
                    <a:pt x="2767" y="10004"/>
                  </a:cubicBezTo>
                  <a:cubicBezTo>
                    <a:pt x="2755" y="10049"/>
                    <a:pt x="2704" y="10054"/>
                    <a:pt x="2236" y="10054"/>
                  </a:cubicBezTo>
                  <a:cubicBezTo>
                    <a:pt x="1779" y="10054"/>
                    <a:pt x="1717" y="10048"/>
                    <a:pt x="1701" y="1000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43" name="Freeform 67"/>
            <p:cNvSpPr>
              <a:spLocks/>
            </p:cNvSpPr>
            <p:nvPr/>
          </p:nvSpPr>
          <p:spPr bwMode="auto">
            <a:xfrm>
              <a:off x="1683858" y="1716147"/>
              <a:ext cx="610841" cy="622749"/>
            </a:xfrm>
            <a:custGeom>
              <a:avLst/>
              <a:gdLst>
                <a:gd name="T0" fmla="*/ 940 w 2263"/>
                <a:gd name="T1" fmla="*/ 2261 h 2309"/>
                <a:gd name="T2" fmla="*/ 430 w 2263"/>
                <a:gd name="T3" fmla="*/ 1972 h 2309"/>
                <a:gd name="T4" fmla="*/ 447 w 2263"/>
                <a:gd name="T5" fmla="*/ 427 h 2309"/>
                <a:gd name="T6" fmla="*/ 1998 w 2263"/>
                <a:gd name="T7" fmla="*/ 488 h 2309"/>
                <a:gd name="T8" fmla="*/ 2262 w 2263"/>
                <a:gd name="T9" fmla="*/ 1215 h 2309"/>
                <a:gd name="T10" fmla="*/ 2175 w 2263"/>
                <a:gd name="T11" fmla="*/ 1658 h 2309"/>
                <a:gd name="T12" fmla="*/ 1442 w 2263"/>
                <a:gd name="T13" fmla="*/ 2257 h 2309"/>
                <a:gd name="T14" fmla="*/ 940 w 2263"/>
                <a:gd name="T15" fmla="*/ 2261 h 23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3" h="2309">
                  <a:moveTo>
                    <a:pt x="940" y="2261"/>
                  </a:moveTo>
                  <a:cubicBezTo>
                    <a:pt x="734" y="2210"/>
                    <a:pt x="583" y="2124"/>
                    <a:pt x="430" y="1972"/>
                  </a:cubicBezTo>
                  <a:cubicBezTo>
                    <a:pt x="0" y="1541"/>
                    <a:pt x="8" y="838"/>
                    <a:pt x="447" y="427"/>
                  </a:cubicBezTo>
                  <a:cubicBezTo>
                    <a:pt x="904" y="0"/>
                    <a:pt x="1577" y="26"/>
                    <a:pt x="1998" y="488"/>
                  </a:cubicBezTo>
                  <a:cubicBezTo>
                    <a:pt x="2192" y="699"/>
                    <a:pt x="2263" y="895"/>
                    <a:pt x="2262" y="1215"/>
                  </a:cubicBezTo>
                  <a:cubicBezTo>
                    <a:pt x="2262" y="1439"/>
                    <a:pt x="2251" y="1492"/>
                    <a:pt x="2175" y="1658"/>
                  </a:cubicBezTo>
                  <a:cubicBezTo>
                    <a:pt x="2028" y="1977"/>
                    <a:pt x="1798" y="2165"/>
                    <a:pt x="1442" y="2257"/>
                  </a:cubicBezTo>
                  <a:cubicBezTo>
                    <a:pt x="1244" y="2309"/>
                    <a:pt x="1137" y="2309"/>
                    <a:pt x="940" y="226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grpSp>
        <p:nvGrpSpPr>
          <p:cNvPr id="44" name="群組 43"/>
          <p:cNvGrpSpPr/>
          <p:nvPr/>
        </p:nvGrpSpPr>
        <p:grpSpPr>
          <a:xfrm>
            <a:off x="642326" y="3693993"/>
            <a:ext cx="724465" cy="1495184"/>
            <a:chOff x="1173039" y="1716147"/>
            <a:chExt cx="1659867" cy="3425707"/>
          </a:xfrm>
          <a:solidFill>
            <a:schemeClr val="bg1">
              <a:lumMod val="85000"/>
            </a:schemeClr>
          </a:solidFill>
        </p:grpSpPr>
        <p:sp>
          <p:nvSpPr>
            <p:cNvPr id="45" name="Freeform 46"/>
            <p:cNvSpPr>
              <a:spLocks/>
            </p:cNvSpPr>
            <p:nvPr/>
          </p:nvSpPr>
          <p:spPr bwMode="auto">
            <a:xfrm>
              <a:off x="1173039" y="2427005"/>
              <a:ext cx="1659867" cy="2714849"/>
            </a:xfrm>
            <a:custGeom>
              <a:avLst/>
              <a:gdLst>
                <a:gd name="T0" fmla="*/ 1701 w 6144"/>
                <a:gd name="T1" fmla="*/ 10007 h 10054"/>
                <a:gd name="T2" fmla="*/ 1686 w 6144"/>
                <a:gd name="T3" fmla="*/ 6194 h 10054"/>
                <a:gd name="T4" fmla="*/ 1674 w 6144"/>
                <a:gd name="T5" fmla="*/ 2413 h 10054"/>
                <a:gd name="T6" fmla="*/ 1559 w 6144"/>
                <a:gd name="T7" fmla="*/ 2537 h 10054"/>
                <a:gd name="T8" fmla="*/ 1346 w 6144"/>
                <a:gd name="T9" fmla="*/ 3450 h 10054"/>
                <a:gd name="T10" fmla="*/ 1260 w 6144"/>
                <a:gd name="T11" fmla="*/ 3802 h 10054"/>
                <a:gd name="T12" fmla="*/ 995 w 6144"/>
                <a:gd name="T13" fmla="*/ 4790 h 10054"/>
                <a:gd name="T14" fmla="*/ 250 w 6144"/>
                <a:gd name="T15" fmla="*/ 4953 h 10054"/>
                <a:gd name="T16" fmla="*/ 130 w 6144"/>
                <a:gd name="T17" fmla="*/ 4062 h 10054"/>
                <a:gd name="T18" fmla="*/ 226 w 6144"/>
                <a:gd name="T19" fmla="*/ 3647 h 10054"/>
                <a:gd name="T20" fmla="*/ 316 w 6144"/>
                <a:gd name="T21" fmla="*/ 3266 h 10054"/>
                <a:gd name="T22" fmla="*/ 672 w 6144"/>
                <a:gd name="T23" fmla="*/ 1756 h 10054"/>
                <a:gd name="T24" fmla="*/ 741 w 6144"/>
                <a:gd name="T25" fmla="*/ 1474 h 10054"/>
                <a:gd name="T26" fmla="*/ 826 w 6144"/>
                <a:gd name="T27" fmla="*/ 1135 h 10054"/>
                <a:gd name="T28" fmla="*/ 1140 w 6144"/>
                <a:gd name="T29" fmla="*/ 654 h 10054"/>
                <a:gd name="T30" fmla="*/ 1917 w 6144"/>
                <a:gd name="T31" fmla="*/ 229 h 10054"/>
                <a:gd name="T32" fmla="*/ 2842 w 6144"/>
                <a:gd name="T33" fmla="*/ 30 h 10054"/>
                <a:gd name="T34" fmla="*/ 3562 w 6144"/>
                <a:gd name="T35" fmla="*/ 58 h 10054"/>
                <a:gd name="T36" fmla="*/ 4521 w 6144"/>
                <a:gd name="T37" fmla="*/ 331 h 10054"/>
                <a:gd name="T38" fmla="*/ 5227 w 6144"/>
                <a:gd name="T39" fmla="*/ 821 h 10054"/>
                <a:gd name="T40" fmla="*/ 5495 w 6144"/>
                <a:gd name="T41" fmla="*/ 1742 h 10054"/>
                <a:gd name="T42" fmla="*/ 5777 w 6144"/>
                <a:gd name="T43" fmla="*/ 2942 h 10054"/>
                <a:gd name="T44" fmla="*/ 5862 w 6144"/>
                <a:gd name="T45" fmla="*/ 3309 h 10054"/>
                <a:gd name="T46" fmla="*/ 5999 w 6144"/>
                <a:gd name="T47" fmla="*/ 3887 h 10054"/>
                <a:gd name="T48" fmla="*/ 6115 w 6144"/>
                <a:gd name="T49" fmla="*/ 4636 h 10054"/>
                <a:gd name="T50" fmla="*/ 5430 w 6144"/>
                <a:gd name="T51" fmla="*/ 4992 h 10054"/>
                <a:gd name="T52" fmla="*/ 5103 w 6144"/>
                <a:gd name="T53" fmla="*/ 4591 h 10054"/>
                <a:gd name="T54" fmla="*/ 5028 w 6144"/>
                <a:gd name="T55" fmla="*/ 4296 h 10054"/>
                <a:gd name="T56" fmla="*/ 4689 w 6144"/>
                <a:gd name="T57" fmla="*/ 2885 h 10054"/>
                <a:gd name="T58" fmla="*/ 4500 w 6144"/>
                <a:gd name="T59" fmla="*/ 2271 h 10054"/>
                <a:gd name="T60" fmla="*/ 4450 w 6144"/>
                <a:gd name="T61" fmla="*/ 6161 h 10054"/>
                <a:gd name="T62" fmla="*/ 4436 w 6144"/>
                <a:gd name="T63" fmla="*/ 10040 h 10054"/>
                <a:gd name="T64" fmla="*/ 3928 w 6144"/>
                <a:gd name="T65" fmla="*/ 10040 h 10054"/>
                <a:gd name="T66" fmla="*/ 3420 w 6144"/>
                <a:gd name="T67" fmla="*/ 10040 h 10054"/>
                <a:gd name="T68" fmla="*/ 3413 w 6144"/>
                <a:gd name="T69" fmla="*/ 7556 h 10054"/>
                <a:gd name="T70" fmla="*/ 3358 w 6144"/>
                <a:gd name="T71" fmla="*/ 5037 h 10054"/>
                <a:gd name="T72" fmla="*/ 2830 w 6144"/>
                <a:gd name="T73" fmla="*/ 5039 h 10054"/>
                <a:gd name="T74" fmla="*/ 2780 w 6144"/>
                <a:gd name="T75" fmla="*/ 7516 h 10054"/>
                <a:gd name="T76" fmla="*/ 2767 w 6144"/>
                <a:gd name="T77" fmla="*/ 10004 h 10054"/>
                <a:gd name="T78" fmla="*/ 2236 w 6144"/>
                <a:gd name="T79" fmla="*/ 10054 h 10054"/>
                <a:gd name="T80" fmla="*/ 1701 w 6144"/>
                <a:gd name="T81" fmla="*/ 10007 h 100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144" h="10054">
                  <a:moveTo>
                    <a:pt x="1701" y="10007"/>
                  </a:moveTo>
                  <a:cubicBezTo>
                    <a:pt x="1691" y="9981"/>
                    <a:pt x="1684" y="8265"/>
                    <a:pt x="1686" y="6194"/>
                  </a:cubicBezTo>
                  <a:cubicBezTo>
                    <a:pt x="1687" y="4123"/>
                    <a:pt x="1682" y="2422"/>
                    <a:pt x="1674" y="2413"/>
                  </a:cubicBezTo>
                  <a:cubicBezTo>
                    <a:pt x="1636" y="2376"/>
                    <a:pt x="1577" y="2439"/>
                    <a:pt x="1559" y="2537"/>
                  </a:cubicBezTo>
                  <a:cubicBezTo>
                    <a:pt x="1536" y="2664"/>
                    <a:pt x="1386" y="3306"/>
                    <a:pt x="1346" y="3450"/>
                  </a:cubicBezTo>
                  <a:cubicBezTo>
                    <a:pt x="1330" y="3504"/>
                    <a:pt x="1292" y="3663"/>
                    <a:pt x="1260" y="3802"/>
                  </a:cubicBezTo>
                  <a:cubicBezTo>
                    <a:pt x="1138" y="4337"/>
                    <a:pt x="1031" y="4736"/>
                    <a:pt x="995" y="4790"/>
                  </a:cubicBezTo>
                  <a:cubicBezTo>
                    <a:pt x="819" y="5060"/>
                    <a:pt x="488" y="5132"/>
                    <a:pt x="250" y="4953"/>
                  </a:cubicBezTo>
                  <a:cubicBezTo>
                    <a:pt x="24" y="4783"/>
                    <a:pt x="0" y="4608"/>
                    <a:pt x="130" y="4062"/>
                  </a:cubicBezTo>
                  <a:cubicBezTo>
                    <a:pt x="175" y="3873"/>
                    <a:pt x="218" y="3686"/>
                    <a:pt x="226" y="3647"/>
                  </a:cubicBezTo>
                  <a:cubicBezTo>
                    <a:pt x="234" y="3608"/>
                    <a:pt x="274" y="3437"/>
                    <a:pt x="316" y="3266"/>
                  </a:cubicBezTo>
                  <a:cubicBezTo>
                    <a:pt x="487" y="2558"/>
                    <a:pt x="564" y="2233"/>
                    <a:pt x="672" y="1756"/>
                  </a:cubicBezTo>
                  <a:cubicBezTo>
                    <a:pt x="687" y="1687"/>
                    <a:pt x="718" y="1560"/>
                    <a:pt x="741" y="1474"/>
                  </a:cubicBezTo>
                  <a:cubicBezTo>
                    <a:pt x="763" y="1389"/>
                    <a:pt x="801" y="1236"/>
                    <a:pt x="826" y="1135"/>
                  </a:cubicBezTo>
                  <a:cubicBezTo>
                    <a:pt x="885" y="894"/>
                    <a:pt x="947" y="800"/>
                    <a:pt x="1140" y="654"/>
                  </a:cubicBezTo>
                  <a:cubicBezTo>
                    <a:pt x="1313" y="523"/>
                    <a:pt x="1766" y="275"/>
                    <a:pt x="1917" y="229"/>
                  </a:cubicBezTo>
                  <a:cubicBezTo>
                    <a:pt x="2201" y="140"/>
                    <a:pt x="2581" y="59"/>
                    <a:pt x="2842" y="30"/>
                  </a:cubicBezTo>
                  <a:cubicBezTo>
                    <a:pt x="3108" y="0"/>
                    <a:pt x="3182" y="3"/>
                    <a:pt x="3562" y="58"/>
                  </a:cubicBezTo>
                  <a:cubicBezTo>
                    <a:pt x="3974" y="118"/>
                    <a:pt x="4171" y="174"/>
                    <a:pt x="4521" y="331"/>
                  </a:cubicBezTo>
                  <a:cubicBezTo>
                    <a:pt x="4777" y="445"/>
                    <a:pt x="5150" y="704"/>
                    <a:pt x="5227" y="821"/>
                  </a:cubicBezTo>
                  <a:cubicBezTo>
                    <a:pt x="5286" y="909"/>
                    <a:pt x="5408" y="1332"/>
                    <a:pt x="5495" y="1742"/>
                  </a:cubicBezTo>
                  <a:cubicBezTo>
                    <a:pt x="5544" y="1979"/>
                    <a:pt x="5710" y="2685"/>
                    <a:pt x="5777" y="2942"/>
                  </a:cubicBezTo>
                  <a:cubicBezTo>
                    <a:pt x="5791" y="2996"/>
                    <a:pt x="5829" y="3161"/>
                    <a:pt x="5862" y="3309"/>
                  </a:cubicBezTo>
                  <a:cubicBezTo>
                    <a:pt x="5920" y="3575"/>
                    <a:pt x="5943" y="3671"/>
                    <a:pt x="5999" y="3887"/>
                  </a:cubicBezTo>
                  <a:cubicBezTo>
                    <a:pt x="6113" y="4327"/>
                    <a:pt x="6144" y="4529"/>
                    <a:pt x="6115" y="4636"/>
                  </a:cubicBezTo>
                  <a:cubicBezTo>
                    <a:pt x="6036" y="4931"/>
                    <a:pt x="5701" y="5105"/>
                    <a:pt x="5430" y="4992"/>
                  </a:cubicBezTo>
                  <a:cubicBezTo>
                    <a:pt x="5292" y="4934"/>
                    <a:pt x="5144" y="4752"/>
                    <a:pt x="5103" y="4591"/>
                  </a:cubicBezTo>
                  <a:cubicBezTo>
                    <a:pt x="5084" y="4515"/>
                    <a:pt x="5050" y="4382"/>
                    <a:pt x="5028" y="4296"/>
                  </a:cubicBezTo>
                  <a:cubicBezTo>
                    <a:pt x="4988" y="4142"/>
                    <a:pt x="4940" y="3940"/>
                    <a:pt x="4689" y="2885"/>
                  </a:cubicBezTo>
                  <a:cubicBezTo>
                    <a:pt x="4531" y="2220"/>
                    <a:pt x="4543" y="2257"/>
                    <a:pt x="4500" y="2271"/>
                  </a:cubicBezTo>
                  <a:cubicBezTo>
                    <a:pt x="4472" y="2281"/>
                    <a:pt x="4462" y="3095"/>
                    <a:pt x="4450" y="6161"/>
                  </a:cubicBezTo>
                  <a:lnTo>
                    <a:pt x="4436" y="10040"/>
                  </a:lnTo>
                  <a:lnTo>
                    <a:pt x="3928" y="10040"/>
                  </a:lnTo>
                  <a:lnTo>
                    <a:pt x="3420" y="10040"/>
                  </a:lnTo>
                  <a:lnTo>
                    <a:pt x="3413" y="7556"/>
                  </a:lnTo>
                  <a:cubicBezTo>
                    <a:pt x="3407" y="5261"/>
                    <a:pt x="3403" y="5070"/>
                    <a:pt x="3358" y="5037"/>
                  </a:cubicBezTo>
                  <a:cubicBezTo>
                    <a:pt x="3293" y="4989"/>
                    <a:pt x="2896" y="4990"/>
                    <a:pt x="2830" y="5039"/>
                  </a:cubicBezTo>
                  <a:cubicBezTo>
                    <a:pt x="2781" y="5075"/>
                    <a:pt x="2779" y="5196"/>
                    <a:pt x="2780" y="7516"/>
                  </a:cubicBezTo>
                  <a:cubicBezTo>
                    <a:pt x="2781" y="8857"/>
                    <a:pt x="2775" y="9977"/>
                    <a:pt x="2767" y="10004"/>
                  </a:cubicBezTo>
                  <a:cubicBezTo>
                    <a:pt x="2755" y="10049"/>
                    <a:pt x="2704" y="10054"/>
                    <a:pt x="2236" y="10054"/>
                  </a:cubicBezTo>
                  <a:cubicBezTo>
                    <a:pt x="1779" y="10054"/>
                    <a:pt x="1717" y="10048"/>
                    <a:pt x="1701" y="1000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46" name="Freeform 67"/>
            <p:cNvSpPr>
              <a:spLocks/>
            </p:cNvSpPr>
            <p:nvPr/>
          </p:nvSpPr>
          <p:spPr bwMode="auto">
            <a:xfrm>
              <a:off x="1683858" y="1716147"/>
              <a:ext cx="610841" cy="622749"/>
            </a:xfrm>
            <a:custGeom>
              <a:avLst/>
              <a:gdLst>
                <a:gd name="T0" fmla="*/ 940 w 2263"/>
                <a:gd name="T1" fmla="*/ 2261 h 2309"/>
                <a:gd name="T2" fmla="*/ 430 w 2263"/>
                <a:gd name="T3" fmla="*/ 1972 h 2309"/>
                <a:gd name="T4" fmla="*/ 447 w 2263"/>
                <a:gd name="T5" fmla="*/ 427 h 2309"/>
                <a:gd name="T6" fmla="*/ 1998 w 2263"/>
                <a:gd name="T7" fmla="*/ 488 h 2309"/>
                <a:gd name="T8" fmla="*/ 2262 w 2263"/>
                <a:gd name="T9" fmla="*/ 1215 h 2309"/>
                <a:gd name="T10" fmla="*/ 2175 w 2263"/>
                <a:gd name="T11" fmla="*/ 1658 h 2309"/>
                <a:gd name="T12" fmla="*/ 1442 w 2263"/>
                <a:gd name="T13" fmla="*/ 2257 h 2309"/>
                <a:gd name="T14" fmla="*/ 940 w 2263"/>
                <a:gd name="T15" fmla="*/ 2261 h 23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3" h="2309">
                  <a:moveTo>
                    <a:pt x="940" y="2261"/>
                  </a:moveTo>
                  <a:cubicBezTo>
                    <a:pt x="734" y="2210"/>
                    <a:pt x="583" y="2124"/>
                    <a:pt x="430" y="1972"/>
                  </a:cubicBezTo>
                  <a:cubicBezTo>
                    <a:pt x="0" y="1541"/>
                    <a:pt x="8" y="838"/>
                    <a:pt x="447" y="427"/>
                  </a:cubicBezTo>
                  <a:cubicBezTo>
                    <a:pt x="904" y="0"/>
                    <a:pt x="1577" y="26"/>
                    <a:pt x="1998" y="488"/>
                  </a:cubicBezTo>
                  <a:cubicBezTo>
                    <a:pt x="2192" y="699"/>
                    <a:pt x="2263" y="895"/>
                    <a:pt x="2262" y="1215"/>
                  </a:cubicBezTo>
                  <a:cubicBezTo>
                    <a:pt x="2262" y="1439"/>
                    <a:pt x="2251" y="1492"/>
                    <a:pt x="2175" y="1658"/>
                  </a:cubicBezTo>
                  <a:cubicBezTo>
                    <a:pt x="2028" y="1977"/>
                    <a:pt x="1798" y="2165"/>
                    <a:pt x="1442" y="2257"/>
                  </a:cubicBezTo>
                  <a:cubicBezTo>
                    <a:pt x="1244" y="2309"/>
                    <a:pt x="1137" y="2309"/>
                    <a:pt x="940" y="226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grpSp>
        <p:nvGrpSpPr>
          <p:cNvPr id="47" name="群組 46"/>
          <p:cNvGrpSpPr/>
          <p:nvPr/>
        </p:nvGrpSpPr>
        <p:grpSpPr>
          <a:xfrm>
            <a:off x="1584919" y="3693993"/>
            <a:ext cx="724465" cy="1495184"/>
            <a:chOff x="1173039" y="1716147"/>
            <a:chExt cx="1659867" cy="3425707"/>
          </a:xfrm>
          <a:solidFill>
            <a:schemeClr val="bg1">
              <a:lumMod val="85000"/>
            </a:schemeClr>
          </a:solidFill>
        </p:grpSpPr>
        <p:sp>
          <p:nvSpPr>
            <p:cNvPr id="48" name="Freeform 46"/>
            <p:cNvSpPr>
              <a:spLocks/>
            </p:cNvSpPr>
            <p:nvPr/>
          </p:nvSpPr>
          <p:spPr bwMode="auto">
            <a:xfrm>
              <a:off x="1173039" y="2427005"/>
              <a:ext cx="1659867" cy="2714849"/>
            </a:xfrm>
            <a:custGeom>
              <a:avLst/>
              <a:gdLst>
                <a:gd name="T0" fmla="*/ 1701 w 6144"/>
                <a:gd name="T1" fmla="*/ 10007 h 10054"/>
                <a:gd name="T2" fmla="*/ 1686 w 6144"/>
                <a:gd name="T3" fmla="*/ 6194 h 10054"/>
                <a:gd name="T4" fmla="*/ 1674 w 6144"/>
                <a:gd name="T5" fmla="*/ 2413 h 10054"/>
                <a:gd name="T6" fmla="*/ 1559 w 6144"/>
                <a:gd name="T7" fmla="*/ 2537 h 10054"/>
                <a:gd name="T8" fmla="*/ 1346 w 6144"/>
                <a:gd name="T9" fmla="*/ 3450 h 10054"/>
                <a:gd name="T10" fmla="*/ 1260 w 6144"/>
                <a:gd name="T11" fmla="*/ 3802 h 10054"/>
                <a:gd name="T12" fmla="*/ 995 w 6144"/>
                <a:gd name="T13" fmla="*/ 4790 h 10054"/>
                <a:gd name="T14" fmla="*/ 250 w 6144"/>
                <a:gd name="T15" fmla="*/ 4953 h 10054"/>
                <a:gd name="T16" fmla="*/ 130 w 6144"/>
                <a:gd name="T17" fmla="*/ 4062 h 10054"/>
                <a:gd name="T18" fmla="*/ 226 w 6144"/>
                <a:gd name="T19" fmla="*/ 3647 h 10054"/>
                <a:gd name="T20" fmla="*/ 316 w 6144"/>
                <a:gd name="T21" fmla="*/ 3266 h 10054"/>
                <a:gd name="T22" fmla="*/ 672 w 6144"/>
                <a:gd name="T23" fmla="*/ 1756 h 10054"/>
                <a:gd name="T24" fmla="*/ 741 w 6144"/>
                <a:gd name="T25" fmla="*/ 1474 h 10054"/>
                <a:gd name="T26" fmla="*/ 826 w 6144"/>
                <a:gd name="T27" fmla="*/ 1135 h 10054"/>
                <a:gd name="T28" fmla="*/ 1140 w 6144"/>
                <a:gd name="T29" fmla="*/ 654 h 10054"/>
                <a:gd name="T30" fmla="*/ 1917 w 6144"/>
                <a:gd name="T31" fmla="*/ 229 h 10054"/>
                <a:gd name="T32" fmla="*/ 2842 w 6144"/>
                <a:gd name="T33" fmla="*/ 30 h 10054"/>
                <a:gd name="T34" fmla="*/ 3562 w 6144"/>
                <a:gd name="T35" fmla="*/ 58 h 10054"/>
                <a:gd name="T36" fmla="*/ 4521 w 6144"/>
                <a:gd name="T37" fmla="*/ 331 h 10054"/>
                <a:gd name="T38" fmla="*/ 5227 w 6144"/>
                <a:gd name="T39" fmla="*/ 821 h 10054"/>
                <a:gd name="T40" fmla="*/ 5495 w 6144"/>
                <a:gd name="T41" fmla="*/ 1742 h 10054"/>
                <a:gd name="T42" fmla="*/ 5777 w 6144"/>
                <a:gd name="T43" fmla="*/ 2942 h 10054"/>
                <a:gd name="T44" fmla="*/ 5862 w 6144"/>
                <a:gd name="T45" fmla="*/ 3309 h 10054"/>
                <a:gd name="T46" fmla="*/ 5999 w 6144"/>
                <a:gd name="T47" fmla="*/ 3887 h 10054"/>
                <a:gd name="T48" fmla="*/ 6115 w 6144"/>
                <a:gd name="T49" fmla="*/ 4636 h 10054"/>
                <a:gd name="T50" fmla="*/ 5430 w 6144"/>
                <a:gd name="T51" fmla="*/ 4992 h 10054"/>
                <a:gd name="T52" fmla="*/ 5103 w 6144"/>
                <a:gd name="T53" fmla="*/ 4591 h 10054"/>
                <a:gd name="T54" fmla="*/ 5028 w 6144"/>
                <a:gd name="T55" fmla="*/ 4296 h 10054"/>
                <a:gd name="T56" fmla="*/ 4689 w 6144"/>
                <a:gd name="T57" fmla="*/ 2885 h 10054"/>
                <a:gd name="T58" fmla="*/ 4500 w 6144"/>
                <a:gd name="T59" fmla="*/ 2271 h 10054"/>
                <a:gd name="T60" fmla="*/ 4450 w 6144"/>
                <a:gd name="T61" fmla="*/ 6161 h 10054"/>
                <a:gd name="T62" fmla="*/ 4436 w 6144"/>
                <a:gd name="T63" fmla="*/ 10040 h 10054"/>
                <a:gd name="T64" fmla="*/ 3928 w 6144"/>
                <a:gd name="T65" fmla="*/ 10040 h 10054"/>
                <a:gd name="T66" fmla="*/ 3420 w 6144"/>
                <a:gd name="T67" fmla="*/ 10040 h 10054"/>
                <a:gd name="T68" fmla="*/ 3413 w 6144"/>
                <a:gd name="T69" fmla="*/ 7556 h 10054"/>
                <a:gd name="T70" fmla="*/ 3358 w 6144"/>
                <a:gd name="T71" fmla="*/ 5037 h 10054"/>
                <a:gd name="T72" fmla="*/ 2830 w 6144"/>
                <a:gd name="T73" fmla="*/ 5039 h 10054"/>
                <a:gd name="T74" fmla="*/ 2780 w 6144"/>
                <a:gd name="T75" fmla="*/ 7516 h 10054"/>
                <a:gd name="T76" fmla="*/ 2767 w 6144"/>
                <a:gd name="T77" fmla="*/ 10004 h 10054"/>
                <a:gd name="T78" fmla="*/ 2236 w 6144"/>
                <a:gd name="T79" fmla="*/ 10054 h 10054"/>
                <a:gd name="T80" fmla="*/ 1701 w 6144"/>
                <a:gd name="T81" fmla="*/ 10007 h 100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144" h="10054">
                  <a:moveTo>
                    <a:pt x="1701" y="10007"/>
                  </a:moveTo>
                  <a:cubicBezTo>
                    <a:pt x="1691" y="9981"/>
                    <a:pt x="1684" y="8265"/>
                    <a:pt x="1686" y="6194"/>
                  </a:cubicBezTo>
                  <a:cubicBezTo>
                    <a:pt x="1687" y="4123"/>
                    <a:pt x="1682" y="2422"/>
                    <a:pt x="1674" y="2413"/>
                  </a:cubicBezTo>
                  <a:cubicBezTo>
                    <a:pt x="1636" y="2376"/>
                    <a:pt x="1577" y="2439"/>
                    <a:pt x="1559" y="2537"/>
                  </a:cubicBezTo>
                  <a:cubicBezTo>
                    <a:pt x="1536" y="2664"/>
                    <a:pt x="1386" y="3306"/>
                    <a:pt x="1346" y="3450"/>
                  </a:cubicBezTo>
                  <a:cubicBezTo>
                    <a:pt x="1330" y="3504"/>
                    <a:pt x="1292" y="3663"/>
                    <a:pt x="1260" y="3802"/>
                  </a:cubicBezTo>
                  <a:cubicBezTo>
                    <a:pt x="1138" y="4337"/>
                    <a:pt x="1031" y="4736"/>
                    <a:pt x="995" y="4790"/>
                  </a:cubicBezTo>
                  <a:cubicBezTo>
                    <a:pt x="819" y="5060"/>
                    <a:pt x="488" y="5132"/>
                    <a:pt x="250" y="4953"/>
                  </a:cubicBezTo>
                  <a:cubicBezTo>
                    <a:pt x="24" y="4783"/>
                    <a:pt x="0" y="4608"/>
                    <a:pt x="130" y="4062"/>
                  </a:cubicBezTo>
                  <a:cubicBezTo>
                    <a:pt x="175" y="3873"/>
                    <a:pt x="218" y="3686"/>
                    <a:pt x="226" y="3647"/>
                  </a:cubicBezTo>
                  <a:cubicBezTo>
                    <a:pt x="234" y="3608"/>
                    <a:pt x="274" y="3437"/>
                    <a:pt x="316" y="3266"/>
                  </a:cubicBezTo>
                  <a:cubicBezTo>
                    <a:pt x="487" y="2558"/>
                    <a:pt x="564" y="2233"/>
                    <a:pt x="672" y="1756"/>
                  </a:cubicBezTo>
                  <a:cubicBezTo>
                    <a:pt x="687" y="1687"/>
                    <a:pt x="718" y="1560"/>
                    <a:pt x="741" y="1474"/>
                  </a:cubicBezTo>
                  <a:cubicBezTo>
                    <a:pt x="763" y="1389"/>
                    <a:pt x="801" y="1236"/>
                    <a:pt x="826" y="1135"/>
                  </a:cubicBezTo>
                  <a:cubicBezTo>
                    <a:pt x="885" y="894"/>
                    <a:pt x="947" y="800"/>
                    <a:pt x="1140" y="654"/>
                  </a:cubicBezTo>
                  <a:cubicBezTo>
                    <a:pt x="1313" y="523"/>
                    <a:pt x="1766" y="275"/>
                    <a:pt x="1917" y="229"/>
                  </a:cubicBezTo>
                  <a:cubicBezTo>
                    <a:pt x="2201" y="140"/>
                    <a:pt x="2581" y="59"/>
                    <a:pt x="2842" y="30"/>
                  </a:cubicBezTo>
                  <a:cubicBezTo>
                    <a:pt x="3108" y="0"/>
                    <a:pt x="3182" y="3"/>
                    <a:pt x="3562" y="58"/>
                  </a:cubicBezTo>
                  <a:cubicBezTo>
                    <a:pt x="3974" y="118"/>
                    <a:pt x="4171" y="174"/>
                    <a:pt x="4521" y="331"/>
                  </a:cubicBezTo>
                  <a:cubicBezTo>
                    <a:pt x="4777" y="445"/>
                    <a:pt x="5150" y="704"/>
                    <a:pt x="5227" y="821"/>
                  </a:cubicBezTo>
                  <a:cubicBezTo>
                    <a:pt x="5286" y="909"/>
                    <a:pt x="5408" y="1332"/>
                    <a:pt x="5495" y="1742"/>
                  </a:cubicBezTo>
                  <a:cubicBezTo>
                    <a:pt x="5544" y="1979"/>
                    <a:pt x="5710" y="2685"/>
                    <a:pt x="5777" y="2942"/>
                  </a:cubicBezTo>
                  <a:cubicBezTo>
                    <a:pt x="5791" y="2996"/>
                    <a:pt x="5829" y="3161"/>
                    <a:pt x="5862" y="3309"/>
                  </a:cubicBezTo>
                  <a:cubicBezTo>
                    <a:pt x="5920" y="3575"/>
                    <a:pt x="5943" y="3671"/>
                    <a:pt x="5999" y="3887"/>
                  </a:cubicBezTo>
                  <a:cubicBezTo>
                    <a:pt x="6113" y="4327"/>
                    <a:pt x="6144" y="4529"/>
                    <a:pt x="6115" y="4636"/>
                  </a:cubicBezTo>
                  <a:cubicBezTo>
                    <a:pt x="6036" y="4931"/>
                    <a:pt x="5701" y="5105"/>
                    <a:pt x="5430" y="4992"/>
                  </a:cubicBezTo>
                  <a:cubicBezTo>
                    <a:pt x="5292" y="4934"/>
                    <a:pt x="5144" y="4752"/>
                    <a:pt x="5103" y="4591"/>
                  </a:cubicBezTo>
                  <a:cubicBezTo>
                    <a:pt x="5084" y="4515"/>
                    <a:pt x="5050" y="4382"/>
                    <a:pt x="5028" y="4296"/>
                  </a:cubicBezTo>
                  <a:cubicBezTo>
                    <a:pt x="4988" y="4142"/>
                    <a:pt x="4940" y="3940"/>
                    <a:pt x="4689" y="2885"/>
                  </a:cubicBezTo>
                  <a:cubicBezTo>
                    <a:pt x="4531" y="2220"/>
                    <a:pt x="4543" y="2257"/>
                    <a:pt x="4500" y="2271"/>
                  </a:cubicBezTo>
                  <a:cubicBezTo>
                    <a:pt x="4472" y="2281"/>
                    <a:pt x="4462" y="3095"/>
                    <a:pt x="4450" y="6161"/>
                  </a:cubicBezTo>
                  <a:lnTo>
                    <a:pt x="4436" y="10040"/>
                  </a:lnTo>
                  <a:lnTo>
                    <a:pt x="3928" y="10040"/>
                  </a:lnTo>
                  <a:lnTo>
                    <a:pt x="3420" y="10040"/>
                  </a:lnTo>
                  <a:lnTo>
                    <a:pt x="3413" y="7556"/>
                  </a:lnTo>
                  <a:cubicBezTo>
                    <a:pt x="3407" y="5261"/>
                    <a:pt x="3403" y="5070"/>
                    <a:pt x="3358" y="5037"/>
                  </a:cubicBezTo>
                  <a:cubicBezTo>
                    <a:pt x="3293" y="4989"/>
                    <a:pt x="2896" y="4990"/>
                    <a:pt x="2830" y="5039"/>
                  </a:cubicBezTo>
                  <a:cubicBezTo>
                    <a:pt x="2781" y="5075"/>
                    <a:pt x="2779" y="5196"/>
                    <a:pt x="2780" y="7516"/>
                  </a:cubicBezTo>
                  <a:cubicBezTo>
                    <a:pt x="2781" y="8857"/>
                    <a:pt x="2775" y="9977"/>
                    <a:pt x="2767" y="10004"/>
                  </a:cubicBezTo>
                  <a:cubicBezTo>
                    <a:pt x="2755" y="10049"/>
                    <a:pt x="2704" y="10054"/>
                    <a:pt x="2236" y="10054"/>
                  </a:cubicBezTo>
                  <a:cubicBezTo>
                    <a:pt x="1779" y="10054"/>
                    <a:pt x="1717" y="10048"/>
                    <a:pt x="1701" y="1000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49" name="Freeform 67"/>
            <p:cNvSpPr>
              <a:spLocks/>
            </p:cNvSpPr>
            <p:nvPr/>
          </p:nvSpPr>
          <p:spPr bwMode="auto">
            <a:xfrm>
              <a:off x="1683858" y="1716147"/>
              <a:ext cx="610841" cy="622749"/>
            </a:xfrm>
            <a:custGeom>
              <a:avLst/>
              <a:gdLst>
                <a:gd name="T0" fmla="*/ 940 w 2263"/>
                <a:gd name="T1" fmla="*/ 2261 h 2309"/>
                <a:gd name="T2" fmla="*/ 430 w 2263"/>
                <a:gd name="T3" fmla="*/ 1972 h 2309"/>
                <a:gd name="T4" fmla="*/ 447 w 2263"/>
                <a:gd name="T5" fmla="*/ 427 h 2309"/>
                <a:gd name="T6" fmla="*/ 1998 w 2263"/>
                <a:gd name="T7" fmla="*/ 488 h 2309"/>
                <a:gd name="T8" fmla="*/ 2262 w 2263"/>
                <a:gd name="T9" fmla="*/ 1215 h 2309"/>
                <a:gd name="T10" fmla="*/ 2175 w 2263"/>
                <a:gd name="T11" fmla="*/ 1658 h 2309"/>
                <a:gd name="T12" fmla="*/ 1442 w 2263"/>
                <a:gd name="T13" fmla="*/ 2257 h 2309"/>
                <a:gd name="T14" fmla="*/ 940 w 2263"/>
                <a:gd name="T15" fmla="*/ 2261 h 23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3" h="2309">
                  <a:moveTo>
                    <a:pt x="940" y="2261"/>
                  </a:moveTo>
                  <a:cubicBezTo>
                    <a:pt x="734" y="2210"/>
                    <a:pt x="583" y="2124"/>
                    <a:pt x="430" y="1972"/>
                  </a:cubicBezTo>
                  <a:cubicBezTo>
                    <a:pt x="0" y="1541"/>
                    <a:pt x="8" y="838"/>
                    <a:pt x="447" y="427"/>
                  </a:cubicBezTo>
                  <a:cubicBezTo>
                    <a:pt x="904" y="0"/>
                    <a:pt x="1577" y="26"/>
                    <a:pt x="1998" y="488"/>
                  </a:cubicBezTo>
                  <a:cubicBezTo>
                    <a:pt x="2192" y="699"/>
                    <a:pt x="2263" y="895"/>
                    <a:pt x="2262" y="1215"/>
                  </a:cubicBezTo>
                  <a:cubicBezTo>
                    <a:pt x="2262" y="1439"/>
                    <a:pt x="2251" y="1492"/>
                    <a:pt x="2175" y="1658"/>
                  </a:cubicBezTo>
                  <a:cubicBezTo>
                    <a:pt x="2028" y="1977"/>
                    <a:pt x="1798" y="2165"/>
                    <a:pt x="1442" y="2257"/>
                  </a:cubicBezTo>
                  <a:cubicBezTo>
                    <a:pt x="1244" y="2309"/>
                    <a:pt x="1137" y="2309"/>
                    <a:pt x="940" y="226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grpSp>
        <p:nvGrpSpPr>
          <p:cNvPr id="50" name="群組 49"/>
          <p:cNvGrpSpPr/>
          <p:nvPr/>
        </p:nvGrpSpPr>
        <p:grpSpPr>
          <a:xfrm>
            <a:off x="1141194" y="4218611"/>
            <a:ext cx="724465" cy="1495184"/>
            <a:chOff x="1173039" y="1716147"/>
            <a:chExt cx="1659867" cy="3425707"/>
          </a:xfrm>
          <a:solidFill>
            <a:schemeClr val="accent4"/>
          </a:solidFill>
        </p:grpSpPr>
        <p:sp>
          <p:nvSpPr>
            <p:cNvPr id="51" name="Freeform 46"/>
            <p:cNvSpPr>
              <a:spLocks/>
            </p:cNvSpPr>
            <p:nvPr/>
          </p:nvSpPr>
          <p:spPr bwMode="auto">
            <a:xfrm>
              <a:off x="1173039" y="2427005"/>
              <a:ext cx="1659867" cy="2714849"/>
            </a:xfrm>
            <a:custGeom>
              <a:avLst/>
              <a:gdLst>
                <a:gd name="T0" fmla="*/ 1701 w 6144"/>
                <a:gd name="T1" fmla="*/ 10007 h 10054"/>
                <a:gd name="T2" fmla="*/ 1686 w 6144"/>
                <a:gd name="T3" fmla="*/ 6194 h 10054"/>
                <a:gd name="T4" fmla="*/ 1674 w 6144"/>
                <a:gd name="T5" fmla="*/ 2413 h 10054"/>
                <a:gd name="T6" fmla="*/ 1559 w 6144"/>
                <a:gd name="T7" fmla="*/ 2537 h 10054"/>
                <a:gd name="T8" fmla="*/ 1346 w 6144"/>
                <a:gd name="T9" fmla="*/ 3450 h 10054"/>
                <a:gd name="T10" fmla="*/ 1260 w 6144"/>
                <a:gd name="T11" fmla="*/ 3802 h 10054"/>
                <a:gd name="T12" fmla="*/ 995 w 6144"/>
                <a:gd name="T13" fmla="*/ 4790 h 10054"/>
                <a:gd name="T14" fmla="*/ 250 w 6144"/>
                <a:gd name="T15" fmla="*/ 4953 h 10054"/>
                <a:gd name="T16" fmla="*/ 130 w 6144"/>
                <a:gd name="T17" fmla="*/ 4062 h 10054"/>
                <a:gd name="T18" fmla="*/ 226 w 6144"/>
                <a:gd name="T19" fmla="*/ 3647 h 10054"/>
                <a:gd name="T20" fmla="*/ 316 w 6144"/>
                <a:gd name="T21" fmla="*/ 3266 h 10054"/>
                <a:gd name="T22" fmla="*/ 672 w 6144"/>
                <a:gd name="T23" fmla="*/ 1756 h 10054"/>
                <a:gd name="T24" fmla="*/ 741 w 6144"/>
                <a:gd name="T25" fmla="*/ 1474 h 10054"/>
                <a:gd name="T26" fmla="*/ 826 w 6144"/>
                <a:gd name="T27" fmla="*/ 1135 h 10054"/>
                <a:gd name="T28" fmla="*/ 1140 w 6144"/>
                <a:gd name="T29" fmla="*/ 654 h 10054"/>
                <a:gd name="T30" fmla="*/ 1917 w 6144"/>
                <a:gd name="T31" fmla="*/ 229 h 10054"/>
                <a:gd name="T32" fmla="*/ 2842 w 6144"/>
                <a:gd name="T33" fmla="*/ 30 h 10054"/>
                <a:gd name="T34" fmla="*/ 3562 w 6144"/>
                <a:gd name="T35" fmla="*/ 58 h 10054"/>
                <a:gd name="T36" fmla="*/ 4521 w 6144"/>
                <a:gd name="T37" fmla="*/ 331 h 10054"/>
                <a:gd name="T38" fmla="*/ 5227 w 6144"/>
                <a:gd name="T39" fmla="*/ 821 h 10054"/>
                <a:gd name="T40" fmla="*/ 5495 w 6144"/>
                <a:gd name="T41" fmla="*/ 1742 h 10054"/>
                <a:gd name="T42" fmla="*/ 5777 w 6144"/>
                <a:gd name="T43" fmla="*/ 2942 h 10054"/>
                <a:gd name="T44" fmla="*/ 5862 w 6144"/>
                <a:gd name="T45" fmla="*/ 3309 h 10054"/>
                <a:gd name="T46" fmla="*/ 5999 w 6144"/>
                <a:gd name="T47" fmla="*/ 3887 h 10054"/>
                <a:gd name="T48" fmla="*/ 6115 w 6144"/>
                <a:gd name="T49" fmla="*/ 4636 h 10054"/>
                <a:gd name="T50" fmla="*/ 5430 w 6144"/>
                <a:gd name="T51" fmla="*/ 4992 h 10054"/>
                <a:gd name="T52" fmla="*/ 5103 w 6144"/>
                <a:gd name="T53" fmla="*/ 4591 h 10054"/>
                <a:gd name="T54" fmla="*/ 5028 w 6144"/>
                <a:gd name="T55" fmla="*/ 4296 h 10054"/>
                <a:gd name="T56" fmla="*/ 4689 w 6144"/>
                <a:gd name="T57" fmla="*/ 2885 h 10054"/>
                <a:gd name="T58" fmla="*/ 4500 w 6144"/>
                <a:gd name="T59" fmla="*/ 2271 h 10054"/>
                <a:gd name="T60" fmla="*/ 4450 w 6144"/>
                <a:gd name="T61" fmla="*/ 6161 h 10054"/>
                <a:gd name="T62" fmla="*/ 4436 w 6144"/>
                <a:gd name="T63" fmla="*/ 10040 h 10054"/>
                <a:gd name="T64" fmla="*/ 3928 w 6144"/>
                <a:gd name="T65" fmla="*/ 10040 h 10054"/>
                <a:gd name="T66" fmla="*/ 3420 w 6144"/>
                <a:gd name="T67" fmla="*/ 10040 h 10054"/>
                <a:gd name="T68" fmla="*/ 3413 w 6144"/>
                <a:gd name="T69" fmla="*/ 7556 h 10054"/>
                <a:gd name="T70" fmla="*/ 3358 w 6144"/>
                <a:gd name="T71" fmla="*/ 5037 h 10054"/>
                <a:gd name="T72" fmla="*/ 2830 w 6144"/>
                <a:gd name="T73" fmla="*/ 5039 h 10054"/>
                <a:gd name="T74" fmla="*/ 2780 w 6144"/>
                <a:gd name="T75" fmla="*/ 7516 h 10054"/>
                <a:gd name="T76" fmla="*/ 2767 w 6144"/>
                <a:gd name="T77" fmla="*/ 10004 h 10054"/>
                <a:gd name="T78" fmla="*/ 2236 w 6144"/>
                <a:gd name="T79" fmla="*/ 10054 h 10054"/>
                <a:gd name="T80" fmla="*/ 1701 w 6144"/>
                <a:gd name="T81" fmla="*/ 10007 h 100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144" h="10054">
                  <a:moveTo>
                    <a:pt x="1701" y="10007"/>
                  </a:moveTo>
                  <a:cubicBezTo>
                    <a:pt x="1691" y="9981"/>
                    <a:pt x="1684" y="8265"/>
                    <a:pt x="1686" y="6194"/>
                  </a:cubicBezTo>
                  <a:cubicBezTo>
                    <a:pt x="1687" y="4123"/>
                    <a:pt x="1682" y="2422"/>
                    <a:pt x="1674" y="2413"/>
                  </a:cubicBezTo>
                  <a:cubicBezTo>
                    <a:pt x="1636" y="2376"/>
                    <a:pt x="1577" y="2439"/>
                    <a:pt x="1559" y="2537"/>
                  </a:cubicBezTo>
                  <a:cubicBezTo>
                    <a:pt x="1536" y="2664"/>
                    <a:pt x="1386" y="3306"/>
                    <a:pt x="1346" y="3450"/>
                  </a:cubicBezTo>
                  <a:cubicBezTo>
                    <a:pt x="1330" y="3504"/>
                    <a:pt x="1292" y="3663"/>
                    <a:pt x="1260" y="3802"/>
                  </a:cubicBezTo>
                  <a:cubicBezTo>
                    <a:pt x="1138" y="4337"/>
                    <a:pt x="1031" y="4736"/>
                    <a:pt x="995" y="4790"/>
                  </a:cubicBezTo>
                  <a:cubicBezTo>
                    <a:pt x="819" y="5060"/>
                    <a:pt x="488" y="5132"/>
                    <a:pt x="250" y="4953"/>
                  </a:cubicBezTo>
                  <a:cubicBezTo>
                    <a:pt x="24" y="4783"/>
                    <a:pt x="0" y="4608"/>
                    <a:pt x="130" y="4062"/>
                  </a:cubicBezTo>
                  <a:cubicBezTo>
                    <a:pt x="175" y="3873"/>
                    <a:pt x="218" y="3686"/>
                    <a:pt x="226" y="3647"/>
                  </a:cubicBezTo>
                  <a:cubicBezTo>
                    <a:pt x="234" y="3608"/>
                    <a:pt x="274" y="3437"/>
                    <a:pt x="316" y="3266"/>
                  </a:cubicBezTo>
                  <a:cubicBezTo>
                    <a:pt x="487" y="2558"/>
                    <a:pt x="564" y="2233"/>
                    <a:pt x="672" y="1756"/>
                  </a:cubicBezTo>
                  <a:cubicBezTo>
                    <a:pt x="687" y="1687"/>
                    <a:pt x="718" y="1560"/>
                    <a:pt x="741" y="1474"/>
                  </a:cubicBezTo>
                  <a:cubicBezTo>
                    <a:pt x="763" y="1389"/>
                    <a:pt x="801" y="1236"/>
                    <a:pt x="826" y="1135"/>
                  </a:cubicBezTo>
                  <a:cubicBezTo>
                    <a:pt x="885" y="894"/>
                    <a:pt x="947" y="800"/>
                    <a:pt x="1140" y="654"/>
                  </a:cubicBezTo>
                  <a:cubicBezTo>
                    <a:pt x="1313" y="523"/>
                    <a:pt x="1766" y="275"/>
                    <a:pt x="1917" y="229"/>
                  </a:cubicBezTo>
                  <a:cubicBezTo>
                    <a:pt x="2201" y="140"/>
                    <a:pt x="2581" y="59"/>
                    <a:pt x="2842" y="30"/>
                  </a:cubicBezTo>
                  <a:cubicBezTo>
                    <a:pt x="3108" y="0"/>
                    <a:pt x="3182" y="3"/>
                    <a:pt x="3562" y="58"/>
                  </a:cubicBezTo>
                  <a:cubicBezTo>
                    <a:pt x="3974" y="118"/>
                    <a:pt x="4171" y="174"/>
                    <a:pt x="4521" y="331"/>
                  </a:cubicBezTo>
                  <a:cubicBezTo>
                    <a:pt x="4777" y="445"/>
                    <a:pt x="5150" y="704"/>
                    <a:pt x="5227" y="821"/>
                  </a:cubicBezTo>
                  <a:cubicBezTo>
                    <a:pt x="5286" y="909"/>
                    <a:pt x="5408" y="1332"/>
                    <a:pt x="5495" y="1742"/>
                  </a:cubicBezTo>
                  <a:cubicBezTo>
                    <a:pt x="5544" y="1979"/>
                    <a:pt x="5710" y="2685"/>
                    <a:pt x="5777" y="2942"/>
                  </a:cubicBezTo>
                  <a:cubicBezTo>
                    <a:pt x="5791" y="2996"/>
                    <a:pt x="5829" y="3161"/>
                    <a:pt x="5862" y="3309"/>
                  </a:cubicBezTo>
                  <a:cubicBezTo>
                    <a:pt x="5920" y="3575"/>
                    <a:pt x="5943" y="3671"/>
                    <a:pt x="5999" y="3887"/>
                  </a:cubicBezTo>
                  <a:cubicBezTo>
                    <a:pt x="6113" y="4327"/>
                    <a:pt x="6144" y="4529"/>
                    <a:pt x="6115" y="4636"/>
                  </a:cubicBezTo>
                  <a:cubicBezTo>
                    <a:pt x="6036" y="4931"/>
                    <a:pt x="5701" y="5105"/>
                    <a:pt x="5430" y="4992"/>
                  </a:cubicBezTo>
                  <a:cubicBezTo>
                    <a:pt x="5292" y="4934"/>
                    <a:pt x="5144" y="4752"/>
                    <a:pt x="5103" y="4591"/>
                  </a:cubicBezTo>
                  <a:cubicBezTo>
                    <a:pt x="5084" y="4515"/>
                    <a:pt x="5050" y="4382"/>
                    <a:pt x="5028" y="4296"/>
                  </a:cubicBezTo>
                  <a:cubicBezTo>
                    <a:pt x="4988" y="4142"/>
                    <a:pt x="4940" y="3940"/>
                    <a:pt x="4689" y="2885"/>
                  </a:cubicBezTo>
                  <a:cubicBezTo>
                    <a:pt x="4531" y="2220"/>
                    <a:pt x="4543" y="2257"/>
                    <a:pt x="4500" y="2271"/>
                  </a:cubicBezTo>
                  <a:cubicBezTo>
                    <a:pt x="4472" y="2281"/>
                    <a:pt x="4462" y="3095"/>
                    <a:pt x="4450" y="6161"/>
                  </a:cubicBezTo>
                  <a:lnTo>
                    <a:pt x="4436" y="10040"/>
                  </a:lnTo>
                  <a:lnTo>
                    <a:pt x="3928" y="10040"/>
                  </a:lnTo>
                  <a:lnTo>
                    <a:pt x="3420" y="10040"/>
                  </a:lnTo>
                  <a:lnTo>
                    <a:pt x="3413" y="7556"/>
                  </a:lnTo>
                  <a:cubicBezTo>
                    <a:pt x="3407" y="5261"/>
                    <a:pt x="3403" y="5070"/>
                    <a:pt x="3358" y="5037"/>
                  </a:cubicBezTo>
                  <a:cubicBezTo>
                    <a:pt x="3293" y="4989"/>
                    <a:pt x="2896" y="4990"/>
                    <a:pt x="2830" y="5039"/>
                  </a:cubicBezTo>
                  <a:cubicBezTo>
                    <a:pt x="2781" y="5075"/>
                    <a:pt x="2779" y="5196"/>
                    <a:pt x="2780" y="7516"/>
                  </a:cubicBezTo>
                  <a:cubicBezTo>
                    <a:pt x="2781" y="8857"/>
                    <a:pt x="2775" y="9977"/>
                    <a:pt x="2767" y="10004"/>
                  </a:cubicBezTo>
                  <a:cubicBezTo>
                    <a:pt x="2755" y="10049"/>
                    <a:pt x="2704" y="10054"/>
                    <a:pt x="2236" y="10054"/>
                  </a:cubicBezTo>
                  <a:cubicBezTo>
                    <a:pt x="1779" y="10054"/>
                    <a:pt x="1717" y="10048"/>
                    <a:pt x="1701" y="1000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52" name="Freeform 67"/>
            <p:cNvSpPr>
              <a:spLocks/>
            </p:cNvSpPr>
            <p:nvPr/>
          </p:nvSpPr>
          <p:spPr bwMode="auto">
            <a:xfrm>
              <a:off x="1683858" y="1716147"/>
              <a:ext cx="610841" cy="622749"/>
            </a:xfrm>
            <a:custGeom>
              <a:avLst/>
              <a:gdLst>
                <a:gd name="T0" fmla="*/ 940 w 2263"/>
                <a:gd name="T1" fmla="*/ 2261 h 2309"/>
                <a:gd name="T2" fmla="*/ 430 w 2263"/>
                <a:gd name="T3" fmla="*/ 1972 h 2309"/>
                <a:gd name="T4" fmla="*/ 447 w 2263"/>
                <a:gd name="T5" fmla="*/ 427 h 2309"/>
                <a:gd name="T6" fmla="*/ 1998 w 2263"/>
                <a:gd name="T7" fmla="*/ 488 h 2309"/>
                <a:gd name="T8" fmla="*/ 2262 w 2263"/>
                <a:gd name="T9" fmla="*/ 1215 h 2309"/>
                <a:gd name="T10" fmla="*/ 2175 w 2263"/>
                <a:gd name="T11" fmla="*/ 1658 h 2309"/>
                <a:gd name="T12" fmla="*/ 1442 w 2263"/>
                <a:gd name="T13" fmla="*/ 2257 h 2309"/>
                <a:gd name="T14" fmla="*/ 940 w 2263"/>
                <a:gd name="T15" fmla="*/ 2261 h 23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3" h="2309">
                  <a:moveTo>
                    <a:pt x="940" y="2261"/>
                  </a:moveTo>
                  <a:cubicBezTo>
                    <a:pt x="734" y="2210"/>
                    <a:pt x="583" y="2124"/>
                    <a:pt x="430" y="1972"/>
                  </a:cubicBezTo>
                  <a:cubicBezTo>
                    <a:pt x="0" y="1541"/>
                    <a:pt x="8" y="838"/>
                    <a:pt x="447" y="427"/>
                  </a:cubicBezTo>
                  <a:cubicBezTo>
                    <a:pt x="904" y="0"/>
                    <a:pt x="1577" y="26"/>
                    <a:pt x="1998" y="488"/>
                  </a:cubicBezTo>
                  <a:cubicBezTo>
                    <a:pt x="2192" y="699"/>
                    <a:pt x="2263" y="895"/>
                    <a:pt x="2262" y="1215"/>
                  </a:cubicBezTo>
                  <a:cubicBezTo>
                    <a:pt x="2262" y="1439"/>
                    <a:pt x="2251" y="1492"/>
                    <a:pt x="2175" y="1658"/>
                  </a:cubicBezTo>
                  <a:cubicBezTo>
                    <a:pt x="2028" y="1977"/>
                    <a:pt x="1798" y="2165"/>
                    <a:pt x="1442" y="2257"/>
                  </a:cubicBezTo>
                  <a:cubicBezTo>
                    <a:pt x="1244" y="2309"/>
                    <a:pt x="1137" y="2309"/>
                    <a:pt x="940" y="2261"/>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sp>
        <p:nvSpPr>
          <p:cNvPr id="53" name="文字方塊 52"/>
          <p:cNvSpPr txBox="1"/>
          <p:nvPr/>
        </p:nvSpPr>
        <p:spPr>
          <a:xfrm>
            <a:off x="2650265" y="1456739"/>
            <a:ext cx="1399224" cy="707886"/>
          </a:xfrm>
          <a:prstGeom prst="rect">
            <a:avLst/>
          </a:prstGeom>
          <a:noFill/>
        </p:spPr>
        <p:txBody>
          <a:bodyPr wrap="square" rtlCol="0">
            <a:spAutoFit/>
          </a:bodyPr>
          <a:lstStyle/>
          <a:p>
            <a:r>
              <a:rPr lang="en-US" altLang="zh-TW" sz="4000" b="1" dirty="0">
                <a:solidFill>
                  <a:schemeClr val="accent2"/>
                </a:solidFill>
              </a:rPr>
              <a:t>85%</a:t>
            </a:r>
            <a:endParaRPr lang="zh-TW" altLang="en-US" sz="4000" b="1" dirty="0">
              <a:solidFill>
                <a:schemeClr val="accent2"/>
              </a:solidFill>
            </a:endParaRPr>
          </a:p>
        </p:txBody>
      </p:sp>
      <p:sp>
        <p:nvSpPr>
          <p:cNvPr id="54" name="文字方塊 53"/>
          <p:cNvSpPr txBox="1"/>
          <p:nvPr/>
        </p:nvSpPr>
        <p:spPr>
          <a:xfrm>
            <a:off x="2739296" y="2164636"/>
            <a:ext cx="2951756" cy="1169551"/>
          </a:xfrm>
          <a:prstGeom prst="rect">
            <a:avLst/>
          </a:prstGeom>
          <a:noFill/>
        </p:spPr>
        <p:txBody>
          <a:bodyPr wrap="square" rtlCol="0">
            <a:spAutoFit/>
          </a:bodyPr>
          <a:lstStyle/>
          <a:p>
            <a:r>
              <a:rPr lang="en-US" sz="1400" dirty="0"/>
              <a:t>The quick brown fox jumps over the lazy dog. The quick brown fox jumps over the lazy dog. </a:t>
            </a:r>
          </a:p>
          <a:p>
            <a:r>
              <a:rPr lang="en-US" sz="1400" dirty="0"/>
              <a:t>The quick brown fox jumps over the lazy dog. </a:t>
            </a:r>
          </a:p>
        </p:txBody>
      </p:sp>
      <p:sp>
        <p:nvSpPr>
          <p:cNvPr id="55" name="文字方塊 54"/>
          <p:cNvSpPr txBox="1"/>
          <p:nvPr/>
        </p:nvSpPr>
        <p:spPr>
          <a:xfrm>
            <a:off x="2650265" y="3788420"/>
            <a:ext cx="1399224" cy="707886"/>
          </a:xfrm>
          <a:prstGeom prst="rect">
            <a:avLst/>
          </a:prstGeom>
          <a:noFill/>
        </p:spPr>
        <p:txBody>
          <a:bodyPr wrap="square" rtlCol="0">
            <a:spAutoFit/>
          </a:bodyPr>
          <a:lstStyle/>
          <a:p>
            <a:r>
              <a:rPr lang="en-US" altLang="zh-TW" sz="4000" b="1" dirty="0">
                <a:solidFill>
                  <a:schemeClr val="accent4"/>
                </a:solidFill>
              </a:rPr>
              <a:t>85%</a:t>
            </a:r>
            <a:endParaRPr lang="zh-TW" altLang="en-US" sz="4000" b="1" dirty="0">
              <a:solidFill>
                <a:schemeClr val="accent4"/>
              </a:solidFill>
            </a:endParaRPr>
          </a:p>
        </p:txBody>
      </p:sp>
      <p:sp>
        <p:nvSpPr>
          <p:cNvPr id="56" name="文字方塊 55"/>
          <p:cNvSpPr txBox="1"/>
          <p:nvPr/>
        </p:nvSpPr>
        <p:spPr>
          <a:xfrm>
            <a:off x="2739296" y="4496317"/>
            <a:ext cx="2951756" cy="1169551"/>
          </a:xfrm>
          <a:prstGeom prst="rect">
            <a:avLst/>
          </a:prstGeom>
          <a:noFill/>
        </p:spPr>
        <p:txBody>
          <a:bodyPr wrap="square" rtlCol="0">
            <a:spAutoFit/>
          </a:bodyPr>
          <a:lstStyle/>
          <a:p>
            <a:r>
              <a:rPr lang="en-US" sz="1400" dirty="0"/>
              <a:t>The quick brown fox jumps over the lazy dog. The quick brown fox jumps over the lazy dog. </a:t>
            </a:r>
          </a:p>
          <a:p>
            <a:r>
              <a:rPr lang="en-US" sz="1400" dirty="0"/>
              <a:t>The quick brown fox jumps over the lazy dog. </a:t>
            </a:r>
          </a:p>
        </p:txBody>
      </p:sp>
      <p:sp>
        <p:nvSpPr>
          <p:cNvPr id="6" name="頁尾版面配置區 5"/>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9" name="投影片編號版面配置區 8"/>
          <p:cNvSpPr>
            <a:spLocks noGrp="1"/>
          </p:cNvSpPr>
          <p:nvPr>
            <p:ph type="sldNum" sz="quarter" idx="12"/>
          </p:nvPr>
        </p:nvSpPr>
        <p:spPr/>
        <p:txBody>
          <a:bodyPr/>
          <a:lstStyle/>
          <a:p>
            <a:fld id="{93B68095-C8B2-4A76-90AA-E601358CCBC3}" type="slidenum">
              <a:rPr lang="zh-TW" altLang="en-US" smtClean="0"/>
              <a:t>86</a:t>
            </a:fld>
            <a:endParaRPr lang="zh-TW" altLang="en-US"/>
          </a:p>
        </p:txBody>
      </p:sp>
    </p:spTree>
    <p:extLst>
      <p:ext uri="{BB962C8B-B14F-4D97-AF65-F5344CB8AC3E}">
        <p14:creationId xmlns:p14="http://schemas.microsoft.com/office/powerpoint/2010/main" val="187349367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035040" y="0"/>
            <a:ext cx="6156960" cy="6858000"/>
          </a:xfrm>
          <a:prstGeom prst="rect">
            <a:avLst/>
          </a:prstGeom>
        </p:spPr>
      </p:pic>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87</a:t>
            </a:fld>
            <a:endParaRPr lang="zh-TW" altLang="en-US"/>
          </a:p>
        </p:txBody>
      </p:sp>
      <p:sp>
        <p:nvSpPr>
          <p:cNvPr id="4" name="矩形 3"/>
          <p:cNvSpPr/>
          <p:nvPr/>
        </p:nvSpPr>
        <p:spPr>
          <a:xfrm>
            <a:off x="1038091" y="902891"/>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897978" y="256560"/>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085</a:t>
            </a:r>
          </a:p>
        </p:txBody>
      </p:sp>
      <p:sp>
        <p:nvSpPr>
          <p:cNvPr id="7" name="矩形 6"/>
          <p:cNvSpPr/>
          <p:nvPr/>
        </p:nvSpPr>
        <p:spPr>
          <a:xfrm>
            <a:off x="6035040" y="0"/>
            <a:ext cx="3211830" cy="6858000"/>
          </a:xfrm>
          <a:prstGeom prst="rect">
            <a:avLst/>
          </a:prstGeom>
          <a:solidFill>
            <a:schemeClr val="accent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文字方塊 7"/>
          <p:cNvSpPr txBox="1"/>
          <p:nvPr/>
        </p:nvSpPr>
        <p:spPr>
          <a:xfrm>
            <a:off x="6192243" y="1751618"/>
            <a:ext cx="2897424" cy="1938992"/>
          </a:xfrm>
          <a:prstGeom prst="rect">
            <a:avLst/>
          </a:prstGeom>
          <a:noFill/>
        </p:spPr>
        <p:txBody>
          <a:bodyPr wrap="square" rtlCol="0">
            <a:spAutoFit/>
          </a:bodyPr>
          <a:lstStyle/>
          <a:p>
            <a:pPr algn="ctr"/>
            <a:r>
              <a:rPr lang="en-US" altLang="zh-TW" sz="4000" b="1" dirty="0">
                <a:solidFill>
                  <a:schemeClr val="bg1"/>
                </a:solidFill>
              </a:rPr>
              <a:t>Products </a:t>
            </a:r>
            <a:r>
              <a:rPr lang="en-US" altLang="zh-TW" sz="4000" b="1" dirty="0" smtClean="0">
                <a:solidFill>
                  <a:schemeClr val="bg1"/>
                </a:solidFill>
              </a:rPr>
              <a:t/>
            </a:r>
            <a:br>
              <a:rPr lang="en-US" altLang="zh-TW" sz="4000" b="1" dirty="0" smtClean="0">
                <a:solidFill>
                  <a:schemeClr val="bg1"/>
                </a:solidFill>
              </a:rPr>
            </a:br>
            <a:r>
              <a:rPr lang="en-US" altLang="zh-TW" sz="4000" b="1" dirty="0" smtClean="0">
                <a:solidFill>
                  <a:schemeClr val="bg1"/>
                </a:solidFill>
              </a:rPr>
              <a:t>&amp;</a:t>
            </a:r>
            <a:br>
              <a:rPr lang="en-US" altLang="zh-TW" sz="4000" b="1" dirty="0" smtClean="0">
                <a:solidFill>
                  <a:schemeClr val="bg1"/>
                </a:solidFill>
              </a:rPr>
            </a:br>
            <a:r>
              <a:rPr lang="en-US" altLang="zh-TW" sz="4000" b="1" dirty="0" smtClean="0">
                <a:solidFill>
                  <a:schemeClr val="bg1"/>
                </a:solidFill>
              </a:rPr>
              <a:t> </a:t>
            </a:r>
            <a:r>
              <a:rPr lang="en-US" altLang="zh-TW" sz="4000" b="1" dirty="0">
                <a:solidFill>
                  <a:schemeClr val="bg1"/>
                </a:solidFill>
              </a:rPr>
              <a:t>Services</a:t>
            </a:r>
            <a:endParaRPr lang="zh-TW" altLang="en-US" sz="4000" b="1" dirty="0">
              <a:solidFill>
                <a:schemeClr val="bg1"/>
              </a:solidFill>
            </a:endParaRPr>
          </a:p>
        </p:txBody>
      </p:sp>
      <p:sp>
        <p:nvSpPr>
          <p:cNvPr id="9" name="橢圓 8"/>
          <p:cNvSpPr/>
          <p:nvPr/>
        </p:nvSpPr>
        <p:spPr>
          <a:xfrm>
            <a:off x="2078350" y="1892560"/>
            <a:ext cx="1800230" cy="1800230"/>
          </a:xfrm>
          <a:prstGeom prst="ellipse">
            <a:avLst/>
          </a:prstGeom>
          <a:solidFill>
            <a:schemeClr val="accent2"/>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latin typeface="微軟正黑體" panose="020B0604030504040204" pitchFamily="34" charset="-120"/>
              <a:ea typeface="微軟正黑體" panose="020B0604030504040204" pitchFamily="34" charset="-120"/>
            </a:endParaRPr>
          </a:p>
        </p:txBody>
      </p:sp>
      <p:sp>
        <p:nvSpPr>
          <p:cNvPr id="10" name="橢圓 9"/>
          <p:cNvSpPr/>
          <p:nvPr/>
        </p:nvSpPr>
        <p:spPr>
          <a:xfrm>
            <a:off x="278120" y="3692790"/>
            <a:ext cx="1800230" cy="1800230"/>
          </a:xfrm>
          <a:prstGeom prst="ellipse">
            <a:avLst/>
          </a:prstGeom>
          <a:solidFill>
            <a:schemeClr val="accent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tx1"/>
              </a:solidFill>
              <a:latin typeface="微軟正黑體" panose="020B0604030504040204" pitchFamily="34" charset="-120"/>
              <a:ea typeface="微軟正黑體" panose="020B0604030504040204" pitchFamily="34" charset="-120"/>
            </a:endParaRPr>
          </a:p>
        </p:txBody>
      </p:sp>
      <p:sp>
        <p:nvSpPr>
          <p:cNvPr id="11" name="橢圓 10"/>
          <p:cNvSpPr/>
          <p:nvPr/>
        </p:nvSpPr>
        <p:spPr>
          <a:xfrm>
            <a:off x="3878580" y="3692790"/>
            <a:ext cx="1800230" cy="1800230"/>
          </a:xfrm>
          <a:prstGeom prst="ellipse">
            <a:avLst/>
          </a:prstGeom>
          <a:solidFill>
            <a:schemeClr val="accent3"/>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tx1"/>
              </a:solidFill>
              <a:latin typeface="微軟正黑體" panose="020B0604030504040204" pitchFamily="34" charset="-120"/>
              <a:ea typeface="微軟正黑體" panose="020B0604030504040204" pitchFamily="34" charset="-120"/>
            </a:endParaRPr>
          </a:p>
        </p:txBody>
      </p:sp>
      <p:sp>
        <p:nvSpPr>
          <p:cNvPr id="12" name="矩形 11"/>
          <p:cNvSpPr/>
          <p:nvPr/>
        </p:nvSpPr>
        <p:spPr>
          <a:xfrm>
            <a:off x="2078350" y="2331011"/>
            <a:ext cx="1800230" cy="830997"/>
          </a:xfrm>
          <a:prstGeom prst="rect">
            <a:avLst/>
          </a:prstGeom>
        </p:spPr>
        <p:txBody>
          <a:bodyPr wrap="square">
            <a:spAutoFit/>
          </a:bodyPr>
          <a:lstStyle/>
          <a:p>
            <a:pPr algn="ctr"/>
            <a:r>
              <a:rPr lang="en-US" sz="1600" dirty="0">
                <a:solidFill>
                  <a:schemeClr val="bg1"/>
                </a:solidFill>
              </a:rPr>
              <a:t>The quick brown fox jumps over the lazy dog. </a:t>
            </a:r>
          </a:p>
        </p:txBody>
      </p:sp>
      <p:sp>
        <p:nvSpPr>
          <p:cNvPr id="13" name="矩形 12"/>
          <p:cNvSpPr/>
          <p:nvPr/>
        </p:nvSpPr>
        <p:spPr>
          <a:xfrm>
            <a:off x="294522" y="4131241"/>
            <a:ext cx="1800230" cy="830997"/>
          </a:xfrm>
          <a:prstGeom prst="rect">
            <a:avLst/>
          </a:prstGeom>
        </p:spPr>
        <p:txBody>
          <a:bodyPr wrap="square">
            <a:spAutoFit/>
          </a:bodyPr>
          <a:lstStyle/>
          <a:p>
            <a:pPr algn="ctr"/>
            <a:r>
              <a:rPr lang="en-US" sz="1600" dirty="0">
                <a:solidFill>
                  <a:schemeClr val="bg1"/>
                </a:solidFill>
              </a:rPr>
              <a:t>The quick brown fox jumps over the lazy dog. </a:t>
            </a:r>
          </a:p>
        </p:txBody>
      </p:sp>
      <p:sp>
        <p:nvSpPr>
          <p:cNvPr id="14" name="矩形 13"/>
          <p:cNvSpPr/>
          <p:nvPr/>
        </p:nvSpPr>
        <p:spPr>
          <a:xfrm>
            <a:off x="3878580" y="4131241"/>
            <a:ext cx="1800230" cy="830997"/>
          </a:xfrm>
          <a:prstGeom prst="rect">
            <a:avLst/>
          </a:prstGeom>
        </p:spPr>
        <p:txBody>
          <a:bodyPr wrap="square">
            <a:spAutoFit/>
          </a:bodyPr>
          <a:lstStyle/>
          <a:p>
            <a:pPr algn="ctr"/>
            <a:r>
              <a:rPr lang="en-US" sz="1600" dirty="0">
                <a:solidFill>
                  <a:schemeClr val="bg1"/>
                </a:solidFill>
              </a:rPr>
              <a:t>The quick brown fox jumps over the lazy dog. </a:t>
            </a:r>
          </a:p>
        </p:txBody>
      </p:sp>
      <p:pic>
        <p:nvPicPr>
          <p:cNvPr id="15" name="圖片版面配置區 1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78131" y="1836739"/>
            <a:ext cx="1800225" cy="1800225"/>
          </a:xfrm>
          <a:prstGeom prst="ellipse">
            <a:avLst/>
          </a:prstGeom>
        </p:spPr>
      </p:pic>
      <p:pic>
        <p:nvPicPr>
          <p:cNvPr id="16" name="圖片版面配置區 14"/>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3878581" y="1836739"/>
            <a:ext cx="1800225" cy="1800225"/>
          </a:xfrm>
          <a:prstGeom prst="ellipse">
            <a:avLst/>
          </a:prstGeom>
        </p:spPr>
      </p:pic>
      <p:pic>
        <p:nvPicPr>
          <p:cNvPr id="17" name="圖片版面配置區 16"/>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2062481" y="3692526"/>
            <a:ext cx="1800225" cy="1800225"/>
          </a:xfrm>
          <a:prstGeom prst="ellipse">
            <a:avLst/>
          </a:prstGeom>
        </p:spPr>
      </p:pic>
    </p:spTree>
    <p:extLst>
      <p:ext uri="{BB962C8B-B14F-4D97-AF65-F5344CB8AC3E}">
        <p14:creationId xmlns:p14="http://schemas.microsoft.com/office/powerpoint/2010/main" val="372418886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fld id="{93B68095-C8B2-4A76-90AA-E601358CCBC3}" type="slidenum">
              <a:rPr lang="zh-TW" altLang="en-US" smtClean="0"/>
              <a:t>88</a:t>
            </a:fld>
            <a:endParaRPr lang="zh-TW" altLang="en-US"/>
          </a:p>
        </p:txBody>
      </p:sp>
      <p:pic>
        <p:nvPicPr>
          <p:cNvPr id="4" name="圖片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6651481" cy="6858000"/>
          </a:xfrm>
          <a:prstGeom prst="rect">
            <a:avLst/>
          </a:prstGeom>
        </p:spPr>
      </p:pic>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5" name="矩形 4"/>
          <p:cNvSpPr/>
          <p:nvPr/>
        </p:nvSpPr>
        <p:spPr>
          <a:xfrm>
            <a:off x="4606290" y="2148840"/>
            <a:ext cx="6617970" cy="12687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群組 5"/>
          <p:cNvGrpSpPr/>
          <p:nvPr/>
        </p:nvGrpSpPr>
        <p:grpSpPr>
          <a:xfrm>
            <a:off x="4995108" y="2571750"/>
            <a:ext cx="694518" cy="422910"/>
            <a:chOff x="12855420" y="3315754"/>
            <a:chExt cx="3408942" cy="2075787"/>
          </a:xfrm>
          <a:solidFill>
            <a:schemeClr val="bg1"/>
          </a:solidFill>
        </p:grpSpPr>
        <p:sp>
          <p:nvSpPr>
            <p:cNvPr id="7" name="手繪多邊形 6"/>
            <p:cNvSpPr>
              <a:spLocks/>
            </p:cNvSpPr>
            <p:nvPr/>
          </p:nvSpPr>
          <p:spPr bwMode="auto">
            <a:xfrm>
              <a:off x="12855420" y="3315754"/>
              <a:ext cx="2213926" cy="2075787"/>
            </a:xfrm>
            <a:custGeom>
              <a:avLst/>
              <a:gdLst>
                <a:gd name="connsiteX0" fmla="*/ 1123417 w 3002281"/>
                <a:gd name="connsiteY0" fmla="*/ 285717 h 2814951"/>
                <a:gd name="connsiteX1" fmla="*/ 299654 w 3002281"/>
                <a:gd name="connsiteY1" fmla="*/ 293477 h 2814951"/>
                <a:gd name="connsiteX2" fmla="*/ 273368 w 3002281"/>
                <a:gd name="connsiteY2" fmla="*/ 303559 h 2814951"/>
                <a:gd name="connsiteX3" fmla="*/ 273368 w 3002281"/>
                <a:gd name="connsiteY3" fmla="*/ 1106122 h 2814951"/>
                <a:gd name="connsiteX4" fmla="*/ 291012 w 3002281"/>
                <a:gd name="connsiteY4" fmla="*/ 1919127 h 2814951"/>
                <a:gd name="connsiteX5" fmla="*/ 2712961 w 3002281"/>
                <a:gd name="connsiteY5" fmla="*/ 1919487 h 2814951"/>
                <a:gd name="connsiteX6" fmla="*/ 2732406 w 3002281"/>
                <a:gd name="connsiteY6" fmla="*/ 1114043 h 2814951"/>
                <a:gd name="connsiteX7" fmla="*/ 2722684 w 3002281"/>
                <a:gd name="connsiteY7" fmla="*/ 304279 h 2814951"/>
                <a:gd name="connsiteX8" fmla="*/ 1519631 w 3002281"/>
                <a:gd name="connsiteY8" fmla="*/ 286276 h 2814951"/>
                <a:gd name="connsiteX9" fmla="*/ 1123417 w 3002281"/>
                <a:gd name="connsiteY9" fmla="*/ 285717 h 2814951"/>
                <a:gd name="connsiteX10" fmla="*/ 1132113 w 3002281"/>
                <a:gd name="connsiteY10" fmla="*/ 2 h 2814951"/>
                <a:gd name="connsiteX11" fmla="*/ 1501692 w 3002281"/>
                <a:gd name="connsiteY11" fmla="*/ 19 h 2814951"/>
                <a:gd name="connsiteX12" fmla="*/ 2858991 w 3002281"/>
                <a:gd name="connsiteY12" fmla="*/ 11902 h 2814951"/>
                <a:gd name="connsiteX13" fmla="*/ 2978879 w 3002281"/>
                <a:gd name="connsiteY13" fmla="*/ 99408 h 2814951"/>
                <a:gd name="connsiteX14" fmla="*/ 3002281 w 3002281"/>
                <a:gd name="connsiteY14" fmla="*/ 137218 h 2814951"/>
                <a:gd name="connsiteX15" fmla="*/ 3002281 w 3002281"/>
                <a:gd name="connsiteY15" fmla="*/ 1107698 h 2814951"/>
                <a:gd name="connsiteX16" fmla="*/ 3002281 w 3002281"/>
                <a:gd name="connsiteY16" fmla="*/ 2078178 h 2814951"/>
                <a:gd name="connsiteX17" fmla="*/ 2978519 w 3002281"/>
                <a:gd name="connsiteY17" fmla="*/ 2117070 h 2814951"/>
                <a:gd name="connsiteX18" fmla="*/ 2928115 w 3002281"/>
                <a:gd name="connsiteY18" fmla="*/ 2172886 h 2814951"/>
                <a:gd name="connsiteX19" fmla="*/ 2321111 w 3002281"/>
                <a:gd name="connsiteY19" fmla="*/ 2215378 h 2814951"/>
                <a:gd name="connsiteX20" fmla="*/ 1800514 w 3002281"/>
                <a:gd name="connsiteY20" fmla="*/ 2227622 h 2814951"/>
                <a:gd name="connsiteX21" fmla="*/ 1794393 w 3002281"/>
                <a:gd name="connsiteY21" fmla="*/ 2524707 h 2814951"/>
                <a:gd name="connsiteX22" fmla="*/ 2017249 w 3002281"/>
                <a:gd name="connsiteY22" fmla="*/ 2540552 h 2814951"/>
                <a:gd name="connsiteX23" fmla="*/ 2241546 w 3002281"/>
                <a:gd name="connsiteY23" fmla="*/ 2552435 h 2814951"/>
                <a:gd name="connsiteX24" fmla="*/ 2246226 w 3002281"/>
                <a:gd name="connsiteY24" fmla="*/ 2802347 h 2814951"/>
                <a:gd name="connsiteX25" fmla="*/ 1498452 w 3002281"/>
                <a:gd name="connsiteY25" fmla="*/ 2814951 h 2814951"/>
                <a:gd name="connsiteX26" fmla="*/ 751038 w 3002281"/>
                <a:gd name="connsiteY26" fmla="*/ 2814951 h 2814951"/>
                <a:gd name="connsiteX27" fmla="*/ 753918 w 3002281"/>
                <a:gd name="connsiteY27" fmla="*/ 2680632 h 2814951"/>
                <a:gd name="connsiteX28" fmla="*/ 756798 w 3002281"/>
                <a:gd name="connsiteY28" fmla="*/ 2545954 h 2814951"/>
                <a:gd name="connsiteX29" fmla="*/ 978214 w 3002281"/>
                <a:gd name="connsiteY29" fmla="*/ 2543072 h 2814951"/>
                <a:gd name="connsiteX30" fmla="*/ 1199630 w 3002281"/>
                <a:gd name="connsiteY30" fmla="*/ 2540192 h 2814951"/>
                <a:gd name="connsiteX31" fmla="*/ 1209351 w 3002281"/>
                <a:gd name="connsiteY31" fmla="*/ 2514624 h 2814951"/>
                <a:gd name="connsiteX32" fmla="*/ 1208631 w 3002281"/>
                <a:gd name="connsiteY32" fmla="*/ 2235184 h 2814951"/>
                <a:gd name="connsiteX33" fmla="*/ 686593 w 3002281"/>
                <a:gd name="connsiteY33" fmla="*/ 2215378 h 2814951"/>
                <a:gd name="connsiteX34" fmla="*/ 57268 w 3002281"/>
                <a:gd name="connsiteY34" fmla="*/ 2156681 h 2814951"/>
                <a:gd name="connsiteX35" fmla="*/ 23 w 3002281"/>
                <a:gd name="connsiteY35" fmla="*/ 1108779 h 2814951"/>
                <a:gd name="connsiteX36" fmla="*/ 10824 w 3002281"/>
                <a:gd name="connsiteY36" fmla="*/ 124975 h 2814951"/>
                <a:gd name="connsiteX37" fmla="*/ 53667 w 3002281"/>
                <a:gd name="connsiteY37" fmla="*/ 63397 h 2814951"/>
                <a:gd name="connsiteX38" fmla="*/ 1132113 w 3002281"/>
                <a:gd name="connsiteY38" fmla="*/ 2 h 2814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002281" h="2814951">
                  <a:moveTo>
                    <a:pt x="1123417" y="285717"/>
                  </a:moveTo>
                  <a:cubicBezTo>
                    <a:pt x="603380" y="285560"/>
                    <a:pt x="313406" y="288211"/>
                    <a:pt x="299654" y="293477"/>
                  </a:cubicBezTo>
                  <a:lnTo>
                    <a:pt x="273368" y="303559"/>
                  </a:lnTo>
                  <a:lnTo>
                    <a:pt x="273368" y="1106122"/>
                  </a:lnTo>
                  <a:cubicBezTo>
                    <a:pt x="273368" y="1859718"/>
                    <a:pt x="274448" y="1909405"/>
                    <a:pt x="291012" y="1919127"/>
                  </a:cubicBezTo>
                  <a:cubicBezTo>
                    <a:pt x="315858" y="1933529"/>
                    <a:pt x="2685955" y="1933889"/>
                    <a:pt x="2712961" y="1919487"/>
                  </a:cubicBezTo>
                  <a:cubicBezTo>
                    <a:pt x="2732046" y="1909045"/>
                    <a:pt x="2732406" y="1889602"/>
                    <a:pt x="2732406" y="1114043"/>
                  </a:cubicBezTo>
                  <a:cubicBezTo>
                    <a:pt x="2732406" y="631209"/>
                    <a:pt x="2728445" y="313280"/>
                    <a:pt x="2722684" y="304279"/>
                  </a:cubicBezTo>
                  <a:cubicBezTo>
                    <a:pt x="2714041" y="290597"/>
                    <a:pt x="2567486" y="288437"/>
                    <a:pt x="1519631" y="286276"/>
                  </a:cubicBezTo>
                  <a:cubicBezTo>
                    <a:pt x="1375686" y="285939"/>
                    <a:pt x="1243425" y="285753"/>
                    <a:pt x="1123417" y="285717"/>
                  </a:cubicBezTo>
                  <a:close/>
                  <a:moveTo>
                    <a:pt x="1132113" y="2"/>
                  </a:moveTo>
                  <a:cubicBezTo>
                    <a:pt x="1242862" y="-6"/>
                    <a:pt x="1365602" y="19"/>
                    <a:pt x="1501692" y="19"/>
                  </a:cubicBezTo>
                  <a:cubicBezTo>
                    <a:pt x="2483123" y="19"/>
                    <a:pt x="2827668" y="2900"/>
                    <a:pt x="2858991" y="11902"/>
                  </a:cubicBezTo>
                  <a:cubicBezTo>
                    <a:pt x="2915515" y="28107"/>
                    <a:pt x="2950437" y="53674"/>
                    <a:pt x="2978879" y="99408"/>
                  </a:cubicBezTo>
                  <a:lnTo>
                    <a:pt x="3002281" y="137218"/>
                  </a:lnTo>
                  <a:lnTo>
                    <a:pt x="3002281" y="1107698"/>
                  </a:lnTo>
                  <a:lnTo>
                    <a:pt x="3002281" y="2078178"/>
                  </a:lnTo>
                  <a:lnTo>
                    <a:pt x="2978519" y="2117070"/>
                  </a:lnTo>
                  <a:cubicBezTo>
                    <a:pt x="2965198" y="2138316"/>
                    <a:pt x="2942517" y="2163163"/>
                    <a:pt x="2928115" y="2172886"/>
                  </a:cubicBezTo>
                  <a:cubicBezTo>
                    <a:pt x="2865471" y="2213938"/>
                    <a:pt x="2846750" y="2215018"/>
                    <a:pt x="2321111" y="2215378"/>
                  </a:cubicBezTo>
                  <a:cubicBezTo>
                    <a:pt x="1939124" y="2215378"/>
                    <a:pt x="1809515" y="2218619"/>
                    <a:pt x="1800514" y="2227622"/>
                  </a:cubicBezTo>
                  <a:cubicBezTo>
                    <a:pt x="1787553" y="2240585"/>
                    <a:pt x="1782513" y="2493378"/>
                    <a:pt x="1794393" y="2524707"/>
                  </a:cubicBezTo>
                  <a:cubicBezTo>
                    <a:pt x="1799794" y="2538751"/>
                    <a:pt x="1828956" y="2540552"/>
                    <a:pt x="2017249" y="2540552"/>
                  </a:cubicBezTo>
                  <a:cubicBezTo>
                    <a:pt x="2171701" y="2540552"/>
                    <a:pt x="2236145" y="2544153"/>
                    <a:pt x="2241546" y="2552435"/>
                  </a:cubicBezTo>
                  <a:cubicBezTo>
                    <a:pt x="2247306" y="2562158"/>
                    <a:pt x="2250907" y="2743290"/>
                    <a:pt x="2246226" y="2802347"/>
                  </a:cubicBezTo>
                  <a:cubicBezTo>
                    <a:pt x="2245506" y="2812430"/>
                    <a:pt x="2088535" y="2814951"/>
                    <a:pt x="1498452" y="2814951"/>
                  </a:cubicBezTo>
                  <a:lnTo>
                    <a:pt x="751038" y="2814951"/>
                  </a:lnTo>
                  <a:lnTo>
                    <a:pt x="753918" y="2680632"/>
                  </a:lnTo>
                  <a:lnTo>
                    <a:pt x="756798" y="2545954"/>
                  </a:lnTo>
                  <a:lnTo>
                    <a:pt x="978214" y="2543072"/>
                  </a:lnTo>
                  <a:lnTo>
                    <a:pt x="1199630" y="2540192"/>
                  </a:lnTo>
                  <a:lnTo>
                    <a:pt x="1209351" y="2514624"/>
                  </a:lnTo>
                  <a:cubicBezTo>
                    <a:pt x="1222312" y="2479694"/>
                    <a:pt x="1221952" y="2260031"/>
                    <a:pt x="1208631" y="2235184"/>
                  </a:cubicBezTo>
                  <a:cubicBezTo>
                    <a:pt x="1198550" y="2216098"/>
                    <a:pt x="1181989" y="2215378"/>
                    <a:pt x="686593" y="2215378"/>
                  </a:cubicBezTo>
                  <a:cubicBezTo>
                    <a:pt x="128193" y="2215378"/>
                    <a:pt x="118832" y="2214658"/>
                    <a:pt x="57268" y="2156681"/>
                  </a:cubicBezTo>
                  <a:cubicBezTo>
                    <a:pt x="-2857" y="2100505"/>
                    <a:pt x="23" y="2147318"/>
                    <a:pt x="23" y="1108779"/>
                  </a:cubicBezTo>
                  <a:cubicBezTo>
                    <a:pt x="23" y="459872"/>
                    <a:pt x="3264" y="144420"/>
                    <a:pt x="10824" y="124975"/>
                  </a:cubicBezTo>
                  <a:cubicBezTo>
                    <a:pt x="16585" y="109490"/>
                    <a:pt x="36026" y="81402"/>
                    <a:pt x="53667" y="63397"/>
                  </a:cubicBezTo>
                  <a:cubicBezTo>
                    <a:pt x="111418" y="3350"/>
                    <a:pt x="61539" y="87"/>
                    <a:pt x="1132113" y="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8" name="手繪多邊形 7"/>
            <p:cNvSpPr>
              <a:spLocks/>
            </p:cNvSpPr>
            <p:nvPr/>
          </p:nvSpPr>
          <p:spPr bwMode="auto">
            <a:xfrm>
              <a:off x="15241318" y="3315984"/>
              <a:ext cx="1023044" cy="2075556"/>
            </a:xfrm>
            <a:custGeom>
              <a:avLst/>
              <a:gdLst>
                <a:gd name="connsiteX0" fmla="*/ 693708 w 1387338"/>
                <a:gd name="connsiteY0" fmla="*/ 2214563 h 2814638"/>
                <a:gd name="connsiteX1" fmla="*/ 533551 w 1387338"/>
                <a:gd name="connsiteY1" fmla="*/ 2371228 h 2814638"/>
                <a:gd name="connsiteX2" fmla="*/ 767294 w 1387338"/>
                <a:gd name="connsiteY2" fmla="*/ 2519970 h 2814638"/>
                <a:gd name="connsiteX3" fmla="*/ 853865 w 1387338"/>
                <a:gd name="connsiteY3" fmla="*/ 2375910 h 2814638"/>
                <a:gd name="connsiteX4" fmla="*/ 832944 w 1387338"/>
                <a:gd name="connsiteY4" fmla="*/ 2289114 h 2814638"/>
                <a:gd name="connsiteX5" fmla="*/ 693708 w 1387338"/>
                <a:gd name="connsiteY5" fmla="*/ 2214563 h 2814638"/>
                <a:gd name="connsiteX6" fmla="*/ 916735 w 1387338"/>
                <a:gd name="connsiteY6" fmla="*/ 691793 h 2814638"/>
                <a:gd name="connsiteX7" fmla="*/ 684560 w 1387338"/>
                <a:gd name="connsiteY7" fmla="*/ 692369 h 2814638"/>
                <a:gd name="connsiteX8" fmla="*/ 182275 w 1387338"/>
                <a:gd name="connsiteY8" fmla="*/ 694897 h 2814638"/>
                <a:gd name="connsiteX9" fmla="*/ 179753 w 1387338"/>
                <a:gd name="connsiteY9" fmla="*/ 842266 h 2814638"/>
                <a:gd name="connsiteX10" fmla="*/ 181915 w 1387338"/>
                <a:gd name="connsiteY10" fmla="*/ 1002998 h 2814638"/>
                <a:gd name="connsiteX11" fmla="*/ 694649 w 1387338"/>
                <a:gd name="connsiteY11" fmla="*/ 1016001 h 2814638"/>
                <a:gd name="connsiteX12" fmla="*/ 1208464 w 1387338"/>
                <a:gd name="connsiteY12" fmla="*/ 999747 h 2814638"/>
                <a:gd name="connsiteX13" fmla="*/ 1214589 w 1387338"/>
                <a:gd name="connsiteY13" fmla="*/ 848406 h 2814638"/>
                <a:gd name="connsiteX14" fmla="*/ 1200537 w 1387338"/>
                <a:gd name="connsiteY14" fmla="*/ 701038 h 2814638"/>
                <a:gd name="connsiteX15" fmla="*/ 916735 w 1387338"/>
                <a:gd name="connsiteY15" fmla="*/ 691793 h 2814638"/>
                <a:gd name="connsiteX16" fmla="*/ 938675 w 1387338"/>
                <a:gd name="connsiteY16" fmla="*/ 183973 h 2814638"/>
                <a:gd name="connsiteX17" fmla="*/ 690469 w 1387338"/>
                <a:gd name="connsiteY17" fmla="*/ 184728 h 2814638"/>
                <a:gd name="connsiteX18" fmla="*/ 182276 w 1387338"/>
                <a:gd name="connsiteY18" fmla="*/ 187253 h 2814638"/>
                <a:gd name="connsiteX19" fmla="*/ 179753 w 1387338"/>
                <a:gd name="connsiteY19" fmla="*/ 334458 h 2814638"/>
                <a:gd name="connsiteX20" fmla="*/ 181916 w 1387338"/>
                <a:gd name="connsiteY20" fmla="*/ 494652 h 2814638"/>
                <a:gd name="connsiteX21" fmla="*/ 694794 w 1387338"/>
                <a:gd name="connsiteY21" fmla="*/ 508001 h 2814638"/>
                <a:gd name="connsiteX22" fmla="*/ 1208753 w 1387338"/>
                <a:gd name="connsiteY22" fmla="*/ 491765 h 2814638"/>
                <a:gd name="connsiteX23" fmla="*/ 1206591 w 1387338"/>
                <a:gd name="connsiteY23" fmla="*/ 194830 h 2814638"/>
                <a:gd name="connsiteX24" fmla="*/ 938675 w 1387338"/>
                <a:gd name="connsiteY24" fmla="*/ 183973 h 2814638"/>
                <a:gd name="connsiteX25" fmla="*/ 690755 w 1387338"/>
                <a:gd name="connsiteY25" fmla="*/ 0 h 2814638"/>
                <a:gd name="connsiteX26" fmla="*/ 1328864 w 1387338"/>
                <a:gd name="connsiteY26" fmla="*/ 58331 h 2814638"/>
                <a:gd name="connsiteX27" fmla="*/ 1387201 w 1387338"/>
                <a:gd name="connsiteY27" fmla="*/ 1414700 h 2814638"/>
                <a:gd name="connsiteX28" fmla="*/ 1367755 w 1387338"/>
                <a:gd name="connsiteY28" fmla="*/ 2709859 h 2814638"/>
                <a:gd name="connsiteX29" fmla="*/ 1305457 w 1387338"/>
                <a:gd name="connsiteY29" fmla="*/ 2783672 h 2814638"/>
                <a:gd name="connsiteX30" fmla="*/ 1262604 w 1387338"/>
                <a:gd name="connsiteY30" fmla="*/ 2814638 h 2814638"/>
                <a:gd name="connsiteX31" fmla="*/ 697237 w 1387338"/>
                <a:gd name="connsiteY31" fmla="*/ 2814638 h 2814638"/>
                <a:gd name="connsiteX32" fmla="*/ 101260 w 1387338"/>
                <a:gd name="connsiteY32" fmla="*/ 2795915 h 2814638"/>
                <a:gd name="connsiteX33" fmla="*/ 7993 w 1387338"/>
                <a:gd name="connsiteY33" fmla="*/ 2684294 h 2814638"/>
                <a:gd name="connsiteX34" fmla="*/ 70 w 1387338"/>
                <a:gd name="connsiteY34" fmla="*/ 1402458 h 2814638"/>
                <a:gd name="connsiteX35" fmla="*/ 63089 w 1387338"/>
                <a:gd name="connsiteY35" fmla="*/ 58691 h 2814638"/>
                <a:gd name="connsiteX36" fmla="*/ 690755 w 1387338"/>
                <a:gd name="connsiteY36" fmla="*/ 0 h 281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387338" h="2814638">
                  <a:moveTo>
                    <a:pt x="693708" y="2214563"/>
                  </a:moveTo>
                  <a:cubicBezTo>
                    <a:pt x="600644" y="2214563"/>
                    <a:pt x="533551" y="2280470"/>
                    <a:pt x="533551" y="2371228"/>
                  </a:cubicBezTo>
                  <a:cubicBezTo>
                    <a:pt x="533551" y="2498721"/>
                    <a:pt x="655833" y="2576513"/>
                    <a:pt x="767294" y="2519970"/>
                  </a:cubicBezTo>
                  <a:cubicBezTo>
                    <a:pt x="827172" y="2489357"/>
                    <a:pt x="853505" y="2445419"/>
                    <a:pt x="853865" y="2375910"/>
                  </a:cubicBezTo>
                  <a:cubicBezTo>
                    <a:pt x="854226" y="2332692"/>
                    <a:pt x="848815" y="2310723"/>
                    <a:pt x="832944" y="2289114"/>
                  </a:cubicBezTo>
                  <a:cubicBezTo>
                    <a:pt x="796151" y="2239413"/>
                    <a:pt x="749619" y="2214563"/>
                    <a:pt x="693708" y="2214563"/>
                  </a:cubicBezTo>
                  <a:close/>
                  <a:moveTo>
                    <a:pt x="916735" y="691793"/>
                  </a:moveTo>
                  <a:cubicBezTo>
                    <a:pt x="852131" y="691714"/>
                    <a:pt x="775180" y="691918"/>
                    <a:pt x="684560" y="692369"/>
                  </a:cubicBezTo>
                  <a:lnTo>
                    <a:pt x="182275" y="694897"/>
                  </a:lnTo>
                  <a:lnTo>
                    <a:pt x="179753" y="842266"/>
                  </a:lnTo>
                  <a:cubicBezTo>
                    <a:pt x="177951" y="923174"/>
                    <a:pt x="179032" y="995413"/>
                    <a:pt x="181915" y="1002998"/>
                  </a:cubicBezTo>
                  <a:cubicBezTo>
                    <a:pt x="185878" y="1013473"/>
                    <a:pt x="288209" y="1016001"/>
                    <a:pt x="694649" y="1016001"/>
                  </a:cubicBezTo>
                  <a:cubicBezTo>
                    <a:pt x="1147930" y="1016001"/>
                    <a:pt x="1203059" y="1014195"/>
                    <a:pt x="1208464" y="999747"/>
                  </a:cubicBezTo>
                  <a:cubicBezTo>
                    <a:pt x="1211706" y="991078"/>
                    <a:pt x="1214589" y="922812"/>
                    <a:pt x="1214589" y="848406"/>
                  </a:cubicBezTo>
                  <a:cubicBezTo>
                    <a:pt x="1214589" y="746187"/>
                    <a:pt x="1210986" y="709706"/>
                    <a:pt x="1200537" y="701038"/>
                  </a:cubicBezTo>
                  <a:cubicBezTo>
                    <a:pt x="1193240" y="694807"/>
                    <a:pt x="1110547" y="692030"/>
                    <a:pt x="916735" y="691793"/>
                  </a:cubicBezTo>
                  <a:close/>
                  <a:moveTo>
                    <a:pt x="938675" y="183973"/>
                  </a:moveTo>
                  <a:cubicBezTo>
                    <a:pt x="872076" y="183916"/>
                    <a:pt x="790306" y="184187"/>
                    <a:pt x="690469" y="184728"/>
                  </a:cubicBezTo>
                  <a:lnTo>
                    <a:pt x="182276" y="187253"/>
                  </a:lnTo>
                  <a:lnTo>
                    <a:pt x="179753" y="334458"/>
                  </a:lnTo>
                  <a:cubicBezTo>
                    <a:pt x="177951" y="415276"/>
                    <a:pt x="179032" y="487436"/>
                    <a:pt x="181916" y="494652"/>
                  </a:cubicBezTo>
                  <a:cubicBezTo>
                    <a:pt x="185880" y="505475"/>
                    <a:pt x="288240" y="508001"/>
                    <a:pt x="694794" y="508001"/>
                  </a:cubicBezTo>
                  <a:cubicBezTo>
                    <a:pt x="1148203" y="508001"/>
                    <a:pt x="1203347" y="506197"/>
                    <a:pt x="1208753" y="491765"/>
                  </a:cubicBezTo>
                  <a:cubicBezTo>
                    <a:pt x="1217764" y="467953"/>
                    <a:pt x="1215962" y="209623"/>
                    <a:pt x="1206591" y="194830"/>
                  </a:cubicBezTo>
                  <a:cubicBezTo>
                    <a:pt x="1201725" y="187254"/>
                    <a:pt x="1138471" y="184142"/>
                    <a:pt x="938675" y="183973"/>
                  </a:cubicBezTo>
                  <a:close/>
                  <a:moveTo>
                    <a:pt x="690755" y="0"/>
                  </a:moveTo>
                  <a:cubicBezTo>
                    <a:pt x="1248920" y="0"/>
                    <a:pt x="1275568" y="2520"/>
                    <a:pt x="1328864" y="58331"/>
                  </a:cubicBezTo>
                  <a:cubicBezTo>
                    <a:pt x="1390802" y="122783"/>
                    <a:pt x="1387561" y="43568"/>
                    <a:pt x="1387201" y="1414700"/>
                  </a:cubicBezTo>
                  <a:cubicBezTo>
                    <a:pt x="1387201" y="2623803"/>
                    <a:pt x="1386481" y="2668811"/>
                    <a:pt x="1367755" y="2709859"/>
                  </a:cubicBezTo>
                  <a:cubicBezTo>
                    <a:pt x="1356592" y="2734703"/>
                    <a:pt x="1330304" y="2765669"/>
                    <a:pt x="1305457" y="2783672"/>
                  </a:cubicBezTo>
                  <a:lnTo>
                    <a:pt x="1262604" y="2814638"/>
                  </a:lnTo>
                  <a:lnTo>
                    <a:pt x="697237" y="2814638"/>
                  </a:lnTo>
                  <a:cubicBezTo>
                    <a:pt x="164999" y="2814638"/>
                    <a:pt x="130429" y="2813558"/>
                    <a:pt x="101260" y="2795915"/>
                  </a:cubicBezTo>
                  <a:cubicBezTo>
                    <a:pt x="61649" y="2771790"/>
                    <a:pt x="17716" y="2719221"/>
                    <a:pt x="7993" y="2684294"/>
                  </a:cubicBezTo>
                  <a:cubicBezTo>
                    <a:pt x="3671" y="2669531"/>
                    <a:pt x="70" y="2092705"/>
                    <a:pt x="70" y="1402458"/>
                  </a:cubicBezTo>
                  <a:cubicBezTo>
                    <a:pt x="70" y="16563"/>
                    <a:pt x="-4611" y="123143"/>
                    <a:pt x="63089" y="58691"/>
                  </a:cubicBezTo>
                  <a:cubicBezTo>
                    <a:pt x="123947" y="720"/>
                    <a:pt x="134030" y="0"/>
                    <a:pt x="690755" y="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cxnSp>
        <p:nvCxnSpPr>
          <p:cNvPr id="10" name="直線單箭頭接點 9"/>
          <p:cNvCxnSpPr/>
          <p:nvPr/>
        </p:nvCxnSpPr>
        <p:spPr>
          <a:xfrm>
            <a:off x="6012180" y="2263140"/>
            <a:ext cx="0" cy="971550"/>
          </a:xfrm>
          <a:prstGeom prst="straightConnector1">
            <a:avLst/>
          </a:prstGeom>
          <a:ln>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文字方塊 4"/>
          <p:cNvSpPr txBox="1"/>
          <p:nvPr/>
        </p:nvSpPr>
        <p:spPr>
          <a:xfrm flipH="1">
            <a:off x="6255646" y="2379583"/>
            <a:ext cx="4565677"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solidFill>
              </a:rPr>
              <a:t>The quick brown fox jumps over the lazy dog. The quick brown fox jumps over the lazy dog. The quick brown fox jumps over the lazy dog. </a:t>
            </a:r>
          </a:p>
        </p:txBody>
      </p:sp>
      <p:sp>
        <p:nvSpPr>
          <p:cNvPr id="12" name="矩形 11"/>
          <p:cNvSpPr/>
          <p:nvPr/>
        </p:nvSpPr>
        <p:spPr>
          <a:xfrm>
            <a:off x="4606290" y="3623310"/>
            <a:ext cx="6617970" cy="12687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直線單箭頭接點 15"/>
          <p:cNvCxnSpPr/>
          <p:nvPr/>
        </p:nvCxnSpPr>
        <p:spPr>
          <a:xfrm>
            <a:off x="6012180" y="3737610"/>
            <a:ext cx="0" cy="971550"/>
          </a:xfrm>
          <a:prstGeom prst="straightConnector1">
            <a:avLst/>
          </a:prstGeom>
          <a:ln>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文字方塊 4"/>
          <p:cNvSpPr txBox="1"/>
          <p:nvPr/>
        </p:nvSpPr>
        <p:spPr>
          <a:xfrm flipH="1">
            <a:off x="6255646" y="3854053"/>
            <a:ext cx="4565677"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solidFill>
              </a:rPr>
              <a:t>The quick brown fox jumps over the lazy dog. The quick brown fox jumps over the lazy dog. The quick brown fox jumps over the lazy dog. </a:t>
            </a:r>
          </a:p>
        </p:txBody>
      </p:sp>
      <p:sp>
        <p:nvSpPr>
          <p:cNvPr id="18" name="矩形 17"/>
          <p:cNvSpPr/>
          <p:nvPr/>
        </p:nvSpPr>
        <p:spPr>
          <a:xfrm>
            <a:off x="4606290" y="5097780"/>
            <a:ext cx="6617970" cy="12687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直線單箭頭接點 21"/>
          <p:cNvCxnSpPr/>
          <p:nvPr/>
        </p:nvCxnSpPr>
        <p:spPr>
          <a:xfrm>
            <a:off x="6012180" y="5212080"/>
            <a:ext cx="0" cy="971550"/>
          </a:xfrm>
          <a:prstGeom prst="straightConnector1">
            <a:avLst/>
          </a:prstGeom>
          <a:ln>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 name="文字方塊 4"/>
          <p:cNvSpPr txBox="1"/>
          <p:nvPr/>
        </p:nvSpPr>
        <p:spPr>
          <a:xfrm flipH="1">
            <a:off x="6255646" y="5328523"/>
            <a:ext cx="4565677"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solidFill>
              </a:rPr>
              <a:t>The quick brown fox jumps over the lazy dog. The quick brown fox jumps over the lazy dog. The quick brown fox jumps over the lazy dog. </a:t>
            </a:r>
          </a:p>
        </p:txBody>
      </p:sp>
      <p:grpSp>
        <p:nvGrpSpPr>
          <p:cNvPr id="24" name="群組 23"/>
          <p:cNvGrpSpPr/>
          <p:nvPr/>
        </p:nvGrpSpPr>
        <p:grpSpPr>
          <a:xfrm>
            <a:off x="4910350" y="5423535"/>
            <a:ext cx="797770" cy="617220"/>
            <a:chOff x="12860982" y="2596225"/>
            <a:chExt cx="3000182" cy="2321185"/>
          </a:xfrm>
          <a:solidFill>
            <a:schemeClr val="bg1"/>
          </a:solidFill>
        </p:grpSpPr>
        <p:sp>
          <p:nvSpPr>
            <p:cNvPr id="25" name="手繪多邊形 24"/>
            <p:cNvSpPr>
              <a:spLocks/>
            </p:cNvSpPr>
            <p:nvPr/>
          </p:nvSpPr>
          <p:spPr bwMode="auto">
            <a:xfrm>
              <a:off x="12860982" y="3583653"/>
              <a:ext cx="879918" cy="1333757"/>
            </a:xfrm>
            <a:custGeom>
              <a:avLst/>
              <a:gdLst>
                <a:gd name="connsiteX0" fmla="*/ 854728 w 1179513"/>
                <a:gd name="connsiteY0" fmla="*/ 1087879 h 1787875"/>
                <a:gd name="connsiteX1" fmla="*/ 793743 w 1179513"/>
                <a:gd name="connsiteY1" fmla="*/ 1089075 h 1787875"/>
                <a:gd name="connsiteX2" fmla="*/ 686062 w 1179513"/>
                <a:gd name="connsiteY2" fmla="*/ 1091947 h 1787875"/>
                <a:gd name="connsiteX3" fmla="*/ 683191 w 1179513"/>
                <a:gd name="connsiteY3" fmla="*/ 1186799 h 1787875"/>
                <a:gd name="connsiteX4" fmla="*/ 691805 w 1179513"/>
                <a:gd name="connsiteY4" fmla="*/ 1295667 h 1787875"/>
                <a:gd name="connsiteX5" fmla="*/ 798409 w 1179513"/>
                <a:gd name="connsiteY5" fmla="*/ 1310039 h 1787875"/>
                <a:gd name="connsiteX6" fmla="*/ 903218 w 1179513"/>
                <a:gd name="connsiteY6" fmla="*/ 1290275 h 1787875"/>
                <a:gd name="connsiteX7" fmla="*/ 907525 w 1179513"/>
                <a:gd name="connsiteY7" fmla="*/ 1109551 h 1787875"/>
                <a:gd name="connsiteX8" fmla="*/ 854728 w 1179513"/>
                <a:gd name="connsiteY8" fmla="*/ 1087879 h 1787875"/>
                <a:gd name="connsiteX9" fmla="*/ 351347 w 1179513"/>
                <a:gd name="connsiteY9" fmla="*/ 1087559 h 1787875"/>
                <a:gd name="connsiteX10" fmla="*/ 281378 w 1179513"/>
                <a:gd name="connsiteY10" fmla="*/ 1095223 h 1787875"/>
                <a:gd name="connsiteX11" fmla="*/ 274178 w 1179513"/>
                <a:gd name="connsiteY11" fmla="*/ 1282959 h 1787875"/>
                <a:gd name="connsiteX12" fmla="*/ 378586 w 1179513"/>
                <a:gd name="connsiteY12" fmla="*/ 1309675 h 1787875"/>
                <a:gd name="connsiteX13" fmla="*/ 485874 w 1179513"/>
                <a:gd name="connsiteY13" fmla="*/ 1301371 h 1787875"/>
                <a:gd name="connsiteX14" fmla="*/ 496315 w 1179513"/>
                <a:gd name="connsiteY14" fmla="*/ 1191979 h 1787875"/>
                <a:gd name="connsiteX15" fmla="*/ 493075 w 1179513"/>
                <a:gd name="connsiteY15" fmla="*/ 1090891 h 1787875"/>
                <a:gd name="connsiteX16" fmla="*/ 392627 w 1179513"/>
                <a:gd name="connsiteY16" fmla="*/ 1088003 h 1787875"/>
                <a:gd name="connsiteX17" fmla="*/ 351347 w 1179513"/>
                <a:gd name="connsiteY17" fmla="*/ 1087559 h 1787875"/>
                <a:gd name="connsiteX18" fmla="*/ 373626 w 1179513"/>
                <a:gd name="connsiteY18" fmla="*/ 681435 h 1787875"/>
                <a:gd name="connsiteX19" fmla="*/ 278396 w 1179513"/>
                <a:gd name="connsiteY19" fmla="*/ 693535 h 1787875"/>
                <a:gd name="connsiteX20" fmla="*/ 276601 w 1179513"/>
                <a:gd name="connsiteY20" fmla="*/ 886007 h 1787875"/>
                <a:gd name="connsiteX21" fmla="*/ 389692 w 1179513"/>
                <a:gd name="connsiteY21" fmla="*/ 901119 h 1787875"/>
                <a:gd name="connsiteX22" fmla="*/ 492731 w 1179513"/>
                <a:gd name="connsiteY22" fmla="*/ 898239 h 1787875"/>
                <a:gd name="connsiteX23" fmla="*/ 495962 w 1179513"/>
                <a:gd name="connsiteY23" fmla="*/ 799663 h 1787875"/>
                <a:gd name="connsiteX24" fmla="*/ 476934 w 1179513"/>
                <a:gd name="connsiteY24" fmla="*/ 689575 h 1787875"/>
                <a:gd name="connsiteX25" fmla="*/ 373626 w 1179513"/>
                <a:gd name="connsiteY25" fmla="*/ 681435 h 1787875"/>
                <a:gd name="connsiteX26" fmla="*/ 801134 w 1179513"/>
                <a:gd name="connsiteY26" fmla="*/ 679799 h 1787875"/>
                <a:gd name="connsiteX27" fmla="*/ 681037 w 1179513"/>
                <a:gd name="connsiteY27" fmla="*/ 795503 h 1787875"/>
                <a:gd name="connsiteX28" fmla="*/ 687509 w 1179513"/>
                <a:gd name="connsiteY28" fmla="*/ 896787 h 1787875"/>
                <a:gd name="connsiteX29" fmla="*/ 793943 w 1179513"/>
                <a:gd name="connsiteY29" fmla="*/ 903639 h 1787875"/>
                <a:gd name="connsiteX30" fmla="*/ 903613 w 1179513"/>
                <a:gd name="connsiteY30" fmla="*/ 883811 h 1787875"/>
                <a:gd name="connsiteX31" fmla="*/ 914400 w 1179513"/>
                <a:gd name="connsiteY31" fmla="*/ 787935 h 1787875"/>
                <a:gd name="connsiteX32" fmla="*/ 801134 w 1179513"/>
                <a:gd name="connsiteY32" fmla="*/ 679799 h 1787875"/>
                <a:gd name="connsiteX33" fmla="*/ 799696 w 1179513"/>
                <a:gd name="connsiteY33" fmla="*/ 273399 h 1787875"/>
                <a:gd name="connsiteX34" fmla="*/ 692903 w 1179513"/>
                <a:gd name="connsiteY34" fmla="*/ 285623 h 1787875"/>
                <a:gd name="connsiteX35" fmla="*/ 681037 w 1179513"/>
                <a:gd name="connsiteY35" fmla="*/ 390259 h 1787875"/>
                <a:gd name="connsiteX36" fmla="*/ 692903 w 1179513"/>
                <a:gd name="connsiteY36" fmla="*/ 494535 h 1787875"/>
                <a:gd name="connsiteX37" fmla="*/ 799696 w 1179513"/>
                <a:gd name="connsiteY37" fmla="*/ 506763 h 1787875"/>
                <a:gd name="connsiteX38" fmla="*/ 904332 w 1179513"/>
                <a:gd name="connsiteY38" fmla="*/ 480871 h 1787875"/>
                <a:gd name="connsiteX39" fmla="*/ 914400 w 1179513"/>
                <a:gd name="connsiteY39" fmla="*/ 390259 h 1787875"/>
                <a:gd name="connsiteX40" fmla="*/ 904332 w 1179513"/>
                <a:gd name="connsiteY40" fmla="*/ 299647 h 1787875"/>
                <a:gd name="connsiteX41" fmla="*/ 799696 w 1179513"/>
                <a:gd name="connsiteY41" fmla="*/ 273399 h 1787875"/>
                <a:gd name="connsiteX42" fmla="*/ 371692 w 1179513"/>
                <a:gd name="connsiteY42" fmla="*/ 272203 h 1787875"/>
                <a:gd name="connsiteX43" fmla="*/ 277983 w 1179513"/>
                <a:gd name="connsiteY43" fmla="*/ 284043 h 1787875"/>
                <a:gd name="connsiteX44" fmla="*/ 274369 w 1179513"/>
                <a:gd name="connsiteY44" fmla="*/ 482175 h 1787875"/>
                <a:gd name="connsiteX45" fmla="*/ 374855 w 1179513"/>
                <a:gd name="connsiteY45" fmla="*/ 506763 h 1787875"/>
                <a:gd name="connsiteX46" fmla="*/ 482209 w 1179513"/>
                <a:gd name="connsiteY46" fmla="*/ 500615 h 1787875"/>
                <a:gd name="connsiteX47" fmla="*/ 498475 w 1179513"/>
                <a:gd name="connsiteY47" fmla="*/ 389619 h 1787875"/>
                <a:gd name="connsiteX48" fmla="*/ 482209 w 1179513"/>
                <a:gd name="connsiteY48" fmla="*/ 278259 h 1787875"/>
                <a:gd name="connsiteX49" fmla="*/ 371692 w 1179513"/>
                <a:gd name="connsiteY49" fmla="*/ 272203 h 1787875"/>
                <a:gd name="connsiteX50" fmla="*/ 848434 w 1179513"/>
                <a:gd name="connsiteY50" fmla="*/ 23 h 1787875"/>
                <a:gd name="connsiteX51" fmla="*/ 1179513 w 1179513"/>
                <a:gd name="connsiteY51" fmla="*/ 8129 h 1787875"/>
                <a:gd name="connsiteX52" fmla="*/ 1179513 w 1179513"/>
                <a:gd name="connsiteY52" fmla="*/ 892959 h 1787875"/>
                <a:gd name="connsiteX53" fmla="*/ 1179513 w 1179513"/>
                <a:gd name="connsiteY53" fmla="*/ 1777427 h 1787875"/>
                <a:gd name="connsiteX54" fmla="*/ 945411 w 1179513"/>
                <a:gd name="connsiteY54" fmla="*/ 1787515 h 1787875"/>
                <a:gd name="connsiteX55" fmla="*/ 711669 w 1179513"/>
                <a:gd name="connsiteY55" fmla="*/ 1787515 h 1787875"/>
                <a:gd name="connsiteX56" fmla="*/ 711669 w 1179513"/>
                <a:gd name="connsiteY56" fmla="*/ 1657457 h 1787875"/>
                <a:gd name="connsiteX57" fmla="*/ 608665 w 1179513"/>
                <a:gd name="connsiteY57" fmla="*/ 1484525 h 1787875"/>
                <a:gd name="connsiteX58" fmla="*/ 506380 w 1179513"/>
                <a:gd name="connsiteY58" fmla="*/ 1491731 h 1787875"/>
                <a:gd name="connsiteX59" fmla="*/ 478648 w 1179513"/>
                <a:gd name="connsiteY59" fmla="*/ 1502179 h 1787875"/>
                <a:gd name="connsiteX60" fmla="*/ 475767 w 1179513"/>
                <a:gd name="connsiteY60" fmla="*/ 1642325 h 1787875"/>
                <a:gd name="connsiteX61" fmla="*/ 472886 w 1179513"/>
                <a:gd name="connsiteY61" fmla="*/ 1782471 h 1787875"/>
                <a:gd name="connsiteX62" fmla="*/ 236623 w 1179513"/>
                <a:gd name="connsiteY62" fmla="*/ 1785353 h 1787875"/>
                <a:gd name="connsiteX63" fmla="*/ 0 w 1179513"/>
                <a:gd name="connsiteY63" fmla="*/ 1787875 h 1787875"/>
                <a:gd name="connsiteX64" fmla="*/ 2881 w 1179513"/>
                <a:gd name="connsiteY64" fmla="*/ 895481 h 1787875"/>
                <a:gd name="connsiteX65" fmla="*/ 5402 w 1179513"/>
                <a:gd name="connsiteY65" fmla="*/ 3085 h 1787875"/>
                <a:gd name="connsiteX66" fmla="*/ 592458 w 1179513"/>
                <a:gd name="connsiteY66" fmla="*/ 563 h 1787875"/>
                <a:gd name="connsiteX67" fmla="*/ 848434 w 1179513"/>
                <a:gd name="connsiteY67" fmla="*/ 23 h 178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179513" h="1787875">
                  <a:moveTo>
                    <a:pt x="854728" y="1087879"/>
                  </a:moveTo>
                  <a:cubicBezTo>
                    <a:pt x="839642" y="1087859"/>
                    <a:pt x="819856" y="1088355"/>
                    <a:pt x="793743" y="1089075"/>
                  </a:cubicBezTo>
                  <a:lnTo>
                    <a:pt x="686062" y="1091947"/>
                  </a:lnTo>
                  <a:lnTo>
                    <a:pt x="683191" y="1186799"/>
                  </a:lnTo>
                  <a:cubicBezTo>
                    <a:pt x="681037" y="1247879"/>
                    <a:pt x="684267" y="1286683"/>
                    <a:pt x="691805" y="1295667"/>
                  </a:cubicBezTo>
                  <a:cubicBezTo>
                    <a:pt x="700419" y="1306083"/>
                    <a:pt x="729493" y="1310039"/>
                    <a:pt x="798409" y="1310039"/>
                  </a:cubicBezTo>
                  <a:cubicBezTo>
                    <a:pt x="881323" y="1310039"/>
                    <a:pt x="894244" y="1307523"/>
                    <a:pt x="903218" y="1290275"/>
                  </a:cubicBezTo>
                  <a:cubicBezTo>
                    <a:pt x="914704" y="1269079"/>
                    <a:pt x="917575" y="1146919"/>
                    <a:pt x="907525" y="1109551"/>
                  </a:cubicBezTo>
                  <a:cubicBezTo>
                    <a:pt x="902949" y="1092575"/>
                    <a:pt x="899987" y="1087927"/>
                    <a:pt x="854728" y="1087879"/>
                  </a:cubicBezTo>
                  <a:close/>
                  <a:moveTo>
                    <a:pt x="351347" y="1087559"/>
                  </a:moveTo>
                  <a:cubicBezTo>
                    <a:pt x="313241" y="1087979"/>
                    <a:pt x="285969" y="1090891"/>
                    <a:pt x="281378" y="1095223"/>
                  </a:cubicBezTo>
                  <a:cubicBezTo>
                    <a:pt x="267337" y="1109667"/>
                    <a:pt x="261937" y="1250107"/>
                    <a:pt x="274178" y="1282959"/>
                  </a:cubicBezTo>
                  <a:cubicBezTo>
                    <a:pt x="284259" y="1309675"/>
                    <a:pt x="286059" y="1310039"/>
                    <a:pt x="378586" y="1309675"/>
                  </a:cubicBezTo>
                  <a:cubicBezTo>
                    <a:pt x="430430" y="1309675"/>
                    <a:pt x="478673" y="1306067"/>
                    <a:pt x="485874" y="1301371"/>
                  </a:cubicBezTo>
                  <a:cubicBezTo>
                    <a:pt x="495595" y="1295235"/>
                    <a:pt x="498475" y="1265991"/>
                    <a:pt x="496315" y="1191979"/>
                  </a:cubicBezTo>
                  <a:lnTo>
                    <a:pt x="493075" y="1090891"/>
                  </a:lnTo>
                  <a:lnTo>
                    <a:pt x="392627" y="1088003"/>
                  </a:lnTo>
                  <a:cubicBezTo>
                    <a:pt x="377956" y="1087551"/>
                    <a:pt x="364050" y="1087415"/>
                    <a:pt x="351347" y="1087559"/>
                  </a:cubicBezTo>
                  <a:close/>
                  <a:moveTo>
                    <a:pt x="373626" y="681435"/>
                  </a:moveTo>
                  <a:cubicBezTo>
                    <a:pt x="328749" y="682291"/>
                    <a:pt x="285218" y="686519"/>
                    <a:pt x="278396" y="693535"/>
                  </a:cubicBezTo>
                  <a:cubicBezTo>
                    <a:pt x="266548" y="705407"/>
                    <a:pt x="265112" y="864063"/>
                    <a:pt x="276601" y="886007"/>
                  </a:cubicBezTo>
                  <a:cubicBezTo>
                    <a:pt x="285217" y="901839"/>
                    <a:pt x="298860" y="903639"/>
                    <a:pt x="389692" y="901119"/>
                  </a:cubicBezTo>
                  <a:lnTo>
                    <a:pt x="492731" y="898239"/>
                  </a:lnTo>
                  <a:lnTo>
                    <a:pt x="495962" y="799663"/>
                  </a:lnTo>
                  <a:cubicBezTo>
                    <a:pt x="498475" y="707923"/>
                    <a:pt x="497398" y="700367"/>
                    <a:pt x="476934" y="689575"/>
                  </a:cubicBezTo>
                  <a:cubicBezTo>
                    <a:pt x="464727" y="683099"/>
                    <a:pt x="418503" y="680583"/>
                    <a:pt x="373626" y="681435"/>
                  </a:cubicBezTo>
                  <a:close/>
                  <a:moveTo>
                    <a:pt x="801134" y="679799"/>
                  </a:moveTo>
                  <a:cubicBezTo>
                    <a:pt x="682835" y="679799"/>
                    <a:pt x="681037" y="681603"/>
                    <a:pt x="681037" y="795503"/>
                  </a:cubicBezTo>
                  <a:cubicBezTo>
                    <a:pt x="681037" y="847407"/>
                    <a:pt x="683914" y="893183"/>
                    <a:pt x="687509" y="896787"/>
                  </a:cubicBezTo>
                  <a:cubicBezTo>
                    <a:pt x="691465" y="900755"/>
                    <a:pt x="739288" y="903639"/>
                    <a:pt x="793943" y="903639"/>
                  </a:cubicBezTo>
                  <a:cubicBezTo>
                    <a:pt x="881679" y="903639"/>
                    <a:pt x="894623" y="901475"/>
                    <a:pt x="903613" y="883811"/>
                  </a:cubicBezTo>
                  <a:cubicBezTo>
                    <a:pt x="909726" y="872999"/>
                    <a:pt x="914400" y="830107"/>
                    <a:pt x="914400" y="787935"/>
                  </a:cubicBezTo>
                  <a:cubicBezTo>
                    <a:pt x="914400" y="687007"/>
                    <a:pt x="906849" y="679799"/>
                    <a:pt x="801134" y="679799"/>
                  </a:cubicBezTo>
                  <a:close/>
                  <a:moveTo>
                    <a:pt x="799696" y="273399"/>
                  </a:moveTo>
                  <a:cubicBezTo>
                    <a:pt x="739647" y="273399"/>
                    <a:pt x="700814" y="278075"/>
                    <a:pt x="692903" y="285623"/>
                  </a:cubicBezTo>
                  <a:cubicBezTo>
                    <a:pt x="685352" y="293175"/>
                    <a:pt x="681037" y="332011"/>
                    <a:pt x="681037" y="390259"/>
                  </a:cubicBezTo>
                  <a:cubicBezTo>
                    <a:pt x="681037" y="448511"/>
                    <a:pt x="685352" y="486987"/>
                    <a:pt x="692903" y="494535"/>
                  </a:cubicBezTo>
                  <a:cubicBezTo>
                    <a:pt x="700814" y="502447"/>
                    <a:pt x="739647" y="506763"/>
                    <a:pt x="799696" y="506763"/>
                  </a:cubicBezTo>
                  <a:cubicBezTo>
                    <a:pt x="892106" y="506763"/>
                    <a:pt x="894623" y="506043"/>
                    <a:pt x="904332" y="480871"/>
                  </a:cubicBezTo>
                  <a:cubicBezTo>
                    <a:pt x="909726" y="466491"/>
                    <a:pt x="914400" y="425859"/>
                    <a:pt x="914400" y="390259"/>
                  </a:cubicBezTo>
                  <a:cubicBezTo>
                    <a:pt x="914400" y="354663"/>
                    <a:pt x="909726" y="313671"/>
                    <a:pt x="904332" y="299647"/>
                  </a:cubicBezTo>
                  <a:cubicBezTo>
                    <a:pt x="894623" y="274119"/>
                    <a:pt x="892106" y="273399"/>
                    <a:pt x="799696" y="273399"/>
                  </a:cubicBezTo>
                  <a:close/>
                  <a:moveTo>
                    <a:pt x="371692" y="272203"/>
                  </a:moveTo>
                  <a:cubicBezTo>
                    <a:pt x="325335" y="273467"/>
                    <a:pt x="281779" y="277715"/>
                    <a:pt x="277983" y="284043"/>
                  </a:cubicBezTo>
                  <a:cubicBezTo>
                    <a:pt x="266417" y="302483"/>
                    <a:pt x="263525" y="454335"/>
                    <a:pt x="274369" y="482175"/>
                  </a:cubicBezTo>
                  <a:cubicBezTo>
                    <a:pt x="283044" y="505679"/>
                    <a:pt x="287743" y="506763"/>
                    <a:pt x="374855" y="506763"/>
                  </a:cubicBezTo>
                  <a:cubicBezTo>
                    <a:pt x="425098" y="506763"/>
                    <a:pt x="473173" y="504231"/>
                    <a:pt x="482209" y="500615"/>
                  </a:cubicBezTo>
                  <a:cubicBezTo>
                    <a:pt x="495583" y="495555"/>
                    <a:pt x="498475" y="475667"/>
                    <a:pt x="498475" y="389619"/>
                  </a:cubicBezTo>
                  <a:cubicBezTo>
                    <a:pt x="498475" y="303203"/>
                    <a:pt x="495583" y="283319"/>
                    <a:pt x="482209" y="278259"/>
                  </a:cubicBezTo>
                  <a:cubicBezTo>
                    <a:pt x="467209" y="272655"/>
                    <a:pt x="418050" y="270935"/>
                    <a:pt x="371692" y="272203"/>
                  </a:cubicBezTo>
                  <a:close/>
                  <a:moveTo>
                    <a:pt x="848434" y="23"/>
                  </a:moveTo>
                  <a:cubicBezTo>
                    <a:pt x="1068292" y="293"/>
                    <a:pt x="1179513" y="2995"/>
                    <a:pt x="1179513" y="8129"/>
                  </a:cubicBezTo>
                  <a:cubicBezTo>
                    <a:pt x="1179513" y="13893"/>
                    <a:pt x="1179513" y="411995"/>
                    <a:pt x="1179513" y="892959"/>
                  </a:cubicBezTo>
                  <a:cubicBezTo>
                    <a:pt x="1179513" y="1373923"/>
                    <a:pt x="1179513" y="1772023"/>
                    <a:pt x="1179513" y="1777427"/>
                  </a:cubicBezTo>
                  <a:cubicBezTo>
                    <a:pt x="1179513" y="1783911"/>
                    <a:pt x="1094516" y="1787515"/>
                    <a:pt x="945411" y="1787515"/>
                  </a:cubicBezTo>
                  <a:lnTo>
                    <a:pt x="711669" y="1787515"/>
                  </a:lnTo>
                  <a:lnTo>
                    <a:pt x="711669" y="1657457"/>
                  </a:lnTo>
                  <a:cubicBezTo>
                    <a:pt x="711669" y="1492811"/>
                    <a:pt x="709869" y="1489569"/>
                    <a:pt x="608665" y="1484525"/>
                  </a:cubicBezTo>
                  <a:cubicBezTo>
                    <a:pt x="567607" y="1482363"/>
                    <a:pt x="521507" y="1485607"/>
                    <a:pt x="506380" y="1491731"/>
                  </a:cubicBezTo>
                  <a:lnTo>
                    <a:pt x="478648" y="1502179"/>
                  </a:lnTo>
                  <a:lnTo>
                    <a:pt x="475767" y="1642325"/>
                  </a:lnTo>
                  <a:lnTo>
                    <a:pt x="472886" y="1782471"/>
                  </a:lnTo>
                  <a:lnTo>
                    <a:pt x="236623" y="1785353"/>
                  </a:lnTo>
                  <a:lnTo>
                    <a:pt x="0" y="1787875"/>
                  </a:lnTo>
                  <a:lnTo>
                    <a:pt x="2881" y="895481"/>
                  </a:lnTo>
                  <a:lnTo>
                    <a:pt x="5402" y="3085"/>
                  </a:lnTo>
                  <a:lnTo>
                    <a:pt x="592458" y="563"/>
                  </a:lnTo>
                  <a:cubicBezTo>
                    <a:pt x="689790" y="113"/>
                    <a:pt x="775147" y="-67"/>
                    <a:pt x="848434" y="23"/>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26" name="手繪多邊形 25"/>
            <p:cNvSpPr>
              <a:spLocks/>
            </p:cNvSpPr>
            <p:nvPr/>
          </p:nvSpPr>
          <p:spPr bwMode="auto">
            <a:xfrm>
              <a:off x="13914983" y="3879859"/>
              <a:ext cx="887023" cy="1037548"/>
            </a:xfrm>
            <a:custGeom>
              <a:avLst/>
              <a:gdLst>
                <a:gd name="connsiteX0" fmla="*/ 279679 w 1189038"/>
                <a:gd name="connsiteY0" fmla="*/ 693902 h 1390814"/>
                <a:gd name="connsiteX1" fmla="*/ 276798 w 1189038"/>
                <a:gd name="connsiteY1" fmla="*/ 789182 h 1390814"/>
                <a:gd name="connsiteX2" fmla="*/ 285441 w 1189038"/>
                <a:gd name="connsiteY2" fmla="*/ 898540 h 1390814"/>
                <a:gd name="connsiteX3" fmla="*/ 391318 w 1189038"/>
                <a:gd name="connsiteY3" fmla="*/ 912976 h 1390814"/>
                <a:gd name="connsiteX4" fmla="*/ 497196 w 1189038"/>
                <a:gd name="connsiteY4" fmla="*/ 898540 h 1390814"/>
                <a:gd name="connsiteX5" fmla="*/ 506199 w 1189038"/>
                <a:gd name="connsiteY5" fmla="*/ 789182 h 1390814"/>
                <a:gd name="connsiteX6" fmla="*/ 503318 w 1189038"/>
                <a:gd name="connsiteY6" fmla="*/ 693902 h 1390814"/>
                <a:gd name="connsiteX7" fmla="*/ 391318 w 1189038"/>
                <a:gd name="connsiteY7" fmla="*/ 693902 h 1390814"/>
                <a:gd name="connsiteX8" fmla="*/ 843863 w 1189038"/>
                <a:gd name="connsiteY8" fmla="*/ 690648 h 1390814"/>
                <a:gd name="connsiteX9" fmla="*/ 796501 w 1189038"/>
                <a:gd name="connsiteY9" fmla="*/ 691302 h 1390814"/>
                <a:gd name="connsiteX10" fmla="*/ 695607 w 1189038"/>
                <a:gd name="connsiteY10" fmla="*/ 694186 h 1390814"/>
                <a:gd name="connsiteX11" fmla="*/ 692724 w 1189038"/>
                <a:gd name="connsiteY11" fmla="*/ 795110 h 1390814"/>
                <a:gd name="connsiteX12" fmla="*/ 702813 w 1189038"/>
                <a:gd name="connsiteY12" fmla="*/ 904326 h 1390814"/>
                <a:gd name="connsiteX13" fmla="*/ 804429 w 1189038"/>
                <a:gd name="connsiteY13" fmla="*/ 912616 h 1390814"/>
                <a:gd name="connsiteX14" fmla="*/ 903522 w 1189038"/>
                <a:gd name="connsiteY14" fmla="*/ 893152 h 1390814"/>
                <a:gd name="connsiteX15" fmla="*/ 905684 w 1189038"/>
                <a:gd name="connsiteY15" fmla="*/ 701394 h 1390814"/>
                <a:gd name="connsiteX16" fmla="*/ 843863 w 1189038"/>
                <a:gd name="connsiteY16" fmla="*/ 690648 h 1390814"/>
                <a:gd name="connsiteX17" fmla="*/ 805905 w 1189038"/>
                <a:gd name="connsiteY17" fmla="*/ 282738 h 1390814"/>
                <a:gd name="connsiteX18" fmla="*/ 690562 w 1189038"/>
                <a:gd name="connsiteY18" fmla="*/ 398118 h 1390814"/>
                <a:gd name="connsiteX19" fmla="*/ 697411 w 1189038"/>
                <a:gd name="connsiteY19" fmla="*/ 499118 h 1390814"/>
                <a:gd name="connsiteX20" fmla="*/ 902145 w 1189038"/>
                <a:gd name="connsiteY20" fmla="*/ 493726 h 1390814"/>
                <a:gd name="connsiteX21" fmla="*/ 914400 w 1189038"/>
                <a:gd name="connsiteY21" fmla="*/ 398118 h 1390814"/>
                <a:gd name="connsiteX22" fmla="*/ 805905 w 1189038"/>
                <a:gd name="connsiteY22" fmla="*/ 282738 h 1390814"/>
                <a:gd name="connsiteX23" fmla="*/ 402004 w 1189038"/>
                <a:gd name="connsiteY23" fmla="*/ 282608 h 1390814"/>
                <a:gd name="connsiteX24" fmla="*/ 300584 w 1189038"/>
                <a:gd name="connsiteY24" fmla="*/ 292368 h 1390814"/>
                <a:gd name="connsiteX25" fmla="*/ 274746 w 1189038"/>
                <a:gd name="connsiteY25" fmla="*/ 387716 h 1390814"/>
                <a:gd name="connsiteX26" fmla="*/ 394962 w 1189038"/>
                <a:gd name="connsiteY26" fmla="*/ 503572 h 1390814"/>
                <a:gd name="connsiteX27" fmla="*/ 502617 w 1189038"/>
                <a:gd name="connsiteY27" fmla="*/ 500692 h 1390814"/>
                <a:gd name="connsiteX28" fmla="*/ 505488 w 1189038"/>
                <a:gd name="connsiteY28" fmla="*/ 404266 h 1390814"/>
                <a:gd name="connsiteX29" fmla="*/ 490775 w 1189038"/>
                <a:gd name="connsiteY29" fmla="*/ 295246 h 1390814"/>
                <a:gd name="connsiteX30" fmla="*/ 402004 w 1189038"/>
                <a:gd name="connsiteY30" fmla="*/ 282608 h 1390814"/>
                <a:gd name="connsiteX31" fmla="*/ 338074 w 1189038"/>
                <a:gd name="connsiteY31" fmla="*/ 10 h 1390814"/>
                <a:gd name="connsiteX32" fmla="*/ 605682 w 1189038"/>
                <a:gd name="connsiteY32" fmla="*/ 736 h 1390814"/>
                <a:gd name="connsiteX33" fmla="*/ 1183636 w 1189038"/>
                <a:gd name="connsiteY33" fmla="*/ 3258 h 1390814"/>
                <a:gd name="connsiteX34" fmla="*/ 1186517 w 1189038"/>
                <a:gd name="connsiteY34" fmla="*/ 697216 h 1390814"/>
                <a:gd name="connsiteX35" fmla="*/ 1189038 w 1189038"/>
                <a:gd name="connsiteY35" fmla="*/ 1390814 h 1390814"/>
                <a:gd name="connsiteX36" fmla="*/ 952815 w 1189038"/>
                <a:gd name="connsiteY36" fmla="*/ 1388294 h 1390814"/>
                <a:gd name="connsiteX37" fmla="*/ 716232 w 1189038"/>
                <a:gd name="connsiteY37" fmla="*/ 1385412 h 1390814"/>
                <a:gd name="connsiteX38" fmla="*/ 713711 w 1189038"/>
                <a:gd name="connsiteY38" fmla="*/ 1248206 h 1390814"/>
                <a:gd name="connsiteX39" fmla="*/ 597400 w 1189038"/>
                <a:gd name="connsiteY39" fmla="*/ 1085790 h 1390814"/>
                <a:gd name="connsiteX40" fmla="*/ 477488 w 1189038"/>
                <a:gd name="connsiteY40" fmla="*/ 1258288 h 1390814"/>
                <a:gd name="connsiteX41" fmla="*/ 477488 w 1189038"/>
                <a:gd name="connsiteY41" fmla="*/ 1390454 h 1390814"/>
                <a:gd name="connsiteX42" fmla="*/ 245586 w 1189038"/>
                <a:gd name="connsiteY42" fmla="*/ 1390454 h 1390814"/>
                <a:gd name="connsiteX43" fmla="*/ 6482 w 1189038"/>
                <a:gd name="connsiteY43" fmla="*/ 1383972 h 1390814"/>
                <a:gd name="connsiteX44" fmla="*/ 0 w 1189038"/>
                <a:gd name="connsiteY44" fmla="*/ 699016 h 1390814"/>
                <a:gd name="connsiteX45" fmla="*/ 13684 w 1189038"/>
                <a:gd name="connsiteY45" fmla="*/ 9380 h 1390814"/>
                <a:gd name="connsiteX46" fmla="*/ 338074 w 1189038"/>
                <a:gd name="connsiteY46" fmla="*/ 10 h 1390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89038" h="1390814">
                  <a:moveTo>
                    <a:pt x="279679" y="693902"/>
                  </a:moveTo>
                  <a:lnTo>
                    <a:pt x="276798" y="789182"/>
                  </a:lnTo>
                  <a:cubicBezTo>
                    <a:pt x="274637" y="850538"/>
                    <a:pt x="277878" y="889516"/>
                    <a:pt x="285441" y="898540"/>
                  </a:cubicBezTo>
                  <a:cubicBezTo>
                    <a:pt x="294084" y="909006"/>
                    <a:pt x="323254" y="912976"/>
                    <a:pt x="391318" y="912976"/>
                  </a:cubicBezTo>
                  <a:cubicBezTo>
                    <a:pt x="459743" y="912976"/>
                    <a:pt x="488553" y="909006"/>
                    <a:pt x="497196" y="898540"/>
                  </a:cubicBezTo>
                  <a:cubicBezTo>
                    <a:pt x="504759" y="889516"/>
                    <a:pt x="508000" y="850538"/>
                    <a:pt x="506199" y="789182"/>
                  </a:cubicBezTo>
                  <a:lnTo>
                    <a:pt x="503318" y="693902"/>
                  </a:lnTo>
                  <a:lnTo>
                    <a:pt x="391318" y="693902"/>
                  </a:lnTo>
                  <a:close/>
                  <a:moveTo>
                    <a:pt x="843863" y="690648"/>
                  </a:moveTo>
                  <a:cubicBezTo>
                    <a:pt x="830643" y="690536"/>
                    <a:pt x="814968" y="690762"/>
                    <a:pt x="796501" y="691302"/>
                  </a:cubicBezTo>
                  <a:lnTo>
                    <a:pt x="695607" y="694186"/>
                  </a:lnTo>
                  <a:lnTo>
                    <a:pt x="692724" y="795110"/>
                  </a:lnTo>
                  <a:cubicBezTo>
                    <a:pt x="690562" y="869002"/>
                    <a:pt x="693084" y="898198"/>
                    <a:pt x="702813" y="904326"/>
                  </a:cubicBezTo>
                  <a:cubicBezTo>
                    <a:pt x="710020" y="909012"/>
                    <a:pt x="755783" y="912616"/>
                    <a:pt x="804429" y="912616"/>
                  </a:cubicBezTo>
                  <a:cubicBezTo>
                    <a:pt x="881902" y="912978"/>
                    <a:pt x="894513" y="910454"/>
                    <a:pt x="903522" y="893152"/>
                  </a:cubicBezTo>
                  <a:cubicBezTo>
                    <a:pt x="916134" y="870084"/>
                    <a:pt x="917575" y="720498"/>
                    <a:pt x="905684" y="701394"/>
                  </a:cubicBezTo>
                  <a:cubicBezTo>
                    <a:pt x="901090" y="694366"/>
                    <a:pt x="883523" y="690986"/>
                    <a:pt x="843863" y="690648"/>
                  </a:cubicBezTo>
                  <a:close/>
                  <a:moveTo>
                    <a:pt x="805905" y="282738"/>
                  </a:moveTo>
                  <a:cubicBezTo>
                    <a:pt x="692725" y="282738"/>
                    <a:pt x="690562" y="285256"/>
                    <a:pt x="690562" y="398118"/>
                  </a:cubicBezTo>
                  <a:cubicBezTo>
                    <a:pt x="690562" y="449876"/>
                    <a:pt x="693446" y="495524"/>
                    <a:pt x="697411" y="499118"/>
                  </a:cubicBezTo>
                  <a:cubicBezTo>
                    <a:pt x="709666" y="511338"/>
                    <a:pt x="889169" y="506666"/>
                    <a:pt x="902145" y="493726"/>
                  </a:cubicBezTo>
                  <a:cubicBezTo>
                    <a:pt x="909714" y="486178"/>
                    <a:pt x="914400" y="449516"/>
                    <a:pt x="914400" y="398118"/>
                  </a:cubicBezTo>
                  <a:cubicBezTo>
                    <a:pt x="914400" y="289928"/>
                    <a:pt x="907552" y="282738"/>
                    <a:pt x="805905" y="282738"/>
                  </a:cubicBezTo>
                  <a:close/>
                  <a:moveTo>
                    <a:pt x="402004" y="282608"/>
                  </a:moveTo>
                  <a:cubicBezTo>
                    <a:pt x="361768" y="282024"/>
                    <a:pt x="319424" y="285172"/>
                    <a:pt x="300584" y="292368"/>
                  </a:cubicBezTo>
                  <a:cubicBezTo>
                    <a:pt x="275464" y="301722"/>
                    <a:pt x="274746" y="305320"/>
                    <a:pt x="274746" y="387716"/>
                  </a:cubicBezTo>
                  <a:cubicBezTo>
                    <a:pt x="274746" y="512926"/>
                    <a:pt x="268287" y="506810"/>
                    <a:pt x="394962" y="503572"/>
                  </a:cubicBezTo>
                  <a:lnTo>
                    <a:pt x="502617" y="500692"/>
                  </a:lnTo>
                  <a:lnTo>
                    <a:pt x="505488" y="404266"/>
                  </a:lnTo>
                  <a:cubicBezTo>
                    <a:pt x="508000" y="322592"/>
                    <a:pt x="505847" y="306040"/>
                    <a:pt x="490775" y="295246"/>
                  </a:cubicBezTo>
                  <a:cubicBezTo>
                    <a:pt x="480369" y="287512"/>
                    <a:pt x="442241" y="283194"/>
                    <a:pt x="402004" y="282608"/>
                  </a:cubicBezTo>
                  <a:close/>
                  <a:moveTo>
                    <a:pt x="338074" y="10"/>
                  </a:moveTo>
                  <a:cubicBezTo>
                    <a:pt x="412400" y="-52"/>
                    <a:pt x="501074" y="196"/>
                    <a:pt x="605682" y="736"/>
                  </a:cubicBezTo>
                  <a:lnTo>
                    <a:pt x="1183636" y="3258"/>
                  </a:lnTo>
                  <a:lnTo>
                    <a:pt x="1186517" y="697216"/>
                  </a:lnTo>
                  <a:lnTo>
                    <a:pt x="1189038" y="1390814"/>
                  </a:lnTo>
                  <a:lnTo>
                    <a:pt x="952815" y="1388294"/>
                  </a:lnTo>
                  <a:lnTo>
                    <a:pt x="716232" y="1385412"/>
                  </a:lnTo>
                  <a:lnTo>
                    <a:pt x="713711" y="1248206"/>
                  </a:lnTo>
                  <a:cubicBezTo>
                    <a:pt x="710470" y="1083988"/>
                    <a:pt x="711550" y="1085790"/>
                    <a:pt x="597400" y="1085790"/>
                  </a:cubicBezTo>
                  <a:cubicBezTo>
                    <a:pt x="481089" y="1085790"/>
                    <a:pt x="477488" y="1090470"/>
                    <a:pt x="477488" y="1258288"/>
                  </a:cubicBezTo>
                  <a:lnTo>
                    <a:pt x="477488" y="1390454"/>
                  </a:lnTo>
                  <a:lnTo>
                    <a:pt x="245586" y="1390454"/>
                  </a:lnTo>
                  <a:cubicBezTo>
                    <a:pt x="117751" y="1390454"/>
                    <a:pt x="10443" y="1387572"/>
                    <a:pt x="6482" y="1383972"/>
                  </a:cubicBezTo>
                  <a:cubicBezTo>
                    <a:pt x="2881" y="1380010"/>
                    <a:pt x="0" y="1071744"/>
                    <a:pt x="0" y="699016"/>
                  </a:cubicBezTo>
                  <a:cubicBezTo>
                    <a:pt x="0" y="139024"/>
                    <a:pt x="2161" y="19104"/>
                    <a:pt x="13684" y="9380"/>
                  </a:cubicBezTo>
                  <a:cubicBezTo>
                    <a:pt x="21246" y="3168"/>
                    <a:pt x="115096" y="196"/>
                    <a:pt x="338074" y="10"/>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27" name="手繪多邊形 26"/>
            <p:cNvSpPr>
              <a:spLocks/>
            </p:cNvSpPr>
            <p:nvPr/>
          </p:nvSpPr>
          <p:spPr bwMode="auto">
            <a:xfrm>
              <a:off x="14976097" y="2677938"/>
              <a:ext cx="885067" cy="2239468"/>
            </a:xfrm>
            <a:custGeom>
              <a:avLst/>
              <a:gdLst>
                <a:gd name="connsiteX0" fmla="*/ 448328 w 1186416"/>
                <a:gd name="connsiteY0" fmla="*/ 2301968 h 3001964"/>
                <a:gd name="connsiteX1" fmla="*/ 387343 w 1186416"/>
                <a:gd name="connsiteY1" fmla="*/ 2303164 h 3001964"/>
                <a:gd name="connsiteX2" fmla="*/ 279662 w 1186416"/>
                <a:gd name="connsiteY2" fmla="*/ 2306038 h 3001964"/>
                <a:gd name="connsiteX3" fmla="*/ 276791 w 1186416"/>
                <a:gd name="connsiteY3" fmla="*/ 2400890 h 3001964"/>
                <a:gd name="connsiteX4" fmla="*/ 285405 w 1186416"/>
                <a:gd name="connsiteY4" fmla="*/ 2509756 h 3001964"/>
                <a:gd name="connsiteX5" fmla="*/ 392009 w 1186416"/>
                <a:gd name="connsiteY5" fmla="*/ 2524128 h 3001964"/>
                <a:gd name="connsiteX6" fmla="*/ 497177 w 1186416"/>
                <a:gd name="connsiteY6" fmla="*/ 2504366 h 3001964"/>
                <a:gd name="connsiteX7" fmla="*/ 501125 w 1186416"/>
                <a:gd name="connsiteY7" fmla="*/ 2323642 h 3001964"/>
                <a:gd name="connsiteX8" fmla="*/ 448328 w 1186416"/>
                <a:gd name="connsiteY8" fmla="*/ 2301968 h 3001964"/>
                <a:gd name="connsiteX9" fmla="*/ 834186 w 1186416"/>
                <a:gd name="connsiteY9" fmla="*/ 2301798 h 3001964"/>
                <a:gd name="connsiteX10" fmla="*/ 786976 w 1186416"/>
                <a:gd name="connsiteY10" fmla="*/ 2302452 h 3001964"/>
                <a:gd name="connsiteX11" fmla="*/ 686082 w 1186416"/>
                <a:gd name="connsiteY11" fmla="*/ 2305336 h 3001964"/>
                <a:gd name="connsiteX12" fmla="*/ 683199 w 1186416"/>
                <a:gd name="connsiteY12" fmla="*/ 2406260 h 3001964"/>
                <a:gd name="connsiteX13" fmla="*/ 693288 w 1186416"/>
                <a:gd name="connsiteY13" fmla="*/ 2515476 h 3001964"/>
                <a:gd name="connsiteX14" fmla="*/ 794904 w 1186416"/>
                <a:gd name="connsiteY14" fmla="*/ 2523766 h 3001964"/>
                <a:gd name="connsiteX15" fmla="*/ 893997 w 1186416"/>
                <a:gd name="connsiteY15" fmla="*/ 2504302 h 3001964"/>
                <a:gd name="connsiteX16" fmla="*/ 896159 w 1186416"/>
                <a:gd name="connsiteY16" fmla="*/ 2312544 h 3001964"/>
                <a:gd name="connsiteX17" fmla="*/ 834186 w 1186416"/>
                <a:gd name="connsiteY17" fmla="*/ 2301798 h 3001964"/>
                <a:gd name="connsiteX18" fmla="*/ 795747 w 1186416"/>
                <a:gd name="connsiteY18" fmla="*/ 1893888 h 3001964"/>
                <a:gd name="connsiteX19" fmla="*/ 681037 w 1186416"/>
                <a:gd name="connsiteY19" fmla="*/ 2009592 h 3001964"/>
                <a:gd name="connsiteX20" fmla="*/ 687489 w 1186416"/>
                <a:gd name="connsiteY20" fmla="*/ 2110878 h 3001964"/>
                <a:gd name="connsiteX21" fmla="*/ 792879 w 1186416"/>
                <a:gd name="connsiteY21" fmla="*/ 2117728 h 3001964"/>
                <a:gd name="connsiteX22" fmla="*/ 897193 w 1186416"/>
                <a:gd name="connsiteY22" fmla="*/ 2101506 h 3001964"/>
                <a:gd name="connsiteX23" fmla="*/ 903287 w 1186416"/>
                <a:gd name="connsiteY23" fmla="*/ 2005628 h 3001964"/>
                <a:gd name="connsiteX24" fmla="*/ 795747 w 1186416"/>
                <a:gd name="connsiteY24" fmla="*/ 1893888 h 3001964"/>
                <a:gd name="connsiteX25" fmla="*/ 395094 w 1186416"/>
                <a:gd name="connsiteY25" fmla="*/ 1893888 h 3001964"/>
                <a:gd name="connsiteX26" fmla="*/ 274637 w 1186416"/>
                <a:gd name="connsiteY26" fmla="*/ 2009592 h 3001964"/>
                <a:gd name="connsiteX27" fmla="*/ 281469 w 1186416"/>
                <a:gd name="connsiteY27" fmla="*/ 2110878 h 3001964"/>
                <a:gd name="connsiteX28" fmla="*/ 387543 w 1186416"/>
                <a:gd name="connsiteY28" fmla="*/ 2117728 h 3001964"/>
                <a:gd name="connsiteX29" fmla="*/ 497572 w 1186416"/>
                <a:gd name="connsiteY29" fmla="*/ 2097902 h 3001964"/>
                <a:gd name="connsiteX30" fmla="*/ 508000 w 1186416"/>
                <a:gd name="connsiteY30" fmla="*/ 2002024 h 3001964"/>
                <a:gd name="connsiteX31" fmla="*/ 395094 w 1186416"/>
                <a:gd name="connsiteY31" fmla="*/ 1893888 h 3001964"/>
                <a:gd name="connsiteX32" fmla="*/ 797539 w 1186416"/>
                <a:gd name="connsiteY32" fmla="*/ 1487488 h 3001964"/>
                <a:gd name="connsiteX33" fmla="*/ 696810 w 1186416"/>
                <a:gd name="connsiteY33" fmla="*/ 1493602 h 3001964"/>
                <a:gd name="connsiteX34" fmla="*/ 681037 w 1186416"/>
                <a:gd name="connsiteY34" fmla="*/ 1603632 h 3001964"/>
                <a:gd name="connsiteX35" fmla="*/ 687489 w 1186416"/>
                <a:gd name="connsiteY35" fmla="*/ 1714380 h 3001964"/>
                <a:gd name="connsiteX36" fmla="*/ 788577 w 1186416"/>
                <a:gd name="connsiteY36" fmla="*/ 1720852 h 3001964"/>
                <a:gd name="connsiteX37" fmla="*/ 892891 w 1186416"/>
                <a:gd name="connsiteY37" fmla="*/ 1701436 h 3001964"/>
                <a:gd name="connsiteX38" fmla="*/ 903287 w 1186416"/>
                <a:gd name="connsiteY38" fmla="*/ 1604350 h 3001964"/>
                <a:gd name="connsiteX39" fmla="*/ 797539 w 1186416"/>
                <a:gd name="connsiteY39" fmla="*/ 1487488 h 3001964"/>
                <a:gd name="connsiteX40" fmla="*/ 393656 w 1186416"/>
                <a:gd name="connsiteY40" fmla="*/ 1487488 h 3001964"/>
                <a:gd name="connsiteX41" fmla="*/ 286862 w 1186416"/>
                <a:gd name="connsiteY41" fmla="*/ 1499714 h 3001964"/>
                <a:gd name="connsiteX42" fmla="*/ 274637 w 1186416"/>
                <a:gd name="connsiteY42" fmla="*/ 1604350 h 3001964"/>
                <a:gd name="connsiteX43" fmla="*/ 286862 w 1186416"/>
                <a:gd name="connsiteY43" fmla="*/ 1708626 h 3001964"/>
                <a:gd name="connsiteX44" fmla="*/ 393656 w 1186416"/>
                <a:gd name="connsiteY44" fmla="*/ 1720852 h 3001964"/>
                <a:gd name="connsiteX45" fmla="*/ 497932 w 1186416"/>
                <a:gd name="connsiteY45" fmla="*/ 1694962 h 3001964"/>
                <a:gd name="connsiteX46" fmla="*/ 508000 w 1186416"/>
                <a:gd name="connsiteY46" fmla="*/ 1604350 h 3001964"/>
                <a:gd name="connsiteX47" fmla="*/ 497932 w 1186416"/>
                <a:gd name="connsiteY47" fmla="*/ 1513738 h 3001964"/>
                <a:gd name="connsiteX48" fmla="*/ 393656 w 1186416"/>
                <a:gd name="connsiteY48" fmla="*/ 1487488 h 3001964"/>
                <a:gd name="connsiteX49" fmla="*/ 821938 w 1186416"/>
                <a:gd name="connsiteY49" fmla="*/ 1082468 h 3001964"/>
                <a:gd name="connsiteX50" fmla="*/ 780315 w 1186416"/>
                <a:gd name="connsiteY50" fmla="*/ 1082882 h 3001964"/>
                <a:gd name="connsiteX51" fmla="*/ 685214 w 1186416"/>
                <a:gd name="connsiteY51" fmla="*/ 1085752 h 3001964"/>
                <a:gd name="connsiteX52" fmla="*/ 682332 w 1186416"/>
                <a:gd name="connsiteY52" fmla="*/ 1189776 h 3001964"/>
                <a:gd name="connsiteX53" fmla="*/ 701784 w 1186416"/>
                <a:gd name="connsiteY53" fmla="*/ 1302050 h 3001964"/>
                <a:gd name="connsiteX54" fmla="*/ 894508 w 1186416"/>
                <a:gd name="connsiteY54" fmla="*/ 1292364 h 3001964"/>
                <a:gd name="connsiteX55" fmla="*/ 889465 w 1186416"/>
                <a:gd name="connsiteY55" fmla="*/ 1091850 h 3001964"/>
                <a:gd name="connsiteX56" fmla="*/ 821938 w 1186416"/>
                <a:gd name="connsiteY56" fmla="*/ 1082468 h 3001964"/>
                <a:gd name="connsiteX57" fmla="*/ 392261 w 1186416"/>
                <a:gd name="connsiteY57" fmla="*/ 1079500 h 3001964"/>
                <a:gd name="connsiteX58" fmla="*/ 285428 w 1186416"/>
                <a:gd name="connsiteY58" fmla="*/ 1093938 h 3001964"/>
                <a:gd name="connsiteX59" fmla="*/ 276795 w 1186416"/>
                <a:gd name="connsiteY59" fmla="*/ 1203292 h 3001964"/>
                <a:gd name="connsiteX60" fmla="*/ 279673 w 1186416"/>
                <a:gd name="connsiteY60" fmla="*/ 1298572 h 3001964"/>
                <a:gd name="connsiteX61" fmla="*/ 320320 w 1186416"/>
                <a:gd name="connsiteY61" fmla="*/ 1303624 h 3001964"/>
                <a:gd name="connsiteX62" fmla="*/ 494417 w 1186416"/>
                <a:gd name="connsiteY62" fmla="*/ 1287744 h 3001964"/>
                <a:gd name="connsiteX63" fmla="*/ 497654 w 1186416"/>
                <a:gd name="connsiteY63" fmla="*/ 1099350 h 3001964"/>
                <a:gd name="connsiteX64" fmla="*/ 392261 w 1186416"/>
                <a:gd name="connsiteY64" fmla="*/ 1079500 h 3001964"/>
                <a:gd name="connsiteX65" fmla="*/ 822269 w 1186416"/>
                <a:gd name="connsiteY65" fmla="*/ 685742 h 3001964"/>
                <a:gd name="connsiteX66" fmla="*/ 780803 w 1186416"/>
                <a:gd name="connsiteY66" fmla="*/ 686364 h 3001964"/>
                <a:gd name="connsiteX67" fmla="*/ 686061 w 1186416"/>
                <a:gd name="connsiteY67" fmla="*/ 689232 h 3001964"/>
                <a:gd name="connsiteX68" fmla="*/ 683190 w 1186416"/>
                <a:gd name="connsiteY68" fmla="*/ 789604 h 3001964"/>
                <a:gd name="connsiteX69" fmla="*/ 693239 w 1186416"/>
                <a:gd name="connsiteY69" fmla="*/ 898220 h 3001964"/>
                <a:gd name="connsiteX70" fmla="*/ 794440 w 1186416"/>
                <a:gd name="connsiteY70" fmla="*/ 906464 h 3001964"/>
                <a:gd name="connsiteX71" fmla="*/ 893129 w 1186416"/>
                <a:gd name="connsiteY71" fmla="*/ 887106 h 3001964"/>
                <a:gd name="connsiteX72" fmla="*/ 889540 w 1186416"/>
                <a:gd name="connsiteY72" fmla="*/ 694968 h 3001964"/>
                <a:gd name="connsiteX73" fmla="*/ 822269 w 1186416"/>
                <a:gd name="connsiteY73" fmla="*/ 685742 h 3001964"/>
                <a:gd name="connsiteX74" fmla="*/ 392937 w 1186416"/>
                <a:gd name="connsiteY74" fmla="*/ 684214 h 3001964"/>
                <a:gd name="connsiteX75" fmla="*/ 286862 w 1186416"/>
                <a:gd name="connsiteY75" fmla="*/ 696470 h 3001964"/>
                <a:gd name="connsiteX76" fmla="*/ 274637 w 1186416"/>
                <a:gd name="connsiteY76" fmla="*/ 795952 h 3001964"/>
                <a:gd name="connsiteX77" fmla="*/ 286862 w 1186416"/>
                <a:gd name="connsiteY77" fmla="*/ 895796 h 3001964"/>
                <a:gd name="connsiteX78" fmla="*/ 392937 w 1186416"/>
                <a:gd name="connsiteY78" fmla="*/ 908052 h 3001964"/>
                <a:gd name="connsiteX79" fmla="*/ 497572 w 1186416"/>
                <a:gd name="connsiteY79" fmla="*/ 888228 h 3001964"/>
                <a:gd name="connsiteX80" fmla="*/ 508000 w 1186416"/>
                <a:gd name="connsiteY80" fmla="*/ 795952 h 3001964"/>
                <a:gd name="connsiteX81" fmla="*/ 392937 w 1186416"/>
                <a:gd name="connsiteY81" fmla="*/ 684214 h 3001964"/>
                <a:gd name="connsiteX82" fmla="*/ 797776 w 1186416"/>
                <a:gd name="connsiteY82" fmla="*/ 328614 h 3001964"/>
                <a:gd name="connsiteX83" fmla="*/ 696842 w 1186416"/>
                <a:gd name="connsiteY83" fmla="*/ 334724 h 3001964"/>
                <a:gd name="connsiteX84" fmla="*/ 681037 w 1186416"/>
                <a:gd name="connsiteY84" fmla="*/ 439680 h 3001964"/>
                <a:gd name="connsiteX85" fmla="*/ 687503 w 1186416"/>
                <a:gd name="connsiteY85" fmla="*/ 544994 h 3001964"/>
                <a:gd name="connsiteX86" fmla="*/ 891886 w 1186416"/>
                <a:gd name="connsiteY86" fmla="*/ 539602 h 3001964"/>
                <a:gd name="connsiteX87" fmla="*/ 893323 w 1186416"/>
                <a:gd name="connsiteY87" fmla="*/ 348024 h 3001964"/>
                <a:gd name="connsiteX88" fmla="*/ 797776 w 1186416"/>
                <a:gd name="connsiteY88" fmla="*/ 328614 h 3001964"/>
                <a:gd name="connsiteX89" fmla="*/ 392937 w 1186416"/>
                <a:gd name="connsiteY89" fmla="*/ 328614 h 3001964"/>
                <a:gd name="connsiteX90" fmla="*/ 286862 w 1186416"/>
                <a:gd name="connsiteY90" fmla="*/ 340782 h 3001964"/>
                <a:gd name="connsiteX91" fmla="*/ 274637 w 1186416"/>
                <a:gd name="connsiteY91" fmla="*/ 439560 h 3001964"/>
                <a:gd name="connsiteX92" fmla="*/ 286862 w 1186416"/>
                <a:gd name="connsiteY92" fmla="*/ 538696 h 3001964"/>
                <a:gd name="connsiteX93" fmla="*/ 392937 w 1186416"/>
                <a:gd name="connsiteY93" fmla="*/ 550864 h 3001964"/>
                <a:gd name="connsiteX94" fmla="*/ 497572 w 1186416"/>
                <a:gd name="connsiteY94" fmla="*/ 531180 h 3001964"/>
                <a:gd name="connsiteX95" fmla="*/ 508000 w 1186416"/>
                <a:gd name="connsiteY95" fmla="*/ 439560 h 3001964"/>
                <a:gd name="connsiteX96" fmla="*/ 392937 w 1186416"/>
                <a:gd name="connsiteY96" fmla="*/ 328614 h 3001964"/>
                <a:gd name="connsiteX97" fmla="*/ 0 w 1186416"/>
                <a:gd name="connsiteY97" fmla="*/ 0 h 3001964"/>
                <a:gd name="connsiteX98" fmla="*/ 58328 w 1186416"/>
                <a:gd name="connsiteY98" fmla="*/ 6126 h 3001964"/>
                <a:gd name="connsiteX99" fmla="*/ 192988 w 1186416"/>
                <a:gd name="connsiteY99" fmla="*/ 23056 h 3001964"/>
                <a:gd name="connsiteX100" fmla="*/ 523155 w 1186416"/>
                <a:gd name="connsiteY100" fmla="*/ 64126 h 3001964"/>
                <a:gd name="connsiteX101" fmla="*/ 716142 w 1186416"/>
                <a:gd name="connsiteY101" fmla="*/ 87542 h 3001964"/>
                <a:gd name="connsiteX102" fmla="*/ 1000223 w 1186416"/>
                <a:gd name="connsiteY102" fmla="*/ 124288 h 3001964"/>
                <a:gd name="connsiteX103" fmla="*/ 1180609 w 1186416"/>
                <a:gd name="connsiteY103" fmla="*/ 158150 h 3001964"/>
                <a:gd name="connsiteX104" fmla="*/ 1186010 w 1186416"/>
                <a:gd name="connsiteY104" fmla="*/ 1583660 h 3001964"/>
                <a:gd name="connsiteX105" fmla="*/ 1183850 w 1186416"/>
                <a:gd name="connsiteY105" fmla="*/ 2996920 h 3001964"/>
                <a:gd name="connsiteX106" fmla="*/ 944775 w 1186416"/>
                <a:gd name="connsiteY106" fmla="*/ 2996920 h 3001964"/>
                <a:gd name="connsiteX107" fmla="*/ 706061 w 1186416"/>
                <a:gd name="connsiteY107" fmla="*/ 2996920 h 3001964"/>
                <a:gd name="connsiteX108" fmla="*/ 703181 w 1186416"/>
                <a:gd name="connsiteY108" fmla="*/ 2857504 h 3001964"/>
                <a:gd name="connsiteX109" fmla="*/ 679057 w 1186416"/>
                <a:gd name="connsiteY109" fmla="*/ 2706560 h 3001964"/>
                <a:gd name="connsiteX110" fmla="*/ 487510 w 1186416"/>
                <a:gd name="connsiteY110" fmla="*/ 2717366 h 3001964"/>
                <a:gd name="connsiteX111" fmla="*/ 477788 w 1186416"/>
                <a:gd name="connsiteY111" fmla="*/ 2867230 h 3001964"/>
                <a:gd name="connsiteX112" fmla="*/ 477428 w 1186416"/>
                <a:gd name="connsiteY112" fmla="*/ 3001964 h 3001964"/>
                <a:gd name="connsiteX113" fmla="*/ 238714 w 1186416"/>
                <a:gd name="connsiteY113" fmla="*/ 3001964 h 3001964"/>
                <a:gd name="connsiteX114" fmla="*/ 0 w 1186416"/>
                <a:gd name="connsiteY114" fmla="*/ 3001964 h 3001964"/>
                <a:gd name="connsiteX115" fmla="*/ 0 w 1186416"/>
                <a:gd name="connsiteY115" fmla="*/ 1501162 h 300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186416" h="3001964">
                  <a:moveTo>
                    <a:pt x="448328" y="2301968"/>
                  </a:moveTo>
                  <a:cubicBezTo>
                    <a:pt x="433242" y="2301950"/>
                    <a:pt x="413456" y="2302444"/>
                    <a:pt x="387343" y="2303164"/>
                  </a:cubicBezTo>
                  <a:lnTo>
                    <a:pt x="279662" y="2306038"/>
                  </a:lnTo>
                  <a:lnTo>
                    <a:pt x="276791" y="2400890"/>
                  </a:lnTo>
                  <a:cubicBezTo>
                    <a:pt x="274637" y="2461970"/>
                    <a:pt x="277867" y="2500774"/>
                    <a:pt x="285405" y="2509756"/>
                  </a:cubicBezTo>
                  <a:cubicBezTo>
                    <a:pt x="294019" y="2520174"/>
                    <a:pt x="323093" y="2524128"/>
                    <a:pt x="392009" y="2524128"/>
                  </a:cubicBezTo>
                  <a:cubicBezTo>
                    <a:pt x="475282" y="2524128"/>
                    <a:pt x="487844" y="2521612"/>
                    <a:pt x="497177" y="2504366"/>
                  </a:cubicBezTo>
                  <a:cubicBezTo>
                    <a:pt x="508304" y="2483168"/>
                    <a:pt x="511175" y="2361010"/>
                    <a:pt x="501125" y="2323642"/>
                  </a:cubicBezTo>
                  <a:cubicBezTo>
                    <a:pt x="496549" y="2306666"/>
                    <a:pt x="493588" y="2302018"/>
                    <a:pt x="448328" y="2301968"/>
                  </a:cubicBezTo>
                  <a:close/>
                  <a:moveTo>
                    <a:pt x="834186" y="2301798"/>
                  </a:moveTo>
                  <a:cubicBezTo>
                    <a:pt x="820983" y="2301686"/>
                    <a:pt x="805353" y="2301910"/>
                    <a:pt x="786976" y="2302452"/>
                  </a:cubicBezTo>
                  <a:lnTo>
                    <a:pt x="686082" y="2305336"/>
                  </a:lnTo>
                  <a:lnTo>
                    <a:pt x="683199" y="2406260"/>
                  </a:lnTo>
                  <a:cubicBezTo>
                    <a:pt x="681037" y="2480152"/>
                    <a:pt x="683559" y="2509348"/>
                    <a:pt x="693288" y="2515476"/>
                  </a:cubicBezTo>
                  <a:cubicBezTo>
                    <a:pt x="700495" y="2520162"/>
                    <a:pt x="746258" y="2523766"/>
                    <a:pt x="794904" y="2523766"/>
                  </a:cubicBezTo>
                  <a:cubicBezTo>
                    <a:pt x="872377" y="2524128"/>
                    <a:pt x="884988" y="2521604"/>
                    <a:pt x="893997" y="2504302"/>
                  </a:cubicBezTo>
                  <a:cubicBezTo>
                    <a:pt x="906609" y="2481234"/>
                    <a:pt x="908050" y="2331648"/>
                    <a:pt x="896159" y="2312544"/>
                  </a:cubicBezTo>
                  <a:cubicBezTo>
                    <a:pt x="891565" y="2305516"/>
                    <a:pt x="873795" y="2302136"/>
                    <a:pt x="834186" y="2301798"/>
                  </a:cubicBezTo>
                  <a:close/>
                  <a:moveTo>
                    <a:pt x="795747" y="1893888"/>
                  </a:moveTo>
                  <a:cubicBezTo>
                    <a:pt x="683188" y="1893888"/>
                    <a:pt x="681037" y="1896412"/>
                    <a:pt x="681037" y="2009592"/>
                  </a:cubicBezTo>
                  <a:cubicBezTo>
                    <a:pt x="681037" y="2061498"/>
                    <a:pt x="683905" y="2107274"/>
                    <a:pt x="687489" y="2110878"/>
                  </a:cubicBezTo>
                  <a:cubicBezTo>
                    <a:pt x="691433" y="2114844"/>
                    <a:pt x="738750" y="2117728"/>
                    <a:pt x="792879" y="2117728"/>
                  </a:cubicBezTo>
                  <a:cubicBezTo>
                    <a:pt x="873176" y="2117728"/>
                    <a:pt x="892174" y="2114844"/>
                    <a:pt x="897193" y="2101506"/>
                  </a:cubicBezTo>
                  <a:cubicBezTo>
                    <a:pt x="900778" y="2092856"/>
                    <a:pt x="903287" y="2049602"/>
                    <a:pt x="903287" y="2005628"/>
                  </a:cubicBezTo>
                  <a:cubicBezTo>
                    <a:pt x="903287" y="1901458"/>
                    <a:pt x="896118" y="1893888"/>
                    <a:pt x="795747" y="1893888"/>
                  </a:cubicBezTo>
                  <a:close/>
                  <a:moveTo>
                    <a:pt x="395094" y="1893888"/>
                  </a:moveTo>
                  <a:cubicBezTo>
                    <a:pt x="276435" y="1893888"/>
                    <a:pt x="274637" y="1895692"/>
                    <a:pt x="274637" y="2009592"/>
                  </a:cubicBezTo>
                  <a:cubicBezTo>
                    <a:pt x="274637" y="2061498"/>
                    <a:pt x="277514" y="2107274"/>
                    <a:pt x="281469" y="2110878"/>
                  </a:cubicBezTo>
                  <a:cubicBezTo>
                    <a:pt x="285065" y="2114844"/>
                    <a:pt x="332888" y="2117728"/>
                    <a:pt x="387543" y="2117728"/>
                  </a:cubicBezTo>
                  <a:cubicBezTo>
                    <a:pt x="475279" y="2117728"/>
                    <a:pt x="488223" y="2115564"/>
                    <a:pt x="497572" y="2097902"/>
                  </a:cubicBezTo>
                  <a:cubicBezTo>
                    <a:pt x="503326" y="2087088"/>
                    <a:pt x="508000" y="2044196"/>
                    <a:pt x="508000" y="2002024"/>
                  </a:cubicBezTo>
                  <a:cubicBezTo>
                    <a:pt x="508000" y="1901098"/>
                    <a:pt x="500449" y="1893888"/>
                    <a:pt x="395094" y="1893888"/>
                  </a:cubicBezTo>
                  <a:close/>
                  <a:moveTo>
                    <a:pt x="797539" y="1487488"/>
                  </a:moveTo>
                  <a:cubicBezTo>
                    <a:pt x="750938" y="1487488"/>
                    <a:pt x="705771" y="1490366"/>
                    <a:pt x="696810" y="1493602"/>
                  </a:cubicBezTo>
                  <a:cubicBezTo>
                    <a:pt x="683905" y="1498636"/>
                    <a:pt x="681037" y="1518412"/>
                    <a:pt x="681037" y="1603632"/>
                  </a:cubicBezTo>
                  <a:cubicBezTo>
                    <a:pt x="681037" y="1660804"/>
                    <a:pt x="683905" y="1710424"/>
                    <a:pt x="687489" y="1714380"/>
                  </a:cubicBezTo>
                  <a:cubicBezTo>
                    <a:pt x="691433" y="1717976"/>
                    <a:pt x="736600" y="1720852"/>
                    <a:pt x="788577" y="1720852"/>
                  </a:cubicBezTo>
                  <a:cubicBezTo>
                    <a:pt x="871025" y="1720852"/>
                    <a:pt x="883930" y="1718694"/>
                    <a:pt x="892891" y="1701436"/>
                  </a:cubicBezTo>
                  <a:cubicBezTo>
                    <a:pt x="898627" y="1690648"/>
                    <a:pt x="903287" y="1646780"/>
                    <a:pt x="903287" y="1604350"/>
                  </a:cubicBezTo>
                  <a:cubicBezTo>
                    <a:pt x="903287" y="1491444"/>
                    <a:pt x="900061" y="1487488"/>
                    <a:pt x="797539" y="1487488"/>
                  </a:cubicBezTo>
                  <a:close/>
                  <a:moveTo>
                    <a:pt x="393656" y="1487488"/>
                  </a:moveTo>
                  <a:cubicBezTo>
                    <a:pt x="333607" y="1487488"/>
                    <a:pt x="294414" y="1492164"/>
                    <a:pt x="286862" y="1499714"/>
                  </a:cubicBezTo>
                  <a:cubicBezTo>
                    <a:pt x="278952" y="1507266"/>
                    <a:pt x="274637" y="1546100"/>
                    <a:pt x="274637" y="1604350"/>
                  </a:cubicBezTo>
                  <a:cubicBezTo>
                    <a:pt x="274637" y="1662602"/>
                    <a:pt x="278952" y="1701076"/>
                    <a:pt x="286862" y="1708626"/>
                  </a:cubicBezTo>
                  <a:cubicBezTo>
                    <a:pt x="294414" y="1716538"/>
                    <a:pt x="333607" y="1720852"/>
                    <a:pt x="393656" y="1720852"/>
                  </a:cubicBezTo>
                  <a:cubicBezTo>
                    <a:pt x="485706" y="1720852"/>
                    <a:pt x="488223" y="1720132"/>
                    <a:pt x="497932" y="1694962"/>
                  </a:cubicBezTo>
                  <a:cubicBezTo>
                    <a:pt x="503326" y="1680580"/>
                    <a:pt x="508000" y="1639948"/>
                    <a:pt x="508000" y="1604350"/>
                  </a:cubicBezTo>
                  <a:cubicBezTo>
                    <a:pt x="508000" y="1568752"/>
                    <a:pt x="503326" y="1527762"/>
                    <a:pt x="497932" y="1513738"/>
                  </a:cubicBezTo>
                  <a:cubicBezTo>
                    <a:pt x="488223" y="1488208"/>
                    <a:pt x="485706" y="1487488"/>
                    <a:pt x="393656" y="1487488"/>
                  </a:cubicBezTo>
                  <a:close/>
                  <a:moveTo>
                    <a:pt x="821938" y="1082468"/>
                  </a:moveTo>
                  <a:cubicBezTo>
                    <a:pt x="809539" y="1082300"/>
                    <a:pt x="795625" y="1082434"/>
                    <a:pt x="780315" y="1082882"/>
                  </a:cubicBezTo>
                  <a:lnTo>
                    <a:pt x="685214" y="1085752"/>
                  </a:lnTo>
                  <a:lnTo>
                    <a:pt x="682332" y="1189776"/>
                  </a:lnTo>
                  <a:cubicBezTo>
                    <a:pt x="679450" y="1289496"/>
                    <a:pt x="680170" y="1294158"/>
                    <a:pt x="701784" y="1302050"/>
                  </a:cubicBezTo>
                  <a:cubicBezTo>
                    <a:pt x="739609" y="1316040"/>
                    <a:pt x="884062" y="1308864"/>
                    <a:pt x="894508" y="1292364"/>
                  </a:cubicBezTo>
                  <a:cubicBezTo>
                    <a:pt x="909638" y="1268332"/>
                    <a:pt x="905675" y="1105122"/>
                    <a:pt x="889465" y="1091850"/>
                  </a:cubicBezTo>
                  <a:cubicBezTo>
                    <a:pt x="882710" y="1086202"/>
                    <a:pt x="859138" y="1082972"/>
                    <a:pt x="821938" y="1082468"/>
                  </a:cubicBezTo>
                  <a:close/>
                  <a:moveTo>
                    <a:pt x="392261" y="1079500"/>
                  </a:moveTo>
                  <a:cubicBezTo>
                    <a:pt x="323197" y="1079500"/>
                    <a:pt x="294061" y="1083470"/>
                    <a:pt x="285428" y="1093938"/>
                  </a:cubicBezTo>
                  <a:cubicBezTo>
                    <a:pt x="277874" y="1102960"/>
                    <a:pt x="274637" y="1141938"/>
                    <a:pt x="276795" y="1203292"/>
                  </a:cubicBezTo>
                  <a:lnTo>
                    <a:pt x="279673" y="1298572"/>
                  </a:lnTo>
                  <a:lnTo>
                    <a:pt x="320320" y="1303624"/>
                  </a:lnTo>
                  <a:cubicBezTo>
                    <a:pt x="404491" y="1314452"/>
                    <a:pt x="480389" y="1307232"/>
                    <a:pt x="494417" y="1287744"/>
                  </a:cubicBezTo>
                  <a:cubicBezTo>
                    <a:pt x="510604" y="1265368"/>
                    <a:pt x="512762" y="1128224"/>
                    <a:pt x="497654" y="1099350"/>
                  </a:cubicBezTo>
                  <a:cubicBezTo>
                    <a:pt x="488302" y="1082028"/>
                    <a:pt x="475712" y="1079500"/>
                    <a:pt x="392261" y="1079500"/>
                  </a:cubicBezTo>
                  <a:close/>
                  <a:moveTo>
                    <a:pt x="822269" y="685742"/>
                  </a:moveTo>
                  <a:cubicBezTo>
                    <a:pt x="809916" y="685626"/>
                    <a:pt x="796055" y="685826"/>
                    <a:pt x="780803" y="686364"/>
                  </a:cubicBezTo>
                  <a:lnTo>
                    <a:pt x="686061" y="689232"/>
                  </a:lnTo>
                  <a:lnTo>
                    <a:pt x="683190" y="789604"/>
                  </a:lnTo>
                  <a:cubicBezTo>
                    <a:pt x="681037" y="863090"/>
                    <a:pt x="683549" y="892126"/>
                    <a:pt x="693239" y="898220"/>
                  </a:cubicBezTo>
                  <a:cubicBezTo>
                    <a:pt x="700416" y="902520"/>
                    <a:pt x="745992" y="906464"/>
                    <a:pt x="794440" y="906464"/>
                  </a:cubicBezTo>
                  <a:cubicBezTo>
                    <a:pt x="871597" y="906464"/>
                    <a:pt x="884157" y="904314"/>
                    <a:pt x="893129" y="887106"/>
                  </a:cubicBezTo>
                  <a:cubicBezTo>
                    <a:pt x="909637" y="856636"/>
                    <a:pt x="906766" y="709306"/>
                    <a:pt x="889540" y="694968"/>
                  </a:cubicBezTo>
                  <a:cubicBezTo>
                    <a:pt x="882812" y="689322"/>
                    <a:pt x="859328" y="686096"/>
                    <a:pt x="822269" y="685742"/>
                  </a:cubicBezTo>
                  <a:close/>
                  <a:moveTo>
                    <a:pt x="392937" y="684214"/>
                  </a:moveTo>
                  <a:cubicBezTo>
                    <a:pt x="333247" y="684214"/>
                    <a:pt x="294414" y="688540"/>
                    <a:pt x="286862" y="696470"/>
                  </a:cubicBezTo>
                  <a:cubicBezTo>
                    <a:pt x="278952" y="704038"/>
                    <a:pt x="274637" y="741526"/>
                    <a:pt x="274637" y="795952"/>
                  </a:cubicBezTo>
                  <a:cubicBezTo>
                    <a:pt x="274637" y="850380"/>
                    <a:pt x="278952" y="888228"/>
                    <a:pt x="286862" y="895796"/>
                  </a:cubicBezTo>
                  <a:cubicBezTo>
                    <a:pt x="294414" y="903366"/>
                    <a:pt x="333247" y="908052"/>
                    <a:pt x="392937" y="908052"/>
                  </a:cubicBezTo>
                  <a:cubicBezTo>
                    <a:pt x="475638" y="908052"/>
                    <a:pt x="488223" y="905528"/>
                    <a:pt x="497572" y="888228"/>
                  </a:cubicBezTo>
                  <a:cubicBezTo>
                    <a:pt x="503326" y="877414"/>
                    <a:pt x="508000" y="835962"/>
                    <a:pt x="508000" y="795952"/>
                  </a:cubicBezTo>
                  <a:cubicBezTo>
                    <a:pt x="508000" y="686738"/>
                    <a:pt x="505123" y="684214"/>
                    <a:pt x="392937" y="684214"/>
                  </a:cubicBezTo>
                  <a:close/>
                  <a:moveTo>
                    <a:pt x="797776" y="328614"/>
                  </a:moveTo>
                  <a:cubicBezTo>
                    <a:pt x="751081" y="328614"/>
                    <a:pt x="705822" y="331490"/>
                    <a:pt x="696842" y="334724"/>
                  </a:cubicBezTo>
                  <a:cubicBezTo>
                    <a:pt x="683911" y="339756"/>
                    <a:pt x="681037" y="358806"/>
                    <a:pt x="681037" y="439680"/>
                  </a:cubicBezTo>
                  <a:cubicBezTo>
                    <a:pt x="681037" y="493954"/>
                    <a:pt x="683911" y="541398"/>
                    <a:pt x="687503" y="544994"/>
                  </a:cubicBezTo>
                  <a:cubicBezTo>
                    <a:pt x="700074" y="557214"/>
                    <a:pt x="878955" y="552542"/>
                    <a:pt x="891886" y="539602"/>
                  </a:cubicBezTo>
                  <a:cubicBezTo>
                    <a:pt x="906972" y="524506"/>
                    <a:pt x="908050" y="375700"/>
                    <a:pt x="893323" y="348024"/>
                  </a:cubicBezTo>
                  <a:cubicBezTo>
                    <a:pt x="884343" y="331130"/>
                    <a:pt x="871412" y="328614"/>
                    <a:pt x="797776" y="328614"/>
                  </a:cubicBezTo>
                  <a:close/>
                  <a:moveTo>
                    <a:pt x="392937" y="328614"/>
                  </a:moveTo>
                  <a:cubicBezTo>
                    <a:pt x="333247" y="328614"/>
                    <a:pt x="294414" y="332908"/>
                    <a:pt x="286862" y="340782"/>
                  </a:cubicBezTo>
                  <a:cubicBezTo>
                    <a:pt x="278952" y="348298"/>
                    <a:pt x="274637" y="385518"/>
                    <a:pt x="274637" y="439560"/>
                  </a:cubicBezTo>
                  <a:cubicBezTo>
                    <a:pt x="274637" y="493602"/>
                    <a:pt x="278952" y="531180"/>
                    <a:pt x="286862" y="538696"/>
                  </a:cubicBezTo>
                  <a:cubicBezTo>
                    <a:pt x="294414" y="546212"/>
                    <a:pt x="333247" y="550864"/>
                    <a:pt x="392937" y="550864"/>
                  </a:cubicBezTo>
                  <a:cubicBezTo>
                    <a:pt x="475638" y="550864"/>
                    <a:pt x="488223" y="548358"/>
                    <a:pt x="497572" y="531180"/>
                  </a:cubicBezTo>
                  <a:cubicBezTo>
                    <a:pt x="503326" y="520444"/>
                    <a:pt x="508000" y="479286"/>
                    <a:pt x="508000" y="439560"/>
                  </a:cubicBezTo>
                  <a:cubicBezTo>
                    <a:pt x="508000" y="331478"/>
                    <a:pt x="505123" y="328614"/>
                    <a:pt x="392937" y="328614"/>
                  </a:cubicBezTo>
                  <a:close/>
                  <a:moveTo>
                    <a:pt x="0" y="0"/>
                  </a:moveTo>
                  <a:lnTo>
                    <a:pt x="58328" y="6126"/>
                  </a:lnTo>
                  <a:cubicBezTo>
                    <a:pt x="90373" y="9728"/>
                    <a:pt x="151222" y="17292"/>
                    <a:pt x="192988" y="23056"/>
                  </a:cubicBezTo>
                  <a:cubicBezTo>
                    <a:pt x="318286" y="40348"/>
                    <a:pt x="437103" y="55120"/>
                    <a:pt x="523155" y="64126"/>
                  </a:cubicBezTo>
                  <a:cubicBezTo>
                    <a:pt x="567801" y="68808"/>
                    <a:pt x="654934" y="79256"/>
                    <a:pt x="716142" y="87542"/>
                  </a:cubicBezTo>
                  <a:cubicBezTo>
                    <a:pt x="777711" y="95828"/>
                    <a:pt x="905530" y="112398"/>
                    <a:pt x="1000223" y="124288"/>
                  </a:cubicBezTo>
                  <a:cubicBezTo>
                    <a:pt x="1102838" y="136896"/>
                    <a:pt x="1175928" y="150946"/>
                    <a:pt x="1180609" y="158150"/>
                  </a:cubicBezTo>
                  <a:cubicBezTo>
                    <a:pt x="1184930" y="164996"/>
                    <a:pt x="1187450" y="806600"/>
                    <a:pt x="1186010" y="1583660"/>
                  </a:cubicBezTo>
                  <a:lnTo>
                    <a:pt x="1183850" y="2996920"/>
                  </a:lnTo>
                  <a:lnTo>
                    <a:pt x="944775" y="2996920"/>
                  </a:lnTo>
                  <a:lnTo>
                    <a:pt x="706061" y="2996920"/>
                  </a:lnTo>
                  <a:lnTo>
                    <a:pt x="703181" y="2857504"/>
                  </a:lnTo>
                  <a:cubicBezTo>
                    <a:pt x="700660" y="2727814"/>
                    <a:pt x="698860" y="2717006"/>
                    <a:pt x="679057" y="2706560"/>
                  </a:cubicBezTo>
                  <a:cubicBezTo>
                    <a:pt x="647733" y="2689628"/>
                    <a:pt x="499752" y="2698274"/>
                    <a:pt x="487510" y="2717366"/>
                  </a:cubicBezTo>
                  <a:cubicBezTo>
                    <a:pt x="482109" y="2726012"/>
                    <a:pt x="477788" y="2793380"/>
                    <a:pt x="477788" y="2867230"/>
                  </a:cubicBezTo>
                  <a:lnTo>
                    <a:pt x="477428" y="3001964"/>
                  </a:lnTo>
                  <a:lnTo>
                    <a:pt x="238714" y="3001964"/>
                  </a:lnTo>
                  <a:lnTo>
                    <a:pt x="0" y="3001964"/>
                  </a:lnTo>
                  <a:lnTo>
                    <a:pt x="0" y="1501162"/>
                  </a:ln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28" name="手繪多邊形 27"/>
            <p:cNvSpPr>
              <a:spLocks/>
            </p:cNvSpPr>
            <p:nvPr/>
          </p:nvSpPr>
          <p:spPr bwMode="auto">
            <a:xfrm>
              <a:off x="13391538" y="2596225"/>
              <a:ext cx="879918" cy="1115588"/>
            </a:xfrm>
            <a:custGeom>
              <a:avLst/>
              <a:gdLst>
                <a:gd name="connsiteX0" fmla="*/ 793136 w 1179513"/>
                <a:gd name="connsiteY0" fmla="*/ 681036 h 1495424"/>
                <a:gd name="connsiteX1" fmla="*/ 693292 w 1179513"/>
                <a:gd name="connsiteY1" fmla="*/ 693262 h 1495424"/>
                <a:gd name="connsiteX2" fmla="*/ 681037 w 1179513"/>
                <a:gd name="connsiteY2" fmla="*/ 797898 h 1495424"/>
                <a:gd name="connsiteX3" fmla="*/ 693292 w 1179513"/>
                <a:gd name="connsiteY3" fmla="*/ 902174 h 1495424"/>
                <a:gd name="connsiteX4" fmla="*/ 793136 w 1179513"/>
                <a:gd name="connsiteY4" fmla="*/ 914400 h 1495424"/>
                <a:gd name="connsiteX5" fmla="*/ 892620 w 1179513"/>
                <a:gd name="connsiteY5" fmla="*/ 902174 h 1495424"/>
                <a:gd name="connsiteX6" fmla="*/ 904875 w 1179513"/>
                <a:gd name="connsiteY6" fmla="*/ 797898 h 1495424"/>
                <a:gd name="connsiteX7" fmla="*/ 892620 w 1179513"/>
                <a:gd name="connsiteY7" fmla="*/ 693262 h 1495424"/>
                <a:gd name="connsiteX8" fmla="*/ 793136 w 1179513"/>
                <a:gd name="connsiteY8" fmla="*/ 681036 h 1495424"/>
                <a:gd name="connsiteX9" fmla="*/ 380175 w 1179513"/>
                <a:gd name="connsiteY9" fmla="*/ 681036 h 1495424"/>
                <a:gd name="connsiteX10" fmla="*/ 265112 w 1179513"/>
                <a:gd name="connsiteY10" fmla="*/ 801494 h 1495424"/>
                <a:gd name="connsiteX11" fmla="*/ 385569 w 1179513"/>
                <a:gd name="connsiteY11" fmla="*/ 914400 h 1495424"/>
                <a:gd name="connsiteX12" fmla="*/ 486250 w 1179513"/>
                <a:gd name="connsiteY12" fmla="*/ 902174 h 1495424"/>
                <a:gd name="connsiteX13" fmla="*/ 498475 w 1179513"/>
                <a:gd name="connsiteY13" fmla="*/ 797898 h 1495424"/>
                <a:gd name="connsiteX14" fmla="*/ 486250 w 1179513"/>
                <a:gd name="connsiteY14" fmla="*/ 693262 h 1495424"/>
                <a:gd name="connsiteX15" fmla="*/ 380175 w 1179513"/>
                <a:gd name="connsiteY15" fmla="*/ 681036 h 1495424"/>
                <a:gd name="connsiteX16" fmla="*/ 685738 w 1179513"/>
                <a:gd name="connsiteY16" fmla="*/ 290512 h 1495424"/>
                <a:gd name="connsiteX17" fmla="*/ 682845 w 1179513"/>
                <a:gd name="connsiteY17" fmla="*/ 385260 h 1495424"/>
                <a:gd name="connsiteX18" fmla="*/ 691885 w 1179513"/>
                <a:gd name="connsiteY18" fmla="*/ 494004 h 1495424"/>
                <a:gd name="connsiteX19" fmla="*/ 793137 w 1179513"/>
                <a:gd name="connsiteY19" fmla="*/ 508000 h 1495424"/>
                <a:gd name="connsiteX20" fmla="*/ 894027 w 1179513"/>
                <a:gd name="connsiteY20" fmla="*/ 494004 h 1495424"/>
                <a:gd name="connsiteX21" fmla="*/ 903067 w 1179513"/>
                <a:gd name="connsiteY21" fmla="*/ 385260 h 1495424"/>
                <a:gd name="connsiteX22" fmla="*/ 900174 w 1179513"/>
                <a:gd name="connsiteY22" fmla="*/ 290512 h 1495424"/>
                <a:gd name="connsiteX23" fmla="*/ 793137 w 1179513"/>
                <a:gd name="connsiteY23" fmla="*/ 290512 h 1495424"/>
                <a:gd name="connsiteX24" fmla="*/ 373389 w 1179513"/>
                <a:gd name="connsiteY24" fmla="*/ 284778 h 1495424"/>
                <a:gd name="connsiteX25" fmla="*/ 277337 w 1179513"/>
                <a:gd name="connsiteY25" fmla="*/ 296750 h 1495424"/>
                <a:gd name="connsiteX26" fmla="*/ 265112 w 1179513"/>
                <a:gd name="connsiteY26" fmla="*/ 396876 h 1495424"/>
                <a:gd name="connsiteX27" fmla="*/ 277337 w 1179513"/>
                <a:gd name="connsiteY27" fmla="*/ 497000 h 1495424"/>
                <a:gd name="connsiteX28" fmla="*/ 482654 w 1179513"/>
                <a:gd name="connsiteY28" fmla="*/ 502784 h 1495424"/>
                <a:gd name="connsiteX29" fmla="*/ 498475 w 1179513"/>
                <a:gd name="connsiteY29" fmla="*/ 396876 h 1495424"/>
                <a:gd name="connsiteX30" fmla="*/ 482654 w 1179513"/>
                <a:gd name="connsiteY30" fmla="*/ 290966 h 1495424"/>
                <a:gd name="connsiteX31" fmla="*/ 373389 w 1179513"/>
                <a:gd name="connsiteY31" fmla="*/ 284778 h 1495424"/>
                <a:gd name="connsiteX32" fmla="*/ 0 w 1179513"/>
                <a:gd name="connsiteY32" fmla="*/ 0 h 1495424"/>
                <a:gd name="connsiteX33" fmla="*/ 589757 w 1179513"/>
                <a:gd name="connsiteY33" fmla="*/ 0 h 1495424"/>
                <a:gd name="connsiteX34" fmla="*/ 1179513 w 1179513"/>
                <a:gd name="connsiteY34" fmla="*/ 0 h 1495424"/>
                <a:gd name="connsiteX35" fmla="*/ 1179513 w 1179513"/>
                <a:gd name="connsiteY35" fmla="*/ 747892 h 1495424"/>
                <a:gd name="connsiteX36" fmla="*/ 1179513 w 1179513"/>
                <a:gd name="connsiteY36" fmla="*/ 1495424 h 1495424"/>
                <a:gd name="connsiteX37" fmla="*/ 947501 w 1179513"/>
                <a:gd name="connsiteY37" fmla="*/ 1495424 h 1495424"/>
                <a:gd name="connsiteX38" fmla="*/ 708284 w 1179513"/>
                <a:gd name="connsiteY38" fmla="*/ 1488576 h 1495424"/>
                <a:gd name="connsiteX39" fmla="*/ 701799 w 1179513"/>
                <a:gd name="connsiteY39" fmla="*/ 1295746 h 1495424"/>
                <a:gd name="connsiteX40" fmla="*/ 681985 w 1179513"/>
                <a:gd name="connsiteY40" fmla="*/ 1098952 h 1495424"/>
                <a:gd name="connsiteX41" fmla="*/ 331085 w 1179513"/>
                <a:gd name="connsiteY41" fmla="*/ 1088500 h 1495424"/>
                <a:gd name="connsiteX42" fmla="*/ 0 w 1179513"/>
                <a:gd name="connsiteY42" fmla="*/ 1088500 h 1495424"/>
                <a:gd name="connsiteX43" fmla="*/ 0 w 1179513"/>
                <a:gd name="connsiteY43" fmla="*/ 544250 h 1495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79513" h="1495424">
                  <a:moveTo>
                    <a:pt x="793136" y="681036"/>
                  </a:moveTo>
                  <a:cubicBezTo>
                    <a:pt x="738348" y="681036"/>
                    <a:pt x="700862" y="685712"/>
                    <a:pt x="693292" y="693262"/>
                  </a:cubicBezTo>
                  <a:cubicBezTo>
                    <a:pt x="685723" y="700814"/>
                    <a:pt x="681037" y="739648"/>
                    <a:pt x="681037" y="797898"/>
                  </a:cubicBezTo>
                  <a:cubicBezTo>
                    <a:pt x="681037" y="856150"/>
                    <a:pt x="685723" y="894624"/>
                    <a:pt x="693292" y="902174"/>
                  </a:cubicBezTo>
                  <a:cubicBezTo>
                    <a:pt x="700862" y="910086"/>
                    <a:pt x="738348" y="914400"/>
                    <a:pt x="793136" y="914400"/>
                  </a:cubicBezTo>
                  <a:cubicBezTo>
                    <a:pt x="847564" y="914400"/>
                    <a:pt x="885050" y="910086"/>
                    <a:pt x="892620" y="902174"/>
                  </a:cubicBezTo>
                  <a:cubicBezTo>
                    <a:pt x="900550" y="894624"/>
                    <a:pt x="904875" y="856150"/>
                    <a:pt x="904875" y="797898"/>
                  </a:cubicBezTo>
                  <a:cubicBezTo>
                    <a:pt x="904875" y="739648"/>
                    <a:pt x="900550" y="700814"/>
                    <a:pt x="892620" y="693262"/>
                  </a:cubicBezTo>
                  <a:cubicBezTo>
                    <a:pt x="885050" y="685712"/>
                    <a:pt x="847564" y="681036"/>
                    <a:pt x="793136" y="681036"/>
                  </a:cubicBezTo>
                  <a:close/>
                  <a:moveTo>
                    <a:pt x="380175" y="681036"/>
                  </a:moveTo>
                  <a:cubicBezTo>
                    <a:pt x="266910" y="681036"/>
                    <a:pt x="265112" y="683194"/>
                    <a:pt x="265112" y="801494"/>
                  </a:cubicBezTo>
                  <a:cubicBezTo>
                    <a:pt x="265112" y="909366"/>
                    <a:pt x="270506" y="914400"/>
                    <a:pt x="385569" y="914400"/>
                  </a:cubicBezTo>
                  <a:cubicBezTo>
                    <a:pt x="440943" y="914400"/>
                    <a:pt x="478698" y="910086"/>
                    <a:pt x="486250" y="902174"/>
                  </a:cubicBezTo>
                  <a:cubicBezTo>
                    <a:pt x="494160" y="894624"/>
                    <a:pt x="498475" y="856150"/>
                    <a:pt x="498475" y="797898"/>
                  </a:cubicBezTo>
                  <a:cubicBezTo>
                    <a:pt x="498475" y="739648"/>
                    <a:pt x="494160" y="700814"/>
                    <a:pt x="486250" y="693262"/>
                  </a:cubicBezTo>
                  <a:cubicBezTo>
                    <a:pt x="478698" y="685712"/>
                    <a:pt x="439865" y="681036"/>
                    <a:pt x="380175" y="681036"/>
                  </a:cubicBezTo>
                  <a:close/>
                  <a:moveTo>
                    <a:pt x="685738" y="290512"/>
                  </a:moveTo>
                  <a:lnTo>
                    <a:pt x="682845" y="385260"/>
                  </a:lnTo>
                  <a:cubicBezTo>
                    <a:pt x="681037" y="446270"/>
                    <a:pt x="684292" y="484672"/>
                    <a:pt x="691885" y="494004"/>
                  </a:cubicBezTo>
                  <a:cubicBezTo>
                    <a:pt x="700202" y="504052"/>
                    <a:pt x="728770" y="508000"/>
                    <a:pt x="793137" y="508000"/>
                  </a:cubicBezTo>
                  <a:cubicBezTo>
                    <a:pt x="857142" y="508000"/>
                    <a:pt x="885710" y="504052"/>
                    <a:pt x="894027" y="494004"/>
                  </a:cubicBezTo>
                  <a:cubicBezTo>
                    <a:pt x="901982" y="484672"/>
                    <a:pt x="904875" y="446270"/>
                    <a:pt x="903067" y="385260"/>
                  </a:cubicBezTo>
                  <a:lnTo>
                    <a:pt x="900174" y="290512"/>
                  </a:lnTo>
                  <a:lnTo>
                    <a:pt x="793137" y="290512"/>
                  </a:lnTo>
                  <a:close/>
                  <a:moveTo>
                    <a:pt x="373389" y="284778"/>
                  </a:moveTo>
                  <a:cubicBezTo>
                    <a:pt x="327408" y="286088"/>
                    <a:pt x="283630" y="290426"/>
                    <a:pt x="277337" y="296750"/>
                  </a:cubicBezTo>
                  <a:cubicBezTo>
                    <a:pt x="269786" y="304702"/>
                    <a:pt x="265112" y="342294"/>
                    <a:pt x="265112" y="396876"/>
                  </a:cubicBezTo>
                  <a:cubicBezTo>
                    <a:pt x="265112" y="451456"/>
                    <a:pt x="269786" y="489048"/>
                    <a:pt x="277337" y="497000"/>
                  </a:cubicBezTo>
                  <a:cubicBezTo>
                    <a:pt x="289923" y="509652"/>
                    <a:pt x="452450" y="514350"/>
                    <a:pt x="482654" y="502784"/>
                  </a:cubicBezTo>
                  <a:cubicBezTo>
                    <a:pt x="495598" y="497722"/>
                    <a:pt x="498475" y="478566"/>
                    <a:pt x="498475" y="396876"/>
                  </a:cubicBezTo>
                  <a:cubicBezTo>
                    <a:pt x="498475" y="315184"/>
                    <a:pt x="495598" y="296028"/>
                    <a:pt x="482654" y="290966"/>
                  </a:cubicBezTo>
                  <a:cubicBezTo>
                    <a:pt x="467552" y="285184"/>
                    <a:pt x="419369" y="283466"/>
                    <a:pt x="373389" y="284778"/>
                  </a:cubicBezTo>
                  <a:close/>
                  <a:moveTo>
                    <a:pt x="0" y="0"/>
                  </a:moveTo>
                  <a:lnTo>
                    <a:pt x="589757" y="0"/>
                  </a:lnTo>
                  <a:lnTo>
                    <a:pt x="1179513" y="0"/>
                  </a:lnTo>
                  <a:lnTo>
                    <a:pt x="1179513" y="747892"/>
                  </a:lnTo>
                  <a:lnTo>
                    <a:pt x="1179513" y="1495424"/>
                  </a:lnTo>
                  <a:lnTo>
                    <a:pt x="947501" y="1495424"/>
                  </a:lnTo>
                  <a:cubicBezTo>
                    <a:pt x="819607" y="1495424"/>
                    <a:pt x="712247" y="1492542"/>
                    <a:pt x="708284" y="1488576"/>
                  </a:cubicBezTo>
                  <a:cubicBezTo>
                    <a:pt x="704682" y="1484972"/>
                    <a:pt x="701799" y="1398108"/>
                    <a:pt x="701799" y="1295746"/>
                  </a:cubicBezTo>
                  <a:cubicBezTo>
                    <a:pt x="701799" y="1122020"/>
                    <a:pt x="700358" y="1109044"/>
                    <a:pt x="681985" y="1098952"/>
                  </a:cubicBezTo>
                  <a:cubicBezTo>
                    <a:pt x="669736" y="1092464"/>
                    <a:pt x="540040" y="1088500"/>
                    <a:pt x="331085" y="1088500"/>
                  </a:cubicBezTo>
                  <a:lnTo>
                    <a:pt x="0" y="1088500"/>
                  </a:lnTo>
                  <a:lnTo>
                    <a:pt x="0" y="544250"/>
                  </a:ln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grpSp>
        <p:nvGrpSpPr>
          <p:cNvPr id="29" name="群組 28"/>
          <p:cNvGrpSpPr/>
          <p:nvPr/>
        </p:nvGrpSpPr>
        <p:grpSpPr>
          <a:xfrm>
            <a:off x="4866284" y="4000330"/>
            <a:ext cx="932666" cy="524402"/>
            <a:chOff x="14523463" y="2880423"/>
            <a:chExt cx="3507490" cy="1972125"/>
          </a:xfrm>
          <a:solidFill>
            <a:schemeClr val="bg1"/>
          </a:solidFill>
        </p:grpSpPr>
        <p:sp>
          <p:nvSpPr>
            <p:cNvPr id="30" name="Freeform 61"/>
            <p:cNvSpPr>
              <a:spLocks/>
            </p:cNvSpPr>
            <p:nvPr/>
          </p:nvSpPr>
          <p:spPr bwMode="auto">
            <a:xfrm>
              <a:off x="14881280" y="4301061"/>
              <a:ext cx="571562" cy="551487"/>
            </a:xfrm>
            <a:custGeom>
              <a:avLst/>
              <a:gdLst>
                <a:gd name="T0" fmla="*/ 698 w 2134"/>
                <a:gd name="T1" fmla="*/ 1934 h 2059"/>
                <a:gd name="T2" fmla="*/ 96 w 2134"/>
                <a:gd name="T3" fmla="*/ 1378 h 2059"/>
                <a:gd name="T4" fmla="*/ 107 w 2134"/>
                <a:gd name="T5" fmla="*/ 575 h 2059"/>
                <a:gd name="T6" fmla="*/ 578 w 2134"/>
                <a:gd name="T7" fmla="*/ 92 h 2059"/>
                <a:gd name="T8" fmla="*/ 1034 w 2134"/>
                <a:gd name="T9" fmla="*/ 1 h 2059"/>
                <a:gd name="T10" fmla="*/ 1678 w 2134"/>
                <a:gd name="T11" fmla="*/ 227 h 2059"/>
                <a:gd name="T12" fmla="*/ 1754 w 2134"/>
                <a:gd name="T13" fmla="*/ 1675 h 2059"/>
                <a:gd name="T14" fmla="*/ 698 w 2134"/>
                <a:gd name="T15" fmla="*/ 1934 h 20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4" h="2059">
                  <a:moveTo>
                    <a:pt x="698" y="1934"/>
                  </a:moveTo>
                  <a:cubicBezTo>
                    <a:pt x="410" y="1827"/>
                    <a:pt x="223" y="1654"/>
                    <a:pt x="96" y="1378"/>
                  </a:cubicBezTo>
                  <a:cubicBezTo>
                    <a:pt x="0" y="1170"/>
                    <a:pt x="5" y="791"/>
                    <a:pt x="107" y="575"/>
                  </a:cubicBezTo>
                  <a:cubicBezTo>
                    <a:pt x="212" y="352"/>
                    <a:pt x="361" y="199"/>
                    <a:pt x="578" y="92"/>
                  </a:cubicBezTo>
                  <a:cubicBezTo>
                    <a:pt x="751" y="7"/>
                    <a:pt x="786" y="0"/>
                    <a:pt x="1034" y="1"/>
                  </a:cubicBezTo>
                  <a:cubicBezTo>
                    <a:pt x="1336" y="2"/>
                    <a:pt x="1471" y="50"/>
                    <a:pt x="1678" y="227"/>
                  </a:cubicBezTo>
                  <a:cubicBezTo>
                    <a:pt x="2099" y="587"/>
                    <a:pt x="2134" y="1255"/>
                    <a:pt x="1754" y="1675"/>
                  </a:cubicBezTo>
                  <a:cubicBezTo>
                    <a:pt x="1513" y="1942"/>
                    <a:pt x="1036" y="2059"/>
                    <a:pt x="698" y="1934"/>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31" name="Freeform 62"/>
            <p:cNvSpPr>
              <a:spLocks/>
            </p:cNvSpPr>
            <p:nvPr/>
          </p:nvSpPr>
          <p:spPr bwMode="auto">
            <a:xfrm>
              <a:off x="17206498" y="4301061"/>
              <a:ext cx="558573" cy="536134"/>
            </a:xfrm>
            <a:custGeom>
              <a:avLst/>
              <a:gdLst>
                <a:gd name="T0" fmla="*/ 774 w 2086"/>
                <a:gd name="T1" fmla="*/ 1965 h 2003"/>
                <a:gd name="T2" fmla="*/ 116 w 2086"/>
                <a:gd name="T3" fmla="*/ 1432 h 2003"/>
                <a:gd name="T4" fmla="*/ 32 w 2086"/>
                <a:gd name="T5" fmla="*/ 819 h 2003"/>
                <a:gd name="T6" fmla="*/ 592 w 2086"/>
                <a:gd name="T7" fmla="*/ 76 h 2003"/>
                <a:gd name="T8" fmla="*/ 1016 w 2086"/>
                <a:gd name="T9" fmla="*/ 0 h 2003"/>
                <a:gd name="T10" fmla="*/ 1444 w 2086"/>
                <a:gd name="T11" fmla="*/ 78 h 2003"/>
                <a:gd name="T12" fmla="*/ 2002 w 2086"/>
                <a:gd name="T13" fmla="*/ 1165 h 2003"/>
                <a:gd name="T14" fmla="*/ 1900 w 2086"/>
                <a:gd name="T15" fmla="*/ 1467 h 2003"/>
                <a:gd name="T16" fmla="*/ 1418 w 2086"/>
                <a:gd name="T17" fmla="*/ 1908 h 2003"/>
                <a:gd name="T18" fmla="*/ 774 w 2086"/>
                <a:gd name="T19" fmla="*/ 1965 h 20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6" h="2003">
                  <a:moveTo>
                    <a:pt x="774" y="1965"/>
                  </a:moveTo>
                  <a:cubicBezTo>
                    <a:pt x="515" y="1897"/>
                    <a:pt x="240" y="1675"/>
                    <a:pt x="116" y="1432"/>
                  </a:cubicBezTo>
                  <a:cubicBezTo>
                    <a:pt x="34" y="1270"/>
                    <a:pt x="0" y="1022"/>
                    <a:pt x="32" y="819"/>
                  </a:cubicBezTo>
                  <a:cubicBezTo>
                    <a:pt x="83" y="504"/>
                    <a:pt x="295" y="222"/>
                    <a:pt x="592" y="76"/>
                  </a:cubicBezTo>
                  <a:cubicBezTo>
                    <a:pt x="728" y="9"/>
                    <a:pt x="781" y="0"/>
                    <a:pt x="1016" y="0"/>
                  </a:cubicBezTo>
                  <a:cubicBezTo>
                    <a:pt x="1252" y="0"/>
                    <a:pt x="1303" y="9"/>
                    <a:pt x="1444" y="78"/>
                  </a:cubicBezTo>
                  <a:cubicBezTo>
                    <a:pt x="1861" y="283"/>
                    <a:pt x="2086" y="720"/>
                    <a:pt x="2002" y="1165"/>
                  </a:cubicBezTo>
                  <a:cubicBezTo>
                    <a:pt x="1983" y="1265"/>
                    <a:pt x="1937" y="1401"/>
                    <a:pt x="1900" y="1467"/>
                  </a:cubicBezTo>
                  <a:cubicBezTo>
                    <a:pt x="1810" y="1629"/>
                    <a:pt x="1583" y="1837"/>
                    <a:pt x="1418" y="1908"/>
                  </a:cubicBezTo>
                  <a:cubicBezTo>
                    <a:pt x="1272" y="1972"/>
                    <a:pt x="920" y="2003"/>
                    <a:pt x="774" y="1965"/>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32" name="Freeform 74"/>
            <p:cNvSpPr>
              <a:spLocks/>
            </p:cNvSpPr>
            <p:nvPr/>
          </p:nvSpPr>
          <p:spPr bwMode="auto">
            <a:xfrm>
              <a:off x="14523463" y="4012918"/>
              <a:ext cx="2226020" cy="540859"/>
            </a:xfrm>
            <a:custGeom>
              <a:avLst/>
              <a:gdLst>
                <a:gd name="T0" fmla="*/ 11 w 8309"/>
                <a:gd name="T1" fmla="*/ 1983 h 2018"/>
                <a:gd name="T2" fmla="*/ 4 w 8309"/>
                <a:gd name="T3" fmla="*/ 974 h 2018"/>
                <a:gd name="T4" fmla="*/ 12 w 8309"/>
                <a:gd name="T5" fmla="*/ 0 h 2018"/>
                <a:gd name="T6" fmla="*/ 4161 w 8309"/>
                <a:gd name="T7" fmla="*/ 0 h 2018"/>
                <a:gd name="T8" fmla="*/ 8309 w 8309"/>
                <a:gd name="T9" fmla="*/ 0 h 2018"/>
                <a:gd name="T10" fmla="*/ 8309 w 8309"/>
                <a:gd name="T11" fmla="*/ 1002 h 2018"/>
                <a:gd name="T12" fmla="*/ 8309 w 8309"/>
                <a:gd name="T13" fmla="*/ 2004 h 2018"/>
                <a:gd name="T14" fmla="*/ 6110 w 8309"/>
                <a:gd name="T15" fmla="*/ 2004 h 2018"/>
                <a:gd name="T16" fmla="*/ 3910 w 8309"/>
                <a:gd name="T17" fmla="*/ 2004 h 2018"/>
                <a:gd name="T18" fmla="*/ 3864 w 8309"/>
                <a:gd name="T19" fmla="*/ 1792 h 2018"/>
                <a:gd name="T20" fmla="*/ 2749 w 8309"/>
                <a:gd name="T21" fmla="*/ 575 h 2018"/>
                <a:gd name="T22" fmla="*/ 1926 w 8309"/>
                <a:gd name="T23" fmla="*/ 588 h 2018"/>
                <a:gd name="T24" fmla="*/ 979 w 8309"/>
                <a:gd name="T25" fmla="*/ 1405 h 2018"/>
                <a:gd name="T26" fmla="*/ 871 w 8309"/>
                <a:gd name="T27" fmla="*/ 1671 h 2018"/>
                <a:gd name="T28" fmla="*/ 833 w 8309"/>
                <a:gd name="T29" fmla="*/ 1863 h 2018"/>
                <a:gd name="T30" fmla="*/ 796 w 8309"/>
                <a:gd name="T31" fmla="*/ 2004 h 2018"/>
                <a:gd name="T32" fmla="*/ 410 w 8309"/>
                <a:gd name="T33" fmla="*/ 2012 h 2018"/>
                <a:gd name="T34" fmla="*/ 11 w 8309"/>
                <a:gd name="T35" fmla="*/ 1983 h 2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09" h="2018">
                  <a:moveTo>
                    <a:pt x="11" y="1983"/>
                  </a:moveTo>
                  <a:cubicBezTo>
                    <a:pt x="3" y="1963"/>
                    <a:pt x="0" y="1509"/>
                    <a:pt x="4" y="974"/>
                  </a:cubicBezTo>
                  <a:lnTo>
                    <a:pt x="12" y="0"/>
                  </a:lnTo>
                  <a:lnTo>
                    <a:pt x="4161" y="0"/>
                  </a:lnTo>
                  <a:lnTo>
                    <a:pt x="8309" y="0"/>
                  </a:lnTo>
                  <a:lnTo>
                    <a:pt x="8309" y="1002"/>
                  </a:lnTo>
                  <a:lnTo>
                    <a:pt x="8309" y="2004"/>
                  </a:lnTo>
                  <a:lnTo>
                    <a:pt x="6110" y="2004"/>
                  </a:lnTo>
                  <a:lnTo>
                    <a:pt x="3910" y="2004"/>
                  </a:lnTo>
                  <a:lnTo>
                    <a:pt x="3864" y="1792"/>
                  </a:lnTo>
                  <a:cubicBezTo>
                    <a:pt x="3736" y="1208"/>
                    <a:pt x="3334" y="769"/>
                    <a:pt x="2749" y="575"/>
                  </a:cubicBezTo>
                  <a:cubicBezTo>
                    <a:pt x="2580" y="519"/>
                    <a:pt x="2105" y="526"/>
                    <a:pt x="1926" y="588"/>
                  </a:cubicBezTo>
                  <a:cubicBezTo>
                    <a:pt x="1510" y="731"/>
                    <a:pt x="1162" y="1032"/>
                    <a:pt x="979" y="1405"/>
                  </a:cubicBezTo>
                  <a:cubicBezTo>
                    <a:pt x="920" y="1523"/>
                    <a:pt x="872" y="1643"/>
                    <a:pt x="871" y="1671"/>
                  </a:cubicBezTo>
                  <a:cubicBezTo>
                    <a:pt x="871" y="1699"/>
                    <a:pt x="854" y="1785"/>
                    <a:pt x="833" y="1863"/>
                  </a:cubicBezTo>
                  <a:lnTo>
                    <a:pt x="796" y="2004"/>
                  </a:lnTo>
                  <a:lnTo>
                    <a:pt x="410" y="2012"/>
                  </a:lnTo>
                  <a:cubicBezTo>
                    <a:pt x="117" y="2018"/>
                    <a:pt x="22" y="2011"/>
                    <a:pt x="11" y="1983"/>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33" name="手繪多邊形 32"/>
            <p:cNvSpPr>
              <a:spLocks/>
            </p:cNvSpPr>
            <p:nvPr/>
          </p:nvSpPr>
          <p:spPr bwMode="auto">
            <a:xfrm>
              <a:off x="16928397" y="3133449"/>
              <a:ext cx="1102556" cy="1419773"/>
            </a:xfrm>
            <a:custGeom>
              <a:avLst/>
              <a:gdLst>
                <a:gd name="connsiteX0" fmla="*/ 384511 w 1482165"/>
                <a:gd name="connsiteY0" fmla="*/ 182147 h 1908599"/>
                <a:gd name="connsiteX1" fmla="*/ 207125 w 1482165"/>
                <a:gd name="connsiteY1" fmla="*/ 188261 h 1908599"/>
                <a:gd name="connsiteX2" fmla="*/ 191293 w 1482165"/>
                <a:gd name="connsiteY2" fmla="*/ 466669 h 1908599"/>
                <a:gd name="connsiteX3" fmla="*/ 203886 w 1482165"/>
                <a:gd name="connsiteY3" fmla="*/ 743997 h 1908599"/>
                <a:gd name="connsiteX4" fmla="*/ 522678 w 1482165"/>
                <a:gd name="connsiteY4" fmla="*/ 750113 h 1908599"/>
                <a:gd name="connsiteX5" fmla="*/ 840751 w 1482165"/>
                <a:gd name="connsiteY5" fmla="*/ 736085 h 1908599"/>
                <a:gd name="connsiteX6" fmla="*/ 826718 w 1482165"/>
                <a:gd name="connsiteY6" fmla="*/ 637167 h 1908599"/>
                <a:gd name="connsiteX7" fmla="*/ 770948 w 1482165"/>
                <a:gd name="connsiteY7" fmla="*/ 451203 h 1908599"/>
                <a:gd name="connsiteX8" fmla="*/ 688911 w 1482165"/>
                <a:gd name="connsiteY8" fmla="*/ 259843 h 1908599"/>
                <a:gd name="connsiteX9" fmla="*/ 384511 w 1482165"/>
                <a:gd name="connsiteY9" fmla="*/ 182147 h 1908599"/>
                <a:gd name="connsiteX10" fmla="*/ 398505 w 1482165"/>
                <a:gd name="connsiteY10" fmla="*/ 29 h 1908599"/>
                <a:gd name="connsiteX11" fmla="*/ 805423 w 1482165"/>
                <a:gd name="connsiteY11" fmla="*/ 111241 h 1908599"/>
                <a:gd name="connsiteX12" fmla="*/ 943333 w 1482165"/>
                <a:gd name="connsiteY12" fmla="*/ 359265 h 1908599"/>
                <a:gd name="connsiteX13" fmla="*/ 979341 w 1482165"/>
                <a:gd name="connsiteY13" fmla="*/ 481295 h 1908599"/>
                <a:gd name="connsiteX14" fmla="*/ 1013549 w 1482165"/>
                <a:gd name="connsiteY14" fmla="*/ 597927 h 1908599"/>
                <a:gd name="connsiteX15" fmla="*/ 1238958 w 1482165"/>
                <a:gd name="connsiteY15" fmla="*/ 884829 h 1908599"/>
                <a:gd name="connsiteX16" fmla="*/ 1470849 w 1482165"/>
                <a:gd name="connsiteY16" fmla="*/ 1112693 h 1908599"/>
                <a:gd name="connsiteX17" fmla="*/ 1469409 w 1482165"/>
                <a:gd name="connsiteY17" fmla="*/ 1770007 h 1908599"/>
                <a:gd name="connsiteX18" fmla="*/ 1303413 w 1482165"/>
                <a:gd name="connsiteY18" fmla="*/ 1894559 h 1908599"/>
                <a:gd name="connsiteX19" fmla="*/ 1280007 w 1482165"/>
                <a:gd name="connsiteY19" fmla="*/ 1817165 h 1908599"/>
                <a:gd name="connsiteX20" fmla="*/ 662471 w 1482165"/>
                <a:gd name="connsiteY20" fmla="*/ 1377275 h 1908599"/>
                <a:gd name="connsiteX21" fmla="*/ 201210 w 1482165"/>
                <a:gd name="connsiteY21" fmla="*/ 1817165 h 1908599"/>
                <a:gd name="connsiteX22" fmla="*/ 185366 w 1482165"/>
                <a:gd name="connsiteY22" fmla="*/ 1895999 h 1908599"/>
                <a:gd name="connsiteX23" fmla="*/ 94986 w 1482165"/>
                <a:gd name="connsiteY23" fmla="*/ 1908599 h 1908599"/>
                <a:gd name="connsiteX24" fmla="*/ 2806 w 1482165"/>
                <a:gd name="connsiteY24" fmla="*/ 1895999 h 1908599"/>
                <a:gd name="connsiteX25" fmla="*/ 645 w 1482165"/>
                <a:gd name="connsiteY25" fmla="*/ 943505 h 1908599"/>
                <a:gd name="connsiteX26" fmla="*/ 3526 w 1482165"/>
                <a:gd name="connsiteY26" fmla="*/ 3609 h 1908599"/>
                <a:gd name="connsiteX27" fmla="*/ 277906 w 1482165"/>
                <a:gd name="connsiteY27" fmla="*/ 729 h 1908599"/>
                <a:gd name="connsiteX28" fmla="*/ 398505 w 1482165"/>
                <a:gd name="connsiteY28" fmla="*/ 29 h 190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82165" h="1908599">
                  <a:moveTo>
                    <a:pt x="384511" y="182147"/>
                  </a:moveTo>
                  <a:cubicBezTo>
                    <a:pt x="295998" y="182147"/>
                    <a:pt x="216120" y="185025"/>
                    <a:pt x="207125" y="188261"/>
                  </a:cubicBezTo>
                  <a:cubicBezTo>
                    <a:pt x="193092" y="193657"/>
                    <a:pt x="191293" y="227829"/>
                    <a:pt x="191293" y="466669"/>
                  </a:cubicBezTo>
                  <a:cubicBezTo>
                    <a:pt x="191293" y="674935"/>
                    <a:pt x="194171" y="740041"/>
                    <a:pt x="203886" y="743997"/>
                  </a:cubicBezTo>
                  <a:cubicBezTo>
                    <a:pt x="210723" y="746875"/>
                    <a:pt x="354287" y="749393"/>
                    <a:pt x="522678" y="750113"/>
                  </a:cubicBezTo>
                  <a:cubicBezTo>
                    <a:pt x="777784" y="750473"/>
                    <a:pt x="830316" y="748313"/>
                    <a:pt x="840751" y="736085"/>
                  </a:cubicBezTo>
                  <a:cubicBezTo>
                    <a:pt x="850106" y="724573"/>
                    <a:pt x="847227" y="703711"/>
                    <a:pt x="826718" y="637167"/>
                  </a:cubicBezTo>
                  <a:cubicBezTo>
                    <a:pt x="812326" y="590765"/>
                    <a:pt x="787139" y="506955"/>
                    <a:pt x="770948" y="451203"/>
                  </a:cubicBezTo>
                  <a:cubicBezTo>
                    <a:pt x="731369" y="314877"/>
                    <a:pt x="725612" y="301927"/>
                    <a:pt x="688911" y="259843"/>
                  </a:cubicBezTo>
                  <a:cubicBezTo>
                    <a:pt x="634220" y="197973"/>
                    <a:pt x="573052" y="182147"/>
                    <a:pt x="384511" y="182147"/>
                  </a:cubicBezTo>
                  <a:close/>
                  <a:moveTo>
                    <a:pt x="398505" y="29"/>
                  </a:moveTo>
                  <a:cubicBezTo>
                    <a:pt x="650369" y="881"/>
                    <a:pt x="706806" y="21473"/>
                    <a:pt x="805423" y="111241"/>
                  </a:cubicBezTo>
                  <a:cubicBezTo>
                    <a:pt x="868437" y="169197"/>
                    <a:pt x="912006" y="247671"/>
                    <a:pt x="943333" y="359265"/>
                  </a:cubicBezTo>
                  <a:cubicBezTo>
                    <a:pt x="955936" y="403901"/>
                    <a:pt x="972140" y="458977"/>
                    <a:pt x="979341" y="481295"/>
                  </a:cubicBezTo>
                  <a:cubicBezTo>
                    <a:pt x="986543" y="503615"/>
                    <a:pt x="1002026" y="556171"/>
                    <a:pt x="1013549" y="597927"/>
                  </a:cubicBezTo>
                  <a:cubicBezTo>
                    <a:pt x="1052437" y="736159"/>
                    <a:pt x="1065760" y="753077"/>
                    <a:pt x="1238958" y="884829"/>
                  </a:cubicBezTo>
                  <a:cubicBezTo>
                    <a:pt x="1417918" y="1020539"/>
                    <a:pt x="1455726" y="1057977"/>
                    <a:pt x="1470849" y="1112693"/>
                  </a:cubicBezTo>
                  <a:cubicBezTo>
                    <a:pt x="1486693" y="1169569"/>
                    <a:pt x="1485613" y="1716371"/>
                    <a:pt x="1469409" y="1770007"/>
                  </a:cubicBezTo>
                  <a:cubicBezTo>
                    <a:pt x="1447084" y="1845243"/>
                    <a:pt x="1335820" y="1928397"/>
                    <a:pt x="1303413" y="1894559"/>
                  </a:cubicBezTo>
                  <a:cubicBezTo>
                    <a:pt x="1297291" y="1888439"/>
                    <a:pt x="1286849" y="1853523"/>
                    <a:pt x="1280007" y="1817165"/>
                  </a:cubicBezTo>
                  <a:cubicBezTo>
                    <a:pt x="1225995" y="1536743"/>
                    <a:pt x="945134" y="1336597"/>
                    <a:pt x="662471" y="1377275"/>
                  </a:cubicBezTo>
                  <a:cubicBezTo>
                    <a:pt x="442103" y="1408953"/>
                    <a:pt x="241538" y="1600099"/>
                    <a:pt x="201210" y="1817165"/>
                  </a:cubicBezTo>
                  <a:cubicBezTo>
                    <a:pt x="194368" y="1853523"/>
                    <a:pt x="187166" y="1888799"/>
                    <a:pt x="185366" y="1895999"/>
                  </a:cubicBezTo>
                  <a:cubicBezTo>
                    <a:pt x="182845" y="1904999"/>
                    <a:pt x="155840" y="1908599"/>
                    <a:pt x="94986" y="1908599"/>
                  </a:cubicBezTo>
                  <a:cubicBezTo>
                    <a:pt x="34493" y="1908599"/>
                    <a:pt x="6407" y="1904639"/>
                    <a:pt x="2806" y="1895999"/>
                  </a:cubicBezTo>
                  <a:cubicBezTo>
                    <a:pt x="285" y="1888799"/>
                    <a:pt x="-795" y="1460429"/>
                    <a:pt x="645" y="943505"/>
                  </a:cubicBezTo>
                  <a:lnTo>
                    <a:pt x="3526" y="3609"/>
                  </a:lnTo>
                  <a:lnTo>
                    <a:pt x="277906" y="729"/>
                  </a:lnTo>
                  <a:cubicBezTo>
                    <a:pt x="322556" y="189"/>
                    <a:pt x="362525" y="-93"/>
                    <a:pt x="398505" y="29"/>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34" name="Freeform 82"/>
            <p:cNvSpPr>
              <a:spLocks/>
            </p:cNvSpPr>
            <p:nvPr/>
          </p:nvSpPr>
          <p:spPr bwMode="auto">
            <a:xfrm>
              <a:off x="14523463" y="2880423"/>
              <a:ext cx="2229563" cy="947092"/>
            </a:xfrm>
            <a:custGeom>
              <a:avLst/>
              <a:gdLst>
                <a:gd name="T0" fmla="*/ 0 w 8324"/>
                <a:gd name="T1" fmla="*/ 1790 h 3537"/>
                <a:gd name="T2" fmla="*/ 44 w 8324"/>
                <a:gd name="T3" fmla="*/ 26 h 3537"/>
                <a:gd name="T4" fmla="*/ 8290 w 8324"/>
                <a:gd name="T5" fmla="*/ 32 h 3537"/>
                <a:gd name="T6" fmla="*/ 8319 w 8324"/>
                <a:gd name="T7" fmla="*/ 1789 h 3537"/>
                <a:gd name="T8" fmla="*/ 8311 w 8324"/>
                <a:gd name="T9" fmla="*/ 3523 h 3537"/>
                <a:gd name="T10" fmla="*/ 4156 w 8324"/>
                <a:gd name="T11" fmla="*/ 3530 h 3537"/>
                <a:gd name="T12" fmla="*/ 0 w 8324"/>
                <a:gd name="T13" fmla="*/ 3537 h 3537"/>
                <a:gd name="T14" fmla="*/ 0 w 8324"/>
                <a:gd name="T15" fmla="*/ 1790 h 35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24" h="3537">
                  <a:moveTo>
                    <a:pt x="0" y="1790"/>
                  </a:moveTo>
                  <a:cubicBezTo>
                    <a:pt x="0" y="223"/>
                    <a:pt x="4" y="41"/>
                    <a:pt x="44" y="26"/>
                  </a:cubicBezTo>
                  <a:cubicBezTo>
                    <a:pt x="112" y="0"/>
                    <a:pt x="8249" y="6"/>
                    <a:pt x="8290" y="32"/>
                  </a:cubicBezTo>
                  <a:cubicBezTo>
                    <a:pt x="8318" y="50"/>
                    <a:pt x="8324" y="420"/>
                    <a:pt x="8319" y="1789"/>
                  </a:cubicBezTo>
                  <a:lnTo>
                    <a:pt x="8311" y="3523"/>
                  </a:lnTo>
                  <a:lnTo>
                    <a:pt x="4156" y="3530"/>
                  </a:lnTo>
                  <a:lnTo>
                    <a:pt x="0" y="3537"/>
                  </a:lnTo>
                  <a:lnTo>
                    <a:pt x="0" y="1790"/>
                  </a:ln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sp>
        <p:nvSpPr>
          <p:cNvPr id="35" name="矩形 34"/>
          <p:cNvSpPr/>
          <p:nvPr/>
        </p:nvSpPr>
        <p:spPr>
          <a:xfrm>
            <a:off x="7588260" y="1206790"/>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36" name="文字方塊 35"/>
          <p:cNvSpPr txBox="1"/>
          <p:nvPr/>
        </p:nvSpPr>
        <p:spPr>
          <a:xfrm>
            <a:off x="7448147" y="560459"/>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086</a:t>
            </a:r>
          </a:p>
        </p:txBody>
      </p:sp>
    </p:spTree>
    <p:extLst>
      <p:ext uri="{BB962C8B-B14F-4D97-AF65-F5344CB8AC3E}">
        <p14:creationId xmlns:p14="http://schemas.microsoft.com/office/powerpoint/2010/main" val="12153246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43856" y="-1"/>
            <a:ext cx="3076144" cy="6873039"/>
          </a:xfrm>
          <a:prstGeom prst="rect">
            <a:avLst/>
          </a:prstGeom>
        </p:spPr>
      </p:pic>
      <p:sp>
        <p:nvSpPr>
          <p:cNvPr id="7" name="矩形 6"/>
          <p:cNvSpPr/>
          <p:nvPr/>
        </p:nvSpPr>
        <p:spPr>
          <a:xfrm>
            <a:off x="7609116" y="1"/>
            <a:ext cx="4582884" cy="68730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投影片編號版面配置區 1"/>
          <p:cNvSpPr>
            <a:spLocks noGrp="1"/>
          </p:cNvSpPr>
          <p:nvPr>
            <p:ph type="sldNum" sz="quarter" idx="12"/>
          </p:nvPr>
        </p:nvSpPr>
        <p:spPr/>
        <p:txBody>
          <a:bodyPr/>
          <a:lstStyle/>
          <a:p>
            <a:fld id="{3E5B7E40-2C08-4ABC-92E6-8AE10441B421}" type="slidenum">
              <a:rPr lang="zh-TW" altLang="en-US" smtClean="0"/>
              <a:t>8</a:t>
            </a:fld>
            <a:endParaRPr lang="zh-TW" altLang="en-US"/>
          </a:p>
        </p:txBody>
      </p:sp>
      <p:grpSp>
        <p:nvGrpSpPr>
          <p:cNvPr id="32" name="群組 31"/>
          <p:cNvGrpSpPr/>
          <p:nvPr/>
        </p:nvGrpSpPr>
        <p:grpSpPr>
          <a:xfrm>
            <a:off x="7903033" y="1056121"/>
            <a:ext cx="421170" cy="421170"/>
            <a:chOff x="1600200" y="2308860"/>
            <a:chExt cx="594360" cy="594360"/>
          </a:xfrm>
          <a:noFill/>
        </p:grpSpPr>
        <p:sp>
          <p:nvSpPr>
            <p:cNvPr id="33" name="橢圓 32"/>
            <p:cNvSpPr/>
            <p:nvPr/>
          </p:nvSpPr>
          <p:spPr>
            <a:xfrm>
              <a:off x="1600200" y="2308860"/>
              <a:ext cx="594360" cy="59436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Freeform 24"/>
            <p:cNvSpPr>
              <a:spLocks/>
            </p:cNvSpPr>
            <p:nvPr/>
          </p:nvSpPr>
          <p:spPr bwMode="auto">
            <a:xfrm>
              <a:off x="1691641" y="2462263"/>
              <a:ext cx="411478" cy="28755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sp>
        <p:nvSpPr>
          <p:cNvPr id="35" name="矩形 34"/>
          <p:cNvSpPr/>
          <p:nvPr/>
        </p:nvSpPr>
        <p:spPr>
          <a:xfrm>
            <a:off x="8388999" y="934795"/>
            <a:ext cx="33530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solidFill>
                  <a:schemeClr val="bg1"/>
                </a:solidFill>
              </a:rPr>
              <a:t>The quick brown fox jumps over the lazy dog. The quick brown fox jumps over the lazy dog.</a:t>
            </a:r>
            <a:endParaRPr lang="zh-TW" altLang="en-US" sz="1400" dirty="0">
              <a:solidFill>
                <a:schemeClr val="bg1"/>
              </a:solidFill>
            </a:endParaRPr>
          </a:p>
        </p:txBody>
      </p:sp>
      <p:grpSp>
        <p:nvGrpSpPr>
          <p:cNvPr id="49" name="群組 48"/>
          <p:cNvGrpSpPr/>
          <p:nvPr/>
        </p:nvGrpSpPr>
        <p:grpSpPr>
          <a:xfrm>
            <a:off x="7903033" y="2478521"/>
            <a:ext cx="421170" cy="421170"/>
            <a:chOff x="1600200" y="2308860"/>
            <a:chExt cx="594360" cy="594360"/>
          </a:xfrm>
          <a:noFill/>
        </p:grpSpPr>
        <p:sp>
          <p:nvSpPr>
            <p:cNvPr id="50" name="橢圓 49"/>
            <p:cNvSpPr/>
            <p:nvPr/>
          </p:nvSpPr>
          <p:spPr>
            <a:xfrm>
              <a:off x="1600200" y="2308860"/>
              <a:ext cx="594360" cy="59436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Freeform 24"/>
            <p:cNvSpPr>
              <a:spLocks/>
            </p:cNvSpPr>
            <p:nvPr/>
          </p:nvSpPr>
          <p:spPr bwMode="auto">
            <a:xfrm>
              <a:off x="1691641" y="2462263"/>
              <a:ext cx="411478" cy="28755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sp>
        <p:nvSpPr>
          <p:cNvPr id="52" name="矩形 51"/>
          <p:cNvSpPr/>
          <p:nvPr/>
        </p:nvSpPr>
        <p:spPr>
          <a:xfrm>
            <a:off x="8388999" y="2357195"/>
            <a:ext cx="33530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solidFill>
                  <a:schemeClr val="bg1"/>
                </a:solidFill>
              </a:rPr>
              <a:t>The quick brown fox jumps over the lazy dog. The quick brown fox jumps over the lazy dog.</a:t>
            </a:r>
            <a:endParaRPr lang="zh-TW" altLang="en-US" sz="1400" dirty="0">
              <a:solidFill>
                <a:schemeClr val="bg1"/>
              </a:solidFill>
            </a:endParaRPr>
          </a:p>
        </p:txBody>
      </p:sp>
      <p:grpSp>
        <p:nvGrpSpPr>
          <p:cNvPr id="53" name="群組 52"/>
          <p:cNvGrpSpPr/>
          <p:nvPr/>
        </p:nvGrpSpPr>
        <p:grpSpPr>
          <a:xfrm>
            <a:off x="7903033" y="3900921"/>
            <a:ext cx="421170" cy="421170"/>
            <a:chOff x="1600200" y="2308860"/>
            <a:chExt cx="594360" cy="594360"/>
          </a:xfrm>
          <a:noFill/>
        </p:grpSpPr>
        <p:sp>
          <p:nvSpPr>
            <p:cNvPr id="54" name="橢圓 53"/>
            <p:cNvSpPr/>
            <p:nvPr/>
          </p:nvSpPr>
          <p:spPr>
            <a:xfrm>
              <a:off x="1600200" y="2308860"/>
              <a:ext cx="594360" cy="59436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5" name="Freeform 24"/>
            <p:cNvSpPr>
              <a:spLocks/>
            </p:cNvSpPr>
            <p:nvPr/>
          </p:nvSpPr>
          <p:spPr bwMode="auto">
            <a:xfrm>
              <a:off x="1691641" y="2462263"/>
              <a:ext cx="411478" cy="28755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sp>
        <p:nvSpPr>
          <p:cNvPr id="56" name="矩形 55"/>
          <p:cNvSpPr/>
          <p:nvPr/>
        </p:nvSpPr>
        <p:spPr>
          <a:xfrm>
            <a:off x="8388999" y="3779595"/>
            <a:ext cx="33530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solidFill>
                  <a:schemeClr val="bg1"/>
                </a:solidFill>
              </a:rPr>
              <a:t>The quick brown fox jumps over the lazy dog. The quick brown fox jumps over the lazy dog.</a:t>
            </a:r>
            <a:endParaRPr lang="zh-TW" altLang="en-US" sz="1400" dirty="0">
              <a:solidFill>
                <a:schemeClr val="bg1"/>
              </a:solidFill>
            </a:endParaRPr>
          </a:p>
        </p:txBody>
      </p:sp>
      <p:grpSp>
        <p:nvGrpSpPr>
          <p:cNvPr id="57" name="群組 56"/>
          <p:cNvGrpSpPr/>
          <p:nvPr/>
        </p:nvGrpSpPr>
        <p:grpSpPr>
          <a:xfrm>
            <a:off x="7903033" y="5323321"/>
            <a:ext cx="421170" cy="421170"/>
            <a:chOff x="1600200" y="2308860"/>
            <a:chExt cx="594360" cy="594360"/>
          </a:xfrm>
          <a:noFill/>
        </p:grpSpPr>
        <p:sp>
          <p:nvSpPr>
            <p:cNvPr id="58" name="橢圓 57"/>
            <p:cNvSpPr/>
            <p:nvPr/>
          </p:nvSpPr>
          <p:spPr>
            <a:xfrm>
              <a:off x="1600200" y="2308860"/>
              <a:ext cx="594360" cy="59436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9" name="Freeform 24"/>
            <p:cNvSpPr>
              <a:spLocks/>
            </p:cNvSpPr>
            <p:nvPr/>
          </p:nvSpPr>
          <p:spPr bwMode="auto">
            <a:xfrm>
              <a:off x="1691641" y="2462263"/>
              <a:ext cx="411478" cy="287554"/>
            </a:xfrm>
            <a:custGeom>
              <a:avLst/>
              <a:gdLst>
                <a:gd name="T0" fmla="*/ 4246 w 12841"/>
                <a:gd name="T1" fmla="*/ 8708 h 8975"/>
                <a:gd name="T2" fmla="*/ 2639 w 12841"/>
                <a:gd name="T3" fmla="*/ 7052 h 8975"/>
                <a:gd name="T4" fmla="*/ 0 w 12841"/>
                <a:gd name="T5" fmla="*/ 4319 h 8975"/>
                <a:gd name="T6" fmla="*/ 1130 w 12841"/>
                <a:gd name="T7" fmla="*/ 3251 h 8975"/>
                <a:gd name="T8" fmla="*/ 3847 w 12841"/>
                <a:gd name="T9" fmla="*/ 6019 h 8975"/>
                <a:gd name="T10" fmla="*/ 4581 w 12841"/>
                <a:gd name="T11" fmla="*/ 6717 h 8975"/>
                <a:gd name="T12" fmla="*/ 4866 w 12841"/>
                <a:gd name="T13" fmla="*/ 6498 h 8975"/>
                <a:gd name="T14" fmla="*/ 6126 w 12841"/>
                <a:gd name="T15" fmla="*/ 5308 h 8975"/>
                <a:gd name="T16" fmla="*/ 7874 w 12841"/>
                <a:gd name="T17" fmla="*/ 3653 h 8975"/>
                <a:gd name="T18" fmla="*/ 9201 w 12841"/>
                <a:gd name="T19" fmla="*/ 2398 h 8975"/>
                <a:gd name="T20" fmla="*/ 10471 w 12841"/>
                <a:gd name="T21" fmla="*/ 1199 h 8975"/>
                <a:gd name="T22" fmla="*/ 11211 w 12841"/>
                <a:gd name="T23" fmla="*/ 497 h 8975"/>
                <a:gd name="T24" fmla="*/ 11776 w 12841"/>
                <a:gd name="T25" fmla="*/ 5 h 8975"/>
                <a:gd name="T26" fmla="*/ 12841 w 12841"/>
                <a:gd name="T27" fmla="*/ 1093 h 8975"/>
                <a:gd name="T28" fmla="*/ 11833 w 12841"/>
                <a:gd name="T29" fmla="*/ 2078 h 8975"/>
                <a:gd name="T30" fmla="*/ 9709 w 12841"/>
                <a:gd name="T31" fmla="*/ 4094 h 8975"/>
                <a:gd name="T32" fmla="*/ 8297 w 12841"/>
                <a:gd name="T33" fmla="*/ 5433 h 8975"/>
                <a:gd name="T34" fmla="*/ 7169 w 12841"/>
                <a:gd name="T35" fmla="*/ 6504 h 8975"/>
                <a:gd name="T36" fmla="*/ 4522 w 12841"/>
                <a:gd name="T37" fmla="*/ 8975 h 8975"/>
                <a:gd name="T38" fmla="*/ 4246 w 12841"/>
                <a:gd name="T39" fmla="*/ 8708 h 8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41" h="8975">
                  <a:moveTo>
                    <a:pt x="4246" y="8708"/>
                  </a:moveTo>
                  <a:cubicBezTo>
                    <a:pt x="4107" y="8561"/>
                    <a:pt x="3384" y="7816"/>
                    <a:pt x="2639" y="7052"/>
                  </a:cubicBezTo>
                  <a:cubicBezTo>
                    <a:pt x="524" y="4884"/>
                    <a:pt x="0" y="4341"/>
                    <a:pt x="0" y="4319"/>
                  </a:cubicBezTo>
                  <a:cubicBezTo>
                    <a:pt x="0" y="4282"/>
                    <a:pt x="1101" y="3241"/>
                    <a:pt x="1130" y="3251"/>
                  </a:cubicBezTo>
                  <a:cubicBezTo>
                    <a:pt x="1154" y="3259"/>
                    <a:pt x="2028" y="4149"/>
                    <a:pt x="3847" y="6019"/>
                  </a:cubicBezTo>
                  <a:cubicBezTo>
                    <a:pt x="4268" y="6451"/>
                    <a:pt x="4548" y="6717"/>
                    <a:pt x="4581" y="6717"/>
                  </a:cubicBezTo>
                  <a:cubicBezTo>
                    <a:pt x="4611" y="6717"/>
                    <a:pt x="4739" y="6619"/>
                    <a:pt x="4866" y="6498"/>
                  </a:cubicBezTo>
                  <a:cubicBezTo>
                    <a:pt x="4993" y="6378"/>
                    <a:pt x="5560" y="5842"/>
                    <a:pt x="6126" y="5308"/>
                  </a:cubicBezTo>
                  <a:cubicBezTo>
                    <a:pt x="7373" y="4129"/>
                    <a:pt x="7531" y="3980"/>
                    <a:pt x="7874" y="3653"/>
                  </a:cubicBezTo>
                  <a:cubicBezTo>
                    <a:pt x="8021" y="3512"/>
                    <a:pt x="8618" y="2947"/>
                    <a:pt x="9201" y="2398"/>
                  </a:cubicBezTo>
                  <a:cubicBezTo>
                    <a:pt x="9783" y="1848"/>
                    <a:pt x="10354" y="1309"/>
                    <a:pt x="10471" y="1199"/>
                  </a:cubicBezTo>
                  <a:cubicBezTo>
                    <a:pt x="10587" y="1089"/>
                    <a:pt x="10920" y="773"/>
                    <a:pt x="11211" y="497"/>
                  </a:cubicBezTo>
                  <a:cubicBezTo>
                    <a:pt x="11501" y="222"/>
                    <a:pt x="11756" y="0"/>
                    <a:pt x="11776" y="5"/>
                  </a:cubicBezTo>
                  <a:cubicBezTo>
                    <a:pt x="11824" y="17"/>
                    <a:pt x="12841" y="1056"/>
                    <a:pt x="12841" y="1093"/>
                  </a:cubicBezTo>
                  <a:cubicBezTo>
                    <a:pt x="12841" y="1109"/>
                    <a:pt x="12388" y="1552"/>
                    <a:pt x="11833" y="2078"/>
                  </a:cubicBezTo>
                  <a:cubicBezTo>
                    <a:pt x="11279" y="2604"/>
                    <a:pt x="10323" y="3511"/>
                    <a:pt x="9709" y="4094"/>
                  </a:cubicBezTo>
                  <a:cubicBezTo>
                    <a:pt x="9096" y="4677"/>
                    <a:pt x="8460" y="5279"/>
                    <a:pt x="8297" y="5433"/>
                  </a:cubicBezTo>
                  <a:cubicBezTo>
                    <a:pt x="8134" y="5586"/>
                    <a:pt x="7626" y="6068"/>
                    <a:pt x="7169" y="6504"/>
                  </a:cubicBezTo>
                  <a:cubicBezTo>
                    <a:pt x="5525" y="8067"/>
                    <a:pt x="4553" y="8975"/>
                    <a:pt x="4522" y="8975"/>
                  </a:cubicBezTo>
                  <a:cubicBezTo>
                    <a:pt x="4510" y="8975"/>
                    <a:pt x="4386" y="8855"/>
                    <a:pt x="4246" y="8708"/>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sp>
        <p:nvSpPr>
          <p:cNvPr id="60" name="矩形 59"/>
          <p:cNvSpPr/>
          <p:nvPr/>
        </p:nvSpPr>
        <p:spPr>
          <a:xfrm>
            <a:off x="8388999" y="5201995"/>
            <a:ext cx="3353058"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solidFill>
                  <a:schemeClr val="bg1"/>
                </a:solidFill>
              </a:rPr>
              <a:t>The quick brown fox jumps over the lazy dog. The quick brown fox jumps over the lazy dog.</a:t>
            </a:r>
            <a:endParaRPr lang="zh-TW" altLang="en-US" sz="1400" dirty="0">
              <a:solidFill>
                <a:schemeClr val="bg1"/>
              </a:solidFill>
            </a:endParaRPr>
          </a:p>
        </p:txBody>
      </p:sp>
      <p:sp>
        <p:nvSpPr>
          <p:cNvPr id="61" name="矩形 60"/>
          <p:cNvSpPr/>
          <p:nvPr/>
        </p:nvSpPr>
        <p:spPr>
          <a:xfrm>
            <a:off x="597322" y="2509129"/>
            <a:ext cx="3177535" cy="1815882"/>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t>The quick brown fox jumps over the lazy dog. The quick brown fox jumps over the lazy dog. The quick brown fox jumps over the lazy dog. The quick brown fox jumps over the lazy dog. The quick brown fox jumps over the lazy dog. The quick brown fox jumps over the lazy dog.</a:t>
            </a:r>
            <a:endParaRPr lang="zh-TW" altLang="en-US" sz="1400" dirty="0"/>
          </a:p>
        </p:txBody>
      </p:sp>
      <p:sp>
        <p:nvSpPr>
          <p:cNvPr id="62" name="文字方塊 88"/>
          <p:cNvSpPr txBox="1"/>
          <p:nvPr/>
        </p:nvSpPr>
        <p:spPr>
          <a:xfrm>
            <a:off x="682454" y="1993539"/>
            <a:ext cx="2275716" cy="58477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3200" b="1" dirty="0">
                <a:solidFill>
                  <a:schemeClr val="accent1"/>
                </a:solidFill>
              </a:rPr>
              <a:t>Business</a:t>
            </a:r>
            <a:endParaRPr lang="zh-TW" altLang="en-US" sz="3200" b="1" dirty="0">
              <a:solidFill>
                <a:schemeClr val="accent1"/>
              </a:solidFill>
            </a:endParaRPr>
          </a:p>
        </p:txBody>
      </p:sp>
      <p:sp>
        <p:nvSpPr>
          <p:cNvPr id="3" name="頁尾版面配置區 2"/>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27" name="矩形 26"/>
          <p:cNvSpPr/>
          <p:nvPr/>
        </p:nvSpPr>
        <p:spPr>
          <a:xfrm>
            <a:off x="520560" y="1081413"/>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28" name="文字方塊 18"/>
          <p:cNvSpPr txBox="1"/>
          <p:nvPr/>
        </p:nvSpPr>
        <p:spPr>
          <a:xfrm>
            <a:off x="380447" y="435082"/>
            <a:ext cx="3916226" cy="646331"/>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600" b="1" dirty="0" smtClean="0">
                <a:solidFill>
                  <a:schemeClr val="bg1">
                    <a:lumMod val="50000"/>
                  </a:schemeClr>
                </a:solidFill>
              </a:rPr>
              <a:t>16:9</a:t>
            </a:r>
            <a:r>
              <a:rPr lang="zh-TW" altLang="en-US" sz="3600" b="1" dirty="0" smtClean="0">
                <a:solidFill>
                  <a:schemeClr val="bg1">
                    <a:lumMod val="50000"/>
                  </a:schemeClr>
                </a:solidFill>
              </a:rPr>
              <a:t> </a:t>
            </a:r>
            <a:r>
              <a:rPr lang="en-US" altLang="zh-TW" sz="3600" b="1" dirty="0" smtClean="0">
                <a:solidFill>
                  <a:schemeClr val="bg1">
                    <a:lumMod val="50000"/>
                  </a:schemeClr>
                </a:solidFill>
              </a:rPr>
              <a:t>Layout 006</a:t>
            </a:r>
            <a:endParaRPr lang="zh-TW" altLang="en-US" sz="3600" b="1" dirty="0">
              <a:solidFill>
                <a:schemeClr val="bg1">
                  <a:lumMod val="50000"/>
                </a:schemeClr>
              </a:solidFill>
            </a:endParaRPr>
          </a:p>
        </p:txBody>
      </p:sp>
    </p:spTree>
    <p:extLst>
      <p:ext uri="{BB962C8B-B14F-4D97-AF65-F5344CB8AC3E}">
        <p14:creationId xmlns:p14="http://schemas.microsoft.com/office/powerpoint/2010/main" val="210649037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89</a:t>
            </a:fld>
            <a:endParaRPr lang="zh-TW" altLang="en-US"/>
          </a:p>
        </p:txBody>
      </p:sp>
      <p:pic>
        <p:nvPicPr>
          <p:cNvPr id="4" name="Picture 5" descr="\\LIVEAURA\Matter Lab\商攝\形象照\2016-商攝(20160324)原檔\matterlab修\初選\Noir Passport\IMG_9828.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363566" y="0"/>
            <a:ext cx="5828434" cy="2794413"/>
          </a:xfrm>
          <a:prstGeom prst="rect">
            <a:avLst/>
          </a:prstGeom>
          <a:noFill/>
        </p:spPr>
      </p:pic>
      <p:pic>
        <p:nvPicPr>
          <p:cNvPr id="5" name="Picture 3" descr="\\Liveaura\Matter Lab\商攝\形象照\2016-商攝(20160324)原檔\matterlab修\修\Backpack\IMG_9341.jpg"/>
          <p:cNvPicPr>
            <a:picLocks noChangeAspect="1" noChangeArrowheads="1"/>
          </p:cNvPicPr>
          <p:nvPr/>
        </p:nvPicPr>
        <p:blipFill rotWithShape="1">
          <a:blip r:embed="rId3" cstate="email">
            <a:lum bright="10000" contrast="-10000"/>
            <a:extLst>
              <a:ext uri="{28A0092B-C50C-407E-A947-70E740481C1C}">
                <a14:useLocalDpi xmlns:a14="http://schemas.microsoft.com/office/drawing/2010/main"/>
              </a:ext>
            </a:extLst>
          </a:blip>
          <a:srcRect/>
          <a:stretch/>
        </p:blipFill>
        <p:spPr bwMode="auto">
          <a:xfrm>
            <a:off x="0" y="-420"/>
            <a:ext cx="5828434" cy="2794833"/>
          </a:xfrm>
          <a:prstGeom prst="rect">
            <a:avLst/>
          </a:prstGeom>
          <a:noFill/>
        </p:spPr>
      </p:pic>
      <p:sp>
        <p:nvSpPr>
          <p:cNvPr id="6" name="矩形 5"/>
          <p:cNvSpPr/>
          <p:nvPr/>
        </p:nvSpPr>
        <p:spPr>
          <a:xfrm>
            <a:off x="5828434" y="0"/>
            <a:ext cx="535132" cy="27944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矩形 6"/>
          <p:cNvSpPr/>
          <p:nvPr/>
        </p:nvSpPr>
        <p:spPr>
          <a:xfrm>
            <a:off x="4269849" y="3570870"/>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8" name="文字方塊 7"/>
          <p:cNvSpPr txBox="1"/>
          <p:nvPr/>
        </p:nvSpPr>
        <p:spPr>
          <a:xfrm>
            <a:off x="4129736" y="2924539"/>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087</a:t>
            </a:r>
          </a:p>
        </p:txBody>
      </p:sp>
      <p:sp>
        <p:nvSpPr>
          <p:cNvPr id="9" name="矩形 8"/>
          <p:cNvSpPr/>
          <p:nvPr/>
        </p:nvSpPr>
        <p:spPr>
          <a:xfrm>
            <a:off x="924958" y="4097072"/>
            <a:ext cx="900115" cy="900115"/>
          </a:xfrm>
          <a:prstGeom prst="rect">
            <a:avLst/>
          </a:prstGeom>
          <a:solidFill>
            <a:schemeClr val="accent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微軟正黑體" panose="020B0604030504040204" pitchFamily="34" charset="-120"/>
                <a:ea typeface="微軟正黑體" panose="020B0604030504040204" pitchFamily="34" charset="-120"/>
              </a:rPr>
              <a:t>01</a:t>
            </a:r>
          </a:p>
        </p:txBody>
      </p:sp>
      <p:sp>
        <p:nvSpPr>
          <p:cNvPr id="10" name="文字方塊 9"/>
          <p:cNvSpPr txBox="1"/>
          <p:nvPr/>
        </p:nvSpPr>
        <p:spPr>
          <a:xfrm>
            <a:off x="1908609" y="4164589"/>
            <a:ext cx="2263949" cy="830997"/>
          </a:xfrm>
          <a:prstGeom prst="rect">
            <a:avLst/>
          </a:prstGeom>
          <a:noFill/>
        </p:spPr>
        <p:txBody>
          <a:bodyPr wrap="square" rtlCol="0">
            <a:spAutoFit/>
          </a:bodyPr>
          <a:lstStyle/>
          <a:p>
            <a:r>
              <a:rPr lang="en-US" sz="1600" dirty="0"/>
              <a:t>The quick brown fox jumps over the lazy dog. </a:t>
            </a:r>
          </a:p>
        </p:txBody>
      </p:sp>
      <p:sp>
        <p:nvSpPr>
          <p:cNvPr id="11" name="矩形 10"/>
          <p:cNvSpPr/>
          <p:nvPr/>
        </p:nvSpPr>
        <p:spPr>
          <a:xfrm>
            <a:off x="924958" y="5216009"/>
            <a:ext cx="900115" cy="900115"/>
          </a:xfrm>
          <a:prstGeom prst="rect">
            <a:avLst/>
          </a:prstGeom>
          <a:solidFill>
            <a:schemeClr val="accent2"/>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微軟正黑體" panose="020B0604030504040204" pitchFamily="34" charset="-120"/>
                <a:ea typeface="微軟正黑體" panose="020B0604030504040204" pitchFamily="34" charset="-120"/>
              </a:rPr>
              <a:t>02</a:t>
            </a:r>
          </a:p>
        </p:txBody>
      </p:sp>
      <p:sp>
        <p:nvSpPr>
          <p:cNvPr id="12" name="文字方塊 11"/>
          <p:cNvSpPr txBox="1"/>
          <p:nvPr/>
        </p:nvSpPr>
        <p:spPr>
          <a:xfrm>
            <a:off x="1908609" y="5283526"/>
            <a:ext cx="2263949" cy="830997"/>
          </a:xfrm>
          <a:prstGeom prst="rect">
            <a:avLst/>
          </a:prstGeom>
          <a:noFill/>
        </p:spPr>
        <p:txBody>
          <a:bodyPr wrap="square" rtlCol="0">
            <a:spAutoFit/>
          </a:bodyPr>
          <a:lstStyle/>
          <a:p>
            <a:r>
              <a:rPr lang="en-US" sz="1600" dirty="0"/>
              <a:t>The quick brown fox jumps over the lazy dog. </a:t>
            </a:r>
          </a:p>
        </p:txBody>
      </p:sp>
      <p:sp>
        <p:nvSpPr>
          <p:cNvPr id="13" name="矩形 12"/>
          <p:cNvSpPr/>
          <p:nvPr/>
        </p:nvSpPr>
        <p:spPr>
          <a:xfrm>
            <a:off x="4554488" y="4097072"/>
            <a:ext cx="900115" cy="900115"/>
          </a:xfrm>
          <a:prstGeom prst="rect">
            <a:avLst/>
          </a:prstGeom>
          <a:solidFill>
            <a:schemeClr val="accent3"/>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微軟正黑體" panose="020B0604030504040204" pitchFamily="34" charset="-120"/>
                <a:ea typeface="微軟正黑體" panose="020B0604030504040204" pitchFamily="34" charset="-120"/>
              </a:rPr>
              <a:t>03</a:t>
            </a:r>
          </a:p>
        </p:txBody>
      </p:sp>
      <p:sp>
        <p:nvSpPr>
          <p:cNvPr id="14" name="文字方塊 13"/>
          <p:cNvSpPr txBox="1"/>
          <p:nvPr/>
        </p:nvSpPr>
        <p:spPr>
          <a:xfrm>
            <a:off x="5538139" y="4164589"/>
            <a:ext cx="2263949" cy="830997"/>
          </a:xfrm>
          <a:prstGeom prst="rect">
            <a:avLst/>
          </a:prstGeom>
          <a:noFill/>
        </p:spPr>
        <p:txBody>
          <a:bodyPr wrap="square" rtlCol="0">
            <a:spAutoFit/>
          </a:bodyPr>
          <a:lstStyle/>
          <a:p>
            <a:r>
              <a:rPr lang="en-US" sz="1600" dirty="0"/>
              <a:t>The quick brown fox jumps over the lazy dog. </a:t>
            </a:r>
          </a:p>
        </p:txBody>
      </p:sp>
      <p:sp>
        <p:nvSpPr>
          <p:cNvPr id="15" name="矩形 14"/>
          <p:cNvSpPr/>
          <p:nvPr/>
        </p:nvSpPr>
        <p:spPr>
          <a:xfrm>
            <a:off x="4554488" y="5216009"/>
            <a:ext cx="900115" cy="900115"/>
          </a:xfrm>
          <a:prstGeom prst="rect">
            <a:avLst/>
          </a:prstGeom>
          <a:solidFill>
            <a:schemeClr val="accent4"/>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微軟正黑體" panose="020B0604030504040204" pitchFamily="34" charset="-120"/>
                <a:ea typeface="微軟正黑體" panose="020B0604030504040204" pitchFamily="34" charset="-120"/>
              </a:rPr>
              <a:t>04</a:t>
            </a:r>
          </a:p>
        </p:txBody>
      </p:sp>
      <p:sp>
        <p:nvSpPr>
          <p:cNvPr id="16" name="文字方塊 15"/>
          <p:cNvSpPr txBox="1"/>
          <p:nvPr/>
        </p:nvSpPr>
        <p:spPr>
          <a:xfrm>
            <a:off x="5538139" y="5283526"/>
            <a:ext cx="2263949" cy="830997"/>
          </a:xfrm>
          <a:prstGeom prst="rect">
            <a:avLst/>
          </a:prstGeom>
          <a:noFill/>
        </p:spPr>
        <p:txBody>
          <a:bodyPr wrap="square" rtlCol="0">
            <a:spAutoFit/>
          </a:bodyPr>
          <a:lstStyle/>
          <a:p>
            <a:r>
              <a:rPr lang="en-US" sz="1600" dirty="0"/>
              <a:t>The quick brown fox jumps over the lazy dog. </a:t>
            </a:r>
          </a:p>
        </p:txBody>
      </p:sp>
      <p:sp>
        <p:nvSpPr>
          <p:cNvPr id="19" name="矩形 18"/>
          <p:cNvSpPr/>
          <p:nvPr/>
        </p:nvSpPr>
        <p:spPr>
          <a:xfrm>
            <a:off x="8184018" y="4097072"/>
            <a:ext cx="900115" cy="900115"/>
          </a:xfrm>
          <a:prstGeom prst="rect">
            <a:avLst/>
          </a:prstGeom>
          <a:solidFill>
            <a:schemeClr val="accent5"/>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bg1"/>
                </a:solidFill>
                <a:latin typeface="微軟正黑體" panose="020B0604030504040204" pitchFamily="34" charset="-120"/>
                <a:ea typeface="微軟正黑體" panose="020B0604030504040204" pitchFamily="34" charset="-120"/>
              </a:rPr>
              <a:t>05</a:t>
            </a:r>
            <a:endParaRPr lang="en-US" sz="3600" b="1" dirty="0">
              <a:solidFill>
                <a:schemeClr val="bg1"/>
              </a:solidFill>
              <a:latin typeface="微軟正黑體" panose="020B0604030504040204" pitchFamily="34" charset="-120"/>
              <a:ea typeface="微軟正黑體" panose="020B0604030504040204" pitchFamily="34" charset="-120"/>
            </a:endParaRPr>
          </a:p>
        </p:txBody>
      </p:sp>
      <p:sp>
        <p:nvSpPr>
          <p:cNvPr id="20" name="文字方塊 19"/>
          <p:cNvSpPr txBox="1"/>
          <p:nvPr/>
        </p:nvSpPr>
        <p:spPr>
          <a:xfrm>
            <a:off x="9167669" y="4164589"/>
            <a:ext cx="2263949" cy="830997"/>
          </a:xfrm>
          <a:prstGeom prst="rect">
            <a:avLst/>
          </a:prstGeom>
          <a:noFill/>
        </p:spPr>
        <p:txBody>
          <a:bodyPr wrap="square" rtlCol="0">
            <a:spAutoFit/>
          </a:bodyPr>
          <a:lstStyle/>
          <a:p>
            <a:r>
              <a:rPr lang="en-US" sz="1600" dirty="0"/>
              <a:t>The quick brown fox jumps over the lazy dog. </a:t>
            </a:r>
          </a:p>
        </p:txBody>
      </p:sp>
      <p:sp>
        <p:nvSpPr>
          <p:cNvPr id="21" name="矩形 20"/>
          <p:cNvSpPr/>
          <p:nvPr/>
        </p:nvSpPr>
        <p:spPr>
          <a:xfrm>
            <a:off x="8184018" y="5216009"/>
            <a:ext cx="900115" cy="900115"/>
          </a:xfrm>
          <a:prstGeom prst="rect">
            <a:avLst/>
          </a:prstGeom>
          <a:solidFill>
            <a:schemeClr val="accent6"/>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bg1"/>
                </a:solidFill>
                <a:latin typeface="微軟正黑體" panose="020B0604030504040204" pitchFamily="34" charset="-120"/>
                <a:ea typeface="微軟正黑體" panose="020B0604030504040204" pitchFamily="34" charset="-120"/>
              </a:rPr>
              <a:t>06</a:t>
            </a:r>
            <a:endParaRPr lang="en-US" sz="3600" b="1" dirty="0">
              <a:solidFill>
                <a:schemeClr val="bg1"/>
              </a:solidFill>
              <a:latin typeface="微軟正黑體" panose="020B0604030504040204" pitchFamily="34" charset="-120"/>
              <a:ea typeface="微軟正黑體" panose="020B0604030504040204" pitchFamily="34" charset="-120"/>
            </a:endParaRPr>
          </a:p>
        </p:txBody>
      </p:sp>
      <p:sp>
        <p:nvSpPr>
          <p:cNvPr id="22" name="文字方塊 21"/>
          <p:cNvSpPr txBox="1"/>
          <p:nvPr/>
        </p:nvSpPr>
        <p:spPr>
          <a:xfrm>
            <a:off x="9167669" y="5283526"/>
            <a:ext cx="2263949" cy="830997"/>
          </a:xfrm>
          <a:prstGeom prst="rect">
            <a:avLst/>
          </a:prstGeom>
          <a:noFill/>
        </p:spPr>
        <p:txBody>
          <a:bodyPr wrap="square" rtlCol="0">
            <a:spAutoFit/>
          </a:bodyPr>
          <a:lstStyle/>
          <a:p>
            <a:r>
              <a:rPr lang="en-US" sz="1600" dirty="0"/>
              <a:t>The quick brown fox jumps over the lazy dog. </a:t>
            </a:r>
          </a:p>
        </p:txBody>
      </p:sp>
    </p:spTree>
    <p:extLst>
      <p:ext uri="{BB962C8B-B14F-4D97-AF65-F5344CB8AC3E}">
        <p14:creationId xmlns:p14="http://schemas.microsoft.com/office/powerpoint/2010/main" val="297513129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4" name="矩形 3"/>
          <p:cNvSpPr/>
          <p:nvPr/>
        </p:nvSpPr>
        <p:spPr>
          <a:xfrm>
            <a:off x="342900" y="354330"/>
            <a:ext cx="8766810" cy="57950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圖片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49488" y="1429658"/>
            <a:ext cx="8142511" cy="5428341"/>
          </a:xfrm>
          <a:prstGeom prst="rect">
            <a:avLst/>
          </a:prstGeom>
        </p:spPr>
      </p:pic>
      <p:sp>
        <p:nvSpPr>
          <p:cNvPr id="3" name="投影片編號版面配置區 2"/>
          <p:cNvSpPr>
            <a:spLocks noGrp="1"/>
          </p:cNvSpPr>
          <p:nvPr>
            <p:ph type="sldNum" sz="quarter" idx="12"/>
          </p:nvPr>
        </p:nvSpPr>
        <p:spPr/>
        <p:txBody>
          <a:bodyPr/>
          <a:lstStyle/>
          <a:p>
            <a:fld id="{93B68095-C8B2-4A76-90AA-E601358CCBC3}" type="slidenum">
              <a:rPr lang="zh-TW" altLang="en-US" smtClean="0"/>
              <a:t>90</a:t>
            </a:fld>
            <a:endParaRPr lang="zh-TW" altLang="en-US"/>
          </a:p>
        </p:txBody>
      </p:sp>
      <p:sp>
        <p:nvSpPr>
          <p:cNvPr id="6" name="矩形 5"/>
          <p:cNvSpPr/>
          <p:nvPr/>
        </p:nvSpPr>
        <p:spPr>
          <a:xfrm>
            <a:off x="612249" y="1156979"/>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7" name="文字方塊 6"/>
          <p:cNvSpPr txBox="1"/>
          <p:nvPr/>
        </p:nvSpPr>
        <p:spPr>
          <a:xfrm>
            <a:off x="472136" y="510648"/>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bg1"/>
                </a:solidFill>
              </a:rPr>
              <a:t>16:9</a:t>
            </a:r>
            <a:r>
              <a:rPr lang="zh-TW" altLang="en-US" dirty="0">
                <a:solidFill>
                  <a:schemeClr val="bg1"/>
                </a:solidFill>
              </a:rPr>
              <a:t> </a:t>
            </a:r>
            <a:r>
              <a:rPr lang="en-US" altLang="zh-TW" dirty="0">
                <a:solidFill>
                  <a:schemeClr val="bg1"/>
                </a:solidFill>
              </a:rPr>
              <a:t>Layout </a:t>
            </a:r>
            <a:r>
              <a:rPr lang="en-US" altLang="zh-TW" dirty="0" smtClean="0">
                <a:solidFill>
                  <a:schemeClr val="bg1"/>
                </a:solidFill>
              </a:rPr>
              <a:t>088</a:t>
            </a:r>
          </a:p>
        </p:txBody>
      </p:sp>
      <p:sp>
        <p:nvSpPr>
          <p:cNvPr id="8" name="文字方塊 41"/>
          <p:cNvSpPr txBox="1"/>
          <p:nvPr/>
        </p:nvSpPr>
        <p:spPr>
          <a:xfrm>
            <a:off x="789448" y="2879314"/>
            <a:ext cx="2659281" cy="116955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bg1"/>
                </a:solidFill>
              </a:rPr>
              <a:t>The quick brown fox jumps over the lazy dog. The quick brown fox jumps over the lazy dog. </a:t>
            </a:r>
            <a:r>
              <a:rPr lang="en-US" sz="1400" dirty="0">
                <a:solidFill>
                  <a:schemeClr val="bg1"/>
                </a:solidFill>
              </a:rPr>
              <a:t>The quick brown fox jumps over the lazy dog. </a:t>
            </a:r>
          </a:p>
        </p:txBody>
      </p:sp>
    </p:spTree>
    <p:extLst>
      <p:ext uri="{BB962C8B-B14F-4D97-AF65-F5344CB8AC3E}">
        <p14:creationId xmlns:p14="http://schemas.microsoft.com/office/powerpoint/2010/main" val="423343160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6" name="矩形 5"/>
          <p:cNvSpPr/>
          <p:nvPr/>
        </p:nvSpPr>
        <p:spPr>
          <a:xfrm>
            <a:off x="6654800" y="0"/>
            <a:ext cx="55372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圖片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43000" y="711200"/>
            <a:ext cx="5092700" cy="50927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圖片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44850" y="2614085"/>
            <a:ext cx="4029051" cy="358351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投影片編號版面配置區 2"/>
          <p:cNvSpPr>
            <a:spLocks noGrp="1"/>
          </p:cNvSpPr>
          <p:nvPr>
            <p:ph type="sldNum" sz="quarter" idx="12"/>
          </p:nvPr>
        </p:nvSpPr>
        <p:spPr/>
        <p:txBody>
          <a:bodyPr/>
          <a:lstStyle/>
          <a:p>
            <a:fld id="{93B68095-C8B2-4A76-90AA-E601358CCBC3}" type="slidenum">
              <a:rPr lang="zh-TW" altLang="en-US" smtClean="0"/>
              <a:t>91</a:t>
            </a:fld>
            <a:endParaRPr lang="zh-TW" altLang="en-US"/>
          </a:p>
        </p:txBody>
      </p:sp>
      <p:sp>
        <p:nvSpPr>
          <p:cNvPr id="7" name="矩形 6"/>
          <p:cNvSpPr/>
          <p:nvPr/>
        </p:nvSpPr>
        <p:spPr>
          <a:xfrm>
            <a:off x="7546449" y="1480144"/>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8" name="文字方塊 7"/>
          <p:cNvSpPr txBox="1"/>
          <p:nvPr/>
        </p:nvSpPr>
        <p:spPr>
          <a:xfrm>
            <a:off x="7406336" y="833813"/>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bg1"/>
                </a:solidFill>
              </a:rPr>
              <a:t>16:9</a:t>
            </a:r>
            <a:r>
              <a:rPr lang="zh-TW" altLang="en-US" dirty="0">
                <a:solidFill>
                  <a:schemeClr val="bg1"/>
                </a:solidFill>
              </a:rPr>
              <a:t> </a:t>
            </a:r>
            <a:r>
              <a:rPr lang="en-US" altLang="zh-TW" dirty="0">
                <a:solidFill>
                  <a:schemeClr val="bg1"/>
                </a:solidFill>
              </a:rPr>
              <a:t>Layout </a:t>
            </a:r>
            <a:r>
              <a:rPr lang="en-US" altLang="zh-TW" dirty="0" smtClean="0">
                <a:solidFill>
                  <a:schemeClr val="bg1"/>
                </a:solidFill>
              </a:rPr>
              <a:t>089</a:t>
            </a:r>
          </a:p>
        </p:txBody>
      </p:sp>
      <p:sp>
        <p:nvSpPr>
          <p:cNvPr id="10" name="矩形 9"/>
          <p:cNvSpPr/>
          <p:nvPr/>
        </p:nvSpPr>
        <p:spPr>
          <a:xfrm>
            <a:off x="8334375" y="2168861"/>
            <a:ext cx="3651250"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solidFill>
                  <a:schemeClr val="bg1"/>
                </a:solidFill>
              </a:rPr>
              <a:t>The quick brown fox jumps over the lazy dog. The quick brown fox jumps over the lazy dog. </a:t>
            </a:r>
            <a:endParaRPr lang="zh-TW" altLang="en-US" sz="1400" dirty="0">
              <a:solidFill>
                <a:schemeClr val="bg1"/>
              </a:solidFill>
            </a:endParaRPr>
          </a:p>
        </p:txBody>
      </p:sp>
      <p:grpSp>
        <p:nvGrpSpPr>
          <p:cNvPr id="11" name="群組 10"/>
          <p:cNvGrpSpPr/>
          <p:nvPr/>
        </p:nvGrpSpPr>
        <p:grpSpPr>
          <a:xfrm>
            <a:off x="7857299" y="2323282"/>
            <a:ext cx="403390" cy="403390"/>
            <a:chOff x="5023476" y="1967700"/>
            <a:chExt cx="421170" cy="421170"/>
          </a:xfrm>
        </p:grpSpPr>
        <p:sp>
          <p:nvSpPr>
            <p:cNvPr id="20" name="橢圓 19"/>
            <p:cNvSpPr/>
            <p:nvPr/>
          </p:nvSpPr>
          <p:spPr>
            <a:xfrm>
              <a:off x="5023476" y="1967700"/>
              <a:ext cx="421170" cy="42117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1" name="Freeform 21"/>
            <p:cNvSpPr>
              <a:spLocks/>
            </p:cNvSpPr>
            <p:nvPr/>
          </p:nvSpPr>
          <p:spPr bwMode="auto">
            <a:xfrm rot="10800000" flipH="1">
              <a:off x="5165687" y="205239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22" name="矩形 21"/>
          <p:cNvSpPr/>
          <p:nvPr/>
        </p:nvSpPr>
        <p:spPr>
          <a:xfrm>
            <a:off x="8334375" y="3146761"/>
            <a:ext cx="3651250"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solidFill>
                  <a:schemeClr val="bg1"/>
                </a:solidFill>
              </a:rPr>
              <a:t>The quick brown fox jumps over the lazy dog. The quick brown fox jumps over the lazy dog. </a:t>
            </a:r>
            <a:endParaRPr lang="zh-TW" altLang="en-US" sz="1400" dirty="0">
              <a:solidFill>
                <a:schemeClr val="bg1"/>
              </a:solidFill>
            </a:endParaRPr>
          </a:p>
        </p:txBody>
      </p:sp>
      <p:grpSp>
        <p:nvGrpSpPr>
          <p:cNvPr id="23" name="群組 22"/>
          <p:cNvGrpSpPr/>
          <p:nvPr/>
        </p:nvGrpSpPr>
        <p:grpSpPr>
          <a:xfrm>
            <a:off x="7857299" y="3301182"/>
            <a:ext cx="403390" cy="403390"/>
            <a:chOff x="5023476" y="1967700"/>
            <a:chExt cx="421170" cy="421170"/>
          </a:xfrm>
        </p:grpSpPr>
        <p:sp>
          <p:nvSpPr>
            <p:cNvPr id="24" name="橢圓 23"/>
            <p:cNvSpPr/>
            <p:nvPr/>
          </p:nvSpPr>
          <p:spPr>
            <a:xfrm>
              <a:off x="5023476" y="1967700"/>
              <a:ext cx="421170" cy="42117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5" name="Freeform 21"/>
            <p:cNvSpPr>
              <a:spLocks/>
            </p:cNvSpPr>
            <p:nvPr/>
          </p:nvSpPr>
          <p:spPr bwMode="auto">
            <a:xfrm rot="10800000" flipH="1">
              <a:off x="5165687" y="205239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26" name="矩形 25"/>
          <p:cNvSpPr/>
          <p:nvPr/>
        </p:nvSpPr>
        <p:spPr>
          <a:xfrm>
            <a:off x="8334375" y="4124661"/>
            <a:ext cx="3651250"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solidFill>
                  <a:schemeClr val="bg1"/>
                </a:solidFill>
              </a:rPr>
              <a:t>The quick brown fox jumps over the lazy dog. The quick brown fox jumps over the lazy dog. </a:t>
            </a:r>
            <a:endParaRPr lang="zh-TW" altLang="en-US" sz="1400" dirty="0">
              <a:solidFill>
                <a:schemeClr val="bg1"/>
              </a:solidFill>
            </a:endParaRPr>
          </a:p>
        </p:txBody>
      </p:sp>
      <p:grpSp>
        <p:nvGrpSpPr>
          <p:cNvPr id="27" name="群組 26"/>
          <p:cNvGrpSpPr/>
          <p:nvPr/>
        </p:nvGrpSpPr>
        <p:grpSpPr>
          <a:xfrm>
            <a:off x="7857299" y="4279082"/>
            <a:ext cx="403390" cy="403390"/>
            <a:chOff x="5023476" y="1967700"/>
            <a:chExt cx="421170" cy="421170"/>
          </a:xfrm>
        </p:grpSpPr>
        <p:sp>
          <p:nvSpPr>
            <p:cNvPr id="28" name="橢圓 27"/>
            <p:cNvSpPr/>
            <p:nvPr/>
          </p:nvSpPr>
          <p:spPr>
            <a:xfrm>
              <a:off x="5023476" y="1967700"/>
              <a:ext cx="421170" cy="42117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9" name="Freeform 21"/>
            <p:cNvSpPr>
              <a:spLocks/>
            </p:cNvSpPr>
            <p:nvPr/>
          </p:nvSpPr>
          <p:spPr bwMode="auto">
            <a:xfrm rot="10800000" flipH="1">
              <a:off x="5165687" y="205239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
        <p:nvSpPr>
          <p:cNvPr id="30" name="矩形 29"/>
          <p:cNvSpPr/>
          <p:nvPr/>
        </p:nvSpPr>
        <p:spPr>
          <a:xfrm>
            <a:off x="8334375" y="5102561"/>
            <a:ext cx="3651250" cy="73866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solidFill>
                  <a:schemeClr val="bg1"/>
                </a:solidFill>
              </a:rPr>
              <a:t>The quick brown fox jumps over the lazy dog. The quick brown fox jumps over the lazy dog. </a:t>
            </a:r>
            <a:endParaRPr lang="zh-TW" altLang="en-US" sz="1400" dirty="0">
              <a:solidFill>
                <a:schemeClr val="bg1"/>
              </a:solidFill>
            </a:endParaRPr>
          </a:p>
        </p:txBody>
      </p:sp>
      <p:grpSp>
        <p:nvGrpSpPr>
          <p:cNvPr id="31" name="群組 30"/>
          <p:cNvGrpSpPr/>
          <p:nvPr/>
        </p:nvGrpSpPr>
        <p:grpSpPr>
          <a:xfrm>
            <a:off x="7857299" y="5256982"/>
            <a:ext cx="403390" cy="403390"/>
            <a:chOff x="5023476" y="1967700"/>
            <a:chExt cx="421170" cy="421170"/>
          </a:xfrm>
        </p:grpSpPr>
        <p:sp>
          <p:nvSpPr>
            <p:cNvPr id="32" name="橢圓 31"/>
            <p:cNvSpPr/>
            <p:nvPr/>
          </p:nvSpPr>
          <p:spPr>
            <a:xfrm>
              <a:off x="5023476" y="1967700"/>
              <a:ext cx="421170" cy="42117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33" name="Freeform 21"/>
            <p:cNvSpPr>
              <a:spLocks/>
            </p:cNvSpPr>
            <p:nvPr/>
          </p:nvSpPr>
          <p:spPr bwMode="auto">
            <a:xfrm rot="10800000" flipH="1">
              <a:off x="5165687" y="2052399"/>
              <a:ext cx="195968" cy="251772"/>
            </a:xfrm>
            <a:custGeom>
              <a:avLst/>
              <a:gdLst>
                <a:gd name="T0" fmla="*/ 0 w 7925"/>
                <a:gd name="T1" fmla="*/ 5094 h 10188"/>
                <a:gd name="T2" fmla="*/ 33 w 7925"/>
                <a:gd name="T3" fmla="*/ 0 h 10188"/>
                <a:gd name="T4" fmla="*/ 1648 w 7925"/>
                <a:gd name="T5" fmla="*/ 1021 h 10188"/>
                <a:gd name="T6" fmla="*/ 7132 w 7925"/>
                <a:gd name="T7" fmla="*/ 4554 h 10188"/>
                <a:gd name="T8" fmla="*/ 7921 w 7925"/>
                <a:gd name="T9" fmla="*/ 5094 h 10188"/>
                <a:gd name="T10" fmla="*/ 1320 w 7925"/>
                <a:gd name="T11" fmla="*/ 9375 h 10188"/>
                <a:gd name="T12" fmla="*/ 29 w 7925"/>
                <a:gd name="T13" fmla="*/ 10188 h 10188"/>
                <a:gd name="T14" fmla="*/ 0 w 7925"/>
                <a:gd name="T15" fmla="*/ 5094 h 10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5" h="10188">
                  <a:moveTo>
                    <a:pt x="0" y="5094"/>
                  </a:moveTo>
                  <a:cubicBezTo>
                    <a:pt x="0" y="1287"/>
                    <a:pt x="8" y="0"/>
                    <a:pt x="33" y="0"/>
                  </a:cubicBezTo>
                  <a:cubicBezTo>
                    <a:pt x="50" y="0"/>
                    <a:pt x="777" y="460"/>
                    <a:pt x="1648" y="1021"/>
                  </a:cubicBezTo>
                  <a:cubicBezTo>
                    <a:pt x="3732" y="2365"/>
                    <a:pt x="6142" y="3917"/>
                    <a:pt x="7132" y="4554"/>
                  </a:cubicBezTo>
                  <a:cubicBezTo>
                    <a:pt x="7570" y="4836"/>
                    <a:pt x="7925" y="5079"/>
                    <a:pt x="7921" y="5094"/>
                  </a:cubicBezTo>
                  <a:cubicBezTo>
                    <a:pt x="7912" y="5124"/>
                    <a:pt x="7006" y="5712"/>
                    <a:pt x="1320" y="9375"/>
                  </a:cubicBezTo>
                  <a:cubicBezTo>
                    <a:pt x="626" y="9822"/>
                    <a:pt x="45" y="10188"/>
                    <a:pt x="29" y="10188"/>
                  </a:cubicBezTo>
                  <a:cubicBezTo>
                    <a:pt x="10" y="10188"/>
                    <a:pt x="0" y="8528"/>
                    <a:pt x="0" y="5094"/>
                  </a:cubicBezTo>
                  <a:close/>
                </a:path>
              </a:pathLst>
            </a:custGeom>
            <a:solidFill>
              <a:schemeClr val="bg1"/>
            </a:solid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p>
          </p:txBody>
        </p:sp>
      </p:grpSp>
    </p:spTree>
    <p:extLst>
      <p:ext uri="{BB962C8B-B14F-4D97-AF65-F5344CB8AC3E}">
        <p14:creationId xmlns:p14="http://schemas.microsoft.com/office/powerpoint/2010/main" val="129306860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92</a:t>
            </a:fld>
            <a:endParaRPr lang="zh-TW" altLang="en-US"/>
          </a:p>
        </p:txBody>
      </p:sp>
      <p:sp>
        <p:nvSpPr>
          <p:cNvPr id="4" name="矩形 3"/>
          <p:cNvSpPr/>
          <p:nvPr/>
        </p:nvSpPr>
        <p:spPr>
          <a:xfrm>
            <a:off x="1701800" y="241300"/>
            <a:ext cx="10490200" cy="2717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圖片版面配置區 4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785525" y="2398713"/>
            <a:ext cx="2216150" cy="4140200"/>
          </a:xfrm>
          <a:prstGeom prst="rect">
            <a:avLst/>
          </a:prstGeom>
        </p:spPr>
      </p:pic>
      <p:pic>
        <p:nvPicPr>
          <p:cNvPr id="6" name="Picture 4" descr="\\LIVEAURA\Matter Lab\商攝\形象照\2016-商攝(20160324)原檔\matterlab修\修\Brief\IMG_9786.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1663" y="1494495"/>
            <a:ext cx="2874851" cy="5044418"/>
          </a:xfrm>
          <a:prstGeom prst="rect">
            <a:avLst/>
          </a:prstGeom>
          <a:noFill/>
        </p:spPr>
      </p:pic>
      <p:sp>
        <p:nvSpPr>
          <p:cNvPr id="7" name="文字方塊 6"/>
          <p:cNvSpPr txBox="1"/>
          <p:nvPr/>
        </p:nvSpPr>
        <p:spPr>
          <a:xfrm>
            <a:off x="6881416" y="3793428"/>
            <a:ext cx="4430842" cy="1754326"/>
          </a:xfrm>
          <a:prstGeom prst="rect">
            <a:avLst/>
          </a:prstGeom>
          <a:noFill/>
        </p:spPr>
        <p:txBody>
          <a:bodyPr wrap="square" rtlCol="0">
            <a:spAutoFit/>
          </a:bodyPr>
          <a:lstStyle/>
          <a:p>
            <a:pPr algn="ctr"/>
            <a:r>
              <a:rPr lang="en-US" altLang="zh-TW" sz="5400" b="1" dirty="0">
                <a:solidFill>
                  <a:srgbClr val="E0F4F3"/>
                </a:solidFill>
              </a:rPr>
              <a:t>Products &amp; Services</a:t>
            </a:r>
            <a:endParaRPr lang="zh-TW" altLang="en-US" sz="5400" b="1" dirty="0">
              <a:solidFill>
                <a:srgbClr val="E0F4F3"/>
              </a:solidFill>
            </a:endParaRPr>
          </a:p>
        </p:txBody>
      </p:sp>
      <p:sp>
        <p:nvSpPr>
          <p:cNvPr id="8" name="矩形 7"/>
          <p:cNvSpPr/>
          <p:nvPr/>
        </p:nvSpPr>
        <p:spPr>
          <a:xfrm>
            <a:off x="7952849" y="1156978"/>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9" name="文字方塊 8"/>
          <p:cNvSpPr txBox="1"/>
          <p:nvPr/>
        </p:nvSpPr>
        <p:spPr>
          <a:xfrm>
            <a:off x="7812736" y="510647"/>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bg1"/>
                </a:solidFill>
              </a:rPr>
              <a:t>16:9</a:t>
            </a:r>
            <a:r>
              <a:rPr lang="zh-TW" altLang="en-US" dirty="0">
                <a:solidFill>
                  <a:schemeClr val="bg1"/>
                </a:solidFill>
              </a:rPr>
              <a:t> </a:t>
            </a:r>
            <a:r>
              <a:rPr lang="en-US" altLang="zh-TW" dirty="0">
                <a:solidFill>
                  <a:schemeClr val="bg1"/>
                </a:solidFill>
              </a:rPr>
              <a:t>Layout </a:t>
            </a:r>
            <a:r>
              <a:rPr lang="en-US" altLang="zh-TW" dirty="0" smtClean="0">
                <a:solidFill>
                  <a:schemeClr val="bg1"/>
                </a:solidFill>
              </a:rPr>
              <a:t>090</a:t>
            </a:r>
          </a:p>
        </p:txBody>
      </p:sp>
      <p:sp>
        <p:nvSpPr>
          <p:cNvPr id="10" name="文字方塊 9"/>
          <p:cNvSpPr txBox="1"/>
          <p:nvPr/>
        </p:nvSpPr>
        <p:spPr>
          <a:xfrm>
            <a:off x="6464713" y="1447615"/>
            <a:ext cx="5264249" cy="1220847"/>
          </a:xfrm>
          <a:prstGeom prst="rect">
            <a:avLst/>
          </a:prstGeom>
          <a:noFill/>
        </p:spPr>
        <p:txBody>
          <a:bodyPr wrap="square" rtlCol="0" anchor="ctr">
            <a:spAutoFit/>
          </a:bodyPr>
          <a:lstStyle/>
          <a:p>
            <a:pPr algn="ctr">
              <a:lnSpc>
                <a:spcPts val="2200"/>
              </a:lnSpc>
            </a:pPr>
            <a:r>
              <a:rPr lang="en-US" altLang="zh-TW" sz="1400" dirty="0">
                <a:solidFill>
                  <a:schemeClr val="bg1"/>
                </a:solidFill>
              </a:rPr>
              <a:t>The quick brown fox jumps over the lazy dog. The quick brown fox jumps over the lazy dog. The quick brown fox jumps over the lazy dog. The quick brown fox jumps over the lazy dog. The quick brown fox jumps over the lazy dog. </a:t>
            </a:r>
          </a:p>
        </p:txBody>
      </p:sp>
    </p:spTree>
    <p:extLst>
      <p:ext uri="{BB962C8B-B14F-4D97-AF65-F5344CB8AC3E}">
        <p14:creationId xmlns:p14="http://schemas.microsoft.com/office/powerpoint/2010/main" val="52388087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93</a:t>
            </a:fld>
            <a:endParaRPr lang="zh-TW" altLang="en-US"/>
          </a:p>
        </p:txBody>
      </p:sp>
      <p:sp>
        <p:nvSpPr>
          <p:cNvPr id="4" name="文字方塊 3"/>
          <p:cNvSpPr txBox="1"/>
          <p:nvPr/>
        </p:nvSpPr>
        <p:spPr>
          <a:xfrm>
            <a:off x="188689" y="2055106"/>
            <a:ext cx="1843314" cy="1323439"/>
          </a:xfrm>
          <a:prstGeom prst="rect">
            <a:avLst/>
          </a:prstGeom>
          <a:noFill/>
        </p:spPr>
        <p:txBody>
          <a:bodyPr wrap="square" rtlCol="0">
            <a:spAutoFit/>
          </a:bodyPr>
          <a:lstStyle/>
          <a:p>
            <a:pPr algn="ctr"/>
            <a:r>
              <a:rPr lang="en-US" altLang="zh-TW" sz="8000" b="1" dirty="0" smtClean="0">
                <a:solidFill>
                  <a:schemeClr val="accent1"/>
                </a:solidFill>
              </a:rPr>
              <a:t>01</a:t>
            </a:r>
            <a:endParaRPr lang="en-US" sz="8000" b="1" dirty="0">
              <a:solidFill>
                <a:schemeClr val="accent1"/>
              </a:solidFill>
            </a:endParaRPr>
          </a:p>
        </p:txBody>
      </p:sp>
      <p:sp>
        <p:nvSpPr>
          <p:cNvPr id="5" name="文字方塊 4"/>
          <p:cNvSpPr txBox="1"/>
          <p:nvPr/>
        </p:nvSpPr>
        <p:spPr>
          <a:xfrm>
            <a:off x="1772111" y="2398452"/>
            <a:ext cx="3577130" cy="954107"/>
          </a:xfrm>
          <a:prstGeom prst="rect">
            <a:avLst/>
          </a:prstGeom>
          <a:noFill/>
        </p:spPr>
        <p:txBody>
          <a:bodyPr wrap="square" rtlCol="0">
            <a:spAutoFit/>
          </a:bodyPr>
          <a:lstStyle/>
          <a:p>
            <a:r>
              <a:rPr lang="en-US" sz="1400" dirty="0"/>
              <a:t>The quick brown fox jumps over the lazy dog. The quick brown fox jumps over the lazy dog. The quick brown fox jumps over the lazy dog. </a:t>
            </a:r>
          </a:p>
        </p:txBody>
      </p:sp>
      <p:sp>
        <p:nvSpPr>
          <p:cNvPr id="6" name="文字方塊 36"/>
          <p:cNvSpPr txBox="1"/>
          <p:nvPr/>
        </p:nvSpPr>
        <p:spPr>
          <a:xfrm flipH="1">
            <a:off x="1772109" y="1875232"/>
            <a:ext cx="2159810"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t>TITLE</a:t>
            </a:r>
            <a:r>
              <a:rPr lang="en-US" sz="2800" b="1" dirty="0" smtClean="0">
                <a:solidFill>
                  <a:schemeClr val="accent1"/>
                </a:solidFill>
              </a:rPr>
              <a:t> 01</a:t>
            </a:r>
          </a:p>
        </p:txBody>
      </p:sp>
      <p:sp>
        <p:nvSpPr>
          <p:cNvPr id="7" name="矩形 6"/>
          <p:cNvSpPr/>
          <p:nvPr/>
        </p:nvSpPr>
        <p:spPr>
          <a:xfrm>
            <a:off x="612249" y="1156979"/>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8" name="文字方塊 7"/>
          <p:cNvSpPr txBox="1"/>
          <p:nvPr/>
        </p:nvSpPr>
        <p:spPr>
          <a:xfrm>
            <a:off x="472136" y="510648"/>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091</a:t>
            </a:r>
          </a:p>
        </p:txBody>
      </p:sp>
      <p:sp>
        <p:nvSpPr>
          <p:cNvPr id="9" name="文字方塊 8"/>
          <p:cNvSpPr txBox="1"/>
          <p:nvPr/>
        </p:nvSpPr>
        <p:spPr>
          <a:xfrm>
            <a:off x="188689" y="4205788"/>
            <a:ext cx="1843314" cy="1323439"/>
          </a:xfrm>
          <a:prstGeom prst="rect">
            <a:avLst/>
          </a:prstGeom>
          <a:noFill/>
        </p:spPr>
        <p:txBody>
          <a:bodyPr wrap="square" rtlCol="0">
            <a:spAutoFit/>
          </a:bodyPr>
          <a:lstStyle/>
          <a:p>
            <a:pPr algn="ctr"/>
            <a:r>
              <a:rPr lang="en-US" altLang="zh-TW" sz="8000" b="1" dirty="0" smtClean="0">
                <a:solidFill>
                  <a:schemeClr val="accent1"/>
                </a:solidFill>
              </a:rPr>
              <a:t>02</a:t>
            </a:r>
            <a:endParaRPr lang="en-US" sz="8000" b="1" dirty="0">
              <a:solidFill>
                <a:schemeClr val="accent1"/>
              </a:solidFill>
            </a:endParaRPr>
          </a:p>
        </p:txBody>
      </p:sp>
      <p:sp>
        <p:nvSpPr>
          <p:cNvPr id="10" name="文字方塊 9"/>
          <p:cNvSpPr txBox="1"/>
          <p:nvPr/>
        </p:nvSpPr>
        <p:spPr>
          <a:xfrm>
            <a:off x="1772111" y="4549134"/>
            <a:ext cx="3577130" cy="954107"/>
          </a:xfrm>
          <a:prstGeom prst="rect">
            <a:avLst/>
          </a:prstGeom>
          <a:noFill/>
        </p:spPr>
        <p:txBody>
          <a:bodyPr wrap="square" rtlCol="0">
            <a:spAutoFit/>
          </a:bodyPr>
          <a:lstStyle/>
          <a:p>
            <a:r>
              <a:rPr lang="en-US" sz="1400" dirty="0"/>
              <a:t>The quick brown fox jumps over the lazy dog. The quick brown fox jumps over the lazy dog. The quick brown fox jumps over the lazy dog. </a:t>
            </a:r>
          </a:p>
        </p:txBody>
      </p:sp>
      <p:sp>
        <p:nvSpPr>
          <p:cNvPr id="11" name="文字方塊 36"/>
          <p:cNvSpPr txBox="1"/>
          <p:nvPr/>
        </p:nvSpPr>
        <p:spPr>
          <a:xfrm flipH="1">
            <a:off x="1772109" y="4025914"/>
            <a:ext cx="2159810"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t>TITLE</a:t>
            </a:r>
            <a:r>
              <a:rPr lang="en-US" sz="2800" b="1" dirty="0" smtClean="0">
                <a:solidFill>
                  <a:schemeClr val="accent1"/>
                </a:solidFill>
              </a:rPr>
              <a:t> 02</a:t>
            </a:r>
          </a:p>
        </p:txBody>
      </p:sp>
      <p:sp>
        <p:nvSpPr>
          <p:cNvPr id="18" name="文字方塊 17"/>
          <p:cNvSpPr txBox="1"/>
          <p:nvPr/>
        </p:nvSpPr>
        <p:spPr>
          <a:xfrm>
            <a:off x="6155149" y="2055106"/>
            <a:ext cx="1843314" cy="1323439"/>
          </a:xfrm>
          <a:prstGeom prst="rect">
            <a:avLst/>
          </a:prstGeom>
          <a:noFill/>
        </p:spPr>
        <p:txBody>
          <a:bodyPr wrap="square" rtlCol="0">
            <a:spAutoFit/>
          </a:bodyPr>
          <a:lstStyle/>
          <a:p>
            <a:pPr algn="ctr"/>
            <a:r>
              <a:rPr lang="en-US" altLang="zh-TW" sz="8000" b="1" dirty="0" smtClean="0">
                <a:solidFill>
                  <a:schemeClr val="accent1"/>
                </a:solidFill>
              </a:rPr>
              <a:t>03</a:t>
            </a:r>
            <a:endParaRPr lang="en-US" sz="8000" b="1" dirty="0">
              <a:solidFill>
                <a:schemeClr val="accent1"/>
              </a:solidFill>
            </a:endParaRPr>
          </a:p>
        </p:txBody>
      </p:sp>
      <p:sp>
        <p:nvSpPr>
          <p:cNvPr id="19" name="文字方塊 18"/>
          <p:cNvSpPr txBox="1"/>
          <p:nvPr/>
        </p:nvSpPr>
        <p:spPr>
          <a:xfrm>
            <a:off x="7738571" y="2398452"/>
            <a:ext cx="3577130" cy="954107"/>
          </a:xfrm>
          <a:prstGeom prst="rect">
            <a:avLst/>
          </a:prstGeom>
          <a:noFill/>
        </p:spPr>
        <p:txBody>
          <a:bodyPr wrap="square" rtlCol="0">
            <a:spAutoFit/>
          </a:bodyPr>
          <a:lstStyle/>
          <a:p>
            <a:r>
              <a:rPr lang="en-US" sz="1400" dirty="0"/>
              <a:t>The quick brown fox jumps over the lazy dog. The quick brown fox jumps over the lazy dog. The quick brown fox jumps over the lazy dog. </a:t>
            </a:r>
          </a:p>
        </p:txBody>
      </p:sp>
      <p:sp>
        <p:nvSpPr>
          <p:cNvPr id="20" name="文字方塊 36"/>
          <p:cNvSpPr txBox="1"/>
          <p:nvPr/>
        </p:nvSpPr>
        <p:spPr>
          <a:xfrm flipH="1">
            <a:off x="7738569" y="1875232"/>
            <a:ext cx="2159810"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t>TITLE</a:t>
            </a:r>
            <a:r>
              <a:rPr lang="en-US" sz="2800" b="1" dirty="0" smtClean="0">
                <a:solidFill>
                  <a:schemeClr val="accent1"/>
                </a:solidFill>
              </a:rPr>
              <a:t> 03</a:t>
            </a:r>
          </a:p>
        </p:txBody>
      </p:sp>
      <p:sp>
        <p:nvSpPr>
          <p:cNvPr id="21" name="文字方塊 20"/>
          <p:cNvSpPr txBox="1"/>
          <p:nvPr/>
        </p:nvSpPr>
        <p:spPr>
          <a:xfrm>
            <a:off x="6155149" y="4205788"/>
            <a:ext cx="1843314" cy="1323439"/>
          </a:xfrm>
          <a:prstGeom prst="rect">
            <a:avLst/>
          </a:prstGeom>
          <a:noFill/>
        </p:spPr>
        <p:txBody>
          <a:bodyPr wrap="square" rtlCol="0">
            <a:spAutoFit/>
          </a:bodyPr>
          <a:lstStyle/>
          <a:p>
            <a:pPr algn="ctr"/>
            <a:r>
              <a:rPr lang="en-US" altLang="zh-TW" sz="8000" b="1" dirty="0" smtClean="0">
                <a:solidFill>
                  <a:schemeClr val="accent1"/>
                </a:solidFill>
              </a:rPr>
              <a:t>04</a:t>
            </a:r>
            <a:endParaRPr lang="en-US" sz="8000" b="1" dirty="0">
              <a:solidFill>
                <a:schemeClr val="accent1"/>
              </a:solidFill>
            </a:endParaRPr>
          </a:p>
        </p:txBody>
      </p:sp>
      <p:sp>
        <p:nvSpPr>
          <p:cNvPr id="22" name="文字方塊 21"/>
          <p:cNvSpPr txBox="1"/>
          <p:nvPr/>
        </p:nvSpPr>
        <p:spPr>
          <a:xfrm>
            <a:off x="7738571" y="4549134"/>
            <a:ext cx="3577130" cy="954107"/>
          </a:xfrm>
          <a:prstGeom prst="rect">
            <a:avLst/>
          </a:prstGeom>
          <a:noFill/>
        </p:spPr>
        <p:txBody>
          <a:bodyPr wrap="square" rtlCol="0">
            <a:spAutoFit/>
          </a:bodyPr>
          <a:lstStyle/>
          <a:p>
            <a:r>
              <a:rPr lang="en-US" sz="1400" dirty="0"/>
              <a:t>The quick brown fox jumps over the lazy dog. The quick brown fox jumps over the lazy dog. The quick brown fox jumps over the lazy dog. </a:t>
            </a:r>
          </a:p>
        </p:txBody>
      </p:sp>
      <p:sp>
        <p:nvSpPr>
          <p:cNvPr id="23" name="文字方塊 36"/>
          <p:cNvSpPr txBox="1"/>
          <p:nvPr/>
        </p:nvSpPr>
        <p:spPr>
          <a:xfrm flipH="1">
            <a:off x="7738569" y="4025914"/>
            <a:ext cx="2159810"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t>TITLE</a:t>
            </a:r>
            <a:r>
              <a:rPr lang="en-US" sz="2800" b="1" dirty="0" smtClean="0">
                <a:solidFill>
                  <a:schemeClr val="accent1"/>
                </a:solidFill>
              </a:rPr>
              <a:t> 04</a:t>
            </a:r>
          </a:p>
        </p:txBody>
      </p:sp>
    </p:spTree>
    <p:extLst>
      <p:ext uri="{BB962C8B-B14F-4D97-AF65-F5344CB8AC3E}">
        <p14:creationId xmlns:p14="http://schemas.microsoft.com/office/powerpoint/2010/main" val="292341902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94</a:t>
            </a:fld>
            <a:endParaRPr lang="zh-TW" altLang="en-US"/>
          </a:p>
        </p:txBody>
      </p:sp>
      <p:sp>
        <p:nvSpPr>
          <p:cNvPr id="4" name="矩形 3"/>
          <p:cNvSpPr/>
          <p:nvPr/>
        </p:nvSpPr>
        <p:spPr>
          <a:xfrm>
            <a:off x="612249" y="1156979"/>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5" name="文字方塊 4"/>
          <p:cNvSpPr txBox="1"/>
          <p:nvPr/>
        </p:nvSpPr>
        <p:spPr>
          <a:xfrm>
            <a:off x="472136" y="510648"/>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092</a:t>
            </a:r>
          </a:p>
        </p:txBody>
      </p:sp>
      <p:sp>
        <p:nvSpPr>
          <p:cNvPr id="6" name="橢圓 5"/>
          <p:cNvSpPr/>
          <p:nvPr/>
        </p:nvSpPr>
        <p:spPr>
          <a:xfrm>
            <a:off x="637032" y="2080074"/>
            <a:ext cx="2251710" cy="2251896"/>
          </a:xfrm>
          <a:custGeom>
            <a:avLst/>
            <a:gdLst>
              <a:gd name="connsiteX0" fmla="*/ 0 w 2251710"/>
              <a:gd name="connsiteY0" fmla="*/ 1125855 h 2251710"/>
              <a:gd name="connsiteX1" fmla="*/ 1125855 w 2251710"/>
              <a:gd name="connsiteY1" fmla="*/ 0 h 2251710"/>
              <a:gd name="connsiteX2" fmla="*/ 2251710 w 2251710"/>
              <a:gd name="connsiteY2" fmla="*/ 1125855 h 2251710"/>
              <a:gd name="connsiteX3" fmla="*/ 1125855 w 2251710"/>
              <a:gd name="connsiteY3" fmla="*/ 2251710 h 2251710"/>
              <a:gd name="connsiteX4" fmla="*/ 0 w 2251710"/>
              <a:gd name="connsiteY4" fmla="*/ 1125855 h 2251710"/>
              <a:gd name="connsiteX0" fmla="*/ 0 w 2251710"/>
              <a:gd name="connsiteY0" fmla="*/ 1126041 h 2251896"/>
              <a:gd name="connsiteX1" fmla="*/ 1125855 w 2251710"/>
              <a:gd name="connsiteY1" fmla="*/ 186 h 2251896"/>
              <a:gd name="connsiteX2" fmla="*/ 2251710 w 2251710"/>
              <a:gd name="connsiteY2" fmla="*/ 1126041 h 2251896"/>
              <a:gd name="connsiteX3" fmla="*/ 1125855 w 2251710"/>
              <a:gd name="connsiteY3" fmla="*/ 2251896 h 2251896"/>
              <a:gd name="connsiteX4" fmla="*/ 0 w 2251710"/>
              <a:gd name="connsiteY4" fmla="*/ 1126041 h 2251896"/>
              <a:gd name="connsiteX0" fmla="*/ 0 w 2251710"/>
              <a:gd name="connsiteY0" fmla="*/ 1126041 h 2251896"/>
              <a:gd name="connsiteX1" fmla="*/ 1125855 w 2251710"/>
              <a:gd name="connsiteY1" fmla="*/ 186 h 2251896"/>
              <a:gd name="connsiteX2" fmla="*/ 2251710 w 2251710"/>
              <a:gd name="connsiteY2" fmla="*/ 1126041 h 2251896"/>
              <a:gd name="connsiteX3" fmla="*/ 1125855 w 2251710"/>
              <a:gd name="connsiteY3" fmla="*/ 2251896 h 2251896"/>
              <a:gd name="connsiteX4" fmla="*/ 0 w 2251710"/>
              <a:gd name="connsiteY4" fmla="*/ 1126041 h 2251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1710" h="2251896">
                <a:moveTo>
                  <a:pt x="0" y="1126041"/>
                </a:moveTo>
                <a:cubicBezTo>
                  <a:pt x="0" y="504248"/>
                  <a:pt x="218312" y="-11244"/>
                  <a:pt x="1125855" y="186"/>
                </a:cubicBezTo>
                <a:cubicBezTo>
                  <a:pt x="2033398" y="11616"/>
                  <a:pt x="2251710" y="504248"/>
                  <a:pt x="2251710" y="1126041"/>
                </a:cubicBezTo>
                <a:cubicBezTo>
                  <a:pt x="2251710" y="1747834"/>
                  <a:pt x="1747648" y="2251896"/>
                  <a:pt x="1125855" y="2251896"/>
                </a:cubicBezTo>
                <a:cubicBezTo>
                  <a:pt x="504062" y="2251896"/>
                  <a:pt x="0" y="1747834"/>
                  <a:pt x="0" y="1126041"/>
                </a:cubicBezTo>
                <a:close/>
              </a:path>
            </a:pathLst>
          </a:cu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文字方塊 41"/>
          <p:cNvSpPr txBox="1"/>
          <p:nvPr/>
        </p:nvSpPr>
        <p:spPr>
          <a:xfrm>
            <a:off x="876304" y="4884220"/>
            <a:ext cx="1773167"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a:t>
            </a:r>
          </a:p>
        </p:txBody>
      </p:sp>
      <p:sp>
        <p:nvSpPr>
          <p:cNvPr id="8" name="文字方塊 43"/>
          <p:cNvSpPr txBox="1"/>
          <p:nvPr/>
        </p:nvSpPr>
        <p:spPr>
          <a:xfrm>
            <a:off x="1004723" y="4468900"/>
            <a:ext cx="1516329" cy="41901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1"/>
                </a:solidFill>
              </a:rPr>
              <a:t>TITLE 01</a:t>
            </a:r>
          </a:p>
        </p:txBody>
      </p:sp>
      <p:sp>
        <p:nvSpPr>
          <p:cNvPr id="11" name="橢圓 10"/>
          <p:cNvSpPr/>
          <p:nvPr/>
        </p:nvSpPr>
        <p:spPr>
          <a:xfrm>
            <a:off x="3514312" y="2080260"/>
            <a:ext cx="2263171" cy="2251710"/>
          </a:xfrm>
          <a:custGeom>
            <a:avLst/>
            <a:gdLst>
              <a:gd name="connsiteX0" fmla="*/ 0 w 2251710"/>
              <a:gd name="connsiteY0" fmla="*/ 1125855 h 2251710"/>
              <a:gd name="connsiteX1" fmla="*/ 1125855 w 2251710"/>
              <a:gd name="connsiteY1" fmla="*/ 0 h 2251710"/>
              <a:gd name="connsiteX2" fmla="*/ 2251710 w 2251710"/>
              <a:gd name="connsiteY2" fmla="*/ 1125855 h 2251710"/>
              <a:gd name="connsiteX3" fmla="*/ 1125855 w 2251710"/>
              <a:gd name="connsiteY3" fmla="*/ 2251710 h 2251710"/>
              <a:gd name="connsiteX4" fmla="*/ 0 w 2251710"/>
              <a:gd name="connsiteY4" fmla="*/ 1125855 h 2251710"/>
              <a:gd name="connsiteX0" fmla="*/ 11461 w 2263171"/>
              <a:gd name="connsiteY0" fmla="*/ 1125855 h 2251710"/>
              <a:gd name="connsiteX1" fmla="*/ 1137316 w 2263171"/>
              <a:gd name="connsiteY1" fmla="*/ 0 h 2251710"/>
              <a:gd name="connsiteX2" fmla="*/ 2263171 w 2263171"/>
              <a:gd name="connsiteY2" fmla="*/ 1125855 h 2251710"/>
              <a:gd name="connsiteX3" fmla="*/ 1137316 w 2263171"/>
              <a:gd name="connsiteY3" fmla="*/ 2251710 h 2251710"/>
              <a:gd name="connsiteX4" fmla="*/ 11461 w 2263171"/>
              <a:gd name="connsiteY4" fmla="*/ 1125855 h 2251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171" h="2251710">
                <a:moveTo>
                  <a:pt x="11461" y="1125855"/>
                </a:moveTo>
                <a:cubicBezTo>
                  <a:pt x="-91409" y="504062"/>
                  <a:pt x="515523" y="0"/>
                  <a:pt x="1137316" y="0"/>
                </a:cubicBezTo>
                <a:cubicBezTo>
                  <a:pt x="1759109" y="0"/>
                  <a:pt x="2263171" y="504062"/>
                  <a:pt x="2263171" y="1125855"/>
                </a:cubicBezTo>
                <a:cubicBezTo>
                  <a:pt x="2263171" y="1747648"/>
                  <a:pt x="1759109" y="2251710"/>
                  <a:pt x="1137316" y="2251710"/>
                </a:cubicBezTo>
                <a:cubicBezTo>
                  <a:pt x="515523" y="2251710"/>
                  <a:pt x="114331" y="1747648"/>
                  <a:pt x="11461" y="1125855"/>
                </a:cubicBezTo>
                <a:close/>
              </a:path>
            </a:pathLst>
          </a:custGeom>
          <a:blipFill>
            <a:blip r:embed="rId3"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文字方塊 41"/>
          <p:cNvSpPr txBox="1"/>
          <p:nvPr/>
        </p:nvSpPr>
        <p:spPr>
          <a:xfrm>
            <a:off x="3765046" y="4884220"/>
            <a:ext cx="1773167"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a:t>
            </a:r>
          </a:p>
        </p:txBody>
      </p:sp>
      <p:sp>
        <p:nvSpPr>
          <p:cNvPr id="13" name="文字方塊 43"/>
          <p:cNvSpPr txBox="1"/>
          <p:nvPr/>
        </p:nvSpPr>
        <p:spPr>
          <a:xfrm>
            <a:off x="3893465" y="4447575"/>
            <a:ext cx="1516329"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1"/>
                </a:solidFill>
              </a:rPr>
              <a:t>TITLE 02</a:t>
            </a:r>
          </a:p>
        </p:txBody>
      </p:sp>
      <p:sp>
        <p:nvSpPr>
          <p:cNvPr id="15" name="橢圓 14"/>
          <p:cNvSpPr/>
          <p:nvPr/>
        </p:nvSpPr>
        <p:spPr>
          <a:xfrm>
            <a:off x="6414516" y="2080260"/>
            <a:ext cx="2255728" cy="2251710"/>
          </a:xfrm>
          <a:custGeom>
            <a:avLst/>
            <a:gdLst>
              <a:gd name="connsiteX0" fmla="*/ 0 w 2251710"/>
              <a:gd name="connsiteY0" fmla="*/ 1125855 h 2251710"/>
              <a:gd name="connsiteX1" fmla="*/ 1125855 w 2251710"/>
              <a:gd name="connsiteY1" fmla="*/ 0 h 2251710"/>
              <a:gd name="connsiteX2" fmla="*/ 2251710 w 2251710"/>
              <a:gd name="connsiteY2" fmla="*/ 1125855 h 2251710"/>
              <a:gd name="connsiteX3" fmla="*/ 1125855 w 2251710"/>
              <a:gd name="connsiteY3" fmla="*/ 2251710 h 2251710"/>
              <a:gd name="connsiteX4" fmla="*/ 0 w 2251710"/>
              <a:gd name="connsiteY4" fmla="*/ 1125855 h 2251710"/>
              <a:gd name="connsiteX0" fmla="*/ 0 w 2255728"/>
              <a:gd name="connsiteY0" fmla="*/ 1125855 h 2251710"/>
              <a:gd name="connsiteX1" fmla="*/ 1125855 w 2255728"/>
              <a:gd name="connsiteY1" fmla="*/ 0 h 2251710"/>
              <a:gd name="connsiteX2" fmla="*/ 2251710 w 2255728"/>
              <a:gd name="connsiteY2" fmla="*/ 1125855 h 2251710"/>
              <a:gd name="connsiteX3" fmla="*/ 1125855 w 2255728"/>
              <a:gd name="connsiteY3" fmla="*/ 2251710 h 2251710"/>
              <a:gd name="connsiteX4" fmla="*/ 0 w 2255728"/>
              <a:gd name="connsiteY4" fmla="*/ 1125855 h 2251710"/>
              <a:gd name="connsiteX0" fmla="*/ 0 w 2255728"/>
              <a:gd name="connsiteY0" fmla="*/ 1125855 h 2251710"/>
              <a:gd name="connsiteX1" fmla="*/ 1125855 w 2255728"/>
              <a:gd name="connsiteY1" fmla="*/ 0 h 2251710"/>
              <a:gd name="connsiteX2" fmla="*/ 2251710 w 2255728"/>
              <a:gd name="connsiteY2" fmla="*/ 1125855 h 2251710"/>
              <a:gd name="connsiteX3" fmla="*/ 1125855 w 2255728"/>
              <a:gd name="connsiteY3" fmla="*/ 2251710 h 2251710"/>
              <a:gd name="connsiteX4" fmla="*/ 0 w 2255728"/>
              <a:gd name="connsiteY4" fmla="*/ 1125855 h 2251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5728" h="2251710">
                <a:moveTo>
                  <a:pt x="0" y="1125855"/>
                </a:moveTo>
                <a:cubicBezTo>
                  <a:pt x="0" y="504062"/>
                  <a:pt x="504062" y="0"/>
                  <a:pt x="1125855" y="0"/>
                </a:cubicBezTo>
                <a:cubicBezTo>
                  <a:pt x="1747648" y="0"/>
                  <a:pt x="2308860" y="309752"/>
                  <a:pt x="2251710" y="1125855"/>
                </a:cubicBezTo>
                <a:cubicBezTo>
                  <a:pt x="2286000" y="1930528"/>
                  <a:pt x="1747648" y="2251710"/>
                  <a:pt x="1125855" y="2251710"/>
                </a:cubicBezTo>
                <a:cubicBezTo>
                  <a:pt x="504062" y="2251710"/>
                  <a:pt x="0" y="1747648"/>
                  <a:pt x="0" y="1125855"/>
                </a:cubicBezTo>
                <a:close/>
              </a:path>
            </a:pathLst>
          </a:custGeom>
          <a:blipFill>
            <a:blip r:embed="rId4"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文字方塊 41"/>
          <p:cNvSpPr txBox="1"/>
          <p:nvPr/>
        </p:nvSpPr>
        <p:spPr>
          <a:xfrm>
            <a:off x="6653788" y="4884220"/>
            <a:ext cx="1773167"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a:t>
            </a:r>
          </a:p>
        </p:txBody>
      </p:sp>
      <p:sp>
        <p:nvSpPr>
          <p:cNvPr id="17" name="文字方塊 43"/>
          <p:cNvSpPr txBox="1"/>
          <p:nvPr/>
        </p:nvSpPr>
        <p:spPr>
          <a:xfrm>
            <a:off x="6782207" y="4447575"/>
            <a:ext cx="1516329"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1"/>
                </a:solidFill>
              </a:rPr>
              <a:t>TITLE 03</a:t>
            </a:r>
          </a:p>
        </p:txBody>
      </p:sp>
      <p:sp>
        <p:nvSpPr>
          <p:cNvPr id="19" name="橢圓 18"/>
          <p:cNvSpPr/>
          <p:nvPr/>
        </p:nvSpPr>
        <p:spPr>
          <a:xfrm>
            <a:off x="9303258" y="2080260"/>
            <a:ext cx="2251710" cy="2254373"/>
          </a:xfrm>
          <a:custGeom>
            <a:avLst/>
            <a:gdLst>
              <a:gd name="connsiteX0" fmla="*/ 0 w 2251710"/>
              <a:gd name="connsiteY0" fmla="*/ 1125855 h 2251710"/>
              <a:gd name="connsiteX1" fmla="*/ 1125855 w 2251710"/>
              <a:gd name="connsiteY1" fmla="*/ 0 h 2251710"/>
              <a:gd name="connsiteX2" fmla="*/ 2251710 w 2251710"/>
              <a:gd name="connsiteY2" fmla="*/ 1125855 h 2251710"/>
              <a:gd name="connsiteX3" fmla="*/ 1125855 w 2251710"/>
              <a:gd name="connsiteY3" fmla="*/ 2251710 h 2251710"/>
              <a:gd name="connsiteX4" fmla="*/ 0 w 2251710"/>
              <a:gd name="connsiteY4" fmla="*/ 1125855 h 2251710"/>
              <a:gd name="connsiteX0" fmla="*/ 0 w 2251710"/>
              <a:gd name="connsiteY0" fmla="*/ 1125855 h 2254373"/>
              <a:gd name="connsiteX1" fmla="*/ 1125855 w 2251710"/>
              <a:gd name="connsiteY1" fmla="*/ 0 h 2254373"/>
              <a:gd name="connsiteX2" fmla="*/ 2251710 w 2251710"/>
              <a:gd name="connsiteY2" fmla="*/ 1125855 h 2254373"/>
              <a:gd name="connsiteX3" fmla="*/ 1125855 w 2251710"/>
              <a:gd name="connsiteY3" fmla="*/ 2251710 h 2254373"/>
              <a:gd name="connsiteX4" fmla="*/ 0 w 2251710"/>
              <a:gd name="connsiteY4" fmla="*/ 1125855 h 2254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1710" h="2254373">
                <a:moveTo>
                  <a:pt x="0" y="1125855"/>
                </a:moveTo>
                <a:cubicBezTo>
                  <a:pt x="0" y="504062"/>
                  <a:pt x="504062" y="0"/>
                  <a:pt x="1125855" y="0"/>
                </a:cubicBezTo>
                <a:cubicBezTo>
                  <a:pt x="1747648" y="0"/>
                  <a:pt x="2251710" y="504062"/>
                  <a:pt x="2251710" y="1125855"/>
                </a:cubicBezTo>
                <a:cubicBezTo>
                  <a:pt x="2251710" y="1747648"/>
                  <a:pt x="1953388" y="2205990"/>
                  <a:pt x="1125855" y="2251710"/>
                </a:cubicBezTo>
                <a:cubicBezTo>
                  <a:pt x="298322" y="2297430"/>
                  <a:pt x="0" y="1747648"/>
                  <a:pt x="0" y="1125855"/>
                </a:cubicBezTo>
                <a:close/>
              </a:path>
            </a:pathLst>
          </a:custGeom>
          <a:blipFill>
            <a:blip r:embed="rId5"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文字方塊 41"/>
          <p:cNvSpPr txBox="1"/>
          <p:nvPr/>
        </p:nvSpPr>
        <p:spPr>
          <a:xfrm>
            <a:off x="9542530" y="4884220"/>
            <a:ext cx="1773167"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a:t>
            </a:r>
          </a:p>
        </p:txBody>
      </p:sp>
      <p:sp>
        <p:nvSpPr>
          <p:cNvPr id="21" name="文字方塊 43"/>
          <p:cNvSpPr txBox="1"/>
          <p:nvPr/>
        </p:nvSpPr>
        <p:spPr>
          <a:xfrm>
            <a:off x="9670949" y="4447575"/>
            <a:ext cx="1516329"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1"/>
                </a:solidFill>
              </a:rPr>
              <a:t>TITLE 04</a:t>
            </a:r>
          </a:p>
        </p:txBody>
      </p:sp>
    </p:spTree>
    <p:extLst>
      <p:ext uri="{BB962C8B-B14F-4D97-AF65-F5344CB8AC3E}">
        <p14:creationId xmlns:p14="http://schemas.microsoft.com/office/powerpoint/2010/main" val="405480440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95</a:t>
            </a:fld>
            <a:endParaRPr lang="zh-TW" altLang="en-US"/>
          </a:p>
        </p:txBody>
      </p:sp>
      <p:sp>
        <p:nvSpPr>
          <p:cNvPr id="4" name="橢圓 5"/>
          <p:cNvSpPr/>
          <p:nvPr/>
        </p:nvSpPr>
        <p:spPr>
          <a:xfrm>
            <a:off x="637032" y="2080074"/>
            <a:ext cx="2251710" cy="2251896"/>
          </a:xfrm>
          <a:custGeom>
            <a:avLst/>
            <a:gdLst>
              <a:gd name="connsiteX0" fmla="*/ 0 w 2251710"/>
              <a:gd name="connsiteY0" fmla="*/ 1125855 h 2251710"/>
              <a:gd name="connsiteX1" fmla="*/ 1125855 w 2251710"/>
              <a:gd name="connsiteY1" fmla="*/ 0 h 2251710"/>
              <a:gd name="connsiteX2" fmla="*/ 2251710 w 2251710"/>
              <a:gd name="connsiteY2" fmla="*/ 1125855 h 2251710"/>
              <a:gd name="connsiteX3" fmla="*/ 1125855 w 2251710"/>
              <a:gd name="connsiteY3" fmla="*/ 2251710 h 2251710"/>
              <a:gd name="connsiteX4" fmla="*/ 0 w 2251710"/>
              <a:gd name="connsiteY4" fmla="*/ 1125855 h 2251710"/>
              <a:gd name="connsiteX0" fmla="*/ 0 w 2251710"/>
              <a:gd name="connsiteY0" fmla="*/ 1126041 h 2251896"/>
              <a:gd name="connsiteX1" fmla="*/ 1125855 w 2251710"/>
              <a:gd name="connsiteY1" fmla="*/ 186 h 2251896"/>
              <a:gd name="connsiteX2" fmla="*/ 2251710 w 2251710"/>
              <a:gd name="connsiteY2" fmla="*/ 1126041 h 2251896"/>
              <a:gd name="connsiteX3" fmla="*/ 1125855 w 2251710"/>
              <a:gd name="connsiteY3" fmla="*/ 2251896 h 2251896"/>
              <a:gd name="connsiteX4" fmla="*/ 0 w 2251710"/>
              <a:gd name="connsiteY4" fmla="*/ 1126041 h 2251896"/>
              <a:gd name="connsiteX0" fmla="*/ 0 w 2251710"/>
              <a:gd name="connsiteY0" fmla="*/ 1126041 h 2251896"/>
              <a:gd name="connsiteX1" fmla="*/ 1125855 w 2251710"/>
              <a:gd name="connsiteY1" fmla="*/ 186 h 2251896"/>
              <a:gd name="connsiteX2" fmla="*/ 2251710 w 2251710"/>
              <a:gd name="connsiteY2" fmla="*/ 1126041 h 2251896"/>
              <a:gd name="connsiteX3" fmla="*/ 1125855 w 2251710"/>
              <a:gd name="connsiteY3" fmla="*/ 2251896 h 2251896"/>
              <a:gd name="connsiteX4" fmla="*/ 0 w 2251710"/>
              <a:gd name="connsiteY4" fmla="*/ 1126041 h 2251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1710" h="2251896">
                <a:moveTo>
                  <a:pt x="0" y="1126041"/>
                </a:moveTo>
                <a:cubicBezTo>
                  <a:pt x="0" y="504248"/>
                  <a:pt x="218312" y="-11244"/>
                  <a:pt x="1125855" y="186"/>
                </a:cubicBezTo>
                <a:cubicBezTo>
                  <a:pt x="2033398" y="11616"/>
                  <a:pt x="2251710" y="504248"/>
                  <a:pt x="2251710" y="1126041"/>
                </a:cubicBezTo>
                <a:cubicBezTo>
                  <a:pt x="2251710" y="1747834"/>
                  <a:pt x="1747648" y="2251896"/>
                  <a:pt x="1125855" y="2251896"/>
                </a:cubicBezTo>
                <a:cubicBezTo>
                  <a:pt x="504062" y="2251896"/>
                  <a:pt x="0" y="1747834"/>
                  <a:pt x="0" y="1126041"/>
                </a:cubicBezTo>
                <a:close/>
              </a:path>
            </a:pathLst>
          </a:cu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文字方塊 41"/>
          <p:cNvSpPr txBox="1"/>
          <p:nvPr/>
        </p:nvSpPr>
        <p:spPr>
          <a:xfrm>
            <a:off x="876304" y="4884220"/>
            <a:ext cx="1773167"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a:t>
            </a:r>
          </a:p>
        </p:txBody>
      </p:sp>
      <p:sp>
        <p:nvSpPr>
          <p:cNvPr id="6" name="文字方塊 43"/>
          <p:cNvSpPr txBox="1"/>
          <p:nvPr/>
        </p:nvSpPr>
        <p:spPr>
          <a:xfrm>
            <a:off x="1004723" y="4468900"/>
            <a:ext cx="1516329" cy="41901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1"/>
                </a:solidFill>
              </a:rPr>
              <a:t>TITLE 01</a:t>
            </a:r>
          </a:p>
        </p:txBody>
      </p:sp>
      <p:sp>
        <p:nvSpPr>
          <p:cNvPr id="7" name="橢圓 18"/>
          <p:cNvSpPr/>
          <p:nvPr/>
        </p:nvSpPr>
        <p:spPr>
          <a:xfrm>
            <a:off x="9303258" y="2080260"/>
            <a:ext cx="2251710" cy="2254373"/>
          </a:xfrm>
          <a:custGeom>
            <a:avLst/>
            <a:gdLst>
              <a:gd name="connsiteX0" fmla="*/ 0 w 2251710"/>
              <a:gd name="connsiteY0" fmla="*/ 1125855 h 2251710"/>
              <a:gd name="connsiteX1" fmla="*/ 1125855 w 2251710"/>
              <a:gd name="connsiteY1" fmla="*/ 0 h 2251710"/>
              <a:gd name="connsiteX2" fmla="*/ 2251710 w 2251710"/>
              <a:gd name="connsiteY2" fmla="*/ 1125855 h 2251710"/>
              <a:gd name="connsiteX3" fmla="*/ 1125855 w 2251710"/>
              <a:gd name="connsiteY3" fmla="*/ 2251710 h 2251710"/>
              <a:gd name="connsiteX4" fmla="*/ 0 w 2251710"/>
              <a:gd name="connsiteY4" fmla="*/ 1125855 h 2251710"/>
              <a:gd name="connsiteX0" fmla="*/ 0 w 2251710"/>
              <a:gd name="connsiteY0" fmla="*/ 1125855 h 2254373"/>
              <a:gd name="connsiteX1" fmla="*/ 1125855 w 2251710"/>
              <a:gd name="connsiteY1" fmla="*/ 0 h 2254373"/>
              <a:gd name="connsiteX2" fmla="*/ 2251710 w 2251710"/>
              <a:gd name="connsiteY2" fmla="*/ 1125855 h 2254373"/>
              <a:gd name="connsiteX3" fmla="*/ 1125855 w 2251710"/>
              <a:gd name="connsiteY3" fmla="*/ 2251710 h 2254373"/>
              <a:gd name="connsiteX4" fmla="*/ 0 w 2251710"/>
              <a:gd name="connsiteY4" fmla="*/ 1125855 h 2254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1710" h="2254373">
                <a:moveTo>
                  <a:pt x="0" y="1125855"/>
                </a:moveTo>
                <a:cubicBezTo>
                  <a:pt x="0" y="504062"/>
                  <a:pt x="504062" y="0"/>
                  <a:pt x="1125855" y="0"/>
                </a:cubicBezTo>
                <a:cubicBezTo>
                  <a:pt x="1747648" y="0"/>
                  <a:pt x="2251710" y="504062"/>
                  <a:pt x="2251710" y="1125855"/>
                </a:cubicBezTo>
                <a:cubicBezTo>
                  <a:pt x="2251710" y="1747648"/>
                  <a:pt x="1953388" y="2205990"/>
                  <a:pt x="1125855" y="2251710"/>
                </a:cubicBezTo>
                <a:cubicBezTo>
                  <a:pt x="298322" y="2297430"/>
                  <a:pt x="0" y="1747648"/>
                  <a:pt x="0" y="1125855"/>
                </a:cubicBezTo>
                <a:close/>
              </a:path>
            </a:pathLst>
          </a:custGeom>
          <a:blipFill>
            <a:blip r:embed="rId3"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文字方塊 41"/>
          <p:cNvSpPr txBox="1"/>
          <p:nvPr/>
        </p:nvSpPr>
        <p:spPr>
          <a:xfrm>
            <a:off x="9542530" y="4884220"/>
            <a:ext cx="1773167" cy="7386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a:t>
            </a:r>
          </a:p>
        </p:txBody>
      </p:sp>
      <p:sp>
        <p:nvSpPr>
          <p:cNvPr id="9" name="文字方塊 43"/>
          <p:cNvSpPr txBox="1"/>
          <p:nvPr/>
        </p:nvSpPr>
        <p:spPr>
          <a:xfrm>
            <a:off x="9670949" y="4447575"/>
            <a:ext cx="1516329"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1"/>
                </a:solidFill>
              </a:rPr>
              <a:t>TITLE 02</a:t>
            </a:r>
          </a:p>
        </p:txBody>
      </p:sp>
      <p:graphicFrame>
        <p:nvGraphicFramePr>
          <p:cNvPr id="10" name="圖表 9"/>
          <p:cNvGraphicFramePr>
            <a:graphicFrameLocks/>
          </p:cNvGraphicFramePr>
          <p:nvPr>
            <p:extLst>
              <p:ext uri="{D42A27DB-BD31-4B8C-83A1-F6EECF244321}">
                <p14:modId xmlns:p14="http://schemas.microsoft.com/office/powerpoint/2010/main" val="3725883756"/>
              </p:ext>
            </p:extLst>
          </p:nvPr>
        </p:nvGraphicFramePr>
        <p:xfrm>
          <a:off x="3744205" y="2830982"/>
          <a:ext cx="4680730" cy="3420437"/>
        </p:xfrm>
        <a:graphic>
          <a:graphicData uri="http://schemas.openxmlformats.org/drawingml/2006/chart">
            <c:chart xmlns:c="http://schemas.openxmlformats.org/drawingml/2006/chart" xmlns:r="http://schemas.openxmlformats.org/officeDocument/2006/relationships" r:id="rId4"/>
          </a:graphicData>
        </a:graphic>
      </p:graphicFrame>
      <p:sp>
        <p:nvSpPr>
          <p:cNvPr id="11" name="矩形 10"/>
          <p:cNvSpPr/>
          <p:nvPr/>
        </p:nvSpPr>
        <p:spPr>
          <a:xfrm>
            <a:off x="612249" y="1156979"/>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12" name="文字方塊 11"/>
          <p:cNvSpPr txBox="1"/>
          <p:nvPr/>
        </p:nvSpPr>
        <p:spPr>
          <a:xfrm>
            <a:off x="472136" y="510648"/>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093</a:t>
            </a:r>
          </a:p>
        </p:txBody>
      </p:sp>
      <p:sp>
        <p:nvSpPr>
          <p:cNvPr id="13" name="文字方塊 12"/>
          <p:cNvSpPr txBox="1"/>
          <p:nvPr/>
        </p:nvSpPr>
        <p:spPr>
          <a:xfrm>
            <a:off x="4111897" y="1941252"/>
            <a:ext cx="4313038" cy="738664"/>
          </a:xfrm>
          <a:prstGeom prst="rect">
            <a:avLst/>
          </a:prstGeom>
          <a:noFill/>
        </p:spPr>
        <p:txBody>
          <a:bodyPr wrap="square" rtlCol="0">
            <a:spAutoFit/>
          </a:bodyPr>
          <a:lstStyle/>
          <a:p>
            <a:r>
              <a:rPr lang="en-US" sz="1400" dirty="0"/>
              <a:t>The quick brown fox jumps over the lazy dog. The quick brown fox jumps over the lazy dog. The quick brown fox jumps over the lazy dog. </a:t>
            </a:r>
          </a:p>
        </p:txBody>
      </p:sp>
      <p:sp>
        <p:nvSpPr>
          <p:cNvPr id="14" name="文字方塊 36"/>
          <p:cNvSpPr txBox="1"/>
          <p:nvPr/>
        </p:nvSpPr>
        <p:spPr>
          <a:xfrm flipH="1">
            <a:off x="4111895" y="1418032"/>
            <a:ext cx="2159810"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t>TITLE</a:t>
            </a:r>
            <a:r>
              <a:rPr lang="en-US" sz="2800" b="1" dirty="0" smtClean="0">
                <a:solidFill>
                  <a:schemeClr val="accent1"/>
                </a:solidFill>
              </a:rPr>
              <a:t> </a:t>
            </a:r>
            <a:endParaRPr lang="en-US" sz="2800" b="1" dirty="0">
              <a:solidFill>
                <a:schemeClr val="accent1"/>
              </a:solidFill>
            </a:endParaRPr>
          </a:p>
        </p:txBody>
      </p:sp>
    </p:spTree>
    <p:extLst>
      <p:ext uri="{BB962C8B-B14F-4D97-AF65-F5344CB8AC3E}">
        <p14:creationId xmlns:p14="http://schemas.microsoft.com/office/powerpoint/2010/main" val="246490114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橢圓 9"/>
          <p:cNvSpPr/>
          <p:nvPr/>
        </p:nvSpPr>
        <p:spPr>
          <a:xfrm>
            <a:off x="674370" y="4704773"/>
            <a:ext cx="2023110" cy="2029204"/>
          </a:xfrm>
          <a:custGeom>
            <a:avLst/>
            <a:gdLst>
              <a:gd name="connsiteX0" fmla="*/ 0 w 2023110"/>
              <a:gd name="connsiteY0" fmla="*/ 1011555 h 2023110"/>
              <a:gd name="connsiteX1" fmla="*/ 1011555 w 2023110"/>
              <a:gd name="connsiteY1" fmla="*/ 0 h 2023110"/>
              <a:gd name="connsiteX2" fmla="*/ 2023110 w 2023110"/>
              <a:gd name="connsiteY2" fmla="*/ 1011555 h 2023110"/>
              <a:gd name="connsiteX3" fmla="*/ 1011555 w 2023110"/>
              <a:gd name="connsiteY3" fmla="*/ 2023110 h 2023110"/>
              <a:gd name="connsiteX4" fmla="*/ 0 w 2023110"/>
              <a:gd name="connsiteY4" fmla="*/ 1011555 h 2023110"/>
              <a:gd name="connsiteX0" fmla="*/ 0 w 2023110"/>
              <a:gd name="connsiteY0" fmla="*/ 1015942 h 2027497"/>
              <a:gd name="connsiteX1" fmla="*/ 1011555 w 2023110"/>
              <a:gd name="connsiteY1" fmla="*/ 4387 h 2027497"/>
              <a:gd name="connsiteX2" fmla="*/ 2023110 w 2023110"/>
              <a:gd name="connsiteY2" fmla="*/ 1015942 h 2027497"/>
              <a:gd name="connsiteX3" fmla="*/ 1011555 w 2023110"/>
              <a:gd name="connsiteY3" fmla="*/ 2027497 h 2027497"/>
              <a:gd name="connsiteX4" fmla="*/ 0 w 2023110"/>
              <a:gd name="connsiteY4" fmla="*/ 1015942 h 2027497"/>
              <a:gd name="connsiteX0" fmla="*/ 0 w 2023110"/>
              <a:gd name="connsiteY0" fmla="*/ 1015942 h 2029204"/>
              <a:gd name="connsiteX1" fmla="*/ 1011555 w 2023110"/>
              <a:gd name="connsiteY1" fmla="*/ 4387 h 2029204"/>
              <a:gd name="connsiteX2" fmla="*/ 2023110 w 2023110"/>
              <a:gd name="connsiteY2" fmla="*/ 1015942 h 2029204"/>
              <a:gd name="connsiteX3" fmla="*/ 1011555 w 2023110"/>
              <a:gd name="connsiteY3" fmla="*/ 2027497 h 2029204"/>
              <a:gd name="connsiteX4" fmla="*/ 0 w 2023110"/>
              <a:gd name="connsiteY4" fmla="*/ 1015942 h 2029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3110" h="2029204">
                <a:moveTo>
                  <a:pt x="0" y="1015942"/>
                </a:moveTo>
                <a:cubicBezTo>
                  <a:pt x="0" y="457276"/>
                  <a:pt x="350019" y="61537"/>
                  <a:pt x="1011555" y="4387"/>
                </a:cubicBezTo>
                <a:cubicBezTo>
                  <a:pt x="1673091" y="-52763"/>
                  <a:pt x="2023110" y="457276"/>
                  <a:pt x="2023110" y="1015942"/>
                </a:cubicBezTo>
                <a:cubicBezTo>
                  <a:pt x="2023110" y="1574608"/>
                  <a:pt x="1627371" y="2061787"/>
                  <a:pt x="1011555" y="2027497"/>
                </a:cubicBezTo>
                <a:cubicBezTo>
                  <a:pt x="395739" y="1993207"/>
                  <a:pt x="0" y="1574608"/>
                  <a:pt x="0" y="1015942"/>
                </a:cubicBezTo>
                <a:close/>
              </a:path>
            </a:pathLst>
          </a:cu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矩形 12"/>
          <p:cNvSpPr/>
          <p:nvPr/>
        </p:nvSpPr>
        <p:spPr>
          <a:xfrm>
            <a:off x="6560823" y="0"/>
            <a:ext cx="56311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96</a:t>
            </a:fld>
            <a:endParaRPr lang="zh-TW" altLang="en-US"/>
          </a:p>
        </p:txBody>
      </p:sp>
      <p:sp>
        <p:nvSpPr>
          <p:cNvPr id="4" name="橢圓 3"/>
          <p:cNvSpPr/>
          <p:nvPr/>
        </p:nvSpPr>
        <p:spPr>
          <a:xfrm>
            <a:off x="674370" y="319834"/>
            <a:ext cx="2025475" cy="2023316"/>
          </a:xfrm>
          <a:custGeom>
            <a:avLst/>
            <a:gdLst>
              <a:gd name="connsiteX0" fmla="*/ 0 w 2023110"/>
              <a:gd name="connsiteY0" fmla="*/ 1011555 h 2023110"/>
              <a:gd name="connsiteX1" fmla="*/ 1011555 w 2023110"/>
              <a:gd name="connsiteY1" fmla="*/ 0 h 2023110"/>
              <a:gd name="connsiteX2" fmla="*/ 2023110 w 2023110"/>
              <a:gd name="connsiteY2" fmla="*/ 1011555 h 2023110"/>
              <a:gd name="connsiteX3" fmla="*/ 1011555 w 2023110"/>
              <a:gd name="connsiteY3" fmla="*/ 2023110 h 2023110"/>
              <a:gd name="connsiteX4" fmla="*/ 0 w 2023110"/>
              <a:gd name="connsiteY4" fmla="*/ 1011555 h 2023110"/>
              <a:gd name="connsiteX0" fmla="*/ 0 w 2023110"/>
              <a:gd name="connsiteY0" fmla="*/ 1011761 h 2023316"/>
              <a:gd name="connsiteX1" fmla="*/ 1011555 w 2023110"/>
              <a:gd name="connsiteY1" fmla="*/ 206 h 2023316"/>
              <a:gd name="connsiteX2" fmla="*/ 2023110 w 2023110"/>
              <a:gd name="connsiteY2" fmla="*/ 1011761 h 2023316"/>
              <a:gd name="connsiteX3" fmla="*/ 1011555 w 2023110"/>
              <a:gd name="connsiteY3" fmla="*/ 2023316 h 2023316"/>
              <a:gd name="connsiteX4" fmla="*/ 0 w 2023110"/>
              <a:gd name="connsiteY4" fmla="*/ 1011761 h 2023316"/>
              <a:gd name="connsiteX0" fmla="*/ 0 w 2025475"/>
              <a:gd name="connsiteY0" fmla="*/ 1011761 h 2023316"/>
              <a:gd name="connsiteX1" fmla="*/ 1011555 w 2025475"/>
              <a:gd name="connsiteY1" fmla="*/ 206 h 2023316"/>
              <a:gd name="connsiteX2" fmla="*/ 2023110 w 2025475"/>
              <a:gd name="connsiteY2" fmla="*/ 1011761 h 2023316"/>
              <a:gd name="connsiteX3" fmla="*/ 1011555 w 2025475"/>
              <a:gd name="connsiteY3" fmla="*/ 2023316 h 2023316"/>
              <a:gd name="connsiteX4" fmla="*/ 0 w 2025475"/>
              <a:gd name="connsiteY4" fmla="*/ 1011761 h 2023316"/>
              <a:gd name="connsiteX0" fmla="*/ 0 w 2025475"/>
              <a:gd name="connsiteY0" fmla="*/ 1011761 h 2023316"/>
              <a:gd name="connsiteX1" fmla="*/ 1011555 w 2025475"/>
              <a:gd name="connsiteY1" fmla="*/ 206 h 2023316"/>
              <a:gd name="connsiteX2" fmla="*/ 2023110 w 2025475"/>
              <a:gd name="connsiteY2" fmla="*/ 1011761 h 2023316"/>
              <a:gd name="connsiteX3" fmla="*/ 1011555 w 2025475"/>
              <a:gd name="connsiteY3" fmla="*/ 2023316 h 2023316"/>
              <a:gd name="connsiteX4" fmla="*/ 0 w 2025475"/>
              <a:gd name="connsiteY4" fmla="*/ 1011761 h 2023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5475" h="2023316">
                <a:moveTo>
                  <a:pt x="0" y="1011761"/>
                </a:moveTo>
                <a:cubicBezTo>
                  <a:pt x="0" y="453095"/>
                  <a:pt x="304299" y="-11224"/>
                  <a:pt x="1011555" y="206"/>
                </a:cubicBezTo>
                <a:cubicBezTo>
                  <a:pt x="1718811" y="11636"/>
                  <a:pt x="2057400" y="464525"/>
                  <a:pt x="2023110" y="1011761"/>
                </a:cubicBezTo>
                <a:cubicBezTo>
                  <a:pt x="2011680" y="1707587"/>
                  <a:pt x="1570221" y="2023316"/>
                  <a:pt x="1011555" y="2023316"/>
                </a:cubicBezTo>
                <a:cubicBezTo>
                  <a:pt x="452889" y="2023316"/>
                  <a:pt x="0" y="1570427"/>
                  <a:pt x="0" y="1011761"/>
                </a:cubicBezTo>
                <a:close/>
              </a:path>
            </a:pathLst>
          </a:custGeom>
          <a:blipFill>
            <a:blip r:embed="rId3"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文字方塊 4"/>
          <p:cNvSpPr txBox="1"/>
          <p:nvPr/>
        </p:nvSpPr>
        <p:spPr>
          <a:xfrm>
            <a:off x="2983693" y="992562"/>
            <a:ext cx="3577130" cy="954107"/>
          </a:xfrm>
          <a:prstGeom prst="rect">
            <a:avLst/>
          </a:prstGeom>
          <a:noFill/>
        </p:spPr>
        <p:txBody>
          <a:bodyPr wrap="square" rtlCol="0">
            <a:spAutoFit/>
          </a:bodyPr>
          <a:lstStyle/>
          <a:p>
            <a:r>
              <a:rPr lang="en-US" sz="1400" dirty="0"/>
              <a:t>The quick brown fox jumps over the lazy dog. The quick brown fox jumps over the lazy dog. The quick brown fox jumps over the lazy dog. </a:t>
            </a:r>
          </a:p>
        </p:txBody>
      </p:sp>
      <p:sp>
        <p:nvSpPr>
          <p:cNvPr id="6" name="文字方塊 36"/>
          <p:cNvSpPr txBox="1"/>
          <p:nvPr/>
        </p:nvSpPr>
        <p:spPr>
          <a:xfrm flipH="1">
            <a:off x="2983691" y="469342"/>
            <a:ext cx="2159810"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t>TITLE</a:t>
            </a:r>
            <a:r>
              <a:rPr lang="en-US" sz="2800" b="1" dirty="0" smtClean="0">
                <a:solidFill>
                  <a:schemeClr val="accent1"/>
                </a:solidFill>
              </a:rPr>
              <a:t> 01</a:t>
            </a:r>
          </a:p>
        </p:txBody>
      </p:sp>
      <p:sp>
        <p:nvSpPr>
          <p:cNvPr id="7" name="橢圓 6"/>
          <p:cNvSpPr/>
          <p:nvPr/>
        </p:nvSpPr>
        <p:spPr>
          <a:xfrm>
            <a:off x="668279" y="2514600"/>
            <a:ext cx="2035292" cy="2023110"/>
          </a:xfrm>
          <a:custGeom>
            <a:avLst/>
            <a:gdLst>
              <a:gd name="connsiteX0" fmla="*/ 0 w 2023110"/>
              <a:gd name="connsiteY0" fmla="*/ 1011555 h 2023110"/>
              <a:gd name="connsiteX1" fmla="*/ 1011555 w 2023110"/>
              <a:gd name="connsiteY1" fmla="*/ 0 h 2023110"/>
              <a:gd name="connsiteX2" fmla="*/ 2023110 w 2023110"/>
              <a:gd name="connsiteY2" fmla="*/ 1011555 h 2023110"/>
              <a:gd name="connsiteX3" fmla="*/ 1011555 w 2023110"/>
              <a:gd name="connsiteY3" fmla="*/ 2023110 h 2023110"/>
              <a:gd name="connsiteX4" fmla="*/ 0 w 2023110"/>
              <a:gd name="connsiteY4" fmla="*/ 1011555 h 2023110"/>
              <a:gd name="connsiteX0" fmla="*/ 6091 w 2029201"/>
              <a:gd name="connsiteY0" fmla="*/ 1011555 h 2023110"/>
              <a:gd name="connsiteX1" fmla="*/ 1017646 w 2029201"/>
              <a:gd name="connsiteY1" fmla="*/ 0 h 2023110"/>
              <a:gd name="connsiteX2" fmla="*/ 2029201 w 2029201"/>
              <a:gd name="connsiteY2" fmla="*/ 1011555 h 2023110"/>
              <a:gd name="connsiteX3" fmla="*/ 1017646 w 2029201"/>
              <a:gd name="connsiteY3" fmla="*/ 2023110 h 2023110"/>
              <a:gd name="connsiteX4" fmla="*/ 6091 w 2029201"/>
              <a:gd name="connsiteY4" fmla="*/ 1011555 h 2023110"/>
              <a:gd name="connsiteX0" fmla="*/ 6091 w 2035292"/>
              <a:gd name="connsiteY0" fmla="*/ 1011555 h 2023110"/>
              <a:gd name="connsiteX1" fmla="*/ 1017646 w 2035292"/>
              <a:gd name="connsiteY1" fmla="*/ 0 h 2023110"/>
              <a:gd name="connsiteX2" fmla="*/ 2029201 w 2035292"/>
              <a:gd name="connsiteY2" fmla="*/ 1011555 h 2023110"/>
              <a:gd name="connsiteX3" fmla="*/ 1017646 w 2035292"/>
              <a:gd name="connsiteY3" fmla="*/ 2023110 h 2023110"/>
              <a:gd name="connsiteX4" fmla="*/ 6091 w 2035292"/>
              <a:gd name="connsiteY4" fmla="*/ 1011555 h 2023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5292" h="2023110">
                <a:moveTo>
                  <a:pt x="6091" y="1011555"/>
                </a:moveTo>
                <a:cubicBezTo>
                  <a:pt x="-62489" y="338589"/>
                  <a:pt x="458980" y="0"/>
                  <a:pt x="1017646" y="0"/>
                </a:cubicBezTo>
                <a:cubicBezTo>
                  <a:pt x="1576312" y="0"/>
                  <a:pt x="2097781" y="498609"/>
                  <a:pt x="2029201" y="1011555"/>
                </a:cubicBezTo>
                <a:cubicBezTo>
                  <a:pt x="2029201" y="1570221"/>
                  <a:pt x="1576312" y="2023110"/>
                  <a:pt x="1017646" y="2023110"/>
                </a:cubicBezTo>
                <a:cubicBezTo>
                  <a:pt x="458980" y="2023110"/>
                  <a:pt x="74671" y="1684521"/>
                  <a:pt x="6091" y="1011555"/>
                </a:cubicBezTo>
                <a:close/>
              </a:path>
            </a:pathLst>
          </a:custGeom>
          <a:blipFill>
            <a:blip r:embed="rId4"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文字方塊 7"/>
          <p:cNvSpPr txBox="1"/>
          <p:nvPr/>
        </p:nvSpPr>
        <p:spPr>
          <a:xfrm>
            <a:off x="2983693" y="3187122"/>
            <a:ext cx="3577130" cy="954107"/>
          </a:xfrm>
          <a:prstGeom prst="rect">
            <a:avLst/>
          </a:prstGeom>
          <a:noFill/>
        </p:spPr>
        <p:txBody>
          <a:bodyPr wrap="square" rtlCol="0">
            <a:spAutoFit/>
          </a:bodyPr>
          <a:lstStyle/>
          <a:p>
            <a:r>
              <a:rPr lang="en-US" sz="1400" dirty="0"/>
              <a:t>The quick brown fox jumps over the lazy dog. The quick brown fox jumps over the lazy dog. The quick brown fox jumps over the lazy dog. </a:t>
            </a:r>
          </a:p>
        </p:txBody>
      </p:sp>
      <p:sp>
        <p:nvSpPr>
          <p:cNvPr id="9" name="文字方塊 36"/>
          <p:cNvSpPr txBox="1"/>
          <p:nvPr/>
        </p:nvSpPr>
        <p:spPr>
          <a:xfrm flipH="1">
            <a:off x="2983691" y="2663902"/>
            <a:ext cx="2159810"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t>TITLE</a:t>
            </a:r>
            <a:r>
              <a:rPr lang="en-US" sz="2800" b="1" dirty="0" smtClean="0">
                <a:solidFill>
                  <a:schemeClr val="accent1"/>
                </a:solidFill>
              </a:rPr>
              <a:t> 02</a:t>
            </a:r>
          </a:p>
        </p:txBody>
      </p:sp>
      <p:sp>
        <p:nvSpPr>
          <p:cNvPr id="11" name="文字方塊 10"/>
          <p:cNvSpPr txBox="1"/>
          <p:nvPr/>
        </p:nvSpPr>
        <p:spPr>
          <a:xfrm>
            <a:off x="2983693" y="5381682"/>
            <a:ext cx="3577130" cy="954107"/>
          </a:xfrm>
          <a:prstGeom prst="rect">
            <a:avLst/>
          </a:prstGeom>
          <a:noFill/>
        </p:spPr>
        <p:txBody>
          <a:bodyPr wrap="square" rtlCol="0">
            <a:spAutoFit/>
          </a:bodyPr>
          <a:lstStyle/>
          <a:p>
            <a:r>
              <a:rPr lang="en-US" sz="1400" dirty="0"/>
              <a:t>The quick brown fox jumps over the lazy dog. The quick brown fox jumps over the lazy dog. The quick brown fox jumps over the lazy dog. </a:t>
            </a:r>
          </a:p>
        </p:txBody>
      </p:sp>
      <p:sp>
        <p:nvSpPr>
          <p:cNvPr id="12" name="文字方塊 36"/>
          <p:cNvSpPr txBox="1"/>
          <p:nvPr/>
        </p:nvSpPr>
        <p:spPr>
          <a:xfrm flipH="1">
            <a:off x="2983691" y="4858462"/>
            <a:ext cx="2159810"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t>TITLE</a:t>
            </a:r>
            <a:r>
              <a:rPr lang="en-US" sz="2800" b="1" dirty="0" smtClean="0">
                <a:solidFill>
                  <a:schemeClr val="accent1"/>
                </a:solidFill>
              </a:rPr>
              <a:t> 03</a:t>
            </a:r>
          </a:p>
        </p:txBody>
      </p:sp>
      <p:sp>
        <p:nvSpPr>
          <p:cNvPr id="17" name="矩形 16"/>
          <p:cNvSpPr/>
          <p:nvPr/>
        </p:nvSpPr>
        <p:spPr>
          <a:xfrm>
            <a:off x="7413099" y="1156979"/>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18" name="文字方塊 17"/>
          <p:cNvSpPr txBox="1"/>
          <p:nvPr/>
        </p:nvSpPr>
        <p:spPr>
          <a:xfrm>
            <a:off x="7272986" y="510648"/>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bg1"/>
                </a:solidFill>
              </a:rPr>
              <a:t>16:9</a:t>
            </a:r>
            <a:r>
              <a:rPr lang="zh-TW" altLang="en-US" dirty="0">
                <a:solidFill>
                  <a:schemeClr val="bg1"/>
                </a:solidFill>
              </a:rPr>
              <a:t> </a:t>
            </a:r>
            <a:r>
              <a:rPr lang="en-US" altLang="zh-TW" dirty="0">
                <a:solidFill>
                  <a:schemeClr val="bg1"/>
                </a:solidFill>
              </a:rPr>
              <a:t>Layout </a:t>
            </a:r>
            <a:r>
              <a:rPr lang="en-US" altLang="zh-TW" dirty="0" smtClean="0">
                <a:solidFill>
                  <a:schemeClr val="bg1"/>
                </a:solidFill>
              </a:rPr>
              <a:t>094</a:t>
            </a:r>
          </a:p>
        </p:txBody>
      </p:sp>
      <p:sp>
        <p:nvSpPr>
          <p:cNvPr id="19" name="文字方塊 11"/>
          <p:cNvSpPr txBox="1"/>
          <p:nvPr/>
        </p:nvSpPr>
        <p:spPr>
          <a:xfrm>
            <a:off x="8056757" y="1922798"/>
            <a:ext cx="3550956" cy="58477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solidFill>
                  <a:schemeClr val="bg1"/>
                </a:solidFill>
              </a:rPr>
              <a:t>The quick brown fox jumps over the lazy dog. </a:t>
            </a:r>
          </a:p>
        </p:txBody>
      </p:sp>
      <p:sp>
        <p:nvSpPr>
          <p:cNvPr id="20" name="文字方塊 13"/>
          <p:cNvSpPr txBox="1"/>
          <p:nvPr/>
        </p:nvSpPr>
        <p:spPr>
          <a:xfrm>
            <a:off x="8056757" y="3041735"/>
            <a:ext cx="3550956" cy="58477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solidFill>
                  <a:schemeClr val="bg1"/>
                </a:solidFill>
              </a:rPr>
              <a:t>The quick brown fox jumps over the lazy dog. </a:t>
            </a:r>
          </a:p>
        </p:txBody>
      </p:sp>
      <p:sp>
        <p:nvSpPr>
          <p:cNvPr id="21" name="文字方塊 15"/>
          <p:cNvSpPr txBox="1"/>
          <p:nvPr/>
        </p:nvSpPr>
        <p:spPr>
          <a:xfrm>
            <a:off x="8056757" y="4204032"/>
            <a:ext cx="3550956" cy="58477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solidFill>
                  <a:schemeClr val="bg1"/>
                </a:solidFill>
              </a:rPr>
              <a:t>The quick brown fox jumps over the lazy dog. </a:t>
            </a:r>
          </a:p>
        </p:txBody>
      </p:sp>
      <p:sp>
        <p:nvSpPr>
          <p:cNvPr id="22" name="文字方塊 17"/>
          <p:cNvSpPr txBox="1"/>
          <p:nvPr/>
        </p:nvSpPr>
        <p:spPr>
          <a:xfrm>
            <a:off x="8056757" y="5322969"/>
            <a:ext cx="3550956" cy="58477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smtClean="0">
                <a:solidFill>
                  <a:schemeClr val="bg1"/>
                </a:solidFill>
              </a:rPr>
              <a:t>The quick brown fox jumps over the lazy dog. </a:t>
            </a:r>
          </a:p>
        </p:txBody>
      </p:sp>
      <p:sp>
        <p:nvSpPr>
          <p:cNvPr id="23" name="文字方塊 19"/>
          <p:cNvSpPr txBox="1"/>
          <p:nvPr/>
        </p:nvSpPr>
        <p:spPr>
          <a:xfrm>
            <a:off x="7272986" y="1750936"/>
            <a:ext cx="801823" cy="923330"/>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dirty="0" smtClean="0">
                <a:solidFill>
                  <a:schemeClr val="bg1"/>
                </a:solidFill>
                <a:sym typeface="Wingdings" panose="05000000000000000000" pitchFamily="2" charset="2"/>
              </a:rPr>
              <a:t></a:t>
            </a:r>
            <a:endParaRPr lang="en-US" sz="5400" dirty="0">
              <a:solidFill>
                <a:schemeClr val="bg1"/>
              </a:solidFill>
            </a:endParaRPr>
          </a:p>
        </p:txBody>
      </p:sp>
      <p:sp>
        <p:nvSpPr>
          <p:cNvPr id="24" name="文字方塊 20"/>
          <p:cNvSpPr txBox="1"/>
          <p:nvPr/>
        </p:nvSpPr>
        <p:spPr>
          <a:xfrm>
            <a:off x="7272986" y="2886294"/>
            <a:ext cx="801823" cy="923330"/>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dirty="0" smtClean="0">
                <a:solidFill>
                  <a:schemeClr val="bg1"/>
                </a:solidFill>
                <a:sym typeface="Wingdings" panose="05000000000000000000" pitchFamily="2" charset="2"/>
              </a:rPr>
              <a:t></a:t>
            </a:r>
            <a:endParaRPr lang="en-US" sz="5400" dirty="0">
              <a:solidFill>
                <a:schemeClr val="bg1"/>
              </a:solidFill>
            </a:endParaRPr>
          </a:p>
        </p:txBody>
      </p:sp>
      <p:sp>
        <p:nvSpPr>
          <p:cNvPr id="25" name="文字方塊 21"/>
          <p:cNvSpPr txBox="1"/>
          <p:nvPr/>
        </p:nvSpPr>
        <p:spPr>
          <a:xfrm>
            <a:off x="7272986" y="4021652"/>
            <a:ext cx="801823" cy="923330"/>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dirty="0" smtClean="0">
                <a:solidFill>
                  <a:schemeClr val="bg1"/>
                </a:solidFill>
                <a:sym typeface="Wingdings" panose="05000000000000000000" pitchFamily="2" charset="2"/>
              </a:rPr>
              <a:t></a:t>
            </a:r>
            <a:endParaRPr lang="en-US" sz="5400" dirty="0">
              <a:solidFill>
                <a:schemeClr val="bg1"/>
              </a:solidFill>
            </a:endParaRPr>
          </a:p>
        </p:txBody>
      </p:sp>
      <p:sp>
        <p:nvSpPr>
          <p:cNvPr id="26" name="文字方塊 22"/>
          <p:cNvSpPr txBox="1"/>
          <p:nvPr/>
        </p:nvSpPr>
        <p:spPr>
          <a:xfrm>
            <a:off x="7272986" y="5157009"/>
            <a:ext cx="801823" cy="923330"/>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dirty="0" smtClean="0">
                <a:solidFill>
                  <a:schemeClr val="bg1"/>
                </a:solidFill>
                <a:sym typeface="Wingdings" panose="05000000000000000000" pitchFamily="2" charset="2"/>
              </a:rPr>
              <a:t></a:t>
            </a:r>
            <a:endParaRPr lang="en-US" sz="5400" dirty="0">
              <a:solidFill>
                <a:schemeClr val="bg1"/>
              </a:solidFill>
            </a:endParaRPr>
          </a:p>
        </p:txBody>
      </p:sp>
    </p:spTree>
    <p:extLst>
      <p:ext uri="{BB962C8B-B14F-4D97-AF65-F5344CB8AC3E}">
        <p14:creationId xmlns:p14="http://schemas.microsoft.com/office/powerpoint/2010/main" val="60846152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4251960" cy="6858000"/>
          </a:xfrm>
          <a:prstGeom prst="rect">
            <a:avLst/>
          </a:prstGeom>
        </p:spPr>
      </p:pic>
      <p:sp>
        <p:nvSpPr>
          <p:cNvPr id="2" name="頁尾版面配置區 1"/>
          <p:cNvSpPr>
            <a:spLocks noGrp="1"/>
          </p:cNvSpPr>
          <p:nvPr>
            <p:ph type="ftr" sz="quarter" idx="11"/>
          </p:nvPr>
        </p:nvSpPr>
        <p:spPr>
          <a:xfrm>
            <a:off x="146050" y="6438900"/>
            <a:ext cx="3860800" cy="365125"/>
          </a:xfrm>
        </p:spPr>
        <p:txBody>
          <a:bodyPr/>
          <a:lstStyle/>
          <a:p>
            <a:r>
              <a:rPr lang="zh-TW" altLang="en-US" smtClean="0">
                <a:solidFill>
                  <a:schemeClr val="bg1"/>
                </a:solidFill>
              </a:rPr>
              <a:t>商業簡報網  韓明文講師 </a:t>
            </a:r>
            <a:r>
              <a:rPr lang="en-US" altLang="zh-TW" smtClean="0">
                <a:solidFill>
                  <a:schemeClr val="bg1"/>
                </a:solidFill>
              </a:rPr>
              <a:t>X Matter Lab</a:t>
            </a:r>
            <a:endParaRPr lang="zh-TW" altLang="en-US">
              <a:solidFill>
                <a:schemeClr val="bg1"/>
              </a:solidFill>
            </a:endParaRPr>
          </a:p>
        </p:txBody>
      </p:sp>
      <p:sp>
        <p:nvSpPr>
          <p:cNvPr id="3" name="投影片編號版面配置區 2"/>
          <p:cNvSpPr>
            <a:spLocks noGrp="1"/>
          </p:cNvSpPr>
          <p:nvPr>
            <p:ph type="sldNum" sz="quarter" idx="12"/>
          </p:nvPr>
        </p:nvSpPr>
        <p:spPr/>
        <p:txBody>
          <a:bodyPr/>
          <a:lstStyle/>
          <a:p>
            <a:fld id="{93B68095-C8B2-4A76-90AA-E601358CCBC3}" type="slidenum">
              <a:rPr lang="zh-TW" altLang="en-US" smtClean="0"/>
              <a:t>97</a:t>
            </a:fld>
            <a:endParaRPr lang="zh-TW" altLang="en-US"/>
          </a:p>
        </p:txBody>
      </p:sp>
      <p:sp>
        <p:nvSpPr>
          <p:cNvPr id="5" name="矩形 4"/>
          <p:cNvSpPr/>
          <p:nvPr/>
        </p:nvSpPr>
        <p:spPr>
          <a:xfrm>
            <a:off x="4251960" y="0"/>
            <a:ext cx="300609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矩形 5"/>
          <p:cNvSpPr/>
          <p:nvPr/>
        </p:nvSpPr>
        <p:spPr>
          <a:xfrm>
            <a:off x="7919833" y="997403"/>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7" name="文字方塊 6"/>
          <p:cNvSpPr txBox="1"/>
          <p:nvPr/>
        </p:nvSpPr>
        <p:spPr>
          <a:xfrm>
            <a:off x="7779720" y="351072"/>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095</a:t>
            </a:r>
          </a:p>
        </p:txBody>
      </p:sp>
      <p:sp>
        <p:nvSpPr>
          <p:cNvPr id="8" name="菱形 7"/>
          <p:cNvSpPr/>
          <p:nvPr/>
        </p:nvSpPr>
        <p:spPr>
          <a:xfrm>
            <a:off x="7546702" y="1820998"/>
            <a:ext cx="1234440" cy="1234440"/>
          </a:xfrm>
          <a:prstGeom prst="diamond">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文字方塊 10"/>
          <p:cNvSpPr txBox="1"/>
          <p:nvPr/>
        </p:nvSpPr>
        <p:spPr>
          <a:xfrm>
            <a:off x="8781144" y="2188415"/>
            <a:ext cx="2844798" cy="738664"/>
          </a:xfrm>
          <a:prstGeom prst="rect">
            <a:avLst/>
          </a:prstGeom>
          <a:noFill/>
        </p:spPr>
        <p:txBody>
          <a:bodyPr wrap="square" rtlCol="0">
            <a:spAutoFit/>
          </a:bodyPr>
          <a:lstStyle/>
          <a:p>
            <a:r>
              <a:rPr lang="en-US" sz="1400" dirty="0"/>
              <a:t>The quick brown fox jumps over the lazy dog. The quick brown fox jumps over the lazy dog. </a:t>
            </a:r>
          </a:p>
        </p:txBody>
      </p:sp>
      <p:sp>
        <p:nvSpPr>
          <p:cNvPr id="12" name="文字方塊 36"/>
          <p:cNvSpPr txBox="1"/>
          <p:nvPr/>
        </p:nvSpPr>
        <p:spPr>
          <a:xfrm flipH="1">
            <a:off x="8781142" y="1665195"/>
            <a:ext cx="2159810"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t>TITLE</a:t>
            </a:r>
            <a:r>
              <a:rPr lang="en-US" sz="2800" b="1" dirty="0" smtClean="0">
                <a:solidFill>
                  <a:schemeClr val="accent1"/>
                </a:solidFill>
              </a:rPr>
              <a:t> 01</a:t>
            </a:r>
          </a:p>
        </p:txBody>
      </p:sp>
      <p:sp>
        <p:nvSpPr>
          <p:cNvPr id="15" name="手繪多邊形 14"/>
          <p:cNvSpPr>
            <a:spLocks/>
          </p:cNvSpPr>
          <p:nvPr/>
        </p:nvSpPr>
        <p:spPr bwMode="auto">
          <a:xfrm>
            <a:off x="7886491" y="2188415"/>
            <a:ext cx="554862" cy="547764"/>
          </a:xfrm>
          <a:custGeom>
            <a:avLst/>
            <a:gdLst>
              <a:gd name="connsiteX0" fmla="*/ 1904714 w 3814807"/>
              <a:gd name="connsiteY0" fmla="*/ 526177 h 3766008"/>
              <a:gd name="connsiteX1" fmla="*/ 492604 w 3814807"/>
              <a:gd name="connsiteY1" fmla="*/ 538407 h 3766008"/>
              <a:gd name="connsiteX2" fmla="*/ 480720 w 3814807"/>
              <a:gd name="connsiteY2" fmla="*/ 1456885 h 3766008"/>
              <a:gd name="connsiteX3" fmla="*/ 498366 w 3814807"/>
              <a:gd name="connsiteY3" fmla="*/ 2373563 h 3766008"/>
              <a:gd name="connsiteX4" fmla="*/ 3310702 w 3814807"/>
              <a:gd name="connsiteY4" fmla="*/ 2374283 h 3766008"/>
              <a:gd name="connsiteX5" fmla="*/ 3336634 w 3814807"/>
              <a:gd name="connsiteY5" fmla="*/ 2364569 h 3766008"/>
              <a:gd name="connsiteX6" fmla="*/ 3336634 w 3814807"/>
              <a:gd name="connsiteY6" fmla="*/ 1461563 h 3766008"/>
              <a:gd name="connsiteX7" fmla="*/ 3320786 w 3814807"/>
              <a:gd name="connsiteY7" fmla="*/ 542365 h 3766008"/>
              <a:gd name="connsiteX8" fmla="*/ 1904714 w 3814807"/>
              <a:gd name="connsiteY8" fmla="*/ 526177 h 3766008"/>
              <a:gd name="connsiteX9" fmla="*/ 1892370 w 3814807"/>
              <a:gd name="connsiteY9" fmla="*/ 1061 h 3766008"/>
              <a:gd name="connsiteX10" fmla="*/ 1938066 w 3814807"/>
              <a:gd name="connsiteY10" fmla="*/ 6505 h 3766008"/>
              <a:gd name="connsiteX11" fmla="*/ 2004304 w 3814807"/>
              <a:gd name="connsiteY11" fmla="*/ 132149 h 3766008"/>
              <a:gd name="connsiteX12" fmla="*/ 2010424 w 3814807"/>
              <a:gd name="connsiteY12" fmla="*/ 194793 h 3766008"/>
              <a:gd name="connsiteX13" fmla="*/ 2885908 w 3814807"/>
              <a:gd name="connsiteY13" fmla="*/ 199833 h 3766008"/>
              <a:gd name="connsiteX14" fmla="*/ 3761394 w 3814807"/>
              <a:gd name="connsiteY14" fmla="*/ 204873 h 3766008"/>
              <a:gd name="connsiteX15" fmla="*/ 3787674 w 3814807"/>
              <a:gd name="connsiteY15" fmla="*/ 229713 h 3766008"/>
              <a:gd name="connsiteX16" fmla="*/ 3798112 w 3814807"/>
              <a:gd name="connsiteY16" fmla="*/ 339519 h 3766008"/>
              <a:gd name="connsiteX17" fmla="*/ 3664918 w 3814807"/>
              <a:gd name="connsiteY17" fmla="*/ 382719 h 3766008"/>
              <a:gd name="connsiteX18" fmla="*/ 3616680 w 3814807"/>
              <a:gd name="connsiteY18" fmla="*/ 398921 h 3766008"/>
              <a:gd name="connsiteX19" fmla="*/ 3621000 w 3814807"/>
              <a:gd name="connsiteY19" fmla="*/ 2466483 h 3766008"/>
              <a:gd name="connsiteX20" fmla="*/ 3697676 w 3814807"/>
              <a:gd name="connsiteY20" fmla="*/ 2485923 h 3766008"/>
              <a:gd name="connsiteX21" fmla="*/ 3788754 w 3814807"/>
              <a:gd name="connsiteY21" fmla="*/ 2511125 h 3766008"/>
              <a:gd name="connsiteX22" fmla="*/ 3735116 w 3814807"/>
              <a:gd name="connsiteY22" fmla="*/ 2658009 h 3766008"/>
              <a:gd name="connsiteX23" fmla="*/ 2947466 w 3814807"/>
              <a:gd name="connsiteY23" fmla="*/ 2668811 h 3766008"/>
              <a:gd name="connsiteX24" fmla="*/ 2198336 w 3814807"/>
              <a:gd name="connsiteY24" fmla="*/ 2685011 h 3766008"/>
              <a:gd name="connsiteX25" fmla="*/ 2576682 w 3814807"/>
              <a:gd name="connsiteY25" fmla="*/ 3086427 h 3766008"/>
              <a:gd name="connsiteX26" fmla="*/ 2964746 w 3814807"/>
              <a:gd name="connsiteY26" fmla="*/ 3497203 h 3766008"/>
              <a:gd name="connsiteX27" fmla="*/ 2872230 w 3814807"/>
              <a:gd name="connsiteY27" fmla="*/ 3609527 h 3766008"/>
              <a:gd name="connsiteX28" fmla="*/ 2437006 w 3814807"/>
              <a:gd name="connsiteY28" fmla="*/ 3196591 h 3766008"/>
              <a:gd name="connsiteX29" fmla="*/ 2012944 w 3814807"/>
              <a:gd name="connsiteY29" fmla="*/ 2790855 h 3766008"/>
              <a:gd name="connsiteX30" fmla="*/ 1995304 w 3814807"/>
              <a:gd name="connsiteY30" fmla="*/ 3230433 h 3766008"/>
              <a:gd name="connsiteX31" fmla="*/ 1954626 w 3814807"/>
              <a:gd name="connsiteY31" fmla="*/ 3756053 h 3766008"/>
              <a:gd name="connsiteX32" fmla="*/ 1845550 w 3814807"/>
              <a:gd name="connsiteY32" fmla="*/ 3746333 h 3766008"/>
              <a:gd name="connsiteX33" fmla="*/ 1814590 w 3814807"/>
              <a:gd name="connsiteY33" fmla="*/ 3204151 h 3766008"/>
              <a:gd name="connsiteX34" fmla="*/ 1814950 w 3814807"/>
              <a:gd name="connsiteY34" fmla="*/ 2803455 h 3766008"/>
              <a:gd name="connsiteX35" fmla="*/ 1793712 w 3814807"/>
              <a:gd name="connsiteY35" fmla="*/ 2790855 h 3766008"/>
              <a:gd name="connsiteX36" fmla="*/ 1365328 w 3814807"/>
              <a:gd name="connsiteY36" fmla="*/ 3202351 h 3766008"/>
              <a:gd name="connsiteX37" fmla="*/ 926506 w 3814807"/>
              <a:gd name="connsiteY37" fmla="*/ 3613847 h 3766008"/>
              <a:gd name="connsiteX38" fmla="*/ 836870 w 3814807"/>
              <a:gd name="connsiteY38" fmla="*/ 3520965 h 3766008"/>
              <a:gd name="connsiteX39" fmla="*/ 1228174 w 3814807"/>
              <a:gd name="connsiteY39" fmla="*/ 3095787 h 3766008"/>
              <a:gd name="connsiteX40" fmla="*/ 1619118 w 3814807"/>
              <a:gd name="connsiteY40" fmla="*/ 2686451 h 3766008"/>
              <a:gd name="connsiteX41" fmla="*/ 1601480 w 3814807"/>
              <a:gd name="connsiteY41" fmla="*/ 2668811 h 3766008"/>
              <a:gd name="connsiteX42" fmla="*/ 52820 w 3814807"/>
              <a:gd name="connsiteY42" fmla="*/ 2649729 h 3766008"/>
              <a:gd name="connsiteX43" fmla="*/ 6022 w 3814807"/>
              <a:gd name="connsiteY43" fmla="*/ 2545325 h 3766008"/>
              <a:gd name="connsiteX44" fmla="*/ 116538 w 3814807"/>
              <a:gd name="connsiteY44" fmla="*/ 2485923 h 3766008"/>
              <a:gd name="connsiteX45" fmla="*/ 185656 w 3814807"/>
              <a:gd name="connsiteY45" fmla="*/ 2472243 h 3766008"/>
              <a:gd name="connsiteX46" fmla="*/ 194294 w 3814807"/>
              <a:gd name="connsiteY46" fmla="*/ 1423161 h 3766008"/>
              <a:gd name="connsiteX47" fmla="*/ 191776 w 3814807"/>
              <a:gd name="connsiteY47" fmla="*/ 387761 h 3766008"/>
              <a:gd name="connsiteX48" fmla="*/ 130938 w 3814807"/>
              <a:gd name="connsiteY48" fmla="*/ 381999 h 3766008"/>
              <a:gd name="connsiteX49" fmla="*/ 9262 w 3814807"/>
              <a:gd name="connsiteY49" fmla="*/ 322237 h 3766008"/>
              <a:gd name="connsiteX50" fmla="*/ 40222 w 3814807"/>
              <a:gd name="connsiteY50" fmla="*/ 221433 h 3766008"/>
              <a:gd name="connsiteX51" fmla="*/ 67580 w 3814807"/>
              <a:gd name="connsiteY51" fmla="*/ 199833 h 3766008"/>
              <a:gd name="connsiteX52" fmla="*/ 932986 w 3814807"/>
              <a:gd name="connsiteY52" fmla="*/ 199833 h 3766008"/>
              <a:gd name="connsiteX53" fmla="*/ 1810272 w 3814807"/>
              <a:gd name="connsiteY53" fmla="*/ 187593 h 3766008"/>
              <a:gd name="connsiteX54" fmla="*/ 1822510 w 3814807"/>
              <a:gd name="connsiteY54" fmla="*/ 118109 h 3766008"/>
              <a:gd name="connsiteX55" fmla="*/ 1892370 w 3814807"/>
              <a:gd name="connsiteY55" fmla="*/ 1061 h 3766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814807" h="3766008">
                <a:moveTo>
                  <a:pt x="1904714" y="526177"/>
                </a:moveTo>
                <a:cubicBezTo>
                  <a:pt x="829696" y="526177"/>
                  <a:pt x="501968" y="529055"/>
                  <a:pt x="492604" y="538407"/>
                </a:cubicBezTo>
                <a:cubicBezTo>
                  <a:pt x="483602" y="547761"/>
                  <a:pt x="480720" y="765419"/>
                  <a:pt x="480720" y="1456885"/>
                </a:cubicBezTo>
                <a:cubicBezTo>
                  <a:pt x="480720" y="2309165"/>
                  <a:pt x="481440" y="2363491"/>
                  <a:pt x="498366" y="2373563"/>
                </a:cubicBezTo>
                <a:cubicBezTo>
                  <a:pt x="522136" y="2387235"/>
                  <a:pt x="3273968" y="2388313"/>
                  <a:pt x="3310702" y="2374283"/>
                </a:cubicBezTo>
                <a:lnTo>
                  <a:pt x="3336634" y="2364569"/>
                </a:lnTo>
                <a:lnTo>
                  <a:pt x="3336634" y="1461563"/>
                </a:lnTo>
                <a:cubicBezTo>
                  <a:pt x="3336634" y="653893"/>
                  <a:pt x="3334832" y="556397"/>
                  <a:pt x="3320786" y="542365"/>
                </a:cubicBezTo>
                <a:cubicBezTo>
                  <a:pt x="3306382" y="527975"/>
                  <a:pt x="3163766" y="526177"/>
                  <a:pt x="1904714" y="526177"/>
                </a:cubicBezTo>
                <a:close/>
                <a:moveTo>
                  <a:pt x="1892370" y="1061"/>
                </a:moveTo>
                <a:cubicBezTo>
                  <a:pt x="1906274" y="-1347"/>
                  <a:pt x="1921686" y="295"/>
                  <a:pt x="1938066" y="6505"/>
                </a:cubicBezTo>
                <a:cubicBezTo>
                  <a:pt x="1976224" y="20905"/>
                  <a:pt x="1997824" y="61587"/>
                  <a:pt x="2004304" y="132149"/>
                </a:cubicBezTo>
                <a:lnTo>
                  <a:pt x="2010424" y="194793"/>
                </a:lnTo>
                <a:lnTo>
                  <a:pt x="2885908" y="199833"/>
                </a:lnTo>
                <a:lnTo>
                  <a:pt x="3761394" y="204873"/>
                </a:lnTo>
                <a:lnTo>
                  <a:pt x="3787674" y="229713"/>
                </a:lnTo>
                <a:cubicBezTo>
                  <a:pt x="3817912" y="258155"/>
                  <a:pt x="3822232" y="304957"/>
                  <a:pt x="3798112" y="339519"/>
                </a:cubicBezTo>
                <a:cubicBezTo>
                  <a:pt x="3780474" y="365079"/>
                  <a:pt x="3725756" y="382719"/>
                  <a:pt x="3664918" y="382719"/>
                </a:cubicBezTo>
                <a:cubicBezTo>
                  <a:pt x="3636118" y="382719"/>
                  <a:pt x="3621000" y="387761"/>
                  <a:pt x="3616680" y="398921"/>
                </a:cubicBezTo>
                <a:cubicBezTo>
                  <a:pt x="3605520" y="428441"/>
                  <a:pt x="3609840" y="2445241"/>
                  <a:pt x="3621000" y="2466483"/>
                </a:cubicBezTo>
                <a:cubicBezTo>
                  <a:pt x="3630000" y="2482683"/>
                  <a:pt x="3642598" y="2485923"/>
                  <a:pt x="3697676" y="2485923"/>
                </a:cubicBezTo>
                <a:cubicBezTo>
                  <a:pt x="3754554" y="2485923"/>
                  <a:pt x="3767514" y="2489523"/>
                  <a:pt x="3788754" y="2511125"/>
                </a:cubicBezTo>
                <a:cubicBezTo>
                  <a:pt x="3839870" y="2561885"/>
                  <a:pt x="3812512" y="2636769"/>
                  <a:pt x="3735116" y="2658009"/>
                </a:cubicBezTo>
                <a:cubicBezTo>
                  <a:pt x="3710276" y="2665211"/>
                  <a:pt x="3436686" y="2668811"/>
                  <a:pt x="2947466" y="2668811"/>
                </a:cubicBezTo>
                <a:cubicBezTo>
                  <a:pt x="2270694" y="2668811"/>
                  <a:pt x="2198336" y="2670611"/>
                  <a:pt x="2198336" y="2685011"/>
                </a:cubicBezTo>
                <a:cubicBezTo>
                  <a:pt x="2198336" y="2694011"/>
                  <a:pt x="2368610" y="2874379"/>
                  <a:pt x="2576682" y="3086427"/>
                </a:cubicBezTo>
                <a:cubicBezTo>
                  <a:pt x="2785112" y="3298475"/>
                  <a:pt x="2959706" y="3483163"/>
                  <a:pt x="2964746" y="3497203"/>
                </a:cubicBezTo>
                <a:cubicBezTo>
                  <a:pt x="2985984" y="3552645"/>
                  <a:pt x="2928026" y="3622849"/>
                  <a:pt x="2872230" y="3609527"/>
                </a:cubicBezTo>
                <a:cubicBezTo>
                  <a:pt x="2852790" y="3604487"/>
                  <a:pt x="2714556" y="3473803"/>
                  <a:pt x="2437006" y="3196591"/>
                </a:cubicBezTo>
                <a:cubicBezTo>
                  <a:pt x="2213456" y="2973383"/>
                  <a:pt x="2022662" y="2790855"/>
                  <a:pt x="2012944" y="2790855"/>
                </a:cubicBezTo>
                <a:cubicBezTo>
                  <a:pt x="1996384" y="2790855"/>
                  <a:pt x="1995304" y="2820017"/>
                  <a:pt x="1995304" y="3230433"/>
                </a:cubicBezTo>
                <a:cubicBezTo>
                  <a:pt x="1994944" y="3682251"/>
                  <a:pt x="1990984" y="3736613"/>
                  <a:pt x="1954626" y="3756053"/>
                </a:cubicBezTo>
                <a:cubicBezTo>
                  <a:pt x="1923306" y="3772613"/>
                  <a:pt x="1868948" y="3767933"/>
                  <a:pt x="1845550" y="3746333"/>
                </a:cubicBezTo>
                <a:cubicBezTo>
                  <a:pt x="1813510" y="3716451"/>
                  <a:pt x="1809192" y="3641209"/>
                  <a:pt x="1814590" y="3204151"/>
                </a:cubicBezTo>
                <a:cubicBezTo>
                  <a:pt x="1817110" y="2990663"/>
                  <a:pt x="1817110" y="2810297"/>
                  <a:pt x="1814950" y="2803455"/>
                </a:cubicBezTo>
                <a:cubicBezTo>
                  <a:pt x="1812430" y="2796615"/>
                  <a:pt x="1803072" y="2790855"/>
                  <a:pt x="1793712" y="2790855"/>
                </a:cubicBezTo>
                <a:cubicBezTo>
                  <a:pt x="1784712" y="2790855"/>
                  <a:pt x="1591760" y="2975903"/>
                  <a:pt x="1365328" y="3202351"/>
                </a:cubicBezTo>
                <a:cubicBezTo>
                  <a:pt x="1032702" y="3534285"/>
                  <a:pt x="948106" y="3613847"/>
                  <a:pt x="926506" y="3613847"/>
                </a:cubicBezTo>
                <a:cubicBezTo>
                  <a:pt x="886548" y="3613847"/>
                  <a:pt x="836870" y="3562725"/>
                  <a:pt x="836870" y="3520965"/>
                </a:cubicBezTo>
                <a:cubicBezTo>
                  <a:pt x="836870" y="3490363"/>
                  <a:pt x="870708" y="3453641"/>
                  <a:pt x="1228174" y="3095787"/>
                </a:cubicBezTo>
                <a:cubicBezTo>
                  <a:pt x="1443446" y="2880499"/>
                  <a:pt x="1619118" y="2696171"/>
                  <a:pt x="1619118" y="2686451"/>
                </a:cubicBezTo>
                <a:cubicBezTo>
                  <a:pt x="1619118" y="2676371"/>
                  <a:pt x="1611558" y="2668811"/>
                  <a:pt x="1601480" y="2668811"/>
                </a:cubicBezTo>
                <a:cubicBezTo>
                  <a:pt x="575160" y="2668451"/>
                  <a:pt x="77300" y="2662329"/>
                  <a:pt x="52820" y="2649729"/>
                </a:cubicBezTo>
                <a:cubicBezTo>
                  <a:pt x="14302" y="2629929"/>
                  <a:pt x="-6938" y="2582767"/>
                  <a:pt x="6022" y="2545325"/>
                </a:cubicBezTo>
                <a:cubicBezTo>
                  <a:pt x="21142" y="2502123"/>
                  <a:pt x="51020" y="2485923"/>
                  <a:pt x="116538" y="2485923"/>
                </a:cubicBezTo>
                <a:cubicBezTo>
                  <a:pt x="152536" y="2485923"/>
                  <a:pt x="178456" y="2480883"/>
                  <a:pt x="185656" y="2472243"/>
                </a:cubicBezTo>
                <a:cubicBezTo>
                  <a:pt x="193934" y="2462163"/>
                  <a:pt x="196454" y="2179551"/>
                  <a:pt x="194294" y="1423161"/>
                </a:cubicBezTo>
                <a:lnTo>
                  <a:pt x="191776" y="387761"/>
                </a:lnTo>
                <a:lnTo>
                  <a:pt x="130938" y="381999"/>
                </a:lnTo>
                <a:cubicBezTo>
                  <a:pt x="57140" y="374799"/>
                  <a:pt x="29422" y="361119"/>
                  <a:pt x="9262" y="322237"/>
                </a:cubicBezTo>
                <a:cubicBezTo>
                  <a:pt x="-9818" y="285877"/>
                  <a:pt x="622" y="252755"/>
                  <a:pt x="40222" y="221433"/>
                </a:cubicBezTo>
                <a:lnTo>
                  <a:pt x="67580" y="199833"/>
                </a:lnTo>
                <a:lnTo>
                  <a:pt x="932986" y="199833"/>
                </a:lnTo>
                <a:cubicBezTo>
                  <a:pt x="1592120" y="199833"/>
                  <a:pt x="1800912" y="196953"/>
                  <a:pt x="1810272" y="187593"/>
                </a:cubicBezTo>
                <a:cubicBezTo>
                  <a:pt x="1817110" y="181111"/>
                  <a:pt x="1822510" y="149791"/>
                  <a:pt x="1822510" y="118109"/>
                </a:cubicBezTo>
                <a:cubicBezTo>
                  <a:pt x="1822510" y="51957"/>
                  <a:pt x="1850656" y="8283"/>
                  <a:pt x="1892370" y="1061"/>
                </a:cubicBezTo>
                <a:close/>
              </a:path>
            </a:pathLst>
          </a:custGeom>
          <a:solidFill>
            <a:schemeClr val="bg1">
              <a:lumMod val="50000"/>
            </a:schemeClr>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28" name="菱形 27"/>
          <p:cNvSpPr/>
          <p:nvPr/>
        </p:nvSpPr>
        <p:spPr>
          <a:xfrm>
            <a:off x="7546702" y="3374027"/>
            <a:ext cx="1234440" cy="1234440"/>
          </a:xfrm>
          <a:prstGeom prst="diamond">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文字方塊 28"/>
          <p:cNvSpPr txBox="1"/>
          <p:nvPr/>
        </p:nvSpPr>
        <p:spPr>
          <a:xfrm>
            <a:off x="8781144" y="3731926"/>
            <a:ext cx="2844798" cy="738664"/>
          </a:xfrm>
          <a:prstGeom prst="rect">
            <a:avLst/>
          </a:prstGeom>
          <a:noFill/>
        </p:spPr>
        <p:txBody>
          <a:bodyPr wrap="square" rtlCol="0">
            <a:spAutoFit/>
          </a:bodyPr>
          <a:lstStyle/>
          <a:p>
            <a:r>
              <a:rPr lang="en-US" sz="1400" dirty="0"/>
              <a:t>The quick brown fox jumps over the lazy dog. The quick brown fox jumps over the lazy dog. </a:t>
            </a:r>
          </a:p>
        </p:txBody>
      </p:sp>
      <p:sp>
        <p:nvSpPr>
          <p:cNvPr id="30" name="文字方塊 36"/>
          <p:cNvSpPr txBox="1"/>
          <p:nvPr/>
        </p:nvSpPr>
        <p:spPr>
          <a:xfrm flipH="1">
            <a:off x="8781142" y="3208706"/>
            <a:ext cx="2159810"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t>TITLE</a:t>
            </a:r>
            <a:r>
              <a:rPr lang="en-US" sz="2800" b="1" dirty="0" smtClean="0">
                <a:solidFill>
                  <a:schemeClr val="accent1"/>
                </a:solidFill>
              </a:rPr>
              <a:t> 0</a:t>
            </a:r>
            <a:r>
              <a:rPr lang="en-US" altLang="zh-TW" sz="2800" b="1" dirty="0" smtClean="0">
                <a:solidFill>
                  <a:schemeClr val="accent1"/>
                </a:solidFill>
              </a:rPr>
              <a:t>2</a:t>
            </a:r>
            <a:endParaRPr lang="en-US" sz="2800" b="1" dirty="0" smtClean="0">
              <a:solidFill>
                <a:schemeClr val="accent1"/>
              </a:solidFill>
            </a:endParaRPr>
          </a:p>
        </p:txBody>
      </p:sp>
      <p:sp>
        <p:nvSpPr>
          <p:cNvPr id="32" name="菱形 31"/>
          <p:cNvSpPr/>
          <p:nvPr/>
        </p:nvSpPr>
        <p:spPr>
          <a:xfrm>
            <a:off x="7546702" y="4927056"/>
            <a:ext cx="1234440" cy="1234440"/>
          </a:xfrm>
          <a:prstGeom prst="diamond">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文字方塊 32"/>
          <p:cNvSpPr txBox="1"/>
          <p:nvPr/>
        </p:nvSpPr>
        <p:spPr>
          <a:xfrm>
            <a:off x="8781144" y="5284955"/>
            <a:ext cx="2844798" cy="738664"/>
          </a:xfrm>
          <a:prstGeom prst="rect">
            <a:avLst/>
          </a:prstGeom>
          <a:noFill/>
        </p:spPr>
        <p:txBody>
          <a:bodyPr wrap="square" rtlCol="0">
            <a:spAutoFit/>
          </a:bodyPr>
          <a:lstStyle/>
          <a:p>
            <a:r>
              <a:rPr lang="en-US" sz="1400" dirty="0"/>
              <a:t>The quick brown fox jumps over the lazy dog. The quick brown fox jumps over the lazy dog. </a:t>
            </a:r>
          </a:p>
        </p:txBody>
      </p:sp>
      <p:sp>
        <p:nvSpPr>
          <p:cNvPr id="34" name="文字方塊 36"/>
          <p:cNvSpPr txBox="1"/>
          <p:nvPr/>
        </p:nvSpPr>
        <p:spPr>
          <a:xfrm flipH="1">
            <a:off x="8781142" y="4761735"/>
            <a:ext cx="2159810"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smtClean="0"/>
              <a:t>TITLE</a:t>
            </a:r>
            <a:r>
              <a:rPr lang="en-US" sz="2800" b="1" dirty="0" smtClean="0">
                <a:solidFill>
                  <a:schemeClr val="accent1"/>
                </a:solidFill>
              </a:rPr>
              <a:t> 01</a:t>
            </a:r>
            <a:r>
              <a:rPr lang="en-US" altLang="zh-TW" sz="2800" b="1" dirty="0" smtClean="0">
                <a:solidFill>
                  <a:schemeClr val="accent1"/>
                </a:solidFill>
              </a:rPr>
              <a:t>3</a:t>
            </a:r>
            <a:endParaRPr lang="en-US" sz="2800" b="1" dirty="0" smtClean="0">
              <a:solidFill>
                <a:schemeClr val="accent1"/>
              </a:solidFill>
            </a:endParaRPr>
          </a:p>
        </p:txBody>
      </p:sp>
      <p:sp>
        <p:nvSpPr>
          <p:cNvPr id="13" name="手繪多邊形 12"/>
          <p:cNvSpPr>
            <a:spLocks/>
          </p:cNvSpPr>
          <p:nvPr/>
        </p:nvSpPr>
        <p:spPr bwMode="auto">
          <a:xfrm>
            <a:off x="7808484" y="3633955"/>
            <a:ext cx="710876" cy="711738"/>
          </a:xfrm>
          <a:custGeom>
            <a:avLst/>
            <a:gdLst>
              <a:gd name="connsiteX0" fmla="*/ 3390333 w 3808929"/>
              <a:gd name="connsiteY0" fmla="*/ 1895042 h 3813552"/>
              <a:gd name="connsiteX1" fmla="*/ 3320053 w 3808929"/>
              <a:gd name="connsiteY1" fmla="*/ 1904462 h 3813552"/>
              <a:gd name="connsiteX2" fmla="*/ 3305649 w 3808929"/>
              <a:gd name="connsiteY2" fmla="*/ 1997746 h 3813552"/>
              <a:gd name="connsiteX3" fmla="*/ 3296649 w 3808929"/>
              <a:gd name="connsiteY3" fmla="*/ 2115880 h 3813552"/>
              <a:gd name="connsiteX4" fmla="*/ 3269641 w 3808929"/>
              <a:gd name="connsiteY4" fmla="*/ 2234014 h 3813552"/>
              <a:gd name="connsiteX5" fmla="*/ 2680929 w 3808929"/>
              <a:gd name="connsiteY5" fmla="*/ 3077164 h 3813552"/>
              <a:gd name="connsiteX6" fmla="*/ 2233721 w 3808929"/>
              <a:gd name="connsiteY6" fmla="*/ 3270572 h 3813552"/>
              <a:gd name="connsiteX7" fmla="*/ 2115617 w 3808929"/>
              <a:gd name="connsiteY7" fmla="*/ 3296864 h 3813552"/>
              <a:gd name="connsiteX8" fmla="*/ 1998237 w 3808929"/>
              <a:gd name="connsiteY8" fmla="*/ 3306228 h 3813552"/>
              <a:gd name="connsiteX9" fmla="*/ 1905337 w 3808929"/>
              <a:gd name="connsiteY9" fmla="*/ 3318472 h 3813552"/>
              <a:gd name="connsiteX10" fmla="*/ 1901017 w 3808929"/>
              <a:gd name="connsiteY10" fmla="*/ 3534572 h 3813552"/>
              <a:gd name="connsiteX11" fmla="*/ 2177909 w 3808929"/>
              <a:gd name="connsiteY11" fmla="*/ 3515484 h 3813552"/>
              <a:gd name="connsiteX12" fmla="*/ 2426721 w 3808929"/>
              <a:gd name="connsiteY12" fmla="*/ 3451376 h 3813552"/>
              <a:gd name="connsiteX13" fmla="*/ 2518177 w 3808929"/>
              <a:gd name="connsiteY13" fmla="*/ 3420760 h 3813552"/>
              <a:gd name="connsiteX14" fmla="*/ 2809833 w 3808929"/>
              <a:gd name="connsiteY14" fmla="*/ 3263008 h 3813552"/>
              <a:gd name="connsiteX15" fmla="*/ 3532493 w 3808929"/>
              <a:gd name="connsiteY15" fmla="*/ 1995224 h 3813552"/>
              <a:gd name="connsiteX16" fmla="*/ 3534293 w 3808929"/>
              <a:gd name="connsiteY16" fmla="*/ 1898340 h 3813552"/>
              <a:gd name="connsiteX17" fmla="*/ 3434193 w 3808929"/>
              <a:gd name="connsiteY17" fmla="*/ 1895458 h 3813552"/>
              <a:gd name="connsiteX18" fmla="*/ 3390333 w 3808929"/>
              <a:gd name="connsiteY18" fmla="*/ 1895042 h 3813552"/>
              <a:gd name="connsiteX19" fmla="*/ 2919101 w 3808929"/>
              <a:gd name="connsiteY19" fmla="*/ 1893658 h 3813552"/>
              <a:gd name="connsiteX20" fmla="*/ 2807889 w 3808929"/>
              <a:gd name="connsiteY20" fmla="*/ 1919928 h 3813552"/>
              <a:gd name="connsiteX21" fmla="*/ 2797813 w 3808929"/>
              <a:gd name="connsiteY21" fmla="*/ 2000534 h 3813552"/>
              <a:gd name="connsiteX22" fmla="*/ 2663929 w 3808929"/>
              <a:gd name="connsiteY22" fmla="*/ 2391336 h 3813552"/>
              <a:gd name="connsiteX23" fmla="*/ 2391481 w 3808929"/>
              <a:gd name="connsiteY23" fmla="*/ 2663744 h 3813552"/>
              <a:gd name="connsiteX24" fmla="*/ 2122629 w 3808929"/>
              <a:gd name="connsiteY24" fmla="*/ 2779616 h 3813552"/>
              <a:gd name="connsiteX25" fmla="*/ 2000621 w 3808929"/>
              <a:gd name="connsiteY25" fmla="*/ 2796530 h 3813552"/>
              <a:gd name="connsiteX26" fmla="*/ 1906685 w 3808929"/>
              <a:gd name="connsiteY26" fmla="*/ 2811284 h 3813552"/>
              <a:gd name="connsiteX27" fmla="*/ 1894089 w 3808929"/>
              <a:gd name="connsiteY27" fmla="*/ 2919600 h 3813552"/>
              <a:gd name="connsiteX28" fmla="*/ 2066485 w 3808929"/>
              <a:gd name="connsiteY28" fmla="*/ 3020720 h 3813552"/>
              <a:gd name="connsiteX29" fmla="*/ 2402997 w 3808929"/>
              <a:gd name="connsiteY29" fmla="*/ 2919240 h 3813552"/>
              <a:gd name="connsiteX30" fmla="*/ 2951853 w 3808929"/>
              <a:gd name="connsiteY30" fmla="*/ 2329080 h 3813552"/>
              <a:gd name="connsiteX31" fmla="*/ 3028873 w 3808929"/>
              <a:gd name="connsiteY31" fmla="*/ 1909132 h 3813552"/>
              <a:gd name="connsiteX32" fmla="*/ 2919101 w 3808929"/>
              <a:gd name="connsiteY32" fmla="*/ 1893658 h 3813552"/>
              <a:gd name="connsiteX33" fmla="*/ 1911369 w 3808929"/>
              <a:gd name="connsiteY33" fmla="*/ 1295170 h 3813552"/>
              <a:gd name="connsiteX34" fmla="*/ 1718409 w 3808929"/>
              <a:gd name="connsiteY34" fmla="*/ 1321448 h 3813552"/>
              <a:gd name="connsiteX35" fmla="*/ 1320609 w 3808929"/>
              <a:gd name="connsiteY35" fmla="*/ 1719228 h 3813552"/>
              <a:gd name="connsiteX36" fmla="*/ 1294329 w 3808929"/>
              <a:gd name="connsiteY36" fmla="*/ 1912176 h 3813552"/>
              <a:gd name="connsiteX37" fmla="*/ 1324929 w 3808929"/>
              <a:gd name="connsiteY37" fmla="*/ 2109806 h 3813552"/>
              <a:gd name="connsiteX38" fmla="*/ 1465689 w 3808929"/>
              <a:gd name="connsiteY38" fmla="*/ 2334074 h 3813552"/>
              <a:gd name="connsiteX39" fmla="*/ 1796169 w 3808929"/>
              <a:gd name="connsiteY39" fmla="*/ 2518744 h 3813552"/>
              <a:gd name="connsiteX40" fmla="*/ 2031609 w 3808929"/>
              <a:gd name="connsiteY40" fmla="*/ 2514424 h 3813552"/>
              <a:gd name="connsiteX41" fmla="*/ 2288289 w 3808929"/>
              <a:gd name="connsiteY41" fmla="*/ 2394550 h 3813552"/>
              <a:gd name="connsiteX42" fmla="*/ 2518689 w 3808929"/>
              <a:gd name="connsiteY42" fmla="*/ 2014052 h 3813552"/>
              <a:gd name="connsiteX43" fmla="*/ 2534169 w 3808929"/>
              <a:gd name="connsiteY43" fmla="*/ 1910016 h 3813552"/>
              <a:gd name="connsiteX44" fmla="*/ 2482689 w 3808929"/>
              <a:gd name="connsiteY44" fmla="*/ 1679990 h 3813552"/>
              <a:gd name="connsiteX45" fmla="*/ 2333289 w 3808929"/>
              <a:gd name="connsiteY45" fmla="*/ 1466160 h 3813552"/>
              <a:gd name="connsiteX46" fmla="*/ 2109009 w 3808929"/>
              <a:gd name="connsiteY46" fmla="*/ 1325768 h 3813552"/>
              <a:gd name="connsiteX47" fmla="*/ 1911369 w 3808929"/>
              <a:gd name="connsiteY47" fmla="*/ 1295170 h 3813552"/>
              <a:gd name="connsiteX48" fmla="*/ 1845913 w 3808929"/>
              <a:gd name="connsiteY48" fmla="*/ 787604 h 3813552"/>
              <a:gd name="connsiteX49" fmla="*/ 1473085 w 3808929"/>
              <a:gd name="connsiteY49" fmla="*/ 874012 h 3813552"/>
              <a:gd name="connsiteX50" fmla="*/ 873925 w 3808929"/>
              <a:gd name="connsiteY50" fmla="*/ 1472264 h 3813552"/>
              <a:gd name="connsiteX51" fmla="*/ 798313 w 3808929"/>
              <a:gd name="connsiteY51" fmla="*/ 1902776 h 3813552"/>
              <a:gd name="connsiteX52" fmla="*/ 907413 w 3808929"/>
              <a:gd name="connsiteY52" fmla="*/ 1912496 h 3813552"/>
              <a:gd name="connsiteX53" fmla="*/ 1003553 w 3808929"/>
              <a:gd name="connsiteY53" fmla="*/ 1909616 h 3813552"/>
              <a:gd name="connsiteX54" fmla="*/ 1020477 w 3808929"/>
              <a:gd name="connsiteY54" fmla="*/ 1797668 h 3813552"/>
              <a:gd name="connsiteX55" fmla="*/ 1278649 w 3808929"/>
              <a:gd name="connsiteY55" fmla="*/ 1279686 h 3813552"/>
              <a:gd name="connsiteX56" fmla="*/ 1796793 w 3808929"/>
              <a:gd name="connsiteY56" fmla="*/ 1021596 h 3813552"/>
              <a:gd name="connsiteX57" fmla="*/ 1908773 w 3808929"/>
              <a:gd name="connsiteY57" fmla="*/ 1004678 h 3813552"/>
              <a:gd name="connsiteX58" fmla="*/ 1911653 w 3808929"/>
              <a:gd name="connsiteY58" fmla="*/ 910008 h 3813552"/>
              <a:gd name="connsiteX59" fmla="*/ 1902653 w 3808929"/>
              <a:gd name="connsiteY59" fmla="*/ 801300 h 3813552"/>
              <a:gd name="connsiteX60" fmla="*/ 1845913 w 3808929"/>
              <a:gd name="connsiteY60" fmla="*/ 787604 h 3813552"/>
              <a:gd name="connsiteX61" fmla="*/ 1860777 w 3808929"/>
              <a:gd name="connsiteY61" fmla="*/ 278650 h 3813552"/>
              <a:gd name="connsiteX62" fmla="*/ 1789665 w 3808929"/>
              <a:gd name="connsiteY62" fmla="*/ 281824 h 3813552"/>
              <a:gd name="connsiteX63" fmla="*/ 612197 w 3808929"/>
              <a:gd name="connsiteY63" fmla="*/ 923216 h 3813552"/>
              <a:gd name="connsiteX64" fmla="*/ 282925 w 3808929"/>
              <a:gd name="connsiteY64" fmla="*/ 1789690 h 3813552"/>
              <a:gd name="connsiteX65" fmla="*/ 395921 w 3808929"/>
              <a:gd name="connsiteY65" fmla="*/ 1914296 h 3813552"/>
              <a:gd name="connsiteX66" fmla="*/ 496321 w 3808929"/>
              <a:gd name="connsiteY66" fmla="*/ 1904212 h 3813552"/>
              <a:gd name="connsiteX67" fmla="*/ 516473 w 3808929"/>
              <a:gd name="connsiteY67" fmla="*/ 1764480 h 3813552"/>
              <a:gd name="connsiteX68" fmla="*/ 855465 w 3808929"/>
              <a:gd name="connsiteY68" fmla="*/ 986238 h 3813552"/>
              <a:gd name="connsiteX69" fmla="*/ 1760873 w 3808929"/>
              <a:gd name="connsiteY69" fmla="*/ 515908 h 3813552"/>
              <a:gd name="connsiteX70" fmla="*/ 1900501 w 3808929"/>
              <a:gd name="connsiteY70" fmla="*/ 496822 h 3813552"/>
              <a:gd name="connsiteX71" fmla="*/ 1913457 w 3808929"/>
              <a:gd name="connsiteY71" fmla="*/ 396344 h 3813552"/>
              <a:gd name="connsiteX72" fmla="*/ 1860777 w 3808929"/>
              <a:gd name="connsiteY72" fmla="*/ 278650 h 3813552"/>
              <a:gd name="connsiteX73" fmla="*/ 1927661 w 3808929"/>
              <a:gd name="connsiteY73" fmla="*/ 154 h 3813552"/>
              <a:gd name="connsiteX74" fmla="*/ 2320065 w 3808929"/>
              <a:gd name="connsiteY74" fmla="*/ 47226 h 3813552"/>
              <a:gd name="connsiteX75" fmla="*/ 3256005 w 3808929"/>
              <a:gd name="connsiteY75" fmla="*/ 562782 h 3813552"/>
              <a:gd name="connsiteX76" fmla="*/ 3761413 w 3808929"/>
              <a:gd name="connsiteY76" fmla="*/ 1452766 h 3813552"/>
              <a:gd name="connsiteX77" fmla="*/ 3808929 w 3808929"/>
              <a:gd name="connsiteY77" fmla="*/ 1909998 h 3813552"/>
              <a:gd name="connsiteX78" fmla="*/ 3761773 w 3808929"/>
              <a:gd name="connsiteY78" fmla="*/ 2367230 h 3813552"/>
              <a:gd name="connsiteX79" fmla="*/ 2381621 w 3808929"/>
              <a:gd name="connsiteY79" fmla="*/ 3759088 h 3813552"/>
              <a:gd name="connsiteX80" fmla="*/ 1924449 w 3808929"/>
              <a:gd name="connsiteY80" fmla="*/ 3812012 h 3813552"/>
              <a:gd name="connsiteX81" fmla="*/ 1690105 w 3808929"/>
              <a:gd name="connsiteY81" fmla="*/ 3810932 h 3813552"/>
              <a:gd name="connsiteX82" fmla="*/ 1609109 w 3808929"/>
              <a:gd name="connsiteY82" fmla="*/ 3794372 h 3813552"/>
              <a:gd name="connsiteX83" fmla="*/ 756321 w 3808929"/>
              <a:gd name="connsiteY83" fmla="*/ 3430744 h 3813552"/>
              <a:gd name="connsiteX84" fmla="*/ 388425 w 3808929"/>
              <a:gd name="connsiteY84" fmla="*/ 3063160 h 3813552"/>
              <a:gd name="connsiteX85" fmla="*/ 9 w 3808929"/>
              <a:gd name="connsiteY85" fmla="*/ 1909998 h 3813552"/>
              <a:gd name="connsiteX86" fmla="*/ 271073 w 3808929"/>
              <a:gd name="connsiteY86" fmla="*/ 929648 h 3813552"/>
              <a:gd name="connsiteX87" fmla="*/ 1279369 w 3808929"/>
              <a:gd name="connsiteY87" fmla="*/ 108070 h 3813552"/>
              <a:gd name="connsiteX88" fmla="*/ 1927661 w 3808929"/>
              <a:gd name="connsiteY88" fmla="*/ 154 h 3813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808929" h="3813552">
                <a:moveTo>
                  <a:pt x="3390333" y="1895042"/>
                </a:moveTo>
                <a:cubicBezTo>
                  <a:pt x="3351309" y="1895550"/>
                  <a:pt x="3327073" y="1898790"/>
                  <a:pt x="3320053" y="1904462"/>
                </a:cubicBezTo>
                <a:cubicBezTo>
                  <a:pt x="3309969" y="1912746"/>
                  <a:pt x="3305649" y="1940480"/>
                  <a:pt x="3305649" y="1997746"/>
                </a:cubicBezTo>
                <a:cubicBezTo>
                  <a:pt x="3305649" y="2042406"/>
                  <a:pt x="3301689" y="2095712"/>
                  <a:pt x="3296649" y="2115880"/>
                </a:cubicBezTo>
                <a:cubicBezTo>
                  <a:pt x="3291245" y="2136050"/>
                  <a:pt x="3279365" y="2189354"/>
                  <a:pt x="3269641" y="2234014"/>
                </a:cubicBezTo>
                <a:cubicBezTo>
                  <a:pt x="3199069" y="2563206"/>
                  <a:pt x="2975465" y="2883032"/>
                  <a:pt x="2680929" y="3077164"/>
                </a:cubicBezTo>
                <a:cubicBezTo>
                  <a:pt x="2537621" y="3171528"/>
                  <a:pt x="2380989" y="3239236"/>
                  <a:pt x="2233721" y="3270572"/>
                </a:cubicBezTo>
                <a:cubicBezTo>
                  <a:pt x="2189073" y="3279936"/>
                  <a:pt x="2135781" y="3291820"/>
                  <a:pt x="2115617" y="3296864"/>
                </a:cubicBezTo>
                <a:cubicBezTo>
                  <a:pt x="2095457" y="3302268"/>
                  <a:pt x="2042525" y="3306228"/>
                  <a:pt x="1998237" y="3306228"/>
                </a:cubicBezTo>
                <a:cubicBezTo>
                  <a:pt x="1949265" y="3306228"/>
                  <a:pt x="1912901" y="3310912"/>
                  <a:pt x="1905337" y="3318472"/>
                </a:cubicBezTo>
                <a:cubicBezTo>
                  <a:pt x="1892017" y="3332160"/>
                  <a:pt x="1888053" y="3520888"/>
                  <a:pt x="1901017" y="3534572"/>
                </a:cubicBezTo>
                <a:cubicBezTo>
                  <a:pt x="1910741" y="3544660"/>
                  <a:pt x="2079973" y="3533132"/>
                  <a:pt x="2177909" y="3515484"/>
                </a:cubicBezTo>
                <a:cubicBezTo>
                  <a:pt x="2279089" y="3497116"/>
                  <a:pt x="2341021" y="3481268"/>
                  <a:pt x="2426721" y="3451376"/>
                </a:cubicBezTo>
                <a:cubicBezTo>
                  <a:pt x="2465965" y="3437688"/>
                  <a:pt x="2507013" y="3423644"/>
                  <a:pt x="2518177" y="3420760"/>
                </a:cubicBezTo>
                <a:cubicBezTo>
                  <a:pt x="2558145" y="3409236"/>
                  <a:pt x="2726657" y="3318112"/>
                  <a:pt x="2809833" y="3263008"/>
                </a:cubicBezTo>
                <a:cubicBezTo>
                  <a:pt x="3239037" y="2977036"/>
                  <a:pt x="3521689" y="2481088"/>
                  <a:pt x="3532493" y="1995224"/>
                </a:cubicBezTo>
                <a:lnTo>
                  <a:pt x="3534293" y="1898340"/>
                </a:lnTo>
                <a:lnTo>
                  <a:pt x="3434193" y="1895458"/>
                </a:lnTo>
                <a:cubicBezTo>
                  <a:pt x="3417989" y="1895008"/>
                  <a:pt x="3403341" y="1894874"/>
                  <a:pt x="3390333" y="1895042"/>
                </a:cubicBezTo>
                <a:close/>
                <a:moveTo>
                  <a:pt x="2919101" y="1893658"/>
                </a:moveTo>
                <a:cubicBezTo>
                  <a:pt x="2819765" y="1893658"/>
                  <a:pt x="2817609" y="1894378"/>
                  <a:pt x="2807889" y="1919928"/>
                </a:cubicBezTo>
                <a:cubicBezTo>
                  <a:pt x="2802493" y="1934322"/>
                  <a:pt x="2797813" y="1970666"/>
                  <a:pt x="2797813" y="2000534"/>
                </a:cubicBezTo>
                <a:cubicBezTo>
                  <a:pt x="2797813" y="2100574"/>
                  <a:pt x="2736989" y="2279060"/>
                  <a:pt x="2663929" y="2391336"/>
                </a:cubicBezTo>
                <a:cubicBezTo>
                  <a:pt x="2609221" y="2476260"/>
                  <a:pt x="2476417" y="2609046"/>
                  <a:pt x="2391481" y="2663744"/>
                </a:cubicBezTo>
                <a:cubicBezTo>
                  <a:pt x="2324897" y="2707286"/>
                  <a:pt x="2196769" y="2762344"/>
                  <a:pt x="2122629" y="2779616"/>
                </a:cubicBezTo>
                <a:cubicBezTo>
                  <a:pt x="2099957" y="2785014"/>
                  <a:pt x="2045249" y="2792572"/>
                  <a:pt x="2000621" y="2796530"/>
                </a:cubicBezTo>
                <a:cubicBezTo>
                  <a:pt x="1955633" y="2800488"/>
                  <a:pt x="1913525" y="2806966"/>
                  <a:pt x="1906685" y="2811284"/>
                </a:cubicBezTo>
                <a:cubicBezTo>
                  <a:pt x="1898049" y="2816682"/>
                  <a:pt x="1894089" y="2850508"/>
                  <a:pt x="1894089" y="2919600"/>
                </a:cubicBezTo>
                <a:cubicBezTo>
                  <a:pt x="1894089" y="3050948"/>
                  <a:pt x="1883293" y="3044828"/>
                  <a:pt x="2066485" y="3020720"/>
                </a:cubicBezTo>
                <a:cubicBezTo>
                  <a:pt x="2157181" y="3008844"/>
                  <a:pt x="2327057" y="2957384"/>
                  <a:pt x="2402997" y="2919240"/>
                </a:cubicBezTo>
                <a:cubicBezTo>
                  <a:pt x="2644853" y="2796530"/>
                  <a:pt x="2861877" y="2563344"/>
                  <a:pt x="2951853" y="2329080"/>
                </a:cubicBezTo>
                <a:cubicBezTo>
                  <a:pt x="3005117" y="2189818"/>
                  <a:pt x="3050105" y="1946556"/>
                  <a:pt x="3028873" y="1909132"/>
                </a:cubicBezTo>
                <a:cubicBezTo>
                  <a:pt x="3022033" y="1896896"/>
                  <a:pt x="2999001" y="1893658"/>
                  <a:pt x="2919101" y="1893658"/>
                </a:cubicBezTo>
                <a:close/>
                <a:moveTo>
                  <a:pt x="1911369" y="1295170"/>
                </a:moveTo>
                <a:cubicBezTo>
                  <a:pt x="1815969" y="1295170"/>
                  <a:pt x="1784649" y="1299490"/>
                  <a:pt x="1718409" y="1321448"/>
                </a:cubicBezTo>
                <a:cubicBezTo>
                  <a:pt x="1534089" y="1383006"/>
                  <a:pt x="1382169" y="1534918"/>
                  <a:pt x="1320609" y="1719228"/>
                </a:cubicBezTo>
                <a:cubicBezTo>
                  <a:pt x="1298649" y="1785464"/>
                  <a:pt x="1294329" y="1816782"/>
                  <a:pt x="1294329" y="1912176"/>
                </a:cubicBezTo>
                <a:cubicBezTo>
                  <a:pt x="1294329" y="2013692"/>
                  <a:pt x="1297929" y="2035290"/>
                  <a:pt x="1324929" y="2109806"/>
                </a:cubicBezTo>
                <a:cubicBezTo>
                  <a:pt x="1360929" y="2208800"/>
                  <a:pt x="1390089" y="2254878"/>
                  <a:pt x="1465689" y="2334074"/>
                </a:cubicBezTo>
                <a:cubicBezTo>
                  <a:pt x="1559649" y="2432708"/>
                  <a:pt x="1660449" y="2488866"/>
                  <a:pt x="1796169" y="2518744"/>
                </a:cubicBezTo>
                <a:cubicBezTo>
                  <a:pt x="1886169" y="2538184"/>
                  <a:pt x="1932969" y="2537104"/>
                  <a:pt x="2031609" y="2514424"/>
                </a:cubicBezTo>
                <a:cubicBezTo>
                  <a:pt x="2140689" y="2488866"/>
                  <a:pt x="2215209" y="2453948"/>
                  <a:pt x="2288289" y="2394550"/>
                </a:cubicBezTo>
                <a:cubicBezTo>
                  <a:pt x="2417529" y="2289076"/>
                  <a:pt x="2484129" y="2179282"/>
                  <a:pt x="2518689" y="2014052"/>
                </a:cubicBezTo>
                <a:cubicBezTo>
                  <a:pt x="2526969" y="1973374"/>
                  <a:pt x="2534169" y="1926576"/>
                  <a:pt x="2534169" y="1910016"/>
                </a:cubicBezTo>
                <a:cubicBezTo>
                  <a:pt x="2534169" y="1864300"/>
                  <a:pt x="2506089" y="1739386"/>
                  <a:pt x="2482689" y="1679990"/>
                </a:cubicBezTo>
                <a:cubicBezTo>
                  <a:pt x="2453169" y="1605474"/>
                  <a:pt x="2401329" y="1530958"/>
                  <a:pt x="2333289" y="1466160"/>
                </a:cubicBezTo>
                <a:cubicBezTo>
                  <a:pt x="2254449" y="1390924"/>
                  <a:pt x="2208009" y="1361766"/>
                  <a:pt x="2109009" y="1325768"/>
                </a:cubicBezTo>
                <a:cubicBezTo>
                  <a:pt x="2034849" y="1298770"/>
                  <a:pt x="2012889" y="1295170"/>
                  <a:pt x="1911369" y="1295170"/>
                </a:cubicBezTo>
                <a:close/>
                <a:moveTo>
                  <a:pt x="1845913" y="787604"/>
                </a:moveTo>
                <a:cubicBezTo>
                  <a:pt x="1759209" y="786744"/>
                  <a:pt x="1595693" y="822178"/>
                  <a:pt x="1473085" y="874012"/>
                </a:cubicBezTo>
                <a:cubicBezTo>
                  <a:pt x="1212033" y="983800"/>
                  <a:pt x="988789" y="1206976"/>
                  <a:pt x="873925" y="1472264"/>
                </a:cubicBezTo>
                <a:cubicBezTo>
                  <a:pt x="806233" y="1629928"/>
                  <a:pt x="764105" y="1868580"/>
                  <a:pt x="798313" y="1902776"/>
                </a:cubicBezTo>
                <a:cubicBezTo>
                  <a:pt x="806953" y="1911416"/>
                  <a:pt x="841161" y="1914296"/>
                  <a:pt x="907413" y="1912496"/>
                </a:cubicBezTo>
                <a:lnTo>
                  <a:pt x="1003553" y="1909616"/>
                </a:lnTo>
                <a:lnTo>
                  <a:pt x="1020477" y="1797668"/>
                </a:lnTo>
                <a:cubicBezTo>
                  <a:pt x="1054685" y="1573054"/>
                  <a:pt x="1123457" y="1434830"/>
                  <a:pt x="1278649" y="1279686"/>
                </a:cubicBezTo>
                <a:cubicBezTo>
                  <a:pt x="1433837" y="1124544"/>
                  <a:pt x="1572105" y="1055792"/>
                  <a:pt x="1796793" y="1021596"/>
                </a:cubicBezTo>
                <a:lnTo>
                  <a:pt x="1908773" y="1004678"/>
                </a:lnTo>
                <a:lnTo>
                  <a:pt x="1911653" y="910008"/>
                </a:lnTo>
                <a:cubicBezTo>
                  <a:pt x="1913453" y="848816"/>
                  <a:pt x="1910573" y="810300"/>
                  <a:pt x="1902653" y="801300"/>
                </a:cubicBezTo>
                <a:cubicBezTo>
                  <a:pt x="1895181" y="792212"/>
                  <a:pt x="1874813" y="787892"/>
                  <a:pt x="1845913" y="787604"/>
                </a:cubicBezTo>
                <a:close/>
                <a:moveTo>
                  <a:pt x="1860777" y="278650"/>
                </a:moveTo>
                <a:cubicBezTo>
                  <a:pt x="1843421" y="277930"/>
                  <a:pt x="1820345" y="279574"/>
                  <a:pt x="1789665" y="281824"/>
                </a:cubicBezTo>
                <a:cubicBezTo>
                  <a:pt x="1330481" y="316756"/>
                  <a:pt x="895049" y="554082"/>
                  <a:pt x="612197" y="923216"/>
                </a:cubicBezTo>
                <a:cubicBezTo>
                  <a:pt x="426149" y="1166304"/>
                  <a:pt x="306677" y="1480698"/>
                  <a:pt x="282925" y="1789690"/>
                </a:cubicBezTo>
                <a:cubicBezTo>
                  <a:pt x="273569" y="1913214"/>
                  <a:pt x="274289" y="1914296"/>
                  <a:pt x="395921" y="1914296"/>
                </a:cubicBezTo>
                <a:cubicBezTo>
                  <a:pt x="447741" y="1914296"/>
                  <a:pt x="493085" y="1909614"/>
                  <a:pt x="496321" y="1904212"/>
                </a:cubicBezTo>
                <a:cubicBezTo>
                  <a:pt x="499921" y="1898810"/>
                  <a:pt x="508917" y="1836146"/>
                  <a:pt x="516473" y="1764480"/>
                </a:cubicBezTo>
                <a:cubicBezTo>
                  <a:pt x="548501" y="1464492"/>
                  <a:pt x="660777" y="1206278"/>
                  <a:pt x="855465" y="986238"/>
                </a:cubicBezTo>
                <a:cubicBezTo>
                  <a:pt x="1095493" y="714340"/>
                  <a:pt x="1399573" y="556602"/>
                  <a:pt x="1760873" y="515908"/>
                </a:cubicBezTo>
                <a:cubicBezTo>
                  <a:pt x="1830689" y="508346"/>
                  <a:pt x="1893665" y="499702"/>
                  <a:pt x="1900501" y="496822"/>
                </a:cubicBezTo>
                <a:cubicBezTo>
                  <a:pt x="1909857" y="493220"/>
                  <a:pt x="1913457" y="464050"/>
                  <a:pt x="1913457" y="396344"/>
                </a:cubicBezTo>
                <a:cubicBezTo>
                  <a:pt x="1913457" y="304242"/>
                  <a:pt x="1912849" y="280810"/>
                  <a:pt x="1860777" y="278650"/>
                </a:cubicBezTo>
                <a:close/>
                <a:moveTo>
                  <a:pt x="1927661" y="154"/>
                </a:moveTo>
                <a:cubicBezTo>
                  <a:pt x="2058297" y="1846"/>
                  <a:pt x="2189257" y="17524"/>
                  <a:pt x="2320065" y="47226"/>
                </a:cubicBezTo>
                <a:cubicBezTo>
                  <a:pt x="2696601" y="133272"/>
                  <a:pt x="2986741" y="293124"/>
                  <a:pt x="3256005" y="562782"/>
                </a:cubicBezTo>
                <a:cubicBezTo>
                  <a:pt x="3513749" y="820920"/>
                  <a:pt x="3674297" y="1103540"/>
                  <a:pt x="3761413" y="1452766"/>
                </a:cubicBezTo>
                <a:cubicBezTo>
                  <a:pt x="3802089" y="1614776"/>
                  <a:pt x="3808929" y="1681742"/>
                  <a:pt x="3808929" y="1909998"/>
                </a:cubicBezTo>
                <a:cubicBezTo>
                  <a:pt x="3808929" y="2137534"/>
                  <a:pt x="3802089" y="2204498"/>
                  <a:pt x="3761773" y="2367230"/>
                </a:cubicBezTo>
                <a:cubicBezTo>
                  <a:pt x="3592225" y="3047320"/>
                  <a:pt x="3058737" y="3585556"/>
                  <a:pt x="2381621" y="3759088"/>
                </a:cubicBezTo>
                <a:cubicBezTo>
                  <a:pt x="2227549" y="3798692"/>
                  <a:pt x="2150513" y="3807692"/>
                  <a:pt x="1924449" y="3812012"/>
                </a:cubicBezTo>
                <a:cubicBezTo>
                  <a:pt x="1798457" y="3814532"/>
                  <a:pt x="1693345" y="3813812"/>
                  <a:pt x="1690105" y="3810932"/>
                </a:cubicBezTo>
                <a:cubicBezTo>
                  <a:pt x="1687225" y="3808052"/>
                  <a:pt x="1650865" y="3800492"/>
                  <a:pt x="1609109" y="3794372"/>
                </a:cubicBezTo>
                <a:cubicBezTo>
                  <a:pt x="1313929" y="3749728"/>
                  <a:pt x="1013705" y="3621560"/>
                  <a:pt x="756321" y="3430744"/>
                </a:cubicBezTo>
                <a:cubicBezTo>
                  <a:pt x="658769" y="3358380"/>
                  <a:pt x="461861" y="3161448"/>
                  <a:pt x="388425" y="3063160"/>
                </a:cubicBezTo>
                <a:cubicBezTo>
                  <a:pt x="135001" y="2723296"/>
                  <a:pt x="1089" y="2325468"/>
                  <a:pt x="9" y="1909998"/>
                </a:cubicBezTo>
                <a:cubicBezTo>
                  <a:pt x="-1071" y="1574814"/>
                  <a:pt x="97565" y="1219468"/>
                  <a:pt x="271073" y="929648"/>
                </a:cubicBezTo>
                <a:cubicBezTo>
                  <a:pt x="498577" y="550182"/>
                  <a:pt x="861437" y="254600"/>
                  <a:pt x="1279369" y="108070"/>
                </a:cubicBezTo>
                <a:cubicBezTo>
                  <a:pt x="1493105" y="33366"/>
                  <a:pt x="1709937" y="-2666"/>
                  <a:pt x="1927661" y="154"/>
                </a:cubicBezTo>
                <a:close/>
              </a:path>
            </a:pathLst>
          </a:custGeom>
          <a:solidFill>
            <a:schemeClr val="bg1">
              <a:lumMod val="50000"/>
            </a:schemeClr>
          </a:solid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nvGrpSpPr>
          <p:cNvPr id="14" name="群組 13"/>
          <p:cNvGrpSpPr/>
          <p:nvPr/>
        </p:nvGrpSpPr>
        <p:grpSpPr>
          <a:xfrm>
            <a:off x="7779720" y="5340895"/>
            <a:ext cx="811298" cy="406762"/>
            <a:chOff x="20261159" y="18777050"/>
            <a:chExt cx="3263761" cy="1636356"/>
          </a:xfrm>
          <a:solidFill>
            <a:schemeClr val="bg1">
              <a:lumMod val="50000"/>
            </a:schemeClr>
          </a:solidFill>
        </p:grpSpPr>
        <p:sp>
          <p:nvSpPr>
            <p:cNvPr id="26" name="手繪多邊形 25"/>
            <p:cNvSpPr>
              <a:spLocks/>
            </p:cNvSpPr>
            <p:nvPr/>
          </p:nvSpPr>
          <p:spPr bwMode="auto">
            <a:xfrm>
              <a:off x="20261159" y="18777050"/>
              <a:ext cx="3263761" cy="1636356"/>
            </a:xfrm>
            <a:custGeom>
              <a:avLst/>
              <a:gdLst>
                <a:gd name="connsiteX0" fmla="*/ 3536924 w 4425950"/>
                <a:gd name="connsiteY0" fmla="*/ 1289671 h 2219043"/>
                <a:gd name="connsiteX1" fmla="*/ 2928610 w 4425950"/>
                <a:gd name="connsiteY1" fmla="*/ 1345181 h 2219043"/>
                <a:gd name="connsiteX2" fmla="*/ 3003076 w 4425950"/>
                <a:gd name="connsiteY2" fmla="*/ 1508109 h 2219043"/>
                <a:gd name="connsiteX3" fmla="*/ 4052426 w 4425950"/>
                <a:gd name="connsiteY3" fmla="*/ 1508829 h 2219043"/>
                <a:gd name="connsiteX4" fmla="*/ 4140202 w 4425950"/>
                <a:gd name="connsiteY4" fmla="*/ 1401413 h 2219043"/>
                <a:gd name="connsiteX5" fmla="*/ 4108904 w 4425950"/>
                <a:gd name="connsiteY5" fmla="*/ 1319589 h 2219043"/>
                <a:gd name="connsiteX6" fmla="*/ 4077966 w 4425950"/>
                <a:gd name="connsiteY6" fmla="*/ 1289671 h 2219043"/>
                <a:gd name="connsiteX7" fmla="*/ 2980550 w 4425950"/>
                <a:gd name="connsiteY7" fmla="*/ 786939 h 2219043"/>
                <a:gd name="connsiteX8" fmla="*/ 2946390 w 4425950"/>
                <a:gd name="connsiteY8" fmla="*/ 822949 h 2219043"/>
                <a:gd name="connsiteX9" fmla="*/ 2943154 w 4425950"/>
                <a:gd name="connsiteY9" fmla="*/ 963749 h 2219043"/>
                <a:gd name="connsiteX10" fmla="*/ 3001406 w 4425950"/>
                <a:gd name="connsiteY10" fmla="*/ 1003001 h 2219043"/>
                <a:gd name="connsiteX11" fmla="*/ 4058216 w 4425950"/>
                <a:gd name="connsiteY11" fmla="*/ 1000481 h 2219043"/>
                <a:gd name="connsiteX12" fmla="*/ 4140202 w 4425950"/>
                <a:gd name="connsiteY12" fmla="*/ 892809 h 2219043"/>
                <a:gd name="connsiteX13" fmla="*/ 4108918 w 4425950"/>
                <a:gd name="connsiteY13" fmla="*/ 813227 h 2219043"/>
                <a:gd name="connsiteX14" fmla="*/ 4077634 w 4425950"/>
                <a:gd name="connsiteY14" fmla="*/ 786939 h 2219043"/>
                <a:gd name="connsiteX15" fmla="*/ 3529272 w 4425950"/>
                <a:gd name="connsiteY15" fmla="*/ 786939 h 2219043"/>
                <a:gd name="connsiteX16" fmla="*/ 355466 w 4425950"/>
                <a:gd name="connsiteY16" fmla="*/ 557041 h 2219043"/>
                <a:gd name="connsiteX17" fmla="*/ 276740 w 4425950"/>
                <a:gd name="connsiteY17" fmla="*/ 584109 h 2219043"/>
                <a:gd name="connsiteX18" fmla="*/ 239714 w 4425950"/>
                <a:gd name="connsiteY18" fmla="*/ 667839 h 2219043"/>
                <a:gd name="connsiteX19" fmla="*/ 270988 w 4425950"/>
                <a:gd name="connsiteY19" fmla="*/ 748323 h 2219043"/>
                <a:gd name="connsiteX20" fmla="*/ 397166 w 4425950"/>
                <a:gd name="connsiteY20" fmla="*/ 765645 h 2219043"/>
                <a:gd name="connsiteX21" fmla="*/ 438146 w 4425950"/>
                <a:gd name="connsiteY21" fmla="*/ 725225 h 2219043"/>
                <a:gd name="connsiteX22" fmla="*/ 355466 w 4425950"/>
                <a:gd name="connsiteY22" fmla="*/ 557041 h 2219043"/>
                <a:gd name="connsiteX23" fmla="*/ 1771402 w 4425950"/>
                <a:gd name="connsiteY23" fmla="*/ 175709 h 2219043"/>
                <a:gd name="connsiteX24" fmla="*/ 1196538 w 4425950"/>
                <a:gd name="connsiteY24" fmla="*/ 383809 h 2219043"/>
                <a:gd name="connsiteX25" fmla="*/ 938172 w 4425950"/>
                <a:gd name="connsiteY25" fmla="*/ 761137 h 2219043"/>
                <a:gd name="connsiteX26" fmla="*/ 895350 w 4425950"/>
                <a:gd name="connsiteY26" fmla="*/ 1045573 h 2219043"/>
                <a:gd name="connsiteX27" fmla="*/ 908664 w 4425950"/>
                <a:gd name="connsiteY27" fmla="*/ 1233513 h 2219043"/>
                <a:gd name="connsiteX28" fmla="*/ 993586 w 4425950"/>
                <a:gd name="connsiteY28" fmla="*/ 1456381 h 2219043"/>
                <a:gd name="connsiteX29" fmla="*/ 1606038 w 4425950"/>
                <a:gd name="connsiteY29" fmla="*/ 1904997 h 2219043"/>
                <a:gd name="connsiteX30" fmla="*/ 1983512 w 4425950"/>
                <a:gd name="connsiteY30" fmla="*/ 1890237 h 2219043"/>
                <a:gd name="connsiteX31" fmla="*/ 1983152 w 4425950"/>
                <a:gd name="connsiteY31" fmla="*/ 1890237 h 2219043"/>
                <a:gd name="connsiteX32" fmla="*/ 2481174 w 4425950"/>
                <a:gd name="connsiteY32" fmla="*/ 1533433 h 2219043"/>
                <a:gd name="connsiteX33" fmla="*/ 2623672 w 4425950"/>
                <a:gd name="connsiteY33" fmla="*/ 1155385 h 2219043"/>
                <a:gd name="connsiteX34" fmla="*/ 2623672 w 4425950"/>
                <a:gd name="connsiteY34" fmla="*/ 941877 h 2219043"/>
                <a:gd name="connsiteX35" fmla="*/ 2481174 w 4425950"/>
                <a:gd name="connsiteY35" fmla="*/ 558069 h 2219043"/>
                <a:gd name="connsiteX36" fmla="*/ 2144362 w 4425950"/>
                <a:gd name="connsiteY36" fmla="*/ 265353 h 2219043"/>
                <a:gd name="connsiteX37" fmla="*/ 1860086 w 4425950"/>
                <a:gd name="connsiteY37" fmla="*/ 182185 h 2219043"/>
                <a:gd name="connsiteX38" fmla="*/ 1771402 w 4425950"/>
                <a:gd name="connsiteY38" fmla="*/ 175709 h 2219043"/>
                <a:gd name="connsiteX39" fmla="*/ 1772070 w 4425950"/>
                <a:gd name="connsiteY39" fmla="*/ 93 h 2219043"/>
                <a:gd name="connsiteX40" fmla="*/ 1885466 w 4425950"/>
                <a:gd name="connsiteY40" fmla="*/ 7705 h 2219043"/>
                <a:gd name="connsiteX41" fmla="*/ 2457660 w 4425950"/>
                <a:gd name="connsiteY41" fmla="*/ 262373 h 2219043"/>
                <a:gd name="connsiteX42" fmla="*/ 2524998 w 4425950"/>
                <a:gd name="connsiteY42" fmla="*/ 319285 h 2219043"/>
                <a:gd name="connsiteX43" fmla="*/ 2706128 w 4425950"/>
                <a:gd name="connsiteY43" fmla="*/ 319285 h 2219043"/>
                <a:gd name="connsiteX44" fmla="*/ 2899500 w 4425950"/>
                <a:gd name="connsiteY44" fmla="*/ 331533 h 2219043"/>
                <a:gd name="connsiteX45" fmla="*/ 2911742 w 4425950"/>
                <a:gd name="connsiteY45" fmla="*/ 377997 h 2219043"/>
                <a:gd name="connsiteX46" fmla="*/ 3026974 w 4425950"/>
                <a:gd name="connsiteY46" fmla="*/ 492185 h 2219043"/>
                <a:gd name="connsiteX47" fmla="*/ 3105474 w 4425950"/>
                <a:gd name="connsiteY47" fmla="*/ 462645 h 2219043"/>
                <a:gd name="connsiteX48" fmla="*/ 3135362 w 4425950"/>
                <a:gd name="connsiteY48" fmla="*/ 387725 h 2219043"/>
                <a:gd name="connsiteX49" fmla="*/ 3149406 w 4425950"/>
                <a:gd name="connsiteY49" fmla="*/ 330449 h 2219043"/>
                <a:gd name="connsiteX50" fmla="*/ 3283722 w 4425950"/>
                <a:gd name="connsiteY50" fmla="*/ 321805 h 2219043"/>
                <a:gd name="connsiteX51" fmla="*/ 3403996 w 4425950"/>
                <a:gd name="connsiteY51" fmla="*/ 324689 h 2219043"/>
                <a:gd name="connsiteX52" fmla="*/ 3411198 w 4425950"/>
                <a:gd name="connsiteY52" fmla="*/ 366833 h 2219043"/>
                <a:gd name="connsiteX53" fmla="*/ 3472414 w 4425950"/>
                <a:gd name="connsiteY53" fmla="*/ 482817 h 2219043"/>
                <a:gd name="connsiteX54" fmla="*/ 3591966 w 4425950"/>
                <a:gd name="connsiteY54" fmla="*/ 482457 h 2219043"/>
                <a:gd name="connsiteX55" fmla="*/ 3643460 w 4425950"/>
                <a:gd name="connsiteY55" fmla="*/ 371153 h 2219043"/>
                <a:gd name="connsiteX56" fmla="*/ 3800822 w 4425950"/>
                <a:gd name="connsiteY56" fmla="*/ 321445 h 2219043"/>
                <a:gd name="connsiteX57" fmla="*/ 3915332 w 4425950"/>
                <a:gd name="connsiteY57" fmla="*/ 349901 h 2219043"/>
                <a:gd name="connsiteX58" fmla="*/ 4039566 w 4425950"/>
                <a:gd name="connsiteY58" fmla="*/ 492185 h 2219043"/>
                <a:gd name="connsiteX59" fmla="*/ 4146514 w 4425950"/>
                <a:gd name="connsiteY59" fmla="*/ 382321 h 2219043"/>
                <a:gd name="connsiteX60" fmla="*/ 4267148 w 4425950"/>
                <a:gd name="connsiteY60" fmla="*/ 330449 h 2219043"/>
                <a:gd name="connsiteX61" fmla="*/ 4412266 w 4425950"/>
                <a:gd name="connsiteY61" fmla="*/ 438513 h 2219043"/>
                <a:gd name="connsiteX62" fmla="*/ 4425950 w 4425950"/>
                <a:gd name="connsiteY62" fmla="*/ 1122545 h 2219043"/>
                <a:gd name="connsiteX63" fmla="*/ 4405784 w 4425950"/>
                <a:gd name="connsiteY63" fmla="*/ 1813781 h 2219043"/>
                <a:gd name="connsiteX64" fmla="*/ 4348170 w 4425950"/>
                <a:gd name="connsiteY64" fmla="*/ 1881861 h 2219043"/>
                <a:gd name="connsiteX65" fmla="*/ 4130310 w 4425950"/>
                <a:gd name="connsiteY65" fmla="*/ 1913557 h 2219043"/>
                <a:gd name="connsiteX66" fmla="*/ 3938018 w 4425950"/>
                <a:gd name="connsiteY66" fmla="*/ 1930849 h 2219043"/>
                <a:gd name="connsiteX67" fmla="*/ 3967906 w 4425950"/>
                <a:gd name="connsiteY67" fmla="*/ 2069165 h 2219043"/>
                <a:gd name="connsiteX68" fmla="*/ 4009318 w 4425950"/>
                <a:gd name="connsiteY68" fmla="*/ 2207485 h 2219043"/>
                <a:gd name="connsiteX69" fmla="*/ 3875002 w 4425950"/>
                <a:gd name="connsiteY69" fmla="*/ 2218289 h 2219043"/>
                <a:gd name="connsiteX70" fmla="*/ 3740686 w 4425950"/>
                <a:gd name="connsiteY70" fmla="*/ 2215409 h 2219043"/>
                <a:gd name="connsiteX71" fmla="*/ 3694594 w 4425950"/>
                <a:gd name="connsiteY71" fmla="*/ 2079613 h 2219043"/>
                <a:gd name="connsiteX72" fmla="*/ 3628696 w 4425950"/>
                <a:gd name="connsiteY72" fmla="*/ 1929765 h 2219043"/>
                <a:gd name="connsiteX73" fmla="*/ 2986642 w 4425950"/>
                <a:gd name="connsiteY73" fmla="*/ 1915357 h 2219043"/>
                <a:gd name="connsiteX74" fmla="*/ 2364036 w 4425950"/>
                <a:gd name="connsiteY74" fmla="*/ 1915357 h 2219043"/>
                <a:gd name="connsiteX75" fmla="*/ 2254206 w 4425950"/>
                <a:gd name="connsiteY75" fmla="*/ 1970829 h 2219043"/>
                <a:gd name="connsiteX76" fmla="*/ 1758352 w 4425950"/>
                <a:gd name="connsiteY76" fmla="*/ 2091497 h 2219043"/>
                <a:gd name="connsiteX77" fmla="*/ 1519608 w 4425950"/>
                <a:gd name="connsiteY77" fmla="*/ 2068805 h 2219043"/>
                <a:gd name="connsiteX78" fmla="*/ 1220368 w 4425950"/>
                <a:gd name="connsiteY78" fmla="*/ 1946697 h 2219043"/>
                <a:gd name="connsiteX79" fmla="*/ 996748 w 4425950"/>
                <a:gd name="connsiteY79" fmla="*/ 1917881 h 2219043"/>
                <a:gd name="connsiteX80" fmla="*/ 799776 w 4425950"/>
                <a:gd name="connsiteY80" fmla="*/ 1924005 h 2219043"/>
                <a:gd name="connsiteX81" fmla="*/ 738198 w 4425950"/>
                <a:gd name="connsiteY81" fmla="*/ 2073849 h 2219043"/>
                <a:gd name="connsiteX82" fmla="*/ 689586 w 4425950"/>
                <a:gd name="connsiteY82" fmla="*/ 2215409 h 2219043"/>
                <a:gd name="connsiteX83" fmla="*/ 557790 w 4425950"/>
                <a:gd name="connsiteY83" fmla="*/ 2218289 h 2219043"/>
                <a:gd name="connsiteX84" fmla="*/ 420594 w 4425950"/>
                <a:gd name="connsiteY84" fmla="*/ 2215769 h 2219043"/>
                <a:gd name="connsiteX85" fmla="*/ 458404 w 4425950"/>
                <a:gd name="connsiteY85" fmla="*/ 2082133 h 2219043"/>
                <a:gd name="connsiteX86" fmla="*/ 496214 w 4425950"/>
                <a:gd name="connsiteY86" fmla="*/ 1939853 h 2219043"/>
                <a:gd name="connsiteX87" fmla="*/ 283036 w 4425950"/>
                <a:gd name="connsiteY87" fmla="*/ 1913197 h 2219043"/>
                <a:gd name="connsiteX88" fmla="*/ 118832 w 4425950"/>
                <a:gd name="connsiteY88" fmla="*/ 1910317 h 2219043"/>
                <a:gd name="connsiteX89" fmla="*/ 80662 w 4425950"/>
                <a:gd name="connsiteY89" fmla="*/ 1879337 h 2219043"/>
                <a:gd name="connsiteX90" fmla="*/ 21246 w 4425950"/>
                <a:gd name="connsiteY90" fmla="*/ 1808377 h 2219043"/>
                <a:gd name="connsiteX91" fmla="*/ 0 w 4425950"/>
                <a:gd name="connsiteY91" fmla="*/ 1137673 h 2219043"/>
                <a:gd name="connsiteX92" fmla="*/ 8282 w 4425950"/>
                <a:gd name="connsiteY92" fmla="*/ 468409 h 2219043"/>
                <a:gd name="connsiteX93" fmla="*/ 59776 w 4425950"/>
                <a:gd name="connsiteY93" fmla="*/ 386281 h 2219043"/>
                <a:gd name="connsiteX94" fmla="*/ 611444 w 4425950"/>
                <a:gd name="connsiteY94" fmla="*/ 319285 h 2219043"/>
                <a:gd name="connsiteX95" fmla="*/ 1001070 w 4425950"/>
                <a:gd name="connsiteY95" fmla="*/ 319285 h 2219043"/>
                <a:gd name="connsiteX96" fmla="*/ 1055804 w 4425950"/>
                <a:gd name="connsiteY96" fmla="*/ 269937 h 2219043"/>
                <a:gd name="connsiteX97" fmla="*/ 1772070 w 4425950"/>
                <a:gd name="connsiteY97" fmla="*/ 93 h 221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4425950" h="2219043">
                  <a:moveTo>
                    <a:pt x="3536924" y="1289671"/>
                  </a:moveTo>
                  <a:cubicBezTo>
                    <a:pt x="2951274" y="1289671"/>
                    <a:pt x="2962066" y="1288589"/>
                    <a:pt x="2928610" y="1345181"/>
                  </a:cubicBezTo>
                  <a:cubicBezTo>
                    <a:pt x="2890838" y="1409343"/>
                    <a:pt x="2927890" y="1490445"/>
                    <a:pt x="3003076" y="1508109"/>
                  </a:cubicBezTo>
                  <a:cubicBezTo>
                    <a:pt x="3051640" y="1519283"/>
                    <a:pt x="4003502" y="1520365"/>
                    <a:pt x="4052426" y="1508829"/>
                  </a:cubicBezTo>
                  <a:cubicBezTo>
                    <a:pt x="4115020" y="1494411"/>
                    <a:pt x="4140202" y="1463411"/>
                    <a:pt x="4140202" y="1401413"/>
                  </a:cubicBezTo>
                  <a:cubicBezTo>
                    <a:pt x="4140202" y="1356715"/>
                    <a:pt x="4135884" y="1345181"/>
                    <a:pt x="4108904" y="1319589"/>
                  </a:cubicBezTo>
                  <a:lnTo>
                    <a:pt x="4077966" y="1289671"/>
                  </a:lnTo>
                  <a:close/>
                  <a:moveTo>
                    <a:pt x="2980550" y="786939"/>
                  </a:moveTo>
                  <a:lnTo>
                    <a:pt x="2946390" y="822949"/>
                  </a:lnTo>
                  <a:cubicBezTo>
                    <a:pt x="2901082" y="871203"/>
                    <a:pt x="2900362" y="914775"/>
                    <a:pt x="2943154" y="963749"/>
                  </a:cubicBezTo>
                  <a:cubicBezTo>
                    <a:pt x="2960054" y="983195"/>
                    <a:pt x="2986304" y="1000841"/>
                    <a:pt x="3001406" y="1003001"/>
                  </a:cubicBezTo>
                  <a:cubicBezTo>
                    <a:pt x="3062174" y="1012365"/>
                    <a:pt x="4025134" y="1009843"/>
                    <a:pt x="4058216" y="1000481"/>
                  </a:cubicBezTo>
                  <a:cubicBezTo>
                    <a:pt x="4117548" y="983555"/>
                    <a:pt x="4140202" y="953667"/>
                    <a:pt x="4140202" y="892809"/>
                  </a:cubicBezTo>
                  <a:cubicBezTo>
                    <a:pt x="4140202" y="845635"/>
                    <a:pt x="4136606" y="836273"/>
                    <a:pt x="4108918" y="813227"/>
                  </a:cubicBezTo>
                  <a:lnTo>
                    <a:pt x="4077634" y="786939"/>
                  </a:lnTo>
                  <a:lnTo>
                    <a:pt x="3529272" y="786939"/>
                  </a:lnTo>
                  <a:close/>
                  <a:moveTo>
                    <a:pt x="355466" y="557041"/>
                  </a:moveTo>
                  <a:cubicBezTo>
                    <a:pt x="319158" y="551989"/>
                    <a:pt x="309092" y="555599"/>
                    <a:pt x="276740" y="584109"/>
                  </a:cubicBezTo>
                  <a:cubicBezTo>
                    <a:pt x="243308" y="613703"/>
                    <a:pt x="239714" y="622005"/>
                    <a:pt x="239714" y="667839"/>
                  </a:cubicBezTo>
                  <a:cubicBezTo>
                    <a:pt x="239714" y="711509"/>
                    <a:pt x="244026" y="722697"/>
                    <a:pt x="270988" y="748323"/>
                  </a:cubicBezTo>
                  <a:cubicBezTo>
                    <a:pt x="305498" y="780443"/>
                    <a:pt x="350792" y="786939"/>
                    <a:pt x="397166" y="765645"/>
                  </a:cubicBezTo>
                  <a:cubicBezTo>
                    <a:pt x="411544" y="758789"/>
                    <a:pt x="430238" y="740743"/>
                    <a:pt x="438146" y="725225"/>
                  </a:cubicBezTo>
                  <a:cubicBezTo>
                    <a:pt x="476250" y="651239"/>
                    <a:pt x="435270" y="567869"/>
                    <a:pt x="355466" y="557041"/>
                  </a:cubicBezTo>
                  <a:close/>
                  <a:moveTo>
                    <a:pt x="1771402" y="175709"/>
                  </a:moveTo>
                  <a:cubicBezTo>
                    <a:pt x="1564100" y="171865"/>
                    <a:pt x="1356488" y="246137"/>
                    <a:pt x="1196538" y="383809"/>
                  </a:cubicBezTo>
                  <a:cubicBezTo>
                    <a:pt x="1074912" y="488581"/>
                    <a:pt x="979912" y="627201"/>
                    <a:pt x="938172" y="761137"/>
                  </a:cubicBezTo>
                  <a:cubicBezTo>
                    <a:pt x="898228" y="888593"/>
                    <a:pt x="895350" y="907313"/>
                    <a:pt x="895350" y="1045573"/>
                  </a:cubicBezTo>
                  <a:cubicBezTo>
                    <a:pt x="895350" y="1133421"/>
                    <a:pt x="900388" y="1205433"/>
                    <a:pt x="908664" y="1233513"/>
                  </a:cubicBezTo>
                  <a:cubicBezTo>
                    <a:pt x="943208" y="1351609"/>
                    <a:pt x="956524" y="1386173"/>
                    <a:pt x="993586" y="1456381"/>
                  </a:cubicBezTo>
                  <a:cubicBezTo>
                    <a:pt x="1116652" y="1689333"/>
                    <a:pt x="1334718" y="1848833"/>
                    <a:pt x="1606038" y="1904997"/>
                  </a:cubicBezTo>
                  <a:cubicBezTo>
                    <a:pt x="1666492" y="1917241"/>
                    <a:pt x="1923058" y="1907517"/>
                    <a:pt x="1983512" y="1890237"/>
                  </a:cubicBezTo>
                  <a:lnTo>
                    <a:pt x="1983152" y="1890237"/>
                  </a:lnTo>
                  <a:cubicBezTo>
                    <a:pt x="2186824" y="1832629"/>
                    <a:pt x="2366024" y="1704093"/>
                    <a:pt x="2481174" y="1533433"/>
                  </a:cubicBezTo>
                  <a:cubicBezTo>
                    <a:pt x="2564298" y="1410657"/>
                    <a:pt x="2597762" y="1321005"/>
                    <a:pt x="2623672" y="1155385"/>
                  </a:cubicBezTo>
                  <a:cubicBezTo>
                    <a:pt x="2638426" y="1060693"/>
                    <a:pt x="2638426" y="1041969"/>
                    <a:pt x="2623672" y="941877"/>
                  </a:cubicBezTo>
                  <a:cubicBezTo>
                    <a:pt x="2599202" y="773017"/>
                    <a:pt x="2565736" y="683005"/>
                    <a:pt x="2481174" y="558069"/>
                  </a:cubicBezTo>
                  <a:cubicBezTo>
                    <a:pt x="2395892" y="431333"/>
                    <a:pt x="2285780" y="335921"/>
                    <a:pt x="2144362" y="265353"/>
                  </a:cubicBezTo>
                  <a:cubicBezTo>
                    <a:pt x="2049364" y="217829"/>
                    <a:pt x="1981354" y="198025"/>
                    <a:pt x="1860086" y="182185"/>
                  </a:cubicBezTo>
                  <a:cubicBezTo>
                    <a:pt x="1830624" y="178405"/>
                    <a:pt x="1801016" y="176261"/>
                    <a:pt x="1771402" y="175709"/>
                  </a:cubicBezTo>
                  <a:close/>
                  <a:moveTo>
                    <a:pt x="1772070" y="93"/>
                  </a:moveTo>
                  <a:cubicBezTo>
                    <a:pt x="1809762" y="593"/>
                    <a:pt x="1847612" y="3113"/>
                    <a:pt x="1885466" y="7705"/>
                  </a:cubicBezTo>
                  <a:cubicBezTo>
                    <a:pt x="2107646" y="35081"/>
                    <a:pt x="2279774" y="111445"/>
                    <a:pt x="2457660" y="262373"/>
                  </a:cubicBezTo>
                  <a:lnTo>
                    <a:pt x="2524998" y="319285"/>
                  </a:lnTo>
                  <a:lnTo>
                    <a:pt x="2706128" y="319285"/>
                  </a:lnTo>
                  <a:cubicBezTo>
                    <a:pt x="2833602" y="319285"/>
                    <a:pt x="2890858" y="323245"/>
                    <a:pt x="2899500" y="331533"/>
                  </a:cubicBezTo>
                  <a:cubicBezTo>
                    <a:pt x="2906342" y="338377"/>
                    <a:pt x="2911742" y="359269"/>
                    <a:pt x="2911742" y="377997"/>
                  </a:cubicBezTo>
                  <a:cubicBezTo>
                    <a:pt x="2911742" y="450041"/>
                    <a:pt x="2953874" y="491825"/>
                    <a:pt x="3026974" y="492185"/>
                  </a:cubicBezTo>
                  <a:cubicBezTo>
                    <a:pt x="3067664" y="492185"/>
                    <a:pt x="3080988" y="487141"/>
                    <a:pt x="3105474" y="462645"/>
                  </a:cubicBezTo>
                  <a:cubicBezTo>
                    <a:pt x="3129602" y="438513"/>
                    <a:pt x="3135362" y="424105"/>
                    <a:pt x="3135362" y="387725"/>
                  </a:cubicBezTo>
                  <a:cubicBezTo>
                    <a:pt x="3135362" y="361429"/>
                    <a:pt x="3141124" y="337293"/>
                    <a:pt x="3149406" y="330449"/>
                  </a:cubicBezTo>
                  <a:cubicBezTo>
                    <a:pt x="3158770" y="322885"/>
                    <a:pt x="3203782" y="319645"/>
                    <a:pt x="3283722" y="321805"/>
                  </a:cubicBezTo>
                  <a:lnTo>
                    <a:pt x="3403996" y="324689"/>
                  </a:lnTo>
                  <a:lnTo>
                    <a:pt x="3411198" y="366833"/>
                  </a:lnTo>
                  <a:cubicBezTo>
                    <a:pt x="3420560" y="421945"/>
                    <a:pt x="3445046" y="468409"/>
                    <a:pt x="3472414" y="482817"/>
                  </a:cubicBezTo>
                  <a:cubicBezTo>
                    <a:pt x="3499422" y="497585"/>
                    <a:pt x="3564598" y="497225"/>
                    <a:pt x="3591966" y="482457"/>
                  </a:cubicBezTo>
                  <a:cubicBezTo>
                    <a:pt x="3621494" y="466609"/>
                    <a:pt x="3643460" y="419061"/>
                    <a:pt x="3643460" y="371153"/>
                  </a:cubicBezTo>
                  <a:cubicBezTo>
                    <a:pt x="3643460" y="319645"/>
                    <a:pt x="3650662" y="317485"/>
                    <a:pt x="3800822" y="321445"/>
                  </a:cubicBezTo>
                  <a:cubicBezTo>
                    <a:pt x="3911732" y="324689"/>
                    <a:pt x="3912812" y="324689"/>
                    <a:pt x="3915332" y="349901"/>
                  </a:cubicBezTo>
                  <a:cubicBezTo>
                    <a:pt x="3925776" y="449681"/>
                    <a:pt x="3963226" y="492185"/>
                    <a:pt x="4039566" y="492185"/>
                  </a:cubicBezTo>
                  <a:cubicBezTo>
                    <a:pt x="4102944" y="492185"/>
                    <a:pt x="4132470" y="461565"/>
                    <a:pt x="4146514" y="382321"/>
                  </a:cubicBezTo>
                  <a:cubicBezTo>
                    <a:pt x="4158398" y="314601"/>
                    <a:pt x="4169562" y="309557"/>
                    <a:pt x="4267148" y="330449"/>
                  </a:cubicBezTo>
                  <a:cubicBezTo>
                    <a:pt x="4335566" y="344861"/>
                    <a:pt x="4390300" y="385561"/>
                    <a:pt x="4412266" y="438513"/>
                  </a:cubicBezTo>
                  <a:cubicBezTo>
                    <a:pt x="4423430" y="464809"/>
                    <a:pt x="4425950" y="598445"/>
                    <a:pt x="4425950" y="1122545"/>
                  </a:cubicBezTo>
                  <a:cubicBezTo>
                    <a:pt x="4425950" y="1752905"/>
                    <a:pt x="4425230" y="1775237"/>
                    <a:pt x="4405784" y="1813781"/>
                  </a:cubicBezTo>
                  <a:cubicBezTo>
                    <a:pt x="4394622" y="1835393"/>
                    <a:pt x="4368694" y="1866009"/>
                    <a:pt x="4348170" y="1881861"/>
                  </a:cubicBezTo>
                  <a:cubicBezTo>
                    <a:pt x="4310718" y="1910317"/>
                    <a:pt x="4310358" y="1910317"/>
                    <a:pt x="4130310" y="1913557"/>
                  </a:cubicBezTo>
                  <a:cubicBezTo>
                    <a:pt x="3992034" y="1916077"/>
                    <a:pt x="3947022" y="1920041"/>
                    <a:pt x="3938018" y="1930849"/>
                  </a:cubicBezTo>
                  <a:cubicBezTo>
                    <a:pt x="3929016" y="1941653"/>
                    <a:pt x="3935858" y="1972993"/>
                    <a:pt x="3967906" y="2069165"/>
                  </a:cubicBezTo>
                  <a:cubicBezTo>
                    <a:pt x="3990594" y="2137605"/>
                    <a:pt x="4009318" y="2199921"/>
                    <a:pt x="4009318" y="2207485"/>
                  </a:cubicBezTo>
                  <a:cubicBezTo>
                    <a:pt x="4009318" y="2218289"/>
                    <a:pt x="3982310" y="2220453"/>
                    <a:pt x="3875002" y="2218289"/>
                  </a:cubicBezTo>
                  <a:lnTo>
                    <a:pt x="3740686" y="2215409"/>
                  </a:lnTo>
                  <a:lnTo>
                    <a:pt x="3694594" y="2079613"/>
                  </a:lnTo>
                  <a:cubicBezTo>
                    <a:pt x="3666506" y="1997125"/>
                    <a:pt x="3640938" y="1938413"/>
                    <a:pt x="3628696" y="1929765"/>
                  </a:cubicBezTo>
                  <a:cubicBezTo>
                    <a:pt x="3612492" y="1917881"/>
                    <a:pt x="3505902" y="1915357"/>
                    <a:pt x="2986642" y="1915357"/>
                  </a:cubicBezTo>
                  <a:lnTo>
                    <a:pt x="2364036" y="1915357"/>
                  </a:lnTo>
                  <a:lnTo>
                    <a:pt x="2254206" y="1970829"/>
                  </a:lnTo>
                  <a:cubicBezTo>
                    <a:pt x="2060114" y="2068805"/>
                    <a:pt x="1964328" y="2092217"/>
                    <a:pt x="1758352" y="2091497"/>
                  </a:cubicBezTo>
                  <a:cubicBezTo>
                    <a:pt x="1635200" y="2091137"/>
                    <a:pt x="1589108" y="2086817"/>
                    <a:pt x="1519608" y="2068805"/>
                  </a:cubicBezTo>
                  <a:cubicBezTo>
                    <a:pt x="1421302" y="2043229"/>
                    <a:pt x="1279424" y="1985237"/>
                    <a:pt x="1220368" y="1946697"/>
                  </a:cubicBezTo>
                  <a:cubicBezTo>
                    <a:pt x="1181838" y="1921481"/>
                    <a:pt x="1174996" y="1920401"/>
                    <a:pt x="996748" y="1917881"/>
                  </a:cubicBezTo>
                  <a:cubicBezTo>
                    <a:pt x="895920" y="1916437"/>
                    <a:pt x="807338" y="1918961"/>
                    <a:pt x="799776" y="1924005"/>
                  </a:cubicBezTo>
                  <a:cubicBezTo>
                    <a:pt x="792574" y="1928685"/>
                    <a:pt x="764846" y="1996405"/>
                    <a:pt x="738198" y="2073849"/>
                  </a:cubicBezTo>
                  <a:lnTo>
                    <a:pt x="689586" y="2215409"/>
                  </a:lnTo>
                  <a:lnTo>
                    <a:pt x="557790" y="2218289"/>
                  </a:lnTo>
                  <a:cubicBezTo>
                    <a:pt x="485050" y="2219733"/>
                    <a:pt x="423474" y="2218653"/>
                    <a:pt x="420594" y="2215769"/>
                  </a:cubicBezTo>
                  <a:cubicBezTo>
                    <a:pt x="417352" y="2212529"/>
                    <a:pt x="434636" y="2152733"/>
                    <a:pt x="458404" y="2082133"/>
                  </a:cubicBezTo>
                  <a:cubicBezTo>
                    <a:pt x="482170" y="2011533"/>
                    <a:pt x="499094" y="1947417"/>
                    <a:pt x="496214" y="1939853"/>
                  </a:cubicBezTo>
                  <a:cubicBezTo>
                    <a:pt x="488292" y="1918961"/>
                    <a:pt x="465246" y="1916077"/>
                    <a:pt x="283036" y="1913197"/>
                  </a:cubicBezTo>
                  <a:lnTo>
                    <a:pt x="118832" y="1910317"/>
                  </a:lnTo>
                  <a:lnTo>
                    <a:pt x="80662" y="1879337"/>
                  </a:lnTo>
                  <a:cubicBezTo>
                    <a:pt x="59416" y="1862409"/>
                    <a:pt x="32768" y="1830349"/>
                    <a:pt x="21246" y="1808377"/>
                  </a:cubicBezTo>
                  <a:cubicBezTo>
                    <a:pt x="360" y="1768753"/>
                    <a:pt x="0" y="1755425"/>
                    <a:pt x="0" y="1137673"/>
                  </a:cubicBezTo>
                  <a:cubicBezTo>
                    <a:pt x="0" y="791153"/>
                    <a:pt x="3962" y="490021"/>
                    <a:pt x="8282" y="468409"/>
                  </a:cubicBezTo>
                  <a:cubicBezTo>
                    <a:pt x="13684" y="443197"/>
                    <a:pt x="31688" y="414377"/>
                    <a:pt x="59776" y="386281"/>
                  </a:cubicBezTo>
                  <a:cubicBezTo>
                    <a:pt x="123154" y="322885"/>
                    <a:pt x="152320" y="319285"/>
                    <a:pt x="611444" y="319285"/>
                  </a:cubicBezTo>
                  <a:lnTo>
                    <a:pt x="1001070" y="319285"/>
                  </a:lnTo>
                  <a:lnTo>
                    <a:pt x="1055804" y="269937"/>
                  </a:lnTo>
                  <a:cubicBezTo>
                    <a:pt x="1252102" y="92173"/>
                    <a:pt x="1508226" y="-3403"/>
                    <a:pt x="1772070" y="93"/>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27" name="Freeform 49"/>
            <p:cNvSpPr>
              <a:spLocks/>
            </p:cNvSpPr>
            <p:nvPr/>
          </p:nvSpPr>
          <p:spPr bwMode="auto">
            <a:xfrm>
              <a:off x="21101687" y="19054155"/>
              <a:ext cx="911934" cy="943541"/>
            </a:xfrm>
            <a:custGeom>
              <a:avLst/>
              <a:gdLst>
                <a:gd name="T0" fmla="*/ 1353 w 3437"/>
                <a:gd name="T1" fmla="*/ 3517 h 3555"/>
                <a:gd name="T2" fmla="*/ 187 w 3437"/>
                <a:gd name="T3" fmla="*/ 2608 h 3555"/>
                <a:gd name="T4" fmla="*/ 3 w 3437"/>
                <a:gd name="T5" fmla="*/ 1836 h 3555"/>
                <a:gd name="T6" fmla="*/ 361 w 3437"/>
                <a:gd name="T7" fmla="*/ 757 h 3555"/>
                <a:gd name="T8" fmla="*/ 2008 w 3437"/>
                <a:gd name="T9" fmla="*/ 115 h 3555"/>
                <a:gd name="T10" fmla="*/ 3352 w 3437"/>
                <a:gd name="T11" fmla="*/ 1228 h 3555"/>
                <a:gd name="T12" fmla="*/ 3437 w 3437"/>
                <a:gd name="T13" fmla="*/ 1822 h 3555"/>
                <a:gd name="T14" fmla="*/ 3352 w 3437"/>
                <a:gd name="T15" fmla="*/ 2416 h 3555"/>
                <a:gd name="T16" fmla="*/ 2270 w 3437"/>
                <a:gd name="T17" fmla="*/ 3473 h 3555"/>
                <a:gd name="T18" fmla="*/ 1353 w 3437"/>
                <a:gd name="T19" fmla="*/ 3517 h 3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37" h="3555">
                  <a:moveTo>
                    <a:pt x="1353" y="3517"/>
                  </a:moveTo>
                  <a:cubicBezTo>
                    <a:pt x="852" y="3408"/>
                    <a:pt x="413" y="3066"/>
                    <a:pt x="187" y="2608"/>
                  </a:cubicBezTo>
                  <a:cubicBezTo>
                    <a:pt x="43" y="2316"/>
                    <a:pt x="6" y="2160"/>
                    <a:pt x="3" y="1836"/>
                  </a:cubicBezTo>
                  <a:cubicBezTo>
                    <a:pt x="0" y="1424"/>
                    <a:pt x="108" y="1097"/>
                    <a:pt x="361" y="757"/>
                  </a:cubicBezTo>
                  <a:cubicBezTo>
                    <a:pt x="726" y="265"/>
                    <a:pt x="1407" y="0"/>
                    <a:pt x="2008" y="115"/>
                  </a:cubicBezTo>
                  <a:cubicBezTo>
                    <a:pt x="2643" y="237"/>
                    <a:pt x="3116" y="628"/>
                    <a:pt x="3352" y="1228"/>
                  </a:cubicBezTo>
                  <a:cubicBezTo>
                    <a:pt x="3431" y="1427"/>
                    <a:pt x="3437" y="1466"/>
                    <a:pt x="3437" y="1822"/>
                  </a:cubicBezTo>
                  <a:cubicBezTo>
                    <a:pt x="3437" y="2178"/>
                    <a:pt x="3431" y="2217"/>
                    <a:pt x="3352" y="2416"/>
                  </a:cubicBezTo>
                  <a:cubicBezTo>
                    <a:pt x="3152" y="2924"/>
                    <a:pt x="2782" y="3285"/>
                    <a:pt x="2270" y="3473"/>
                  </a:cubicBezTo>
                  <a:cubicBezTo>
                    <a:pt x="2123" y="3527"/>
                    <a:pt x="1530" y="3555"/>
                    <a:pt x="1353" y="3517"/>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sp>
        <p:nvSpPr>
          <p:cNvPr id="36" name="文字方塊 35"/>
          <p:cNvSpPr txBox="1"/>
          <p:nvPr/>
        </p:nvSpPr>
        <p:spPr>
          <a:xfrm rot="16200000">
            <a:off x="3323409" y="2151728"/>
            <a:ext cx="4863193" cy="2554545"/>
          </a:xfrm>
          <a:prstGeom prst="rect">
            <a:avLst/>
          </a:prstGeom>
          <a:noFill/>
        </p:spPr>
        <p:txBody>
          <a:bodyPr wrap="square" rtlCol="0">
            <a:spAutoFit/>
          </a:bodyPr>
          <a:lstStyle/>
          <a:p>
            <a:pPr algn="ctr"/>
            <a:r>
              <a:rPr lang="en-US" altLang="zh-TW" sz="8000" b="1" dirty="0" smtClean="0">
                <a:solidFill>
                  <a:schemeClr val="bg1"/>
                </a:solidFill>
              </a:rPr>
              <a:t>WHAT</a:t>
            </a:r>
            <a:r>
              <a:rPr lang="zh-TW" altLang="en-US" sz="8000" b="1" dirty="0" smtClean="0">
                <a:solidFill>
                  <a:schemeClr val="bg1"/>
                </a:solidFill>
              </a:rPr>
              <a:t> </a:t>
            </a:r>
            <a:r>
              <a:rPr lang="en-US" altLang="zh-TW" sz="8000" b="1" dirty="0" smtClean="0">
                <a:solidFill>
                  <a:schemeClr val="bg1"/>
                </a:solidFill>
              </a:rPr>
              <a:t/>
            </a:r>
            <a:br>
              <a:rPr lang="en-US" altLang="zh-TW" sz="8000" b="1" dirty="0" smtClean="0">
                <a:solidFill>
                  <a:schemeClr val="bg1"/>
                </a:solidFill>
              </a:rPr>
            </a:br>
            <a:r>
              <a:rPr lang="en-US" altLang="zh-TW" sz="8000" b="1" dirty="0" smtClean="0">
                <a:solidFill>
                  <a:schemeClr val="bg1"/>
                </a:solidFill>
              </a:rPr>
              <a:t>WE</a:t>
            </a:r>
            <a:r>
              <a:rPr lang="zh-TW" altLang="en-US" sz="8000" b="1" dirty="0" smtClean="0">
                <a:solidFill>
                  <a:schemeClr val="bg1"/>
                </a:solidFill>
              </a:rPr>
              <a:t> </a:t>
            </a:r>
            <a:r>
              <a:rPr lang="en-US" altLang="zh-TW" sz="8000" b="1" dirty="0" smtClean="0">
                <a:solidFill>
                  <a:schemeClr val="bg1"/>
                </a:solidFill>
              </a:rPr>
              <a:t>DO</a:t>
            </a:r>
            <a:endParaRPr lang="en-US" sz="8000" b="1" dirty="0">
              <a:solidFill>
                <a:schemeClr val="bg1"/>
              </a:solidFill>
            </a:endParaRPr>
          </a:p>
        </p:txBody>
      </p:sp>
    </p:spTree>
    <p:extLst>
      <p:ext uri="{BB962C8B-B14F-4D97-AF65-F5344CB8AC3E}">
        <p14:creationId xmlns:p14="http://schemas.microsoft.com/office/powerpoint/2010/main" val="264015722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fld id="{93B68095-C8B2-4A76-90AA-E601358CCBC3}" type="slidenum">
              <a:rPr lang="zh-TW" altLang="en-US" smtClean="0"/>
              <a:t>98</a:t>
            </a:fld>
            <a:endParaRPr lang="zh-TW" altLang="en-US"/>
          </a:p>
        </p:txBody>
      </p:sp>
      <p:sp>
        <p:nvSpPr>
          <p:cNvPr id="4" name="矩形 3"/>
          <p:cNvSpPr/>
          <p:nvPr/>
        </p:nvSpPr>
        <p:spPr>
          <a:xfrm>
            <a:off x="0" y="0"/>
            <a:ext cx="300445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頁尾版面配置區 1"/>
          <p:cNvSpPr>
            <a:spLocks noGrp="1"/>
          </p:cNvSpPr>
          <p:nvPr>
            <p:ph type="ftr" sz="quarter" idx="11"/>
          </p:nvPr>
        </p:nvSpPr>
        <p:spPr/>
        <p:txBody>
          <a:bodyPr/>
          <a:lstStyle/>
          <a:p>
            <a:r>
              <a:rPr lang="zh-TW" altLang="en-US" smtClean="0"/>
              <a:t>商業簡報網  韓明文講師 </a:t>
            </a:r>
            <a:r>
              <a:rPr lang="en-US" altLang="zh-TW" smtClean="0"/>
              <a:t>X Matter Lab</a:t>
            </a:r>
            <a:endParaRPr lang="zh-TW" altLang="en-US"/>
          </a:p>
        </p:txBody>
      </p:sp>
      <p:sp>
        <p:nvSpPr>
          <p:cNvPr id="5" name="矩形 4"/>
          <p:cNvSpPr/>
          <p:nvPr/>
        </p:nvSpPr>
        <p:spPr>
          <a:xfrm>
            <a:off x="754744" y="1262743"/>
            <a:ext cx="2249714" cy="2496457"/>
          </a:xfrm>
          <a:prstGeom prst="rect">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群組 5"/>
          <p:cNvGrpSpPr/>
          <p:nvPr/>
        </p:nvGrpSpPr>
        <p:grpSpPr>
          <a:xfrm>
            <a:off x="1081309" y="1712685"/>
            <a:ext cx="1596584" cy="1596572"/>
            <a:chOff x="27940389" y="2372400"/>
            <a:chExt cx="2858016" cy="2857995"/>
          </a:xfrm>
          <a:solidFill>
            <a:schemeClr val="bg1"/>
          </a:solidFill>
        </p:grpSpPr>
        <p:sp>
          <p:nvSpPr>
            <p:cNvPr id="7" name="手繪多邊形 6"/>
            <p:cNvSpPr>
              <a:spLocks/>
            </p:cNvSpPr>
            <p:nvPr/>
          </p:nvSpPr>
          <p:spPr bwMode="auto">
            <a:xfrm>
              <a:off x="27940389" y="2372400"/>
              <a:ext cx="2858016" cy="2857995"/>
            </a:xfrm>
            <a:custGeom>
              <a:avLst/>
              <a:gdLst>
                <a:gd name="connsiteX0" fmla="*/ 644380 w 3817859"/>
                <a:gd name="connsiteY0" fmla="*/ 749777 h 3817832"/>
                <a:gd name="connsiteX1" fmla="*/ 589186 w 3817859"/>
                <a:gd name="connsiteY1" fmla="*/ 795341 h 3817832"/>
                <a:gd name="connsiteX2" fmla="*/ 190850 w 3817859"/>
                <a:gd name="connsiteY2" fmla="*/ 2093847 h 3817832"/>
                <a:gd name="connsiteX3" fmla="*/ 293854 w 3817859"/>
                <a:gd name="connsiteY3" fmla="*/ 2526083 h 3817832"/>
                <a:gd name="connsiteX4" fmla="*/ 763862 w 3817859"/>
                <a:gd name="connsiteY4" fmla="*/ 3198929 h 3817832"/>
                <a:gd name="connsiteX5" fmla="*/ 1465092 w 3817859"/>
                <a:gd name="connsiteY5" fmla="*/ 3573893 h 3817832"/>
                <a:gd name="connsiteX6" fmla="*/ 2124544 w 3817859"/>
                <a:gd name="connsiteY6" fmla="*/ 3612793 h 3817832"/>
                <a:gd name="connsiteX7" fmla="*/ 2329474 w 3817859"/>
                <a:gd name="connsiteY7" fmla="*/ 3558763 h 3817832"/>
                <a:gd name="connsiteX8" fmla="*/ 2355046 w 3817859"/>
                <a:gd name="connsiteY8" fmla="*/ 3424771 h 3817832"/>
                <a:gd name="connsiteX9" fmla="*/ 2375214 w 3817859"/>
                <a:gd name="connsiteY9" fmla="*/ 3220541 h 3817832"/>
                <a:gd name="connsiteX10" fmla="*/ 2384938 w 3817859"/>
                <a:gd name="connsiteY10" fmla="*/ 3033959 h 3817832"/>
                <a:gd name="connsiteX11" fmla="*/ 2384938 w 3817859"/>
                <a:gd name="connsiteY11" fmla="*/ 2940667 h 3817832"/>
                <a:gd name="connsiteX12" fmla="*/ 2274730 w 3817859"/>
                <a:gd name="connsiteY12" fmla="*/ 2832249 h 3817832"/>
                <a:gd name="connsiteX13" fmla="*/ 2126344 w 3817859"/>
                <a:gd name="connsiteY13" fmla="*/ 2646387 h 3817832"/>
                <a:gd name="connsiteX14" fmla="*/ 2087808 w 3817859"/>
                <a:gd name="connsiteY14" fmla="*/ 2473855 h 3817832"/>
                <a:gd name="connsiteX15" fmla="*/ 2142552 w 3817859"/>
                <a:gd name="connsiteY15" fmla="*/ 2283311 h 3817832"/>
                <a:gd name="connsiteX16" fmla="*/ 2025140 w 3817859"/>
                <a:gd name="connsiteY16" fmla="*/ 2154721 h 3817832"/>
                <a:gd name="connsiteX17" fmla="*/ 1902326 w 3817859"/>
                <a:gd name="connsiteY17" fmla="*/ 2043421 h 3817832"/>
                <a:gd name="connsiteX18" fmla="*/ 1805442 w 3817859"/>
                <a:gd name="connsiteY18" fmla="*/ 1995875 h 3817832"/>
                <a:gd name="connsiteX19" fmla="*/ 1693794 w 3817859"/>
                <a:gd name="connsiteY19" fmla="*/ 1937523 h 3817832"/>
                <a:gd name="connsiteX20" fmla="*/ 1532802 w 3817859"/>
                <a:gd name="connsiteY20" fmla="*/ 1850355 h 3817832"/>
                <a:gd name="connsiteX21" fmla="*/ 1382976 w 3817859"/>
                <a:gd name="connsiteY21" fmla="*/ 1781919 h 3817832"/>
                <a:gd name="connsiteX22" fmla="*/ 1265924 w 3817859"/>
                <a:gd name="connsiteY22" fmla="*/ 1587413 h 3817832"/>
                <a:gd name="connsiteX23" fmla="*/ 1127624 w 3817859"/>
                <a:gd name="connsiteY23" fmla="*/ 1387503 h 3817832"/>
                <a:gd name="connsiteX24" fmla="*/ 1094848 w 3817859"/>
                <a:gd name="connsiteY24" fmla="*/ 1522217 h 3817832"/>
                <a:gd name="connsiteX25" fmla="*/ 1108534 w 3817859"/>
                <a:gd name="connsiteY25" fmla="*/ 1628475 h 3817832"/>
                <a:gd name="connsiteX26" fmla="*/ 772146 w 3817859"/>
                <a:gd name="connsiteY26" fmla="*/ 1204525 h 3817832"/>
                <a:gd name="connsiteX27" fmla="*/ 758820 w 3817859"/>
                <a:gd name="connsiteY27" fmla="*/ 1013261 h 3817832"/>
                <a:gd name="connsiteX28" fmla="*/ 699034 w 3817859"/>
                <a:gd name="connsiteY28" fmla="*/ 767967 h 3817832"/>
                <a:gd name="connsiteX29" fmla="*/ 644380 w 3817859"/>
                <a:gd name="connsiteY29" fmla="*/ 749777 h 3817832"/>
                <a:gd name="connsiteX30" fmla="*/ 2127584 w 3817859"/>
                <a:gd name="connsiteY30" fmla="*/ 239943 h 3817832"/>
                <a:gd name="connsiteX31" fmla="*/ 2102392 w 3817859"/>
                <a:gd name="connsiteY31" fmla="*/ 249309 h 3817832"/>
                <a:gd name="connsiteX32" fmla="*/ 1964912 w 3817859"/>
                <a:gd name="connsiteY32" fmla="*/ 308379 h 3817832"/>
                <a:gd name="connsiteX33" fmla="*/ 1805480 w 3817859"/>
                <a:gd name="connsiteY33" fmla="*/ 481631 h 3817832"/>
                <a:gd name="connsiteX34" fmla="*/ 1930004 w 3817859"/>
                <a:gd name="connsiteY34" fmla="*/ 613461 h 3817832"/>
                <a:gd name="connsiteX35" fmla="*/ 2037970 w 3817859"/>
                <a:gd name="connsiteY35" fmla="*/ 637233 h 3817832"/>
                <a:gd name="connsiteX36" fmla="*/ 2100592 w 3817859"/>
                <a:gd name="connsiteY36" fmla="*/ 656323 h 3817832"/>
                <a:gd name="connsiteX37" fmla="*/ 2181208 w 3817859"/>
                <a:gd name="connsiteY37" fmla="*/ 556551 h 3817832"/>
                <a:gd name="connsiteX38" fmla="*/ 2302130 w 3817859"/>
                <a:gd name="connsiteY38" fmla="*/ 463261 h 3817832"/>
                <a:gd name="connsiteX39" fmla="*/ 2378428 w 3817859"/>
                <a:gd name="connsiteY39" fmla="*/ 463261 h 3817832"/>
                <a:gd name="connsiteX40" fmla="*/ 2583206 w 3817859"/>
                <a:gd name="connsiteY40" fmla="*/ 585365 h 3817832"/>
                <a:gd name="connsiteX41" fmla="*/ 2837650 w 3817859"/>
                <a:gd name="connsiteY41" fmla="*/ 774105 h 3817832"/>
                <a:gd name="connsiteX42" fmla="*/ 2804900 w 3817859"/>
                <a:gd name="connsiteY42" fmla="*/ 931509 h 3817832"/>
                <a:gd name="connsiteX43" fmla="*/ 2738680 w 3817859"/>
                <a:gd name="connsiteY43" fmla="*/ 902693 h 3817832"/>
                <a:gd name="connsiteX44" fmla="*/ 2709528 w 3817859"/>
                <a:gd name="connsiteY44" fmla="*/ 854429 h 3817832"/>
                <a:gd name="connsiteX45" fmla="*/ 2597602 w 3817859"/>
                <a:gd name="connsiteY45" fmla="*/ 859471 h 3817832"/>
                <a:gd name="connsiteX46" fmla="*/ 2594002 w 3817859"/>
                <a:gd name="connsiteY46" fmla="*/ 944475 h 3817832"/>
                <a:gd name="connsiteX47" fmla="*/ 2604080 w 3817859"/>
                <a:gd name="connsiteY47" fmla="*/ 1005709 h 3817832"/>
                <a:gd name="connsiteX48" fmla="*/ 2510868 w 3817859"/>
                <a:gd name="connsiteY48" fmla="*/ 1032363 h 3817832"/>
                <a:gd name="connsiteX49" fmla="*/ 2251386 w 3817859"/>
                <a:gd name="connsiteY49" fmla="*/ 1176439 h 3817832"/>
                <a:gd name="connsiteX50" fmla="*/ 2160334 w 3817859"/>
                <a:gd name="connsiteY50" fmla="*/ 1297463 h 3817832"/>
                <a:gd name="connsiteX51" fmla="*/ 2129382 w 3817859"/>
                <a:gd name="connsiteY51" fmla="*/ 1421369 h 3817832"/>
                <a:gd name="connsiteX52" fmla="*/ 2064242 w 3817859"/>
                <a:gd name="connsiteY52" fmla="*/ 1540231 h 3817832"/>
                <a:gd name="connsiteX53" fmla="*/ 2001622 w 3817859"/>
                <a:gd name="connsiteY53" fmla="*/ 1454145 h 3817832"/>
                <a:gd name="connsiteX54" fmla="*/ 1848308 w 3817859"/>
                <a:gd name="connsiteY54" fmla="*/ 1337443 h 3817832"/>
                <a:gd name="connsiteX55" fmla="*/ 1555356 w 3817859"/>
                <a:gd name="connsiteY55" fmla="*/ 1494127 h 3817832"/>
                <a:gd name="connsiteX56" fmla="*/ 1566152 w 3817859"/>
                <a:gd name="connsiteY56" fmla="*/ 1602545 h 3817832"/>
                <a:gd name="connsiteX57" fmla="*/ 1674480 w 3817859"/>
                <a:gd name="connsiteY57" fmla="*/ 1714923 h 3817832"/>
                <a:gd name="connsiteX58" fmla="*/ 1764094 w 3817859"/>
                <a:gd name="connsiteY58" fmla="*/ 1699435 h 3817832"/>
                <a:gd name="connsiteX59" fmla="*/ 1884656 w 3817859"/>
                <a:gd name="connsiteY59" fmla="*/ 1685027 h 3817832"/>
                <a:gd name="connsiteX60" fmla="*/ 1896894 w 3817859"/>
                <a:gd name="connsiteY60" fmla="*/ 1774355 h 3817832"/>
                <a:gd name="connsiteX61" fmla="*/ 1909130 w 3817859"/>
                <a:gd name="connsiteY61" fmla="*/ 1864043 h 3817832"/>
                <a:gd name="connsiteX62" fmla="*/ 1972830 w 3817859"/>
                <a:gd name="connsiteY62" fmla="*/ 1875929 h 3817832"/>
                <a:gd name="connsiteX63" fmla="*/ 2036890 w 3817859"/>
                <a:gd name="connsiteY63" fmla="*/ 1888175 h 3817832"/>
                <a:gd name="connsiteX64" fmla="*/ 2049128 w 3817859"/>
                <a:gd name="connsiteY64" fmla="*/ 1978223 h 3817832"/>
                <a:gd name="connsiteX65" fmla="*/ 2118946 w 3817859"/>
                <a:gd name="connsiteY65" fmla="*/ 2104649 h 3817832"/>
                <a:gd name="connsiteX66" fmla="*/ 2290614 w 3817859"/>
                <a:gd name="connsiteY66" fmla="*/ 2070071 h 3817832"/>
                <a:gd name="connsiteX67" fmla="*/ 2461562 w 3817859"/>
                <a:gd name="connsiteY67" fmla="*/ 2028649 h 3817832"/>
                <a:gd name="connsiteX68" fmla="*/ 2991324 w 3817859"/>
                <a:gd name="connsiteY68" fmla="*/ 2272859 h 3817832"/>
                <a:gd name="connsiteX69" fmla="*/ 3085254 w 3817859"/>
                <a:gd name="connsiteY69" fmla="*/ 2344897 h 3817832"/>
                <a:gd name="connsiteX70" fmla="*/ 3359852 w 3817859"/>
                <a:gd name="connsiteY70" fmla="*/ 2532917 h 3817832"/>
                <a:gd name="connsiteX71" fmla="*/ 3359492 w 3817859"/>
                <a:gd name="connsiteY71" fmla="*/ 2617921 h 3817832"/>
                <a:gd name="connsiteX72" fmla="*/ 3049986 w 3817859"/>
                <a:gd name="connsiteY72" fmla="*/ 2902473 h 3817832"/>
                <a:gd name="connsiteX73" fmla="*/ 2984846 w 3817859"/>
                <a:gd name="connsiteY73" fmla="*/ 3031061 h 3817832"/>
                <a:gd name="connsiteX74" fmla="*/ 2933020 w 3817859"/>
                <a:gd name="connsiteY74" fmla="*/ 3144881 h 3817832"/>
                <a:gd name="connsiteX75" fmla="*/ 2758114 w 3817859"/>
                <a:gd name="connsiteY75" fmla="*/ 3314531 h 3817832"/>
                <a:gd name="connsiteX76" fmla="*/ 2592924 w 3817859"/>
                <a:gd name="connsiteY76" fmla="*/ 3469413 h 3817832"/>
                <a:gd name="connsiteX77" fmla="*/ 2573130 w 3817859"/>
                <a:gd name="connsiteY77" fmla="*/ 3495705 h 3817832"/>
                <a:gd name="connsiteX78" fmla="*/ 2608398 w 3817859"/>
                <a:gd name="connsiteY78" fmla="*/ 3489943 h 3817832"/>
                <a:gd name="connsiteX79" fmla="*/ 2731842 w 3817859"/>
                <a:gd name="connsiteY79" fmla="*/ 3434833 h 3817832"/>
                <a:gd name="connsiteX80" fmla="*/ 3321344 w 3817859"/>
                <a:gd name="connsiteY80" fmla="*/ 2912917 h 3817832"/>
                <a:gd name="connsiteX81" fmla="*/ 3582986 w 3817859"/>
                <a:gd name="connsiteY81" fmla="*/ 2358945 h 3817832"/>
                <a:gd name="connsiteX82" fmla="*/ 3635530 w 3817859"/>
                <a:gd name="connsiteY82" fmla="*/ 1906545 h 3817832"/>
                <a:gd name="connsiteX83" fmla="*/ 3539078 w 3817859"/>
                <a:gd name="connsiteY83" fmla="*/ 1326999 h 3817832"/>
                <a:gd name="connsiteX84" fmla="*/ 2521304 w 3817859"/>
                <a:gd name="connsiteY84" fmla="*/ 290731 h 3817832"/>
                <a:gd name="connsiteX85" fmla="*/ 2404700 w 3817859"/>
                <a:gd name="connsiteY85" fmla="*/ 285327 h 3817832"/>
                <a:gd name="connsiteX86" fmla="*/ 2303210 w 3817859"/>
                <a:gd name="connsiteY86" fmla="*/ 331071 h 3817832"/>
                <a:gd name="connsiteX87" fmla="*/ 2185886 w 3817859"/>
                <a:gd name="connsiteY87" fmla="*/ 269119 h 3817832"/>
                <a:gd name="connsiteX88" fmla="*/ 2127584 w 3817859"/>
                <a:gd name="connsiteY88" fmla="*/ 239943 h 3817832"/>
                <a:gd name="connsiteX89" fmla="*/ 1954820 w 3817859"/>
                <a:gd name="connsiteY89" fmla="*/ 1155 h 3817832"/>
                <a:gd name="connsiteX90" fmla="*/ 2374508 w 3817859"/>
                <a:gd name="connsiteY90" fmla="*/ 59159 h 3817832"/>
                <a:gd name="connsiteX91" fmla="*/ 3279230 w 3817859"/>
                <a:gd name="connsiteY91" fmla="*/ 581187 h 3817832"/>
                <a:gd name="connsiteX92" fmla="*/ 3801614 w 3817859"/>
                <a:gd name="connsiteY92" fmla="*/ 1628125 h 3817832"/>
                <a:gd name="connsiteX93" fmla="*/ 3801974 w 3817859"/>
                <a:gd name="connsiteY93" fmla="*/ 2190503 h 3817832"/>
                <a:gd name="connsiteX94" fmla="*/ 3232068 w 3817859"/>
                <a:gd name="connsiteY94" fmla="*/ 3289321 h 3817832"/>
                <a:gd name="connsiteX95" fmla="*/ 2212142 w 3817859"/>
                <a:gd name="connsiteY95" fmla="*/ 3798379 h 3817832"/>
                <a:gd name="connsiteX96" fmla="*/ 1607314 w 3817859"/>
                <a:gd name="connsiteY96" fmla="*/ 3798379 h 3817832"/>
                <a:gd name="connsiteX97" fmla="*/ 539506 w 3817859"/>
                <a:gd name="connsiteY97" fmla="*/ 3236361 h 3817832"/>
                <a:gd name="connsiteX98" fmla="*/ 52404 w 3817859"/>
                <a:gd name="connsiteY98" fmla="*/ 2343977 h 3817832"/>
                <a:gd name="connsiteX99" fmla="*/ 5962 w 3817859"/>
                <a:gd name="connsiteY99" fmla="*/ 1765747 h 3817832"/>
                <a:gd name="connsiteX100" fmla="*/ 577668 w 3817859"/>
                <a:gd name="connsiteY100" fmla="*/ 548041 h 3817832"/>
                <a:gd name="connsiteX101" fmla="*/ 1561592 w 3817859"/>
                <a:gd name="connsiteY101" fmla="*/ 31777 h 3817832"/>
                <a:gd name="connsiteX102" fmla="*/ 1954820 w 3817859"/>
                <a:gd name="connsiteY102" fmla="*/ 1155 h 381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3817859" h="3817832">
                  <a:moveTo>
                    <a:pt x="644380" y="749777"/>
                  </a:moveTo>
                  <a:cubicBezTo>
                    <a:pt x="628084" y="753829"/>
                    <a:pt x="611696" y="768507"/>
                    <a:pt x="589186" y="795341"/>
                  </a:cubicBezTo>
                  <a:cubicBezTo>
                    <a:pt x="285210" y="1156979"/>
                    <a:pt x="138626" y="1634237"/>
                    <a:pt x="190850" y="2093847"/>
                  </a:cubicBezTo>
                  <a:cubicBezTo>
                    <a:pt x="206336" y="2230721"/>
                    <a:pt x="246674" y="2400013"/>
                    <a:pt x="293854" y="2526083"/>
                  </a:cubicBezTo>
                  <a:cubicBezTo>
                    <a:pt x="384974" y="2768135"/>
                    <a:pt x="563614" y="3023873"/>
                    <a:pt x="763862" y="3198929"/>
                  </a:cubicBezTo>
                  <a:cubicBezTo>
                    <a:pt x="961590" y="3371823"/>
                    <a:pt x="1255480" y="3528867"/>
                    <a:pt x="1465092" y="3573893"/>
                  </a:cubicBezTo>
                  <a:cubicBezTo>
                    <a:pt x="1733410" y="3631523"/>
                    <a:pt x="1877834" y="3640169"/>
                    <a:pt x="2124544" y="3612793"/>
                  </a:cubicBezTo>
                  <a:cubicBezTo>
                    <a:pt x="2263206" y="3597305"/>
                    <a:pt x="2312546" y="3584337"/>
                    <a:pt x="2329474" y="3558763"/>
                  </a:cubicBezTo>
                  <a:cubicBezTo>
                    <a:pt x="2338118" y="3545797"/>
                    <a:pt x="2348922" y="3488165"/>
                    <a:pt x="2355046" y="3424771"/>
                  </a:cubicBezTo>
                  <a:cubicBezTo>
                    <a:pt x="2360808" y="3363897"/>
                    <a:pt x="2369812" y="3271687"/>
                    <a:pt x="2375214" y="3220541"/>
                  </a:cubicBezTo>
                  <a:cubicBezTo>
                    <a:pt x="2380618" y="3169393"/>
                    <a:pt x="2384938" y="3085467"/>
                    <a:pt x="2384938" y="3033959"/>
                  </a:cubicBezTo>
                  <a:lnTo>
                    <a:pt x="2384938" y="2940667"/>
                  </a:lnTo>
                  <a:lnTo>
                    <a:pt x="2274730" y="2832249"/>
                  </a:lnTo>
                  <a:cubicBezTo>
                    <a:pt x="2183250" y="2742921"/>
                    <a:pt x="2157678" y="2710863"/>
                    <a:pt x="2126344" y="2646387"/>
                  </a:cubicBezTo>
                  <a:cubicBezTo>
                    <a:pt x="2091050" y="2574349"/>
                    <a:pt x="2088168" y="2562103"/>
                    <a:pt x="2087808" y="2473855"/>
                  </a:cubicBezTo>
                  <a:cubicBezTo>
                    <a:pt x="2087088" y="2375521"/>
                    <a:pt x="2096812" y="2342023"/>
                    <a:pt x="2142552" y="2283311"/>
                  </a:cubicBezTo>
                  <a:cubicBezTo>
                    <a:pt x="2190092" y="2222437"/>
                    <a:pt x="2151916" y="2180655"/>
                    <a:pt x="2025140" y="2154721"/>
                  </a:cubicBezTo>
                  <a:cubicBezTo>
                    <a:pt x="1995606" y="2148597"/>
                    <a:pt x="1960672" y="2116901"/>
                    <a:pt x="1902326" y="2043421"/>
                  </a:cubicBezTo>
                  <a:cubicBezTo>
                    <a:pt x="1874594" y="2008481"/>
                    <a:pt x="1865230" y="2003799"/>
                    <a:pt x="1805442" y="1995875"/>
                  </a:cubicBezTo>
                  <a:cubicBezTo>
                    <a:pt x="1744576" y="1987589"/>
                    <a:pt x="1736292" y="1983267"/>
                    <a:pt x="1693794" y="1937523"/>
                  </a:cubicBezTo>
                  <a:cubicBezTo>
                    <a:pt x="1652376" y="1893219"/>
                    <a:pt x="1637248" y="1884935"/>
                    <a:pt x="1532802" y="1850355"/>
                  </a:cubicBezTo>
                  <a:cubicBezTo>
                    <a:pt x="1457530" y="1825141"/>
                    <a:pt x="1405666" y="1801369"/>
                    <a:pt x="1382976" y="1781919"/>
                  </a:cubicBezTo>
                  <a:cubicBezTo>
                    <a:pt x="1360286" y="1761747"/>
                    <a:pt x="1321028" y="1696191"/>
                    <a:pt x="1265924" y="1587413"/>
                  </a:cubicBezTo>
                  <a:cubicBezTo>
                    <a:pt x="1173364" y="1403353"/>
                    <a:pt x="1162198" y="1387503"/>
                    <a:pt x="1127624" y="1387503"/>
                  </a:cubicBezTo>
                  <a:cubicBezTo>
                    <a:pt x="1057032" y="1387503"/>
                    <a:pt x="1044426" y="1440093"/>
                    <a:pt x="1094848" y="1522217"/>
                  </a:cubicBezTo>
                  <a:cubicBezTo>
                    <a:pt x="1125462" y="1571923"/>
                    <a:pt x="1131584" y="1620911"/>
                    <a:pt x="1108534" y="1628475"/>
                  </a:cubicBezTo>
                  <a:cubicBezTo>
                    <a:pt x="1097730" y="1632077"/>
                    <a:pt x="798798" y="1255311"/>
                    <a:pt x="772146" y="1204525"/>
                  </a:cubicBezTo>
                  <a:cubicBezTo>
                    <a:pt x="762782" y="1186515"/>
                    <a:pt x="758820" y="1130323"/>
                    <a:pt x="758820" y="1013261"/>
                  </a:cubicBezTo>
                  <a:cubicBezTo>
                    <a:pt x="758820" y="831361"/>
                    <a:pt x="752698" y="806507"/>
                    <a:pt x="699034" y="767967"/>
                  </a:cubicBezTo>
                  <a:cubicBezTo>
                    <a:pt x="676884" y="752299"/>
                    <a:pt x="660678" y="745725"/>
                    <a:pt x="644380" y="749777"/>
                  </a:cubicBezTo>
                  <a:close/>
                  <a:moveTo>
                    <a:pt x="2127584" y="239943"/>
                  </a:moveTo>
                  <a:cubicBezTo>
                    <a:pt x="2119418" y="241429"/>
                    <a:pt x="2110940" y="244537"/>
                    <a:pt x="2102392" y="249309"/>
                  </a:cubicBezTo>
                  <a:cubicBezTo>
                    <a:pt x="2092674" y="254711"/>
                    <a:pt x="2030772" y="281365"/>
                    <a:pt x="1964912" y="308379"/>
                  </a:cubicBezTo>
                  <a:cubicBezTo>
                    <a:pt x="1802242" y="375375"/>
                    <a:pt x="1805480" y="371773"/>
                    <a:pt x="1805480" y="481631"/>
                  </a:cubicBezTo>
                  <a:cubicBezTo>
                    <a:pt x="1805480" y="598333"/>
                    <a:pt x="1813398" y="606977"/>
                    <a:pt x="1930004" y="613461"/>
                  </a:cubicBezTo>
                  <a:cubicBezTo>
                    <a:pt x="1990824" y="617063"/>
                    <a:pt x="2020336" y="623547"/>
                    <a:pt x="2037970" y="637233"/>
                  </a:cubicBezTo>
                  <a:cubicBezTo>
                    <a:pt x="2051646" y="648039"/>
                    <a:pt x="2078278" y="656323"/>
                    <a:pt x="2100592" y="656323"/>
                  </a:cubicBezTo>
                  <a:cubicBezTo>
                    <a:pt x="2152416" y="656323"/>
                    <a:pt x="2181208" y="620665"/>
                    <a:pt x="2181208" y="556551"/>
                  </a:cubicBezTo>
                  <a:cubicBezTo>
                    <a:pt x="2181208" y="482711"/>
                    <a:pt x="2206760" y="463261"/>
                    <a:pt x="2302130" y="463261"/>
                  </a:cubicBezTo>
                  <a:lnTo>
                    <a:pt x="2378428" y="463261"/>
                  </a:lnTo>
                  <a:lnTo>
                    <a:pt x="2583206" y="585365"/>
                  </a:lnTo>
                  <a:cubicBezTo>
                    <a:pt x="2804900" y="717917"/>
                    <a:pt x="2827572" y="735205"/>
                    <a:pt x="2837650" y="774105"/>
                  </a:cubicBezTo>
                  <a:cubicBezTo>
                    <a:pt x="2845568" y="806523"/>
                    <a:pt x="2822894" y="916741"/>
                    <a:pt x="2804900" y="931509"/>
                  </a:cubicBezTo>
                  <a:cubicBezTo>
                    <a:pt x="2783306" y="949519"/>
                    <a:pt x="2756314" y="937993"/>
                    <a:pt x="2738680" y="902693"/>
                  </a:cubicBezTo>
                  <a:cubicBezTo>
                    <a:pt x="2729682" y="884685"/>
                    <a:pt x="2716366" y="863073"/>
                    <a:pt x="2709528" y="854429"/>
                  </a:cubicBezTo>
                  <a:cubicBezTo>
                    <a:pt x="2690454" y="831737"/>
                    <a:pt x="2622434" y="834617"/>
                    <a:pt x="2597602" y="859471"/>
                  </a:cubicBezTo>
                  <a:cubicBezTo>
                    <a:pt x="2573130" y="884325"/>
                    <a:pt x="2572410" y="899091"/>
                    <a:pt x="2594002" y="944475"/>
                  </a:cubicBezTo>
                  <a:cubicBezTo>
                    <a:pt x="2604080" y="966087"/>
                    <a:pt x="2608038" y="989499"/>
                    <a:pt x="2604080" y="1005709"/>
                  </a:cubicBezTo>
                  <a:cubicBezTo>
                    <a:pt x="2597242" y="1031643"/>
                    <a:pt x="2595442" y="1032363"/>
                    <a:pt x="2510868" y="1032363"/>
                  </a:cubicBezTo>
                  <a:cubicBezTo>
                    <a:pt x="2384906" y="1032363"/>
                    <a:pt x="2351076" y="1051093"/>
                    <a:pt x="2251386" y="1176439"/>
                  </a:cubicBezTo>
                  <a:cubicBezTo>
                    <a:pt x="2207480" y="1231547"/>
                    <a:pt x="2166452" y="1285937"/>
                    <a:pt x="2160334" y="1297463"/>
                  </a:cubicBezTo>
                  <a:cubicBezTo>
                    <a:pt x="2154216" y="1308989"/>
                    <a:pt x="2140540" y="1364459"/>
                    <a:pt x="2129382" y="1421369"/>
                  </a:cubicBezTo>
                  <a:cubicBezTo>
                    <a:pt x="2109230" y="1525823"/>
                    <a:pt x="2101312" y="1540231"/>
                    <a:pt x="2064242" y="1540231"/>
                  </a:cubicBezTo>
                  <a:cubicBezTo>
                    <a:pt x="2028974" y="1540231"/>
                    <a:pt x="2017816" y="1525103"/>
                    <a:pt x="2001622" y="1454145"/>
                  </a:cubicBezTo>
                  <a:cubicBezTo>
                    <a:pt x="1978228" y="1350771"/>
                    <a:pt x="1960594" y="1337443"/>
                    <a:pt x="1848308" y="1337443"/>
                  </a:cubicBezTo>
                  <a:cubicBezTo>
                    <a:pt x="1683118" y="1337443"/>
                    <a:pt x="1588826" y="1387511"/>
                    <a:pt x="1555356" y="1494127"/>
                  </a:cubicBezTo>
                  <a:cubicBezTo>
                    <a:pt x="1538802" y="1547435"/>
                    <a:pt x="1538802" y="1547795"/>
                    <a:pt x="1566152" y="1602545"/>
                  </a:cubicBezTo>
                  <a:cubicBezTo>
                    <a:pt x="1601782" y="1673861"/>
                    <a:pt x="1628054" y="1700877"/>
                    <a:pt x="1674480" y="1714923"/>
                  </a:cubicBezTo>
                  <a:cubicBezTo>
                    <a:pt x="1708670" y="1725009"/>
                    <a:pt x="1718386" y="1723569"/>
                    <a:pt x="1764094" y="1699435"/>
                  </a:cubicBezTo>
                  <a:cubicBezTo>
                    <a:pt x="1818796" y="1670981"/>
                    <a:pt x="1864862" y="1665217"/>
                    <a:pt x="1884656" y="1685027"/>
                  </a:cubicBezTo>
                  <a:cubicBezTo>
                    <a:pt x="1891854" y="1692231"/>
                    <a:pt x="1896894" y="1727891"/>
                    <a:pt x="1896894" y="1774355"/>
                  </a:cubicBezTo>
                  <a:cubicBezTo>
                    <a:pt x="1896894" y="1820819"/>
                    <a:pt x="1901572" y="1856479"/>
                    <a:pt x="1909130" y="1864043"/>
                  </a:cubicBezTo>
                  <a:cubicBezTo>
                    <a:pt x="1915608" y="1870525"/>
                    <a:pt x="1944398" y="1875929"/>
                    <a:pt x="1972830" y="1875929"/>
                  </a:cubicBezTo>
                  <a:cubicBezTo>
                    <a:pt x="2001622" y="1875929"/>
                    <a:pt x="2030412" y="1881691"/>
                    <a:pt x="2036890" y="1888175"/>
                  </a:cubicBezTo>
                  <a:cubicBezTo>
                    <a:pt x="2044448" y="1895739"/>
                    <a:pt x="2049128" y="1931399"/>
                    <a:pt x="2049128" y="1978223"/>
                  </a:cubicBezTo>
                  <a:cubicBezTo>
                    <a:pt x="2049128" y="2062867"/>
                    <a:pt x="2053806" y="2071513"/>
                    <a:pt x="2118946" y="2104649"/>
                  </a:cubicBezTo>
                  <a:cubicBezTo>
                    <a:pt x="2160334" y="2125541"/>
                    <a:pt x="2170410" y="2123379"/>
                    <a:pt x="2290614" y="2070071"/>
                  </a:cubicBezTo>
                  <a:cubicBezTo>
                    <a:pt x="2373750" y="2033333"/>
                    <a:pt x="2393544" y="2028649"/>
                    <a:pt x="2461562" y="2028649"/>
                  </a:cubicBezTo>
                  <a:cubicBezTo>
                    <a:pt x="2671020" y="2028649"/>
                    <a:pt x="2920064" y="2143191"/>
                    <a:pt x="2991324" y="2272859"/>
                  </a:cubicBezTo>
                  <a:cubicBezTo>
                    <a:pt x="3016876" y="2318963"/>
                    <a:pt x="3024434" y="2324727"/>
                    <a:pt x="3085254" y="2344897"/>
                  </a:cubicBezTo>
                  <a:cubicBezTo>
                    <a:pt x="3232810" y="2393883"/>
                    <a:pt x="3337538" y="2465561"/>
                    <a:pt x="3359852" y="2532917"/>
                  </a:cubicBezTo>
                  <a:cubicBezTo>
                    <a:pt x="3368490" y="2559571"/>
                    <a:pt x="3368490" y="2580101"/>
                    <a:pt x="3359492" y="2617921"/>
                  </a:cubicBezTo>
                  <a:cubicBezTo>
                    <a:pt x="3330702" y="2738585"/>
                    <a:pt x="3224534" y="2836197"/>
                    <a:pt x="3049986" y="2902473"/>
                  </a:cubicBezTo>
                  <a:cubicBezTo>
                    <a:pt x="3021914" y="2913277"/>
                    <a:pt x="3017236" y="2921923"/>
                    <a:pt x="2984846" y="3031061"/>
                  </a:cubicBezTo>
                  <a:cubicBezTo>
                    <a:pt x="2972608" y="3071041"/>
                    <a:pt x="2949576" y="3122189"/>
                    <a:pt x="2933020" y="3144881"/>
                  </a:cubicBezTo>
                  <a:cubicBezTo>
                    <a:pt x="2916466" y="3167573"/>
                    <a:pt x="2838010" y="3243933"/>
                    <a:pt x="2758114" y="3314531"/>
                  </a:cubicBezTo>
                  <a:cubicBezTo>
                    <a:pt x="2678218" y="3385487"/>
                    <a:pt x="2604080" y="3455005"/>
                    <a:pt x="2592924" y="3469413"/>
                  </a:cubicBezTo>
                  <a:lnTo>
                    <a:pt x="2573130" y="3495705"/>
                  </a:lnTo>
                  <a:lnTo>
                    <a:pt x="2608398" y="3489943"/>
                  </a:lnTo>
                  <a:cubicBezTo>
                    <a:pt x="2627472" y="3486701"/>
                    <a:pt x="2683256" y="3461849"/>
                    <a:pt x="2731842" y="3434833"/>
                  </a:cubicBezTo>
                  <a:cubicBezTo>
                    <a:pt x="2953534" y="3311649"/>
                    <a:pt x="3183866" y="3107781"/>
                    <a:pt x="3321344" y="2912917"/>
                  </a:cubicBezTo>
                  <a:cubicBezTo>
                    <a:pt x="3437588" y="2747589"/>
                    <a:pt x="3535120" y="2541201"/>
                    <a:pt x="3582986" y="2358945"/>
                  </a:cubicBezTo>
                  <a:cubicBezTo>
                    <a:pt x="3626172" y="2195779"/>
                    <a:pt x="3635890" y="2109693"/>
                    <a:pt x="3635530" y="1906545"/>
                  </a:cubicBezTo>
                  <a:cubicBezTo>
                    <a:pt x="3635170" y="1654771"/>
                    <a:pt x="3617534" y="1550317"/>
                    <a:pt x="3539078" y="1326999"/>
                  </a:cubicBezTo>
                  <a:cubicBezTo>
                    <a:pt x="3373888" y="857669"/>
                    <a:pt x="2997442" y="474427"/>
                    <a:pt x="2521304" y="290731"/>
                  </a:cubicBezTo>
                  <a:cubicBezTo>
                    <a:pt x="2441768" y="260113"/>
                    <a:pt x="2404700" y="258313"/>
                    <a:pt x="2404700" y="285327"/>
                  </a:cubicBezTo>
                  <a:cubicBezTo>
                    <a:pt x="2404700" y="317023"/>
                    <a:pt x="2373750" y="331071"/>
                    <a:pt x="2303210" y="331071"/>
                  </a:cubicBezTo>
                  <a:cubicBezTo>
                    <a:pt x="2227994" y="331071"/>
                    <a:pt x="2213958" y="323507"/>
                    <a:pt x="2185886" y="269119"/>
                  </a:cubicBezTo>
                  <a:cubicBezTo>
                    <a:pt x="2173738" y="245617"/>
                    <a:pt x="2152078" y="235485"/>
                    <a:pt x="2127584" y="239943"/>
                  </a:cubicBezTo>
                  <a:close/>
                  <a:moveTo>
                    <a:pt x="1954820" y="1155"/>
                  </a:moveTo>
                  <a:cubicBezTo>
                    <a:pt x="2096666" y="5929"/>
                    <a:pt x="2242922" y="25473"/>
                    <a:pt x="2374508" y="59159"/>
                  </a:cubicBezTo>
                  <a:cubicBezTo>
                    <a:pt x="2734164" y="151387"/>
                    <a:pt x="3027938" y="320713"/>
                    <a:pt x="3279230" y="581187"/>
                  </a:cubicBezTo>
                  <a:cubicBezTo>
                    <a:pt x="3567962" y="880209"/>
                    <a:pt x="3714130" y="1173107"/>
                    <a:pt x="3801614" y="1628125"/>
                  </a:cubicBezTo>
                  <a:cubicBezTo>
                    <a:pt x="3823214" y="1739807"/>
                    <a:pt x="3823214" y="2070173"/>
                    <a:pt x="3801974" y="2190503"/>
                  </a:cubicBezTo>
                  <a:cubicBezTo>
                    <a:pt x="3721330" y="2642639"/>
                    <a:pt x="3538442" y="2995701"/>
                    <a:pt x="3232068" y="3289321"/>
                  </a:cubicBezTo>
                  <a:cubicBezTo>
                    <a:pt x="2946214" y="3563123"/>
                    <a:pt x="2628320" y="3722001"/>
                    <a:pt x="2212142" y="3798379"/>
                  </a:cubicBezTo>
                  <a:cubicBezTo>
                    <a:pt x="2070294" y="3824317"/>
                    <a:pt x="1744480" y="3824317"/>
                    <a:pt x="1607314" y="3798379"/>
                  </a:cubicBezTo>
                  <a:cubicBezTo>
                    <a:pt x="1167014" y="3714797"/>
                    <a:pt x="830038" y="3537545"/>
                    <a:pt x="539506" y="3236361"/>
                  </a:cubicBezTo>
                  <a:cubicBezTo>
                    <a:pt x="296854" y="2985253"/>
                    <a:pt x="139168" y="2695959"/>
                    <a:pt x="52404" y="2343977"/>
                  </a:cubicBezTo>
                  <a:cubicBezTo>
                    <a:pt x="8122" y="2163483"/>
                    <a:pt x="-10598" y="1929669"/>
                    <a:pt x="5962" y="1765747"/>
                  </a:cubicBezTo>
                  <a:cubicBezTo>
                    <a:pt x="55284" y="1280827"/>
                    <a:pt x="247892" y="870841"/>
                    <a:pt x="577668" y="548041"/>
                  </a:cubicBezTo>
                  <a:cubicBezTo>
                    <a:pt x="854880" y="277121"/>
                    <a:pt x="1145054" y="124727"/>
                    <a:pt x="1561592" y="31777"/>
                  </a:cubicBezTo>
                  <a:cubicBezTo>
                    <a:pt x="1675538" y="6379"/>
                    <a:pt x="1812974" y="-3619"/>
                    <a:pt x="1954820" y="1155"/>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noAutofit/>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sp>
          <p:nvSpPr>
            <p:cNvPr id="8" name="Freeform 45"/>
            <p:cNvSpPr>
              <a:spLocks/>
            </p:cNvSpPr>
            <p:nvPr/>
          </p:nvSpPr>
          <p:spPr bwMode="auto">
            <a:xfrm>
              <a:off x="29489241" y="3594086"/>
              <a:ext cx="366023" cy="110520"/>
            </a:xfrm>
            <a:custGeom>
              <a:avLst/>
              <a:gdLst>
                <a:gd name="T0" fmla="*/ 959 w 1358"/>
                <a:gd name="T1" fmla="*/ 282 h 411"/>
                <a:gd name="T2" fmla="*/ 345 w 1358"/>
                <a:gd name="T3" fmla="*/ 171 h 411"/>
                <a:gd name="T4" fmla="*/ 0 w 1358"/>
                <a:gd name="T5" fmla="*/ 145 h 411"/>
                <a:gd name="T6" fmla="*/ 522 w 1358"/>
                <a:gd name="T7" fmla="*/ 0 h 411"/>
                <a:gd name="T8" fmla="*/ 1310 w 1358"/>
                <a:gd name="T9" fmla="*/ 256 h 411"/>
                <a:gd name="T10" fmla="*/ 1327 w 1358"/>
                <a:gd name="T11" fmla="*/ 351 h 411"/>
                <a:gd name="T12" fmla="*/ 959 w 1358"/>
                <a:gd name="T13" fmla="*/ 282 h 411"/>
              </a:gdLst>
              <a:ahLst/>
              <a:cxnLst>
                <a:cxn ang="0">
                  <a:pos x="T0" y="T1"/>
                </a:cxn>
                <a:cxn ang="0">
                  <a:pos x="T2" y="T3"/>
                </a:cxn>
                <a:cxn ang="0">
                  <a:pos x="T4" y="T5"/>
                </a:cxn>
                <a:cxn ang="0">
                  <a:pos x="T6" y="T7"/>
                </a:cxn>
                <a:cxn ang="0">
                  <a:pos x="T8" y="T9"/>
                </a:cxn>
                <a:cxn ang="0">
                  <a:pos x="T10" y="T11"/>
                </a:cxn>
                <a:cxn ang="0">
                  <a:pos x="T12" y="T13"/>
                </a:cxn>
              </a:cxnLst>
              <a:rect l="0" t="0" r="r" b="b"/>
              <a:pathLst>
                <a:path w="1358" h="411">
                  <a:moveTo>
                    <a:pt x="959" y="282"/>
                  </a:moveTo>
                  <a:cubicBezTo>
                    <a:pt x="699" y="175"/>
                    <a:pt x="681" y="172"/>
                    <a:pt x="345" y="171"/>
                  </a:cubicBezTo>
                  <a:cubicBezTo>
                    <a:pt x="155" y="170"/>
                    <a:pt x="0" y="158"/>
                    <a:pt x="0" y="145"/>
                  </a:cubicBezTo>
                  <a:cubicBezTo>
                    <a:pt x="0" y="98"/>
                    <a:pt x="352" y="0"/>
                    <a:pt x="522" y="0"/>
                  </a:cubicBezTo>
                  <a:cubicBezTo>
                    <a:pt x="654" y="0"/>
                    <a:pt x="1242" y="191"/>
                    <a:pt x="1310" y="256"/>
                  </a:cubicBezTo>
                  <a:cubicBezTo>
                    <a:pt x="1355" y="299"/>
                    <a:pt x="1358" y="315"/>
                    <a:pt x="1327" y="351"/>
                  </a:cubicBezTo>
                  <a:cubicBezTo>
                    <a:pt x="1278" y="411"/>
                    <a:pt x="1266" y="408"/>
                    <a:pt x="959" y="282"/>
                  </a:cubicBezTo>
                  <a:close/>
                </a:path>
              </a:pathLst>
            </a:custGeom>
            <a:grpFill/>
            <a:ln w="0">
              <a:noFill/>
              <a:prstDash val="solid"/>
              <a:round/>
              <a:headEnd/>
              <a:tailEnd/>
            </a:ln>
          </p:spPr>
          <p:txBody>
            <a:bodyPr vert="horz" wrap="square" lIns="91440" tIns="45721" rIns="91440" bIns="45721" numCol="1" anchor="t" anchorCtr="0" compatLnSpc="1">
              <a:prstTxWarp prst="textNoShape">
                <a:avLst/>
              </a:prstTxWarp>
            </a:bodyPr>
            <a:lstStyle>
              <a:defPPr>
                <a:defRPr lang="zh-TW"/>
              </a:defPPr>
              <a:lvl1pPr marL="0" algn="l" defTabSz="4915814" rtl="0" eaLnBrk="1" latinLnBrk="0" hangingPunct="1">
                <a:defRPr sz="9677" kern="1200">
                  <a:solidFill>
                    <a:schemeClr val="tx1"/>
                  </a:solidFill>
                  <a:latin typeface="+mn-lt"/>
                  <a:ea typeface="+mn-ea"/>
                  <a:cs typeface="+mn-cs"/>
                </a:defRPr>
              </a:lvl1pPr>
              <a:lvl2pPr marL="2457907" algn="l" defTabSz="4915814" rtl="0" eaLnBrk="1" latinLnBrk="0" hangingPunct="1">
                <a:defRPr sz="9677" kern="1200">
                  <a:solidFill>
                    <a:schemeClr val="tx1"/>
                  </a:solidFill>
                  <a:latin typeface="+mn-lt"/>
                  <a:ea typeface="+mn-ea"/>
                  <a:cs typeface="+mn-cs"/>
                </a:defRPr>
              </a:lvl2pPr>
              <a:lvl3pPr marL="4915814" algn="l" defTabSz="4915814" rtl="0" eaLnBrk="1" latinLnBrk="0" hangingPunct="1">
                <a:defRPr sz="9677" kern="1200">
                  <a:solidFill>
                    <a:schemeClr val="tx1"/>
                  </a:solidFill>
                  <a:latin typeface="+mn-lt"/>
                  <a:ea typeface="+mn-ea"/>
                  <a:cs typeface="+mn-cs"/>
                </a:defRPr>
              </a:lvl3pPr>
              <a:lvl4pPr marL="7373722" algn="l" defTabSz="4915814" rtl="0" eaLnBrk="1" latinLnBrk="0" hangingPunct="1">
                <a:defRPr sz="9677" kern="1200">
                  <a:solidFill>
                    <a:schemeClr val="tx1"/>
                  </a:solidFill>
                  <a:latin typeface="+mn-lt"/>
                  <a:ea typeface="+mn-ea"/>
                  <a:cs typeface="+mn-cs"/>
                </a:defRPr>
              </a:lvl4pPr>
              <a:lvl5pPr marL="9831629" algn="l" defTabSz="4915814" rtl="0" eaLnBrk="1" latinLnBrk="0" hangingPunct="1">
                <a:defRPr sz="9677" kern="1200">
                  <a:solidFill>
                    <a:schemeClr val="tx1"/>
                  </a:solidFill>
                  <a:latin typeface="+mn-lt"/>
                  <a:ea typeface="+mn-ea"/>
                  <a:cs typeface="+mn-cs"/>
                </a:defRPr>
              </a:lvl5pPr>
              <a:lvl6pPr marL="12289536" algn="l" defTabSz="4915814" rtl="0" eaLnBrk="1" latinLnBrk="0" hangingPunct="1">
                <a:defRPr sz="9677" kern="1200">
                  <a:solidFill>
                    <a:schemeClr val="tx1"/>
                  </a:solidFill>
                  <a:latin typeface="+mn-lt"/>
                  <a:ea typeface="+mn-ea"/>
                  <a:cs typeface="+mn-cs"/>
                </a:defRPr>
              </a:lvl6pPr>
              <a:lvl7pPr marL="14747443" algn="l" defTabSz="4915814" rtl="0" eaLnBrk="1" latinLnBrk="0" hangingPunct="1">
                <a:defRPr sz="9677" kern="1200">
                  <a:solidFill>
                    <a:schemeClr val="tx1"/>
                  </a:solidFill>
                  <a:latin typeface="+mn-lt"/>
                  <a:ea typeface="+mn-ea"/>
                  <a:cs typeface="+mn-cs"/>
                </a:defRPr>
              </a:lvl7pPr>
              <a:lvl8pPr marL="17205350" algn="l" defTabSz="4915814" rtl="0" eaLnBrk="1" latinLnBrk="0" hangingPunct="1">
                <a:defRPr sz="9677" kern="1200">
                  <a:solidFill>
                    <a:schemeClr val="tx1"/>
                  </a:solidFill>
                  <a:latin typeface="+mn-lt"/>
                  <a:ea typeface="+mn-ea"/>
                  <a:cs typeface="+mn-cs"/>
                </a:defRPr>
              </a:lvl8pPr>
              <a:lvl9pPr marL="19663258" algn="l" defTabSz="4915814" rtl="0" eaLnBrk="1" latinLnBrk="0" hangingPunct="1">
                <a:defRPr sz="9677" kern="1200">
                  <a:solidFill>
                    <a:schemeClr val="tx1"/>
                  </a:solidFill>
                  <a:latin typeface="+mn-lt"/>
                  <a:ea typeface="+mn-ea"/>
                  <a:cs typeface="+mn-cs"/>
                </a:defRPr>
              </a:lvl9pPr>
            </a:lstStyle>
            <a:p>
              <a:endParaRPr lang="zh-TW" altLang="en-US"/>
            </a:p>
          </p:txBody>
        </p:sp>
      </p:grpSp>
      <p:sp>
        <p:nvSpPr>
          <p:cNvPr id="9" name="文字方塊 8"/>
          <p:cNvSpPr txBox="1"/>
          <p:nvPr/>
        </p:nvSpPr>
        <p:spPr>
          <a:xfrm>
            <a:off x="159659" y="4646654"/>
            <a:ext cx="2844798" cy="738664"/>
          </a:xfrm>
          <a:prstGeom prst="rect">
            <a:avLst/>
          </a:prstGeom>
          <a:noFill/>
        </p:spPr>
        <p:txBody>
          <a:bodyPr wrap="square" rtlCol="0">
            <a:spAutoFit/>
          </a:bodyPr>
          <a:lstStyle/>
          <a:p>
            <a:r>
              <a:rPr lang="en-US" sz="1400" dirty="0"/>
              <a:t>The quick brown fox jumps over the lazy dog. The quick brown fox jumps over the lazy dog. </a:t>
            </a:r>
          </a:p>
        </p:txBody>
      </p:sp>
      <p:sp>
        <p:nvSpPr>
          <p:cNvPr id="10" name="矩形 9"/>
          <p:cNvSpPr/>
          <p:nvPr/>
        </p:nvSpPr>
        <p:spPr>
          <a:xfrm>
            <a:off x="3652633" y="935263"/>
            <a:ext cx="3636000" cy="116362"/>
          </a:xfrm>
          <a:prstGeom prst="rect">
            <a:avLst/>
          </a:prstGeom>
          <a:gradFill flip="none" rotWithShape="1">
            <a:gsLst>
              <a:gs pos="61000">
                <a:srgbClr val="49C0A0"/>
              </a:gs>
              <a:gs pos="0">
                <a:srgbClr val="92D050"/>
              </a:gs>
              <a:gs pos="99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11" name="文字方塊 10"/>
          <p:cNvSpPr txBox="1"/>
          <p:nvPr/>
        </p:nvSpPr>
        <p:spPr>
          <a:xfrm>
            <a:off x="3512520" y="288932"/>
            <a:ext cx="3916226" cy="646331"/>
          </a:xfrm>
          <a:prstGeom prst="rect">
            <a:avLst/>
          </a:prstGeom>
          <a:noFill/>
        </p:spPr>
        <p:txBody>
          <a:bodyPr wrap="square" rtlCol="0" anchor="ctr">
            <a:spAutoFit/>
          </a:bodyPr>
          <a:lstStyle>
            <a:defPPr>
              <a:defRPr lang="zh-TW"/>
            </a:defPPr>
            <a:lvl1pPr algn="ctr">
              <a:defRPr sz="3600" b="1">
                <a:solidFill>
                  <a:schemeClr val="bg1">
                    <a:lumMod val="50000"/>
                  </a:schemeClr>
                </a:solidFill>
              </a:defRPr>
            </a:lvl1pPr>
          </a:lstStyle>
          <a:p>
            <a:r>
              <a:rPr lang="en-US" altLang="zh-TW" dirty="0">
                <a:solidFill>
                  <a:schemeClr val="tx1"/>
                </a:solidFill>
              </a:rPr>
              <a:t>16:9</a:t>
            </a:r>
            <a:r>
              <a:rPr lang="zh-TW" altLang="en-US" dirty="0">
                <a:solidFill>
                  <a:schemeClr val="tx1"/>
                </a:solidFill>
              </a:rPr>
              <a:t> </a:t>
            </a:r>
            <a:r>
              <a:rPr lang="en-US" altLang="zh-TW" dirty="0">
                <a:solidFill>
                  <a:schemeClr val="tx1"/>
                </a:solidFill>
              </a:rPr>
              <a:t>Layout </a:t>
            </a:r>
            <a:r>
              <a:rPr lang="en-US" altLang="zh-TW" dirty="0" smtClean="0">
                <a:solidFill>
                  <a:schemeClr val="tx1"/>
                </a:solidFill>
              </a:rPr>
              <a:t>096</a:t>
            </a:r>
          </a:p>
        </p:txBody>
      </p:sp>
      <p:cxnSp>
        <p:nvCxnSpPr>
          <p:cNvPr id="12" name="直線接點 11"/>
          <p:cNvCxnSpPr/>
          <p:nvPr/>
        </p:nvCxnSpPr>
        <p:spPr>
          <a:xfrm flipH="1">
            <a:off x="4304439" y="1946854"/>
            <a:ext cx="900115" cy="1440184"/>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文字方塊 4"/>
          <p:cNvSpPr txBox="1"/>
          <p:nvPr/>
        </p:nvSpPr>
        <p:spPr>
          <a:xfrm>
            <a:off x="3914856" y="1558950"/>
            <a:ext cx="1080138" cy="1107996"/>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600" b="1" dirty="0" smtClean="0"/>
              <a:t>1</a:t>
            </a:r>
            <a:endParaRPr lang="en-US" sz="6600" b="1" dirty="0"/>
          </a:p>
        </p:txBody>
      </p:sp>
      <p:sp>
        <p:nvSpPr>
          <p:cNvPr id="14" name="文字方塊 43"/>
          <p:cNvSpPr txBox="1"/>
          <p:nvPr/>
        </p:nvSpPr>
        <p:spPr>
          <a:xfrm>
            <a:off x="3239149" y="2509102"/>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1"/>
                </a:solidFill>
              </a:rPr>
              <a:t>TITLE 01</a:t>
            </a:r>
          </a:p>
        </p:txBody>
      </p:sp>
      <p:sp>
        <p:nvSpPr>
          <p:cNvPr id="15" name="文字方塊 41"/>
          <p:cNvSpPr txBox="1"/>
          <p:nvPr/>
        </p:nvSpPr>
        <p:spPr>
          <a:xfrm>
            <a:off x="4950177" y="2370602"/>
            <a:ext cx="2234630"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cxnSp>
        <p:nvCxnSpPr>
          <p:cNvPr id="16" name="直線接點 15"/>
          <p:cNvCxnSpPr/>
          <p:nvPr/>
        </p:nvCxnSpPr>
        <p:spPr>
          <a:xfrm flipH="1">
            <a:off x="5308375" y="4292480"/>
            <a:ext cx="900115" cy="1440184"/>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 name="文字方塊 10"/>
          <p:cNvSpPr txBox="1"/>
          <p:nvPr/>
        </p:nvSpPr>
        <p:spPr>
          <a:xfrm>
            <a:off x="4918792" y="3904576"/>
            <a:ext cx="1080138" cy="1107996"/>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600" b="1" dirty="0" smtClean="0"/>
              <a:t>3</a:t>
            </a:r>
            <a:endParaRPr lang="en-US" sz="6600" b="1" dirty="0"/>
          </a:p>
        </p:txBody>
      </p:sp>
      <p:sp>
        <p:nvSpPr>
          <p:cNvPr id="18" name="文字方塊 43"/>
          <p:cNvSpPr txBox="1"/>
          <p:nvPr/>
        </p:nvSpPr>
        <p:spPr>
          <a:xfrm>
            <a:off x="4243085" y="4854728"/>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3"/>
                </a:solidFill>
              </a:rPr>
              <a:t>TITLE 03</a:t>
            </a:r>
          </a:p>
        </p:txBody>
      </p:sp>
      <p:sp>
        <p:nvSpPr>
          <p:cNvPr id="19" name="文字方塊 41"/>
          <p:cNvSpPr txBox="1"/>
          <p:nvPr/>
        </p:nvSpPr>
        <p:spPr>
          <a:xfrm>
            <a:off x="5954113" y="4716228"/>
            <a:ext cx="2234630"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cxnSp>
        <p:nvCxnSpPr>
          <p:cNvPr id="20" name="直線接點 19"/>
          <p:cNvCxnSpPr/>
          <p:nvPr/>
        </p:nvCxnSpPr>
        <p:spPr>
          <a:xfrm flipH="1">
            <a:off x="8383614" y="1946854"/>
            <a:ext cx="900115" cy="1440184"/>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 name="文字方塊 16"/>
          <p:cNvSpPr txBox="1"/>
          <p:nvPr/>
        </p:nvSpPr>
        <p:spPr>
          <a:xfrm>
            <a:off x="7994031" y="1558950"/>
            <a:ext cx="1080138" cy="1107996"/>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600" b="1" dirty="0" smtClean="0"/>
              <a:t>2</a:t>
            </a:r>
            <a:endParaRPr lang="en-US" sz="6600" b="1" dirty="0"/>
          </a:p>
        </p:txBody>
      </p:sp>
      <p:sp>
        <p:nvSpPr>
          <p:cNvPr id="22" name="文字方塊 43"/>
          <p:cNvSpPr txBox="1"/>
          <p:nvPr/>
        </p:nvSpPr>
        <p:spPr>
          <a:xfrm>
            <a:off x="7318324" y="2509102"/>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2"/>
                </a:solidFill>
              </a:rPr>
              <a:t>TITLE 02</a:t>
            </a:r>
          </a:p>
        </p:txBody>
      </p:sp>
      <p:sp>
        <p:nvSpPr>
          <p:cNvPr id="23" name="文字方塊 41"/>
          <p:cNvSpPr txBox="1"/>
          <p:nvPr/>
        </p:nvSpPr>
        <p:spPr>
          <a:xfrm>
            <a:off x="9029352" y="2370602"/>
            <a:ext cx="2234630"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cxnSp>
        <p:nvCxnSpPr>
          <p:cNvPr id="24" name="直線接點 23"/>
          <p:cNvCxnSpPr/>
          <p:nvPr/>
        </p:nvCxnSpPr>
        <p:spPr>
          <a:xfrm flipH="1">
            <a:off x="9348941" y="4292480"/>
            <a:ext cx="900115" cy="1440184"/>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5" name="文字方塊 20"/>
          <p:cNvSpPr txBox="1"/>
          <p:nvPr/>
        </p:nvSpPr>
        <p:spPr>
          <a:xfrm>
            <a:off x="8959358" y="3904576"/>
            <a:ext cx="1080138" cy="1107996"/>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600" b="1" dirty="0" smtClean="0"/>
              <a:t>4</a:t>
            </a:r>
            <a:endParaRPr lang="en-US" sz="6600" b="1" dirty="0"/>
          </a:p>
        </p:txBody>
      </p:sp>
      <p:sp>
        <p:nvSpPr>
          <p:cNvPr id="26" name="文字方塊 43"/>
          <p:cNvSpPr txBox="1"/>
          <p:nvPr/>
        </p:nvSpPr>
        <p:spPr>
          <a:xfrm>
            <a:off x="8283651" y="4854728"/>
            <a:ext cx="1670672" cy="461665"/>
          </a:xfrm>
          <a:prstGeom prst="rect">
            <a:avLst/>
          </a:prstGeom>
          <a:noFill/>
        </p:spPr>
        <p:txBody>
          <a:bodyPr wrap="square" rtlCol="0" anchor="ctr">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accent4"/>
                </a:solidFill>
              </a:rPr>
              <a:t>TITLE 04</a:t>
            </a:r>
          </a:p>
        </p:txBody>
      </p:sp>
      <p:sp>
        <p:nvSpPr>
          <p:cNvPr id="27" name="文字方塊 41"/>
          <p:cNvSpPr txBox="1"/>
          <p:nvPr/>
        </p:nvSpPr>
        <p:spPr>
          <a:xfrm>
            <a:off x="9994679" y="4716228"/>
            <a:ext cx="2234630" cy="95410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The quick brown fox jumps over the lazy dog. The quick brown fox jumps over the lazy dog. </a:t>
            </a:r>
          </a:p>
        </p:txBody>
      </p:sp>
    </p:spTree>
    <p:extLst>
      <p:ext uri="{BB962C8B-B14F-4D97-AF65-F5344CB8AC3E}">
        <p14:creationId xmlns:p14="http://schemas.microsoft.com/office/powerpoint/2010/main" val="181125137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自訂 2">
      <a:dk1>
        <a:sysClr val="windowText" lastClr="000000"/>
      </a:dk1>
      <a:lt1>
        <a:sysClr val="window" lastClr="FFFFFF"/>
      </a:lt1>
      <a:dk2>
        <a:srgbClr val="1F497D"/>
      </a:dk2>
      <a:lt2>
        <a:srgbClr val="EEECE1"/>
      </a:lt2>
      <a:accent1>
        <a:srgbClr val="6BCBC5"/>
      </a:accent1>
      <a:accent2>
        <a:srgbClr val="F5C636"/>
      </a:accent2>
      <a:accent3>
        <a:srgbClr val="FF614C"/>
      </a:accent3>
      <a:accent4>
        <a:srgbClr val="9ACA9F"/>
      </a:accent4>
      <a:accent5>
        <a:srgbClr val="70758C"/>
      </a:accent5>
      <a:accent6>
        <a:srgbClr val="F79646"/>
      </a:accent6>
      <a:hlink>
        <a:srgbClr val="000000"/>
      </a:hlink>
      <a:folHlink>
        <a:srgbClr val="000000"/>
      </a:folHlink>
    </a:clrScheme>
    <a:fontScheme name="自訂 2">
      <a:majorFont>
        <a:latin typeface="Arial"/>
        <a:ea typeface="微軟正黑體"/>
        <a:cs typeface=""/>
      </a:majorFont>
      <a:minorFont>
        <a:latin typeface="Arial"/>
        <a:ea typeface="微軟正黑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solidFill>
            <a:schemeClr val="bg1">
              <a:lumMod val="5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5051</TotalTime>
  <Words>17194</Words>
  <Application>Microsoft Office PowerPoint</Application>
  <PresentationFormat>寬螢幕</PresentationFormat>
  <Paragraphs>1824</Paragraphs>
  <Slides>175</Slides>
  <Notes>30</Notes>
  <HiddenSlides>0</HiddenSlides>
  <MMClips>0</MMClips>
  <ScaleCrop>false</ScaleCrop>
  <HeadingPairs>
    <vt:vector size="6" baseType="variant">
      <vt:variant>
        <vt:lpstr>使用字型</vt:lpstr>
      </vt:variant>
      <vt:variant>
        <vt:i4>5</vt:i4>
      </vt:variant>
      <vt:variant>
        <vt:lpstr>佈景主題</vt:lpstr>
      </vt:variant>
      <vt:variant>
        <vt:i4>1</vt:i4>
      </vt:variant>
      <vt:variant>
        <vt:lpstr>投影片標題</vt:lpstr>
      </vt:variant>
      <vt:variant>
        <vt:i4>175</vt:i4>
      </vt:variant>
    </vt:vector>
  </HeadingPairs>
  <TitlesOfParts>
    <vt:vector size="181" baseType="lpstr">
      <vt:lpstr>Wingdings</vt:lpstr>
      <vt:lpstr>Calibri</vt:lpstr>
      <vt:lpstr>微軟正黑體</vt:lpstr>
      <vt:lpstr>新細明體</vt:lpstr>
      <vt:lpstr>Arial</vt:lpstr>
      <vt:lpstr>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mwhan</dc:creator>
  <cp:lastModifiedBy>mwhan</cp:lastModifiedBy>
  <cp:revision>1337</cp:revision>
  <dcterms:created xsi:type="dcterms:W3CDTF">2016-11-09T06:27:00Z</dcterms:created>
  <dcterms:modified xsi:type="dcterms:W3CDTF">2017-12-20T15:22:44Z</dcterms:modified>
</cp:coreProperties>
</file>