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89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0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DA73236-A220-6329-6C15-A96B6AF1F3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7B3B466A-0FAF-3B24-83AE-3FCC55DE13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C8FF5E8-F873-B149-2BFB-213F16049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87715-AA9A-4157-B72B-3C49EE517171}" type="datetimeFigureOut">
              <a:rPr lang="zh-TW" altLang="en-US" smtClean="0"/>
              <a:t>2026/7/24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068E99B-6CD4-5819-CFD1-83939CD57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8D69063-6BC8-C8CB-71F5-E34C987AA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7E584-FB1A-4D02-A10C-927810C7714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0897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28FB001-4226-0A1E-8C28-C728EE8B1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1ECE4042-3B1C-D333-D33B-5192F843FA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3543D65-DF2B-6A33-7676-789213E297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87715-AA9A-4157-B72B-3C49EE517171}" type="datetimeFigureOut">
              <a:rPr lang="zh-TW" altLang="en-US" smtClean="0"/>
              <a:t>2026/7/24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01D3791-A73A-3EB4-FBDB-0CFCF4E9E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B621AA1-578B-FAE2-9DEE-E8CC736E4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7E584-FB1A-4D02-A10C-927810C7714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31847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7493556C-E7CD-17A1-97D6-04DA7F62BD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1CA86935-DCBF-F31A-3F64-842861496C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F423E4A-C6D9-005F-275F-F13224B74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87715-AA9A-4157-B72B-3C49EE517171}" type="datetimeFigureOut">
              <a:rPr lang="zh-TW" altLang="en-US" smtClean="0"/>
              <a:t>2026/7/24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75DFA1F-18DA-CB3E-52D8-035166209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E37BF6C-9190-80E0-EF5C-0D3C465F3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7E584-FB1A-4D02-A10C-927810C7714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20654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852262B-2CD9-3204-9C7E-D2A695C6D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8C04965-7C29-366A-DAA1-99B249E947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9E38651-E831-8AB6-E82F-660550F6A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87715-AA9A-4157-B72B-3C49EE517171}" type="datetimeFigureOut">
              <a:rPr lang="zh-TW" altLang="en-US" smtClean="0"/>
              <a:t>2026/7/24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7ACCE2F-2431-C413-7456-D7A61840A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119D9F7-F6A3-AECB-36FC-7912B7F64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7E584-FB1A-4D02-A10C-927810C7714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86200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4D4435F-BDE1-2916-71E6-641106C7B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1430BAFB-693D-EFB7-1894-278B8F24EC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2954C75-E9B2-1540-FB5E-171FC72A4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87715-AA9A-4157-B72B-3C49EE517171}" type="datetimeFigureOut">
              <a:rPr lang="zh-TW" altLang="en-US" smtClean="0"/>
              <a:t>2026/7/24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F074CCF-80A1-C47C-8530-0E5C4B0D6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690A610-AE19-A8B1-730A-C5D064BD8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7E584-FB1A-4D02-A10C-927810C7714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07687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6DF824E-2E64-151C-6D97-7AF24D5A45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D6E0B61-30D2-16FF-EB48-C4C831BBD7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A5086454-80EC-25BD-EED9-464C4F354F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EA2FFE2D-460D-FB39-6CCE-0A28CC4BF1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87715-AA9A-4157-B72B-3C49EE517171}" type="datetimeFigureOut">
              <a:rPr lang="zh-TW" altLang="en-US" smtClean="0"/>
              <a:t>2026/7/24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5EBE5C92-CD8B-3847-2B97-9EDC065A7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A7678B89-0406-55BF-F228-76645FD69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7E584-FB1A-4D02-A10C-927810C7714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5723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C33085A-28CD-F293-C6CC-F0419D673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0E871B1-D75C-8C00-6E92-1479DBDD09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30AEAB18-0302-EFC6-F21B-29B3B18094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B5C25AD1-2F89-BFC8-C15E-ABF3164A7C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89CA19FC-0F68-104A-721F-3839880EB5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CA99E60E-FCC4-629C-CAC5-98177B5C8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87715-AA9A-4157-B72B-3C49EE517171}" type="datetimeFigureOut">
              <a:rPr lang="zh-TW" altLang="en-US" smtClean="0"/>
              <a:t>2026/7/24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97791E5D-301A-7FDF-D46B-346239067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28A559D0-AD82-07AC-82D9-5B859859A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7E584-FB1A-4D02-A10C-927810C7714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80325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DB16556-ABDA-9A41-CF72-B110CA051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4DD2DA12-1E1D-15CE-367E-121696D61C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87715-AA9A-4157-B72B-3C49EE517171}" type="datetimeFigureOut">
              <a:rPr lang="zh-TW" altLang="en-US" smtClean="0"/>
              <a:t>2026/7/24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62EA2340-E7A5-4380-17B1-5725FD7A3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765CDBBE-B8FF-D9E7-AB6E-67B5FCCC8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7E584-FB1A-4D02-A10C-927810C7714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73917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BAA97DBE-A1C1-E0AC-2E7A-8C081E97D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87715-AA9A-4157-B72B-3C49EE517171}" type="datetimeFigureOut">
              <a:rPr lang="zh-TW" altLang="en-US" smtClean="0"/>
              <a:t>2026/7/24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7B80E0DE-7FFF-C7DD-CC9B-BF23618EA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E9B433E-FCB3-1A84-87FE-E26D8A4DE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7E584-FB1A-4D02-A10C-927810C7714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41593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19D00B6-CE13-8281-C654-68F9526B2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479D490-FB04-5B0B-B378-B4D66726C7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94013700-4329-5423-B81F-19AA0E20B3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FB8770F1-5EA5-4080-7F68-09DAE521A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87715-AA9A-4157-B72B-3C49EE517171}" type="datetimeFigureOut">
              <a:rPr lang="zh-TW" altLang="en-US" smtClean="0"/>
              <a:t>2026/7/24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9A33E805-41F8-51E0-B72B-04A3092A2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B3FBB283-6C6D-E176-DDB6-7B7F44C07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7E584-FB1A-4D02-A10C-927810C7714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79152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EB08F3D-84C1-D733-D6AA-4C3D3FCAF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177D7876-9310-96EB-AA2A-09F6E4E58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8BD1D6EB-D32B-6492-404D-B397E7DC15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2E0333A1-BDDB-BD13-9379-F269EA382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87715-AA9A-4157-B72B-3C49EE517171}" type="datetimeFigureOut">
              <a:rPr lang="zh-TW" altLang="en-US" smtClean="0"/>
              <a:t>2026/7/24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ADC10E87-186E-7F25-4E38-6301ACEF6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91DDAC2C-9404-155C-291B-1615062BF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7E584-FB1A-4D02-A10C-927810C7714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50241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D7CDF2DD-9446-9A34-EE00-A602709CB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5216A46-C4E8-A44E-A7D5-02F2756447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15721E7-E74D-B308-49E5-82BA387F71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CA87715-AA9A-4157-B72B-3C49EE517171}" type="datetimeFigureOut">
              <a:rPr lang="zh-TW" altLang="en-US" smtClean="0"/>
              <a:t>2026/7/24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ACCF5FB-2512-C323-7CCD-8DB32BCBE2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1FA74EC-AF28-3186-3E53-2078D8826A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077E584-FB1A-4D02-A10C-927810C7714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40717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59759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22507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39506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784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39887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85072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48684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25231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4837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2557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1612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035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2821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61185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9375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59052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88008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0</Words>
  <Application>Microsoft Office PowerPoint</Application>
  <PresentationFormat>寬螢幕</PresentationFormat>
  <Paragraphs>0</Paragraphs>
  <Slides>17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21" baseType="lpstr">
      <vt:lpstr>Aptos</vt:lpstr>
      <vt:lpstr>Aptos Display</vt:lpstr>
      <vt:lpstr>Arial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Ming Wen Han</dc:creator>
  <cp:lastModifiedBy>明文 韓</cp:lastModifiedBy>
  <cp:revision>7</cp:revision>
  <dcterms:created xsi:type="dcterms:W3CDTF">2024-01-10T09:34:42Z</dcterms:created>
  <dcterms:modified xsi:type="dcterms:W3CDTF">2026-07-24T03:17:37Z</dcterms:modified>
</cp:coreProperties>
</file>